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tags/tag1.xml" ContentType="application/vnd.openxmlformats-officedocument.presentationml.tags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>
  <p:sldMasterIdLst>
    <p:sldMasterId id="2147483648" r:id="rId4"/>
  </p:sldMasterIdLst>
  <p:notesMasterIdLst>
    <p:notesMasterId r:id="rId39"/>
  </p:notesMasterIdLst>
  <p:sldIdLst>
    <p:sldId id="277" r:id="rId5"/>
    <p:sldId id="474" r:id="rId6"/>
    <p:sldId id="476" r:id="rId7"/>
    <p:sldId id="446" r:id="rId8"/>
    <p:sldId id="447" r:id="rId9"/>
    <p:sldId id="467" r:id="rId10"/>
    <p:sldId id="448" r:id="rId11"/>
    <p:sldId id="449" r:id="rId12"/>
    <p:sldId id="477" r:id="rId13"/>
    <p:sldId id="453" r:id="rId14"/>
    <p:sldId id="480" r:id="rId15"/>
    <p:sldId id="454" r:id="rId16"/>
    <p:sldId id="468" r:id="rId17"/>
    <p:sldId id="455" r:id="rId18"/>
    <p:sldId id="459" r:id="rId19"/>
    <p:sldId id="460" r:id="rId20"/>
    <p:sldId id="452" r:id="rId21"/>
    <p:sldId id="464" r:id="rId22"/>
    <p:sldId id="479" r:id="rId23"/>
    <p:sldId id="450" r:id="rId24"/>
    <p:sldId id="469" r:id="rId25"/>
    <p:sldId id="456" r:id="rId26"/>
    <p:sldId id="473" r:id="rId27"/>
    <p:sldId id="457" r:id="rId28"/>
    <p:sldId id="491" r:id="rId29"/>
    <p:sldId id="485" r:id="rId30"/>
    <p:sldId id="461" r:id="rId31"/>
    <p:sldId id="482" r:id="rId32"/>
    <p:sldId id="486" r:id="rId33"/>
    <p:sldId id="487" r:id="rId34"/>
    <p:sldId id="488" r:id="rId35"/>
    <p:sldId id="489" r:id="rId36"/>
    <p:sldId id="490" r:id="rId37"/>
    <p:sldId id="11089169" r:id="rId38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178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B9BD5"/>
    <a:srgbClr val="000000"/>
    <a:srgbClr val="9B4E53"/>
    <a:srgbClr val="E10715"/>
    <a:srgbClr val="428AC4"/>
    <a:srgbClr val="345591"/>
    <a:srgbClr val="98D2FF"/>
    <a:srgbClr val="8CC8E9"/>
    <a:srgbClr val="D2E9FA"/>
    <a:srgbClr val="5A9BD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B7A6FB0-4976-4EE2-BAC1-D31AF179A06B}" v="34" dt="2021-06-10T07:55:06.547"/>
    <p1510:client id="{A083EA62-6ADD-427F-855D-B84F5DB6C889}" v="65" dt="2021-06-10T02:58:19.57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中度样式 2 - 强调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5FD0F851-EC5A-4D38-B0AD-8093EC10F338}" styleName="浅色样式 1 - 强调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F2DE63D5-997A-4646-A377-4702673A728D}" styleName="浅色样式 2 - 强调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69CF1AB2-1976-4502-BF36-3FF5EA218861}" styleName="中度样式 4 - 强调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327F97BB-C833-4FB7-BDE5-3F7075034690}" styleName="主题样式 2 - 强调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D113A9D2-9D6B-4929-AA2D-F23B5EE8CBE7}" styleName="主题样式 2 - 强调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68D230F3-CF80-4859-8CE7-A43EE81993B5}" styleName="浅色样式 1 - 强调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3609" autoAdjust="0"/>
  </p:normalViewPr>
  <p:slideViewPr>
    <p:cSldViewPr snapToGrid="0">
      <p:cViewPr varScale="1">
        <p:scale>
          <a:sx n="118" d="100"/>
          <a:sy n="118" d="100"/>
        </p:scale>
        <p:origin x="264" y="200"/>
      </p:cViewPr>
      <p:guideLst>
        <p:guide orient="horz" pos="4178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notesMaster" Target="notesMasters/notesMaster1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presProps" Target="presProps.xml"/><Relationship Id="rId45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tableStyles" Target="tableStyle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20" Type="http://schemas.openxmlformats.org/officeDocument/2006/relationships/slide" Target="slides/slide16.xml"/><Relationship Id="rId41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arren Du" userId="S::darren.du@sangfor.com::9cf336ed-1e66-40c6-9339-09aca31bb9c2" providerId="AD" clId="Web-{A083EA62-6ADD-427F-855D-B84F5DB6C889}"/>
    <pc:docChg chg="modSld">
      <pc:chgData name="Darren Du" userId="S::darren.du@sangfor.com::9cf336ed-1e66-40c6-9339-09aca31bb9c2" providerId="AD" clId="Web-{A083EA62-6ADD-427F-855D-B84F5DB6C889}" dt="2021-06-10T02:57:35.649" v="12"/>
      <pc:docMkLst>
        <pc:docMk/>
      </pc:docMkLst>
      <pc:sldChg chg="modSp">
        <pc:chgData name="Darren Du" userId="S::darren.du@sangfor.com::9cf336ed-1e66-40c6-9339-09aca31bb9c2" providerId="AD" clId="Web-{A083EA62-6ADD-427F-855D-B84F5DB6C889}" dt="2021-06-10T02:57:35.649" v="12"/>
        <pc:sldMkLst>
          <pc:docMk/>
          <pc:sldMk cId="4072202848" sldId="485"/>
        </pc:sldMkLst>
        <pc:graphicFrameChg chg="mod modGraphic">
          <ac:chgData name="Darren Du" userId="S::darren.du@sangfor.com::9cf336ed-1e66-40c6-9339-09aca31bb9c2" providerId="AD" clId="Web-{A083EA62-6ADD-427F-855D-B84F5DB6C889}" dt="2021-06-10T02:57:35.649" v="12"/>
          <ac:graphicFrameMkLst>
            <pc:docMk/>
            <pc:sldMk cId="4072202848" sldId="485"/>
            <ac:graphicFrameMk id="10" creationId="{F941BBCD-3D3E-4E23-ADA4-3345BB23D970}"/>
          </ac:graphicFrameMkLst>
        </pc:graphicFrameChg>
      </pc:sldChg>
    </pc:docChg>
  </pc:docChgLst>
  <pc:docChgLst>
    <pc:chgData name="Darren Du" userId="S::darren.du@sangfor.com::9cf336ed-1e66-40c6-9339-09aca31bb9c2" providerId="AD" clId="Web-{5F5C8E5C-0469-4106-88F9-D1FDB22117B9}"/>
    <pc:docChg chg="addSld modSld">
      <pc:chgData name="Darren Du" userId="S::darren.du@sangfor.com::9cf336ed-1e66-40c6-9339-09aca31bb9c2" providerId="AD" clId="Web-{5F5C8E5C-0469-4106-88F9-D1FDB22117B9}" dt="2021-06-08T06:55:47.329" v="44" actId="20577"/>
      <pc:docMkLst>
        <pc:docMk/>
      </pc:docMkLst>
      <pc:sldChg chg="addSp delSp modSp new mod setBg">
        <pc:chgData name="Darren Du" userId="S::darren.du@sangfor.com::9cf336ed-1e66-40c6-9339-09aca31bb9c2" providerId="AD" clId="Web-{5F5C8E5C-0469-4106-88F9-D1FDB22117B9}" dt="2021-06-08T06:55:47.329" v="44" actId="20577"/>
        <pc:sldMkLst>
          <pc:docMk/>
          <pc:sldMk cId="2620905603" sldId="491"/>
        </pc:sldMkLst>
        <pc:spChg chg="del mod">
          <ac:chgData name="Darren Du" userId="S::darren.du@sangfor.com::9cf336ed-1e66-40c6-9339-09aca31bb9c2" providerId="AD" clId="Web-{5F5C8E5C-0469-4106-88F9-D1FDB22117B9}" dt="2021-06-08T06:54:19.343" v="10"/>
          <ac:spMkLst>
            <pc:docMk/>
            <pc:sldMk cId="2620905603" sldId="491"/>
            <ac:spMk id="2" creationId="{732D3736-04F9-41C6-84B3-A012864E15FA}"/>
          </ac:spMkLst>
        </pc:spChg>
        <pc:spChg chg="mod">
          <ac:chgData name="Darren Du" userId="S::darren.du@sangfor.com::9cf336ed-1e66-40c6-9339-09aca31bb9c2" providerId="AD" clId="Web-{5F5C8E5C-0469-4106-88F9-D1FDB22117B9}" dt="2021-06-08T06:55:00.016" v="18"/>
          <ac:spMkLst>
            <pc:docMk/>
            <pc:sldMk cId="2620905603" sldId="491"/>
            <ac:spMk id="3" creationId="{16999871-D04B-44E7-8E04-F64B506EB12D}"/>
          </ac:spMkLst>
        </pc:spChg>
        <pc:spChg chg="mod">
          <ac:chgData name="Darren Du" userId="S::darren.du@sangfor.com::9cf336ed-1e66-40c6-9339-09aca31bb9c2" providerId="AD" clId="Web-{5F5C8E5C-0469-4106-88F9-D1FDB22117B9}" dt="2021-06-08T06:55:00.016" v="18"/>
          <ac:spMkLst>
            <pc:docMk/>
            <pc:sldMk cId="2620905603" sldId="491"/>
            <ac:spMk id="4" creationId="{E6088B7F-3CA2-47BE-9982-6EF48AC64CCF}"/>
          </ac:spMkLst>
        </pc:spChg>
        <pc:spChg chg="mod ord">
          <ac:chgData name="Darren Du" userId="S::darren.du@sangfor.com::9cf336ed-1e66-40c6-9339-09aca31bb9c2" providerId="AD" clId="Web-{5F5C8E5C-0469-4106-88F9-D1FDB22117B9}" dt="2021-06-08T06:55:00.016" v="18"/>
          <ac:spMkLst>
            <pc:docMk/>
            <pc:sldMk cId="2620905603" sldId="491"/>
            <ac:spMk id="5" creationId="{6AE4178E-869B-48DA-97A3-E8528243E82D}"/>
          </ac:spMkLst>
        </pc:spChg>
        <pc:spChg chg="add mod">
          <ac:chgData name="Darren Du" userId="S::darren.du@sangfor.com::9cf336ed-1e66-40c6-9339-09aca31bb9c2" providerId="AD" clId="Web-{5F5C8E5C-0469-4106-88F9-D1FDB22117B9}" dt="2021-06-08T06:55:47.329" v="44" actId="20577"/>
          <ac:spMkLst>
            <pc:docMk/>
            <pc:sldMk cId="2620905603" sldId="491"/>
            <ac:spMk id="10" creationId="{2DEC8249-B863-4A52-9659-011F2B229F4F}"/>
          </ac:spMkLst>
        </pc:spChg>
        <pc:spChg chg="add del">
          <ac:chgData name="Darren Du" userId="S::darren.du@sangfor.com::9cf336ed-1e66-40c6-9339-09aca31bb9c2" providerId="AD" clId="Web-{5F5C8E5C-0469-4106-88F9-D1FDB22117B9}" dt="2021-06-08T06:54:28.781" v="13"/>
          <ac:spMkLst>
            <pc:docMk/>
            <pc:sldMk cId="2620905603" sldId="491"/>
            <ac:spMk id="13" creationId="{87CC2527-562A-4F69-B487-4371E5B243E7}"/>
          </ac:spMkLst>
        </pc:spChg>
        <pc:spChg chg="add del">
          <ac:chgData name="Darren Du" userId="S::darren.du@sangfor.com::9cf336ed-1e66-40c6-9339-09aca31bb9c2" providerId="AD" clId="Web-{5F5C8E5C-0469-4106-88F9-D1FDB22117B9}" dt="2021-06-08T06:55:00.016" v="18"/>
          <ac:spMkLst>
            <pc:docMk/>
            <pc:sldMk cId="2620905603" sldId="491"/>
            <ac:spMk id="20" creationId="{42A4FC2C-047E-45A5-965D-8E1E3BF09BC6}"/>
          </ac:spMkLst>
        </pc:spChg>
        <pc:picChg chg="add del mod">
          <ac:chgData name="Darren Du" userId="S::darren.du@sangfor.com::9cf336ed-1e66-40c6-9339-09aca31bb9c2" providerId="AD" clId="Web-{5F5C8E5C-0469-4106-88F9-D1FDB22117B9}" dt="2021-06-08T06:53:18.076" v="2"/>
          <ac:picMkLst>
            <pc:docMk/>
            <pc:sldMk cId="2620905603" sldId="491"/>
            <ac:picMk id="6" creationId="{6376080B-C7CA-4417-9A03-59221FF0C759}"/>
          </ac:picMkLst>
        </pc:picChg>
        <pc:picChg chg="add del mod">
          <ac:chgData name="Darren Du" userId="S::darren.du@sangfor.com::9cf336ed-1e66-40c6-9339-09aca31bb9c2" providerId="AD" clId="Web-{5F5C8E5C-0469-4106-88F9-D1FDB22117B9}" dt="2021-06-08T06:53:36.608" v="7"/>
          <ac:picMkLst>
            <pc:docMk/>
            <pc:sldMk cId="2620905603" sldId="491"/>
            <ac:picMk id="7" creationId="{E76EF4CC-8988-4254-BBA3-3DDE4B65C6FE}"/>
          </ac:picMkLst>
        </pc:picChg>
        <pc:picChg chg="add del mod ord">
          <ac:chgData name="Darren Du" userId="S::darren.du@sangfor.com::9cf336ed-1e66-40c6-9339-09aca31bb9c2" providerId="AD" clId="Web-{5F5C8E5C-0469-4106-88F9-D1FDB22117B9}" dt="2021-06-08T06:54:47.609" v="16"/>
          <ac:picMkLst>
            <pc:docMk/>
            <pc:sldMk cId="2620905603" sldId="491"/>
            <ac:picMk id="8" creationId="{29B38304-A0E6-4231-B680-8F99CEC263C5}"/>
          </ac:picMkLst>
        </pc:picChg>
        <pc:picChg chg="add mod ord">
          <ac:chgData name="Darren Du" userId="S::darren.du@sangfor.com::9cf336ed-1e66-40c6-9339-09aca31bb9c2" providerId="AD" clId="Web-{5F5C8E5C-0469-4106-88F9-D1FDB22117B9}" dt="2021-06-08T06:55:00.016" v="18"/>
          <ac:picMkLst>
            <pc:docMk/>
            <pc:sldMk cId="2620905603" sldId="491"/>
            <ac:picMk id="9" creationId="{D04984EE-142A-4120-A3A3-6A54DE8B48C4}"/>
          </ac:picMkLst>
        </pc:picChg>
        <pc:cxnChg chg="add del">
          <ac:chgData name="Darren Du" userId="S::darren.du@sangfor.com::9cf336ed-1e66-40c6-9339-09aca31bb9c2" providerId="AD" clId="Web-{5F5C8E5C-0469-4106-88F9-D1FDB22117B9}" dt="2021-06-08T06:54:28.781" v="13"/>
          <ac:cxnSpMkLst>
            <pc:docMk/>
            <pc:sldMk cId="2620905603" sldId="491"/>
            <ac:cxnSpMk id="15" creationId="{BCDAEC91-5BCE-4B55-9CC0-43EF94CB734B}"/>
          </ac:cxnSpMkLst>
        </pc:cxnChg>
      </pc:sldChg>
    </pc:docChg>
  </pc:docChgLst>
  <pc:docChgLst>
    <pc:chgData name="Francis Tsang" userId="b5286090-5ec2-4e9b-88fa-d957c5e50b84" providerId="ADAL" clId="{3B7A6FB0-4976-4EE2-BAC1-D31AF179A06B}"/>
    <pc:docChg chg="undo custSel addSld delSld modSld">
      <pc:chgData name="Francis Tsang" userId="b5286090-5ec2-4e9b-88fa-d957c5e50b84" providerId="ADAL" clId="{3B7A6FB0-4976-4EE2-BAC1-D31AF179A06B}" dt="2021-06-10T08:15:34.040" v="287" actId="20577"/>
      <pc:docMkLst>
        <pc:docMk/>
      </pc:docMkLst>
      <pc:sldChg chg="add del">
        <pc:chgData name="Francis Tsang" userId="b5286090-5ec2-4e9b-88fa-d957c5e50b84" providerId="ADAL" clId="{3B7A6FB0-4976-4EE2-BAC1-D31AF179A06B}" dt="2021-06-08T08:18:19.481" v="2" actId="47"/>
        <pc:sldMkLst>
          <pc:docMk/>
          <pc:sldMk cId="3053821509" sldId="445"/>
        </pc:sldMkLst>
      </pc:sldChg>
      <pc:sldChg chg="modSp mod">
        <pc:chgData name="Francis Tsang" userId="b5286090-5ec2-4e9b-88fa-d957c5e50b84" providerId="ADAL" clId="{3B7A6FB0-4976-4EE2-BAC1-D31AF179A06B}" dt="2021-06-08T07:28:59.173" v="0" actId="6549"/>
        <pc:sldMkLst>
          <pc:docMk/>
          <pc:sldMk cId="2146889037" sldId="476"/>
        </pc:sldMkLst>
        <pc:spChg chg="mod">
          <ac:chgData name="Francis Tsang" userId="b5286090-5ec2-4e9b-88fa-d957c5e50b84" providerId="ADAL" clId="{3B7A6FB0-4976-4EE2-BAC1-D31AF179A06B}" dt="2021-06-08T07:28:59.173" v="0" actId="6549"/>
          <ac:spMkLst>
            <pc:docMk/>
            <pc:sldMk cId="2146889037" sldId="476"/>
            <ac:spMk id="2" creationId="{22DA69A2-63DA-4DDE-A269-9E84CB7F7F24}"/>
          </ac:spMkLst>
        </pc:spChg>
      </pc:sldChg>
      <pc:sldChg chg="addSp delSp modSp mod modNotesTx">
        <pc:chgData name="Francis Tsang" userId="b5286090-5ec2-4e9b-88fa-d957c5e50b84" providerId="ADAL" clId="{3B7A6FB0-4976-4EE2-BAC1-D31AF179A06B}" dt="2021-06-10T08:15:34.040" v="287" actId="20577"/>
        <pc:sldMkLst>
          <pc:docMk/>
          <pc:sldMk cId="4072202848" sldId="485"/>
        </pc:sldMkLst>
        <pc:spChg chg="mod">
          <ac:chgData name="Francis Tsang" userId="b5286090-5ec2-4e9b-88fa-d957c5e50b84" providerId="ADAL" clId="{3B7A6FB0-4976-4EE2-BAC1-D31AF179A06B}" dt="2021-06-09T09:22:01.390" v="10" actId="20577"/>
          <ac:spMkLst>
            <pc:docMk/>
            <pc:sldMk cId="4072202848" sldId="485"/>
            <ac:spMk id="2" creationId="{3A0AC1D1-9AD9-024B-870E-99E1011A7AFB}"/>
          </ac:spMkLst>
        </pc:spChg>
        <pc:spChg chg="mod">
          <ac:chgData name="Francis Tsang" userId="b5286090-5ec2-4e9b-88fa-d957c5e50b84" providerId="ADAL" clId="{3B7A6FB0-4976-4EE2-BAC1-D31AF179A06B}" dt="2021-06-09T09:55:45.570" v="230" actId="1076"/>
          <ac:spMkLst>
            <pc:docMk/>
            <pc:sldMk cId="4072202848" sldId="485"/>
            <ac:spMk id="4" creationId="{02647ACC-FDC6-D447-866E-842D5BF8329E}"/>
          </ac:spMkLst>
        </pc:spChg>
        <pc:spChg chg="add del mod">
          <ac:chgData name="Francis Tsang" userId="b5286090-5ec2-4e9b-88fa-d957c5e50b84" providerId="ADAL" clId="{3B7A6FB0-4976-4EE2-BAC1-D31AF179A06B}" dt="2021-06-09T09:28:19.882" v="69"/>
          <ac:spMkLst>
            <pc:docMk/>
            <pc:sldMk cId="4072202848" sldId="485"/>
            <ac:spMk id="8" creationId="{A421E1D1-E50A-4817-80D0-083F8E23AE69}"/>
          </ac:spMkLst>
        </pc:spChg>
        <pc:graphicFrameChg chg="add del mod modGraphic">
          <ac:chgData name="Francis Tsang" userId="b5286090-5ec2-4e9b-88fa-d957c5e50b84" providerId="ADAL" clId="{3B7A6FB0-4976-4EE2-BAC1-D31AF179A06B}" dt="2021-06-09T09:24:18.858" v="21" actId="478"/>
          <ac:graphicFrameMkLst>
            <pc:docMk/>
            <pc:sldMk cId="4072202848" sldId="485"/>
            <ac:graphicFrameMk id="6" creationId="{74E4E177-19BA-4DA0-84D5-A42A5C14B657}"/>
          </ac:graphicFrameMkLst>
        </pc:graphicFrameChg>
        <pc:graphicFrameChg chg="add del mod modGraphic">
          <ac:chgData name="Francis Tsang" userId="b5286090-5ec2-4e9b-88fa-d957c5e50b84" providerId="ADAL" clId="{3B7A6FB0-4976-4EE2-BAC1-D31AF179A06B}" dt="2021-06-09T09:47:24.737" v="116" actId="478"/>
          <ac:graphicFrameMkLst>
            <pc:docMk/>
            <pc:sldMk cId="4072202848" sldId="485"/>
            <ac:graphicFrameMk id="9" creationId="{B39A3970-F10D-4180-A67C-C4F236EB6631}"/>
          </ac:graphicFrameMkLst>
        </pc:graphicFrameChg>
        <pc:graphicFrameChg chg="add mod modGraphic">
          <ac:chgData name="Francis Tsang" userId="b5286090-5ec2-4e9b-88fa-d957c5e50b84" providerId="ADAL" clId="{3B7A6FB0-4976-4EE2-BAC1-D31AF179A06B}" dt="2021-06-10T08:15:34.040" v="287" actId="20577"/>
          <ac:graphicFrameMkLst>
            <pc:docMk/>
            <pc:sldMk cId="4072202848" sldId="485"/>
            <ac:graphicFrameMk id="10" creationId="{F941BBCD-3D3E-4E23-ADA4-3345BB23D970}"/>
          </ac:graphicFrameMkLst>
        </pc:graphicFrameChg>
      </pc:sldChg>
    </pc:docChg>
  </pc:docChgLst>
  <pc:docChgLst>
    <pc:chgData name="francis.tsang@sangfor.com" userId="b5286090-5ec2-4e9b-88fa-d957c5e50b84" providerId="ADAL" clId="{3B7A6FB0-4976-4EE2-BAC1-D31AF179A06B}"/>
    <pc:docChg chg="undo custSel modSld modMainMaster">
      <pc:chgData name="francis.tsang@sangfor.com" userId="b5286090-5ec2-4e9b-88fa-d957c5e50b84" providerId="ADAL" clId="{3B7A6FB0-4976-4EE2-BAC1-D31AF179A06B}" dt="2021-06-10T07:58:53.672" v="196" actId="1035"/>
      <pc:docMkLst>
        <pc:docMk/>
      </pc:docMkLst>
      <pc:sldChg chg="modSp">
        <pc:chgData name="francis.tsang@sangfor.com" userId="b5286090-5ec2-4e9b-88fa-d957c5e50b84" providerId="ADAL" clId="{3B7A6FB0-4976-4EE2-BAC1-D31AF179A06B}" dt="2021-06-10T05:54:13.714" v="5"/>
        <pc:sldMkLst>
          <pc:docMk/>
          <pc:sldMk cId="3053821509" sldId="445"/>
        </pc:sldMkLst>
        <pc:spChg chg="mod">
          <ac:chgData name="francis.tsang@sangfor.com" userId="b5286090-5ec2-4e9b-88fa-d957c5e50b84" providerId="ADAL" clId="{3B7A6FB0-4976-4EE2-BAC1-D31AF179A06B}" dt="2021-06-10T05:54:13.714" v="5"/>
          <ac:spMkLst>
            <pc:docMk/>
            <pc:sldMk cId="3053821509" sldId="445"/>
            <ac:spMk id="5" creationId="{17C1A355-1ED5-4EE4-B4B8-83AE0A6147BF}"/>
          </ac:spMkLst>
        </pc:spChg>
      </pc:sldChg>
      <pc:sldChg chg="modSp">
        <pc:chgData name="francis.tsang@sangfor.com" userId="b5286090-5ec2-4e9b-88fa-d957c5e50b84" providerId="ADAL" clId="{3B7A6FB0-4976-4EE2-BAC1-D31AF179A06B}" dt="2021-06-10T05:54:13.714" v="5"/>
        <pc:sldMkLst>
          <pc:docMk/>
          <pc:sldMk cId="835898035" sldId="446"/>
        </pc:sldMkLst>
        <pc:spChg chg="mod">
          <ac:chgData name="francis.tsang@sangfor.com" userId="b5286090-5ec2-4e9b-88fa-d957c5e50b84" providerId="ADAL" clId="{3B7A6FB0-4976-4EE2-BAC1-D31AF179A06B}" dt="2021-06-10T05:54:13.714" v="5"/>
          <ac:spMkLst>
            <pc:docMk/>
            <pc:sldMk cId="835898035" sldId="446"/>
            <ac:spMk id="5" creationId="{1A8F08A0-3888-46EE-9953-A7066F06F0D6}"/>
          </ac:spMkLst>
        </pc:spChg>
      </pc:sldChg>
      <pc:sldChg chg="modSp">
        <pc:chgData name="francis.tsang@sangfor.com" userId="b5286090-5ec2-4e9b-88fa-d957c5e50b84" providerId="ADAL" clId="{3B7A6FB0-4976-4EE2-BAC1-D31AF179A06B}" dt="2021-06-10T05:54:13.714" v="5"/>
        <pc:sldMkLst>
          <pc:docMk/>
          <pc:sldMk cId="3403015029" sldId="447"/>
        </pc:sldMkLst>
        <pc:spChg chg="mod">
          <ac:chgData name="francis.tsang@sangfor.com" userId="b5286090-5ec2-4e9b-88fa-d957c5e50b84" providerId="ADAL" clId="{3B7A6FB0-4976-4EE2-BAC1-D31AF179A06B}" dt="2021-06-10T05:54:13.714" v="5"/>
          <ac:spMkLst>
            <pc:docMk/>
            <pc:sldMk cId="3403015029" sldId="447"/>
            <ac:spMk id="5" creationId="{5AD42932-CA82-4933-A104-B010A85B4A73}"/>
          </ac:spMkLst>
        </pc:spChg>
      </pc:sldChg>
      <pc:sldChg chg="modSp">
        <pc:chgData name="francis.tsang@sangfor.com" userId="b5286090-5ec2-4e9b-88fa-d957c5e50b84" providerId="ADAL" clId="{3B7A6FB0-4976-4EE2-BAC1-D31AF179A06B}" dt="2021-06-10T05:54:13.714" v="5"/>
        <pc:sldMkLst>
          <pc:docMk/>
          <pc:sldMk cId="1235221783" sldId="448"/>
        </pc:sldMkLst>
        <pc:spChg chg="mod">
          <ac:chgData name="francis.tsang@sangfor.com" userId="b5286090-5ec2-4e9b-88fa-d957c5e50b84" providerId="ADAL" clId="{3B7A6FB0-4976-4EE2-BAC1-D31AF179A06B}" dt="2021-06-10T05:54:13.714" v="5"/>
          <ac:spMkLst>
            <pc:docMk/>
            <pc:sldMk cId="1235221783" sldId="448"/>
            <ac:spMk id="5" creationId="{994DC03B-4617-4168-8791-C9FF8478E575}"/>
          </ac:spMkLst>
        </pc:spChg>
        <pc:spChg chg="mod">
          <ac:chgData name="francis.tsang@sangfor.com" userId="b5286090-5ec2-4e9b-88fa-d957c5e50b84" providerId="ADAL" clId="{3B7A6FB0-4976-4EE2-BAC1-D31AF179A06B}" dt="2021-06-10T05:54:13.714" v="5"/>
          <ac:spMkLst>
            <pc:docMk/>
            <pc:sldMk cId="1235221783" sldId="448"/>
            <ac:spMk id="6" creationId="{F64F10E8-72AD-464E-9006-81DA621E0110}"/>
          </ac:spMkLst>
        </pc:spChg>
      </pc:sldChg>
      <pc:sldChg chg="modSp">
        <pc:chgData name="francis.tsang@sangfor.com" userId="b5286090-5ec2-4e9b-88fa-d957c5e50b84" providerId="ADAL" clId="{3B7A6FB0-4976-4EE2-BAC1-D31AF179A06B}" dt="2021-06-10T05:54:13.714" v="5"/>
        <pc:sldMkLst>
          <pc:docMk/>
          <pc:sldMk cId="1444713642" sldId="449"/>
        </pc:sldMkLst>
        <pc:spChg chg="mod">
          <ac:chgData name="francis.tsang@sangfor.com" userId="b5286090-5ec2-4e9b-88fa-d957c5e50b84" providerId="ADAL" clId="{3B7A6FB0-4976-4EE2-BAC1-D31AF179A06B}" dt="2021-06-10T05:54:13.714" v="5"/>
          <ac:spMkLst>
            <pc:docMk/>
            <pc:sldMk cId="1444713642" sldId="449"/>
            <ac:spMk id="5" creationId="{A606347A-6C24-4DF6-89B4-3311FD9C69D9}"/>
          </ac:spMkLst>
        </pc:spChg>
        <pc:spChg chg="mod">
          <ac:chgData name="francis.tsang@sangfor.com" userId="b5286090-5ec2-4e9b-88fa-d957c5e50b84" providerId="ADAL" clId="{3B7A6FB0-4976-4EE2-BAC1-D31AF179A06B}" dt="2021-06-10T05:54:13.714" v="5"/>
          <ac:spMkLst>
            <pc:docMk/>
            <pc:sldMk cId="1444713642" sldId="449"/>
            <ac:spMk id="6" creationId="{A29336C0-CAEB-4C3A-8A31-A0FE3092B05D}"/>
          </ac:spMkLst>
        </pc:spChg>
      </pc:sldChg>
      <pc:sldChg chg="modSp">
        <pc:chgData name="francis.tsang@sangfor.com" userId="b5286090-5ec2-4e9b-88fa-d957c5e50b84" providerId="ADAL" clId="{3B7A6FB0-4976-4EE2-BAC1-D31AF179A06B}" dt="2021-06-10T05:54:13.714" v="5"/>
        <pc:sldMkLst>
          <pc:docMk/>
          <pc:sldMk cId="3971094496" sldId="450"/>
        </pc:sldMkLst>
        <pc:spChg chg="mod">
          <ac:chgData name="francis.tsang@sangfor.com" userId="b5286090-5ec2-4e9b-88fa-d957c5e50b84" providerId="ADAL" clId="{3B7A6FB0-4976-4EE2-BAC1-D31AF179A06B}" dt="2021-06-10T05:54:13.714" v="5"/>
          <ac:spMkLst>
            <pc:docMk/>
            <pc:sldMk cId="3971094496" sldId="450"/>
            <ac:spMk id="5" creationId="{F73FB2C7-CC6C-4690-ACE4-E78821473351}"/>
          </ac:spMkLst>
        </pc:spChg>
      </pc:sldChg>
      <pc:sldChg chg="modSp">
        <pc:chgData name="francis.tsang@sangfor.com" userId="b5286090-5ec2-4e9b-88fa-d957c5e50b84" providerId="ADAL" clId="{3B7A6FB0-4976-4EE2-BAC1-D31AF179A06B}" dt="2021-06-10T05:54:13.714" v="5"/>
        <pc:sldMkLst>
          <pc:docMk/>
          <pc:sldMk cId="3125565206" sldId="452"/>
        </pc:sldMkLst>
        <pc:spChg chg="mod">
          <ac:chgData name="francis.tsang@sangfor.com" userId="b5286090-5ec2-4e9b-88fa-d957c5e50b84" providerId="ADAL" clId="{3B7A6FB0-4976-4EE2-BAC1-D31AF179A06B}" dt="2021-06-10T05:54:13.714" v="5"/>
          <ac:spMkLst>
            <pc:docMk/>
            <pc:sldMk cId="3125565206" sldId="452"/>
            <ac:spMk id="5" creationId="{1E71C271-8A97-4859-932B-4100E4220B8D}"/>
          </ac:spMkLst>
        </pc:spChg>
      </pc:sldChg>
      <pc:sldChg chg="modSp">
        <pc:chgData name="francis.tsang@sangfor.com" userId="b5286090-5ec2-4e9b-88fa-d957c5e50b84" providerId="ADAL" clId="{3B7A6FB0-4976-4EE2-BAC1-D31AF179A06B}" dt="2021-06-10T05:54:13.714" v="5"/>
        <pc:sldMkLst>
          <pc:docMk/>
          <pc:sldMk cId="588395680" sldId="453"/>
        </pc:sldMkLst>
        <pc:spChg chg="mod">
          <ac:chgData name="francis.tsang@sangfor.com" userId="b5286090-5ec2-4e9b-88fa-d957c5e50b84" providerId="ADAL" clId="{3B7A6FB0-4976-4EE2-BAC1-D31AF179A06B}" dt="2021-06-10T05:54:13.714" v="5"/>
          <ac:spMkLst>
            <pc:docMk/>
            <pc:sldMk cId="588395680" sldId="453"/>
            <ac:spMk id="5" creationId="{301D6599-E626-4E32-B645-88ABF3DA5164}"/>
          </ac:spMkLst>
        </pc:spChg>
      </pc:sldChg>
      <pc:sldChg chg="modSp">
        <pc:chgData name="francis.tsang@sangfor.com" userId="b5286090-5ec2-4e9b-88fa-d957c5e50b84" providerId="ADAL" clId="{3B7A6FB0-4976-4EE2-BAC1-D31AF179A06B}" dt="2021-06-10T05:54:13.714" v="5"/>
        <pc:sldMkLst>
          <pc:docMk/>
          <pc:sldMk cId="1554426172" sldId="454"/>
        </pc:sldMkLst>
        <pc:spChg chg="mod">
          <ac:chgData name="francis.tsang@sangfor.com" userId="b5286090-5ec2-4e9b-88fa-d957c5e50b84" providerId="ADAL" clId="{3B7A6FB0-4976-4EE2-BAC1-D31AF179A06B}" dt="2021-06-10T05:54:13.714" v="5"/>
          <ac:spMkLst>
            <pc:docMk/>
            <pc:sldMk cId="1554426172" sldId="454"/>
            <ac:spMk id="5" creationId="{40792F16-B49A-4931-9E27-E117409DA687}"/>
          </ac:spMkLst>
        </pc:spChg>
        <pc:spChg chg="mod">
          <ac:chgData name="francis.tsang@sangfor.com" userId="b5286090-5ec2-4e9b-88fa-d957c5e50b84" providerId="ADAL" clId="{3B7A6FB0-4976-4EE2-BAC1-D31AF179A06B}" dt="2021-06-10T05:54:13.714" v="5"/>
          <ac:spMkLst>
            <pc:docMk/>
            <pc:sldMk cId="1554426172" sldId="454"/>
            <ac:spMk id="23" creationId="{C46DA9FF-9CA2-42BE-9C88-3B1AB9344169}"/>
          </ac:spMkLst>
        </pc:spChg>
      </pc:sldChg>
      <pc:sldChg chg="modSp">
        <pc:chgData name="francis.tsang@sangfor.com" userId="b5286090-5ec2-4e9b-88fa-d957c5e50b84" providerId="ADAL" clId="{3B7A6FB0-4976-4EE2-BAC1-D31AF179A06B}" dt="2021-06-10T05:54:13.714" v="5"/>
        <pc:sldMkLst>
          <pc:docMk/>
          <pc:sldMk cId="1415720889" sldId="455"/>
        </pc:sldMkLst>
        <pc:spChg chg="mod">
          <ac:chgData name="francis.tsang@sangfor.com" userId="b5286090-5ec2-4e9b-88fa-d957c5e50b84" providerId="ADAL" clId="{3B7A6FB0-4976-4EE2-BAC1-D31AF179A06B}" dt="2021-06-10T05:54:13.714" v="5"/>
          <ac:spMkLst>
            <pc:docMk/>
            <pc:sldMk cId="1415720889" sldId="455"/>
            <ac:spMk id="5" creationId="{EFF3160D-1960-469D-BBB4-71762FC640CA}"/>
          </ac:spMkLst>
        </pc:spChg>
      </pc:sldChg>
      <pc:sldChg chg="modSp">
        <pc:chgData name="francis.tsang@sangfor.com" userId="b5286090-5ec2-4e9b-88fa-d957c5e50b84" providerId="ADAL" clId="{3B7A6FB0-4976-4EE2-BAC1-D31AF179A06B}" dt="2021-06-10T05:54:13.714" v="5"/>
        <pc:sldMkLst>
          <pc:docMk/>
          <pc:sldMk cId="3343467637" sldId="456"/>
        </pc:sldMkLst>
        <pc:spChg chg="mod">
          <ac:chgData name="francis.tsang@sangfor.com" userId="b5286090-5ec2-4e9b-88fa-d957c5e50b84" providerId="ADAL" clId="{3B7A6FB0-4976-4EE2-BAC1-D31AF179A06B}" dt="2021-06-10T05:54:13.714" v="5"/>
          <ac:spMkLst>
            <pc:docMk/>
            <pc:sldMk cId="3343467637" sldId="456"/>
            <ac:spMk id="5" creationId="{20B6AC77-6F67-4250-A320-7A6AA671ED14}"/>
          </ac:spMkLst>
        </pc:spChg>
      </pc:sldChg>
      <pc:sldChg chg="modSp">
        <pc:chgData name="francis.tsang@sangfor.com" userId="b5286090-5ec2-4e9b-88fa-d957c5e50b84" providerId="ADAL" clId="{3B7A6FB0-4976-4EE2-BAC1-D31AF179A06B}" dt="2021-06-10T05:54:13.714" v="5"/>
        <pc:sldMkLst>
          <pc:docMk/>
          <pc:sldMk cId="3060550454" sldId="457"/>
        </pc:sldMkLst>
        <pc:spChg chg="mod">
          <ac:chgData name="francis.tsang@sangfor.com" userId="b5286090-5ec2-4e9b-88fa-d957c5e50b84" providerId="ADAL" clId="{3B7A6FB0-4976-4EE2-BAC1-D31AF179A06B}" dt="2021-06-10T05:54:13.714" v="5"/>
          <ac:spMkLst>
            <pc:docMk/>
            <pc:sldMk cId="3060550454" sldId="457"/>
            <ac:spMk id="5" creationId="{BFF7DD0B-AED2-481A-B4B5-2DBAEB5F5936}"/>
          </ac:spMkLst>
        </pc:spChg>
      </pc:sldChg>
      <pc:sldChg chg="modSp">
        <pc:chgData name="francis.tsang@sangfor.com" userId="b5286090-5ec2-4e9b-88fa-d957c5e50b84" providerId="ADAL" clId="{3B7A6FB0-4976-4EE2-BAC1-D31AF179A06B}" dt="2021-06-10T05:54:13.714" v="5"/>
        <pc:sldMkLst>
          <pc:docMk/>
          <pc:sldMk cId="1966174170" sldId="458"/>
        </pc:sldMkLst>
        <pc:spChg chg="mod">
          <ac:chgData name="francis.tsang@sangfor.com" userId="b5286090-5ec2-4e9b-88fa-d957c5e50b84" providerId="ADAL" clId="{3B7A6FB0-4976-4EE2-BAC1-D31AF179A06B}" dt="2021-06-10T05:54:13.714" v="5"/>
          <ac:spMkLst>
            <pc:docMk/>
            <pc:sldMk cId="1966174170" sldId="458"/>
            <ac:spMk id="5" creationId="{7594782D-4B24-4F7D-993A-A4C2E76A17F7}"/>
          </ac:spMkLst>
        </pc:spChg>
      </pc:sldChg>
      <pc:sldChg chg="modSp">
        <pc:chgData name="francis.tsang@sangfor.com" userId="b5286090-5ec2-4e9b-88fa-d957c5e50b84" providerId="ADAL" clId="{3B7A6FB0-4976-4EE2-BAC1-D31AF179A06B}" dt="2021-06-10T05:54:13.714" v="5"/>
        <pc:sldMkLst>
          <pc:docMk/>
          <pc:sldMk cId="159044203" sldId="459"/>
        </pc:sldMkLst>
        <pc:spChg chg="mod">
          <ac:chgData name="francis.tsang@sangfor.com" userId="b5286090-5ec2-4e9b-88fa-d957c5e50b84" providerId="ADAL" clId="{3B7A6FB0-4976-4EE2-BAC1-D31AF179A06B}" dt="2021-06-10T05:54:13.714" v="5"/>
          <ac:spMkLst>
            <pc:docMk/>
            <pc:sldMk cId="159044203" sldId="459"/>
            <ac:spMk id="5" creationId="{14674E92-7FC5-4520-ABF3-068EB529F567}"/>
          </ac:spMkLst>
        </pc:spChg>
      </pc:sldChg>
      <pc:sldChg chg="modSp">
        <pc:chgData name="francis.tsang@sangfor.com" userId="b5286090-5ec2-4e9b-88fa-d957c5e50b84" providerId="ADAL" clId="{3B7A6FB0-4976-4EE2-BAC1-D31AF179A06B}" dt="2021-06-10T05:54:13.714" v="5"/>
        <pc:sldMkLst>
          <pc:docMk/>
          <pc:sldMk cId="2436024199" sldId="460"/>
        </pc:sldMkLst>
        <pc:spChg chg="mod">
          <ac:chgData name="francis.tsang@sangfor.com" userId="b5286090-5ec2-4e9b-88fa-d957c5e50b84" providerId="ADAL" clId="{3B7A6FB0-4976-4EE2-BAC1-D31AF179A06B}" dt="2021-06-10T05:54:13.714" v="5"/>
          <ac:spMkLst>
            <pc:docMk/>
            <pc:sldMk cId="2436024199" sldId="460"/>
            <ac:spMk id="5" creationId="{4DBDB356-CE89-430B-903B-0FE24C64C008}"/>
          </ac:spMkLst>
        </pc:spChg>
        <pc:spChg chg="mod">
          <ac:chgData name="francis.tsang@sangfor.com" userId="b5286090-5ec2-4e9b-88fa-d957c5e50b84" providerId="ADAL" clId="{3B7A6FB0-4976-4EE2-BAC1-D31AF179A06B}" dt="2021-06-10T05:54:13.714" v="5"/>
          <ac:spMkLst>
            <pc:docMk/>
            <pc:sldMk cId="2436024199" sldId="460"/>
            <ac:spMk id="7" creationId="{7A3CD368-04F9-4DD9-9F20-5B94CDEABD36}"/>
          </ac:spMkLst>
        </pc:spChg>
      </pc:sldChg>
      <pc:sldChg chg="modSp">
        <pc:chgData name="francis.tsang@sangfor.com" userId="b5286090-5ec2-4e9b-88fa-d957c5e50b84" providerId="ADAL" clId="{3B7A6FB0-4976-4EE2-BAC1-D31AF179A06B}" dt="2021-06-10T05:54:13.714" v="5"/>
        <pc:sldMkLst>
          <pc:docMk/>
          <pc:sldMk cId="4244280984" sldId="461"/>
        </pc:sldMkLst>
        <pc:spChg chg="mod">
          <ac:chgData name="francis.tsang@sangfor.com" userId="b5286090-5ec2-4e9b-88fa-d957c5e50b84" providerId="ADAL" clId="{3B7A6FB0-4976-4EE2-BAC1-D31AF179A06B}" dt="2021-06-10T05:54:13.714" v="5"/>
          <ac:spMkLst>
            <pc:docMk/>
            <pc:sldMk cId="4244280984" sldId="461"/>
            <ac:spMk id="8" creationId="{5488106E-3F3B-A149-B4F1-919683FE2782}"/>
          </ac:spMkLst>
        </pc:spChg>
      </pc:sldChg>
      <pc:sldChg chg="modSp">
        <pc:chgData name="francis.tsang@sangfor.com" userId="b5286090-5ec2-4e9b-88fa-d957c5e50b84" providerId="ADAL" clId="{3B7A6FB0-4976-4EE2-BAC1-D31AF179A06B}" dt="2021-06-10T05:54:13.714" v="5"/>
        <pc:sldMkLst>
          <pc:docMk/>
          <pc:sldMk cId="480979094" sldId="463"/>
        </pc:sldMkLst>
        <pc:spChg chg="mod">
          <ac:chgData name="francis.tsang@sangfor.com" userId="b5286090-5ec2-4e9b-88fa-d957c5e50b84" providerId="ADAL" clId="{3B7A6FB0-4976-4EE2-BAC1-D31AF179A06B}" dt="2021-06-10T05:54:13.714" v="5"/>
          <ac:spMkLst>
            <pc:docMk/>
            <pc:sldMk cId="480979094" sldId="463"/>
            <ac:spMk id="5" creationId="{96FB98F2-53D7-4ADC-B243-C657FFA87881}"/>
          </ac:spMkLst>
        </pc:spChg>
        <pc:spChg chg="mod">
          <ac:chgData name="francis.tsang@sangfor.com" userId="b5286090-5ec2-4e9b-88fa-d957c5e50b84" providerId="ADAL" clId="{3B7A6FB0-4976-4EE2-BAC1-D31AF179A06B}" dt="2021-06-10T05:54:13.714" v="5"/>
          <ac:spMkLst>
            <pc:docMk/>
            <pc:sldMk cId="480979094" sldId="463"/>
            <ac:spMk id="6" creationId="{25A23325-9494-4FD2-B58D-8CEBEA9017B6}"/>
          </ac:spMkLst>
        </pc:spChg>
      </pc:sldChg>
      <pc:sldChg chg="modSp">
        <pc:chgData name="francis.tsang@sangfor.com" userId="b5286090-5ec2-4e9b-88fa-d957c5e50b84" providerId="ADAL" clId="{3B7A6FB0-4976-4EE2-BAC1-D31AF179A06B}" dt="2021-06-10T05:54:13.714" v="5"/>
        <pc:sldMkLst>
          <pc:docMk/>
          <pc:sldMk cId="2038452683" sldId="464"/>
        </pc:sldMkLst>
        <pc:spChg chg="mod">
          <ac:chgData name="francis.tsang@sangfor.com" userId="b5286090-5ec2-4e9b-88fa-d957c5e50b84" providerId="ADAL" clId="{3B7A6FB0-4976-4EE2-BAC1-D31AF179A06B}" dt="2021-06-10T05:54:13.714" v="5"/>
          <ac:spMkLst>
            <pc:docMk/>
            <pc:sldMk cId="2038452683" sldId="464"/>
            <ac:spMk id="5" creationId="{CB37A123-7338-4F97-9C2B-4818F403A9DF}"/>
          </ac:spMkLst>
        </pc:spChg>
      </pc:sldChg>
      <pc:sldChg chg="modSp">
        <pc:chgData name="francis.tsang@sangfor.com" userId="b5286090-5ec2-4e9b-88fa-d957c5e50b84" providerId="ADAL" clId="{3B7A6FB0-4976-4EE2-BAC1-D31AF179A06B}" dt="2021-06-10T05:54:13.714" v="5"/>
        <pc:sldMkLst>
          <pc:docMk/>
          <pc:sldMk cId="3914080490" sldId="465"/>
        </pc:sldMkLst>
        <pc:spChg chg="mod">
          <ac:chgData name="francis.tsang@sangfor.com" userId="b5286090-5ec2-4e9b-88fa-d957c5e50b84" providerId="ADAL" clId="{3B7A6FB0-4976-4EE2-BAC1-D31AF179A06B}" dt="2021-06-10T05:54:13.714" v="5"/>
          <ac:spMkLst>
            <pc:docMk/>
            <pc:sldMk cId="3914080490" sldId="465"/>
            <ac:spMk id="5" creationId="{E2B67EAF-3BC0-45BE-B89F-58C5287313CC}"/>
          </ac:spMkLst>
        </pc:spChg>
      </pc:sldChg>
      <pc:sldChg chg="modSp">
        <pc:chgData name="francis.tsang@sangfor.com" userId="b5286090-5ec2-4e9b-88fa-d957c5e50b84" providerId="ADAL" clId="{3B7A6FB0-4976-4EE2-BAC1-D31AF179A06B}" dt="2021-06-10T05:54:13.714" v="5"/>
        <pc:sldMkLst>
          <pc:docMk/>
          <pc:sldMk cId="2339070230" sldId="466"/>
        </pc:sldMkLst>
        <pc:spChg chg="mod">
          <ac:chgData name="francis.tsang@sangfor.com" userId="b5286090-5ec2-4e9b-88fa-d957c5e50b84" providerId="ADAL" clId="{3B7A6FB0-4976-4EE2-BAC1-D31AF179A06B}" dt="2021-06-10T05:54:13.714" v="5"/>
          <ac:spMkLst>
            <pc:docMk/>
            <pc:sldMk cId="2339070230" sldId="466"/>
            <ac:spMk id="5" creationId="{AC455570-8A7A-4784-9892-5321432C549C}"/>
          </ac:spMkLst>
        </pc:spChg>
      </pc:sldChg>
      <pc:sldChg chg="modSp">
        <pc:chgData name="francis.tsang@sangfor.com" userId="b5286090-5ec2-4e9b-88fa-d957c5e50b84" providerId="ADAL" clId="{3B7A6FB0-4976-4EE2-BAC1-D31AF179A06B}" dt="2021-06-10T05:54:13.714" v="5"/>
        <pc:sldMkLst>
          <pc:docMk/>
          <pc:sldMk cId="328182280" sldId="467"/>
        </pc:sldMkLst>
        <pc:spChg chg="mod">
          <ac:chgData name="francis.tsang@sangfor.com" userId="b5286090-5ec2-4e9b-88fa-d957c5e50b84" providerId="ADAL" clId="{3B7A6FB0-4976-4EE2-BAC1-D31AF179A06B}" dt="2021-06-10T05:54:13.714" v="5"/>
          <ac:spMkLst>
            <pc:docMk/>
            <pc:sldMk cId="328182280" sldId="467"/>
            <ac:spMk id="5" creationId="{E133871D-5538-1145-8302-F649D5F5BDDA}"/>
          </ac:spMkLst>
        </pc:spChg>
      </pc:sldChg>
      <pc:sldChg chg="modSp">
        <pc:chgData name="francis.tsang@sangfor.com" userId="b5286090-5ec2-4e9b-88fa-d957c5e50b84" providerId="ADAL" clId="{3B7A6FB0-4976-4EE2-BAC1-D31AF179A06B}" dt="2021-06-10T05:54:13.714" v="5"/>
        <pc:sldMkLst>
          <pc:docMk/>
          <pc:sldMk cId="1051331134" sldId="468"/>
        </pc:sldMkLst>
        <pc:spChg chg="mod">
          <ac:chgData name="francis.tsang@sangfor.com" userId="b5286090-5ec2-4e9b-88fa-d957c5e50b84" providerId="ADAL" clId="{3B7A6FB0-4976-4EE2-BAC1-D31AF179A06B}" dt="2021-06-10T05:54:13.714" v="5"/>
          <ac:spMkLst>
            <pc:docMk/>
            <pc:sldMk cId="1051331134" sldId="468"/>
            <ac:spMk id="5" creationId="{68414AF1-C6FD-2048-A147-125B725621DE}"/>
          </ac:spMkLst>
        </pc:spChg>
      </pc:sldChg>
      <pc:sldChg chg="modSp">
        <pc:chgData name="francis.tsang@sangfor.com" userId="b5286090-5ec2-4e9b-88fa-d957c5e50b84" providerId="ADAL" clId="{3B7A6FB0-4976-4EE2-BAC1-D31AF179A06B}" dt="2021-06-10T05:54:13.714" v="5"/>
        <pc:sldMkLst>
          <pc:docMk/>
          <pc:sldMk cId="4225649632" sldId="469"/>
        </pc:sldMkLst>
        <pc:spChg chg="mod">
          <ac:chgData name="francis.tsang@sangfor.com" userId="b5286090-5ec2-4e9b-88fa-d957c5e50b84" providerId="ADAL" clId="{3B7A6FB0-4976-4EE2-BAC1-D31AF179A06B}" dt="2021-06-10T05:54:13.714" v="5"/>
          <ac:spMkLst>
            <pc:docMk/>
            <pc:sldMk cId="4225649632" sldId="469"/>
            <ac:spMk id="5" creationId="{072E8024-B0D1-F94A-9505-EFC428ABF555}"/>
          </ac:spMkLst>
        </pc:spChg>
      </pc:sldChg>
      <pc:sldChg chg="modSp">
        <pc:chgData name="francis.tsang@sangfor.com" userId="b5286090-5ec2-4e9b-88fa-d957c5e50b84" providerId="ADAL" clId="{3B7A6FB0-4976-4EE2-BAC1-D31AF179A06B}" dt="2021-06-10T05:54:13.714" v="5"/>
        <pc:sldMkLst>
          <pc:docMk/>
          <pc:sldMk cId="2564526898" sldId="473"/>
        </pc:sldMkLst>
        <pc:spChg chg="mod">
          <ac:chgData name="francis.tsang@sangfor.com" userId="b5286090-5ec2-4e9b-88fa-d957c5e50b84" providerId="ADAL" clId="{3B7A6FB0-4976-4EE2-BAC1-D31AF179A06B}" dt="2021-06-10T05:54:13.714" v="5"/>
          <ac:spMkLst>
            <pc:docMk/>
            <pc:sldMk cId="2564526898" sldId="473"/>
            <ac:spMk id="5" creationId="{4B44C126-BE48-0C49-83ED-9D93C4B87FEC}"/>
          </ac:spMkLst>
        </pc:spChg>
        <pc:spChg chg="mod">
          <ac:chgData name="francis.tsang@sangfor.com" userId="b5286090-5ec2-4e9b-88fa-d957c5e50b84" providerId="ADAL" clId="{3B7A6FB0-4976-4EE2-BAC1-D31AF179A06B}" dt="2021-06-10T05:54:13.714" v="5"/>
          <ac:spMkLst>
            <pc:docMk/>
            <pc:sldMk cId="2564526898" sldId="473"/>
            <ac:spMk id="90" creationId="{159AD839-5AB2-494A-AE61-838E65752C63}"/>
          </ac:spMkLst>
        </pc:spChg>
      </pc:sldChg>
      <pc:sldChg chg="modSp">
        <pc:chgData name="francis.tsang@sangfor.com" userId="b5286090-5ec2-4e9b-88fa-d957c5e50b84" providerId="ADAL" clId="{3B7A6FB0-4976-4EE2-BAC1-D31AF179A06B}" dt="2021-06-10T05:54:13.714" v="5"/>
        <pc:sldMkLst>
          <pc:docMk/>
          <pc:sldMk cId="3013885819" sldId="474"/>
        </pc:sldMkLst>
        <pc:spChg chg="mod">
          <ac:chgData name="francis.tsang@sangfor.com" userId="b5286090-5ec2-4e9b-88fa-d957c5e50b84" providerId="ADAL" clId="{3B7A6FB0-4976-4EE2-BAC1-D31AF179A06B}" dt="2021-06-10T05:54:13.714" v="5"/>
          <ac:spMkLst>
            <pc:docMk/>
            <pc:sldMk cId="3013885819" sldId="474"/>
            <ac:spMk id="8" creationId="{7B23DEEC-12CB-F344-86E8-551BECB46A97}"/>
          </ac:spMkLst>
        </pc:spChg>
      </pc:sldChg>
      <pc:sldChg chg="modSp">
        <pc:chgData name="francis.tsang@sangfor.com" userId="b5286090-5ec2-4e9b-88fa-d957c5e50b84" providerId="ADAL" clId="{3B7A6FB0-4976-4EE2-BAC1-D31AF179A06B}" dt="2021-06-10T05:54:13.714" v="5"/>
        <pc:sldMkLst>
          <pc:docMk/>
          <pc:sldMk cId="2146889037" sldId="476"/>
        </pc:sldMkLst>
        <pc:spChg chg="mod">
          <ac:chgData name="francis.tsang@sangfor.com" userId="b5286090-5ec2-4e9b-88fa-d957c5e50b84" providerId="ADAL" clId="{3B7A6FB0-4976-4EE2-BAC1-D31AF179A06B}" dt="2021-06-10T05:54:13.714" v="5"/>
          <ac:spMkLst>
            <pc:docMk/>
            <pc:sldMk cId="2146889037" sldId="476"/>
            <ac:spMk id="5" creationId="{17C1A355-1ED5-4EE4-B4B8-83AE0A6147BF}"/>
          </ac:spMkLst>
        </pc:spChg>
      </pc:sldChg>
      <pc:sldChg chg="modSp">
        <pc:chgData name="francis.tsang@sangfor.com" userId="b5286090-5ec2-4e9b-88fa-d957c5e50b84" providerId="ADAL" clId="{3B7A6FB0-4976-4EE2-BAC1-D31AF179A06B}" dt="2021-06-10T05:54:13.714" v="5"/>
        <pc:sldMkLst>
          <pc:docMk/>
          <pc:sldMk cId="1391464170" sldId="477"/>
        </pc:sldMkLst>
        <pc:spChg chg="mod">
          <ac:chgData name="francis.tsang@sangfor.com" userId="b5286090-5ec2-4e9b-88fa-d957c5e50b84" providerId="ADAL" clId="{3B7A6FB0-4976-4EE2-BAC1-D31AF179A06B}" dt="2021-06-10T05:54:13.714" v="5"/>
          <ac:spMkLst>
            <pc:docMk/>
            <pc:sldMk cId="1391464170" sldId="477"/>
            <ac:spMk id="8" creationId="{7B23DEEC-12CB-F344-86E8-551BECB46A97}"/>
          </ac:spMkLst>
        </pc:spChg>
      </pc:sldChg>
      <pc:sldChg chg="modSp">
        <pc:chgData name="francis.tsang@sangfor.com" userId="b5286090-5ec2-4e9b-88fa-d957c5e50b84" providerId="ADAL" clId="{3B7A6FB0-4976-4EE2-BAC1-D31AF179A06B}" dt="2021-06-10T05:54:13.714" v="5"/>
        <pc:sldMkLst>
          <pc:docMk/>
          <pc:sldMk cId="4170625856" sldId="479"/>
        </pc:sldMkLst>
        <pc:spChg chg="mod">
          <ac:chgData name="francis.tsang@sangfor.com" userId="b5286090-5ec2-4e9b-88fa-d957c5e50b84" providerId="ADAL" clId="{3B7A6FB0-4976-4EE2-BAC1-D31AF179A06B}" dt="2021-06-10T05:54:13.714" v="5"/>
          <ac:spMkLst>
            <pc:docMk/>
            <pc:sldMk cId="4170625856" sldId="479"/>
            <ac:spMk id="8" creationId="{7B23DEEC-12CB-F344-86E8-551BECB46A97}"/>
          </ac:spMkLst>
        </pc:spChg>
      </pc:sldChg>
      <pc:sldChg chg="modSp">
        <pc:chgData name="francis.tsang@sangfor.com" userId="b5286090-5ec2-4e9b-88fa-d957c5e50b84" providerId="ADAL" clId="{3B7A6FB0-4976-4EE2-BAC1-D31AF179A06B}" dt="2021-06-10T05:54:13.714" v="5"/>
        <pc:sldMkLst>
          <pc:docMk/>
          <pc:sldMk cId="741094311" sldId="480"/>
        </pc:sldMkLst>
        <pc:spChg chg="mod">
          <ac:chgData name="francis.tsang@sangfor.com" userId="b5286090-5ec2-4e9b-88fa-d957c5e50b84" providerId="ADAL" clId="{3B7A6FB0-4976-4EE2-BAC1-D31AF179A06B}" dt="2021-06-10T05:54:13.714" v="5"/>
          <ac:spMkLst>
            <pc:docMk/>
            <pc:sldMk cId="741094311" sldId="480"/>
            <ac:spMk id="5" creationId="{73451EA8-6296-D444-86EA-BEA434249838}"/>
          </ac:spMkLst>
        </pc:spChg>
        <pc:spChg chg="mod">
          <ac:chgData name="francis.tsang@sangfor.com" userId="b5286090-5ec2-4e9b-88fa-d957c5e50b84" providerId="ADAL" clId="{3B7A6FB0-4976-4EE2-BAC1-D31AF179A06B}" dt="2021-06-10T05:54:13.714" v="5"/>
          <ac:spMkLst>
            <pc:docMk/>
            <pc:sldMk cId="741094311" sldId="480"/>
            <ac:spMk id="60" creationId="{8E1D6381-D5AF-C545-9C1D-EF866B21BA32}"/>
          </ac:spMkLst>
        </pc:spChg>
      </pc:sldChg>
      <pc:sldChg chg="modSp">
        <pc:chgData name="francis.tsang@sangfor.com" userId="b5286090-5ec2-4e9b-88fa-d957c5e50b84" providerId="ADAL" clId="{3B7A6FB0-4976-4EE2-BAC1-D31AF179A06B}" dt="2021-06-10T05:54:13.714" v="5"/>
        <pc:sldMkLst>
          <pc:docMk/>
          <pc:sldMk cId="1255512172" sldId="482"/>
        </pc:sldMkLst>
        <pc:spChg chg="mod">
          <ac:chgData name="francis.tsang@sangfor.com" userId="b5286090-5ec2-4e9b-88fa-d957c5e50b84" providerId="ADAL" clId="{3B7A6FB0-4976-4EE2-BAC1-D31AF179A06B}" dt="2021-06-10T05:54:13.714" v="5"/>
          <ac:spMkLst>
            <pc:docMk/>
            <pc:sldMk cId="1255512172" sldId="482"/>
            <ac:spMk id="8" creationId="{7B23DEEC-12CB-F344-86E8-551BECB46A97}"/>
          </ac:spMkLst>
        </pc:spChg>
      </pc:sldChg>
      <pc:sldChg chg="modSp mod modNotesTx">
        <pc:chgData name="francis.tsang@sangfor.com" userId="b5286090-5ec2-4e9b-88fa-d957c5e50b84" providerId="ADAL" clId="{3B7A6FB0-4976-4EE2-BAC1-D31AF179A06B}" dt="2021-06-10T07:58:53.672" v="196" actId="1035"/>
        <pc:sldMkLst>
          <pc:docMk/>
          <pc:sldMk cId="4072202848" sldId="485"/>
        </pc:sldMkLst>
        <pc:spChg chg="mod">
          <ac:chgData name="francis.tsang@sangfor.com" userId="b5286090-5ec2-4e9b-88fa-d957c5e50b84" providerId="ADAL" clId="{3B7A6FB0-4976-4EE2-BAC1-D31AF179A06B}" dt="2021-06-10T05:54:13.714" v="5"/>
          <ac:spMkLst>
            <pc:docMk/>
            <pc:sldMk cId="4072202848" sldId="485"/>
            <ac:spMk id="5" creationId="{958A55FE-8785-F64E-AE31-E102C702D3CE}"/>
          </ac:spMkLst>
        </pc:spChg>
        <pc:graphicFrameChg chg="mod modGraphic">
          <ac:chgData name="francis.tsang@sangfor.com" userId="b5286090-5ec2-4e9b-88fa-d957c5e50b84" providerId="ADAL" clId="{3B7A6FB0-4976-4EE2-BAC1-D31AF179A06B}" dt="2021-06-10T07:58:53.672" v="196" actId="1035"/>
          <ac:graphicFrameMkLst>
            <pc:docMk/>
            <pc:sldMk cId="4072202848" sldId="485"/>
            <ac:graphicFrameMk id="10" creationId="{F941BBCD-3D3E-4E23-ADA4-3345BB23D970}"/>
          </ac:graphicFrameMkLst>
        </pc:graphicFrameChg>
      </pc:sldChg>
      <pc:sldChg chg="modSp">
        <pc:chgData name="francis.tsang@sangfor.com" userId="b5286090-5ec2-4e9b-88fa-d957c5e50b84" providerId="ADAL" clId="{3B7A6FB0-4976-4EE2-BAC1-D31AF179A06B}" dt="2021-06-10T05:54:13.714" v="5"/>
        <pc:sldMkLst>
          <pc:docMk/>
          <pc:sldMk cId="2328724883" sldId="486"/>
        </pc:sldMkLst>
        <pc:spChg chg="mod">
          <ac:chgData name="francis.tsang@sangfor.com" userId="b5286090-5ec2-4e9b-88fa-d957c5e50b84" providerId="ADAL" clId="{3B7A6FB0-4976-4EE2-BAC1-D31AF179A06B}" dt="2021-06-10T05:54:13.714" v="5"/>
          <ac:spMkLst>
            <pc:docMk/>
            <pc:sldMk cId="2328724883" sldId="486"/>
            <ac:spMk id="5" creationId="{958A55FE-8785-F64E-AE31-E102C702D3CE}"/>
          </ac:spMkLst>
        </pc:spChg>
        <pc:spChg chg="mod">
          <ac:chgData name="francis.tsang@sangfor.com" userId="b5286090-5ec2-4e9b-88fa-d957c5e50b84" providerId="ADAL" clId="{3B7A6FB0-4976-4EE2-BAC1-D31AF179A06B}" dt="2021-06-10T05:54:13.714" v="5"/>
          <ac:spMkLst>
            <pc:docMk/>
            <pc:sldMk cId="2328724883" sldId="486"/>
            <ac:spMk id="10" creationId="{FBF29CD3-7FC6-EB47-B609-EDACE518F5B8}"/>
          </ac:spMkLst>
        </pc:spChg>
      </pc:sldChg>
      <pc:sldChg chg="modSp">
        <pc:chgData name="francis.tsang@sangfor.com" userId="b5286090-5ec2-4e9b-88fa-d957c5e50b84" providerId="ADAL" clId="{3B7A6FB0-4976-4EE2-BAC1-D31AF179A06B}" dt="2021-06-10T05:54:13.714" v="5"/>
        <pc:sldMkLst>
          <pc:docMk/>
          <pc:sldMk cId="3820524098" sldId="487"/>
        </pc:sldMkLst>
        <pc:spChg chg="mod">
          <ac:chgData name="francis.tsang@sangfor.com" userId="b5286090-5ec2-4e9b-88fa-d957c5e50b84" providerId="ADAL" clId="{3B7A6FB0-4976-4EE2-BAC1-D31AF179A06B}" dt="2021-06-10T05:54:13.714" v="5"/>
          <ac:spMkLst>
            <pc:docMk/>
            <pc:sldMk cId="3820524098" sldId="487"/>
            <ac:spMk id="5" creationId="{F2F9A2DE-17E0-DB45-B8BA-5EE940AFBA53}"/>
          </ac:spMkLst>
        </pc:spChg>
        <pc:spChg chg="mod">
          <ac:chgData name="francis.tsang@sangfor.com" userId="b5286090-5ec2-4e9b-88fa-d957c5e50b84" providerId="ADAL" clId="{3B7A6FB0-4976-4EE2-BAC1-D31AF179A06B}" dt="2021-06-10T05:54:13.714" v="5"/>
          <ac:spMkLst>
            <pc:docMk/>
            <pc:sldMk cId="3820524098" sldId="487"/>
            <ac:spMk id="405" creationId="{9A785122-6AC4-4840-BC6A-C85E471337BB}"/>
          </ac:spMkLst>
        </pc:spChg>
      </pc:sldChg>
      <pc:sldChg chg="modSp">
        <pc:chgData name="francis.tsang@sangfor.com" userId="b5286090-5ec2-4e9b-88fa-d957c5e50b84" providerId="ADAL" clId="{3B7A6FB0-4976-4EE2-BAC1-D31AF179A06B}" dt="2021-06-10T05:54:13.714" v="5"/>
        <pc:sldMkLst>
          <pc:docMk/>
          <pc:sldMk cId="2962042804" sldId="488"/>
        </pc:sldMkLst>
        <pc:spChg chg="mod">
          <ac:chgData name="francis.tsang@sangfor.com" userId="b5286090-5ec2-4e9b-88fa-d957c5e50b84" providerId="ADAL" clId="{3B7A6FB0-4976-4EE2-BAC1-D31AF179A06B}" dt="2021-06-10T05:54:13.714" v="5"/>
          <ac:spMkLst>
            <pc:docMk/>
            <pc:sldMk cId="2962042804" sldId="488"/>
            <ac:spMk id="5" creationId="{B25585E5-424B-0643-9B83-294032CAEAFC}"/>
          </ac:spMkLst>
        </pc:spChg>
      </pc:sldChg>
      <pc:sldChg chg="modSp">
        <pc:chgData name="francis.tsang@sangfor.com" userId="b5286090-5ec2-4e9b-88fa-d957c5e50b84" providerId="ADAL" clId="{3B7A6FB0-4976-4EE2-BAC1-D31AF179A06B}" dt="2021-06-10T05:54:13.714" v="5"/>
        <pc:sldMkLst>
          <pc:docMk/>
          <pc:sldMk cId="2575157376" sldId="489"/>
        </pc:sldMkLst>
        <pc:spChg chg="mod">
          <ac:chgData name="francis.tsang@sangfor.com" userId="b5286090-5ec2-4e9b-88fa-d957c5e50b84" providerId="ADAL" clId="{3B7A6FB0-4976-4EE2-BAC1-D31AF179A06B}" dt="2021-06-10T05:54:13.714" v="5"/>
          <ac:spMkLst>
            <pc:docMk/>
            <pc:sldMk cId="2575157376" sldId="489"/>
            <ac:spMk id="5" creationId="{4F31BF94-0C87-3F43-9553-F489845A59E8}"/>
          </ac:spMkLst>
        </pc:spChg>
      </pc:sldChg>
      <pc:sldChg chg="modSp">
        <pc:chgData name="francis.tsang@sangfor.com" userId="b5286090-5ec2-4e9b-88fa-d957c5e50b84" providerId="ADAL" clId="{3B7A6FB0-4976-4EE2-BAC1-D31AF179A06B}" dt="2021-06-10T05:54:13.714" v="5"/>
        <pc:sldMkLst>
          <pc:docMk/>
          <pc:sldMk cId="682847490" sldId="490"/>
        </pc:sldMkLst>
        <pc:spChg chg="mod">
          <ac:chgData name="francis.tsang@sangfor.com" userId="b5286090-5ec2-4e9b-88fa-d957c5e50b84" providerId="ADAL" clId="{3B7A6FB0-4976-4EE2-BAC1-D31AF179A06B}" dt="2021-06-10T05:54:13.714" v="5"/>
          <ac:spMkLst>
            <pc:docMk/>
            <pc:sldMk cId="682847490" sldId="490"/>
            <ac:spMk id="5" creationId="{8CC717D6-59F0-FD4D-88A5-E3D8E95C8A9E}"/>
          </ac:spMkLst>
        </pc:spChg>
      </pc:sldChg>
      <pc:sldChg chg="modSp">
        <pc:chgData name="francis.tsang@sangfor.com" userId="b5286090-5ec2-4e9b-88fa-d957c5e50b84" providerId="ADAL" clId="{3B7A6FB0-4976-4EE2-BAC1-D31AF179A06B}" dt="2021-06-10T05:54:13.714" v="5"/>
        <pc:sldMkLst>
          <pc:docMk/>
          <pc:sldMk cId="2620905603" sldId="491"/>
        </pc:sldMkLst>
        <pc:spChg chg="mod">
          <ac:chgData name="francis.tsang@sangfor.com" userId="b5286090-5ec2-4e9b-88fa-d957c5e50b84" providerId="ADAL" clId="{3B7A6FB0-4976-4EE2-BAC1-D31AF179A06B}" dt="2021-06-10T05:54:13.714" v="5"/>
          <ac:spMkLst>
            <pc:docMk/>
            <pc:sldMk cId="2620905603" sldId="491"/>
            <ac:spMk id="5" creationId="{6AE4178E-869B-48DA-97A3-E8528243E82D}"/>
          </ac:spMkLst>
        </pc:spChg>
        <pc:spChg chg="mod">
          <ac:chgData name="francis.tsang@sangfor.com" userId="b5286090-5ec2-4e9b-88fa-d957c5e50b84" providerId="ADAL" clId="{3B7A6FB0-4976-4EE2-BAC1-D31AF179A06B}" dt="2021-06-10T05:54:13.714" v="5"/>
          <ac:spMkLst>
            <pc:docMk/>
            <pc:sldMk cId="2620905603" sldId="491"/>
            <ac:spMk id="10" creationId="{2DEC8249-B863-4A52-9659-011F2B229F4F}"/>
          </ac:spMkLst>
        </pc:spChg>
      </pc:sldChg>
      <pc:sldMasterChg chg="modSldLayout">
        <pc:chgData name="francis.tsang@sangfor.com" userId="b5286090-5ec2-4e9b-88fa-d957c5e50b84" providerId="ADAL" clId="{3B7A6FB0-4976-4EE2-BAC1-D31AF179A06B}" dt="2021-06-10T05:54:13.714" v="5"/>
        <pc:sldMasterMkLst>
          <pc:docMk/>
          <pc:sldMasterMk cId="0" sldId="2147483648"/>
        </pc:sldMasterMkLst>
        <pc:sldLayoutChg chg="modSp">
          <pc:chgData name="francis.tsang@sangfor.com" userId="b5286090-5ec2-4e9b-88fa-d957c5e50b84" providerId="ADAL" clId="{3B7A6FB0-4976-4EE2-BAC1-D31AF179A06B}" dt="2021-06-10T05:54:13.714" v="5"/>
          <pc:sldLayoutMkLst>
            <pc:docMk/>
            <pc:sldMasterMk cId="0" sldId="2147483648"/>
            <pc:sldLayoutMk cId="0" sldId="2147483649"/>
          </pc:sldLayoutMkLst>
          <pc:spChg chg="mod">
            <ac:chgData name="francis.tsang@sangfor.com" userId="b5286090-5ec2-4e9b-88fa-d957c5e50b84" providerId="ADAL" clId="{3B7A6FB0-4976-4EE2-BAC1-D31AF179A06B}" dt="2021-06-10T05:54:13.714" v="5"/>
            <ac:spMkLst>
              <pc:docMk/>
              <pc:sldMasterMk cId="0" sldId="2147483648"/>
              <pc:sldLayoutMk cId="0" sldId="2147483649"/>
              <ac:spMk id="21" creationId="{00000000-0000-0000-0000-000000000000}"/>
            </ac:spMkLst>
          </pc:spChg>
        </pc:sldLayoutChg>
        <pc:sldLayoutChg chg="modSp">
          <pc:chgData name="francis.tsang@sangfor.com" userId="b5286090-5ec2-4e9b-88fa-d957c5e50b84" providerId="ADAL" clId="{3B7A6FB0-4976-4EE2-BAC1-D31AF179A06B}" dt="2021-06-10T05:54:13.714" v="5"/>
          <pc:sldLayoutMkLst>
            <pc:docMk/>
            <pc:sldMasterMk cId="0" sldId="2147483648"/>
            <pc:sldLayoutMk cId="0" sldId="2147483650"/>
          </pc:sldLayoutMkLst>
          <pc:spChg chg="mod">
            <ac:chgData name="francis.tsang@sangfor.com" userId="b5286090-5ec2-4e9b-88fa-d957c5e50b84" providerId="ADAL" clId="{3B7A6FB0-4976-4EE2-BAC1-D31AF179A06B}" dt="2021-06-10T05:54:13.714" v="5"/>
            <ac:spMkLst>
              <pc:docMk/>
              <pc:sldMasterMk cId="0" sldId="2147483648"/>
              <pc:sldLayoutMk cId="0" sldId="2147483650"/>
              <ac:spMk id="15" creationId="{00000000-0000-0000-0000-000000000000}"/>
            </ac:spMkLst>
          </pc:spChg>
        </pc:sldLayoutChg>
        <pc:sldLayoutChg chg="modSp">
          <pc:chgData name="francis.tsang@sangfor.com" userId="b5286090-5ec2-4e9b-88fa-d957c5e50b84" providerId="ADAL" clId="{3B7A6FB0-4976-4EE2-BAC1-D31AF179A06B}" dt="2021-06-10T05:54:13.714" v="5"/>
          <pc:sldLayoutMkLst>
            <pc:docMk/>
            <pc:sldMasterMk cId="0" sldId="2147483648"/>
            <pc:sldLayoutMk cId="0" sldId="2147483651"/>
          </pc:sldLayoutMkLst>
          <pc:spChg chg="mod">
            <ac:chgData name="francis.tsang@sangfor.com" userId="b5286090-5ec2-4e9b-88fa-d957c5e50b84" providerId="ADAL" clId="{3B7A6FB0-4976-4EE2-BAC1-D31AF179A06B}" dt="2021-06-10T05:54:13.714" v="5"/>
            <ac:spMkLst>
              <pc:docMk/>
              <pc:sldMasterMk cId="0" sldId="2147483648"/>
              <pc:sldLayoutMk cId="0" sldId="2147483651"/>
              <ac:spMk id="23" creationId="{00000000-0000-0000-0000-000000000000}"/>
            </ac:spMkLst>
          </pc:spChg>
        </pc:sldLayoutChg>
        <pc:sldLayoutChg chg="modSp">
          <pc:chgData name="francis.tsang@sangfor.com" userId="b5286090-5ec2-4e9b-88fa-d957c5e50b84" providerId="ADAL" clId="{3B7A6FB0-4976-4EE2-BAC1-D31AF179A06B}" dt="2021-06-10T05:54:13.714" v="5"/>
          <pc:sldLayoutMkLst>
            <pc:docMk/>
            <pc:sldMasterMk cId="0" sldId="2147483648"/>
            <pc:sldLayoutMk cId="0" sldId="2147483652"/>
          </pc:sldLayoutMkLst>
          <pc:spChg chg="mod">
            <ac:chgData name="francis.tsang@sangfor.com" userId="b5286090-5ec2-4e9b-88fa-d957c5e50b84" providerId="ADAL" clId="{3B7A6FB0-4976-4EE2-BAC1-D31AF179A06B}" dt="2021-06-10T05:54:13.714" v="5"/>
            <ac:spMkLst>
              <pc:docMk/>
              <pc:sldMasterMk cId="0" sldId="2147483648"/>
              <pc:sldLayoutMk cId="0" sldId="2147483652"/>
              <ac:spMk id="8" creationId="{00000000-0000-0000-0000-000000000000}"/>
            </ac:spMkLst>
          </pc:spChg>
        </pc:sldLayoutChg>
        <pc:sldLayoutChg chg="modSp">
          <pc:chgData name="francis.tsang@sangfor.com" userId="b5286090-5ec2-4e9b-88fa-d957c5e50b84" providerId="ADAL" clId="{3B7A6FB0-4976-4EE2-BAC1-D31AF179A06B}" dt="2021-06-10T05:54:13.714" v="5"/>
          <pc:sldLayoutMkLst>
            <pc:docMk/>
            <pc:sldMasterMk cId="0" sldId="2147483648"/>
            <pc:sldLayoutMk cId="0" sldId="2147483653"/>
          </pc:sldLayoutMkLst>
          <pc:spChg chg="mod">
            <ac:chgData name="francis.tsang@sangfor.com" userId="b5286090-5ec2-4e9b-88fa-d957c5e50b84" providerId="ADAL" clId="{3B7A6FB0-4976-4EE2-BAC1-D31AF179A06B}" dt="2021-06-10T05:54:13.714" v="5"/>
            <ac:spMkLst>
              <pc:docMk/>
              <pc:sldMasterMk cId="0" sldId="2147483648"/>
              <pc:sldLayoutMk cId="0" sldId="2147483653"/>
              <ac:spMk id="15" creationId="{00000000-0000-0000-0000-000000000000}"/>
            </ac:spMkLst>
          </pc:spChg>
        </pc:sldLayoutChg>
      </pc:sldMasterChg>
    </pc:docChg>
  </pc:docChgLst>
  <pc:docChgLst>
    <pc:chgData name="francis.tsang@sangfor.com" userId="b5286090-5ec2-4e9b-88fa-d957c5e50b84" providerId="ADAL" clId="{DCBC71BA-C80A-44A4-AD34-A097E1A747E5}"/>
    <pc:docChg chg="undo custSel addSld modSld sldOrd">
      <pc:chgData name="francis.tsang@sangfor.com" userId="b5286090-5ec2-4e9b-88fa-d957c5e50b84" providerId="ADAL" clId="{DCBC71BA-C80A-44A4-AD34-A097E1A747E5}" dt="2021-06-08T05:51:25.766" v="4519" actId="20577"/>
      <pc:docMkLst>
        <pc:docMk/>
      </pc:docMkLst>
      <pc:sldChg chg="modSp mod ord modShow">
        <pc:chgData name="francis.tsang@sangfor.com" userId="b5286090-5ec2-4e9b-88fa-d957c5e50b84" providerId="ADAL" clId="{DCBC71BA-C80A-44A4-AD34-A097E1A747E5}" dt="2021-06-08T05:29:27.967" v="4397"/>
        <pc:sldMkLst>
          <pc:docMk/>
          <pc:sldMk cId="3053821509" sldId="445"/>
        </pc:sldMkLst>
        <pc:spChg chg="mod">
          <ac:chgData name="francis.tsang@sangfor.com" userId="b5286090-5ec2-4e9b-88fa-d957c5e50b84" providerId="ADAL" clId="{DCBC71BA-C80A-44A4-AD34-A097E1A747E5}" dt="2021-06-08T01:49:06.294" v="3" actId="1076"/>
          <ac:spMkLst>
            <pc:docMk/>
            <pc:sldMk cId="3053821509" sldId="445"/>
            <ac:spMk id="8" creationId="{80890DF5-C368-40FF-8661-31E466DE8D86}"/>
          </ac:spMkLst>
        </pc:spChg>
      </pc:sldChg>
      <pc:sldChg chg="modSp mod modNotesTx">
        <pc:chgData name="francis.tsang@sangfor.com" userId="b5286090-5ec2-4e9b-88fa-d957c5e50b84" providerId="ADAL" clId="{DCBC71BA-C80A-44A4-AD34-A097E1A747E5}" dt="2021-06-08T01:54:56.282" v="160" actId="20577"/>
        <pc:sldMkLst>
          <pc:docMk/>
          <pc:sldMk cId="835898035" sldId="446"/>
        </pc:sldMkLst>
        <pc:spChg chg="mod">
          <ac:chgData name="francis.tsang@sangfor.com" userId="b5286090-5ec2-4e9b-88fa-d957c5e50b84" providerId="ADAL" clId="{DCBC71BA-C80A-44A4-AD34-A097E1A747E5}" dt="2021-06-08T01:52:18.298" v="24" actId="13926"/>
          <ac:spMkLst>
            <pc:docMk/>
            <pc:sldMk cId="835898035" sldId="446"/>
            <ac:spMk id="13" creationId="{E7CF231B-1D58-438D-9BFF-2E915773D5F6}"/>
          </ac:spMkLst>
        </pc:spChg>
      </pc:sldChg>
      <pc:sldChg chg="modSp mod modNotesTx">
        <pc:chgData name="francis.tsang@sangfor.com" userId="b5286090-5ec2-4e9b-88fa-d957c5e50b84" providerId="ADAL" clId="{DCBC71BA-C80A-44A4-AD34-A097E1A747E5}" dt="2021-06-08T02:16:59.574" v="1151" actId="5793"/>
        <pc:sldMkLst>
          <pc:docMk/>
          <pc:sldMk cId="3403015029" sldId="447"/>
        </pc:sldMkLst>
        <pc:spChg chg="mod">
          <ac:chgData name="francis.tsang@sangfor.com" userId="b5286090-5ec2-4e9b-88fa-d957c5e50b84" providerId="ADAL" clId="{DCBC71BA-C80A-44A4-AD34-A097E1A747E5}" dt="2021-06-08T01:56:43.515" v="195" actId="20577"/>
          <ac:spMkLst>
            <pc:docMk/>
            <pc:sldMk cId="3403015029" sldId="447"/>
            <ac:spMk id="20" creationId="{725E91B3-5F8F-A04F-8DD5-055FB56B90CF}"/>
          </ac:spMkLst>
        </pc:spChg>
        <pc:spChg chg="mod">
          <ac:chgData name="francis.tsang@sangfor.com" userId="b5286090-5ec2-4e9b-88fa-d957c5e50b84" providerId="ADAL" clId="{DCBC71BA-C80A-44A4-AD34-A097E1A747E5}" dt="2021-06-08T01:56:24.160" v="189" actId="20577"/>
          <ac:spMkLst>
            <pc:docMk/>
            <pc:sldMk cId="3403015029" sldId="447"/>
            <ac:spMk id="21" creationId="{05D57348-AD8C-C149-99D2-48C2AF4CEE69}"/>
          </ac:spMkLst>
        </pc:spChg>
      </pc:sldChg>
      <pc:sldChg chg="addSp delSp modSp mod addAnim delAnim">
        <pc:chgData name="francis.tsang@sangfor.com" userId="b5286090-5ec2-4e9b-88fa-d957c5e50b84" providerId="ADAL" clId="{DCBC71BA-C80A-44A4-AD34-A097E1A747E5}" dt="2021-06-08T05:51:25.766" v="4519" actId="20577"/>
        <pc:sldMkLst>
          <pc:docMk/>
          <pc:sldMk cId="3971094496" sldId="450"/>
        </pc:sldMkLst>
        <pc:spChg chg="mod">
          <ac:chgData name="francis.tsang@sangfor.com" userId="b5286090-5ec2-4e9b-88fa-d957c5e50b84" providerId="ADAL" clId="{DCBC71BA-C80A-44A4-AD34-A097E1A747E5}" dt="2021-06-08T04:24:56.147" v="2571" actId="20577"/>
          <ac:spMkLst>
            <pc:docMk/>
            <pc:sldMk cId="3971094496" sldId="450"/>
            <ac:spMk id="2" creationId="{C712891A-CC94-4E83-BD43-2A50E9E62D8B}"/>
          </ac:spMkLst>
        </pc:spChg>
        <pc:spChg chg="add del">
          <ac:chgData name="francis.tsang@sangfor.com" userId="b5286090-5ec2-4e9b-88fa-d957c5e50b84" providerId="ADAL" clId="{DCBC71BA-C80A-44A4-AD34-A097E1A747E5}" dt="2021-06-08T04:25:11.961" v="2574" actId="478"/>
          <ac:spMkLst>
            <pc:docMk/>
            <pc:sldMk cId="3971094496" sldId="450"/>
            <ac:spMk id="19" creationId="{8ED2DE30-077A-3347-9488-4866DFE7C480}"/>
          </ac:spMkLst>
        </pc:spChg>
        <pc:spChg chg="add del">
          <ac:chgData name="francis.tsang@sangfor.com" userId="b5286090-5ec2-4e9b-88fa-d957c5e50b84" providerId="ADAL" clId="{DCBC71BA-C80A-44A4-AD34-A097E1A747E5}" dt="2021-06-08T04:25:11.961" v="2574" actId="478"/>
          <ac:spMkLst>
            <pc:docMk/>
            <pc:sldMk cId="3971094496" sldId="450"/>
            <ac:spMk id="20" creationId="{74DEFFFD-CC28-4D4D-A785-220866771B09}"/>
          </ac:spMkLst>
        </pc:spChg>
        <pc:spChg chg="add del">
          <ac:chgData name="francis.tsang@sangfor.com" userId="b5286090-5ec2-4e9b-88fa-d957c5e50b84" providerId="ADAL" clId="{DCBC71BA-C80A-44A4-AD34-A097E1A747E5}" dt="2021-06-08T04:25:11.961" v="2574" actId="478"/>
          <ac:spMkLst>
            <pc:docMk/>
            <pc:sldMk cId="3971094496" sldId="450"/>
            <ac:spMk id="21" creationId="{92B92415-3D9E-0D45-A450-2FDE0F18E77F}"/>
          </ac:spMkLst>
        </pc:spChg>
        <pc:spChg chg="add del">
          <ac:chgData name="francis.tsang@sangfor.com" userId="b5286090-5ec2-4e9b-88fa-d957c5e50b84" providerId="ADAL" clId="{DCBC71BA-C80A-44A4-AD34-A097E1A747E5}" dt="2021-06-08T04:25:11.961" v="2574" actId="478"/>
          <ac:spMkLst>
            <pc:docMk/>
            <pc:sldMk cId="3971094496" sldId="450"/>
            <ac:spMk id="22" creationId="{2CB15B2A-0BAA-8D43-BFA0-B60B528F7666}"/>
          </ac:spMkLst>
        </pc:spChg>
        <pc:spChg chg="add del">
          <ac:chgData name="francis.tsang@sangfor.com" userId="b5286090-5ec2-4e9b-88fa-d957c5e50b84" providerId="ADAL" clId="{DCBC71BA-C80A-44A4-AD34-A097E1A747E5}" dt="2021-06-08T04:25:15.601" v="2575" actId="478"/>
          <ac:spMkLst>
            <pc:docMk/>
            <pc:sldMk cId="3971094496" sldId="450"/>
            <ac:spMk id="23" creationId="{5D17A2D3-0089-F644-A4EF-6A30BBC9517F}"/>
          </ac:spMkLst>
        </pc:spChg>
        <pc:spChg chg="add del mod">
          <ac:chgData name="francis.tsang@sangfor.com" userId="b5286090-5ec2-4e9b-88fa-d957c5e50b84" providerId="ADAL" clId="{DCBC71BA-C80A-44A4-AD34-A097E1A747E5}" dt="2021-06-08T04:37:11.228" v="3052"/>
          <ac:spMkLst>
            <pc:docMk/>
            <pc:sldMk cId="3971094496" sldId="450"/>
            <ac:spMk id="24" creationId="{82FB5071-BD90-614B-AB7E-0C149FAB9269}"/>
          </ac:spMkLst>
        </pc:spChg>
        <pc:spChg chg="add del mod">
          <ac:chgData name="francis.tsang@sangfor.com" userId="b5286090-5ec2-4e9b-88fa-d957c5e50b84" providerId="ADAL" clId="{DCBC71BA-C80A-44A4-AD34-A097E1A747E5}" dt="2021-06-08T04:25:19.781" v="2577" actId="478"/>
          <ac:spMkLst>
            <pc:docMk/>
            <pc:sldMk cId="3971094496" sldId="450"/>
            <ac:spMk id="25" creationId="{CD110B54-5C18-DF4C-9ED1-5BF917162331}"/>
          </ac:spMkLst>
        </pc:spChg>
        <pc:spChg chg="add del">
          <ac:chgData name="francis.tsang@sangfor.com" userId="b5286090-5ec2-4e9b-88fa-d957c5e50b84" providerId="ADAL" clId="{DCBC71BA-C80A-44A4-AD34-A097E1A747E5}" dt="2021-06-08T04:25:19.781" v="2577" actId="478"/>
          <ac:spMkLst>
            <pc:docMk/>
            <pc:sldMk cId="3971094496" sldId="450"/>
            <ac:spMk id="26" creationId="{344819D8-1290-DB4D-B683-B1A46AB89DFD}"/>
          </ac:spMkLst>
        </pc:spChg>
        <pc:spChg chg="add del">
          <ac:chgData name="francis.tsang@sangfor.com" userId="b5286090-5ec2-4e9b-88fa-d957c5e50b84" providerId="ADAL" clId="{DCBC71BA-C80A-44A4-AD34-A097E1A747E5}" dt="2021-06-08T04:25:11.961" v="2574" actId="478"/>
          <ac:spMkLst>
            <pc:docMk/>
            <pc:sldMk cId="3971094496" sldId="450"/>
            <ac:spMk id="28" creationId="{90EC53CE-9330-5444-83E9-854D38341F4C}"/>
          </ac:spMkLst>
        </pc:spChg>
        <pc:spChg chg="add del">
          <ac:chgData name="francis.tsang@sangfor.com" userId="b5286090-5ec2-4e9b-88fa-d957c5e50b84" providerId="ADAL" clId="{DCBC71BA-C80A-44A4-AD34-A097E1A747E5}" dt="2021-06-08T04:25:11.961" v="2574" actId="478"/>
          <ac:spMkLst>
            <pc:docMk/>
            <pc:sldMk cId="3971094496" sldId="450"/>
            <ac:spMk id="29" creationId="{172F2E20-F1E5-F94C-B41D-5B59C92ECDA8}"/>
          </ac:spMkLst>
        </pc:spChg>
        <pc:grpChg chg="add del">
          <ac:chgData name="francis.tsang@sangfor.com" userId="b5286090-5ec2-4e9b-88fa-d957c5e50b84" providerId="ADAL" clId="{DCBC71BA-C80A-44A4-AD34-A097E1A747E5}" dt="2021-06-08T04:25:11.961" v="2574" actId="478"/>
          <ac:grpSpMkLst>
            <pc:docMk/>
            <pc:sldMk cId="3971094496" sldId="450"/>
            <ac:grpSpMk id="13" creationId="{7D713068-884C-774F-9F5E-D69FA68F2E98}"/>
          </ac:grpSpMkLst>
        </pc:grpChg>
        <pc:graphicFrameChg chg="add mod modGraphic">
          <ac:chgData name="francis.tsang@sangfor.com" userId="b5286090-5ec2-4e9b-88fa-d957c5e50b84" providerId="ADAL" clId="{DCBC71BA-C80A-44A4-AD34-A097E1A747E5}" dt="2021-06-08T05:51:25.766" v="4519" actId="20577"/>
          <ac:graphicFrameMkLst>
            <pc:docMk/>
            <pc:sldMk cId="3971094496" sldId="450"/>
            <ac:graphicFrameMk id="6" creationId="{B500C17F-B3EB-4C70-ABBE-ED8D8D2F9172}"/>
          </ac:graphicFrameMkLst>
        </pc:graphicFrameChg>
        <pc:picChg chg="add del">
          <ac:chgData name="francis.tsang@sangfor.com" userId="b5286090-5ec2-4e9b-88fa-d957c5e50b84" providerId="ADAL" clId="{DCBC71BA-C80A-44A4-AD34-A097E1A747E5}" dt="2021-06-08T04:25:11.961" v="2574" actId="478"/>
          <ac:picMkLst>
            <pc:docMk/>
            <pc:sldMk cId="3971094496" sldId="450"/>
            <ac:picMk id="27" creationId="{045427B9-F06B-2747-AFA9-043EE7014116}"/>
          </ac:picMkLst>
        </pc:picChg>
        <pc:picChg chg="add del">
          <ac:chgData name="francis.tsang@sangfor.com" userId="b5286090-5ec2-4e9b-88fa-d957c5e50b84" providerId="ADAL" clId="{DCBC71BA-C80A-44A4-AD34-A097E1A747E5}" dt="2021-06-08T04:25:11.961" v="2574" actId="478"/>
          <ac:picMkLst>
            <pc:docMk/>
            <pc:sldMk cId="3971094496" sldId="450"/>
            <ac:picMk id="30" creationId="{CC5BB663-1619-B646-81A4-7C6A2FB80972}"/>
          </ac:picMkLst>
        </pc:picChg>
      </pc:sldChg>
      <pc:sldChg chg="modSp mod">
        <pc:chgData name="francis.tsang@sangfor.com" userId="b5286090-5ec2-4e9b-88fa-d957c5e50b84" providerId="ADAL" clId="{DCBC71BA-C80A-44A4-AD34-A097E1A747E5}" dt="2021-06-08T04:30:50.361" v="2699" actId="20577"/>
        <pc:sldMkLst>
          <pc:docMk/>
          <pc:sldMk cId="3125565206" sldId="452"/>
        </pc:sldMkLst>
        <pc:spChg chg="mod">
          <ac:chgData name="francis.tsang@sangfor.com" userId="b5286090-5ec2-4e9b-88fa-d957c5e50b84" providerId="ADAL" clId="{DCBC71BA-C80A-44A4-AD34-A097E1A747E5}" dt="2021-06-08T04:30:50.361" v="2699" actId="20577"/>
          <ac:spMkLst>
            <pc:docMk/>
            <pc:sldMk cId="3125565206" sldId="452"/>
            <ac:spMk id="6" creationId="{F209910E-0BD2-42CB-95A6-22250B693D4E}"/>
          </ac:spMkLst>
        </pc:spChg>
      </pc:sldChg>
      <pc:sldChg chg="modSp mod ord">
        <pc:chgData name="francis.tsang@sangfor.com" userId="b5286090-5ec2-4e9b-88fa-d957c5e50b84" providerId="ADAL" clId="{DCBC71BA-C80A-44A4-AD34-A097E1A747E5}" dt="2021-06-08T04:17:53.987" v="2372"/>
        <pc:sldMkLst>
          <pc:docMk/>
          <pc:sldMk cId="588395680" sldId="453"/>
        </pc:sldMkLst>
        <pc:spChg chg="mod">
          <ac:chgData name="francis.tsang@sangfor.com" userId="b5286090-5ec2-4e9b-88fa-d957c5e50b84" providerId="ADAL" clId="{DCBC71BA-C80A-44A4-AD34-A097E1A747E5}" dt="2021-06-08T04:11:37.279" v="2320" actId="20577"/>
          <ac:spMkLst>
            <pc:docMk/>
            <pc:sldMk cId="588395680" sldId="453"/>
            <ac:spMk id="6" creationId="{50562C6A-14C4-4708-B9A7-AE70FEDC9DB7}"/>
          </ac:spMkLst>
        </pc:spChg>
      </pc:sldChg>
      <pc:sldChg chg="modSp mod">
        <pc:chgData name="francis.tsang@sangfor.com" userId="b5286090-5ec2-4e9b-88fa-d957c5e50b84" providerId="ADAL" clId="{DCBC71BA-C80A-44A4-AD34-A097E1A747E5}" dt="2021-06-08T05:21:45.800" v="4379" actId="20577"/>
        <pc:sldMkLst>
          <pc:docMk/>
          <pc:sldMk cId="1415720889" sldId="455"/>
        </pc:sldMkLst>
        <pc:spChg chg="mod">
          <ac:chgData name="francis.tsang@sangfor.com" userId="b5286090-5ec2-4e9b-88fa-d957c5e50b84" providerId="ADAL" clId="{DCBC71BA-C80A-44A4-AD34-A097E1A747E5}" dt="2021-06-08T05:21:45.800" v="4379" actId="20577"/>
          <ac:spMkLst>
            <pc:docMk/>
            <pc:sldMk cId="1415720889" sldId="455"/>
            <ac:spMk id="8" creationId="{21AD8CE2-A135-468A-B0CC-D3060A16A315}"/>
          </ac:spMkLst>
        </pc:spChg>
        <pc:spChg chg="mod">
          <ac:chgData name="francis.tsang@sangfor.com" userId="b5286090-5ec2-4e9b-88fa-d957c5e50b84" providerId="ADAL" clId="{DCBC71BA-C80A-44A4-AD34-A097E1A747E5}" dt="2021-06-08T04:18:27.595" v="2393" actId="6549"/>
          <ac:spMkLst>
            <pc:docMk/>
            <pc:sldMk cId="1415720889" sldId="455"/>
            <ac:spMk id="11" creationId="{4D0E65BB-3CE0-2646-8FF4-CC6DD9CB06B8}"/>
          </ac:spMkLst>
        </pc:spChg>
      </pc:sldChg>
      <pc:sldChg chg="delSp modSp mod ord">
        <pc:chgData name="francis.tsang@sangfor.com" userId="b5286090-5ec2-4e9b-88fa-d957c5e50b84" providerId="ADAL" clId="{DCBC71BA-C80A-44A4-AD34-A097E1A747E5}" dt="2021-06-08T02:58:39.600" v="2074" actId="20577"/>
        <pc:sldMkLst>
          <pc:docMk/>
          <pc:sldMk cId="3343467637" sldId="456"/>
        </pc:sldMkLst>
        <pc:spChg chg="mod topLvl">
          <ac:chgData name="francis.tsang@sangfor.com" userId="b5286090-5ec2-4e9b-88fa-d957c5e50b84" providerId="ADAL" clId="{DCBC71BA-C80A-44A4-AD34-A097E1A747E5}" dt="2021-06-08T02:56:37.676" v="2039" actId="165"/>
          <ac:spMkLst>
            <pc:docMk/>
            <pc:sldMk cId="3343467637" sldId="456"/>
            <ac:spMk id="7" creationId="{801123E2-2525-4619-B686-2B5686C55033}"/>
          </ac:spMkLst>
        </pc:spChg>
        <pc:spChg chg="mod topLvl">
          <ac:chgData name="francis.tsang@sangfor.com" userId="b5286090-5ec2-4e9b-88fa-d957c5e50b84" providerId="ADAL" clId="{DCBC71BA-C80A-44A4-AD34-A097E1A747E5}" dt="2021-06-08T02:56:37.676" v="2039" actId="165"/>
          <ac:spMkLst>
            <pc:docMk/>
            <pc:sldMk cId="3343467637" sldId="456"/>
            <ac:spMk id="8" creationId="{0093CDFD-1917-4BD2-9701-9004AA8B09C3}"/>
          </ac:spMkLst>
        </pc:spChg>
        <pc:spChg chg="mod topLvl">
          <ac:chgData name="francis.tsang@sangfor.com" userId="b5286090-5ec2-4e9b-88fa-d957c5e50b84" providerId="ADAL" clId="{DCBC71BA-C80A-44A4-AD34-A097E1A747E5}" dt="2021-06-08T02:56:37.676" v="2039" actId="165"/>
          <ac:spMkLst>
            <pc:docMk/>
            <pc:sldMk cId="3343467637" sldId="456"/>
            <ac:spMk id="9" creationId="{178ED57E-24F9-4180-A856-9E950B3D4DDA}"/>
          </ac:spMkLst>
        </pc:spChg>
        <pc:spChg chg="mod topLvl">
          <ac:chgData name="francis.tsang@sangfor.com" userId="b5286090-5ec2-4e9b-88fa-d957c5e50b84" providerId="ADAL" clId="{DCBC71BA-C80A-44A4-AD34-A097E1A747E5}" dt="2021-06-08T02:56:37.676" v="2039" actId="165"/>
          <ac:spMkLst>
            <pc:docMk/>
            <pc:sldMk cId="3343467637" sldId="456"/>
            <ac:spMk id="10" creationId="{FC572CAB-F845-4A14-BA92-ED06EFF4FEA8}"/>
          </ac:spMkLst>
        </pc:spChg>
        <pc:spChg chg="mod topLvl">
          <ac:chgData name="francis.tsang@sangfor.com" userId="b5286090-5ec2-4e9b-88fa-d957c5e50b84" providerId="ADAL" clId="{DCBC71BA-C80A-44A4-AD34-A097E1A747E5}" dt="2021-06-08T02:56:37.676" v="2039" actId="165"/>
          <ac:spMkLst>
            <pc:docMk/>
            <pc:sldMk cId="3343467637" sldId="456"/>
            <ac:spMk id="11" creationId="{1CE7D54F-8EC5-4DED-87AA-B68565FED95F}"/>
          </ac:spMkLst>
        </pc:spChg>
        <pc:spChg chg="mod topLvl">
          <ac:chgData name="francis.tsang@sangfor.com" userId="b5286090-5ec2-4e9b-88fa-d957c5e50b84" providerId="ADAL" clId="{DCBC71BA-C80A-44A4-AD34-A097E1A747E5}" dt="2021-06-08T02:56:37.676" v="2039" actId="165"/>
          <ac:spMkLst>
            <pc:docMk/>
            <pc:sldMk cId="3343467637" sldId="456"/>
            <ac:spMk id="12" creationId="{F328711E-9A20-4504-A08A-6CF324DB4985}"/>
          </ac:spMkLst>
        </pc:spChg>
        <pc:spChg chg="mod topLvl">
          <ac:chgData name="francis.tsang@sangfor.com" userId="b5286090-5ec2-4e9b-88fa-d957c5e50b84" providerId="ADAL" clId="{DCBC71BA-C80A-44A4-AD34-A097E1A747E5}" dt="2021-06-08T02:56:37.676" v="2039" actId="165"/>
          <ac:spMkLst>
            <pc:docMk/>
            <pc:sldMk cId="3343467637" sldId="456"/>
            <ac:spMk id="13" creationId="{8478B4C0-EEC7-4D5E-A563-438FCA9CDFF4}"/>
          </ac:spMkLst>
        </pc:spChg>
        <pc:spChg chg="mod topLvl">
          <ac:chgData name="francis.tsang@sangfor.com" userId="b5286090-5ec2-4e9b-88fa-d957c5e50b84" providerId="ADAL" clId="{DCBC71BA-C80A-44A4-AD34-A097E1A747E5}" dt="2021-06-08T02:56:37.676" v="2039" actId="165"/>
          <ac:spMkLst>
            <pc:docMk/>
            <pc:sldMk cId="3343467637" sldId="456"/>
            <ac:spMk id="14" creationId="{EE4F01C5-254B-4E0B-A394-6814772207A5}"/>
          </ac:spMkLst>
        </pc:spChg>
        <pc:spChg chg="mod topLvl">
          <ac:chgData name="francis.tsang@sangfor.com" userId="b5286090-5ec2-4e9b-88fa-d957c5e50b84" providerId="ADAL" clId="{DCBC71BA-C80A-44A4-AD34-A097E1A747E5}" dt="2021-06-08T02:56:37.676" v="2039" actId="165"/>
          <ac:spMkLst>
            <pc:docMk/>
            <pc:sldMk cId="3343467637" sldId="456"/>
            <ac:spMk id="15" creationId="{0FAB2EA3-28FD-48A3-BBBB-A4863EBCABD8}"/>
          </ac:spMkLst>
        </pc:spChg>
        <pc:spChg chg="mod topLvl">
          <ac:chgData name="francis.tsang@sangfor.com" userId="b5286090-5ec2-4e9b-88fa-d957c5e50b84" providerId="ADAL" clId="{DCBC71BA-C80A-44A4-AD34-A097E1A747E5}" dt="2021-06-08T02:56:37.676" v="2039" actId="165"/>
          <ac:spMkLst>
            <pc:docMk/>
            <pc:sldMk cId="3343467637" sldId="456"/>
            <ac:spMk id="16" creationId="{0778E377-6795-45D6-B5EA-8E44E093D0EF}"/>
          </ac:spMkLst>
        </pc:spChg>
        <pc:spChg chg="mod topLvl">
          <ac:chgData name="francis.tsang@sangfor.com" userId="b5286090-5ec2-4e9b-88fa-d957c5e50b84" providerId="ADAL" clId="{DCBC71BA-C80A-44A4-AD34-A097E1A747E5}" dt="2021-06-08T02:56:37.676" v="2039" actId="165"/>
          <ac:spMkLst>
            <pc:docMk/>
            <pc:sldMk cId="3343467637" sldId="456"/>
            <ac:spMk id="17" creationId="{B7BD2053-4108-4ACE-875E-70808C25FDA9}"/>
          </ac:spMkLst>
        </pc:spChg>
        <pc:spChg chg="mod topLvl">
          <ac:chgData name="francis.tsang@sangfor.com" userId="b5286090-5ec2-4e9b-88fa-d957c5e50b84" providerId="ADAL" clId="{DCBC71BA-C80A-44A4-AD34-A097E1A747E5}" dt="2021-06-08T02:56:37.676" v="2039" actId="165"/>
          <ac:spMkLst>
            <pc:docMk/>
            <pc:sldMk cId="3343467637" sldId="456"/>
            <ac:spMk id="18" creationId="{F309734A-72B1-4AD8-AF1D-F733A7A4B6F0}"/>
          </ac:spMkLst>
        </pc:spChg>
        <pc:spChg chg="mod topLvl">
          <ac:chgData name="francis.tsang@sangfor.com" userId="b5286090-5ec2-4e9b-88fa-d957c5e50b84" providerId="ADAL" clId="{DCBC71BA-C80A-44A4-AD34-A097E1A747E5}" dt="2021-06-08T02:56:37.676" v="2039" actId="165"/>
          <ac:spMkLst>
            <pc:docMk/>
            <pc:sldMk cId="3343467637" sldId="456"/>
            <ac:spMk id="19" creationId="{0E918AC4-3CD5-45C3-8C1C-A3BCE3D515DA}"/>
          </ac:spMkLst>
        </pc:spChg>
        <pc:spChg chg="mod topLvl">
          <ac:chgData name="francis.tsang@sangfor.com" userId="b5286090-5ec2-4e9b-88fa-d957c5e50b84" providerId="ADAL" clId="{DCBC71BA-C80A-44A4-AD34-A097E1A747E5}" dt="2021-06-08T02:56:37.676" v="2039" actId="165"/>
          <ac:spMkLst>
            <pc:docMk/>
            <pc:sldMk cId="3343467637" sldId="456"/>
            <ac:spMk id="20" creationId="{96C7D320-9306-4651-B539-1FBDDFCBC393}"/>
          </ac:spMkLst>
        </pc:spChg>
        <pc:spChg chg="mod topLvl">
          <ac:chgData name="francis.tsang@sangfor.com" userId="b5286090-5ec2-4e9b-88fa-d957c5e50b84" providerId="ADAL" clId="{DCBC71BA-C80A-44A4-AD34-A097E1A747E5}" dt="2021-06-08T02:56:37.676" v="2039" actId="165"/>
          <ac:spMkLst>
            <pc:docMk/>
            <pc:sldMk cId="3343467637" sldId="456"/>
            <ac:spMk id="21" creationId="{D9CCFB0F-7E8F-487E-96DB-0EB5F90C9EC0}"/>
          </ac:spMkLst>
        </pc:spChg>
        <pc:spChg chg="mod topLvl">
          <ac:chgData name="francis.tsang@sangfor.com" userId="b5286090-5ec2-4e9b-88fa-d957c5e50b84" providerId="ADAL" clId="{DCBC71BA-C80A-44A4-AD34-A097E1A747E5}" dt="2021-06-08T02:56:37.676" v="2039" actId="165"/>
          <ac:spMkLst>
            <pc:docMk/>
            <pc:sldMk cId="3343467637" sldId="456"/>
            <ac:spMk id="22" creationId="{CD223725-DABF-49E6-A383-0E2A49A7FAE3}"/>
          </ac:spMkLst>
        </pc:spChg>
        <pc:spChg chg="mod topLvl">
          <ac:chgData name="francis.tsang@sangfor.com" userId="b5286090-5ec2-4e9b-88fa-d957c5e50b84" providerId="ADAL" clId="{DCBC71BA-C80A-44A4-AD34-A097E1A747E5}" dt="2021-06-08T02:56:37.676" v="2039" actId="165"/>
          <ac:spMkLst>
            <pc:docMk/>
            <pc:sldMk cId="3343467637" sldId="456"/>
            <ac:spMk id="23" creationId="{3A1D4691-A6F1-4B65-AC22-4520C24B22EB}"/>
          </ac:spMkLst>
        </pc:spChg>
        <pc:spChg chg="mod topLvl">
          <ac:chgData name="francis.tsang@sangfor.com" userId="b5286090-5ec2-4e9b-88fa-d957c5e50b84" providerId="ADAL" clId="{DCBC71BA-C80A-44A4-AD34-A097E1A747E5}" dt="2021-06-08T02:56:37.676" v="2039" actId="165"/>
          <ac:spMkLst>
            <pc:docMk/>
            <pc:sldMk cId="3343467637" sldId="456"/>
            <ac:spMk id="24" creationId="{3D6C7349-6D11-4B01-B31F-6BAC28F8FCA1}"/>
          </ac:spMkLst>
        </pc:spChg>
        <pc:spChg chg="mod topLvl">
          <ac:chgData name="francis.tsang@sangfor.com" userId="b5286090-5ec2-4e9b-88fa-d957c5e50b84" providerId="ADAL" clId="{DCBC71BA-C80A-44A4-AD34-A097E1A747E5}" dt="2021-06-08T02:56:37.676" v="2039" actId="165"/>
          <ac:spMkLst>
            <pc:docMk/>
            <pc:sldMk cId="3343467637" sldId="456"/>
            <ac:spMk id="25" creationId="{F0341000-C3AB-4BD0-8CF8-EB019AD9FC16}"/>
          </ac:spMkLst>
        </pc:spChg>
        <pc:spChg chg="mod topLvl">
          <ac:chgData name="francis.tsang@sangfor.com" userId="b5286090-5ec2-4e9b-88fa-d957c5e50b84" providerId="ADAL" clId="{DCBC71BA-C80A-44A4-AD34-A097E1A747E5}" dt="2021-06-08T02:56:37.676" v="2039" actId="165"/>
          <ac:spMkLst>
            <pc:docMk/>
            <pc:sldMk cId="3343467637" sldId="456"/>
            <ac:spMk id="26" creationId="{9D6891AC-CC14-4FEB-B631-92E94824105E}"/>
          </ac:spMkLst>
        </pc:spChg>
        <pc:spChg chg="mod topLvl">
          <ac:chgData name="francis.tsang@sangfor.com" userId="b5286090-5ec2-4e9b-88fa-d957c5e50b84" providerId="ADAL" clId="{DCBC71BA-C80A-44A4-AD34-A097E1A747E5}" dt="2021-06-08T02:56:37.676" v="2039" actId="165"/>
          <ac:spMkLst>
            <pc:docMk/>
            <pc:sldMk cId="3343467637" sldId="456"/>
            <ac:spMk id="27" creationId="{86CE8D64-7FF2-4FDB-B3C7-1007C412F5A7}"/>
          </ac:spMkLst>
        </pc:spChg>
        <pc:spChg chg="mod topLvl">
          <ac:chgData name="francis.tsang@sangfor.com" userId="b5286090-5ec2-4e9b-88fa-d957c5e50b84" providerId="ADAL" clId="{DCBC71BA-C80A-44A4-AD34-A097E1A747E5}" dt="2021-06-08T02:56:37.676" v="2039" actId="165"/>
          <ac:spMkLst>
            <pc:docMk/>
            <pc:sldMk cId="3343467637" sldId="456"/>
            <ac:spMk id="28" creationId="{A1B98609-2DD8-49C7-81F8-219B67E735E4}"/>
          </ac:spMkLst>
        </pc:spChg>
        <pc:spChg chg="mod topLvl">
          <ac:chgData name="francis.tsang@sangfor.com" userId="b5286090-5ec2-4e9b-88fa-d957c5e50b84" providerId="ADAL" clId="{DCBC71BA-C80A-44A4-AD34-A097E1A747E5}" dt="2021-06-08T02:56:37.676" v="2039" actId="165"/>
          <ac:spMkLst>
            <pc:docMk/>
            <pc:sldMk cId="3343467637" sldId="456"/>
            <ac:spMk id="29" creationId="{055B2974-021D-4634-BE16-DFC13082BA8E}"/>
          </ac:spMkLst>
        </pc:spChg>
        <pc:spChg chg="mod topLvl">
          <ac:chgData name="francis.tsang@sangfor.com" userId="b5286090-5ec2-4e9b-88fa-d957c5e50b84" providerId="ADAL" clId="{DCBC71BA-C80A-44A4-AD34-A097E1A747E5}" dt="2021-06-08T02:56:37.676" v="2039" actId="165"/>
          <ac:spMkLst>
            <pc:docMk/>
            <pc:sldMk cId="3343467637" sldId="456"/>
            <ac:spMk id="30" creationId="{CBF28A8B-095B-4779-AD7E-7CD88BFC19EA}"/>
          </ac:spMkLst>
        </pc:spChg>
        <pc:spChg chg="mod topLvl">
          <ac:chgData name="francis.tsang@sangfor.com" userId="b5286090-5ec2-4e9b-88fa-d957c5e50b84" providerId="ADAL" clId="{DCBC71BA-C80A-44A4-AD34-A097E1A747E5}" dt="2021-06-08T02:56:37.676" v="2039" actId="165"/>
          <ac:spMkLst>
            <pc:docMk/>
            <pc:sldMk cId="3343467637" sldId="456"/>
            <ac:spMk id="31" creationId="{84C8A308-FFC0-4FDB-9483-CBF49711DF98}"/>
          </ac:spMkLst>
        </pc:spChg>
        <pc:spChg chg="mod topLvl">
          <ac:chgData name="francis.tsang@sangfor.com" userId="b5286090-5ec2-4e9b-88fa-d957c5e50b84" providerId="ADAL" clId="{DCBC71BA-C80A-44A4-AD34-A097E1A747E5}" dt="2021-06-08T02:56:37.676" v="2039" actId="165"/>
          <ac:spMkLst>
            <pc:docMk/>
            <pc:sldMk cId="3343467637" sldId="456"/>
            <ac:spMk id="32" creationId="{69EEB8B7-36D3-440D-AEFA-56E94C864077}"/>
          </ac:spMkLst>
        </pc:spChg>
        <pc:spChg chg="mod topLvl">
          <ac:chgData name="francis.tsang@sangfor.com" userId="b5286090-5ec2-4e9b-88fa-d957c5e50b84" providerId="ADAL" clId="{DCBC71BA-C80A-44A4-AD34-A097E1A747E5}" dt="2021-06-08T02:56:37.676" v="2039" actId="165"/>
          <ac:spMkLst>
            <pc:docMk/>
            <pc:sldMk cId="3343467637" sldId="456"/>
            <ac:spMk id="42" creationId="{2F432A01-305C-47CD-9D73-1F53828ED674}"/>
          </ac:spMkLst>
        </pc:spChg>
        <pc:spChg chg="mod topLvl">
          <ac:chgData name="francis.tsang@sangfor.com" userId="b5286090-5ec2-4e9b-88fa-d957c5e50b84" providerId="ADAL" clId="{DCBC71BA-C80A-44A4-AD34-A097E1A747E5}" dt="2021-06-08T02:56:45.881" v="2058" actId="1035"/>
          <ac:spMkLst>
            <pc:docMk/>
            <pc:sldMk cId="3343467637" sldId="456"/>
            <ac:spMk id="43" creationId="{54635BB3-DEB3-40F5-84FF-D089755416D7}"/>
          </ac:spMkLst>
        </pc:spChg>
        <pc:spChg chg="mod topLvl">
          <ac:chgData name="francis.tsang@sangfor.com" userId="b5286090-5ec2-4e9b-88fa-d957c5e50b84" providerId="ADAL" clId="{DCBC71BA-C80A-44A4-AD34-A097E1A747E5}" dt="2021-06-08T02:56:45.881" v="2058" actId="1035"/>
          <ac:spMkLst>
            <pc:docMk/>
            <pc:sldMk cId="3343467637" sldId="456"/>
            <ac:spMk id="44" creationId="{2CD56D9C-3CA2-4052-A29C-4B0F937793E1}"/>
          </ac:spMkLst>
        </pc:spChg>
        <pc:spChg chg="mod topLvl">
          <ac:chgData name="francis.tsang@sangfor.com" userId="b5286090-5ec2-4e9b-88fa-d957c5e50b84" providerId="ADAL" clId="{DCBC71BA-C80A-44A4-AD34-A097E1A747E5}" dt="2021-06-08T02:56:45.881" v="2058" actId="1035"/>
          <ac:spMkLst>
            <pc:docMk/>
            <pc:sldMk cId="3343467637" sldId="456"/>
            <ac:spMk id="45" creationId="{4F8AC3C5-7693-4966-B578-8715F6759BAD}"/>
          </ac:spMkLst>
        </pc:spChg>
        <pc:spChg chg="mod topLvl">
          <ac:chgData name="francis.tsang@sangfor.com" userId="b5286090-5ec2-4e9b-88fa-d957c5e50b84" providerId="ADAL" clId="{DCBC71BA-C80A-44A4-AD34-A097E1A747E5}" dt="2021-06-08T02:56:45.881" v="2058" actId="1035"/>
          <ac:spMkLst>
            <pc:docMk/>
            <pc:sldMk cId="3343467637" sldId="456"/>
            <ac:spMk id="46" creationId="{6FEB96ED-2593-4E33-8989-CDDEBB2089C4}"/>
          </ac:spMkLst>
        </pc:spChg>
        <pc:spChg chg="mod topLvl">
          <ac:chgData name="francis.tsang@sangfor.com" userId="b5286090-5ec2-4e9b-88fa-d957c5e50b84" providerId="ADAL" clId="{DCBC71BA-C80A-44A4-AD34-A097E1A747E5}" dt="2021-06-08T02:56:37.676" v="2039" actId="165"/>
          <ac:spMkLst>
            <pc:docMk/>
            <pc:sldMk cId="3343467637" sldId="456"/>
            <ac:spMk id="47" creationId="{12EF3560-607C-4EB0-9CDE-84EF199D41D8}"/>
          </ac:spMkLst>
        </pc:spChg>
        <pc:spChg chg="mod topLvl">
          <ac:chgData name="francis.tsang@sangfor.com" userId="b5286090-5ec2-4e9b-88fa-d957c5e50b84" providerId="ADAL" clId="{DCBC71BA-C80A-44A4-AD34-A097E1A747E5}" dt="2021-06-08T02:56:37.676" v="2039" actId="165"/>
          <ac:spMkLst>
            <pc:docMk/>
            <pc:sldMk cId="3343467637" sldId="456"/>
            <ac:spMk id="48" creationId="{D6C3C438-EAD8-452F-87DD-2D6513FC93B8}"/>
          </ac:spMkLst>
        </pc:spChg>
        <pc:spChg chg="mod topLvl">
          <ac:chgData name="francis.tsang@sangfor.com" userId="b5286090-5ec2-4e9b-88fa-d957c5e50b84" providerId="ADAL" clId="{DCBC71BA-C80A-44A4-AD34-A097E1A747E5}" dt="2021-06-08T02:56:37.676" v="2039" actId="165"/>
          <ac:spMkLst>
            <pc:docMk/>
            <pc:sldMk cId="3343467637" sldId="456"/>
            <ac:spMk id="49" creationId="{6177AD9C-57F2-4F9B-BFBD-6176B821376C}"/>
          </ac:spMkLst>
        </pc:spChg>
        <pc:spChg chg="mod topLvl">
          <ac:chgData name="francis.tsang@sangfor.com" userId="b5286090-5ec2-4e9b-88fa-d957c5e50b84" providerId="ADAL" clId="{DCBC71BA-C80A-44A4-AD34-A097E1A747E5}" dt="2021-06-08T02:56:37.676" v="2039" actId="165"/>
          <ac:spMkLst>
            <pc:docMk/>
            <pc:sldMk cId="3343467637" sldId="456"/>
            <ac:spMk id="50" creationId="{F9E0816E-8FF4-4FD7-B099-65BD010329E4}"/>
          </ac:spMkLst>
        </pc:spChg>
        <pc:spChg chg="mod topLvl">
          <ac:chgData name="francis.tsang@sangfor.com" userId="b5286090-5ec2-4e9b-88fa-d957c5e50b84" providerId="ADAL" clId="{DCBC71BA-C80A-44A4-AD34-A097E1A747E5}" dt="2021-06-08T02:56:37.676" v="2039" actId="165"/>
          <ac:spMkLst>
            <pc:docMk/>
            <pc:sldMk cId="3343467637" sldId="456"/>
            <ac:spMk id="51" creationId="{61E89E77-3598-45D6-8B1C-263722571174}"/>
          </ac:spMkLst>
        </pc:spChg>
        <pc:spChg chg="mod topLvl">
          <ac:chgData name="francis.tsang@sangfor.com" userId="b5286090-5ec2-4e9b-88fa-d957c5e50b84" providerId="ADAL" clId="{DCBC71BA-C80A-44A4-AD34-A097E1A747E5}" dt="2021-06-08T02:56:37.676" v="2039" actId="165"/>
          <ac:spMkLst>
            <pc:docMk/>
            <pc:sldMk cId="3343467637" sldId="456"/>
            <ac:spMk id="52" creationId="{E38BDB71-EE93-4940-B179-CE11F161B5E8}"/>
          </ac:spMkLst>
        </pc:spChg>
        <pc:spChg chg="mod topLvl">
          <ac:chgData name="francis.tsang@sangfor.com" userId="b5286090-5ec2-4e9b-88fa-d957c5e50b84" providerId="ADAL" clId="{DCBC71BA-C80A-44A4-AD34-A097E1A747E5}" dt="2021-06-08T02:56:45.881" v="2058" actId="1035"/>
          <ac:spMkLst>
            <pc:docMk/>
            <pc:sldMk cId="3343467637" sldId="456"/>
            <ac:spMk id="53" creationId="{6E907C66-208A-4CC9-8711-06FA07BC8CC7}"/>
          </ac:spMkLst>
        </pc:spChg>
        <pc:spChg chg="mod topLvl">
          <ac:chgData name="francis.tsang@sangfor.com" userId="b5286090-5ec2-4e9b-88fa-d957c5e50b84" providerId="ADAL" clId="{DCBC71BA-C80A-44A4-AD34-A097E1A747E5}" dt="2021-06-08T02:56:45.881" v="2058" actId="1035"/>
          <ac:spMkLst>
            <pc:docMk/>
            <pc:sldMk cId="3343467637" sldId="456"/>
            <ac:spMk id="54" creationId="{1752F241-F467-4A4D-872E-251C167C734E}"/>
          </ac:spMkLst>
        </pc:spChg>
        <pc:spChg chg="mod topLvl">
          <ac:chgData name="francis.tsang@sangfor.com" userId="b5286090-5ec2-4e9b-88fa-d957c5e50b84" providerId="ADAL" clId="{DCBC71BA-C80A-44A4-AD34-A097E1A747E5}" dt="2021-06-08T02:58:09.410" v="2068" actId="1038"/>
          <ac:spMkLst>
            <pc:docMk/>
            <pc:sldMk cId="3343467637" sldId="456"/>
            <ac:spMk id="55" creationId="{0AF73B9A-69D1-4DA8-B081-BA0839542406}"/>
          </ac:spMkLst>
        </pc:spChg>
        <pc:spChg chg="mod topLvl">
          <ac:chgData name="francis.tsang@sangfor.com" userId="b5286090-5ec2-4e9b-88fa-d957c5e50b84" providerId="ADAL" clId="{DCBC71BA-C80A-44A4-AD34-A097E1A747E5}" dt="2021-06-08T02:57:36.723" v="2064" actId="1038"/>
          <ac:spMkLst>
            <pc:docMk/>
            <pc:sldMk cId="3343467637" sldId="456"/>
            <ac:spMk id="56" creationId="{244F1C91-E6C7-4E76-AC21-DDA59A7B1175}"/>
          </ac:spMkLst>
        </pc:spChg>
        <pc:spChg chg="mod topLvl">
          <ac:chgData name="francis.tsang@sangfor.com" userId="b5286090-5ec2-4e9b-88fa-d957c5e50b84" providerId="ADAL" clId="{DCBC71BA-C80A-44A4-AD34-A097E1A747E5}" dt="2021-06-08T02:57:36.723" v="2064" actId="1038"/>
          <ac:spMkLst>
            <pc:docMk/>
            <pc:sldMk cId="3343467637" sldId="456"/>
            <ac:spMk id="57" creationId="{52A6DEBA-91F2-4E2D-B5ED-869221733DEC}"/>
          </ac:spMkLst>
        </pc:spChg>
        <pc:spChg chg="mod topLvl">
          <ac:chgData name="francis.tsang@sangfor.com" userId="b5286090-5ec2-4e9b-88fa-d957c5e50b84" providerId="ADAL" clId="{DCBC71BA-C80A-44A4-AD34-A097E1A747E5}" dt="2021-06-08T02:57:36.723" v="2064" actId="1038"/>
          <ac:spMkLst>
            <pc:docMk/>
            <pc:sldMk cId="3343467637" sldId="456"/>
            <ac:spMk id="58" creationId="{D2BD3A3A-512E-4E78-AECF-172837A12DBA}"/>
          </ac:spMkLst>
        </pc:spChg>
        <pc:spChg chg="mod topLvl">
          <ac:chgData name="francis.tsang@sangfor.com" userId="b5286090-5ec2-4e9b-88fa-d957c5e50b84" providerId="ADAL" clId="{DCBC71BA-C80A-44A4-AD34-A097E1A747E5}" dt="2021-06-08T02:57:36.723" v="2064" actId="1038"/>
          <ac:spMkLst>
            <pc:docMk/>
            <pc:sldMk cId="3343467637" sldId="456"/>
            <ac:spMk id="59" creationId="{4973EB9B-42CA-42E1-AEFC-78D15F43ED9B}"/>
          </ac:spMkLst>
        </pc:spChg>
        <pc:spChg chg="mod topLvl">
          <ac:chgData name="francis.tsang@sangfor.com" userId="b5286090-5ec2-4e9b-88fa-d957c5e50b84" providerId="ADAL" clId="{DCBC71BA-C80A-44A4-AD34-A097E1A747E5}" dt="2021-06-08T02:56:37.676" v="2039" actId="165"/>
          <ac:spMkLst>
            <pc:docMk/>
            <pc:sldMk cId="3343467637" sldId="456"/>
            <ac:spMk id="60" creationId="{71D19C9E-F372-409F-97B1-984BAFF00F3F}"/>
          </ac:spMkLst>
        </pc:spChg>
        <pc:spChg chg="mod topLvl">
          <ac:chgData name="francis.tsang@sangfor.com" userId="b5286090-5ec2-4e9b-88fa-d957c5e50b84" providerId="ADAL" clId="{DCBC71BA-C80A-44A4-AD34-A097E1A747E5}" dt="2021-06-08T02:57:36.723" v="2064" actId="1038"/>
          <ac:spMkLst>
            <pc:docMk/>
            <pc:sldMk cId="3343467637" sldId="456"/>
            <ac:spMk id="61" creationId="{BE417CA1-4395-4641-9AC7-753E5BEB9BB5}"/>
          </ac:spMkLst>
        </pc:spChg>
        <pc:spChg chg="mod topLvl">
          <ac:chgData name="francis.tsang@sangfor.com" userId="b5286090-5ec2-4e9b-88fa-d957c5e50b84" providerId="ADAL" clId="{DCBC71BA-C80A-44A4-AD34-A097E1A747E5}" dt="2021-06-08T02:57:36.723" v="2064" actId="1038"/>
          <ac:spMkLst>
            <pc:docMk/>
            <pc:sldMk cId="3343467637" sldId="456"/>
            <ac:spMk id="62" creationId="{6EE8BCF3-9ED3-447C-992B-C8334B7B2981}"/>
          </ac:spMkLst>
        </pc:spChg>
        <pc:spChg chg="mod topLvl">
          <ac:chgData name="francis.tsang@sangfor.com" userId="b5286090-5ec2-4e9b-88fa-d957c5e50b84" providerId="ADAL" clId="{DCBC71BA-C80A-44A4-AD34-A097E1A747E5}" dt="2021-06-08T02:57:36.723" v="2064" actId="1038"/>
          <ac:spMkLst>
            <pc:docMk/>
            <pc:sldMk cId="3343467637" sldId="456"/>
            <ac:spMk id="63" creationId="{5B4E9EC0-199F-4C41-A649-2C0C5CA93C9D}"/>
          </ac:spMkLst>
        </pc:spChg>
        <pc:spChg chg="mod topLvl">
          <ac:chgData name="francis.tsang@sangfor.com" userId="b5286090-5ec2-4e9b-88fa-d957c5e50b84" providerId="ADAL" clId="{DCBC71BA-C80A-44A4-AD34-A097E1A747E5}" dt="2021-06-08T02:58:34.891" v="2073" actId="20577"/>
          <ac:spMkLst>
            <pc:docMk/>
            <pc:sldMk cId="3343467637" sldId="456"/>
            <ac:spMk id="64" creationId="{A8448514-D9BE-4D5A-B0F2-AD2B04C49648}"/>
          </ac:spMkLst>
        </pc:spChg>
        <pc:spChg chg="mod topLvl">
          <ac:chgData name="francis.tsang@sangfor.com" userId="b5286090-5ec2-4e9b-88fa-d957c5e50b84" providerId="ADAL" clId="{DCBC71BA-C80A-44A4-AD34-A097E1A747E5}" dt="2021-06-08T02:56:37.676" v="2039" actId="165"/>
          <ac:spMkLst>
            <pc:docMk/>
            <pc:sldMk cId="3343467637" sldId="456"/>
            <ac:spMk id="65" creationId="{B903905A-CB63-44A9-9020-501A27592459}"/>
          </ac:spMkLst>
        </pc:spChg>
        <pc:spChg chg="mod topLvl">
          <ac:chgData name="francis.tsang@sangfor.com" userId="b5286090-5ec2-4e9b-88fa-d957c5e50b84" providerId="ADAL" clId="{DCBC71BA-C80A-44A4-AD34-A097E1A747E5}" dt="2021-06-08T02:57:36.723" v="2064" actId="1038"/>
          <ac:spMkLst>
            <pc:docMk/>
            <pc:sldMk cId="3343467637" sldId="456"/>
            <ac:spMk id="66" creationId="{B0CA8572-E47D-4DA3-90A9-BD6191BA805B}"/>
          </ac:spMkLst>
        </pc:spChg>
        <pc:spChg chg="mod topLvl">
          <ac:chgData name="francis.tsang@sangfor.com" userId="b5286090-5ec2-4e9b-88fa-d957c5e50b84" providerId="ADAL" clId="{DCBC71BA-C80A-44A4-AD34-A097E1A747E5}" dt="2021-06-08T02:57:36.723" v="2064" actId="1038"/>
          <ac:spMkLst>
            <pc:docMk/>
            <pc:sldMk cId="3343467637" sldId="456"/>
            <ac:spMk id="67" creationId="{B76AB0B3-7D70-45B9-A54A-B14B90394E3D}"/>
          </ac:spMkLst>
        </pc:spChg>
        <pc:spChg chg="mod topLvl">
          <ac:chgData name="francis.tsang@sangfor.com" userId="b5286090-5ec2-4e9b-88fa-d957c5e50b84" providerId="ADAL" clId="{DCBC71BA-C80A-44A4-AD34-A097E1A747E5}" dt="2021-06-08T02:58:39.600" v="2074" actId="20577"/>
          <ac:spMkLst>
            <pc:docMk/>
            <pc:sldMk cId="3343467637" sldId="456"/>
            <ac:spMk id="68" creationId="{90A494A7-BCFB-437A-8311-4992D27F5FA5}"/>
          </ac:spMkLst>
        </pc:spChg>
        <pc:spChg chg="mod topLvl">
          <ac:chgData name="francis.tsang@sangfor.com" userId="b5286090-5ec2-4e9b-88fa-d957c5e50b84" providerId="ADAL" clId="{DCBC71BA-C80A-44A4-AD34-A097E1A747E5}" dt="2021-06-08T02:57:36.723" v="2064" actId="1038"/>
          <ac:spMkLst>
            <pc:docMk/>
            <pc:sldMk cId="3343467637" sldId="456"/>
            <ac:spMk id="69" creationId="{D14C57EB-F4CE-43F3-90CB-CBFCB72986AD}"/>
          </ac:spMkLst>
        </pc:spChg>
        <pc:spChg chg="mod topLvl">
          <ac:chgData name="francis.tsang@sangfor.com" userId="b5286090-5ec2-4e9b-88fa-d957c5e50b84" providerId="ADAL" clId="{DCBC71BA-C80A-44A4-AD34-A097E1A747E5}" dt="2021-06-08T02:56:37.676" v="2039" actId="165"/>
          <ac:spMkLst>
            <pc:docMk/>
            <pc:sldMk cId="3343467637" sldId="456"/>
            <ac:spMk id="70" creationId="{D34E7EEF-09F9-4992-A755-868796D3971C}"/>
          </ac:spMkLst>
        </pc:spChg>
        <pc:spChg chg="mod topLvl">
          <ac:chgData name="francis.tsang@sangfor.com" userId="b5286090-5ec2-4e9b-88fa-d957c5e50b84" providerId="ADAL" clId="{DCBC71BA-C80A-44A4-AD34-A097E1A747E5}" dt="2021-06-08T02:57:36.723" v="2064" actId="1038"/>
          <ac:spMkLst>
            <pc:docMk/>
            <pc:sldMk cId="3343467637" sldId="456"/>
            <ac:spMk id="71" creationId="{E77343A0-49CB-434F-B1E3-32A3142EB7B6}"/>
          </ac:spMkLst>
        </pc:spChg>
        <pc:spChg chg="mod topLvl">
          <ac:chgData name="francis.tsang@sangfor.com" userId="b5286090-5ec2-4e9b-88fa-d957c5e50b84" providerId="ADAL" clId="{DCBC71BA-C80A-44A4-AD34-A097E1A747E5}" dt="2021-06-08T02:57:36.723" v="2064" actId="1038"/>
          <ac:spMkLst>
            <pc:docMk/>
            <pc:sldMk cId="3343467637" sldId="456"/>
            <ac:spMk id="72" creationId="{E4E81E74-1D90-46B4-B34A-A0D97EB734D9}"/>
          </ac:spMkLst>
        </pc:spChg>
        <pc:spChg chg="mod topLvl">
          <ac:chgData name="francis.tsang@sangfor.com" userId="b5286090-5ec2-4e9b-88fa-d957c5e50b84" providerId="ADAL" clId="{DCBC71BA-C80A-44A4-AD34-A097E1A747E5}" dt="2021-06-08T02:57:36.723" v="2064" actId="1038"/>
          <ac:spMkLst>
            <pc:docMk/>
            <pc:sldMk cId="3343467637" sldId="456"/>
            <ac:spMk id="73" creationId="{CD0C7C45-A23B-4390-936D-23EA480D4667}"/>
          </ac:spMkLst>
        </pc:spChg>
        <pc:spChg chg="mod topLvl">
          <ac:chgData name="francis.tsang@sangfor.com" userId="b5286090-5ec2-4e9b-88fa-d957c5e50b84" providerId="ADAL" clId="{DCBC71BA-C80A-44A4-AD34-A097E1A747E5}" dt="2021-06-08T02:57:36.723" v="2064" actId="1038"/>
          <ac:spMkLst>
            <pc:docMk/>
            <pc:sldMk cId="3343467637" sldId="456"/>
            <ac:spMk id="74" creationId="{1C67FAEA-4978-418D-AA93-E8AFCCF254FE}"/>
          </ac:spMkLst>
        </pc:spChg>
        <pc:spChg chg="mod topLvl">
          <ac:chgData name="francis.tsang@sangfor.com" userId="b5286090-5ec2-4e9b-88fa-d957c5e50b84" providerId="ADAL" clId="{DCBC71BA-C80A-44A4-AD34-A097E1A747E5}" dt="2021-06-08T02:56:37.676" v="2039" actId="165"/>
          <ac:spMkLst>
            <pc:docMk/>
            <pc:sldMk cId="3343467637" sldId="456"/>
            <ac:spMk id="75" creationId="{5DD2E112-BAAF-480D-AC3E-A22EC9992E92}"/>
          </ac:spMkLst>
        </pc:spChg>
        <pc:spChg chg="mod topLvl">
          <ac:chgData name="francis.tsang@sangfor.com" userId="b5286090-5ec2-4e9b-88fa-d957c5e50b84" providerId="ADAL" clId="{DCBC71BA-C80A-44A4-AD34-A097E1A747E5}" dt="2021-06-08T02:57:36.723" v="2064" actId="1038"/>
          <ac:spMkLst>
            <pc:docMk/>
            <pc:sldMk cId="3343467637" sldId="456"/>
            <ac:spMk id="76" creationId="{7E38C563-64FE-4B61-B562-ADEBE3093401}"/>
          </ac:spMkLst>
        </pc:spChg>
        <pc:spChg chg="mod topLvl">
          <ac:chgData name="francis.tsang@sangfor.com" userId="b5286090-5ec2-4e9b-88fa-d957c5e50b84" providerId="ADAL" clId="{DCBC71BA-C80A-44A4-AD34-A097E1A747E5}" dt="2021-06-08T02:57:36.723" v="2064" actId="1038"/>
          <ac:spMkLst>
            <pc:docMk/>
            <pc:sldMk cId="3343467637" sldId="456"/>
            <ac:spMk id="77" creationId="{03EE1996-A83F-431F-A7B7-D1CE9D5E0CE2}"/>
          </ac:spMkLst>
        </pc:spChg>
        <pc:spChg chg="mod topLvl">
          <ac:chgData name="francis.tsang@sangfor.com" userId="b5286090-5ec2-4e9b-88fa-d957c5e50b84" providerId="ADAL" clId="{DCBC71BA-C80A-44A4-AD34-A097E1A747E5}" dt="2021-06-08T02:57:36.723" v="2064" actId="1038"/>
          <ac:spMkLst>
            <pc:docMk/>
            <pc:sldMk cId="3343467637" sldId="456"/>
            <ac:spMk id="78" creationId="{6061EC0D-131D-4A48-88DD-2E1D825060D3}"/>
          </ac:spMkLst>
        </pc:spChg>
        <pc:spChg chg="mod topLvl">
          <ac:chgData name="francis.tsang@sangfor.com" userId="b5286090-5ec2-4e9b-88fa-d957c5e50b84" providerId="ADAL" clId="{DCBC71BA-C80A-44A4-AD34-A097E1A747E5}" dt="2021-06-08T02:57:36.723" v="2064" actId="1038"/>
          <ac:spMkLst>
            <pc:docMk/>
            <pc:sldMk cId="3343467637" sldId="456"/>
            <ac:spMk id="79" creationId="{8B5E1233-AAE5-4C00-A3F1-8ED4BC5BC989}"/>
          </ac:spMkLst>
        </pc:spChg>
        <pc:spChg chg="mod topLvl">
          <ac:chgData name="francis.tsang@sangfor.com" userId="b5286090-5ec2-4e9b-88fa-d957c5e50b84" providerId="ADAL" clId="{DCBC71BA-C80A-44A4-AD34-A097E1A747E5}" dt="2021-06-08T02:57:36.723" v="2064" actId="1038"/>
          <ac:spMkLst>
            <pc:docMk/>
            <pc:sldMk cId="3343467637" sldId="456"/>
            <ac:spMk id="80" creationId="{6BB3B153-3162-42BD-9F94-DA4B7562309D}"/>
          </ac:spMkLst>
        </pc:spChg>
        <pc:spChg chg="mod topLvl">
          <ac:chgData name="francis.tsang@sangfor.com" userId="b5286090-5ec2-4e9b-88fa-d957c5e50b84" providerId="ADAL" clId="{DCBC71BA-C80A-44A4-AD34-A097E1A747E5}" dt="2021-06-08T02:57:36.723" v="2064" actId="1038"/>
          <ac:spMkLst>
            <pc:docMk/>
            <pc:sldMk cId="3343467637" sldId="456"/>
            <ac:spMk id="81" creationId="{36499E76-18E0-47BC-91CD-646B01AA8A5D}"/>
          </ac:spMkLst>
        </pc:spChg>
        <pc:spChg chg="mod topLvl">
          <ac:chgData name="francis.tsang@sangfor.com" userId="b5286090-5ec2-4e9b-88fa-d957c5e50b84" providerId="ADAL" clId="{DCBC71BA-C80A-44A4-AD34-A097E1A747E5}" dt="2021-06-08T02:57:36.723" v="2064" actId="1038"/>
          <ac:spMkLst>
            <pc:docMk/>
            <pc:sldMk cId="3343467637" sldId="456"/>
            <ac:spMk id="82" creationId="{A70483EE-7EB7-4C95-BB46-282FE0CC5321}"/>
          </ac:spMkLst>
        </pc:spChg>
        <pc:spChg chg="mod topLvl">
          <ac:chgData name="francis.tsang@sangfor.com" userId="b5286090-5ec2-4e9b-88fa-d957c5e50b84" providerId="ADAL" clId="{DCBC71BA-C80A-44A4-AD34-A097E1A747E5}" dt="2021-06-08T02:57:36.723" v="2064" actId="1038"/>
          <ac:spMkLst>
            <pc:docMk/>
            <pc:sldMk cId="3343467637" sldId="456"/>
            <ac:spMk id="83" creationId="{EDC123FC-74EA-47AB-AFA5-7675023BC02A}"/>
          </ac:spMkLst>
        </pc:spChg>
        <pc:spChg chg="mod topLvl">
          <ac:chgData name="francis.tsang@sangfor.com" userId="b5286090-5ec2-4e9b-88fa-d957c5e50b84" providerId="ADAL" clId="{DCBC71BA-C80A-44A4-AD34-A097E1A747E5}" dt="2021-06-08T02:56:37.676" v="2039" actId="165"/>
          <ac:spMkLst>
            <pc:docMk/>
            <pc:sldMk cId="3343467637" sldId="456"/>
            <ac:spMk id="84" creationId="{D76529C8-8C96-408E-8F70-E69EB846AE56}"/>
          </ac:spMkLst>
        </pc:spChg>
        <pc:spChg chg="mod topLvl">
          <ac:chgData name="francis.tsang@sangfor.com" userId="b5286090-5ec2-4e9b-88fa-d957c5e50b84" providerId="ADAL" clId="{DCBC71BA-C80A-44A4-AD34-A097E1A747E5}" dt="2021-06-08T02:56:37.676" v="2039" actId="165"/>
          <ac:spMkLst>
            <pc:docMk/>
            <pc:sldMk cId="3343467637" sldId="456"/>
            <ac:spMk id="85" creationId="{A2618820-DA10-4B51-9762-F5A5014183F5}"/>
          </ac:spMkLst>
        </pc:spChg>
        <pc:spChg chg="mod topLvl">
          <ac:chgData name="francis.tsang@sangfor.com" userId="b5286090-5ec2-4e9b-88fa-d957c5e50b84" providerId="ADAL" clId="{DCBC71BA-C80A-44A4-AD34-A097E1A747E5}" dt="2021-06-08T02:56:37.676" v="2039" actId="165"/>
          <ac:spMkLst>
            <pc:docMk/>
            <pc:sldMk cId="3343467637" sldId="456"/>
            <ac:spMk id="86" creationId="{F063FC46-8687-46C3-8A63-0DA5EF0560BD}"/>
          </ac:spMkLst>
        </pc:spChg>
        <pc:spChg chg="mod topLvl">
          <ac:chgData name="francis.tsang@sangfor.com" userId="b5286090-5ec2-4e9b-88fa-d957c5e50b84" providerId="ADAL" clId="{DCBC71BA-C80A-44A4-AD34-A097E1A747E5}" dt="2021-06-08T02:56:37.676" v="2039" actId="165"/>
          <ac:spMkLst>
            <pc:docMk/>
            <pc:sldMk cId="3343467637" sldId="456"/>
            <ac:spMk id="87" creationId="{E3AECCA4-A535-4762-9D54-86BE556C37FC}"/>
          </ac:spMkLst>
        </pc:spChg>
        <pc:spChg chg="mod topLvl">
          <ac:chgData name="francis.tsang@sangfor.com" userId="b5286090-5ec2-4e9b-88fa-d957c5e50b84" providerId="ADAL" clId="{DCBC71BA-C80A-44A4-AD34-A097E1A747E5}" dt="2021-06-08T02:56:37.676" v="2039" actId="165"/>
          <ac:spMkLst>
            <pc:docMk/>
            <pc:sldMk cId="3343467637" sldId="456"/>
            <ac:spMk id="88" creationId="{A1D51BDF-A5C8-432C-9E6F-BF945F051155}"/>
          </ac:spMkLst>
        </pc:spChg>
        <pc:spChg chg="mod topLvl">
          <ac:chgData name="francis.tsang@sangfor.com" userId="b5286090-5ec2-4e9b-88fa-d957c5e50b84" providerId="ADAL" clId="{DCBC71BA-C80A-44A4-AD34-A097E1A747E5}" dt="2021-06-08T02:56:37.676" v="2039" actId="165"/>
          <ac:spMkLst>
            <pc:docMk/>
            <pc:sldMk cId="3343467637" sldId="456"/>
            <ac:spMk id="89" creationId="{1AFD7824-16C6-4D8A-AD2F-6326E9B1A998}"/>
          </ac:spMkLst>
        </pc:spChg>
        <pc:spChg chg="mod topLvl">
          <ac:chgData name="francis.tsang@sangfor.com" userId="b5286090-5ec2-4e9b-88fa-d957c5e50b84" providerId="ADAL" clId="{DCBC71BA-C80A-44A4-AD34-A097E1A747E5}" dt="2021-06-08T02:56:37.676" v="2039" actId="165"/>
          <ac:spMkLst>
            <pc:docMk/>
            <pc:sldMk cId="3343467637" sldId="456"/>
            <ac:spMk id="90" creationId="{9D8634C0-D0F9-480E-BFF9-EA9B57357E95}"/>
          </ac:spMkLst>
        </pc:spChg>
        <pc:spChg chg="mod topLvl">
          <ac:chgData name="francis.tsang@sangfor.com" userId="b5286090-5ec2-4e9b-88fa-d957c5e50b84" providerId="ADAL" clId="{DCBC71BA-C80A-44A4-AD34-A097E1A747E5}" dt="2021-06-08T02:56:37.676" v="2039" actId="165"/>
          <ac:spMkLst>
            <pc:docMk/>
            <pc:sldMk cId="3343467637" sldId="456"/>
            <ac:spMk id="91" creationId="{06AA4A21-FD96-46D5-9495-47009D214538}"/>
          </ac:spMkLst>
        </pc:spChg>
        <pc:spChg chg="mod topLvl">
          <ac:chgData name="francis.tsang@sangfor.com" userId="b5286090-5ec2-4e9b-88fa-d957c5e50b84" providerId="ADAL" clId="{DCBC71BA-C80A-44A4-AD34-A097E1A747E5}" dt="2021-06-08T02:56:37.676" v="2039" actId="165"/>
          <ac:spMkLst>
            <pc:docMk/>
            <pc:sldMk cId="3343467637" sldId="456"/>
            <ac:spMk id="92" creationId="{32786891-1AF6-4AE9-B936-D94AA4272E6D}"/>
          </ac:spMkLst>
        </pc:spChg>
        <pc:spChg chg="mod">
          <ac:chgData name="francis.tsang@sangfor.com" userId="b5286090-5ec2-4e9b-88fa-d957c5e50b84" providerId="ADAL" clId="{DCBC71BA-C80A-44A4-AD34-A097E1A747E5}" dt="2021-06-08T02:56:37.676" v="2039" actId="165"/>
          <ac:spMkLst>
            <pc:docMk/>
            <pc:sldMk cId="3343467637" sldId="456"/>
            <ac:spMk id="94" creationId="{85C0BEB6-5465-47C3-9AC6-DBAFD967F7B0}"/>
          </ac:spMkLst>
        </pc:spChg>
        <pc:spChg chg="mod">
          <ac:chgData name="francis.tsang@sangfor.com" userId="b5286090-5ec2-4e9b-88fa-d957c5e50b84" providerId="ADAL" clId="{DCBC71BA-C80A-44A4-AD34-A097E1A747E5}" dt="2021-06-08T02:56:37.676" v="2039" actId="165"/>
          <ac:spMkLst>
            <pc:docMk/>
            <pc:sldMk cId="3343467637" sldId="456"/>
            <ac:spMk id="96" creationId="{D560BC15-7541-4ECE-A31F-6755ED5ED3E1}"/>
          </ac:spMkLst>
        </pc:spChg>
        <pc:spChg chg="mod">
          <ac:chgData name="francis.tsang@sangfor.com" userId="b5286090-5ec2-4e9b-88fa-d957c5e50b84" providerId="ADAL" clId="{DCBC71BA-C80A-44A4-AD34-A097E1A747E5}" dt="2021-06-08T02:56:37.676" v="2039" actId="165"/>
          <ac:spMkLst>
            <pc:docMk/>
            <pc:sldMk cId="3343467637" sldId="456"/>
            <ac:spMk id="98" creationId="{6F373F04-4068-4BDC-91FA-CF3C624B5DFD}"/>
          </ac:spMkLst>
        </pc:spChg>
        <pc:spChg chg="mod">
          <ac:chgData name="francis.tsang@sangfor.com" userId="b5286090-5ec2-4e9b-88fa-d957c5e50b84" providerId="ADAL" clId="{DCBC71BA-C80A-44A4-AD34-A097E1A747E5}" dt="2021-06-08T02:56:37.676" v="2039" actId="165"/>
          <ac:spMkLst>
            <pc:docMk/>
            <pc:sldMk cId="3343467637" sldId="456"/>
            <ac:spMk id="100" creationId="{0FC44436-3D19-4AD9-A790-03F32565B716}"/>
          </ac:spMkLst>
        </pc:spChg>
        <pc:spChg chg="mod">
          <ac:chgData name="francis.tsang@sangfor.com" userId="b5286090-5ec2-4e9b-88fa-d957c5e50b84" providerId="ADAL" clId="{DCBC71BA-C80A-44A4-AD34-A097E1A747E5}" dt="2021-06-08T02:56:37.676" v="2039" actId="165"/>
          <ac:spMkLst>
            <pc:docMk/>
            <pc:sldMk cId="3343467637" sldId="456"/>
            <ac:spMk id="102" creationId="{DD3A21BF-60B8-48F0-9038-D1542F2523E3}"/>
          </ac:spMkLst>
        </pc:spChg>
        <pc:spChg chg="mod">
          <ac:chgData name="francis.tsang@sangfor.com" userId="b5286090-5ec2-4e9b-88fa-d957c5e50b84" providerId="ADAL" clId="{DCBC71BA-C80A-44A4-AD34-A097E1A747E5}" dt="2021-06-08T02:56:37.676" v="2039" actId="165"/>
          <ac:spMkLst>
            <pc:docMk/>
            <pc:sldMk cId="3343467637" sldId="456"/>
            <ac:spMk id="103" creationId="{63311527-85A1-49A5-94AE-F9A49BA50D32}"/>
          </ac:spMkLst>
        </pc:spChg>
        <pc:spChg chg="mod">
          <ac:chgData name="francis.tsang@sangfor.com" userId="b5286090-5ec2-4e9b-88fa-d957c5e50b84" providerId="ADAL" clId="{DCBC71BA-C80A-44A4-AD34-A097E1A747E5}" dt="2021-06-08T02:56:37.676" v="2039" actId="165"/>
          <ac:spMkLst>
            <pc:docMk/>
            <pc:sldMk cId="3343467637" sldId="456"/>
            <ac:spMk id="106" creationId="{39120F1C-BC15-4BC8-A3CC-02D3939B93CB}"/>
          </ac:spMkLst>
        </pc:spChg>
        <pc:spChg chg="mod">
          <ac:chgData name="francis.tsang@sangfor.com" userId="b5286090-5ec2-4e9b-88fa-d957c5e50b84" providerId="ADAL" clId="{DCBC71BA-C80A-44A4-AD34-A097E1A747E5}" dt="2021-06-08T02:56:37.676" v="2039" actId="165"/>
          <ac:spMkLst>
            <pc:docMk/>
            <pc:sldMk cId="3343467637" sldId="456"/>
            <ac:spMk id="108" creationId="{E6F5EC1F-7F80-4C8B-A010-17E9312A57E0}"/>
          </ac:spMkLst>
        </pc:spChg>
        <pc:spChg chg="mod">
          <ac:chgData name="francis.tsang@sangfor.com" userId="b5286090-5ec2-4e9b-88fa-d957c5e50b84" providerId="ADAL" clId="{DCBC71BA-C80A-44A4-AD34-A097E1A747E5}" dt="2021-06-08T02:56:37.676" v="2039" actId="165"/>
          <ac:spMkLst>
            <pc:docMk/>
            <pc:sldMk cId="3343467637" sldId="456"/>
            <ac:spMk id="110" creationId="{7CF34646-26A4-41C1-A65E-0521692EEDFD}"/>
          </ac:spMkLst>
        </pc:spChg>
        <pc:grpChg chg="del">
          <ac:chgData name="francis.tsang@sangfor.com" userId="b5286090-5ec2-4e9b-88fa-d957c5e50b84" providerId="ADAL" clId="{DCBC71BA-C80A-44A4-AD34-A097E1A747E5}" dt="2021-06-08T02:56:37.676" v="2039" actId="165"/>
          <ac:grpSpMkLst>
            <pc:docMk/>
            <pc:sldMk cId="3343467637" sldId="456"/>
            <ac:grpSpMk id="6" creationId="{41169BA4-797E-41E3-B7C4-6DBD6408F065}"/>
          </ac:grpSpMkLst>
        </pc:grpChg>
        <pc:grpChg chg="mod topLvl">
          <ac:chgData name="francis.tsang@sangfor.com" userId="b5286090-5ec2-4e9b-88fa-d957c5e50b84" providerId="ADAL" clId="{DCBC71BA-C80A-44A4-AD34-A097E1A747E5}" dt="2021-06-08T02:56:37.676" v="2039" actId="165"/>
          <ac:grpSpMkLst>
            <pc:docMk/>
            <pc:sldMk cId="3343467637" sldId="456"/>
            <ac:grpSpMk id="33" creationId="{6A05E838-F9D1-454C-B4B5-3BEC0D6254E2}"/>
          </ac:grpSpMkLst>
        </pc:grpChg>
        <pc:grpChg chg="mod topLvl">
          <ac:chgData name="francis.tsang@sangfor.com" userId="b5286090-5ec2-4e9b-88fa-d957c5e50b84" providerId="ADAL" clId="{DCBC71BA-C80A-44A4-AD34-A097E1A747E5}" dt="2021-06-08T02:56:37.676" v="2039" actId="165"/>
          <ac:grpSpMkLst>
            <pc:docMk/>
            <pc:sldMk cId="3343467637" sldId="456"/>
            <ac:grpSpMk id="34" creationId="{1570AB0A-C2FC-4B1C-98A1-46A7331CC42B}"/>
          </ac:grpSpMkLst>
        </pc:grpChg>
        <pc:grpChg chg="mod topLvl">
          <ac:chgData name="francis.tsang@sangfor.com" userId="b5286090-5ec2-4e9b-88fa-d957c5e50b84" providerId="ADAL" clId="{DCBC71BA-C80A-44A4-AD34-A097E1A747E5}" dt="2021-06-08T02:56:37.676" v="2039" actId="165"/>
          <ac:grpSpMkLst>
            <pc:docMk/>
            <pc:sldMk cId="3343467637" sldId="456"/>
            <ac:grpSpMk id="35" creationId="{FA76AE7F-F61B-4019-8A2C-C45F0AE05303}"/>
          </ac:grpSpMkLst>
        </pc:grpChg>
        <pc:grpChg chg="mod topLvl">
          <ac:chgData name="francis.tsang@sangfor.com" userId="b5286090-5ec2-4e9b-88fa-d957c5e50b84" providerId="ADAL" clId="{DCBC71BA-C80A-44A4-AD34-A097E1A747E5}" dt="2021-06-08T02:56:37.676" v="2039" actId="165"/>
          <ac:grpSpMkLst>
            <pc:docMk/>
            <pc:sldMk cId="3343467637" sldId="456"/>
            <ac:grpSpMk id="36" creationId="{F31D2EBE-080D-4AA3-8251-0E75504369E9}"/>
          </ac:grpSpMkLst>
        </pc:grpChg>
        <pc:grpChg chg="mod topLvl">
          <ac:chgData name="francis.tsang@sangfor.com" userId="b5286090-5ec2-4e9b-88fa-d957c5e50b84" providerId="ADAL" clId="{DCBC71BA-C80A-44A4-AD34-A097E1A747E5}" dt="2021-06-08T02:56:37.676" v="2039" actId="165"/>
          <ac:grpSpMkLst>
            <pc:docMk/>
            <pc:sldMk cId="3343467637" sldId="456"/>
            <ac:grpSpMk id="37" creationId="{1C9E30D2-EEE9-4488-95B8-397C37415A76}"/>
          </ac:grpSpMkLst>
        </pc:grpChg>
        <pc:grpChg chg="mod topLvl">
          <ac:chgData name="francis.tsang@sangfor.com" userId="b5286090-5ec2-4e9b-88fa-d957c5e50b84" providerId="ADAL" clId="{DCBC71BA-C80A-44A4-AD34-A097E1A747E5}" dt="2021-06-08T02:56:37.676" v="2039" actId="165"/>
          <ac:grpSpMkLst>
            <pc:docMk/>
            <pc:sldMk cId="3343467637" sldId="456"/>
            <ac:grpSpMk id="38" creationId="{70F4DCD5-79E2-4F3D-9B51-D1E5C289FFA4}"/>
          </ac:grpSpMkLst>
        </pc:grpChg>
        <pc:grpChg chg="mod topLvl">
          <ac:chgData name="francis.tsang@sangfor.com" userId="b5286090-5ec2-4e9b-88fa-d957c5e50b84" providerId="ADAL" clId="{DCBC71BA-C80A-44A4-AD34-A097E1A747E5}" dt="2021-06-08T02:56:37.676" v="2039" actId="165"/>
          <ac:grpSpMkLst>
            <pc:docMk/>
            <pc:sldMk cId="3343467637" sldId="456"/>
            <ac:grpSpMk id="39" creationId="{B6800B68-FADB-4312-8F1C-22537872E1C0}"/>
          </ac:grpSpMkLst>
        </pc:grpChg>
        <pc:grpChg chg="mod topLvl">
          <ac:chgData name="francis.tsang@sangfor.com" userId="b5286090-5ec2-4e9b-88fa-d957c5e50b84" providerId="ADAL" clId="{DCBC71BA-C80A-44A4-AD34-A097E1A747E5}" dt="2021-06-08T02:56:37.676" v="2039" actId="165"/>
          <ac:grpSpMkLst>
            <pc:docMk/>
            <pc:sldMk cId="3343467637" sldId="456"/>
            <ac:grpSpMk id="40" creationId="{C085D89B-B554-4C6A-A75A-FBDACAC07950}"/>
          </ac:grpSpMkLst>
        </pc:grpChg>
        <pc:grpChg chg="mod topLvl">
          <ac:chgData name="francis.tsang@sangfor.com" userId="b5286090-5ec2-4e9b-88fa-d957c5e50b84" providerId="ADAL" clId="{DCBC71BA-C80A-44A4-AD34-A097E1A747E5}" dt="2021-06-08T02:56:37.676" v="2039" actId="165"/>
          <ac:grpSpMkLst>
            <pc:docMk/>
            <pc:sldMk cId="3343467637" sldId="456"/>
            <ac:grpSpMk id="41" creationId="{BF851F4D-7CAD-4D75-98EB-B6128EA321E6}"/>
          </ac:grpSpMkLst>
        </pc:grpChg>
        <pc:picChg chg="mod">
          <ac:chgData name="francis.tsang@sangfor.com" userId="b5286090-5ec2-4e9b-88fa-d957c5e50b84" providerId="ADAL" clId="{DCBC71BA-C80A-44A4-AD34-A097E1A747E5}" dt="2021-06-08T02:56:37.676" v="2039" actId="165"/>
          <ac:picMkLst>
            <pc:docMk/>
            <pc:sldMk cId="3343467637" sldId="456"/>
            <ac:picMk id="93" creationId="{E2E8C661-C59E-4CD7-AAAC-6A7B82F44353}"/>
          </ac:picMkLst>
        </pc:picChg>
        <pc:picChg chg="mod">
          <ac:chgData name="francis.tsang@sangfor.com" userId="b5286090-5ec2-4e9b-88fa-d957c5e50b84" providerId="ADAL" clId="{DCBC71BA-C80A-44A4-AD34-A097E1A747E5}" dt="2021-06-08T02:56:37.676" v="2039" actId="165"/>
          <ac:picMkLst>
            <pc:docMk/>
            <pc:sldMk cId="3343467637" sldId="456"/>
            <ac:picMk id="95" creationId="{CC663CD4-6B54-452C-896C-4224B6A4BD14}"/>
          </ac:picMkLst>
        </pc:picChg>
        <pc:picChg chg="mod">
          <ac:chgData name="francis.tsang@sangfor.com" userId="b5286090-5ec2-4e9b-88fa-d957c5e50b84" providerId="ADAL" clId="{DCBC71BA-C80A-44A4-AD34-A097E1A747E5}" dt="2021-06-08T02:56:37.676" v="2039" actId="165"/>
          <ac:picMkLst>
            <pc:docMk/>
            <pc:sldMk cId="3343467637" sldId="456"/>
            <ac:picMk id="97" creationId="{22571441-E0C5-4AA1-A8FB-0579D9AE9553}"/>
          </ac:picMkLst>
        </pc:picChg>
        <pc:picChg chg="mod">
          <ac:chgData name="francis.tsang@sangfor.com" userId="b5286090-5ec2-4e9b-88fa-d957c5e50b84" providerId="ADAL" clId="{DCBC71BA-C80A-44A4-AD34-A097E1A747E5}" dt="2021-06-08T02:56:37.676" v="2039" actId="165"/>
          <ac:picMkLst>
            <pc:docMk/>
            <pc:sldMk cId="3343467637" sldId="456"/>
            <ac:picMk id="99" creationId="{23C85306-8293-4FE4-85A6-697D16118F4A}"/>
          </ac:picMkLst>
        </pc:picChg>
        <pc:picChg chg="mod">
          <ac:chgData name="francis.tsang@sangfor.com" userId="b5286090-5ec2-4e9b-88fa-d957c5e50b84" providerId="ADAL" clId="{DCBC71BA-C80A-44A4-AD34-A097E1A747E5}" dt="2021-06-08T02:56:37.676" v="2039" actId="165"/>
          <ac:picMkLst>
            <pc:docMk/>
            <pc:sldMk cId="3343467637" sldId="456"/>
            <ac:picMk id="101" creationId="{85667601-DC62-4E61-B981-61D9E24C0E0E}"/>
          </ac:picMkLst>
        </pc:picChg>
        <pc:picChg chg="mod">
          <ac:chgData name="francis.tsang@sangfor.com" userId="b5286090-5ec2-4e9b-88fa-d957c5e50b84" providerId="ADAL" clId="{DCBC71BA-C80A-44A4-AD34-A097E1A747E5}" dt="2021-06-08T02:56:37.676" v="2039" actId="165"/>
          <ac:picMkLst>
            <pc:docMk/>
            <pc:sldMk cId="3343467637" sldId="456"/>
            <ac:picMk id="104" creationId="{66A57885-1AB6-4550-92F5-79FA024773C4}"/>
          </ac:picMkLst>
        </pc:picChg>
        <pc:picChg chg="mod">
          <ac:chgData name="francis.tsang@sangfor.com" userId="b5286090-5ec2-4e9b-88fa-d957c5e50b84" providerId="ADAL" clId="{DCBC71BA-C80A-44A4-AD34-A097E1A747E5}" dt="2021-06-08T02:56:37.676" v="2039" actId="165"/>
          <ac:picMkLst>
            <pc:docMk/>
            <pc:sldMk cId="3343467637" sldId="456"/>
            <ac:picMk id="105" creationId="{5BD3A7C6-BACC-4F12-983D-0FB56FE00DE8}"/>
          </ac:picMkLst>
        </pc:picChg>
        <pc:picChg chg="mod">
          <ac:chgData name="francis.tsang@sangfor.com" userId="b5286090-5ec2-4e9b-88fa-d957c5e50b84" providerId="ADAL" clId="{DCBC71BA-C80A-44A4-AD34-A097E1A747E5}" dt="2021-06-08T02:56:37.676" v="2039" actId="165"/>
          <ac:picMkLst>
            <pc:docMk/>
            <pc:sldMk cId="3343467637" sldId="456"/>
            <ac:picMk id="107" creationId="{64C99989-7E65-49F1-91D8-086BAF26C5D0}"/>
          </ac:picMkLst>
        </pc:picChg>
        <pc:picChg chg="mod">
          <ac:chgData name="francis.tsang@sangfor.com" userId="b5286090-5ec2-4e9b-88fa-d957c5e50b84" providerId="ADAL" clId="{DCBC71BA-C80A-44A4-AD34-A097E1A747E5}" dt="2021-06-08T02:56:37.676" v="2039" actId="165"/>
          <ac:picMkLst>
            <pc:docMk/>
            <pc:sldMk cId="3343467637" sldId="456"/>
            <ac:picMk id="109" creationId="{63D2851C-3C5C-4421-BCAC-9F113BA81E0F}"/>
          </ac:picMkLst>
        </pc:picChg>
      </pc:sldChg>
      <pc:sldChg chg="addSp modSp mod ord modAnim modNotesTx">
        <pc:chgData name="francis.tsang@sangfor.com" userId="b5286090-5ec2-4e9b-88fa-d957c5e50b84" providerId="ADAL" clId="{DCBC71BA-C80A-44A4-AD34-A097E1A747E5}" dt="2021-06-08T05:20:17.020" v="4378"/>
        <pc:sldMkLst>
          <pc:docMk/>
          <pc:sldMk cId="3060550454" sldId="457"/>
        </pc:sldMkLst>
        <pc:spChg chg="mod">
          <ac:chgData name="francis.tsang@sangfor.com" userId="b5286090-5ec2-4e9b-88fa-d957c5e50b84" providerId="ADAL" clId="{DCBC71BA-C80A-44A4-AD34-A097E1A747E5}" dt="2021-06-08T05:16:07.904" v="4365" actId="1076"/>
          <ac:spMkLst>
            <pc:docMk/>
            <pc:sldMk cId="3060550454" sldId="457"/>
            <ac:spMk id="8" creationId="{81C219D0-9965-464E-BB89-CBB27AEA64D5}"/>
          </ac:spMkLst>
        </pc:spChg>
        <pc:spChg chg="mod">
          <ac:chgData name="francis.tsang@sangfor.com" userId="b5286090-5ec2-4e9b-88fa-d957c5e50b84" providerId="ADAL" clId="{DCBC71BA-C80A-44A4-AD34-A097E1A747E5}" dt="2021-06-08T05:16:07.904" v="4365" actId="1076"/>
          <ac:spMkLst>
            <pc:docMk/>
            <pc:sldMk cId="3060550454" sldId="457"/>
            <ac:spMk id="9" creationId="{1DFFD3BA-2C3B-40E0-AEBF-D2B8620FD9B7}"/>
          </ac:spMkLst>
        </pc:spChg>
        <pc:spChg chg="mod">
          <ac:chgData name="francis.tsang@sangfor.com" userId="b5286090-5ec2-4e9b-88fa-d957c5e50b84" providerId="ADAL" clId="{DCBC71BA-C80A-44A4-AD34-A097E1A747E5}" dt="2021-06-08T05:16:07.904" v="4365" actId="1076"/>
          <ac:spMkLst>
            <pc:docMk/>
            <pc:sldMk cId="3060550454" sldId="457"/>
            <ac:spMk id="10" creationId="{0C1F345E-E8BE-4BD0-9813-6A6049F03323}"/>
          </ac:spMkLst>
        </pc:spChg>
        <pc:spChg chg="mod">
          <ac:chgData name="francis.tsang@sangfor.com" userId="b5286090-5ec2-4e9b-88fa-d957c5e50b84" providerId="ADAL" clId="{DCBC71BA-C80A-44A4-AD34-A097E1A747E5}" dt="2021-06-08T05:16:07.904" v="4365" actId="1076"/>
          <ac:spMkLst>
            <pc:docMk/>
            <pc:sldMk cId="3060550454" sldId="457"/>
            <ac:spMk id="11" creationId="{A679275B-AB7C-4C6A-9C3B-269D7A80C096}"/>
          </ac:spMkLst>
        </pc:spChg>
        <pc:spChg chg="mod">
          <ac:chgData name="francis.tsang@sangfor.com" userId="b5286090-5ec2-4e9b-88fa-d957c5e50b84" providerId="ADAL" clId="{DCBC71BA-C80A-44A4-AD34-A097E1A747E5}" dt="2021-06-08T05:16:07.904" v="4365" actId="1076"/>
          <ac:spMkLst>
            <pc:docMk/>
            <pc:sldMk cId="3060550454" sldId="457"/>
            <ac:spMk id="14" creationId="{0DD0B983-FB6E-48BD-A24F-5357ED137D56}"/>
          </ac:spMkLst>
        </pc:spChg>
        <pc:spChg chg="add mod">
          <ac:chgData name="francis.tsang@sangfor.com" userId="b5286090-5ec2-4e9b-88fa-d957c5e50b84" providerId="ADAL" clId="{DCBC71BA-C80A-44A4-AD34-A097E1A747E5}" dt="2021-06-08T05:16:50.914" v="4370" actId="207"/>
          <ac:spMkLst>
            <pc:docMk/>
            <pc:sldMk cId="3060550454" sldId="457"/>
            <ac:spMk id="17" creationId="{01251737-5BC2-4ECC-81E7-E7386F5F3031}"/>
          </ac:spMkLst>
        </pc:spChg>
        <pc:spChg chg="mod">
          <ac:chgData name="francis.tsang@sangfor.com" userId="b5286090-5ec2-4e9b-88fa-d957c5e50b84" providerId="ADAL" clId="{DCBC71BA-C80A-44A4-AD34-A097E1A747E5}" dt="2021-06-08T05:16:58.937" v="4371" actId="1076"/>
          <ac:spMkLst>
            <pc:docMk/>
            <pc:sldMk cId="3060550454" sldId="457"/>
            <ac:spMk id="20" creationId="{F76BFA2C-B61D-4B62-B719-857C57A32373}"/>
          </ac:spMkLst>
        </pc:spChg>
        <pc:grpChg chg="mod">
          <ac:chgData name="francis.tsang@sangfor.com" userId="b5286090-5ec2-4e9b-88fa-d957c5e50b84" providerId="ADAL" clId="{DCBC71BA-C80A-44A4-AD34-A097E1A747E5}" dt="2021-06-08T05:16:07.904" v="4365" actId="1076"/>
          <ac:grpSpMkLst>
            <pc:docMk/>
            <pc:sldMk cId="3060550454" sldId="457"/>
            <ac:grpSpMk id="7" creationId="{66269AB9-ABA1-4669-AFDD-6EDE1733EB97}"/>
          </ac:grpSpMkLst>
        </pc:grpChg>
        <pc:grpChg chg="add mod">
          <ac:chgData name="francis.tsang@sangfor.com" userId="b5286090-5ec2-4e9b-88fa-d957c5e50b84" providerId="ADAL" clId="{DCBC71BA-C80A-44A4-AD34-A097E1A747E5}" dt="2021-06-08T05:16:29.689" v="4368" actId="1076"/>
          <ac:grpSpMkLst>
            <pc:docMk/>
            <pc:sldMk cId="3060550454" sldId="457"/>
            <ac:grpSpMk id="18" creationId="{F75541DE-057D-4DCA-901D-393348745482}"/>
          </ac:grpSpMkLst>
        </pc:grpChg>
        <pc:grpChg chg="add mod">
          <ac:chgData name="francis.tsang@sangfor.com" userId="b5286090-5ec2-4e9b-88fa-d957c5e50b84" providerId="ADAL" clId="{DCBC71BA-C80A-44A4-AD34-A097E1A747E5}" dt="2021-06-08T05:16:58.937" v="4371" actId="1076"/>
          <ac:grpSpMkLst>
            <pc:docMk/>
            <pc:sldMk cId="3060550454" sldId="457"/>
            <ac:grpSpMk id="19" creationId="{F92978EF-EFE4-443B-B23F-E60F3118A79B}"/>
          </ac:grpSpMkLst>
        </pc:grpChg>
        <pc:graphicFrameChg chg="mod modGraphic">
          <ac:chgData name="francis.tsang@sangfor.com" userId="b5286090-5ec2-4e9b-88fa-d957c5e50b84" providerId="ADAL" clId="{DCBC71BA-C80A-44A4-AD34-A097E1A747E5}" dt="2021-06-08T05:16:07.904" v="4365" actId="1076"/>
          <ac:graphicFrameMkLst>
            <pc:docMk/>
            <pc:sldMk cId="3060550454" sldId="457"/>
            <ac:graphicFrameMk id="6" creationId="{8A1C90B2-AF45-4AE9-9EA5-F62ACD7488B5}"/>
          </ac:graphicFrameMkLst>
        </pc:graphicFrameChg>
        <pc:picChg chg="mod">
          <ac:chgData name="francis.tsang@sangfor.com" userId="b5286090-5ec2-4e9b-88fa-d957c5e50b84" providerId="ADAL" clId="{DCBC71BA-C80A-44A4-AD34-A097E1A747E5}" dt="2021-06-08T05:16:07.904" v="4365" actId="1076"/>
          <ac:picMkLst>
            <pc:docMk/>
            <pc:sldMk cId="3060550454" sldId="457"/>
            <ac:picMk id="12" creationId="{9770207A-AFD5-4F5C-B50A-FFADEF76FE25}"/>
          </ac:picMkLst>
        </pc:picChg>
        <pc:picChg chg="mod">
          <ac:chgData name="francis.tsang@sangfor.com" userId="b5286090-5ec2-4e9b-88fa-d957c5e50b84" providerId="ADAL" clId="{DCBC71BA-C80A-44A4-AD34-A097E1A747E5}" dt="2021-06-08T05:16:07.904" v="4365" actId="1076"/>
          <ac:picMkLst>
            <pc:docMk/>
            <pc:sldMk cId="3060550454" sldId="457"/>
            <ac:picMk id="13" creationId="{FEDAF839-33C4-47C2-82C4-057DB5E4592D}"/>
          </ac:picMkLst>
        </pc:picChg>
        <pc:picChg chg="mod">
          <ac:chgData name="francis.tsang@sangfor.com" userId="b5286090-5ec2-4e9b-88fa-d957c5e50b84" providerId="ADAL" clId="{DCBC71BA-C80A-44A4-AD34-A097E1A747E5}" dt="2021-06-08T05:16:07.904" v="4365" actId="1076"/>
          <ac:picMkLst>
            <pc:docMk/>
            <pc:sldMk cId="3060550454" sldId="457"/>
            <ac:picMk id="15" creationId="{96E1E3D2-A512-40EE-8764-8EA3C733CB80}"/>
          </ac:picMkLst>
        </pc:picChg>
        <pc:picChg chg="add mod">
          <ac:chgData name="francis.tsang@sangfor.com" userId="b5286090-5ec2-4e9b-88fa-d957c5e50b84" providerId="ADAL" clId="{DCBC71BA-C80A-44A4-AD34-A097E1A747E5}" dt="2021-06-08T05:16:29.689" v="4368" actId="1076"/>
          <ac:picMkLst>
            <pc:docMk/>
            <pc:sldMk cId="3060550454" sldId="457"/>
            <ac:picMk id="16" creationId="{261AFADF-4E2C-4A57-A115-BB992DB2A754}"/>
          </ac:picMkLst>
        </pc:picChg>
        <pc:picChg chg="mod">
          <ac:chgData name="francis.tsang@sangfor.com" userId="b5286090-5ec2-4e9b-88fa-d957c5e50b84" providerId="ADAL" clId="{DCBC71BA-C80A-44A4-AD34-A097E1A747E5}" dt="2021-06-08T05:16:58.937" v="4371" actId="1076"/>
          <ac:picMkLst>
            <pc:docMk/>
            <pc:sldMk cId="3060550454" sldId="457"/>
            <ac:picMk id="21" creationId="{23801DCE-E801-4DD8-865C-8985A7B73A39}"/>
          </ac:picMkLst>
        </pc:picChg>
      </pc:sldChg>
      <pc:sldChg chg="ord">
        <pc:chgData name="francis.tsang@sangfor.com" userId="b5286090-5ec2-4e9b-88fa-d957c5e50b84" providerId="ADAL" clId="{DCBC71BA-C80A-44A4-AD34-A097E1A747E5}" dt="2021-06-08T05:22:03.132" v="4381"/>
        <pc:sldMkLst>
          <pc:docMk/>
          <pc:sldMk cId="1966174170" sldId="458"/>
        </pc:sldMkLst>
      </pc:sldChg>
      <pc:sldChg chg="modSp mod">
        <pc:chgData name="francis.tsang@sangfor.com" userId="b5286090-5ec2-4e9b-88fa-d957c5e50b84" providerId="ADAL" clId="{DCBC71BA-C80A-44A4-AD34-A097E1A747E5}" dt="2021-06-08T04:22:44.089" v="2480" actId="14100"/>
        <pc:sldMkLst>
          <pc:docMk/>
          <pc:sldMk cId="159044203" sldId="459"/>
        </pc:sldMkLst>
        <pc:spChg chg="mod">
          <ac:chgData name="francis.tsang@sangfor.com" userId="b5286090-5ec2-4e9b-88fa-d957c5e50b84" providerId="ADAL" clId="{DCBC71BA-C80A-44A4-AD34-A097E1A747E5}" dt="2021-06-08T04:22:44.089" v="2480" actId="14100"/>
          <ac:spMkLst>
            <pc:docMk/>
            <pc:sldMk cId="159044203" sldId="459"/>
            <ac:spMk id="59" creationId="{F901A8E8-7D57-453B-B77A-EFBB294FD9D2}"/>
          </ac:spMkLst>
        </pc:spChg>
        <pc:spChg chg="mod">
          <ac:chgData name="francis.tsang@sangfor.com" userId="b5286090-5ec2-4e9b-88fa-d957c5e50b84" providerId="ADAL" clId="{DCBC71BA-C80A-44A4-AD34-A097E1A747E5}" dt="2021-06-08T04:19:13.841" v="2429" actId="14100"/>
          <ac:spMkLst>
            <pc:docMk/>
            <pc:sldMk cId="159044203" sldId="459"/>
            <ac:spMk id="63" creationId="{79DFBF08-2B35-415F-8F9C-E7E98DB597EA}"/>
          </ac:spMkLst>
        </pc:spChg>
        <pc:graphicFrameChg chg="modGraphic">
          <ac:chgData name="francis.tsang@sangfor.com" userId="b5286090-5ec2-4e9b-88fa-d957c5e50b84" providerId="ADAL" clId="{DCBC71BA-C80A-44A4-AD34-A097E1A747E5}" dt="2021-06-08T04:18:51.470" v="2411" actId="6549"/>
          <ac:graphicFrameMkLst>
            <pc:docMk/>
            <pc:sldMk cId="159044203" sldId="459"/>
            <ac:graphicFrameMk id="58" creationId="{F70CE844-2F0C-4A33-B254-669B5C8D8B9E}"/>
          </ac:graphicFrameMkLst>
        </pc:graphicFrameChg>
      </pc:sldChg>
      <pc:sldChg chg="delSp modSp mod">
        <pc:chgData name="francis.tsang@sangfor.com" userId="b5286090-5ec2-4e9b-88fa-d957c5e50b84" providerId="ADAL" clId="{DCBC71BA-C80A-44A4-AD34-A097E1A747E5}" dt="2021-06-08T05:33:12.380" v="4470" actId="14100"/>
        <pc:sldMkLst>
          <pc:docMk/>
          <pc:sldMk cId="2436024199" sldId="460"/>
        </pc:sldMkLst>
        <pc:spChg chg="mod">
          <ac:chgData name="francis.tsang@sangfor.com" userId="b5286090-5ec2-4e9b-88fa-d957c5e50b84" providerId="ADAL" clId="{DCBC71BA-C80A-44A4-AD34-A097E1A747E5}" dt="2021-06-08T05:32:43.361" v="4452" actId="403"/>
          <ac:spMkLst>
            <pc:docMk/>
            <pc:sldMk cId="2436024199" sldId="460"/>
            <ac:spMk id="7" creationId="{7A3CD368-04F9-4DD9-9F20-5B94CDEABD36}"/>
          </ac:spMkLst>
        </pc:spChg>
        <pc:spChg chg="mod">
          <ac:chgData name="francis.tsang@sangfor.com" userId="b5286090-5ec2-4e9b-88fa-d957c5e50b84" providerId="ADAL" clId="{DCBC71BA-C80A-44A4-AD34-A097E1A747E5}" dt="2021-06-08T05:32:58.583" v="4453" actId="1076"/>
          <ac:spMkLst>
            <pc:docMk/>
            <pc:sldMk cId="2436024199" sldId="460"/>
            <ac:spMk id="9" creationId="{FB712FA1-293A-422C-B861-F0A06C8FC011}"/>
          </ac:spMkLst>
        </pc:spChg>
        <pc:spChg chg="del">
          <ac:chgData name="francis.tsang@sangfor.com" userId="b5286090-5ec2-4e9b-88fa-d957c5e50b84" providerId="ADAL" clId="{DCBC71BA-C80A-44A4-AD34-A097E1A747E5}" dt="2021-06-08T04:19:22.006" v="2430" actId="478"/>
          <ac:spMkLst>
            <pc:docMk/>
            <pc:sldMk cId="2436024199" sldId="460"/>
            <ac:spMk id="11" creationId="{464E0CDA-4223-4138-A0B3-7C732B4740DC}"/>
          </ac:spMkLst>
        </pc:spChg>
        <pc:spChg chg="mod">
          <ac:chgData name="francis.tsang@sangfor.com" userId="b5286090-5ec2-4e9b-88fa-d957c5e50b84" providerId="ADAL" clId="{DCBC71BA-C80A-44A4-AD34-A097E1A747E5}" dt="2021-06-08T05:33:12.380" v="4470" actId="14100"/>
          <ac:spMkLst>
            <pc:docMk/>
            <pc:sldMk cId="2436024199" sldId="460"/>
            <ac:spMk id="12" creationId="{BFEF1B80-18A3-4AED-AE9B-F076286BBA7A}"/>
          </ac:spMkLst>
        </pc:spChg>
        <pc:graphicFrameChg chg="mod modGraphic">
          <ac:chgData name="francis.tsang@sangfor.com" userId="b5286090-5ec2-4e9b-88fa-d957c5e50b84" providerId="ADAL" clId="{DCBC71BA-C80A-44A4-AD34-A097E1A747E5}" dt="2021-06-08T04:21:38.257" v="2473" actId="14734"/>
          <ac:graphicFrameMkLst>
            <pc:docMk/>
            <pc:sldMk cId="2436024199" sldId="460"/>
            <ac:graphicFrameMk id="6" creationId="{8B34CD7A-AABB-4003-BC2A-BAE701BFA252}"/>
          </ac:graphicFrameMkLst>
        </pc:graphicFrameChg>
        <pc:picChg chg="mod">
          <ac:chgData name="francis.tsang@sangfor.com" userId="b5286090-5ec2-4e9b-88fa-d957c5e50b84" providerId="ADAL" clId="{DCBC71BA-C80A-44A4-AD34-A097E1A747E5}" dt="2021-06-08T05:32:58.583" v="4453" actId="1076"/>
          <ac:picMkLst>
            <pc:docMk/>
            <pc:sldMk cId="2436024199" sldId="460"/>
            <ac:picMk id="8" creationId="{C2099EB6-E91C-476D-B771-C0502FA108DA}"/>
          </ac:picMkLst>
        </pc:picChg>
      </pc:sldChg>
      <pc:sldChg chg="modSp mod">
        <pc:chgData name="francis.tsang@sangfor.com" userId="b5286090-5ec2-4e9b-88fa-d957c5e50b84" providerId="ADAL" clId="{DCBC71BA-C80A-44A4-AD34-A097E1A747E5}" dt="2021-06-08T04:24:11.394" v="2517" actId="404"/>
        <pc:sldMkLst>
          <pc:docMk/>
          <pc:sldMk cId="4244280984" sldId="461"/>
        </pc:sldMkLst>
        <pc:spChg chg="mod">
          <ac:chgData name="francis.tsang@sangfor.com" userId="b5286090-5ec2-4e9b-88fa-d957c5e50b84" providerId="ADAL" clId="{DCBC71BA-C80A-44A4-AD34-A097E1A747E5}" dt="2021-06-08T04:24:11.394" v="2517" actId="404"/>
          <ac:spMkLst>
            <pc:docMk/>
            <pc:sldMk cId="4244280984" sldId="461"/>
            <ac:spMk id="8" creationId="{5488106E-3F3B-A149-B4F1-919683FE2782}"/>
          </ac:spMkLst>
        </pc:spChg>
      </pc:sldChg>
      <pc:sldChg chg="modSp mod">
        <pc:chgData name="francis.tsang@sangfor.com" userId="b5286090-5ec2-4e9b-88fa-d957c5e50b84" providerId="ADAL" clId="{DCBC71BA-C80A-44A4-AD34-A097E1A747E5}" dt="2021-06-08T05:26:24.610" v="4395" actId="20577"/>
        <pc:sldMkLst>
          <pc:docMk/>
          <pc:sldMk cId="2038452683" sldId="464"/>
        </pc:sldMkLst>
        <pc:spChg chg="mod">
          <ac:chgData name="francis.tsang@sangfor.com" userId="b5286090-5ec2-4e9b-88fa-d957c5e50b84" providerId="ADAL" clId="{DCBC71BA-C80A-44A4-AD34-A097E1A747E5}" dt="2021-06-08T05:26:24.610" v="4395" actId="20577"/>
          <ac:spMkLst>
            <pc:docMk/>
            <pc:sldMk cId="2038452683" sldId="464"/>
            <ac:spMk id="6" creationId="{CEF409C4-5E37-49CB-AC0C-28CE4E1974EA}"/>
          </ac:spMkLst>
        </pc:spChg>
      </pc:sldChg>
      <pc:sldChg chg="modNotesTx">
        <pc:chgData name="francis.tsang@sangfor.com" userId="b5286090-5ec2-4e9b-88fa-d957c5e50b84" providerId="ADAL" clId="{DCBC71BA-C80A-44A4-AD34-A097E1A747E5}" dt="2021-06-08T02:31:03.692" v="1610" actId="20577"/>
        <pc:sldMkLst>
          <pc:docMk/>
          <pc:sldMk cId="328182280" sldId="467"/>
        </pc:sldMkLst>
      </pc:sldChg>
      <pc:sldChg chg="modSp mod">
        <pc:chgData name="francis.tsang@sangfor.com" userId="b5286090-5ec2-4e9b-88fa-d957c5e50b84" providerId="ADAL" clId="{DCBC71BA-C80A-44A4-AD34-A097E1A747E5}" dt="2021-06-08T05:22:18.173" v="4385" actId="20577"/>
        <pc:sldMkLst>
          <pc:docMk/>
          <pc:sldMk cId="1051331134" sldId="468"/>
        </pc:sldMkLst>
        <pc:spChg chg="mod">
          <ac:chgData name="francis.tsang@sangfor.com" userId="b5286090-5ec2-4e9b-88fa-d957c5e50b84" providerId="ADAL" clId="{DCBC71BA-C80A-44A4-AD34-A097E1A747E5}" dt="2021-06-08T05:22:18.173" v="4385" actId="20577"/>
          <ac:spMkLst>
            <pc:docMk/>
            <pc:sldMk cId="1051331134" sldId="468"/>
            <ac:spMk id="10" creationId="{66C12171-9788-B844-8432-0BD942258F91}"/>
          </ac:spMkLst>
        </pc:spChg>
      </pc:sldChg>
      <pc:sldChg chg="modSp mod">
        <pc:chgData name="francis.tsang@sangfor.com" userId="b5286090-5ec2-4e9b-88fa-d957c5e50b84" providerId="ADAL" clId="{DCBC71BA-C80A-44A4-AD34-A097E1A747E5}" dt="2021-06-08T04:23:34.334" v="2511" actId="6549"/>
        <pc:sldMkLst>
          <pc:docMk/>
          <pc:sldMk cId="4225649632" sldId="469"/>
        </pc:sldMkLst>
        <pc:spChg chg="mod">
          <ac:chgData name="francis.tsang@sangfor.com" userId="b5286090-5ec2-4e9b-88fa-d957c5e50b84" providerId="ADAL" clId="{DCBC71BA-C80A-44A4-AD34-A097E1A747E5}" dt="2021-06-08T04:23:34.334" v="2511" actId="6549"/>
          <ac:spMkLst>
            <pc:docMk/>
            <pc:sldMk cId="4225649632" sldId="469"/>
            <ac:spMk id="13" creationId="{B9FF7D2A-5F2C-7E47-A2F7-EAD022045A08}"/>
          </ac:spMkLst>
        </pc:spChg>
        <pc:spChg chg="mod">
          <ac:chgData name="francis.tsang@sangfor.com" userId="b5286090-5ec2-4e9b-88fa-d957c5e50b84" providerId="ADAL" clId="{DCBC71BA-C80A-44A4-AD34-A097E1A747E5}" dt="2021-06-08T04:23:09.655" v="2486" actId="20577"/>
          <ac:spMkLst>
            <pc:docMk/>
            <pc:sldMk cId="4225649632" sldId="469"/>
            <ac:spMk id="23" creationId="{CC3470D5-F9BD-9F48-82A7-700891B97D4C}"/>
          </ac:spMkLst>
        </pc:spChg>
      </pc:sldChg>
      <pc:sldChg chg="addSp delSp modSp mod ord">
        <pc:chgData name="francis.tsang@sangfor.com" userId="b5286090-5ec2-4e9b-88fa-d957c5e50b84" providerId="ADAL" clId="{DCBC71BA-C80A-44A4-AD34-A097E1A747E5}" dt="2021-06-08T02:37:33.031" v="1661"/>
        <pc:sldMkLst>
          <pc:docMk/>
          <pc:sldMk cId="2900112806" sldId="470"/>
        </pc:sldMkLst>
        <pc:spChg chg="del">
          <ac:chgData name="francis.tsang@sangfor.com" userId="b5286090-5ec2-4e9b-88fa-d957c5e50b84" providerId="ADAL" clId="{DCBC71BA-C80A-44A4-AD34-A097E1A747E5}" dt="2021-06-08T02:34:56.307" v="1647" actId="478"/>
          <ac:spMkLst>
            <pc:docMk/>
            <pc:sldMk cId="2900112806" sldId="470"/>
            <ac:spMk id="3" creationId="{205C7BF3-9453-4350-A2B1-66C8BFE2744D}"/>
          </ac:spMkLst>
        </pc:spChg>
        <pc:spChg chg="add del mod">
          <ac:chgData name="francis.tsang@sangfor.com" userId="b5286090-5ec2-4e9b-88fa-d957c5e50b84" providerId="ADAL" clId="{DCBC71BA-C80A-44A4-AD34-A097E1A747E5}" dt="2021-06-08T02:34:56.307" v="1647" actId="478"/>
          <ac:spMkLst>
            <pc:docMk/>
            <pc:sldMk cId="2900112806" sldId="470"/>
            <ac:spMk id="7" creationId="{EDBC1C2F-699F-4A1B-BC6A-B12B1662F3E1}"/>
          </ac:spMkLst>
        </pc:spChg>
        <pc:spChg chg="add del mod">
          <ac:chgData name="francis.tsang@sangfor.com" userId="b5286090-5ec2-4e9b-88fa-d957c5e50b84" providerId="ADAL" clId="{DCBC71BA-C80A-44A4-AD34-A097E1A747E5}" dt="2021-06-08T02:37:32.731" v="1660" actId="478"/>
          <ac:spMkLst>
            <pc:docMk/>
            <pc:sldMk cId="2900112806" sldId="470"/>
            <ac:spMk id="8" creationId="{4232890A-E561-4FAE-B8AB-04F5DCE09535}"/>
          </ac:spMkLst>
        </pc:spChg>
        <pc:spChg chg="add mod">
          <ac:chgData name="francis.tsang@sangfor.com" userId="b5286090-5ec2-4e9b-88fa-d957c5e50b84" providerId="ADAL" clId="{DCBC71BA-C80A-44A4-AD34-A097E1A747E5}" dt="2021-06-08T02:35:01.351" v="1649" actId="1076"/>
          <ac:spMkLst>
            <pc:docMk/>
            <pc:sldMk cId="2900112806" sldId="470"/>
            <ac:spMk id="9" creationId="{B78A2208-82B5-48A2-A2D0-03BE4F088184}"/>
          </ac:spMkLst>
        </pc:spChg>
        <pc:spChg chg="add mod">
          <ac:chgData name="francis.tsang@sangfor.com" userId="b5286090-5ec2-4e9b-88fa-d957c5e50b84" providerId="ADAL" clId="{DCBC71BA-C80A-44A4-AD34-A097E1A747E5}" dt="2021-06-08T02:37:33.031" v="1661"/>
          <ac:spMkLst>
            <pc:docMk/>
            <pc:sldMk cId="2900112806" sldId="470"/>
            <ac:spMk id="10" creationId="{E368740B-8E65-4E22-B5E6-CD02671570C7}"/>
          </ac:spMkLst>
        </pc:spChg>
      </pc:sldChg>
      <pc:sldChg chg="modSp add mod ord">
        <pc:chgData name="francis.tsang@sangfor.com" userId="b5286090-5ec2-4e9b-88fa-d957c5e50b84" providerId="ADAL" clId="{DCBC71BA-C80A-44A4-AD34-A097E1A747E5}" dt="2021-06-08T02:37:11.729" v="1659" actId="6549"/>
        <pc:sldMkLst>
          <pc:docMk/>
          <pc:sldMk cId="4082487354" sldId="471"/>
        </pc:sldMkLst>
        <pc:spChg chg="mod">
          <ac:chgData name="francis.tsang@sangfor.com" userId="b5286090-5ec2-4e9b-88fa-d957c5e50b84" providerId="ADAL" clId="{DCBC71BA-C80A-44A4-AD34-A097E1A747E5}" dt="2021-06-08T02:37:11.729" v="1659" actId="6549"/>
          <ac:spMkLst>
            <pc:docMk/>
            <pc:sldMk cId="4082487354" sldId="471"/>
            <ac:spMk id="3" creationId="{205C7BF3-9453-4350-A2B1-66C8BFE2744D}"/>
          </ac:spMkLst>
        </pc:spChg>
        <pc:spChg chg="mod">
          <ac:chgData name="francis.tsang@sangfor.com" userId="b5286090-5ec2-4e9b-88fa-d957c5e50b84" providerId="ADAL" clId="{DCBC71BA-C80A-44A4-AD34-A097E1A747E5}" dt="2021-06-08T02:34:44.507" v="1646" actId="14100"/>
          <ac:spMkLst>
            <pc:docMk/>
            <pc:sldMk cId="4082487354" sldId="471"/>
            <ac:spMk id="7" creationId="{EDBC1C2F-699F-4A1B-BC6A-B12B1662F3E1}"/>
          </ac:spMkLst>
        </pc:spChg>
      </pc:sldChg>
      <pc:sldChg chg="addSp delSp modSp add mod ord">
        <pc:chgData name="francis.tsang@sangfor.com" userId="b5286090-5ec2-4e9b-88fa-d957c5e50b84" providerId="ADAL" clId="{DCBC71BA-C80A-44A4-AD34-A097E1A747E5}" dt="2021-06-08T02:37:41.119" v="1663"/>
        <pc:sldMkLst>
          <pc:docMk/>
          <pc:sldMk cId="1930317923" sldId="472"/>
        </pc:sldMkLst>
        <pc:spChg chg="del">
          <ac:chgData name="francis.tsang@sangfor.com" userId="b5286090-5ec2-4e9b-88fa-d957c5e50b84" providerId="ADAL" clId="{DCBC71BA-C80A-44A4-AD34-A097E1A747E5}" dt="2021-06-08T02:35:07.900" v="1650" actId="478"/>
          <ac:spMkLst>
            <pc:docMk/>
            <pc:sldMk cId="1930317923" sldId="472"/>
            <ac:spMk id="3" creationId="{205C7BF3-9453-4350-A2B1-66C8BFE2744D}"/>
          </ac:spMkLst>
        </pc:spChg>
        <pc:spChg chg="del mod">
          <ac:chgData name="francis.tsang@sangfor.com" userId="b5286090-5ec2-4e9b-88fa-d957c5e50b84" providerId="ADAL" clId="{DCBC71BA-C80A-44A4-AD34-A097E1A747E5}" dt="2021-06-08T02:35:07.900" v="1650" actId="478"/>
          <ac:spMkLst>
            <pc:docMk/>
            <pc:sldMk cId="1930317923" sldId="472"/>
            <ac:spMk id="7" creationId="{EDBC1C2F-699F-4A1B-BC6A-B12B1662F3E1}"/>
          </ac:spMkLst>
        </pc:spChg>
        <pc:spChg chg="add del mod">
          <ac:chgData name="francis.tsang@sangfor.com" userId="b5286090-5ec2-4e9b-88fa-d957c5e50b84" providerId="ADAL" clId="{DCBC71BA-C80A-44A4-AD34-A097E1A747E5}" dt="2021-06-08T02:37:40.945" v="1662" actId="478"/>
          <ac:spMkLst>
            <pc:docMk/>
            <pc:sldMk cId="1930317923" sldId="472"/>
            <ac:spMk id="8" creationId="{BB2B3F20-D17F-406F-96A7-22E45A693DD6}"/>
          </ac:spMkLst>
        </pc:spChg>
        <pc:spChg chg="add mod">
          <ac:chgData name="francis.tsang@sangfor.com" userId="b5286090-5ec2-4e9b-88fa-d957c5e50b84" providerId="ADAL" clId="{DCBC71BA-C80A-44A4-AD34-A097E1A747E5}" dt="2021-06-08T02:35:19.077" v="1658" actId="1035"/>
          <ac:spMkLst>
            <pc:docMk/>
            <pc:sldMk cId="1930317923" sldId="472"/>
            <ac:spMk id="9" creationId="{90F2DD05-99D9-4D29-90E3-20E566CF9D6F}"/>
          </ac:spMkLst>
        </pc:spChg>
        <pc:spChg chg="add mod">
          <ac:chgData name="francis.tsang@sangfor.com" userId="b5286090-5ec2-4e9b-88fa-d957c5e50b84" providerId="ADAL" clId="{DCBC71BA-C80A-44A4-AD34-A097E1A747E5}" dt="2021-06-08T02:37:41.119" v="1663"/>
          <ac:spMkLst>
            <pc:docMk/>
            <pc:sldMk cId="1930317923" sldId="472"/>
            <ac:spMk id="10" creationId="{5C2F77B9-5420-4B8C-B089-96B2414A9D8D}"/>
          </ac:spMkLst>
        </pc:spChg>
      </pc:sldChg>
      <pc:sldChg chg="addSp delSp modSp add mod modNotesTx">
        <pc:chgData name="francis.tsang@sangfor.com" userId="b5286090-5ec2-4e9b-88fa-d957c5e50b84" providerId="ADAL" clId="{DCBC71BA-C80A-44A4-AD34-A097E1A747E5}" dt="2021-06-08T04:15:46.633" v="2370" actId="1076"/>
        <pc:sldMkLst>
          <pc:docMk/>
          <pc:sldMk cId="2564526898" sldId="473"/>
        </pc:sldMkLst>
        <pc:spChg chg="mod">
          <ac:chgData name="francis.tsang@sangfor.com" userId="b5286090-5ec2-4e9b-88fa-d957c5e50b84" providerId="ADAL" clId="{DCBC71BA-C80A-44A4-AD34-A097E1A747E5}" dt="2021-06-08T04:12:53.452" v="2335" actId="1035"/>
          <ac:spMkLst>
            <pc:docMk/>
            <pc:sldMk cId="2564526898" sldId="473"/>
            <ac:spMk id="3" creationId="{22EBA598-27F3-3E44-964F-95F8BDEDDDDC}"/>
          </ac:spMkLst>
        </pc:spChg>
        <pc:spChg chg="mod">
          <ac:chgData name="francis.tsang@sangfor.com" userId="b5286090-5ec2-4e9b-88fa-d957c5e50b84" providerId="ADAL" clId="{DCBC71BA-C80A-44A4-AD34-A097E1A747E5}" dt="2021-06-08T04:12:53.452" v="2335" actId="1035"/>
          <ac:spMkLst>
            <pc:docMk/>
            <pc:sldMk cId="2564526898" sldId="473"/>
            <ac:spMk id="4" creationId="{8ADA76D0-2D30-5C4E-A7B1-4342ABBDE9DE}"/>
          </ac:spMkLst>
        </pc:spChg>
        <pc:spChg chg="mod topLvl">
          <ac:chgData name="francis.tsang@sangfor.com" userId="b5286090-5ec2-4e9b-88fa-d957c5e50b84" providerId="ADAL" clId="{DCBC71BA-C80A-44A4-AD34-A097E1A747E5}" dt="2021-06-08T04:13:04.890" v="2340" actId="1036"/>
          <ac:spMkLst>
            <pc:docMk/>
            <pc:sldMk cId="2564526898" sldId="473"/>
            <ac:spMk id="7" creationId="{EEA303D8-933D-2E49-9881-68533123340C}"/>
          </ac:spMkLst>
        </pc:spChg>
        <pc:spChg chg="mod topLvl">
          <ac:chgData name="francis.tsang@sangfor.com" userId="b5286090-5ec2-4e9b-88fa-d957c5e50b84" providerId="ADAL" clId="{DCBC71BA-C80A-44A4-AD34-A097E1A747E5}" dt="2021-06-08T04:13:04.890" v="2340" actId="1036"/>
          <ac:spMkLst>
            <pc:docMk/>
            <pc:sldMk cId="2564526898" sldId="473"/>
            <ac:spMk id="8" creationId="{B6664904-2C2B-D94E-AEC0-836B10C662BE}"/>
          </ac:spMkLst>
        </pc:spChg>
        <pc:spChg chg="mod topLvl">
          <ac:chgData name="francis.tsang@sangfor.com" userId="b5286090-5ec2-4e9b-88fa-d957c5e50b84" providerId="ADAL" clId="{DCBC71BA-C80A-44A4-AD34-A097E1A747E5}" dt="2021-06-08T04:13:04.890" v="2340" actId="1036"/>
          <ac:spMkLst>
            <pc:docMk/>
            <pc:sldMk cId="2564526898" sldId="473"/>
            <ac:spMk id="9" creationId="{F165A9E3-8601-9B46-903A-617746FDEE85}"/>
          </ac:spMkLst>
        </pc:spChg>
        <pc:spChg chg="mod topLvl">
          <ac:chgData name="francis.tsang@sangfor.com" userId="b5286090-5ec2-4e9b-88fa-d957c5e50b84" providerId="ADAL" clId="{DCBC71BA-C80A-44A4-AD34-A097E1A747E5}" dt="2021-06-08T04:13:04.890" v="2340" actId="1036"/>
          <ac:spMkLst>
            <pc:docMk/>
            <pc:sldMk cId="2564526898" sldId="473"/>
            <ac:spMk id="10" creationId="{26B45099-7D57-6B41-A38F-84895D3401FB}"/>
          </ac:spMkLst>
        </pc:spChg>
        <pc:spChg chg="mod topLvl">
          <ac:chgData name="francis.tsang@sangfor.com" userId="b5286090-5ec2-4e9b-88fa-d957c5e50b84" providerId="ADAL" clId="{DCBC71BA-C80A-44A4-AD34-A097E1A747E5}" dt="2021-06-08T04:13:04.890" v="2340" actId="1036"/>
          <ac:spMkLst>
            <pc:docMk/>
            <pc:sldMk cId="2564526898" sldId="473"/>
            <ac:spMk id="11" creationId="{3118CA6C-10BC-C644-8E7F-5F26D52B2EAB}"/>
          </ac:spMkLst>
        </pc:spChg>
        <pc:spChg chg="mod topLvl">
          <ac:chgData name="francis.tsang@sangfor.com" userId="b5286090-5ec2-4e9b-88fa-d957c5e50b84" providerId="ADAL" clId="{DCBC71BA-C80A-44A4-AD34-A097E1A747E5}" dt="2021-06-08T04:13:04.890" v="2340" actId="1036"/>
          <ac:spMkLst>
            <pc:docMk/>
            <pc:sldMk cId="2564526898" sldId="473"/>
            <ac:spMk id="12" creationId="{CFA6D0B8-0AD3-E54A-95FC-2F51735C59DC}"/>
          </ac:spMkLst>
        </pc:spChg>
        <pc:spChg chg="mod topLvl">
          <ac:chgData name="francis.tsang@sangfor.com" userId="b5286090-5ec2-4e9b-88fa-d957c5e50b84" providerId="ADAL" clId="{DCBC71BA-C80A-44A4-AD34-A097E1A747E5}" dt="2021-06-08T04:13:04.890" v="2340" actId="1036"/>
          <ac:spMkLst>
            <pc:docMk/>
            <pc:sldMk cId="2564526898" sldId="473"/>
            <ac:spMk id="13" creationId="{D83F1345-7FD0-6040-8AC4-A704A6720CAD}"/>
          </ac:spMkLst>
        </pc:spChg>
        <pc:spChg chg="mod topLvl">
          <ac:chgData name="francis.tsang@sangfor.com" userId="b5286090-5ec2-4e9b-88fa-d957c5e50b84" providerId="ADAL" clId="{DCBC71BA-C80A-44A4-AD34-A097E1A747E5}" dt="2021-06-08T04:13:04.890" v="2340" actId="1036"/>
          <ac:spMkLst>
            <pc:docMk/>
            <pc:sldMk cId="2564526898" sldId="473"/>
            <ac:spMk id="14" creationId="{68B895C9-724C-DE44-84AA-48D28DDB1375}"/>
          </ac:spMkLst>
        </pc:spChg>
        <pc:spChg chg="mod topLvl">
          <ac:chgData name="francis.tsang@sangfor.com" userId="b5286090-5ec2-4e9b-88fa-d957c5e50b84" providerId="ADAL" clId="{DCBC71BA-C80A-44A4-AD34-A097E1A747E5}" dt="2021-06-08T04:13:04.890" v="2340" actId="1036"/>
          <ac:spMkLst>
            <pc:docMk/>
            <pc:sldMk cId="2564526898" sldId="473"/>
            <ac:spMk id="15" creationId="{ED2E8E58-F167-4545-A61C-4CF4E1AA0AA0}"/>
          </ac:spMkLst>
        </pc:spChg>
        <pc:spChg chg="mod topLvl">
          <ac:chgData name="francis.tsang@sangfor.com" userId="b5286090-5ec2-4e9b-88fa-d957c5e50b84" providerId="ADAL" clId="{DCBC71BA-C80A-44A4-AD34-A097E1A747E5}" dt="2021-06-08T04:13:04.890" v="2340" actId="1036"/>
          <ac:spMkLst>
            <pc:docMk/>
            <pc:sldMk cId="2564526898" sldId="473"/>
            <ac:spMk id="16" creationId="{2598A387-EA46-304E-B528-67D30144EB57}"/>
          </ac:spMkLst>
        </pc:spChg>
        <pc:spChg chg="mod topLvl">
          <ac:chgData name="francis.tsang@sangfor.com" userId="b5286090-5ec2-4e9b-88fa-d957c5e50b84" providerId="ADAL" clId="{DCBC71BA-C80A-44A4-AD34-A097E1A747E5}" dt="2021-06-08T04:13:04.890" v="2340" actId="1036"/>
          <ac:spMkLst>
            <pc:docMk/>
            <pc:sldMk cId="2564526898" sldId="473"/>
            <ac:spMk id="17" creationId="{97C14218-E67A-824A-A320-736717C86AFD}"/>
          </ac:spMkLst>
        </pc:spChg>
        <pc:spChg chg="mod topLvl">
          <ac:chgData name="francis.tsang@sangfor.com" userId="b5286090-5ec2-4e9b-88fa-d957c5e50b84" providerId="ADAL" clId="{DCBC71BA-C80A-44A4-AD34-A097E1A747E5}" dt="2021-06-08T04:13:04.890" v="2340" actId="1036"/>
          <ac:spMkLst>
            <pc:docMk/>
            <pc:sldMk cId="2564526898" sldId="473"/>
            <ac:spMk id="26" creationId="{E0F8F34D-8E25-5841-BF6D-D95044CB0452}"/>
          </ac:spMkLst>
        </pc:spChg>
        <pc:spChg chg="mod topLvl">
          <ac:chgData name="francis.tsang@sangfor.com" userId="b5286090-5ec2-4e9b-88fa-d957c5e50b84" providerId="ADAL" clId="{DCBC71BA-C80A-44A4-AD34-A097E1A747E5}" dt="2021-06-08T04:13:04.890" v="2340" actId="1036"/>
          <ac:spMkLst>
            <pc:docMk/>
            <pc:sldMk cId="2564526898" sldId="473"/>
            <ac:spMk id="27" creationId="{5479558C-F40E-A04A-B30F-55284B279947}"/>
          </ac:spMkLst>
        </pc:spChg>
        <pc:spChg chg="mod topLvl">
          <ac:chgData name="francis.tsang@sangfor.com" userId="b5286090-5ec2-4e9b-88fa-d957c5e50b84" providerId="ADAL" clId="{DCBC71BA-C80A-44A4-AD34-A097E1A747E5}" dt="2021-06-08T04:13:04.890" v="2340" actId="1036"/>
          <ac:spMkLst>
            <pc:docMk/>
            <pc:sldMk cId="2564526898" sldId="473"/>
            <ac:spMk id="30" creationId="{8C449F77-8BDA-9B41-A9E1-7D2C8711077E}"/>
          </ac:spMkLst>
        </pc:spChg>
        <pc:spChg chg="mod topLvl">
          <ac:chgData name="francis.tsang@sangfor.com" userId="b5286090-5ec2-4e9b-88fa-d957c5e50b84" providerId="ADAL" clId="{DCBC71BA-C80A-44A4-AD34-A097E1A747E5}" dt="2021-06-08T04:13:04.890" v="2340" actId="1036"/>
          <ac:spMkLst>
            <pc:docMk/>
            <pc:sldMk cId="2564526898" sldId="473"/>
            <ac:spMk id="31" creationId="{547BEC08-A3DE-8543-91D7-25A80C8F9C21}"/>
          </ac:spMkLst>
        </pc:spChg>
        <pc:spChg chg="mod topLvl">
          <ac:chgData name="francis.tsang@sangfor.com" userId="b5286090-5ec2-4e9b-88fa-d957c5e50b84" providerId="ADAL" clId="{DCBC71BA-C80A-44A4-AD34-A097E1A747E5}" dt="2021-06-08T04:13:04.890" v="2340" actId="1036"/>
          <ac:spMkLst>
            <pc:docMk/>
            <pc:sldMk cId="2564526898" sldId="473"/>
            <ac:spMk id="39" creationId="{53212FFA-FC1B-CE49-8461-AAD7EB040D4E}"/>
          </ac:spMkLst>
        </pc:spChg>
        <pc:spChg chg="mod topLvl">
          <ac:chgData name="francis.tsang@sangfor.com" userId="b5286090-5ec2-4e9b-88fa-d957c5e50b84" providerId="ADAL" clId="{DCBC71BA-C80A-44A4-AD34-A097E1A747E5}" dt="2021-06-08T04:13:04.890" v="2340" actId="1036"/>
          <ac:spMkLst>
            <pc:docMk/>
            <pc:sldMk cId="2564526898" sldId="473"/>
            <ac:spMk id="40" creationId="{FD5C0AFD-0939-B24D-9993-3313B81269A3}"/>
          </ac:spMkLst>
        </pc:spChg>
        <pc:spChg chg="mod topLvl">
          <ac:chgData name="francis.tsang@sangfor.com" userId="b5286090-5ec2-4e9b-88fa-d957c5e50b84" providerId="ADAL" clId="{DCBC71BA-C80A-44A4-AD34-A097E1A747E5}" dt="2021-06-08T04:13:04.890" v="2340" actId="1036"/>
          <ac:spMkLst>
            <pc:docMk/>
            <pc:sldMk cId="2564526898" sldId="473"/>
            <ac:spMk id="41" creationId="{5384904F-3094-9941-AF39-0466F4CD8538}"/>
          </ac:spMkLst>
        </pc:spChg>
        <pc:spChg chg="mod topLvl">
          <ac:chgData name="francis.tsang@sangfor.com" userId="b5286090-5ec2-4e9b-88fa-d957c5e50b84" providerId="ADAL" clId="{DCBC71BA-C80A-44A4-AD34-A097E1A747E5}" dt="2021-06-08T04:13:04.890" v="2340" actId="1036"/>
          <ac:spMkLst>
            <pc:docMk/>
            <pc:sldMk cId="2564526898" sldId="473"/>
            <ac:spMk id="43" creationId="{B164A58C-BA7F-9B40-9D52-3650A7122171}"/>
          </ac:spMkLst>
        </pc:spChg>
        <pc:spChg chg="mod topLvl">
          <ac:chgData name="francis.tsang@sangfor.com" userId="b5286090-5ec2-4e9b-88fa-d957c5e50b84" providerId="ADAL" clId="{DCBC71BA-C80A-44A4-AD34-A097E1A747E5}" dt="2021-06-08T04:13:04.890" v="2340" actId="1036"/>
          <ac:spMkLst>
            <pc:docMk/>
            <pc:sldMk cId="2564526898" sldId="473"/>
            <ac:spMk id="44" creationId="{26D72F9F-70A6-164E-97E5-AD77A10F4F9A}"/>
          </ac:spMkLst>
        </pc:spChg>
        <pc:spChg chg="mod topLvl">
          <ac:chgData name="francis.tsang@sangfor.com" userId="b5286090-5ec2-4e9b-88fa-d957c5e50b84" providerId="ADAL" clId="{DCBC71BA-C80A-44A4-AD34-A097E1A747E5}" dt="2021-06-08T04:13:04.890" v="2340" actId="1036"/>
          <ac:spMkLst>
            <pc:docMk/>
            <pc:sldMk cId="2564526898" sldId="473"/>
            <ac:spMk id="45" creationId="{E14F97CF-C02C-1643-BC6D-3C9DB45FE0BE}"/>
          </ac:spMkLst>
        </pc:spChg>
        <pc:spChg chg="mod topLvl">
          <ac:chgData name="francis.tsang@sangfor.com" userId="b5286090-5ec2-4e9b-88fa-d957c5e50b84" providerId="ADAL" clId="{DCBC71BA-C80A-44A4-AD34-A097E1A747E5}" dt="2021-06-08T04:13:04.890" v="2340" actId="1036"/>
          <ac:spMkLst>
            <pc:docMk/>
            <pc:sldMk cId="2564526898" sldId="473"/>
            <ac:spMk id="46" creationId="{BA014282-CBE6-8145-94C4-BB424AD64CBF}"/>
          </ac:spMkLst>
        </pc:spChg>
        <pc:spChg chg="mod topLvl">
          <ac:chgData name="francis.tsang@sangfor.com" userId="b5286090-5ec2-4e9b-88fa-d957c5e50b84" providerId="ADAL" clId="{DCBC71BA-C80A-44A4-AD34-A097E1A747E5}" dt="2021-06-08T04:13:04.890" v="2340" actId="1036"/>
          <ac:spMkLst>
            <pc:docMk/>
            <pc:sldMk cId="2564526898" sldId="473"/>
            <ac:spMk id="47" creationId="{47E14A7C-2BC5-9241-BB2F-C10EB23848E6}"/>
          </ac:spMkLst>
        </pc:spChg>
        <pc:spChg chg="mod topLvl">
          <ac:chgData name="francis.tsang@sangfor.com" userId="b5286090-5ec2-4e9b-88fa-d957c5e50b84" providerId="ADAL" clId="{DCBC71BA-C80A-44A4-AD34-A097E1A747E5}" dt="2021-06-08T04:13:04.890" v="2340" actId="1036"/>
          <ac:spMkLst>
            <pc:docMk/>
            <pc:sldMk cId="2564526898" sldId="473"/>
            <ac:spMk id="48" creationId="{E9DD06A1-48BA-2E4C-84CF-EB71646C9F7E}"/>
          </ac:spMkLst>
        </pc:spChg>
        <pc:spChg chg="mod topLvl">
          <ac:chgData name="francis.tsang@sangfor.com" userId="b5286090-5ec2-4e9b-88fa-d957c5e50b84" providerId="ADAL" clId="{DCBC71BA-C80A-44A4-AD34-A097E1A747E5}" dt="2021-06-08T04:13:04.890" v="2340" actId="1036"/>
          <ac:spMkLst>
            <pc:docMk/>
            <pc:sldMk cId="2564526898" sldId="473"/>
            <ac:spMk id="49" creationId="{C114E055-E716-954C-9697-0BC2E4D4CAA8}"/>
          </ac:spMkLst>
        </pc:spChg>
        <pc:spChg chg="mod topLvl">
          <ac:chgData name="francis.tsang@sangfor.com" userId="b5286090-5ec2-4e9b-88fa-d957c5e50b84" providerId="ADAL" clId="{DCBC71BA-C80A-44A4-AD34-A097E1A747E5}" dt="2021-06-08T04:13:04.890" v="2340" actId="1036"/>
          <ac:spMkLst>
            <pc:docMk/>
            <pc:sldMk cId="2564526898" sldId="473"/>
            <ac:spMk id="51" creationId="{E07C1611-407B-7045-AFC3-3E47224BB790}"/>
          </ac:spMkLst>
        </pc:spChg>
        <pc:spChg chg="mod topLvl">
          <ac:chgData name="francis.tsang@sangfor.com" userId="b5286090-5ec2-4e9b-88fa-d957c5e50b84" providerId="ADAL" clId="{DCBC71BA-C80A-44A4-AD34-A097E1A747E5}" dt="2021-06-08T04:13:04.890" v="2340" actId="1036"/>
          <ac:spMkLst>
            <pc:docMk/>
            <pc:sldMk cId="2564526898" sldId="473"/>
            <ac:spMk id="53" creationId="{0352A360-633E-8840-99B2-199B75AD3E94}"/>
          </ac:spMkLst>
        </pc:spChg>
        <pc:spChg chg="mod topLvl">
          <ac:chgData name="francis.tsang@sangfor.com" userId="b5286090-5ec2-4e9b-88fa-d957c5e50b84" providerId="ADAL" clId="{DCBC71BA-C80A-44A4-AD34-A097E1A747E5}" dt="2021-06-08T04:13:04.890" v="2340" actId="1036"/>
          <ac:spMkLst>
            <pc:docMk/>
            <pc:sldMk cId="2564526898" sldId="473"/>
            <ac:spMk id="54" creationId="{B7D01509-E52B-FD46-96D0-BB32993F2CC9}"/>
          </ac:spMkLst>
        </pc:spChg>
        <pc:spChg chg="mod topLvl">
          <ac:chgData name="francis.tsang@sangfor.com" userId="b5286090-5ec2-4e9b-88fa-d957c5e50b84" providerId="ADAL" clId="{DCBC71BA-C80A-44A4-AD34-A097E1A747E5}" dt="2021-06-08T04:13:04.890" v="2340" actId="1036"/>
          <ac:spMkLst>
            <pc:docMk/>
            <pc:sldMk cId="2564526898" sldId="473"/>
            <ac:spMk id="55" creationId="{89182B93-78D2-D749-A3A5-3C1C88592123}"/>
          </ac:spMkLst>
        </pc:spChg>
        <pc:spChg chg="mod topLvl">
          <ac:chgData name="francis.tsang@sangfor.com" userId="b5286090-5ec2-4e9b-88fa-d957c5e50b84" providerId="ADAL" clId="{DCBC71BA-C80A-44A4-AD34-A097E1A747E5}" dt="2021-06-08T04:13:04.890" v="2340" actId="1036"/>
          <ac:spMkLst>
            <pc:docMk/>
            <pc:sldMk cId="2564526898" sldId="473"/>
            <ac:spMk id="56" creationId="{B7492B49-A5E8-2C4F-B1FA-416FB259408F}"/>
          </ac:spMkLst>
        </pc:spChg>
        <pc:spChg chg="mod topLvl">
          <ac:chgData name="francis.tsang@sangfor.com" userId="b5286090-5ec2-4e9b-88fa-d957c5e50b84" providerId="ADAL" clId="{DCBC71BA-C80A-44A4-AD34-A097E1A747E5}" dt="2021-06-08T04:13:04.890" v="2340" actId="1036"/>
          <ac:spMkLst>
            <pc:docMk/>
            <pc:sldMk cId="2564526898" sldId="473"/>
            <ac:spMk id="57" creationId="{80FE6805-178D-474A-BC9E-6F130BFCAB4D}"/>
          </ac:spMkLst>
        </pc:spChg>
        <pc:spChg chg="mod topLvl">
          <ac:chgData name="francis.tsang@sangfor.com" userId="b5286090-5ec2-4e9b-88fa-d957c5e50b84" providerId="ADAL" clId="{DCBC71BA-C80A-44A4-AD34-A097E1A747E5}" dt="2021-06-08T04:13:04.890" v="2340" actId="1036"/>
          <ac:spMkLst>
            <pc:docMk/>
            <pc:sldMk cId="2564526898" sldId="473"/>
            <ac:spMk id="58" creationId="{59C10628-D38A-6B44-B749-27D738A2952A}"/>
          </ac:spMkLst>
        </pc:spChg>
        <pc:spChg chg="mod topLvl">
          <ac:chgData name="francis.tsang@sangfor.com" userId="b5286090-5ec2-4e9b-88fa-d957c5e50b84" providerId="ADAL" clId="{DCBC71BA-C80A-44A4-AD34-A097E1A747E5}" dt="2021-06-08T04:13:04.890" v="2340" actId="1036"/>
          <ac:spMkLst>
            <pc:docMk/>
            <pc:sldMk cId="2564526898" sldId="473"/>
            <ac:spMk id="59" creationId="{BFCD2C20-0A34-CB48-BB32-A0B7999A0534}"/>
          </ac:spMkLst>
        </pc:spChg>
        <pc:spChg chg="mod topLvl">
          <ac:chgData name="francis.tsang@sangfor.com" userId="b5286090-5ec2-4e9b-88fa-d957c5e50b84" providerId="ADAL" clId="{DCBC71BA-C80A-44A4-AD34-A097E1A747E5}" dt="2021-06-08T04:13:04.890" v="2340" actId="1036"/>
          <ac:spMkLst>
            <pc:docMk/>
            <pc:sldMk cId="2564526898" sldId="473"/>
            <ac:spMk id="60" creationId="{30D8D454-AB94-2E4D-83BF-1209FABB42DE}"/>
          </ac:spMkLst>
        </pc:spChg>
        <pc:spChg chg="mod topLvl">
          <ac:chgData name="francis.tsang@sangfor.com" userId="b5286090-5ec2-4e9b-88fa-d957c5e50b84" providerId="ADAL" clId="{DCBC71BA-C80A-44A4-AD34-A097E1A747E5}" dt="2021-06-08T04:13:04.890" v="2340" actId="1036"/>
          <ac:spMkLst>
            <pc:docMk/>
            <pc:sldMk cId="2564526898" sldId="473"/>
            <ac:spMk id="61" creationId="{E70B4D5F-28BC-7744-B522-E1C3EE1A6BD7}"/>
          </ac:spMkLst>
        </pc:spChg>
        <pc:spChg chg="mod topLvl">
          <ac:chgData name="francis.tsang@sangfor.com" userId="b5286090-5ec2-4e9b-88fa-d957c5e50b84" providerId="ADAL" clId="{DCBC71BA-C80A-44A4-AD34-A097E1A747E5}" dt="2021-06-08T04:13:04.890" v="2340" actId="1036"/>
          <ac:spMkLst>
            <pc:docMk/>
            <pc:sldMk cId="2564526898" sldId="473"/>
            <ac:spMk id="65" creationId="{CAB28A08-4C55-3C4C-A6BC-47E877926A77}"/>
          </ac:spMkLst>
        </pc:spChg>
        <pc:spChg chg="mod topLvl">
          <ac:chgData name="francis.tsang@sangfor.com" userId="b5286090-5ec2-4e9b-88fa-d957c5e50b84" providerId="ADAL" clId="{DCBC71BA-C80A-44A4-AD34-A097E1A747E5}" dt="2021-06-08T04:13:04.890" v="2340" actId="1036"/>
          <ac:spMkLst>
            <pc:docMk/>
            <pc:sldMk cId="2564526898" sldId="473"/>
            <ac:spMk id="66" creationId="{831CE726-F2A0-1243-B108-54F034F262E0}"/>
          </ac:spMkLst>
        </pc:spChg>
        <pc:spChg chg="mod topLvl">
          <ac:chgData name="francis.tsang@sangfor.com" userId="b5286090-5ec2-4e9b-88fa-d957c5e50b84" providerId="ADAL" clId="{DCBC71BA-C80A-44A4-AD34-A097E1A747E5}" dt="2021-06-08T04:13:04.890" v="2340" actId="1036"/>
          <ac:spMkLst>
            <pc:docMk/>
            <pc:sldMk cId="2564526898" sldId="473"/>
            <ac:spMk id="68" creationId="{5518C178-7E7D-304B-8E7A-788B10D6E709}"/>
          </ac:spMkLst>
        </pc:spChg>
        <pc:spChg chg="mod topLvl">
          <ac:chgData name="francis.tsang@sangfor.com" userId="b5286090-5ec2-4e9b-88fa-d957c5e50b84" providerId="ADAL" clId="{DCBC71BA-C80A-44A4-AD34-A097E1A747E5}" dt="2021-06-08T04:13:04.890" v="2340" actId="1036"/>
          <ac:spMkLst>
            <pc:docMk/>
            <pc:sldMk cId="2564526898" sldId="473"/>
            <ac:spMk id="72" creationId="{888B4225-695E-8C49-80C7-6FEEE08D09E5}"/>
          </ac:spMkLst>
        </pc:spChg>
        <pc:spChg chg="mod topLvl">
          <ac:chgData name="francis.tsang@sangfor.com" userId="b5286090-5ec2-4e9b-88fa-d957c5e50b84" providerId="ADAL" clId="{DCBC71BA-C80A-44A4-AD34-A097E1A747E5}" dt="2021-06-08T04:13:04.890" v="2340" actId="1036"/>
          <ac:spMkLst>
            <pc:docMk/>
            <pc:sldMk cId="2564526898" sldId="473"/>
            <ac:spMk id="73" creationId="{082F4447-E4FD-E941-BA3B-30A041220EE0}"/>
          </ac:spMkLst>
        </pc:spChg>
        <pc:spChg chg="mod topLvl">
          <ac:chgData name="francis.tsang@sangfor.com" userId="b5286090-5ec2-4e9b-88fa-d957c5e50b84" providerId="ADAL" clId="{DCBC71BA-C80A-44A4-AD34-A097E1A747E5}" dt="2021-06-08T04:13:04.890" v="2340" actId="1036"/>
          <ac:spMkLst>
            <pc:docMk/>
            <pc:sldMk cId="2564526898" sldId="473"/>
            <ac:spMk id="74" creationId="{84421674-E80E-4846-8280-DE611712EDC9}"/>
          </ac:spMkLst>
        </pc:spChg>
        <pc:spChg chg="mod topLvl">
          <ac:chgData name="francis.tsang@sangfor.com" userId="b5286090-5ec2-4e9b-88fa-d957c5e50b84" providerId="ADAL" clId="{DCBC71BA-C80A-44A4-AD34-A097E1A747E5}" dt="2021-06-08T04:13:04.890" v="2340" actId="1036"/>
          <ac:spMkLst>
            <pc:docMk/>
            <pc:sldMk cId="2564526898" sldId="473"/>
            <ac:spMk id="75" creationId="{B5C3407A-8312-E446-A794-9D67424C3CD6}"/>
          </ac:spMkLst>
        </pc:spChg>
        <pc:spChg chg="mod topLvl">
          <ac:chgData name="francis.tsang@sangfor.com" userId="b5286090-5ec2-4e9b-88fa-d957c5e50b84" providerId="ADAL" clId="{DCBC71BA-C80A-44A4-AD34-A097E1A747E5}" dt="2021-06-08T04:13:04.890" v="2340" actId="1036"/>
          <ac:spMkLst>
            <pc:docMk/>
            <pc:sldMk cId="2564526898" sldId="473"/>
            <ac:spMk id="76" creationId="{8B0417A3-C0BD-6F42-A0FF-9C2A1AC4907A}"/>
          </ac:spMkLst>
        </pc:spChg>
        <pc:spChg chg="mod topLvl">
          <ac:chgData name="francis.tsang@sangfor.com" userId="b5286090-5ec2-4e9b-88fa-d957c5e50b84" providerId="ADAL" clId="{DCBC71BA-C80A-44A4-AD34-A097E1A747E5}" dt="2021-06-08T04:13:04.890" v="2340" actId="1036"/>
          <ac:spMkLst>
            <pc:docMk/>
            <pc:sldMk cId="2564526898" sldId="473"/>
            <ac:spMk id="77" creationId="{29EA0752-8A1E-2F48-ABB7-695128307135}"/>
          </ac:spMkLst>
        </pc:spChg>
        <pc:spChg chg="mod topLvl">
          <ac:chgData name="francis.tsang@sangfor.com" userId="b5286090-5ec2-4e9b-88fa-d957c5e50b84" providerId="ADAL" clId="{DCBC71BA-C80A-44A4-AD34-A097E1A747E5}" dt="2021-06-08T04:13:04.890" v="2340" actId="1036"/>
          <ac:spMkLst>
            <pc:docMk/>
            <pc:sldMk cId="2564526898" sldId="473"/>
            <ac:spMk id="78" creationId="{29A471C9-88C7-944C-942B-176BD7C7F26D}"/>
          </ac:spMkLst>
        </pc:spChg>
        <pc:spChg chg="mod">
          <ac:chgData name="francis.tsang@sangfor.com" userId="b5286090-5ec2-4e9b-88fa-d957c5e50b84" providerId="ADAL" clId="{DCBC71BA-C80A-44A4-AD34-A097E1A747E5}" dt="2021-06-08T04:13:04.890" v="2340" actId="1036"/>
          <ac:spMkLst>
            <pc:docMk/>
            <pc:sldMk cId="2564526898" sldId="473"/>
            <ac:spMk id="82" creationId="{5F532DC6-2AE8-9246-B0BC-86648F4393A2}"/>
          </ac:spMkLst>
        </pc:spChg>
        <pc:spChg chg="mod">
          <ac:chgData name="francis.tsang@sangfor.com" userId="b5286090-5ec2-4e9b-88fa-d957c5e50b84" providerId="ADAL" clId="{DCBC71BA-C80A-44A4-AD34-A097E1A747E5}" dt="2021-06-08T04:13:04.890" v="2340" actId="1036"/>
          <ac:spMkLst>
            <pc:docMk/>
            <pc:sldMk cId="2564526898" sldId="473"/>
            <ac:spMk id="83" creationId="{2E383675-0015-8244-8DE5-AD7EB0E9C08A}"/>
          </ac:spMkLst>
        </pc:spChg>
        <pc:spChg chg="mod topLvl">
          <ac:chgData name="francis.tsang@sangfor.com" userId="b5286090-5ec2-4e9b-88fa-d957c5e50b84" providerId="ADAL" clId="{DCBC71BA-C80A-44A4-AD34-A097E1A747E5}" dt="2021-06-08T04:13:04.890" v="2340" actId="1036"/>
          <ac:spMkLst>
            <pc:docMk/>
            <pc:sldMk cId="2564526898" sldId="473"/>
            <ac:spMk id="85" creationId="{B2777233-FB70-A448-944A-B4E2667B4369}"/>
          </ac:spMkLst>
        </pc:spChg>
        <pc:spChg chg="mod">
          <ac:chgData name="francis.tsang@sangfor.com" userId="b5286090-5ec2-4e9b-88fa-d957c5e50b84" providerId="ADAL" clId="{DCBC71BA-C80A-44A4-AD34-A097E1A747E5}" dt="2021-06-08T04:13:04.890" v="2340" actId="1036"/>
          <ac:spMkLst>
            <pc:docMk/>
            <pc:sldMk cId="2564526898" sldId="473"/>
            <ac:spMk id="89" creationId="{FE3EA316-F1DA-0945-A259-BB515A1E9AD0}"/>
          </ac:spMkLst>
        </pc:spChg>
        <pc:spChg chg="mod topLvl">
          <ac:chgData name="francis.tsang@sangfor.com" userId="b5286090-5ec2-4e9b-88fa-d957c5e50b84" providerId="ADAL" clId="{DCBC71BA-C80A-44A4-AD34-A097E1A747E5}" dt="2021-06-08T04:13:04.890" v="2340" actId="1036"/>
          <ac:spMkLst>
            <pc:docMk/>
            <pc:sldMk cId="2564526898" sldId="473"/>
            <ac:spMk id="90" creationId="{159AD839-5AB2-494A-AE61-838E65752C63}"/>
          </ac:spMkLst>
        </pc:spChg>
        <pc:spChg chg="mod">
          <ac:chgData name="francis.tsang@sangfor.com" userId="b5286090-5ec2-4e9b-88fa-d957c5e50b84" providerId="ADAL" clId="{DCBC71BA-C80A-44A4-AD34-A097E1A747E5}" dt="2021-06-08T04:13:04.890" v="2340" actId="1036"/>
          <ac:spMkLst>
            <pc:docMk/>
            <pc:sldMk cId="2564526898" sldId="473"/>
            <ac:spMk id="92" creationId="{B67C3C31-11E6-B748-92ED-A65ED605A444}"/>
          </ac:spMkLst>
        </pc:spChg>
        <pc:spChg chg="mod">
          <ac:chgData name="francis.tsang@sangfor.com" userId="b5286090-5ec2-4e9b-88fa-d957c5e50b84" providerId="ADAL" clId="{DCBC71BA-C80A-44A4-AD34-A097E1A747E5}" dt="2021-06-08T04:13:04.890" v="2340" actId="1036"/>
          <ac:spMkLst>
            <pc:docMk/>
            <pc:sldMk cId="2564526898" sldId="473"/>
            <ac:spMk id="93" creationId="{176923CD-1AE6-A24F-AF41-20F4DCBDA43C}"/>
          </ac:spMkLst>
        </pc:spChg>
        <pc:spChg chg="mod">
          <ac:chgData name="francis.tsang@sangfor.com" userId="b5286090-5ec2-4e9b-88fa-d957c5e50b84" providerId="ADAL" clId="{DCBC71BA-C80A-44A4-AD34-A097E1A747E5}" dt="2021-06-08T04:13:04.890" v="2340" actId="1036"/>
          <ac:spMkLst>
            <pc:docMk/>
            <pc:sldMk cId="2564526898" sldId="473"/>
            <ac:spMk id="94" creationId="{61CCE069-7B53-514D-8C2C-32D441A808E2}"/>
          </ac:spMkLst>
        </pc:spChg>
        <pc:spChg chg="mod">
          <ac:chgData name="francis.tsang@sangfor.com" userId="b5286090-5ec2-4e9b-88fa-d957c5e50b84" providerId="ADAL" clId="{DCBC71BA-C80A-44A4-AD34-A097E1A747E5}" dt="2021-06-08T04:13:04.890" v="2340" actId="1036"/>
          <ac:spMkLst>
            <pc:docMk/>
            <pc:sldMk cId="2564526898" sldId="473"/>
            <ac:spMk id="98" creationId="{FFA7E0A0-AFA5-754A-B5FE-E9A15E879096}"/>
          </ac:spMkLst>
        </pc:spChg>
        <pc:spChg chg="mod">
          <ac:chgData name="francis.tsang@sangfor.com" userId="b5286090-5ec2-4e9b-88fa-d957c5e50b84" providerId="ADAL" clId="{DCBC71BA-C80A-44A4-AD34-A097E1A747E5}" dt="2021-06-08T04:13:04.890" v="2340" actId="1036"/>
          <ac:spMkLst>
            <pc:docMk/>
            <pc:sldMk cId="2564526898" sldId="473"/>
            <ac:spMk id="101" creationId="{C25AC860-E082-7346-8153-4A98F0BBE917}"/>
          </ac:spMkLst>
        </pc:spChg>
        <pc:spChg chg="mod">
          <ac:chgData name="francis.tsang@sangfor.com" userId="b5286090-5ec2-4e9b-88fa-d957c5e50b84" providerId="ADAL" clId="{DCBC71BA-C80A-44A4-AD34-A097E1A747E5}" dt="2021-06-08T04:13:04.890" v="2340" actId="1036"/>
          <ac:spMkLst>
            <pc:docMk/>
            <pc:sldMk cId="2564526898" sldId="473"/>
            <ac:spMk id="105" creationId="{0D622F9A-F1F1-444F-8668-AE74FFCCF132}"/>
          </ac:spMkLst>
        </pc:spChg>
        <pc:spChg chg="mod">
          <ac:chgData name="francis.tsang@sangfor.com" userId="b5286090-5ec2-4e9b-88fa-d957c5e50b84" providerId="ADAL" clId="{DCBC71BA-C80A-44A4-AD34-A097E1A747E5}" dt="2021-06-08T04:13:04.890" v="2340" actId="1036"/>
          <ac:spMkLst>
            <pc:docMk/>
            <pc:sldMk cId="2564526898" sldId="473"/>
            <ac:spMk id="106" creationId="{46636CB0-B440-A14B-B8C4-C81043B93882}"/>
          </ac:spMkLst>
        </pc:spChg>
        <pc:spChg chg="mod topLvl">
          <ac:chgData name="francis.tsang@sangfor.com" userId="b5286090-5ec2-4e9b-88fa-d957c5e50b84" providerId="ADAL" clId="{DCBC71BA-C80A-44A4-AD34-A097E1A747E5}" dt="2021-06-08T04:13:04.890" v="2340" actId="1036"/>
          <ac:spMkLst>
            <pc:docMk/>
            <pc:sldMk cId="2564526898" sldId="473"/>
            <ac:spMk id="108" creationId="{C36FB1D5-F6BA-BE4B-904C-8F31331D1560}"/>
          </ac:spMkLst>
        </pc:spChg>
        <pc:spChg chg="mod">
          <ac:chgData name="francis.tsang@sangfor.com" userId="b5286090-5ec2-4e9b-88fa-d957c5e50b84" providerId="ADAL" clId="{DCBC71BA-C80A-44A4-AD34-A097E1A747E5}" dt="2021-06-08T04:13:04.890" v="2340" actId="1036"/>
          <ac:spMkLst>
            <pc:docMk/>
            <pc:sldMk cId="2564526898" sldId="473"/>
            <ac:spMk id="110" creationId="{F499F219-BFA1-1043-AB5A-284FEB3ED895}"/>
          </ac:spMkLst>
        </pc:spChg>
        <pc:spChg chg="mod">
          <ac:chgData name="francis.tsang@sangfor.com" userId="b5286090-5ec2-4e9b-88fa-d957c5e50b84" providerId="ADAL" clId="{DCBC71BA-C80A-44A4-AD34-A097E1A747E5}" dt="2021-06-08T04:13:04.890" v="2340" actId="1036"/>
          <ac:spMkLst>
            <pc:docMk/>
            <pc:sldMk cId="2564526898" sldId="473"/>
            <ac:spMk id="111" creationId="{6242C91D-929A-FF4C-B740-DA87B0627C25}"/>
          </ac:spMkLst>
        </pc:spChg>
        <pc:spChg chg="mod">
          <ac:chgData name="francis.tsang@sangfor.com" userId="b5286090-5ec2-4e9b-88fa-d957c5e50b84" providerId="ADAL" clId="{DCBC71BA-C80A-44A4-AD34-A097E1A747E5}" dt="2021-06-08T04:13:04.890" v="2340" actId="1036"/>
          <ac:spMkLst>
            <pc:docMk/>
            <pc:sldMk cId="2564526898" sldId="473"/>
            <ac:spMk id="113" creationId="{10CD7EA3-389B-3741-9A85-0F02CF397786}"/>
          </ac:spMkLst>
        </pc:spChg>
        <pc:spChg chg="mod">
          <ac:chgData name="francis.tsang@sangfor.com" userId="b5286090-5ec2-4e9b-88fa-d957c5e50b84" providerId="ADAL" clId="{DCBC71BA-C80A-44A4-AD34-A097E1A747E5}" dt="2021-06-08T04:13:04.890" v="2340" actId="1036"/>
          <ac:spMkLst>
            <pc:docMk/>
            <pc:sldMk cId="2564526898" sldId="473"/>
            <ac:spMk id="115" creationId="{FF2BC1E0-2092-2344-8C97-B70C46135718}"/>
          </ac:spMkLst>
        </pc:spChg>
        <pc:spChg chg="mod">
          <ac:chgData name="francis.tsang@sangfor.com" userId="b5286090-5ec2-4e9b-88fa-d957c5e50b84" providerId="ADAL" clId="{DCBC71BA-C80A-44A4-AD34-A097E1A747E5}" dt="2021-06-08T04:13:04.890" v="2340" actId="1036"/>
          <ac:spMkLst>
            <pc:docMk/>
            <pc:sldMk cId="2564526898" sldId="473"/>
            <ac:spMk id="116" creationId="{3545CD04-02D4-BF4B-B9AC-2E7DACC952CA}"/>
          </ac:spMkLst>
        </pc:spChg>
        <pc:spChg chg="mod">
          <ac:chgData name="francis.tsang@sangfor.com" userId="b5286090-5ec2-4e9b-88fa-d957c5e50b84" providerId="ADAL" clId="{DCBC71BA-C80A-44A4-AD34-A097E1A747E5}" dt="2021-06-08T04:13:04.890" v="2340" actId="1036"/>
          <ac:spMkLst>
            <pc:docMk/>
            <pc:sldMk cId="2564526898" sldId="473"/>
            <ac:spMk id="117" creationId="{C224521A-0AF2-0C48-960B-1FF85D6B3CF3}"/>
          </ac:spMkLst>
        </pc:spChg>
        <pc:spChg chg="mod">
          <ac:chgData name="francis.tsang@sangfor.com" userId="b5286090-5ec2-4e9b-88fa-d957c5e50b84" providerId="ADAL" clId="{DCBC71BA-C80A-44A4-AD34-A097E1A747E5}" dt="2021-06-08T04:13:41.808" v="2365" actId="20577"/>
          <ac:spMkLst>
            <pc:docMk/>
            <pc:sldMk cId="2564526898" sldId="473"/>
            <ac:spMk id="118" creationId="{6FD72F1B-0166-CF4C-9E83-D8E91CACD842}"/>
          </ac:spMkLst>
        </pc:spChg>
        <pc:spChg chg="mod">
          <ac:chgData name="francis.tsang@sangfor.com" userId="b5286090-5ec2-4e9b-88fa-d957c5e50b84" providerId="ADAL" clId="{DCBC71BA-C80A-44A4-AD34-A097E1A747E5}" dt="2021-06-08T04:13:04.890" v="2340" actId="1036"/>
          <ac:spMkLst>
            <pc:docMk/>
            <pc:sldMk cId="2564526898" sldId="473"/>
            <ac:spMk id="119" creationId="{264ED468-0BA2-154A-A604-06A9C0F45E0E}"/>
          </ac:spMkLst>
        </pc:spChg>
        <pc:spChg chg="mod">
          <ac:chgData name="francis.tsang@sangfor.com" userId="b5286090-5ec2-4e9b-88fa-d957c5e50b84" providerId="ADAL" clId="{DCBC71BA-C80A-44A4-AD34-A097E1A747E5}" dt="2021-06-08T04:13:04.890" v="2340" actId="1036"/>
          <ac:spMkLst>
            <pc:docMk/>
            <pc:sldMk cId="2564526898" sldId="473"/>
            <ac:spMk id="120" creationId="{DC3FF230-B381-2748-96FB-93F198E1C35F}"/>
          </ac:spMkLst>
        </pc:spChg>
        <pc:spChg chg="mod">
          <ac:chgData name="francis.tsang@sangfor.com" userId="b5286090-5ec2-4e9b-88fa-d957c5e50b84" providerId="ADAL" clId="{DCBC71BA-C80A-44A4-AD34-A097E1A747E5}" dt="2021-06-08T04:13:04.890" v="2340" actId="1036"/>
          <ac:spMkLst>
            <pc:docMk/>
            <pc:sldMk cId="2564526898" sldId="473"/>
            <ac:spMk id="121" creationId="{DEB9A52C-AA8A-DC4D-9155-9C94A50B9124}"/>
          </ac:spMkLst>
        </pc:spChg>
        <pc:spChg chg="mod">
          <ac:chgData name="francis.tsang@sangfor.com" userId="b5286090-5ec2-4e9b-88fa-d957c5e50b84" providerId="ADAL" clId="{DCBC71BA-C80A-44A4-AD34-A097E1A747E5}" dt="2021-06-08T04:13:04.890" v="2340" actId="1036"/>
          <ac:spMkLst>
            <pc:docMk/>
            <pc:sldMk cId="2564526898" sldId="473"/>
            <ac:spMk id="122" creationId="{8AD9C454-2841-154D-B803-6F2BD6DBAFD8}"/>
          </ac:spMkLst>
        </pc:spChg>
        <pc:spChg chg="mod">
          <ac:chgData name="francis.tsang@sangfor.com" userId="b5286090-5ec2-4e9b-88fa-d957c5e50b84" providerId="ADAL" clId="{DCBC71BA-C80A-44A4-AD34-A097E1A747E5}" dt="2021-06-08T04:13:04.890" v="2340" actId="1036"/>
          <ac:spMkLst>
            <pc:docMk/>
            <pc:sldMk cId="2564526898" sldId="473"/>
            <ac:spMk id="123" creationId="{DB671310-49A2-A941-9F58-9E540CE570A3}"/>
          </ac:spMkLst>
        </pc:spChg>
        <pc:spChg chg="add mod">
          <ac:chgData name="francis.tsang@sangfor.com" userId="b5286090-5ec2-4e9b-88fa-d957c5e50b84" providerId="ADAL" clId="{DCBC71BA-C80A-44A4-AD34-A097E1A747E5}" dt="2021-06-08T04:13:04.890" v="2340" actId="1036"/>
          <ac:spMkLst>
            <pc:docMk/>
            <pc:sldMk cId="2564526898" sldId="473"/>
            <ac:spMk id="124" creationId="{EEFB2D69-A5FB-496F-9D88-0AF61912997E}"/>
          </ac:spMkLst>
        </pc:spChg>
        <pc:spChg chg="add mod">
          <ac:chgData name="francis.tsang@sangfor.com" userId="b5286090-5ec2-4e9b-88fa-d957c5e50b84" providerId="ADAL" clId="{DCBC71BA-C80A-44A4-AD34-A097E1A747E5}" dt="2021-06-08T04:13:04.890" v="2340" actId="1036"/>
          <ac:spMkLst>
            <pc:docMk/>
            <pc:sldMk cId="2564526898" sldId="473"/>
            <ac:spMk id="127" creationId="{0CA7136C-94CD-4D8C-AB92-A6E35D354F1D}"/>
          </ac:spMkLst>
        </pc:spChg>
        <pc:spChg chg="add mod ord">
          <ac:chgData name="francis.tsang@sangfor.com" userId="b5286090-5ec2-4e9b-88fa-d957c5e50b84" providerId="ADAL" clId="{DCBC71BA-C80A-44A4-AD34-A097E1A747E5}" dt="2021-06-08T04:13:04.890" v="2340" actId="1036"/>
          <ac:spMkLst>
            <pc:docMk/>
            <pc:sldMk cId="2564526898" sldId="473"/>
            <ac:spMk id="129" creationId="{981E3EE0-A242-46ED-8111-71891361DD3B}"/>
          </ac:spMkLst>
        </pc:spChg>
        <pc:spChg chg="add mod">
          <ac:chgData name="francis.tsang@sangfor.com" userId="b5286090-5ec2-4e9b-88fa-d957c5e50b84" providerId="ADAL" clId="{DCBC71BA-C80A-44A4-AD34-A097E1A747E5}" dt="2021-06-08T04:13:04.890" v="2340" actId="1036"/>
          <ac:spMkLst>
            <pc:docMk/>
            <pc:sldMk cId="2564526898" sldId="473"/>
            <ac:spMk id="130" creationId="{C2B06F2A-DD57-4CD1-A1E3-6BDBF3F400F1}"/>
          </ac:spMkLst>
        </pc:spChg>
        <pc:spChg chg="add mod">
          <ac:chgData name="francis.tsang@sangfor.com" userId="b5286090-5ec2-4e9b-88fa-d957c5e50b84" providerId="ADAL" clId="{DCBC71BA-C80A-44A4-AD34-A097E1A747E5}" dt="2021-06-08T04:13:04.890" v="2340" actId="1036"/>
          <ac:spMkLst>
            <pc:docMk/>
            <pc:sldMk cId="2564526898" sldId="473"/>
            <ac:spMk id="131" creationId="{BCE6910A-F6D7-4C49-88DA-92F4B545B780}"/>
          </ac:spMkLst>
        </pc:spChg>
        <pc:grpChg chg="mod topLvl">
          <ac:chgData name="francis.tsang@sangfor.com" userId="b5286090-5ec2-4e9b-88fa-d957c5e50b84" providerId="ADAL" clId="{DCBC71BA-C80A-44A4-AD34-A097E1A747E5}" dt="2021-06-08T04:13:04.890" v="2340" actId="1036"/>
          <ac:grpSpMkLst>
            <pc:docMk/>
            <pc:sldMk cId="2564526898" sldId="473"/>
            <ac:grpSpMk id="22" creationId="{F58EA62E-1909-FD43-8725-6C2917987788}"/>
          </ac:grpSpMkLst>
        </pc:grpChg>
        <pc:grpChg chg="mod topLvl">
          <ac:chgData name="francis.tsang@sangfor.com" userId="b5286090-5ec2-4e9b-88fa-d957c5e50b84" providerId="ADAL" clId="{DCBC71BA-C80A-44A4-AD34-A097E1A747E5}" dt="2021-06-08T04:13:04.890" v="2340" actId="1036"/>
          <ac:grpSpMkLst>
            <pc:docMk/>
            <pc:sldMk cId="2564526898" sldId="473"/>
            <ac:grpSpMk id="81" creationId="{392422F4-3744-3A4C-B33C-C0558B0A5D8C}"/>
          </ac:grpSpMkLst>
        </pc:grpChg>
        <pc:grpChg chg="mod topLvl">
          <ac:chgData name="francis.tsang@sangfor.com" userId="b5286090-5ec2-4e9b-88fa-d957c5e50b84" providerId="ADAL" clId="{DCBC71BA-C80A-44A4-AD34-A097E1A747E5}" dt="2021-06-08T04:13:04.890" v="2340" actId="1036"/>
          <ac:grpSpMkLst>
            <pc:docMk/>
            <pc:sldMk cId="2564526898" sldId="473"/>
            <ac:grpSpMk id="87" creationId="{4A3E7A58-33CA-CF4A-A138-85BB8A61471B}"/>
          </ac:grpSpMkLst>
        </pc:grpChg>
        <pc:grpChg chg="mod topLvl">
          <ac:chgData name="francis.tsang@sangfor.com" userId="b5286090-5ec2-4e9b-88fa-d957c5e50b84" providerId="ADAL" clId="{DCBC71BA-C80A-44A4-AD34-A097E1A747E5}" dt="2021-06-08T04:13:04.890" v="2340" actId="1036"/>
          <ac:grpSpMkLst>
            <pc:docMk/>
            <pc:sldMk cId="2564526898" sldId="473"/>
            <ac:grpSpMk id="91" creationId="{A21DF063-2DBA-6B4B-AE07-174A9C74F951}"/>
          </ac:grpSpMkLst>
        </pc:grpChg>
        <pc:grpChg chg="mod topLvl">
          <ac:chgData name="francis.tsang@sangfor.com" userId="b5286090-5ec2-4e9b-88fa-d957c5e50b84" providerId="ADAL" clId="{DCBC71BA-C80A-44A4-AD34-A097E1A747E5}" dt="2021-06-08T04:13:04.890" v="2340" actId="1036"/>
          <ac:grpSpMkLst>
            <pc:docMk/>
            <pc:sldMk cId="2564526898" sldId="473"/>
            <ac:grpSpMk id="96" creationId="{6394CED2-F048-E543-B4C1-24D0C8D9BBFC}"/>
          </ac:grpSpMkLst>
        </pc:grpChg>
        <pc:grpChg chg="mod topLvl">
          <ac:chgData name="francis.tsang@sangfor.com" userId="b5286090-5ec2-4e9b-88fa-d957c5e50b84" providerId="ADAL" clId="{DCBC71BA-C80A-44A4-AD34-A097E1A747E5}" dt="2021-06-08T04:13:04.890" v="2340" actId="1036"/>
          <ac:grpSpMkLst>
            <pc:docMk/>
            <pc:sldMk cId="2564526898" sldId="473"/>
            <ac:grpSpMk id="99" creationId="{1D3215D4-4AD7-074E-B76A-A944EE3B539E}"/>
          </ac:grpSpMkLst>
        </pc:grpChg>
        <pc:grpChg chg="del">
          <ac:chgData name="francis.tsang@sangfor.com" userId="b5286090-5ec2-4e9b-88fa-d957c5e50b84" providerId="ADAL" clId="{DCBC71BA-C80A-44A4-AD34-A097E1A747E5}" dt="2021-06-08T03:04:09.038" v="2149" actId="165"/>
          <ac:grpSpMkLst>
            <pc:docMk/>
            <pc:sldMk cId="2564526898" sldId="473"/>
            <ac:grpSpMk id="102" creationId="{B1BBEF29-0E60-8A4D-BDCB-2F3C7A9098E2}"/>
          </ac:grpSpMkLst>
        </pc:grpChg>
        <pc:picChg chg="mod topLvl">
          <ac:chgData name="francis.tsang@sangfor.com" userId="b5286090-5ec2-4e9b-88fa-d957c5e50b84" providerId="ADAL" clId="{DCBC71BA-C80A-44A4-AD34-A097E1A747E5}" dt="2021-06-08T04:13:04.890" v="2340" actId="1036"/>
          <ac:picMkLst>
            <pc:docMk/>
            <pc:sldMk cId="2564526898" sldId="473"/>
            <ac:picMk id="18" creationId="{31D4F372-BC79-0847-BB08-4B1A523EAB7A}"/>
          </ac:picMkLst>
        </pc:picChg>
        <pc:picChg chg="mod topLvl">
          <ac:chgData name="francis.tsang@sangfor.com" userId="b5286090-5ec2-4e9b-88fa-d957c5e50b84" providerId="ADAL" clId="{DCBC71BA-C80A-44A4-AD34-A097E1A747E5}" dt="2021-06-08T04:13:04.890" v="2340" actId="1036"/>
          <ac:picMkLst>
            <pc:docMk/>
            <pc:sldMk cId="2564526898" sldId="473"/>
            <ac:picMk id="19" creationId="{2AED0E3C-51FA-924C-B552-6AEE965B2384}"/>
          </ac:picMkLst>
        </pc:picChg>
        <pc:picChg chg="mod topLvl">
          <ac:chgData name="francis.tsang@sangfor.com" userId="b5286090-5ec2-4e9b-88fa-d957c5e50b84" providerId="ADAL" clId="{DCBC71BA-C80A-44A4-AD34-A097E1A747E5}" dt="2021-06-08T04:13:04.890" v="2340" actId="1036"/>
          <ac:picMkLst>
            <pc:docMk/>
            <pc:sldMk cId="2564526898" sldId="473"/>
            <ac:picMk id="20" creationId="{EBF454AB-A7E3-DA4F-AAD9-C8B32C2A3FA9}"/>
          </ac:picMkLst>
        </pc:picChg>
        <pc:picChg chg="mod topLvl">
          <ac:chgData name="francis.tsang@sangfor.com" userId="b5286090-5ec2-4e9b-88fa-d957c5e50b84" providerId="ADAL" clId="{DCBC71BA-C80A-44A4-AD34-A097E1A747E5}" dt="2021-06-08T04:13:04.890" v="2340" actId="1036"/>
          <ac:picMkLst>
            <pc:docMk/>
            <pc:sldMk cId="2564526898" sldId="473"/>
            <ac:picMk id="21" creationId="{A86B6C43-55EB-C847-B1F6-B382C7AB2DDC}"/>
          </ac:picMkLst>
        </pc:picChg>
        <pc:picChg chg="mod">
          <ac:chgData name="francis.tsang@sangfor.com" userId="b5286090-5ec2-4e9b-88fa-d957c5e50b84" providerId="ADAL" clId="{DCBC71BA-C80A-44A4-AD34-A097E1A747E5}" dt="2021-06-08T04:13:04.890" v="2340" actId="1036"/>
          <ac:picMkLst>
            <pc:docMk/>
            <pc:sldMk cId="2564526898" sldId="473"/>
            <ac:picMk id="23" creationId="{A3500537-A5D7-5B4C-A6D7-13EE3A4FDD54}"/>
          </ac:picMkLst>
        </pc:picChg>
        <pc:picChg chg="mod">
          <ac:chgData name="francis.tsang@sangfor.com" userId="b5286090-5ec2-4e9b-88fa-d957c5e50b84" providerId="ADAL" clId="{DCBC71BA-C80A-44A4-AD34-A097E1A747E5}" dt="2021-06-08T04:13:04.890" v="2340" actId="1036"/>
          <ac:picMkLst>
            <pc:docMk/>
            <pc:sldMk cId="2564526898" sldId="473"/>
            <ac:picMk id="24" creationId="{1E257B67-A526-534C-9171-2B16A557B93E}"/>
          </ac:picMkLst>
        </pc:picChg>
        <pc:picChg chg="mod topLvl">
          <ac:chgData name="francis.tsang@sangfor.com" userId="b5286090-5ec2-4e9b-88fa-d957c5e50b84" providerId="ADAL" clId="{DCBC71BA-C80A-44A4-AD34-A097E1A747E5}" dt="2021-06-08T04:13:04.890" v="2340" actId="1036"/>
          <ac:picMkLst>
            <pc:docMk/>
            <pc:sldMk cId="2564526898" sldId="473"/>
            <ac:picMk id="25" creationId="{F88FC1E5-78C2-834B-8A83-B99E7AE8EB53}"/>
          </ac:picMkLst>
        </pc:picChg>
        <pc:picChg chg="mod topLvl">
          <ac:chgData name="francis.tsang@sangfor.com" userId="b5286090-5ec2-4e9b-88fa-d957c5e50b84" providerId="ADAL" clId="{DCBC71BA-C80A-44A4-AD34-A097E1A747E5}" dt="2021-06-08T04:13:04.890" v="2340" actId="1036"/>
          <ac:picMkLst>
            <pc:docMk/>
            <pc:sldMk cId="2564526898" sldId="473"/>
            <ac:picMk id="28" creationId="{E8DCB90B-FDED-AC47-A58C-94AAB41B5A3C}"/>
          </ac:picMkLst>
        </pc:picChg>
        <pc:picChg chg="mod topLvl">
          <ac:chgData name="francis.tsang@sangfor.com" userId="b5286090-5ec2-4e9b-88fa-d957c5e50b84" providerId="ADAL" clId="{DCBC71BA-C80A-44A4-AD34-A097E1A747E5}" dt="2021-06-08T04:13:04.890" v="2340" actId="1036"/>
          <ac:picMkLst>
            <pc:docMk/>
            <pc:sldMk cId="2564526898" sldId="473"/>
            <ac:picMk id="29" creationId="{745C4741-33DB-F146-9E62-D33A19B896BF}"/>
          </ac:picMkLst>
        </pc:picChg>
        <pc:picChg chg="mod topLvl">
          <ac:chgData name="francis.tsang@sangfor.com" userId="b5286090-5ec2-4e9b-88fa-d957c5e50b84" providerId="ADAL" clId="{DCBC71BA-C80A-44A4-AD34-A097E1A747E5}" dt="2021-06-08T04:13:04.890" v="2340" actId="1036"/>
          <ac:picMkLst>
            <pc:docMk/>
            <pc:sldMk cId="2564526898" sldId="473"/>
            <ac:picMk id="32" creationId="{79ADB3E0-AF86-7743-8131-9C2A88772399}"/>
          </ac:picMkLst>
        </pc:picChg>
        <pc:picChg chg="mod topLvl">
          <ac:chgData name="francis.tsang@sangfor.com" userId="b5286090-5ec2-4e9b-88fa-d957c5e50b84" providerId="ADAL" clId="{DCBC71BA-C80A-44A4-AD34-A097E1A747E5}" dt="2021-06-08T04:13:04.890" v="2340" actId="1036"/>
          <ac:picMkLst>
            <pc:docMk/>
            <pc:sldMk cId="2564526898" sldId="473"/>
            <ac:picMk id="33" creationId="{EFC6A068-5EF7-714E-ABB0-F47D387E7019}"/>
          </ac:picMkLst>
        </pc:picChg>
        <pc:picChg chg="mod topLvl">
          <ac:chgData name="francis.tsang@sangfor.com" userId="b5286090-5ec2-4e9b-88fa-d957c5e50b84" providerId="ADAL" clId="{DCBC71BA-C80A-44A4-AD34-A097E1A747E5}" dt="2021-06-08T04:13:04.890" v="2340" actId="1036"/>
          <ac:picMkLst>
            <pc:docMk/>
            <pc:sldMk cId="2564526898" sldId="473"/>
            <ac:picMk id="34" creationId="{890D4BF3-7DB8-BD4B-8F8C-A8C342D93652}"/>
          </ac:picMkLst>
        </pc:picChg>
        <pc:picChg chg="mod ord topLvl">
          <ac:chgData name="francis.tsang@sangfor.com" userId="b5286090-5ec2-4e9b-88fa-d957c5e50b84" providerId="ADAL" clId="{DCBC71BA-C80A-44A4-AD34-A097E1A747E5}" dt="2021-06-08T04:13:04.890" v="2340" actId="1036"/>
          <ac:picMkLst>
            <pc:docMk/>
            <pc:sldMk cId="2564526898" sldId="473"/>
            <ac:picMk id="62" creationId="{A623F637-38F7-0A4F-84FF-CE0262031A2D}"/>
          </ac:picMkLst>
        </pc:picChg>
        <pc:picChg chg="mod ord topLvl">
          <ac:chgData name="francis.tsang@sangfor.com" userId="b5286090-5ec2-4e9b-88fa-d957c5e50b84" providerId="ADAL" clId="{DCBC71BA-C80A-44A4-AD34-A097E1A747E5}" dt="2021-06-08T04:13:04.890" v="2340" actId="1036"/>
          <ac:picMkLst>
            <pc:docMk/>
            <pc:sldMk cId="2564526898" sldId="473"/>
            <ac:picMk id="63" creationId="{AB1498C0-AA9F-3F41-864C-891D85AD210E}"/>
          </ac:picMkLst>
        </pc:picChg>
        <pc:picChg chg="mod ord topLvl">
          <ac:chgData name="francis.tsang@sangfor.com" userId="b5286090-5ec2-4e9b-88fa-d957c5e50b84" providerId="ADAL" clId="{DCBC71BA-C80A-44A4-AD34-A097E1A747E5}" dt="2021-06-08T04:13:04.890" v="2340" actId="1036"/>
          <ac:picMkLst>
            <pc:docMk/>
            <pc:sldMk cId="2564526898" sldId="473"/>
            <ac:picMk id="64" creationId="{38C912CF-3ABD-4C46-876B-937CFF902AA0}"/>
          </ac:picMkLst>
        </pc:picChg>
        <pc:picChg chg="mod topLvl">
          <ac:chgData name="francis.tsang@sangfor.com" userId="b5286090-5ec2-4e9b-88fa-d957c5e50b84" providerId="ADAL" clId="{DCBC71BA-C80A-44A4-AD34-A097E1A747E5}" dt="2021-06-08T04:13:04.890" v="2340" actId="1036"/>
          <ac:picMkLst>
            <pc:docMk/>
            <pc:sldMk cId="2564526898" sldId="473"/>
            <ac:picMk id="79" creationId="{63120CCB-53C8-3444-9F2E-8BA9BEA83F0B}"/>
          </ac:picMkLst>
        </pc:picChg>
        <pc:picChg chg="mod topLvl">
          <ac:chgData name="francis.tsang@sangfor.com" userId="b5286090-5ec2-4e9b-88fa-d957c5e50b84" providerId="ADAL" clId="{DCBC71BA-C80A-44A4-AD34-A097E1A747E5}" dt="2021-06-08T04:13:04.890" v="2340" actId="1036"/>
          <ac:picMkLst>
            <pc:docMk/>
            <pc:sldMk cId="2564526898" sldId="473"/>
            <ac:picMk id="80" creationId="{97718B2F-B682-A242-A7E9-5A9898C172FA}"/>
          </ac:picMkLst>
        </pc:picChg>
        <pc:picChg chg="del mod topLvl">
          <ac:chgData name="francis.tsang@sangfor.com" userId="b5286090-5ec2-4e9b-88fa-d957c5e50b84" providerId="ADAL" clId="{DCBC71BA-C80A-44A4-AD34-A097E1A747E5}" dt="2021-06-08T04:04:05.476" v="2192" actId="478"/>
          <ac:picMkLst>
            <pc:docMk/>
            <pc:sldMk cId="2564526898" sldId="473"/>
            <ac:picMk id="86" creationId="{84E163B9-4D9F-1C4B-A317-4E87C35288D4}"/>
          </ac:picMkLst>
        </pc:picChg>
        <pc:picChg chg="mod">
          <ac:chgData name="francis.tsang@sangfor.com" userId="b5286090-5ec2-4e9b-88fa-d957c5e50b84" providerId="ADAL" clId="{DCBC71BA-C80A-44A4-AD34-A097E1A747E5}" dt="2021-06-08T04:13:04.890" v="2340" actId="1036"/>
          <ac:picMkLst>
            <pc:docMk/>
            <pc:sldMk cId="2564526898" sldId="473"/>
            <ac:picMk id="88" creationId="{12B18378-9C30-3D45-B7C6-0D3F4C2F02D4}"/>
          </ac:picMkLst>
        </pc:picChg>
        <pc:picChg chg="mod topLvl">
          <ac:chgData name="francis.tsang@sangfor.com" userId="b5286090-5ec2-4e9b-88fa-d957c5e50b84" providerId="ADAL" clId="{DCBC71BA-C80A-44A4-AD34-A097E1A747E5}" dt="2021-06-08T04:13:04.890" v="2340" actId="1036"/>
          <ac:picMkLst>
            <pc:docMk/>
            <pc:sldMk cId="2564526898" sldId="473"/>
            <ac:picMk id="95" creationId="{BE89AB0A-C87D-014E-AF25-DA1659FFF1D1}"/>
          </ac:picMkLst>
        </pc:picChg>
        <pc:picChg chg="mod">
          <ac:chgData name="francis.tsang@sangfor.com" userId="b5286090-5ec2-4e9b-88fa-d957c5e50b84" providerId="ADAL" clId="{DCBC71BA-C80A-44A4-AD34-A097E1A747E5}" dt="2021-06-08T04:13:04.890" v="2340" actId="1036"/>
          <ac:picMkLst>
            <pc:docMk/>
            <pc:sldMk cId="2564526898" sldId="473"/>
            <ac:picMk id="97" creationId="{4C2567D6-D6EB-0A43-A706-B1643FB4A01A}"/>
          </ac:picMkLst>
        </pc:picChg>
        <pc:picChg chg="mod">
          <ac:chgData name="francis.tsang@sangfor.com" userId="b5286090-5ec2-4e9b-88fa-d957c5e50b84" providerId="ADAL" clId="{DCBC71BA-C80A-44A4-AD34-A097E1A747E5}" dt="2021-06-08T04:13:04.890" v="2340" actId="1036"/>
          <ac:picMkLst>
            <pc:docMk/>
            <pc:sldMk cId="2564526898" sldId="473"/>
            <ac:picMk id="100" creationId="{FD8E52CD-41DD-154C-B9F6-27C38B8EE1A5}"/>
          </ac:picMkLst>
        </pc:picChg>
        <pc:picChg chg="mod ord">
          <ac:chgData name="francis.tsang@sangfor.com" userId="b5286090-5ec2-4e9b-88fa-d957c5e50b84" providerId="ADAL" clId="{DCBC71BA-C80A-44A4-AD34-A097E1A747E5}" dt="2021-06-08T04:13:04.890" v="2340" actId="1036"/>
          <ac:picMkLst>
            <pc:docMk/>
            <pc:sldMk cId="2564526898" sldId="473"/>
            <ac:picMk id="104" creationId="{6B2C92A4-A7A9-EB48-818B-CC5F29F71ABC}"/>
          </ac:picMkLst>
        </pc:picChg>
        <pc:picChg chg="add mod">
          <ac:chgData name="francis.tsang@sangfor.com" userId="b5286090-5ec2-4e9b-88fa-d957c5e50b84" providerId="ADAL" clId="{DCBC71BA-C80A-44A4-AD34-A097E1A747E5}" dt="2021-06-08T04:13:04.890" v="2340" actId="1036"/>
          <ac:picMkLst>
            <pc:docMk/>
            <pc:sldMk cId="2564526898" sldId="473"/>
            <ac:picMk id="128" creationId="{3B829ED8-80CF-4492-898A-2C0BBCCFEB9F}"/>
          </ac:picMkLst>
        </pc:picChg>
        <pc:picChg chg="add mod">
          <ac:chgData name="francis.tsang@sangfor.com" userId="b5286090-5ec2-4e9b-88fa-d957c5e50b84" providerId="ADAL" clId="{DCBC71BA-C80A-44A4-AD34-A097E1A747E5}" dt="2021-06-08T04:15:46.633" v="2370" actId="1076"/>
          <ac:picMkLst>
            <pc:docMk/>
            <pc:sldMk cId="2564526898" sldId="473"/>
            <ac:picMk id="132" creationId="{CE2AF69E-DFAF-4C25-90B0-D0090E85016D}"/>
          </ac:picMkLst>
        </pc:picChg>
        <pc:picChg chg="add del">
          <ac:chgData name="francis.tsang@sangfor.com" userId="b5286090-5ec2-4e9b-88fa-d957c5e50b84" providerId="ADAL" clId="{DCBC71BA-C80A-44A4-AD34-A097E1A747E5}" dt="2021-06-08T04:04:05.476" v="2192" actId="478"/>
          <ac:picMkLst>
            <pc:docMk/>
            <pc:sldMk cId="2564526898" sldId="473"/>
            <ac:picMk id="1026" creationId="{B28F7BDD-B41E-4B59-866F-CE2435AB46F2}"/>
          </ac:picMkLst>
        </pc:picChg>
        <pc:picChg chg="add mod">
          <ac:chgData name="francis.tsang@sangfor.com" userId="b5286090-5ec2-4e9b-88fa-d957c5e50b84" providerId="ADAL" clId="{DCBC71BA-C80A-44A4-AD34-A097E1A747E5}" dt="2021-06-08T04:13:04.890" v="2340" actId="1036"/>
          <ac:picMkLst>
            <pc:docMk/>
            <pc:sldMk cId="2564526898" sldId="473"/>
            <ac:picMk id="1028" creationId="{3EAB631D-124A-40B1-8274-A2BE126CC026}"/>
          </ac:picMkLst>
        </pc:picChg>
        <pc:cxnChg chg="mod topLvl">
          <ac:chgData name="francis.tsang@sangfor.com" userId="b5286090-5ec2-4e9b-88fa-d957c5e50b84" providerId="ADAL" clId="{DCBC71BA-C80A-44A4-AD34-A097E1A747E5}" dt="2021-06-08T04:13:04.890" v="2340" actId="1036"/>
          <ac:cxnSpMkLst>
            <pc:docMk/>
            <pc:sldMk cId="2564526898" sldId="473"/>
            <ac:cxnSpMk id="35" creationId="{4B4F06E2-3CAD-E54A-B362-346F99A8D17D}"/>
          </ac:cxnSpMkLst>
        </pc:cxnChg>
        <pc:cxnChg chg="mod topLvl">
          <ac:chgData name="francis.tsang@sangfor.com" userId="b5286090-5ec2-4e9b-88fa-d957c5e50b84" providerId="ADAL" clId="{DCBC71BA-C80A-44A4-AD34-A097E1A747E5}" dt="2021-06-08T04:13:04.890" v="2340" actId="1036"/>
          <ac:cxnSpMkLst>
            <pc:docMk/>
            <pc:sldMk cId="2564526898" sldId="473"/>
            <ac:cxnSpMk id="36" creationId="{D213C062-6645-A64D-82B4-7139E2A0D7FD}"/>
          </ac:cxnSpMkLst>
        </pc:cxnChg>
        <pc:cxnChg chg="mod topLvl">
          <ac:chgData name="francis.tsang@sangfor.com" userId="b5286090-5ec2-4e9b-88fa-d957c5e50b84" providerId="ADAL" clId="{DCBC71BA-C80A-44A4-AD34-A097E1A747E5}" dt="2021-06-08T04:13:04.890" v="2340" actId="1036"/>
          <ac:cxnSpMkLst>
            <pc:docMk/>
            <pc:sldMk cId="2564526898" sldId="473"/>
            <ac:cxnSpMk id="37" creationId="{4294A1C3-7330-D642-B35A-849B32C2D702}"/>
          </ac:cxnSpMkLst>
        </pc:cxnChg>
        <pc:cxnChg chg="mod topLvl">
          <ac:chgData name="francis.tsang@sangfor.com" userId="b5286090-5ec2-4e9b-88fa-d957c5e50b84" providerId="ADAL" clId="{DCBC71BA-C80A-44A4-AD34-A097E1A747E5}" dt="2021-06-08T04:13:04.890" v="2340" actId="1036"/>
          <ac:cxnSpMkLst>
            <pc:docMk/>
            <pc:sldMk cId="2564526898" sldId="473"/>
            <ac:cxnSpMk id="38" creationId="{1DB862A3-D885-3A4C-AAD6-BFE924AABAC2}"/>
          </ac:cxnSpMkLst>
        </pc:cxnChg>
        <pc:cxnChg chg="mod topLvl">
          <ac:chgData name="francis.tsang@sangfor.com" userId="b5286090-5ec2-4e9b-88fa-d957c5e50b84" providerId="ADAL" clId="{DCBC71BA-C80A-44A4-AD34-A097E1A747E5}" dt="2021-06-08T04:13:04.890" v="2340" actId="1036"/>
          <ac:cxnSpMkLst>
            <pc:docMk/>
            <pc:sldMk cId="2564526898" sldId="473"/>
            <ac:cxnSpMk id="42" creationId="{784D52D6-FBDB-DA46-967D-5116B2C0DDF4}"/>
          </ac:cxnSpMkLst>
        </pc:cxnChg>
        <pc:cxnChg chg="mod topLvl">
          <ac:chgData name="francis.tsang@sangfor.com" userId="b5286090-5ec2-4e9b-88fa-d957c5e50b84" providerId="ADAL" clId="{DCBC71BA-C80A-44A4-AD34-A097E1A747E5}" dt="2021-06-08T04:13:04.890" v="2340" actId="1036"/>
          <ac:cxnSpMkLst>
            <pc:docMk/>
            <pc:sldMk cId="2564526898" sldId="473"/>
            <ac:cxnSpMk id="52" creationId="{F92F05D2-2F7B-AE42-BDF1-FAC39926913C}"/>
          </ac:cxnSpMkLst>
        </pc:cxnChg>
        <pc:cxnChg chg="add mod">
          <ac:chgData name="francis.tsang@sangfor.com" userId="b5286090-5ec2-4e9b-88fa-d957c5e50b84" providerId="ADAL" clId="{DCBC71BA-C80A-44A4-AD34-A097E1A747E5}" dt="2021-06-08T04:13:04.890" v="2340" actId="1036"/>
          <ac:cxnSpMkLst>
            <pc:docMk/>
            <pc:sldMk cId="2564526898" sldId="473"/>
            <ac:cxnSpMk id="84" creationId="{6BC8E0D9-080E-4658-AE81-7372F9278A1D}"/>
          </ac:cxnSpMkLst>
        </pc:cxnChg>
        <pc:cxnChg chg="mod">
          <ac:chgData name="francis.tsang@sangfor.com" userId="b5286090-5ec2-4e9b-88fa-d957c5e50b84" providerId="ADAL" clId="{DCBC71BA-C80A-44A4-AD34-A097E1A747E5}" dt="2021-06-08T04:13:04.890" v="2340" actId="1036"/>
          <ac:cxnSpMkLst>
            <pc:docMk/>
            <pc:sldMk cId="2564526898" sldId="473"/>
            <ac:cxnSpMk id="107" creationId="{E97E53D4-064C-B04E-B2DC-37F323ADCE94}"/>
          </ac:cxnSpMkLst>
        </pc:cxnChg>
        <pc:cxnChg chg="mod">
          <ac:chgData name="francis.tsang@sangfor.com" userId="b5286090-5ec2-4e9b-88fa-d957c5e50b84" providerId="ADAL" clId="{DCBC71BA-C80A-44A4-AD34-A097E1A747E5}" dt="2021-06-08T04:13:04.890" v="2340" actId="1036"/>
          <ac:cxnSpMkLst>
            <pc:docMk/>
            <pc:sldMk cId="2564526898" sldId="473"/>
            <ac:cxnSpMk id="109" creationId="{F890C499-E0CC-194C-ACF9-384AE9D22DD7}"/>
          </ac:cxnSpMkLst>
        </pc:cxnChg>
        <pc:cxnChg chg="mod">
          <ac:chgData name="francis.tsang@sangfor.com" userId="b5286090-5ec2-4e9b-88fa-d957c5e50b84" providerId="ADAL" clId="{DCBC71BA-C80A-44A4-AD34-A097E1A747E5}" dt="2021-06-08T04:13:04.890" v="2340" actId="1036"/>
          <ac:cxnSpMkLst>
            <pc:docMk/>
            <pc:sldMk cId="2564526898" sldId="473"/>
            <ac:cxnSpMk id="112" creationId="{C721F4EC-6634-6B43-B78A-B52D8A8473CA}"/>
          </ac:cxnSpMkLst>
        </pc:cxnChg>
        <pc:cxnChg chg="mod">
          <ac:chgData name="francis.tsang@sangfor.com" userId="b5286090-5ec2-4e9b-88fa-d957c5e50b84" providerId="ADAL" clId="{DCBC71BA-C80A-44A4-AD34-A097E1A747E5}" dt="2021-06-08T04:13:04.890" v="2340" actId="1036"/>
          <ac:cxnSpMkLst>
            <pc:docMk/>
            <pc:sldMk cId="2564526898" sldId="473"/>
            <ac:cxnSpMk id="114" creationId="{76031810-D2E6-0941-90F5-344508ADBE53}"/>
          </ac:cxnSpMkLst>
        </pc:cxnChg>
      </pc:sldChg>
    </pc:docChg>
  </pc:docChgLst>
  <pc:docChgLst>
    <pc:chgData name="Darren Du" userId="S::darren.du@sangfor.com::9cf336ed-1e66-40c6-9339-09aca31bb9c2" providerId="AD" clId="Web-{098DD337-258F-4760-9F59-254E5B86C067}"/>
    <pc:docChg chg="modSld">
      <pc:chgData name="Darren Du" userId="S::darren.du@sangfor.com::9cf336ed-1e66-40c6-9339-09aca31bb9c2" providerId="AD" clId="Web-{098DD337-258F-4760-9F59-254E5B86C067}" dt="2021-06-08T06:05:52.959" v="7" actId="1076"/>
      <pc:docMkLst>
        <pc:docMk/>
      </pc:docMkLst>
      <pc:sldChg chg="modSp">
        <pc:chgData name="Darren Du" userId="S::darren.du@sangfor.com::9cf336ed-1e66-40c6-9339-09aca31bb9c2" providerId="AD" clId="Web-{098DD337-258F-4760-9F59-254E5B86C067}" dt="2021-06-08T06:05:52.959" v="7" actId="1076"/>
        <pc:sldMkLst>
          <pc:docMk/>
          <pc:sldMk cId="499500233" sldId="277"/>
        </pc:sldMkLst>
        <pc:spChg chg="mod">
          <ac:chgData name="Darren Du" userId="S::darren.du@sangfor.com::9cf336ed-1e66-40c6-9339-09aca31bb9c2" providerId="AD" clId="Web-{098DD337-258F-4760-9F59-254E5B86C067}" dt="2021-06-08T06:05:52.959" v="7" actId="1076"/>
          <ac:spMkLst>
            <pc:docMk/>
            <pc:sldMk cId="499500233" sldId="277"/>
            <ac:spMk id="27" creationId="{00000000-0000-0000-0000-000000000000}"/>
          </ac:spMkLst>
        </pc:spChg>
      </pc:sldChg>
      <pc:sldChg chg="modSp">
        <pc:chgData name="Darren Du" userId="S::darren.du@sangfor.com::9cf336ed-1e66-40c6-9339-09aca31bb9c2" providerId="AD" clId="Web-{098DD337-258F-4760-9F59-254E5B86C067}" dt="2021-06-08T06:01:47.314" v="6" actId="1076"/>
        <pc:sldMkLst>
          <pc:docMk/>
          <pc:sldMk cId="4082487354" sldId="471"/>
        </pc:sldMkLst>
        <pc:spChg chg="mod">
          <ac:chgData name="Darren Du" userId="S::darren.du@sangfor.com::9cf336ed-1e66-40c6-9339-09aca31bb9c2" providerId="AD" clId="Web-{098DD337-258F-4760-9F59-254E5B86C067}" dt="2021-06-08T06:00:40.531" v="5" actId="20577"/>
          <ac:spMkLst>
            <pc:docMk/>
            <pc:sldMk cId="4082487354" sldId="471"/>
            <ac:spMk id="3" creationId="{205C7BF3-9453-4350-A2B1-66C8BFE2744D}"/>
          </ac:spMkLst>
        </pc:spChg>
        <pc:spChg chg="mod">
          <ac:chgData name="Darren Du" userId="S::darren.du@sangfor.com::9cf336ed-1e66-40c6-9339-09aca31bb9c2" providerId="AD" clId="Web-{098DD337-258F-4760-9F59-254E5B86C067}" dt="2021-06-08T06:01:47.314" v="6" actId="1076"/>
          <ac:spMkLst>
            <pc:docMk/>
            <pc:sldMk cId="4082487354" sldId="471"/>
            <ac:spMk id="6" creationId="{F45E0EE3-61C4-45FC-AA1D-318CD4160906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78CA7E-3EC1-4288-B9D9-FC1EE93FCCA0}" type="datetimeFigureOut">
              <a:rPr lang="zh-CN" altLang="en-US" smtClean="0"/>
              <a:t>2021/10/8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D55AB88-1190-4780-AE5D-C66042A647A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55AB88-1190-4780-AE5D-C66042A647A4}" type="slidenum">
              <a:rPr lang="zh-CN" altLang="en-US" smtClean="0"/>
              <a:t>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89031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Cloud Adoption Rate is still Rising at the speed of double digit growth rate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/>
              <a:t>Help customers start their Cloud journey to make sure it is safe and right</a:t>
            </a:r>
            <a:endParaRPr lang="en-HK" sz="1200"/>
          </a:p>
          <a:p>
            <a:pPr marL="171450" indent="-171450"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lang="en-US" sz="1200"/>
              <a:t>Lower </a:t>
            </a:r>
            <a:r>
              <a:rPr lang="en-US" altLang="zh-CN" sz="1200"/>
              <a:t>TCO &amp;</a:t>
            </a:r>
            <a:r>
              <a:rPr lang="zh-CN" altLang="en-US" sz="1200"/>
              <a:t> </a:t>
            </a:r>
            <a:r>
              <a:rPr lang="en-US" altLang="zh-CN" sz="1200"/>
              <a:t>operation</a:t>
            </a:r>
            <a:r>
              <a:rPr lang="zh-CN" altLang="en-US" sz="1200"/>
              <a:t> </a:t>
            </a:r>
            <a:r>
              <a:rPr lang="en-US" altLang="zh-CN" sz="1200"/>
              <a:t>effort</a:t>
            </a:r>
            <a:endParaRPr lang="en-US" sz="1200"/>
          </a:p>
          <a:p>
            <a:pPr marL="171450" indent="-171450"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lang="en-US" altLang="zh-CN" sz="1200"/>
              <a:t>Flexible</a:t>
            </a:r>
            <a:r>
              <a:rPr lang="en-US" altLang="zh-TW" sz="1200"/>
              <a:t> </a:t>
            </a:r>
            <a:r>
              <a:rPr lang="en-US" sz="1200"/>
              <a:t>to scale up or down</a:t>
            </a:r>
          </a:p>
          <a:p>
            <a:pPr marL="171450" indent="-171450"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lang="en-US" sz="1200"/>
              <a:t>Greater speed and agility</a:t>
            </a:r>
          </a:p>
          <a:p>
            <a:pPr marL="171450" indent="-171450"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lang="en-US" sz="1200"/>
              <a:t>Increased uptime and better disaster recovery</a:t>
            </a:r>
          </a:p>
          <a:p>
            <a:pPr marL="171450" indent="-171450"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lang="en-US" sz="1200"/>
              <a:t>Improved security and control</a:t>
            </a:r>
            <a:endParaRPr lang="en-HK" sz="1200"/>
          </a:p>
          <a:p>
            <a:endParaRPr lang="en-HK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D55AB88-1190-4780-AE5D-C66042A647A4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24342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When it comes to the PUBLIC cloud, security is a shared responsibility between CSP and Tenant.</a:t>
            </a:r>
          </a:p>
          <a:p>
            <a:r>
              <a:rPr lang="en-US"/>
              <a:t>Which means YOU (or the tenant admin) are in complete control of – and responsible for – securing your apps and data in the public cloud. </a:t>
            </a:r>
          </a:p>
          <a:p>
            <a:r>
              <a:rPr lang="en-US"/>
              <a:t>Therefore, you must implement the appropriate security tools BY YOURSELVES to protect them and keep your business safe from threats.</a:t>
            </a:r>
          </a:p>
          <a:p>
            <a:endParaRPr lang="en-US"/>
          </a:p>
          <a:p>
            <a:r>
              <a:rPr lang="en-US"/>
              <a:t>And any systems requires high performance with low latency at edge might not suitable</a:t>
            </a:r>
          </a:p>
          <a:p>
            <a:endParaRPr lang="en-US"/>
          </a:p>
          <a:p>
            <a:r>
              <a:rPr lang="en-US"/>
              <a:t>Migrate Legacy Application to Public Cloud get stuck into as no option other than Lift and Shift or have the application redesign/rewrite.</a:t>
            </a:r>
          </a:p>
          <a:p>
            <a:r>
              <a:rPr lang="en-US"/>
              <a:t>However, Some applications might have stick with traditional on-premise LAN design and outdated OS which the Public Cloud didn’t support.</a:t>
            </a:r>
          </a:p>
          <a:p>
            <a:r>
              <a:rPr lang="en-HK"/>
              <a:t>https://modlogix.com/blog/what-is-legacy-system-replatforming-and-when-to-consider-it/</a:t>
            </a:r>
          </a:p>
          <a:p>
            <a:endParaRPr lang="en-HK"/>
          </a:p>
          <a:p>
            <a:r>
              <a:rPr lang="en-HK"/>
              <a:t>The Public Cloud provides infra or their PaaS/SaaS services SLA, which might not be valid to application services, which still requires better or customized SLA</a:t>
            </a:r>
          </a:p>
          <a:p>
            <a:endParaRPr lang="en-HK"/>
          </a:p>
          <a:p>
            <a:r>
              <a:rPr lang="en-HK"/>
              <a:t>TCO might as low as expected to use large and static deployment which is not being paid per usage by global end-user (e.g. Online Games, Netflix or Uber…)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D55AB88-1190-4780-AE5D-C66042A647A4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497319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HK"/>
              <a:t>That’s Why we believe that Managed Cloud Services should play a role here.</a:t>
            </a:r>
          </a:p>
          <a:p>
            <a:r>
              <a:rPr lang="en-HK"/>
              <a:t>It is cheaper, localized and compensating the transition gap of end-customer’s digital transformation journey</a:t>
            </a:r>
          </a:p>
          <a:p>
            <a:r>
              <a:rPr lang="en-HK"/>
              <a:t>Best of all, it comes with state of art Security measurement empowered by AI and ML and also giving Partners greater control of infra and service to end-customers.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D55AB88-1190-4780-AE5D-C66042A647A4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670996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HK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D55AB88-1190-4780-AE5D-C66042A647A4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32606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HK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D55AB88-1190-4780-AE5D-C66042A647A4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65613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D55AB88-1190-4780-AE5D-C66042A647A4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217153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HK"/>
              <a:t>Highlighted with Sangfor Managed Cloud Service’s Edges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D55AB88-1190-4780-AE5D-C66042A647A4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469006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ctr"/>
            <a:r>
              <a:rPr lang="en-HK" sz="1200" u="none" strike="noStrike" dirty="0">
                <a:effectLst/>
              </a:rPr>
              <a:t>Scenario</a:t>
            </a:r>
            <a:endParaRPr lang="en-HK" sz="1200" b="0" i="0" u="none" strike="noStrike" dirty="0"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marR="0" lvl="0" indent="0" algn="l" defTabSz="914400" rtl="0" eaLnBrk="1" fontAlgn="ctr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HK" sz="1200" u="none" strike="noStrike">
                <a:effectLst/>
              </a:rPr>
              <a:t>Self-Built </a:t>
            </a:r>
            <a:r>
              <a:rPr lang="en-HK" sz="1200" u="none" strike="noStrike" dirty="0">
                <a:effectLst/>
              </a:rPr>
              <a:t>10㎡/</a:t>
            </a:r>
            <a:r>
              <a:rPr lang="en-HK" sz="1200" u="none" strike="noStrike">
                <a:effectLst/>
              </a:rPr>
              <a:t>2 Racks, </a:t>
            </a:r>
            <a:r>
              <a:rPr lang="en-HK" sz="1200" u="none" strike="noStrike" dirty="0">
                <a:effectLst/>
              </a:rPr>
              <a:t>Co-Lo or Managed Cloud: 5xHigh Density HCI Nodes as Tenant Resource Pool, Usable Resource (48 Physical Cores, 400GB RAM), additional 3xAdmin Nodes, 80TB Hybrid Storage, 2xCore Network Switches, 2xData Network Switches, Access Switch &amp; Management Switch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D55AB88-1190-4780-AE5D-C66042A647A4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598682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Good afternoon! Everyone. Thanks Wilson for sharing the great changes of the Sangfor Group and the company's willingness to invest more in the international business. </a:t>
            </a:r>
          </a:p>
          <a:p>
            <a:r>
              <a:rPr lang="en-US" dirty="0"/>
              <a:t> </a:t>
            </a:r>
            <a:endParaRPr lang="en-US" dirty="0">
              <a:ea typeface="等线"/>
            </a:endParaRPr>
          </a:p>
          <a:p>
            <a:r>
              <a:rPr lang="en-US" dirty="0"/>
              <a:t>Today, I will mainly introduce our thought on how to beat the competition, take our business to the next level, and the key strategies to accelerate our business transformation. </a:t>
            </a:r>
          </a:p>
          <a:p>
            <a:endParaRPr lang="en-US" altLang="zh-CN" dirty="0"/>
          </a:p>
          <a:p>
            <a:endParaRPr lang="en-US" altLang="zh-CN" dirty="0">
              <a:latin typeface="Calibri"/>
              <a:cs typeface="Calibri"/>
            </a:endParaRPr>
          </a:p>
          <a:p>
            <a:endParaRPr 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B6800E4-8DF5-A646-9146-78C7FB20E536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75646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无左上角色块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日期占位符 3"/>
          <p:cNvSpPr>
            <a:spLocks noGrp="1"/>
          </p:cNvSpPr>
          <p:nvPr>
            <p:ph type="dt" sz="half" idx="10"/>
          </p:nvPr>
        </p:nvSpPr>
        <p:spPr>
          <a:xfrm>
            <a:off x="1089660" y="6415619"/>
            <a:ext cx="2743200" cy="365125"/>
          </a:xfrm>
          <a:prstGeom prst="rect">
            <a:avLst/>
          </a:prstGeom>
        </p:spPr>
        <p:txBody>
          <a:bodyPr/>
          <a:lstStyle>
            <a:lvl1pPr>
              <a:lnSpc>
                <a:spcPct val="150000"/>
              </a:lnSpc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13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415619"/>
            <a:ext cx="4114800" cy="365125"/>
          </a:xfrm>
          <a:prstGeom prst="rect">
            <a:avLst/>
          </a:prstGeom>
        </p:spPr>
        <p:txBody>
          <a:bodyPr/>
          <a:lstStyle>
            <a:lvl1pPr algn="ctr">
              <a:lnSpc>
                <a:spcPct val="150000"/>
              </a:lnSpc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>
              <a:ea typeface="微软雅黑" panose="020B0503020204020204" pitchFamily="34" charset="-122"/>
            </a:endParaRPr>
          </a:p>
        </p:txBody>
      </p:sp>
      <p:grpSp>
        <p:nvGrpSpPr>
          <p:cNvPr id="14" name="组合 13"/>
          <p:cNvGrpSpPr/>
          <p:nvPr userDrawn="1"/>
        </p:nvGrpSpPr>
        <p:grpSpPr>
          <a:xfrm>
            <a:off x="907549" y="6517055"/>
            <a:ext cx="10423265" cy="162252"/>
            <a:chOff x="907549" y="6523638"/>
            <a:chExt cx="10423265" cy="162252"/>
          </a:xfrm>
        </p:grpSpPr>
        <p:sp>
          <p:nvSpPr>
            <p:cNvPr id="15" name="矩形 14"/>
            <p:cNvSpPr/>
            <p:nvPr/>
          </p:nvSpPr>
          <p:spPr>
            <a:xfrm>
              <a:off x="11168562" y="6523638"/>
              <a:ext cx="162252" cy="162252"/>
            </a:xfrm>
            <a:prstGeom prst="rect">
              <a:avLst/>
            </a:prstGeom>
            <a:solidFill>
              <a:srgbClr val="6FB3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907549" y="6523638"/>
              <a:ext cx="162252" cy="162252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cxnSp>
        <p:nvCxnSpPr>
          <p:cNvPr id="20" name="直接连接符 19"/>
          <p:cNvCxnSpPr/>
          <p:nvPr userDrawn="1"/>
        </p:nvCxnSpPr>
        <p:spPr>
          <a:xfrm>
            <a:off x="914400" y="6299667"/>
            <a:ext cx="10421938" cy="0"/>
          </a:xfrm>
          <a:prstGeom prst="line">
            <a:avLst/>
          </a:prstGeom>
          <a:ln w="12700">
            <a:solidFill>
              <a:srgbClr val="79B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432797" y="6415619"/>
            <a:ext cx="2743200" cy="365125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r>
              <a:rPr lang="en-US" altLang="zh-CN" dirty="0"/>
              <a:t>Page </a:t>
            </a:r>
            <a:fld id="{6F6B6950-8D1A-4668-8374-25B44628E0DF}" type="slidenum">
              <a:rPr lang="zh-CN" altLang="en-US" smtClean="0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1"/>
          <p:cNvSpPr>
            <a:spLocks noGrp="1"/>
          </p:cNvSpPr>
          <p:nvPr>
            <p:ph type="title"/>
          </p:nvPr>
        </p:nvSpPr>
        <p:spPr>
          <a:xfrm>
            <a:off x="666052" y="200533"/>
            <a:ext cx="10515600" cy="604139"/>
          </a:xfrm>
        </p:spPr>
        <p:txBody>
          <a:bodyPr>
            <a:normAutofit/>
          </a:bodyPr>
          <a:lstStyle>
            <a:lvl1pPr>
              <a:defRPr sz="2800" b="1">
                <a:solidFill>
                  <a:srgbClr val="345692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19" name="矩形 18"/>
          <p:cNvSpPr/>
          <p:nvPr userDrawn="1"/>
        </p:nvSpPr>
        <p:spPr>
          <a:xfrm>
            <a:off x="0" y="311234"/>
            <a:ext cx="396240" cy="326939"/>
          </a:xfrm>
          <a:prstGeom prst="rect">
            <a:avLst/>
          </a:prstGeom>
          <a:solidFill>
            <a:srgbClr val="345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 userDrawn="1"/>
        </p:nvSpPr>
        <p:spPr>
          <a:xfrm>
            <a:off x="524851" y="311232"/>
            <a:ext cx="65722" cy="326939"/>
          </a:xfrm>
          <a:prstGeom prst="rect">
            <a:avLst/>
          </a:prstGeom>
          <a:solidFill>
            <a:srgbClr val="79BD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 userDrawn="1"/>
        </p:nvSpPr>
        <p:spPr>
          <a:xfrm>
            <a:off x="393852" y="311234"/>
            <a:ext cx="65722" cy="326939"/>
          </a:xfrm>
          <a:prstGeom prst="rect">
            <a:avLst/>
          </a:prstGeom>
          <a:solidFill>
            <a:srgbClr val="79BD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日期占位符 3"/>
          <p:cNvSpPr>
            <a:spLocks noGrp="1"/>
          </p:cNvSpPr>
          <p:nvPr>
            <p:ph type="dt" sz="half" idx="10"/>
          </p:nvPr>
        </p:nvSpPr>
        <p:spPr>
          <a:xfrm>
            <a:off x="1089660" y="6415619"/>
            <a:ext cx="2743200" cy="365125"/>
          </a:xfrm>
          <a:prstGeom prst="rect">
            <a:avLst/>
          </a:prstGeom>
        </p:spPr>
        <p:txBody>
          <a:bodyPr/>
          <a:lstStyle>
            <a:lvl1pPr>
              <a:lnSpc>
                <a:spcPct val="150000"/>
              </a:lnSpc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10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415619"/>
            <a:ext cx="4114800" cy="365125"/>
          </a:xfrm>
          <a:prstGeom prst="rect">
            <a:avLst/>
          </a:prstGeom>
        </p:spPr>
        <p:txBody>
          <a:bodyPr/>
          <a:lstStyle>
            <a:lvl1pPr algn="ctr">
              <a:lnSpc>
                <a:spcPct val="150000"/>
              </a:lnSpc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>
              <a:ea typeface="微软雅黑" panose="020B0503020204020204" pitchFamily="34" charset="-122"/>
            </a:endParaRPr>
          </a:p>
        </p:txBody>
      </p:sp>
      <p:grpSp>
        <p:nvGrpSpPr>
          <p:cNvPr id="11" name="组合 10"/>
          <p:cNvGrpSpPr/>
          <p:nvPr userDrawn="1"/>
        </p:nvGrpSpPr>
        <p:grpSpPr>
          <a:xfrm>
            <a:off x="907549" y="6517055"/>
            <a:ext cx="10423265" cy="162252"/>
            <a:chOff x="907549" y="6523638"/>
            <a:chExt cx="10423265" cy="162252"/>
          </a:xfrm>
        </p:grpSpPr>
        <p:sp>
          <p:nvSpPr>
            <p:cNvPr id="12" name="矩形 11"/>
            <p:cNvSpPr/>
            <p:nvPr/>
          </p:nvSpPr>
          <p:spPr>
            <a:xfrm>
              <a:off x="11168562" y="6523638"/>
              <a:ext cx="162252" cy="162252"/>
            </a:xfrm>
            <a:prstGeom prst="rect">
              <a:avLst/>
            </a:prstGeom>
            <a:solidFill>
              <a:srgbClr val="6FB3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>
              <a:off x="907549" y="6523638"/>
              <a:ext cx="162252" cy="162252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cxnSp>
        <p:nvCxnSpPr>
          <p:cNvPr id="14" name="直接连接符 13"/>
          <p:cNvCxnSpPr/>
          <p:nvPr userDrawn="1"/>
        </p:nvCxnSpPr>
        <p:spPr>
          <a:xfrm>
            <a:off x="914400" y="6299667"/>
            <a:ext cx="10421938" cy="0"/>
          </a:xfrm>
          <a:prstGeom prst="line">
            <a:avLst/>
          </a:prstGeom>
          <a:ln w="12700">
            <a:solidFill>
              <a:srgbClr val="79B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432797" y="6415619"/>
            <a:ext cx="2743200" cy="365125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r>
              <a:rPr lang="en-US" altLang="zh-CN" dirty="0"/>
              <a:t>Page </a:t>
            </a:r>
            <a:fld id="{6F6B6950-8D1A-4668-8374-25B44628E0DF}" type="slidenum">
              <a:rPr lang="zh-CN" altLang="en-US" smtClean="0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无CONFIDENTIAL版式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1"/>
          <p:cNvSpPr>
            <a:spLocks noGrp="1"/>
          </p:cNvSpPr>
          <p:nvPr>
            <p:ph type="title"/>
          </p:nvPr>
        </p:nvSpPr>
        <p:spPr>
          <a:xfrm>
            <a:off x="666052" y="200533"/>
            <a:ext cx="10515600" cy="604139"/>
          </a:xfrm>
        </p:spPr>
        <p:txBody>
          <a:bodyPr>
            <a:normAutofit/>
          </a:bodyPr>
          <a:lstStyle>
            <a:lvl1pPr>
              <a:defRPr sz="2800" b="1">
                <a:solidFill>
                  <a:srgbClr val="345692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9" name="矩形 8"/>
          <p:cNvSpPr/>
          <p:nvPr userDrawn="1"/>
        </p:nvSpPr>
        <p:spPr>
          <a:xfrm>
            <a:off x="0" y="311234"/>
            <a:ext cx="396240" cy="326939"/>
          </a:xfrm>
          <a:prstGeom prst="rect">
            <a:avLst/>
          </a:prstGeom>
          <a:solidFill>
            <a:srgbClr val="345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 userDrawn="1"/>
        </p:nvSpPr>
        <p:spPr>
          <a:xfrm>
            <a:off x="524851" y="311232"/>
            <a:ext cx="65722" cy="326939"/>
          </a:xfrm>
          <a:prstGeom prst="rect">
            <a:avLst/>
          </a:prstGeom>
          <a:solidFill>
            <a:srgbClr val="79BD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393852" y="311234"/>
            <a:ext cx="65722" cy="326939"/>
          </a:xfrm>
          <a:prstGeom prst="rect">
            <a:avLst/>
          </a:prstGeom>
          <a:solidFill>
            <a:srgbClr val="79BD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日期占位符 3"/>
          <p:cNvSpPr>
            <a:spLocks noGrp="1"/>
          </p:cNvSpPr>
          <p:nvPr>
            <p:ph type="dt" sz="half" idx="10"/>
          </p:nvPr>
        </p:nvSpPr>
        <p:spPr>
          <a:xfrm>
            <a:off x="1089660" y="6415619"/>
            <a:ext cx="2743200" cy="365125"/>
          </a:xfrm>
          <a:prstGeom prst="rect">
            <a:avLst/>
          </a:prstGeom>
        </p:spPr>
        <p:txBody>
          <a:bodyPr/>
          <a:lstStyle>
            <a:lvl1pPr>
              <a:lnSpc>
                <a:spcPct val="150000"/>
              </a:lnSpc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</a:p>
        </p:txBody>
      </p:sp>
      <p:grpSp>
        <p:nvGrpSpPr>
          <p:cNvPr id="14" name="组合 13"/>
          <p:cNvGrpSpPr/>
          <p:nvPr userDrawn="1"/>
        </p:nvGrpSpPr>
        <p:grpSpPr>
          <a:xfrm>
            <a:off x="907549" y="6517055"/>
            <a:ext cx="10423265" cy="162252"/>
            <a:chOff x="907549" y="6523638"/>
            <a:chExt cx="10423265" cy="162252"/>
          </a:xfrm>
        </p:grpSpPr>
        <p:sp>
          <p:nvSpPr>
            <p:cNvPr id="15" name="矩形 14"/>
            <p:cNvSpPr/>
            <p:nvPr/>
          </p:nvSpPr>
          <p:spPr>
            <a:xfrm>
              <a:off x="11168562" y="6523638"/>
              <a:ext cx="162252" cy="162252"/>
            </a:xfrm>
            <a:prstGeom prst="rect">
              <a:avLst/>
            </a:prstGeom>
            <a:solidFill>
              <a:srgbClr val="6FB3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907549" y="6523638"/>
              <a:ext cx="162252" cy="162252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cxnSp>
        <p:nvCxnSpPr>
          <p:cNvPr id="22" name="直接连接符 21"/>
          <p:cNvCxnSpPr/>
          <p:nvPr userDrawn="1"/>
        </p:nvCxnSpPr>
        <p:spPr>
          <a:xfrm>
            <a:off x="914400" y="6299667"/>
            <a:ext cx="10421938" cy="0"/>
          </a:xfrm>
          <a:prstGeom prst="line">
            <a:avLst/>
          </a:prstGeom>
          <a:ln w="12700">
            <a:solidFill>
              <a:srgbClr val="79B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432797" y="6415619"/>
            <a:ext cx="2743200" cy="365125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r>
              <a:rPr lang="en-US" altLang="zh-CN" dirty="0"/>
              <a:t>Page </a:t>
            </a:r>
            <a:fld id="{6F6B6950-8D1A-4668-8374-25B44628E0DF}" type="slidenum">
              <a:rPr lang="zh-CN" altLang="en-US" smtClean="0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无左上文本框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>
          <a:xfrm>
            <a:off x="1089660" y="6415619"/>
            <a:ext cx="2743200" cy="365125"/>
          </a:xfrm>
          <a:prstGeom prst="rect">
            <a:avLst/>
          </a:prstGeom>
        </p:spPr>
        <p:txBody>
          <a:bodyPr/>
          <a:lstStyle>
            <a:lvl1pPr>
              <a:lnSpc>
                <a:spcPct val="150000"/>
              </a:lnSpc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415619"/>
            <a:ext cx="4114800" cy="365125"/>
          </a:xfrm>
          <a:prstGeom prst="rect">
            <a:avLst/>
          </a:prstGeom>
        </p:spPr>
        <p:txBody>
          <a:bodyPr/>
          <a:lstStyle>
            <a:lvl1pPr algn="ctr">
              <a:lnSpc>
                <a:spcPct val="150000"/>
              </a:lnSpc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>
              <a:ea typeface="微软雅黑" panose="020B0503020204020204" pitchFamily="34" charset="-122"/>
            </a:endParaRPr>
          </a:p>
        </p:txBody>
      </p:sp>
      <p:grpSp>
        <p:nvGrpSpPr>
          <p:cNvPr id="4" name="组合 3"/>
          <p:cNvGrpSpPr/>
          <p:nvPr userDrawn="1"/>
        </p:nvGrpSpPr>
        <p:grpSpPr>
          <a:xfrm>
            <a:off x="907549" y="6517055"/>
            <a:ext cx="10423265" cy="162252"/>
            <a:chOff x="907549" y="6523638"/>
            <a:chExt cx="10423265" cy="162252"/>
          </a:xfrm>
        </p:grpSpPr>
        <p:sp>
          <p:nvSpPr>
            <p:cNvPr id="5" name="矩形 4"/>
            <p:cNvSpPr/>
            <p:nvPr/>
          </p:nvSpPr>
          <p:spPr>
            <a:xfrm>
              <a:off x="11168562" y="6523638"/>
              <a:ext cx="162252" cy="162252"/>
            </a:xfrm>
            <a:prstGeom prst="rect">
              <a:avLst/>
            </a:prstGeom>
            <a:solidFill>
              <a:srgbClr val="6FB3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6" name="矩形 5"/>
            <p:cNvSpPr/>
            <p:nvPr/>
          </p:nvSpPr>
          <p:spPr>
            <a:xfrm>
              <a:off x="907549" y="6523638"/>
              <a:ext cx="162252" cy="162252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cxnSp>
        <p:nvCxnSpPr>
          <p:cNvPr id="7" name="直接连接符 6"/>
          <p:cNvCxnSpPr/>
          <p:nvPr userDrawn="1"/>
        </p:nvCxnSpPr>
        <p:spPr>
          <a:xfrm>
            <a:off x="914400" y="6299667"/>
            <a:ext cx="10421938" cy="0"/>
          </a:xfrm>
          <a:prstGeom prst="line">
            <a:avLst/>
          </a:prstGeom>
          <a:ln w="12700">
            <a:solidFill>
              <a:srgbClr val="79B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432797" y="6415619"/>
            <a:ext cx="2743200" cy="365125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r>
              <a:rPr lang="en-US" altLang="zh-CN" dirty="0"/>
              <a:t>Page </a:t>
            </a:r>
            <a:fld id="{6F6B6950-8D1A-4668-8374-25B44628E0DF}" type="slidenum">
              <a:rPr lang="zh-CN" altLang="en-US" smtClean="0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无横线及方块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1"/>
          <p:cNvSpPr>
            <a:spLocks noGrp="1"/>
          </p:cNvSpPr>
          <p:nvPr>
            <p:ph type="title"/>
          </p:nvPr>
        </p:nvSpPr>
        <p:spPr>
          <a:xfrm>
            <a:off x="666052" y="200533"/>
            <a:ext cx="10515600" cy="604139"/>
          </a:xfrm>
        </p:spPr>
        <p:txBody>
          <a:bodyPr>
            <a:normAutofit/>
          </a:bodyPr>
          <a:lstStyle>
            <a:lvl1pPr>
              <a:defRPr sz="2800" b="1">
                <a:solidFill>
                  <a:srgbClr val="345692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19" name="矩形 18"/>
          <p:cNvSpPr/>
          <p:nvPr userDrawn="1"/>
        </p:nvSpPr>
        <p:spPr>
          <a:xfrm>
            <a:off x="0" y="311234"/>
            <a:ext cx="396240" cy="326939"/>
          </a:xfrm>
          <a:prstGeom prst="rect">
            <a:avLst/>
          </a:prstGeom>
          <a:solidFill>
            <a:srgbClr val="345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 userDrawn="1"/>
        </p:nvSpPr>
        <p:spPr>
          <a:xfrm>
            <a:off x="524851" y="311232"/>
            <a:ext cx="65722" cy="326939"/>
          </a:xfrm>
          <a:prstGeom prst="rect">
            <a:avLst/>
          </a:prstGeom>
          <a:solidFill>
            <a:srgbClr val="79BD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 userDrawn="1"/>
        </p:nvSpPr>
        <p:spPr>
          <a:xfrm>
            <a:off x="393852" y="311234"/>
            <a:ext cx="65722" cy="326939"/>
          </a:xfrm>
          <a:prstGeom prst="rect">
            <a:avLst/>
          </a:prstGeom>
          <a:solidFill>
            <a:srgbClr val="79BD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日期占位符 3"/>
          <p:cNvSpPr>
            <a:spLocks noGrp="1"/>
          </p:cNvSpPr>
          <p:nvPr>
            <p:ph type="dt" sz="half" idx="10"/>
          </p:nvPr>
        </p:nvSpPr>
        <p:spPr>
          <a:xfrm>
            <a:off x="1089660" y="6415619"/>
            <a:ext cx="2743200" cy="365125"/>
          </a:xfrm>
          <a:prstGeom prst="rect">
            <a:avLst/>
          </a:prstGeom>
        </p:spPr>
        <p:txBody>
          <a:bodyPr/>
          <a:lstStyle>
            <a:lvl1pPr>
              <a:lnSpc>
                <a:spcPct val="150000"/>
              </a:lnSpc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10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415619"/>
            <a:ext cx="4114800" cy="365125"/>
          </a:xfrm>
          <a:prstGeom prst="rect">
            <a:avLst/>
          </a:prstGeom>
        </p:spPr>
        <p:txBody>
          <a:bodyPr/>
          <a:lstStyle>
            <a:lvl1pPr algn="ctr">
              <a:lnSpc>
                <a:spcPct val="150000"/>
              </a:lnSpc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5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432797" y="6415619"/>
            <a:ext cx="2743200" cy="365125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r>
              <a:rPr lang="en-US" altLang="zh-CN" dirty="0"/>
              <a:t>Page </a:t>
            </a:r>
            <a:fld id="{6F6B6950-8D1A-4668-8374-25B44628E0DF}" type="slidenum">
              <a:rPr lang="zh-CN" altLang="en-US" smtClean="0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空白版式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空白版式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封面版式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5C62BC-63D8-4176-937B-D5EBCAA09FF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结束页面版式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5C62BC-63D8-4176-937B-D5EBCAA09FF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ver pag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>
          <a:xfrm>
            <a:off x="8394700" y="640003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CN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95C62BC-63D8-4176-937B-D5EBCAA09FF2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299E0C27-B34B-5F45-BBDC-5726D8406EAD}"/>
              </a:ext>
            </a:extLst>
          </p:cNvPr>
          <p:cNvSpPr/>
          <p:nvPr userDrawn="1"/>
        </p:nvSpPr>
        <p:spPr>
          <a:xfrm>
            <a:off x="0" y="0"/>
            <a:ext cx="2400300" cy="9715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64753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1249680" y="2294509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394700" y="640003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795C62BC-63D8-4176-937B-D5EBCAA09FF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8.svg"/><Relationship Id="rId18" Type="http://schemas.openxmlformats.org/officeDocument/2006/relationships/image" Target="../media/image23.png"/><Relationship Id="rId3" Type="http://schemas.openxmlformats.org/officeDocument/2006/relationships/image" Target="../media/image8.png"/><Relationship Id="rId7" Type="http://schemas.openxmlformats.org/officeDocument/2006/relationships/image" Target="../media/image12.svg"/><Relationship Id="rId12" Type="http://schemas.openxmlformats.org/officeDocument/2006/relationships/image" Target="../media/image17.png"/><Relationship Id="rId17" Type="http://schemas.openxmlformats.org/officeDocument/2006/relationships/image" Target="../media/image22.svg"/><Relationship Id="rId2" Type="http://schemas.openxmlformats.org/officeDocument/2006/relationships/notesSlide" Target="../notesSlides/notesSlide4.xml"/><Relationship Id="rId16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11" Type="http://schemas.openxmlformats.org/officeDocument/2006/relationships/image" Target="../media/image16.svg"/><Relationship Id="rId5" Type="http://schemas.openxmlformats.org/officeDocument/2006/relationships/image" Target="../media/image10.svg"/><Relationship Id="rId15" Type="http://schemas.openxmlformats.org/officeDocument/2006/relationships/image" Target="../media/image20.svg"/><Relationship Id="rId10" Type="http://schemas.openxmlformats.org/officeDocument/2006/relationships/image" Target="../media/image15.png"/><Relationship Id="rId19" Type="http://schemas.openxmlformats.org/officeDocument/2006/relationships/image" Target="../media/image24.svg"/><Relationship Id="rId4" Type="http://schemas.openxmlformats.org/officeDocument/2006/relationships/image" Target="../media/image9.png"/><Relationship Id="rId9" Type="http://schemas.openxmlformats.org/officeDocument/2006/relationships/image" Target="../media/image14.svg"/><Relationship Id="rId14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13" Type="http://schemas.openxmlformats.org/officeDocument/2006/relationships/image" Target="../media/image36.png"/><Relationship Id="rId3" Type="http://schemas.openxmlformats.org/officeDocument/2006/relationships/image" Target="../media/image26.svg"/><Relationship Id="rId7" Type="http://schemas.openxmlformats.org/officeDocument/2006/relationships/image" Target="../media/image30.svg"/><Relationship Id="rId12" Type="http://schemas.openxmlformats.org/officeDocument/2006/relationships/image" Target="../media/image35.sv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11" Type="http://schemas.openxmlformats.org/officeDocument/2006/relationships/image" Target="../media/image34.png"/><Relationship Id="rId5" Type="http://schemas.openxmlformats.org/officeDocument/2006/relationships/image" Target="../media/image28.svg"/><Relationship Id="rId10" Type="http://schemas.openxmlformats.org/officeDocument/2006/relationships/image" Target="../media/image33.svg"/><Relationship Id="rId4" Type="http://schemas.openxmlformats.org/officeDocument/2006/relationships/image" Target="../media/image27.png"/><Relationship Id="rId9" Type="http://schemas.openxmlformats.org/officeDocument/2006/relationships/image" Target="../media/image32.png"/><Relationship Id="rId14" Type="http://schemas.openxmlformats.org/officeDocument/2006/relationships/image" Target="../media/image37.sv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svg"/><Relationship Id="rId3" Type="http://schemas.openxmlformats.org/officeDocument/2006/relationships/image" Target="../media/image40.png"/><Relationship Id="rId7" Type="http://schemas.openxmlformats.org/officeDocument/2006/relationships/image" Target="../media/image44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svg"/><Relationship Id="rId5" Type="http://schemas.openxmlformats.org/officeDocument/2006/relationships/image" Target="../media/image42.png"/><Relationship Id="rId4" Type="http://schemas.openxmlformats.org/officeDocument/2006/relationships/image" Target="../media/image41.svg"/><Relationship Id="rId9" Type="http://schemas.openxmlformats.org/officeDocument/2006/relationships/image" Target="../media/image46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7" Type="http://schemas.openxmlformats.org/officeDocument/2006/relationships/image" Target="../media/image51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svg"/><Relationship Id="rId5" Type="http://schemas.openxmlformats.org/officeDocument/2006/relationships/image" Target="../media/image49.png"/><Relationship Id="rId4" Type="http://schemas.openxmlformats.org/officeDocument/2006/relationships/image" Target="../media/image33.sv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png"/><Relationship Id="rId3" Type="http://schemas.openxmlformats.org/officeDocument/2006/relationships/image" Target="../media/image55.png"/><Relationship Id="rId7" Type="http://schemas.openxmlformats.org/officeDocument/2006/relationships/image" Target="../media/image5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8.png"/><Relationship Id="rId11" Type="http://schemas.openxmlformats.org/officeDocument/2006/relationships/image" Target="../media/image62.png"/><Relationship Id="rId5" Type="http://schemas.openxmlformats.org/officeDocument/2006/relationships/image" Target="../media/image57.png"/><Relationship Id="rId10" Type="http://schemas.openxmlformats.org/officeDocument/2006/relationships/image" Target="../media/image61.png"/><Relationship Id="rId4" Type="http://schemas.openxmlformats.org/officeDocument/2006/relationships/image" Target="../media/image56.png"/><Relationship Id="rId9" Type="http://schemas.openxmlformats.org/officeDocument/2006/relationships/image" Target="../media/image51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png"/><Relationship Id="rId13" Type="http://schemas.openxmlformats.org/officeDocument/2006/relationships/image" Target="../media/image56.png"/><Relationship Id="rId3" Type="http://schemas.openxmlformats.org/officeDocument/2006/relationships/notesSlide" Target="../notesSlides/notesSlide7.xml"/><Relationship Id="rId7" Type="http://schemas.openxmlformats.org/officeDocument/2006/relationships/image" Target="../media/image66.png"/><Relationship Id="rId12" Type="http://schemas.openxmlformats.org/officeDocument/2006/relationships/image" Target="../media/image71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74.png"/><Relationship Id="rId1" Type="http://schemas.openxmlformats.org/officeDocument/2006/relationships/tags" Target="../tags/tag1.xml"/><Relationship Id="rId6" Type="http://schemas.openxmlformats.org/officeDocument/2006/relationships/image" Target="../media/image65.png"/><Relationship Id="rId11" Type="http://schemas.openxmlformats.org/officeDocument/2006/relationships/image" Target="../media/image70.png"/><Relationship Id="rId5" Type="http://schemas.openxmlformats.org/officeDocument/2006/relationships/image" Target="../media/image64.png"/><Relationship Id="rId15" Type="http://schemas.openxmlformats.org/officeDocument/2006/relationships/image" Target="../media/image73.jpeg"/><Relationship Id="rId10" Type="http://schemas.openxmlformats.org/officeDocument/2006/relationships/image" Target="../media/image69.png"/><Relationship Id="rId4" Type="http://schemas.openxmlformats.org/officeDocument/2006/relationships/image" Target="../media/image63.png"/><Relationship Id="rId9" Type="http://schemas.openxmlformats.org/officeDocument/2006/relationships/image" Target="../media/image68.png"/><Relationship Id="rId14" Type="http://schemas.openxmlformats.org/officeDocument/2006/relationships/image" Target="../media/image72.tif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4.png"/><Relationship Id="rId5" Type="http://schemas.openxmlformats.org/officeDocument/2006/relationships/image" Target="../media/image77.png"/><Relationship Id="rId4" Type="http://schemas.openxmlformats.org/officeDocument/2006/relationships/image" Target="../media/image76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4.png"/><Relationship Id="rId5" Type="http://schemas.openxmlformats.org/officeDocument/2006/relationships/image" Target="../media/image83.png"/><Relationship Id="rId4" Type="http://schemas.openxmlformats.org/officeDocument/2006/relationships/image" Target="../media/image82.pn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2.png"/><Relationship Id="rId3" Type="http://schemas.openxmlformats.org/officeDocument/2006/relationships/image" Target="../media/image87.jpeg"/><Relationship Id="rId7" Type="http://schemas.openxmlformats.org/officeDocument/2006/relationships/image" Target="../media/image91.jpeg"/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0.png"/><Relationship Id="rId5" Type="http://schemas.openxmlformats.org/officeDocument/2006/relationships/image" Target="../media/image89.png"/><Relationship Id="rId10" Type="http://schemas.openxmlformats.org/officeDocument/2006/relationships/image" Target="../media/image94.png"/><Relationship Id="rId4" Type="http://schemas.openxmlformats.org/officeDocument/2006/relationships/image" Target="../media/image88.jpeg"/><Relationship Id="rId9" Type="http://schemas.openxmlformats.org/officeDocument/2006/relationships/image" Target="../media/image93.png"/></Relationships>
</file>

<file path=ppt/slides/_rels/slide33.xml.rels><?xml version="1.0" encoding="UTF-8" standalone="yes"?>
<Relationships xmlns="http://schemas.openxmlformats.org/package/2006/relationships"><Relationship Id="rId26" Type="http://schemas.openxmlformats.org/officeDocument/2006/relationships/image" Target="../media/image119.png"/><Relationship Id="rId21" Type="http://schemas.openxmlformats.org/officeDocument/2006/relationships/image" Target="../media/image114.jpeg"/><Relationship Id="rId42" Type="http://schemas.openxmlformats.org/officeDocument/2006/relationships/image" Target="../media/image135.png"/><Relationship Id="rId47" Type="http://schemas.openxmlformats.org/officeDocument/2006/relationships/image" Target="../media/image140.jpeg"/><Relationship Id="rId63" Type="http://schemas.openxmlformats.org/officeDocument/2006/relationships/image" Target="../media/image156.jpeg"/><Relationship Id="rId68" Type="http://schemas.openxmlformats.org/officeDocument/2006/relationships/image" Target="../media/image161.png"/><Relationship Id="rId2" Type="http://schemas.openxmlformats.org/officeDocument/2006/relationships/image" Target="../media/image95.jpeg"/><Relationship Id="rId16" Type="http://schemas.openxmlformats.org/officeDocument/2006/relationships/image" Target="../media/image109.png"/><Relationship Id="rId29" Type="http://schemas.openxmlformats.org/officeDocument/2006/relationships/image" Target="../media/image122.jpeg"/><Relationship Id="rId11" Type="http://schemas.openxmlformats.org/officeDocument/2006/relationships/image" Target="../media/image104.png"/><Relationship Id="rId24" Type="http://schemas.openxmlformats.org/officeDocument/2006/relationships/image" Target="../media/image117.png"/><Relationship Id="rId32" Type="http://schemas.openxmlformats.org/officeDocument/2006/relationships/image" Target="../media/image125.jpeg"/><Relationship Id="rId37" Type="http://schemas.openxmlformats.org/officeDocument/2006/relationships/image" Target="../media/image130.jpeg"/><Relationship Id="rId40" Type="http://schemas.openxmlformats.org/officeDocument/2006/relationships/image" Target="../media/image133.jpeg"/><Relationship Id="rId45" Type="http://schemas.openxmlformats.org/officeDocument/2006/relationships/image" Target="../media/image138.png"/><Relationship Id="rId53" Type="http://schemas.openxmlformats.org/officeDocument/2006/relationships/image" Target="../media/image146.png"/><Relationship Id="rId58" Type="http://schemas.openxmlformats.org/officeDocument/2006/relationships/image" Target="../media/image151.jpeg"/><Relationship Id="rId66" Type="http://schemas.openxmlformats.org/officeDocument/2006/relationships/image" Target="../media/image159.jpeg"/><Relationship Id="rId74" Type="http://schemas.openxmlformats.org/officeDocument/2006/relationships/image" Target="../media/image167.jpeg"/><Relationship Id="rId5" Type="http://schemas.openxmlformats.org/officeDocument/2006/relationships/image" Target="../media/image98.png"/><Relationship Id="rId61" Type="http://schemas.openxmlformats.org/officeDocument/2006/relationships/image" Target="../media/image154.jpeg"/><Relationship Id="rId19" Type="http://schemas.openxmlformats.org/officeDocument/2006/relationships/image" Target="../media/image112.jpeg"/><Relationship Id="rId14" Type="http://schemas.openxmlformats.org/officeDocument/2006/relationships/image" Target="../media/image107.jpeg"/><Relationship Id="rId22" Type="http://schemas.openxmlformats.org/officeDocument/2006/relationships/image" Target="../media/image115.jpeg"/><Relationship Id="rId27" Type="http://schemas.openxmlformats.org/officeDocument/2006/relationships/image" Target="../media/image120.jpeg"/><Relationship Id="rId30" Type="http://schemas.openxmlformats.org/officeDocument/2006/relationships/image" Target="../media/image123.png"/><Relationship Id="rId35" Type="http://schemas.openxmlformats.org/officeDocument/2006/relationships/image" Target="../media/image128.png"/><Relationship Id="rId43" Type="http://schemas.openxmlformats.org/officeDocument/2006/relationships/image" Target="../media/image136.jpeg"/><Relationship Id="rId48" Type="http://schemas.openxmlformats.org/officeDocument/2006/relationships/image" Target="../media/image141.png"/><Relationship Id="rId56" Type="http://schemas.openxmlformats.org/officeDocument/2006/relationships/image" Target="../media/image149.png"/><Relationship Id="rId64" Type="http://schemas.openxmlformats.org/officeDocument/2006/relationships/image" Target="../media/image157.jpeg"/><Relationship Id="rId69" Type="http://schemas.openxmlformats.org/officeDocument/2006/relationships/image" Target="../media/image162.jpeg"/><Relationship Id="rId8" Type="http://schemas.openxmlformats.org/officeDocument/2006/relationships/image" Target="../media/image101.png"/><Relationship Id="rId51" Type="http://schemas.openxmlformats.org/officeDocument/2006/relationships/image" Target="../media/image144.jpeg"/><Relationship Id="rId72" Type="http://schemas.openxmlformats.org/officeDocument/2006/relationships/image" Target="../media/image165.jpeg"/><Relationship Id="rId3" Type="http://schemas.openxmlformats.org/officeDocument/2006/relationships/image" Target="../media/image96.jpeg"/><Relationship Id="rId12" Type="http://schemas.openxmlformats.org/officeDocument/2006/relationships/image" Target="../media/image105.jpeg"/><Relationship Id="rId17" Type="http://schemas.openxmlformats.org/officeDocument/2006/relationships/image" Target="../media/image110.jpeg"/><Relationship Id="rId25" Type="http://schemas.openxmlformats.org/officeDocument/2006/relationships/image" Target="../media/image118.png"/><Relationship Id="rId33" Type="http://schemas.openxmlformats.org/officeDocument/2006/relationships/image" Target="../media/image126.jpeg"/><Relationship Id="rId38" Type="http://schemas.openxmlformats.org/officeDocument/2006/relationships/image" Target="../media/image131.png"/><Relationship Id="rId46" Type="http://schemas.openxmlformats.org/officeDocument/2006/relationships/image" Target="../media/image139.png"/><Relationship Id="rId59" Type="http://schemas.openxmlformats.org/officeDocument/2006/relationships/image" Target="../media/image152.jpeg"/><Relationship Id="rId67" Type="http://schemas.openxmlformats.org/officeDocument/2006/relationships/image" Target="../media/image160.jpeg"/><Relationship Id="rId20" Type="http://schemas.openxmlformats.org/officeDocument/2006/relationships/image" Target="../media/image113.jpeg"/><Relationship Id="rId41" Type="http://schemas.openxmlformats.org/officeDocument/2006/relationships/image" Target="../media/image134.jpeg"/><Relationship Id="rId54" Type="http://schemas.openxmlformats.org/officeDocument/2006/relationships/image" Target="../media/image147.jpeg"/><Relationship Id="rId62" Type="http://schemas.openxmlformats.org/officeDocument/2006/relationships/image" Target="../media/image155.jpeg"/><Relationship Id="rId70" Type="http://schemas.openxmlformats.org/officeDocument/2006/relationships/image" Target="../media/image163.jpeg"/><Relationship Id="rId75" Type="http://schemas.openxmlformats.org/officeDocument/2006/relationships/image" Target="../media/image16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9.png"/><Relationship Id="rId15" Type="http://schemas.openxmlformats.org/officeDocument/2006/relationships/image" Target="../media/image108.png"/><Relationship Id="rId23" Type="http://schemas.openxmlformats.org/officeDocument/2006/relationships/image" Target="../media/image116.jpeg"/><Relationship Id="rId28" Type="http://schemas.openxmlformats.org/officeDocument/2006/relationships/image" Target="../media/image121.jpeg"/><Relationship Id="rId36" Type="http://schemas.openxmlformats.org/officeDocument/2006/relationships/image" Target="../media/image129.png"/><Relationship Id="rId49" Type="http://schemas.openxmlformats.org/officeDocument/2006/relationships/image" Target="../media/image142.png"/><Relationship Id="rId57" Type="http://schemas.openxmlformats.org/officeDocument/2006/relationships/image" Target="../media/image150.png"/><Relationship Id="rId10" Type="http://schemas.openxmlformats.org/officeDocument/2006/relationships/image" Target="../media/image103.png"/><Relationship Id="rId31" Type="http://schemas.openxmlformats.org/officeDocument/2006/relationships/image" Target="../media/image124.jpeg"/><Relationship Id="rId44" Type="http://schemas.openxmlformats.org/officeDocument/2006/relationships/image" Target="../media/image137.png"/><Relationship Id="rId52" Type="http://schemas.openxmlformats.org/officeDocument/2006/relationships/image" Target="../media/image145.png"/><Relationship Id="rId60" Type="http://schemas.openxmlformats.org/officeDocument/2006/relationships/image" Target="../media/image153.jpeg"/><Relationship Id="rId65" Type="http://schemas.openxmlformats.org/officeDocument/2006/relationships/image" Target="../media/image158.jpeg"/><Relationship Id="rId73" Type="http://schemas.openxmlformats.org/officeDocument/2006/relationships/image" Target="../media/image166.jpeg"/><Relationship Id="rId4" Type="http://schemas.openxmlformats.org/officeDocument/2006/relationships/image" Target="../media/image97.png"/><Relationship Id="rId9" Type="http://schemas.openxmlformats.org/officeDocument/2006/relationships/image" Target="../media/image102.jpeg"/><Relationship Id="rId13" Type="http://schemas.openxmlformats.org/officeDocument/2006/relationships/image" Target="../media/image106.png"/><Relationship Id="rId18" Type="http://schemas.openxmlformats.org/officeDocument/2006/relationships/image" Target="../media/image111.jpeg"/><Relationship Id="rId39" Type="http://schemas.openxmlformats.org/officeDocument/2006/relationships/image" Target="../media/image132.jpeg"/><Relationship Id="rId34" Type="http://schemas.openxmlformats.org/officeDocument/2006/relationships/image" Target="../media/image127.jpeg"/><Relationship Id="rId50" Type="http://schemas.openxmlformats.org/officeDocument/2006/relationships/image" Target="../media/image143.jpeg"/><Relationship Id="rId55" Type="http://schemas.openxmlformats.org/officeDocument/2006/relationships/image" Target="../media/image148.png"/><Relationship Id="rId76" Type="http://schemas.openxmlformats.org/officeDocument/2006/relationships/image" Target="../media/image169.jpeg"/><Relationship Id="rId7" Type="http://schemas.openxmlformats.org/officeDocument/2006/relationships/image" Target="../media/image100.jpeg"/><Relationship Id="rId71" Type="http://schemas.openxmlformats.org/officeDocument/2006/relationships/image" Target="../media/image164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813" y="701234"/>
            <a:ext cx="2319463" cy="1060380"/>
          </a:xfrm>
          <a:prstGeom prst="rect">
            <a:avLst/>
          </a:prstGeom>
        </p:spPr>
      </p:pic>
      <p:sp>
        <p:nvSpPr>
          <p:cNvPr id="21" name="矩形 20"/>
          <p:cNvSpPr/>
          <p:nvPr/>
        </p:nvSpPr>
        <p:spPr>
          <a:xfrm>
            <a:off x="0" y="2068227"/>
            <a:ext cx="446813" cy="3081267"/>
          </a:xfrm>
          <a:prstGeom prst="rect">
            <a:avLst/>
          </a:prstGeom>
          <a:solidFill>
            <a:srgbClr val="345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/>
          <p:cNvSpPr/>
          <p:nvPr/>
        </p:nvSpPr>
        <p:spPr>
          <a:xfrm>
            <a:off x="446813" y="2068224"/>
            <a:ext cx="129736" cy="3081267"/>
          </a:xfrm>
          <a:prstGeom prst="rect">
            <a:avLst/>
          </a:prstGeom>
          <a:solidFill>
            <a:srgbClr val="79BD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矩形 26"/>
          <p:cNvSpPr/>
          <p:nvPr/>
        </p:nvSpPr>
        <p:spPr>
          <a:xfrm>
            <a:off x="658742" y="2673434"/>
            <a:ext cx="9547921" cy="10603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 dirty="0" err="1">
                <a:solidFill>
                  <a:srgbClr val="345692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Sangfor</a:t>
            </a:r>
            <a:r>
              <a:rPr lang="zh-CN" altLang="en-US" sz="2800" b="1" dirty="0">
                <a:solidFill>
                  <a:srgbClr val="345692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 </a:t>
            </a:r>
            <a:r>
              <a:rPr lang="en-US" altLang="zh-CN" sz="2800" b="1" dirty="0">
                <a:solidFill>
                  <a:srgbClr val="345692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Managed</a:t>
            </a:r>
            <a:r>
              <a:rPr lang="zh-CN" altLang="en-US" sz="2800" b="1" dirty="0">
                <a:solidFill>
                  <a:srgbClr val="345692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 </a:t>
            </a:r>
            <a:r>
              <a:rPr lang="en-US" altLang="zh-CN" sz="2800" b="1" dirty="0">
                <a:solidFill>
                  <a:srgbClr val="345692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cloud</a:t>
            </a:r>
            <a:r>
              <a:rPr lang="zh-CN" altLang="en-US" sz="2800" b="1" dirty="0">
                <a:solidFill>
                  <a:srgbClr val="345692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 </a:t>
            </a:r>
            <a:r>
              <a:rPr lang="en-US" altLang="zh-CN" sz="2800" b="1" dirty="0">
                <a:solidFill>
                  <a:srgbClr val="345692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service</a:t>
            </a:r>
            <a:r>
              <a:rPr lang="zh-CN" altLang="en-US" sz="2800" b="1" dirty="0">
                <a:solidFill>
                  <a:srgbClr val="345692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 </a:t>
            </a:r>
            <a:r>
              <a:rPr lang="en-US" altLang="zh-CN" sz="2800" b="1" dirty="0">
                <a:solidFill>
                  <a:srgbClr val="345692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program</a:t>
            </a:r>
            <a:br>
              <a:rPr lang="en-US" altLang="zh-CN" sz="2000" b="1" dirty="0">
                <a:solidFill>
                  <a:srgbClr val="345692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</a:br>
            <a:r>
              <a:rPr lang="en-US" altLang="zh-CN" sz="1600" b="1" dirty="0">
                <a:solidFill>
                  <a:schemeClr val="accent6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Build</a:t>
            </a:r>
            <a:r>
              <a:rPr lang="zh-CN" altLang="en-US" sz="1600" b="1" dirty="0">
                <a:solidFill>
                  <a:schemeClr val="accent6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 </a:t>
            </a:r>
            <a:r>
              <a:rPr lang="en-US" altLang="zh-CN" sz="1600" b="1" dirty="0">
                <a:solidFill>
                  <a:schemeClr val="accent6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the digital</a:t>
            </a:r>
            <a:r>
              <a:rPr lang="zh-CN" altLang="en-US" sz="1600" b="1" dirty="0">
                <a:solidFill>
                  <a:schemeClr val="accent6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 </a:t>
            </a:r>
            <a:r>
              <a:rPr lang="en-US" altLang="zh-CN" sz="1600" b="1" dirty="0">
                <a:solidFill>
                  <a:schemeClr val="accent6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infrastructure</a:t>
            </a:r>
            <a:r>
              <a:rPr lang="zh-CN" altLang="en-US" sz="1600" b="1" dirty="0">
                <a:solidFill>
                  <a:schemeClr val="accent6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 </a:t>
            </a:r>
            <a:r>
              <a:rPr lang="en-US" altLang="zh-CN" sz="1600" b="1" dirty="0">
                <a:solidFill>
                  <a:schemeClr val="accent6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exclusive</a:t>
            </a:r>
            <a:r>
              <a:rPr lang="zh-CN" altLang="en-US" sz="1600" b="1" dirty="0">
                <a:solidFill>
                  <a:schemeClr val="accent6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 </a:t>
            </a:r>
            <a:r>
              <a:rPr lang="en-US" altLang="zh-CN" sz="1600" b="1" dirty="0">
                <a:solidFill>
                  <a:schemeClr val="accent6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store</a:t>
            </a:r>
          </a:p>
        </p:txBody>
      </p:sp>
      <p:sp>
        <p:nvSpPr>
          <p:cNvPr id="36" name="矩形 35"/>
          <p:cNvSpPr/>
          <p:nvPr/>
        </p:nvSpPr>
        <p:spPr>
          <a:xfrm>
            <a:off x="913253" y="6517951"/>
            <a:ext cx="162252" cy="162252"/>
          </a:xfrm>
          <a:prstGeom prst="rect">
            <a:avLst/>
          </a:prstGeom>
          <a:solidFill>
            <a:srgbClr val="345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1131708" y="6460578"/>
            <a:ext cx="156004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1200" err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微软雅黑" panose="020B0503020204020204" pitchFamily="34" charset="-122"/>
                <a:sym typeface="微软雅黑" panose="020B0503020204020204" pitchFamily="34" charset="-122"/>
              </a:rPr>
              <a:t>www.sangfor.com</a:t>
            </a:r>
            <a:endParaRPr lang="en-US" altLang="en-US" sz="1200">
              <a:solidFill>
                <a:schemeClr val="tx1">
                  <a:lumMod val="75000"/>
                  <a:lumOff val="25000"/>
                </a:schemeClr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38" name="组合 37"/>
          <p:cNvGrpSpPr/>
          <p:nvPr/>
        </p:nvGrpSpPr>
        <p:grpSpPr>
          <a:xfrm>
            <a:off x="4943635" y="6460578"/>
            <a:ext cx="2304730" cy="276999"/>
            <a:chOff x="4872830" y="6460578"/>
            <a:chExt cx="2304730" cy="276999"/>
          </a:xfrm>
        </p:grpSpPr>
        <p:sp>
          <p:nvSpPr>
            <p:cNvPr id="39" name="矩形 38"/>
            <p:cNvSpPr/>
            <p:nvPr/>
          </p:nvSpPr>
          <p:spPr>
            <a:xfrm>
              <a:off x="4872830" y="6517951"/>
              <a:ext cx="162252" cy="162252"/>
            </a:xfrm>
            <a:prstGeom prst="rect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5077305" y="6460578"/>
              <a:ext cx="210025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en-US" sz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sym typeface="微软雅黑" panose="020B0503020204020204" pitchFamily="34" charset="-122"/>
                </a:rPr>
                <a:t>Sangfor Technologies Inc.</a:t>
              </a:r>
            </a:p>
          </p:txBody>
        </p:sp>
      </p:grpSp>
      <p:cxnSp>
        <p:nvCxnSpPr>
          <p:cNvPr id="15" name="直接连接符 12"/>
          <p:cNvCxnSpPr>
            <a:cxnSpLocks/>
          </p:cNvCxnSpPr>
          <p:nvPr/>
        </p:nvCxnSpPr>
        <p:spPr>
          <a:xfrm>
            <a:off x="775074" y="3863308"/>
            <a:ext cx="5238068" cy="0"/>
          </a:xfrm>
          <a:prstGeom prst="line">
            <a:avLst/>
          </a:prstGeom>
          <a:ln w="12700">
            <a:solidFill>
              <a:srgbClr val="C9C9C9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矩形 4">
            <a:extLst>
              <a:ext uri="{FF2B5EF4-FFF2-40B4-BE49-F238E27FC236}">
                <a16:creationId xmlns:a16="http://schemas.microsoft.com/office/drawing/2014/main" id="{F9BD6612-BCEF-E34D-9A2B-3441400864AA}"/>
              </a:ext>
            </a:extLst>
          </p:cNvPr>
          <p:cNvSpPr/>
          <p:nvPr/>
        </p:nvSpPr>
        <p:spPr>
          <a:xfrm>
            <a:off x="288099" y="125260"/>
            <a:ext cx="2818356" cy="81419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4995002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组合 29">
            <a:extLst>
              <a:ext uri="{FF2B5EF4-FFF2-40B4-BE49-F238E27FC236}">
                <a16:creationId xmlns:a16="http://schemas.microsoft.com/office/drawing/2014/main" id="{655169F3-B158-5044-958C-63AF9FE08FDC}"/>
              </a:ext>
            </a:extLst>
          </p:cNvPr>
          <p:cNvGrpSpPr/>
          <p:nvPr/>
        </p:nvGrpSpPr>
        <p:grpSpPr>
          <a:xfrm>
            <a:off x="1960651" y="1347241"/>
            <a:ext cx="8270697" cy="4163519"/>
            <a:chOff x="4572000" y="1148221"/>
            <a:chExt cx="4032448" cy="3135092"/>
          </a:xfrm>
        </p:grpSpPr>
        <p:grpSp>
          <p:nvGrpSpPr>
            <p:cNvPr id="2" name="组合 1">
              <a:extLst>
                <a:ext uri="{FF2B5EF4-FFF2-40B4-BE49-F238E27FC236}">
                  <a16:creationId xmlns:a16="http://schemas.microsoft.com/office/drawing/2014/main" id="{D07C2A06-ED1D-7E44-BF84-FCC14D64E2D2}"/>
                </a:ext>
              </a:extLst>
            </p:cNvPr>
            <p:cNvGrpSpPr/>
            <p:nvPr/>
          </p:nvGrpSpPr>
          <p:grpSpPr>
            <a:xfrm>
              <a:off x="4572000" y="1148221"/>
              <a:ext cx="4032448" cy="631442"/>
              <a:chOff x="4572000" y="1148221"/>
              <a:chExt cx="4032448" cy="631442"/>
            </a:xfrm>
          </p:grpSpPr>
          <p:grpSp>
            <p:nvGrpSpPr>
              <p:cNvPr id="3" name="组合 2">
                <a:extLst>
                  <a:ext uri="{FF2B5EF4-FFF2-40B4-BE49-F238E27FC236}">
                    <a16:creationId xmlns:a16="http://schemas.microsoft.com/office/drawing/2014/main" id="{2604EB28-3A22-D64F-874C-AC529601B4A4}"/>
                  </a:ext>
                </a:extLst>
              </p:cNvPr>
              <p:cNvGrpSpPr/>
              <p:nvPr/>
            </p:nvGrpSpPr>
            <p:grpSpPr>
              <a:xfrm>
                <a:off x="4572000" y="1165225"/>
                <a:ext cx="4032448" cy="432048"/>
                <a:chOff x="3369714" y="1455741"/>
                <a:chExt cx="4032448" cy="432048"/>
              </a:xfrm>
            </p:grpSpPr>
            <p:sp>
              <p:nvSpPr>
                <p:cNvPr id="7" name="矩形 1">
                  <a:extLst>
                    <a:ext uri="{FF2B5EF4-FFF2-40B4-BE49-F238E27FC236}">
                      <a16:creationId xmlns:a16="http://schemas.microsoft.com/office/drawing/2014/main" id="{C3364AD8-2FF5-454F-A086-FC48E0305098}"/>
                    </a:ext>
                  </a:extLst>
                </p:cNvPr>
                <p:cNvSpPr/>
                <p:nvPr/>
              </p:nvSpPr>
              <p:spPr>
                <a:xfrm>
                  <a:off x="3369714" y="1455741"/>
                  <a:ext cx="4032448" cy="432048"/>
                </a:xfrm>
                <a:prstGeom prst="rect">
                  <a:avLst/>
                </a:prstGeom>
                <a:noFill/>
                <a:ln w="9525">
                  <a:solidFill>
                    <a:srgbClr val="1A526E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272E38"/>
                    </a:solidFill>
                  </a:endParaRPr>
                </a:p>
              </p:txBody>
            </p:sp>
            <p:sp>
              <p:nvSpPr>
                <p:cNvPr id="8" name="TextBox 54">
                  <a:extLst>
                    <a:ext uri="{FF2B5EF4-FFF2-40B4-BE49-F238E27FC236}">
                      <a16:creationId xmlns:a16="http://schemas.microsoft.com/office/drawing/2014/main" id="{7B23DEEC-12CB-F344-86E8-551BECB46A97}"/>
                    </a:ext>
                  </a:extLst>
                </p:cNvPr>
                <p:cNvSpPr txBox="1"/>
                <p:nvPr/>
              </p:nvSpPr>
              <p:spPr>
                <a:xfrm>
                  <a:off x="4558020" y="1539117"/>
                  <a:ext cx="2558334" cy="278104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rtlCol="0">
                  <a:spAutoFit/>
                </a:bodyPr>
                <a:lstStyle/>
                <a:p>
                  <a:pPr algn="just"/>
                  <a:r>
                    <a:rPr lang="en-US" altLang="zh-CN" b="1" dirty="0">
                      <a:solidFill>
                        <a:srgbClr val="7030A0"/>
                      </a:solidFill>
                      <a:latin typeface="Century Gothic" panose="020B0502020202020204" pitchFamily="34" charset="0"/>
                      <a:ea typeface="微软雅黑" pitchFamily="34" charset="-122"/>
                    </a:rPr>
                    <a:t>Unique</a:t>
                  </a:r>
                  <a:r>
                    <a:rPr lang="zh-CN" altLang="en-US" b="1" dirty="0">
                      <a:solidFill>
                        <a:srgbClr val="7030A0"/>
                      </a:solidFill>
                      <a:latin typeface="Century Gothic" panose="020B0502020202020204" pitchFamily="34" charset="0"/>
                      <a:ea typeface="微软雅黑" pitchFamily="34" charset="-122"/>
                    </a:rPr>
                    <a:t> </a:t>
                  </a:r>
                  <a:r>
                    <a:rPr lang="en-US" altLang="zh-CN" b="1" dirty="0">
                      <a:solidFill>
                        <a:srgbClr val="7030A0"/>
                      </a:solidFill>
                      <a:latin typeface="Century Gothic" panose="020B0502020202020204" pitchFamily="34" charset="0"/>
                      <a:ea typeface="微软雅黑" pitchFamily="34" charset="-122"/>
                    </a:rPr>
                    <a:t>values</a:t>
                  </a:r>
                  <a:r>
                    <a:rPr lang="zh-CN" altLang="en-US" b="1" dirty="0">
                      <a:solidFill>
                        <a:srgbClr val="7030A0"/>
                      </a:solidFill>
                      <a:latin typeface="Century Gothic" panose="020B0502020202020204" pitchFamily="34" charset="0"/>
                      <a:ea typeface="微软雅黑" pitchFamily="34" charset="-122"/>
                    </a:rPr>
                    <a:t> </a:t>
                  </a:r>
                  <a:r>
                    <a:rPr lang="en-US" altLang="zh-CN" b="1" dirty="0">
                      <a:solidFill>
                        <a:srgbClr val="7030A0"/>
                      </a:solidFill>
                      <a:latin typeface="Century Gothic" panose="020B0502020202020204" pitchFamily="34" charset="0"/>
                      <a:ea typeface="微软雅黑" pitchFamily="34" charset="-122"/>
                    </a:rPr>
                    <a:t>of</a:t>
                  </a:r>
                  <a:r>
                    <a:rPr lang="zh-CN" altLang="en-US" b="1" dirty="0">
                      <a:solidFill>
                        <a:srgbClr val="7030A0"/>
                      </a:solidFill>
                      <a:latin typeface="Century Gothic" panose="020B0502020202020204" pitchFamily="34" charset="0"/>
                      <a:ea typeface="微软雅黑" pitchFamily="34" charset="-122"/>
                    </a:rPr>
                    <a:t> </a:t>
                  </a:r>
                  <a:r>
                    <a:rPr lang="en-US" altLang="zh-CN" b="1" dirty="0">
                      <a:solidFill>
                        <a:srgbClr val="7030A0"/>
                      </a:solidFill>
                      <a:latin typeface="Century Gothic" panose="020B0502020202020204" pitchFamily="34" charset="0"/>
                      <a:ea typeface="微软雅黑" pitchFamily="34" charset="-122"/>
                    </a:rPr>
                    <a:t>Managed</a:t>
                  </a:r>
                  <a:r>
                    <a:rPr lang="zh-CN" altLang="en-US" b="1" dirty="0">
                      <a:solidFill>
                        <a:srgbClr val="7030A0"/>
                      </a:solidFill>
                      <a:latin typeface="Century Gothic" panose="020B0502020202020204" pitchFamily="34" charset="0"/>
                      <a:ea typeface="微软雅黑" pitchFamily="34" charset="-122"/>
                    </a:rPr>
                    <a:t> </a:t>
                  </a:r>
                  <a:r>
                    <a:rPr lang="en-US" altLang="zh-CN" b="1" dirty="0">
                      <a:solidFill>
                        <a:srgbClr val="7030A0"/>
                      </a:solidFill>
                      <a:latin typeface="Century Gothic" panose="020B0502020202020204" pitchFamily="34" charset="0"/>
                      <a:ea typeface="微软雅黑" pitchFamily="34" charset="-122"/>
                    </a:rPr>
                    <a:t>cloud</a:t>
                  </a:r>
                  <a:r>
                    <a:rPr lang="zh-CN" altLang="en-US" b="1" dirty="0">
                      <a:solidFill>
                        <a:srgbClr val="7030A0"/>
                      </a:solidFill>
                      <a:latin typeface="Century Gothic" panose="020B0502020202020204" pitchFamily="34" charset="0"/>
                      <a:ea typeface="微软雅黑" pitchFamily="34" charset="-122"/>
                    </a:rPr>
                    <a:t> </a:t>
                  </a:r>
                  <a:r>
                    <a:rPr lang="en-US" altLang="zh-CN" b="1" dirty="0">
                      <a:solidFill>
                        <a:srgbClr val="7030A0"/>
                      </a:solidFill>
                      <a:latin typeface="Century Gothic" panose="020B0502020202020204" pitchFamily="34" charset="0"/>
                      <a:ea typeface="微软雅黑" pitchFamily="34" charset="-122"/>
                    </a:rPr>
                    <a:t>service</a:t>
                  </a:r>
                  <a:r>
                    <a:rPr lang="zh-CN" altLang="en-US" b="1" dirty="0">
                      <a:solidFill>
                        <a:srgbClr val="7030A0"/>
                      </a:solidFill>
                      <a:latin typeface="Century Gothic" panose="020B0502020202020204" pitchFamily="34" charset="0"/>
                      <a:ea typeface="微软雅黑" pitchFamily="34" charset="-122"/>
                    </a:rPr>
                    <a:t> </a:t>
                  </a:r>
                </a:p>
              </p:txBody>
            </p:sp>
          </p:grpSp>
          <p:grpSp>
            <p:nvGrpSpPr>
              <p:cNvPr id="4" name="组合 3">
                <a:extLst>
                  <a:ext uri="{FF2B5EF4-FFF2-40B4-BE49-F238E27FC236}">
                    <a16:creationId xmlns:a16="http://schemas.microsoft.com/office/drawing/2014/main" id="{C4B7E4F5-17D8-9641-A0BA-31F53715ABC6}"/>
                  </a:ext>
                </a:extLst>
              </p:cNvPr>
              <p:cNvGrpSpPr/>
              <p:nvPr/>
            </p:nvGrpSpPr>
            <p:grpSpPr>
              <a:xfrm>
                <a:off x="4667903" y="1148221"/>
                <a:ext cx="956874" cy="631442"/>
                <a:chOff x="1331539" y="2677259"/>
                <a:chExt cx="956874" cy="631442"/>
              </a:xfrm>
            </p:grpSpPr>
            <p:sp>
              <p:nvSpPr>
                <p:cNvPr id="5" name="五边形 4">
                  <a:extLst>
                    <a:ext uri="{FF2B5EF4-FFF2-40B4-BE49-F238E27FC236}">
                      <a16:creationId xmlns:a16="http://schemas.microsoft.com/office/drawing/2014/main" id="{1AAA0EB8-F770-6645-BB0F-5D9039E58108}"/>
                    </a:ext>
                  </a:extLst>
                </p:cNvPr>
                <p:cNvSpPr/>
                <p:nvPr/>
              </p:nvSpPr>
              <p:spPr>
                <a:xfrm rot="5400000">
                  <a:off x="1494255" y="2514543"/>
                  <a:ext cx="631442" cy="956874"/>
                </a:xfrm>
                <a:prstGeom prst="homePlate">
                  <a:avLst>
                    <a:gd name="adj" fmla="val 29001"/>
                  </a:avLst>
                </a:prstGeom>
                <a:solidFill>
                  <a:srgbClr val="1A526E"/>
                </a:solidFill>
                <a:ln w="12700">
                  <a:solidFill>
                    <a:srgbClr val="1A526E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272E38"/>
                    </a:solidFill>
                  </a:endParaRPr>
                </a:p>
              </p:txBody>
            </p:sp>
            <p:sp>
              <p:nvSpPr>
                <p:cNvPr id="6" name="TextBox 57">
                  <a:extLst>
                    <a:ext uri="{FF2B5EF4-FFF2-40B4-BE49-F238E27FC236}">
                      <a16:creationId xmlns:a16="http://schemas.microsoft.com/office/drawing/2014/main" id="{543B70D0-7C04-DF4C-9C51-5EA23854716C}"/>
                    </a:ext>
                  </a:extLst>
                </p:cNvPr>
                <p:cNvSpPr txBox="1"/>
                <p:nvPr/>
              </p:nvSpPr>
              <p:spPr>
                <a:xfrm>
                  <a:off x="1381867" y="2754122"/>
                  <a:ext cx="251036" cy="254928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1600" b="1" spc="300" dirty="0">
                      <a:solidFill>
                        <a:schemeClr val="bg1"/>
                      </a:solidFill>
                      <a:latin typeface="微软雅黑" pitchFamily="34" charset="-122"/>
                      <a:ea typeface="微软雅黑" pitchFamily="34" charset="-122"/>
                    </a:rPr>
                    <a:t>01</a:t>
                  </a:r>
                  <a:endParaRPr lang="zh-CN" altLang="en-US" sz="1600" b="1" spc="300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</p:grpSp>
        </p:grpSp>
        <p:grpSp>
          <p:nvGrpSpPr>
            <p:cNvPr id="9" name="组合 8">
              <a:extLst>
                <a:ext uri="{FF2B5EF4-FFF2-40B4-BE49-F238E27FC236}">
                  <a16:creationId xmlns:a16="http://schemas.microsoft.com/office/drawing/2014/main" id="{2EE7FE76-4FA7-FB40-9033-61CAA89800A2}"/>
                </a:ext>
              </a:extLst>
            </p:cNvPr>
            <p:cNvGrpSpPr/>
            <p:nvPr/>
          </p:nvGrpSpPr>
          <p:grpSpPr>
            <a:xfrm>
              <a:off x="4572000" y="1982771"/>
              <a:ext cx="4032448" cy="631442"/>
              <a:chOff x="4572000" y="1148221"/>
              <a:chExt cx="4032448" cy="631442"/>
            </a:xfrm>
          </p:grpSpPr>
          <p:sp>
            <p:nvSpPr>
              <p:cNvPr id="14" name="矩形 1">
                <a:extLst>
                  <a:ext uri="{FF2B5EF4-FFF2-40B4-BE49-F238E27FC236}">
                    <a16:creationId xmlns:a16="http://schemas.microsoft.com/office/drawing/2014/main" id="{F3E634B6-D93F-0D4C-AE40-CEFC274AE549}"/>
                  </a:ext>
                </a:extLst>
              </p:cNvPr>
              <p:cNvSpPr/>
              <p:nvPr/>
            </p:nvSpPr>
            <p:spPr>
              <a:xfrm>
                <a:off x="4572000" y="1165225"/>
                <a:ext cx="4032448" cy="432048"/>
              </a:xfrm>
              <a:prstGeom prst="rect">
                <a:avLst/>
              </a:prstGeom>
              <a:noFill/>
              <a:ln w="9525">
                <a:solidFill>
                  <a:srgbClr val="8CC33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272E38"/>
                  </a:solidFill>
                </a:endParaRPr>
              </a:p>
            </p:txBody>
          </p:sp>
          <p:grpSp>
            <p:nvGrpSpPr>
              <p:cNvPr id="11" name="组合 10">
                <a:extLst>
                  <a:ext uri="{FF2B5EF4-FFF2-40B4-BE49-F238E27FC236}">
                    <a16:creationId xmlns:a16="http://schemas.microsoft.com/office/drawing/2014/main" id="{34DF135E-FE02-8041-9FEC-FF5FCC9D0602}"/>
                  </a:ext>
                </a:extLst>
              </p:cNvPr>
              <p:cNvGrpSpPr/>
              <p:nvPr/>
            </p:nvGrpSpPr>
            <p:grpSpPr>
              <a:xfrm>
                <a:off x="4667903" y="1148221"/>
                <a:ext cx="956874" cy="631442"/>
                <a:chOff x="1331539" y="2677259"/>
                <a:chExt cx="956874" cy="631442"/>
              </a:xfrm>
            </p:grpSpPr>
            <p:sp>
              <p:nvSpPr>
                <p:cNvPr id="12" name="五边形 11">
                  <a:extLst>
                    <a:ext uri="{FF2B5EF4-FFF2-40B4-BE49-F238E27FC236}">
                      <a16:creationId xmlns:a16="http://schemas.microsoft.com/office/drawing/2014/main" id="{E22CC0E8-7B7A-FC41-9489-E1E495C565B5}"/>
                    </a:ext>
                  </a:extLst>
                </p:cNvPr>
                <p:cNvSpPr/>
                <p:nvPr/>
              </p:nvSpPr>
              <p:spPr>
                <a:xfrm rot="5400000">
                  <a:off x="1494255" y="2514543"/>
                  <a:ext cx="631442" cy="956874"/>
                </a:xfrm>
                <a:prstGeom prst="homePlate">
                  <a:avLst>
                    <a:gd name="adj" fmla="val 29001"/>
                  </a:avLst>
                </a:prstGeom>
                <a:solidFill>
                  <a:srgbClr val="8CC33F"/>
                </a:solidFill>
                <a:ln w="12700">
                  <a:solidFill>
                    <a:srgbClr val="8CC33F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272E38"/>
                    </a:solidFill>
                  </a:endParaRPr>
                </a:p>
              </p:txBody>
            </p:sp>
            <p:sp>
              <p:nvSpPr>
                <p:cNvPr id="13" name="TextBox 62">
                  <a:extLst>
                    <a:ext uri="{FF2B5EF4-FFF2-40B4-BE49-F238E27FC236}">
                      <a16:creationId xmlns:a16="http://schemas.microsoft.com/office/drawing/2014/main" id="{18F65A81-F8C0-FE4B-8F0D-BD476DE18664}"/>
                    </a:ext>
                  </a:extLst>
                </p:cNvPr>
                <p:cNvSpPr txBox="1"/>
                <p:nvPr/>
              </p:nvSpPr>
              <p:spPr>
                <a:xfrm>
                  <a:off x="1381867" y="2754122"/>
                  <a:ext cx="251037" cy="254928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1600" b="1" spc="300" dirty="0">
                      <a:solidFill>
                        <a:schemeClr val="bg1"/>
                      </a:solidFill>
                      <a:latin typeface="微软雅黑" pitchFamily="34" charset="-122"/>
                      <a:ea typeface="微软雅黑" pitchFamily="34" charset="-122"/>
                    </a:rPr>
                    <a:t>02</a:t>
                  </a:r>
                  <a:endParaRPr lang="zh-CN" altLang="en-US" sz="1600" b="1" spc="300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</p:grpSp>
        </p:grpSp>
        <p:grpSp>
          <p:nvGrpSpPr>
            <p:cNvPr id="16" name="组合 15">
              <a:extLst>
                <a:ext uri="{FF2B5EF4-FFF2-40B4-BE49-F238E27FC236}">
                  <a16:creationId xmlns:a16="http://schemas.microsoft.com/office/drawing/2014/main" id="{5DE8DD69-CDB1-A243-B736-267888AE03F9}"/>
                </a:ext>
              </a:extLst>
            </p:cNvPr>
            <p:cNvGrpSpPr/>
            <p:nvPr/>
          </p:nvGrpSpPr>
          <p:grpSpPr>
            <a:xfrm>
              <a:off x="4572000" y="2817321"/>
              <a:ext cx="4032448" cy="631442"/>
              <a:chOff x="4572000" y="1148221"/>
              <a:chExt cx="4032448" cy="631442"/>
            </a:xfrm>
          </p:grpSpPr>
          <p:sp>
            <p:nvSpPr>
              <p:cNvPr id="21" name="矩形 1">
                <a:extLst>
                  <a:ext uri="{FF2B5EF4-FFF2-40B4-BE49-F238E27FC236}">
                    <a16:creationId xmlns:a16="http://schemas.microsoft.com/office/drawing/2014/main" id="{E9AFB8E0-5429-E543-BEB1-11726B813398}"/>
                  </a:ext>
                </a:extLst>
              </p:cNvPr>
              <p:cNvSpPr/>
              <p:nvPr/>
            </p:nvSpPr>
            <p:spPr>
              <a:xfrm>
                <a:off x="4572000" y="1165225"/>
                <a:ext cx="4032448" cy="432048"/>
              </a:xfrm>
              <a:prstGeom prst="rect">
                <a:avLst/>
              </a:prstGeom>
              <a:noFill/>
              <a:ln w="9525">
                <a:solidFill>
                  <a:srgbClr val="1A526E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272E38"/>
                  </a:solidFill>
                </a:endParaRPr>
              </a:p>
            </p:txBody>
          </p:sp>
          <p:grpSp>
            <p:nvGrpSpPr>
              <p:cNvPr id="18" name="组合 17">
                <a:extLst>
                  <a:ext uri="{FF2B5EF4-FFF2-40B4-BE49-F238E27FC236}">
                    <a16:creationId xmlns:a16="http://schemas.microsoft.com/office/drawing/2014/main" id="{C2E92A79-6DBB-604E-BCD3-D2AB245DADC5}"/>
                  </a:ext>
                </a:extLst>
              </p:cNvPr>
              <p:cNvGrpSpPr/>
              <p:nvPr/>
            </p:nvGrpSpPr>
            <p:grpSpPr>
              <a:xfrm>
                <a:off x="4667903" y="1148221"/>
                <a:ext cx="956874" cy="631442"/>
                <a:chOff x="1331539" y="2677259"/>
                <a:chExt cx="956874" cy="631442"/>
              </a:xfrm>
            </p:grpSpPr>
            <p:sp>
              <p:nvSpPr>
                <p:cNvPr id="19" name="五边形 18">
                  <a:extLst>
                    <a:ext uri="{FF2B5EF4-FFF2-40B4-BE49-F238E27FC236}">
                      <a16:creationId xmlns:a16="http://schemas.microsoft.com/office/drawing/2014/main" id="{FE251045-0748-DF4D-A561-DF0A1F9225A9}"/>
                    </a:ext>
                  </a:extLst>
                </p:cNvPr>
                <p:cNvSpPr/>
                <p:nvPr/>
              </p:nvSpPr>
              <p:spPr>
                <a:xfrm rot="5400000">
                  <a:off x="1494255" y="2514543"/>
                  <a:ext cx="631442" cy="956874"/>
                </a:xfrm>
                <a:prstGeom prst="homePlate">
                  <a:avLst>
                    <a:gd name="adj" fmla="val 29001"/>
                  </a:avLst>
                </a:prstGeom>
                <a:solidFill>
                  <a:srgbClr val="1A526E"/>
                </a:solidFill>
                <a:ln w="12700">
                  <a:solidFill>
                    <a:srgbClr val="1A526E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272E38"/>
                    </a:solidFill>
                  </a:endParaRPr>
                </a:p>
              </p:txBody>
            </p:sp>
            <p:sp>
              <p:nvSpPr>
                <p:cNvPr id="20" name="TextBox 69">
                  <a:extLst>
                    <a:ext uri="{FF2B5EF4-FFF2-40B4-BE49-F238E27FC236}">
                      <a16:creationId xmlns:a16="http://schemas.microsoft.com/office/drawing/2014/main" id="{F74A7B49-33B1-7847-8CC0-DEBF6841C187}"/>
                    </a:ext>
                  </a:extLst>
                </p:cNvPr>
                <p:cNvSpPr txBox="1"/>
                <p:nvPr/>
              </p:nvSpPr>
              <p:spPr>
                <a:xfrm>
                  <a:off x="1381867" y="2754122"/>
                  <a:ext cx="213521" cy="254928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1600" b="1" dirty="0">
                      <a:solidFill>
                        <a:schemeClr val="bg1"/>
                      </a:solidFill>
                      <a:latin typeface="微软雅黑" pitchFamily="34" charset="-122"/>
                      <a:ea typeface="微软雅黑" pitchFamily="34" charset="-122"/>
                    </a:rPr>
                    <a:t>03</a:t>
                  </a:r>
                  <a:endParaRPr lang="zh-CN" altLang="en-US" sz="1600" b="1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</p:grpSp>
        </p:grpSp>
        <p:grpSp>
          <p:nvGrpSpPr>
            <p:cNvPr id="23" name="组合 22">
              <a:extLst>
                <a:ext uri="{FF2B5EF4-FFF2-40B4-BE49-F238E27FC236}">
                  <a16:creationId xmlns:a16="http://schemas.microsoft.com/office/drawing/2014/main" id="{1AC802CA-E154-9846-8D11-7829B5EDBEF1}"/>
                </a:ext>
              </a:extLst>
            </p:cNvPr>
            <p:cNvGrpSpPr/>
            <p:nvPr/>
          </p:nvGrpSpPr>
          <p:grpSpPr>
            <a:xfrm>
              <a:off x="4572000" y="3651871"/>
              <a:ext cx="4032448" cy="631442"/>
              <a:chOff x="4572000" y="1148221"/>
              <a:chExt cx="4032448" cy="631442"/>
            </a:xfrm>
          </p:grpSpPr>
          <p:sp>
            <p:nvSpPr>
              <p:cNvPr id="28" name="矩形 1">
                <a:extLst>
                  <a:ext uri="{FF2B5EF4-FFF2-40B4-BE49-F238E27FC236}">
                    <a16:creationId xmlns:a16="http://schemas.microsoft.com/office/drawing/2014/main" id="{DD57A43C-0242-D64D-B430-89FCF5D2EE47}"/>
                  </a:ext>
                </a:extLst>
              </p:cNvPr>
              <p:cNvSpPr/>
              <p:nvPr/>
            </p:nvSpPr>
            <p:spPr>
              <a:xfrm>
                <a:off x="4572000" y="1165225"/>
                <a:ext cx="4032448" cy="432048"/>
              </a:xfrm>
              <a:prstGeom prst="rect">
                <a:avLst/>
              </a:prstGeom>
              <a:noFill/>
              <a:ln w="9525">
                <a:solidFill>
                  <a:srgbClr val="8CC33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272E38"/>
                  </a:solidFill>
                </a:endParaRPr>
              </a:p>
            </p:txBody>
          </p:sp>
          <p:grpSp>
            <p:nvGrpSpPr>
              <p:cNvPr id="25" name="组合 24">
                <a:extLst>
                  <a:ext uri="{FF2B5EF4-FFF2-40B4-BE49-F238E27FC236}">
                    <a16:creationId xmlns:a16="http://schemas.microsoft.com/office/drawing/2014/main" id="{349F3CCD-A9BC-BA47-AFCE-F3B9ECC3DD1A}"/>
                  </a:ext>
                </a:extLst>
              </p:cNvPr>
              <p:cNvGrpSpPr/>
              <p:nvPr/>
            </p:nvGrpSpPr>
            <p:grpSpPr>
              <a:xfrm>
                <a:off x="4667903" y="1148221"/>
                <a:ext cx="956874" cy="631442"/>
                <a:chOff x="1331539" y="2677259"/>
                <a:chExt cx="956874" cy="631442"/>
              </a:xfrm>
            </p:grpSpPr>
            <p:sp>
              <p:nvSpPr>
                <p:cNvPr id="26" name="五边形 25">
                  <a:extLst>
                    <a:ext uri="{FF2B5EF4-FFF2-40B4-BE49-F238E27FC236}">
                      <a16:creationId xmlns:a16="http://schemas.microsoft.com/office/drawing/2014/main" id="{B683B496-2252-5946-8D43-1044DDEB41DF}"/>
                    </a:ext>
                  </a:extLst>
                </p:cNvPr>
                <p:cNvSpPr/>
                <p:nvPr/>
              </p:nvSpPr>
              <p:spPr>
                <a:xfrm rot="5400000">
                  <a:off x="1494255" y="2514543"/>
                  <a:ext cx="631442" cy="956874"/>
                </a:xfrm>
                <a:prstGeom prst="homePlate">
                  <a:avLst>
                    <a:gd name="adj" fmla="val 29001"/>
                  </a:avLst>
                </a:prstGeom>
                <a:solidFill>
                  <a:srgbClr val="8CC33F"/>
                </a:solidFill>
                <a:ln w="12700">
                  <a:solidFill>
                    <a:srgbClr val="8CC33F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272E38"/>
                    </a:solidFill>
                  </a:endParaRPr>
                </a:p>
              </p:txBody>
            </p:sp>
            <p:sp>
              <p:nvSpPr>
                <p:cNvPr id="27" name="TextBox 76">
                  <a:extLst>
                    <a:ext uri="{FF2B5EF4-FFF2-40B4-BE49-F238E27FC236}">
                      <a16:creationId xmlns:a16="http://schemas.microsoft.com/office/drawing/2014/main" id="{29193B0C-5EA3-7741-97B0-AD294DE8DDE3}"/>
                    </a:ext>
                  </a:extLst>
                </p:cNvPr>
                <p:cNvSpPr txBox="1"/>
                <p:nvPr/>
              </p:nvSpPr>
              <p:spPr>
                <a:xfrm>
                  <a:off x="1381867" y="2754122"/>
                  <a:ext cx="251037" cy="254928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1600" b="1" spc="300" dirty="0">
                      <a:solidFill>
                        <a:schemeClr val="bg1"/>
                      </a:solidFill>
                      <a:latin typeface="微软雅黑" pitchFamily="34" charset="-122"/>
                      <a:ea typeface="微软雅黑" pitchFamily="34" charset="-122"/>
                    </a:rPr>
                    <a:t>04</a:t>
                  </a:r>
                  <a:endParaRPr lang="zh-CN" altLang="en-US" sz="1600" b="1" spc="300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</p:grpSp>
        </p:grpSp>
      </p:grpSp>
      <p:sp>
        <p:nvSpPr>
          <p:cNvPr id="59" name="TextBox 54">
            <a:extLst>
              <a:ext uri="{FF2B5EF4-FFF2-40B4-BE49-F238E27FC236}">
                <a16:creationId xmlns:a16="http://schemas.microsoft.com/office/drawing/2014/main" id="{DCB4D5D8-1DE9-E04F-ADD7-98BC62ED4940}"/>
              </a:ext>
            </a:extLst>
          </p:cNvPr>
          <p:cNvSpPr txBox="1"/>
          <p:nvPr/>
        </p:nvSpPr>
        <p:spPr>
          <a:xfrm>
            <a:off x="4415038" y="2619023"/>
            <a:ext cx="5247236" cy="36933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just"/>
            <a:r>
              <a:rPr lang="en-US" altLang="zh-CN" b="1" dirty="0">
                <a:solidFill>
                  <a:srgbClr val="272E38"/>
                </a:solidFill>
                <a:latin typeface="Century Gothic" panose="020B0502020202020204" pitchFamily="34" charset="0"/>
                <a:ea typeface="微软雅黑" pitchFamily="34" charset="-122"/>
              </a:rPr>
              <a:t>How</a:t>
            </a:r>
            <a:r>
              <a:rPr lang="zh-CN" altLang="en-US" b="1" dirty="0">
                <a:solidFill>
                  <a:srgbClr val="272E38"/>
                </a:solidFill>
                <a:latin typeface="Century Gothic" panose="020B0502020202020204" pitchFamily="34" charset="0"/>
                <a:ea typeface="微软雅黑" pitchFamily="34" charset="-122"/>
              </a:rPr>
              <a:t> </a:t>
            </a:r>
            <a:r>
              <a:rPr lang="en-US" altLang="zh-CN" b="1" dirty="0" err="1">
                <a:solidFill>
                  <a:srgbClr val="272E38"/>
                </a:solidFill>
                <a:latin typeface="Century Gothic" panose="020B0502020202020204" pitchFamily="34" charset="0"/>
                <a:ea typeface="微软雅黑" pitchFamily="34" charset="-122"/>
              </a:rPr>
              <a:t>Sangfor</a:t>
            </a:r>
            <a:r>
              <a:rPr lang="zh-CN" altLang="en-US" b="1" dirty="0">
                <a:solidFill>
                  <a:srgbClr val="272E38"/>
                </a:solidFill>
                <a:latin typeface="Century Gothic" panose="020B0502020202020204" pitchFamily="34" charset="0"/>
                <a:ea typeface="微软雅黑" pitchFamily="34" charset="-122"/>
              </a:rPr>
              <a:t> </a:t>
            </a:r>
            <a:r>
              <a:rPr lang="en-US" altLang="zh-CN" b="1" dirty="0">
                <a:solidFill>
                  <a:srgbClr val="272E38"/>
                </a:solidFill>
                <a:latin typeface="Century Gothic" panose="020B0502020202020204" pitchFamily="34" charset="0"/>
                <a:ea typeface="微软雅黑" pitchFamily="34" charset="-122"/>
              </a:rPr>
              <a:t>enable</a:t>
            </a:r>
            <a:r>
              <a:rPr lang="zh-CN" altLang="en-US" b="1" dirty="0">
                <a:solidFill>
                  <a:srgbClr val="272E38"/>
                </a:solidFill>
                <a:latin typeface="Century Gothic" panose="020B0502020202020204" pitchFamily="34" charset="0"/>
                <a:ea typeface="微软雅黑" pitchFamily="34" charset="-122"/>
              </a:rPr>
              <a:t> </a:t>
            </a:r>
            <a:r>
              <a:rPr lang="en-US" altLang="zh-CN" b="1" dirty="0">
                <a:solidFill>
                  <a:srgbClr val="272E38"/>
                </a:solidFill>
                <a:latin typeface="Century Gothic" panose="020B0502020202020204" pitchFamily="34" charset="0"/>
                <a:ea typeface="微软雅黑" pitchFamily="34" charset="-122"/>
              </a:rPr>
              <a:t>partner</a:t>
            </a:r>
            <a:r>
              <a:rPr lang="zh-CN" altLang="en-US" b="1" dirty="0">
                <a:solidFill>
                  <a:srgbClr val="272E38"/>
                </a:solidFill>
                <a:latin typeface="Century Gothic" panose="020B0502020202020204" pitchFamily="34" charset="0"/>
                <a:ea typeface="微软雅黑" pitchFamily="34" charset="-122"/>
              </a:rPr>
              <a:t> </a:t>
            </a:r>
            <a:r>
              <a:rPr lang="en-US" altLang="zh-CN" b="1" dirty="0">
                <a:solidFill>
                  <a:srgbClr val="272E38"/>
                </a:solidFill>
                <a:latin typeface="Century Gothic" panose="020B0502020202020204" pitchFamily="34" charset="0"/>
                <a:ea typeface="微软雅黑" pitchFamily="34" charset="-122"/>
              </a:rPr>
              <a:t>move</a:t>
            </a:r>
            <a:r>
              <a:rPr lang="zh-CN" altLang="en-US" b="1" dirty="0">
                <a:solidFill>
                  <a:srgbClr val="272E38"/>
                </a:solidFill>
                <a:latin typeface="Century Gothic" panose="020B0502020202020204" pitchFamily="34" charset="0"/>
                <a:ea typeface="微软雅黑" pitchFamily="34" charset="-122"/>
              </a:rPr>
              <a:t> </a:t>
            </a:r>
            <a:r>
              <a:rPr lang="en-US" altLang="zh-CN" b="1" dirty="0">
                <a:solidFill>
                  <a:srgbClr val="272E38"/>
                </a:solidFill>
                <a:latin typeface="Century Gothic" panose="020B0502020202020204" pitchFamily="34" charset="0"/>
                <a:ea typeface="微软雅黑" pitchFamily="34" charset="-122"/>
              </a:rPr>
              <a:t>to</a:t>
            </a:r>
            <a:r>
              <a:rPr lang="zh-CN" altLang="en-US" b="1" dirty="0">
                <a:solidFill>
                  <a:srgbClr val="272E38"/>
                </a:solidFill>
                <a:latin typeface="Century Gothic" panose="020B0502020202020204" pitchFamily="34" charset="0"/>
                <a:ea typeface="微软雅黑" pitchFamily="34" charset="-122"/>
              </a:rPr>
              <a:t> </a:t>
            </a:r>
            <a:r>
              <a:rPr lang="en-US" altLang="zh-CN" b="1" dirty="0">
                <a:solidFill>
                  <a:srgbClr val="272E38"/>
                </a:solidFill>
                <a:latin typeface="Century Gothic" panose="020B0502020202020204" pitchFamily="34" charset="0"/>
                <a:ea typeface="微软雅黑" pitchFamily="34" charset="-122"/>
              </a:rPr>
              <a:t>MCP</a:t>
            </a:r>
            <a:endParaRPr lang="zh-CN" altLang="en-US" b="1" dirty="0">
              <a:solidFill>
                <a:srgbClr val="272E38"/>
              </a:solidFill>
              <a:latin typeface="Century Gothic" panose="020B0502020202020204" pitchFamily="34" charset="0"/>
              <a:ea typeface="微软雅黑" pitchFamily="34" charset="-122"/>
            </a:endParaRPr>
          </a:p>
        </p:txBody>
      </p:sp>
      <p:sp>
        <p:nvSpPr>
          <p:cNvPr id="60" name="TextBox 54">
            <a:extLst>
              <a:ext uri="{FF2B5EF4-FFF2-40B4-BE49-F238E27FC236}">
                <a16:creationId xmlns:a16="http://schemas.microsoft.com/office/drawing/2014/main" id="{7B23DEEC-12CB-F344-86E8-551BECB46A97}"/>
              </a:ext>
            </a:extLst>
          </p:cNvPr>
          <p:cNvSpPr txBox="1"/>
          <p:nvPr/>
        </p:nvSpPr>
        <p:spPr>
          <a:xfrm>
            <a:off x="4415038" y="3701135"/>
            <a:ext cx="5247236" cy="36933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altLang="zh-CN" b="1" dirty="0">
                <a:solidFill>
                  <a:srgbClr val="272E38"/>
                </a:solidFill>
                <a:latin typeface="Century Gothic" panose="020B0502020202020204" pitchFamily="34" charset="0"/>
                <a:ea typeface="微软雅黑" pitchFamily="34" charset="-122"/>
              </a:rPr>
              <a:t>How</a:t>
            </a:r>
            <a:r>
              <a:rPr lang="zh-CN" altLang="en-US" b="1" dirty="0">
                <a:solidFill>
                  <a:srgbClr val="272E38"/>
                </a:solidFill>
                <a:latin typeface="Century Gothic" panose="020B0502020202020204" pitchFamily="34" charset="0"/>
                <a:ea typeface="微软雅黑" pitchFamily="34" charset="-122"/>
              </a:rPr>
              <a:t> </a:t>
            </a:r>
            <a:r>
              <a:rPr lang="en-US" altLang="zh-CN" b="1" dirty="0">
                <a:solidFill>
                  <a:srgbClr val="272E38"/>
                </a:solidFill>
                <a:latin typeface="Century Gothic" panose="020B0502020202020204" pitchFamily="34" charset="0"/>
                <a:ea typeface="微软雅黑" pitchFamily="34" charset="-122"/>
              </a:rPr>
              <a:t>to</a:t>
            </a:r>
            <a:r>
              <a:rPr lang="zh-CN" altLang="en-US" b="1" dirty="0">
                <a:solidFill>
                  <a:srgbClr val="272E38"/>
                </a:solidFill>
                <a:latin typeface="Century Gothic" panose="020B0502020202020204" pitchFamily="34" charset="0"/>
                <a:ea typeface="微软雅黑" pitchFamily="34" charset="-122"/>
              </a:rPr>
              <a:t> </a:t>
            </a:r>
            <a:r>
              <a:rPr lang="en-US" altLang="zh-CN" b="1" dirty="0">
                <a:solidFill>
                  <a:srgbClr val="272E38"/>
                </a:solidFill>
                <a:latin typeface="Century Gothic" panose="020B0502020202020204" pitchFamily="34" charset="0"/>
                <a:ea typeface="微软雅黑" pitchFamily="34" charset="-122"/>
              </a:rPr>
              <a:t>engage</a:t>
            </a:r>
            <a:r>
              <a:rPr lang="zh-CN" altLang="en-US" b="1" dirty="0">
                <a:solidFill>
                  <a:srgbClr val="272E38"/>
                </a:solidFill>
                <a:latin typeface="Century Gothic" panose="020B0502020202020204" pitchFamily="34" charset="0"/>
                <a:ea typeface="微软雅黑" pitchFamily="34" charset="-122"/>
              </a:rPr>
              <a:t> </a:t>
            </a:r>
            <a:r>
              <a:rPr lang="en-US" altLang="zh-CN" b="1" dirty="0">
                <a:solidFill>
                  <a:srgbClr val="272E38"/>
                </a:solidFill>
                <a:latin typeface="Century Gothic" panose="020B0502020202020204" pitchFamily="34" charset="0"/>
                <a:ea typeface="微软雅黑" pitchFamily="34" charset="-122"/>
              </a:rPr>
              <a:t>your</a:t>
            </a:r>
            <a:r>
              <a:rPr lang="zh-CN" altLang="en-US" b="1" dirty="0">
                <a:solidFill>
                  <a:srgbClr val="272E38"/>
                </a:solidFill>
                <a:latin typeface="Century Gothic" panose="020B0502020202020204" pitchFamily="34" charset="0"/>
                <a:ea typeface="微软雅黑" pitchFamily="34" charset="-122"/>
              </a:rPr>
              <a:t> </a:t>
            </a:r>
            <a:r>
              <a:rPr lang="en-US" altLang="zh-CN" b="1" dirty="0">
                <a:solidFill>
                  <a:srgbClr val="272E38"/>
                </a:solidFill>
                <a:latin typeface="Century Gothic" panose="020B0502020202020204" pitchFamily="34" charset="0"/>
                <a:ea typeface="微软雅黑" pitchFamily="34" charset="-122"/>
              </a:rPr>
              <a:t>customers</a:t>
            </a:r>
            <a:r>
              <a:rPr lang="zh-CN" altLang="en-US" b="1" dirty="0">
                <a:solidFill>
                  <a:srgbClr val="272E38"/>
                </a:solidFill>
                <a:latin typeface="Century Gothic" panose="020B0502020202020204" pitchFamily="34" charset="0"/>
                <a:ea typeface="微软雅黑" pitchFamily="34" charset="-122"/>
              </a:rPr>
              <a:t> </a:t>
            </a:r>
          </a:p>
        </p:txBody>
      </p:sp>
      <p:sp>
        <p:nvSpPr>
          <p:cNvPr id="61" name="TextBox 54">
            <a:extLst>
              <a:ext uri="{FF2B5EF4-FFF2-40B4-BE49-F238E27FC236}">
                <a16:creationId xmlns:a16="http://schemas.microsoft.com/office/drawing/2014/main" id="{42690D4D-F669-A04B-B302-3EAAE7138BB4}"/>
              </a:ext>
            </a:extLst>
          </p:cNvPr>
          <p:cNvSpPr txBox="1"/>
          <p:nvPr/>
        </p:nvSpPr>
        <p:spPr>
          <a:xfrm>
            <a:off x="4415038" y="4835650"/>
            <a:ext cx="5247236" cy="36933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altLang="zh-CN" b="1" dirty="0" err="1">
                <a:solidFill>
                  <a:srgbClr val="272E38"/>
                </a:solidFill>
                <a:latin typeface="Century Gothic" panose="020B0502020202020204" pitchFamily="34" charset="0"/>
                <a:ea typeface="微软雅黑" pitchFamily="34" charset="-122"/>
              </a:rPr>
              <a:t>Sangfor</a:t>
            </a:r>
            <a:r>
              <a:rPr lang="zh-CN" altLang="en-US" b="1" dirty="0">
                <a:solidFill>
                  <a:srgbClr val="272E38"/>
                </a:solidFill>
                <a:latin typeface="Century Gothic" panose="020B0502020202020204" pitchFamily="34" charset="0"/>
                <a:ea typeface="微软雅黑" pitchFamily="34" charset="-122"/>
              </a:rPr>
              <a:t> </a:t>
            </a:r>
            <a:r>
              <a:rPr lang="en-US" altLang="zh-CN" b="1" dirty="0">
                <a:solidFill>
                  <a:srgbClr val="272E38"/>
                </a:solidFill>
                <a:latin typeface="Century Gothic" panose="020B0502020202020204" pitchFamily="34" charset="0"/>
                <a:ea typeface="微软雅黑" pitchFamily="34" charset="-122"/>
              </a:rPr>
              <a:t>brand</a:t>
            </a:r>
            <a:r>
              <a:rPr lang="zh-CN" altLang="en-US" b="1" dirty="0">
                <a:solidFill>
                  <a:srgbClr val="272E38"/>
                </a:solidFill>
                <a:latin typeface="Century Gothic" panose="020B0502020202020204" pitchFamily="34" charset="0"/>
                <a:ea typeface="微软雅黑" pitchFamily="34" charset="-122"/>
              </a:rPr>
              <a:t> </a:t>
            </a:r>
            <a:r>
              <a:rPr lang="en-US" altLang="zh-CN" b="1" dirty="0">
                <a:solidFill>
                  <a:srgbClr val="272E38"/>
                </a:solidFill>
                <a:latin typeface="Century Gothic" panose="020B0502020202020204" pitchFamily="34" charset="0"/>
                <a:ea typeface="微软雅黑" pitchFamily="34" charset="-122"/>
              </a:rPr>
              <a:t>and</a:t>
            </a:r>
            <a:r>
              <a:rPr lang="zh-CN" altLang="en-US" b="1" dirty="0">
                <a:solidFill>
                  <a:srgbClr val="272E38"/>
                </a:solidFill>
                <a:latin typeface="Century Gothic" panose="020B0502020202020204" pitchFamily="34" charset="0"/>
                <a:ea typeface="微软雅黑" pitchFamily="34" charset="-122"/>
              </a:rPr>
              <a:t> </a:t>
            </a:r>
            <a:r>
              <a:rPr lang="en-US" altLang="zh-CN" b="1" dirty="0">
                <a:solidFill>
                  <a:srgbClr val="272E38"/>
                </a:solidFill>
                <a:latin typeface="Century Gothic" panose="020B0502020202020204" pitchFamily="34" charset="0"/>
                <a:ea typeface="微软雅黑" pitchFamily="34" charset="-122"/>
              </a:rPr>
              <a:t>differences</a:t>
            </a:r>
            <a:endParaRPr lang="zh-CN" altLang="en-US" b="1" dirty="0">
              <a:solidFill>
                <a:srgbClr val="272E38"/>
              </a:solidFill>
              <a:latin typeface="Century Gothic" panose="020B0502020202020204" pitchFamily="34" charset="0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138858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DA69A2-63DA-4DDE-A269-9E84CB7F7F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Cloud Adoption Rate is Rising </a:t>
            </a:r>
            <a:endParaRPr lang="en-HK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6E3A283-C893-40BA-9BA7-8C8E637020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F338F54-88CD-42CB-A7C6-6135FC4A67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7C1A355-1ED5-4EE4-B4B8-83AE0A6147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 dirty="0"/>
              <a:t>Page </a:t>
            </a:r>
            <a:fld id="{6F6B6950-8D1A-4668-8374-25B44628E0DF}" type="slidenum">
              <a:rPr lang="zh-CN" altLang="en-US" smtClean="0"/>
              <a:t>2</a:t>
            </a:fld>
            <a:endParaRPr lang="zh-CN" alt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DC14AC8-9262-4A16-9B6D-6460D6216E86}"/>
              </a:ext>
            </a:extLst>
          </p:cNvPr>
          <p:cNvSpPr txBox="1"/>
          <p:nvPr/>
        </p:nvSpPr>
        <p:spPr>
          <a:xfrm>
            <a:off x="2178445" y="1318937"/>
            <a:ext cx="749081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/>
              <a:t>Help customers start their journey </a:t>
            </a:r>
            <a:endParaRPr lang="en-HK" sz="2800" dirty="0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80890DF5-C368-40FF-8661-31E466DE8D86}"/>
              </a:ext>
            </a:extLst>
          </p:cNvPr>
          <p:cNvSpPr txBox="1">
            <a:spLocks/>
          </p:cNvSpPr>
          <p:nvPr/>
        </p:nvSpPr>
        <p:spPr>
          <a:xfrm>
            <a:off x="5570344" y="2654314"/>
            <a:ext cx="5724906" cy="3207258"/>
          </a:xfrm>
          <a:prstGeom prst="rect">
            <a:avLst/>
          </a:prstGeom>
        </p:spPr>
        <p:txBody>
          <a:bodyPr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dirty="0">
                <a:latin typeface="+mn-ea"/>
              </a:rPr>
              <a:t>Lower </a:t>
            </a:r>
            <a:r>
              <a:rPr lang="en-US" altLang="zh-CN" sz="2000" dirty="0">
                <a:latin typeface="+mn-ea"/>
              </a:rPr>
              <a:t>TCO &amp;</a:t>
            </a:r>
            <a:r>
              <a:rPr lang="zh-CN" altLang="en-US" sz="2000" dirty="0">
                <a:latin typeface="+mn-ea"/>
              </a:rPr>
              <a:t> </a:t>
            </a:r>
            <a:r>
              <a:rPr lang="en-US" altLang="zh-CN" sz="2000" dirty="0">
                <a:latin typeface="+mn-ea"/>
              </a:rPr>
              <a:t>operation</a:t>
            </a:r>
            <a:r>
              <a:rPr lang="zh-CN" altLang="en-US" sz="2000" dirty="0">
                <a:latin typeface="+mn-ea"/>
              </a:rPr>
              <a:t> </a:t>
            </a:r>
            <a:r>
              <a:rPr lang="en-US" altLang="zh-CN" sz="2000" dirty="0">
                <a:latin typeface="+mn-ea"/>
              </a:rPr>
              <a:t>effort</a:t>
            </a:r>
            <a:endParaRPr lang="en-US" sz="2000" dirty="0">
              <a:latin typeface="+mn-ea"/>
            </a:endParaRPr>
          </a:p>
          <a:p>
            <a:r>
              <a:rPr lang="en-US" altLang="zh-CN" sz="2000" dirty="0">
                <a:latin typeface="+mn-ea"/>
              </a:rPr>
              <a:t>Flexible</a:t>
            </a:r>
            <a:r>
              <a:rPr lang="en-US" altLang="zh-TW" sz="2000" dirty="0">
                <a:latin typeface="+mn-ea"/>
              </a:rPr>
              <a:t> </a:t>
            </a:r>
            <a:r>
              <a:rPr lang="en-US" sz="2000" dirty="0">
                <a:latin typeface="+mn-ea"/>
              </a:rPr>
              <a:t>to scale up or down</a:t>
            </a:r>
          </a:p>
          <a:p>
            <a:r>
              <a:rPr lang="en-US" sz="2000" dirty="0">
                <a:latin typeface="+mn-ea"/>
              </a:rPr>
              <a:t>Greater speed and agility</a:t>
            </a:r>
          </a:p>
          <a:p>
            <a:r>
              <a:rPr lang="en-US" sz="2000" dirty="0">
                <a:latin typeface="+mn-ea"/>
              </a:rPr>
              <a:t>Increased uptime and better disaster recovery</a:t>
            </a:r>
          </a:p>
          <a:p>
            <a:r>
              <a:rPr lang="en-US" sz="2000" dirty="0">
                <a:latin typeface="+mn-ea"/>
              </a:rPr>
              <a:t>Improved security and control</a:t>
            </a:r>
            <a:endParaRPr lang="en-HK" sz="2000" dirty="0">
              <a:latin typeface="+mn-ea"/>
            </a:endParaRPr>
          </a:p>
        </p:txBody>
      </p:sp>
      <p:pic>
        <p:nvPicPr>
          <p:cNvPr id="9" name="Picture 6" descr="See the source image">
            <a:extLst>
              <a:ext uri="{FF2B5EF4-FFF2-40B4-BE49-F238E27FC236}">
                <a16:creationId xmlns:a16="http://schemas.microsoft.com/office/drawing/2014/main" id="{8664A983-6D9B-40AA-925F-95DE1D33A58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70" t="9091" r="35767" b="-2"/>
          <a:stretch/>
        </p:blipFill>
        <p:spPr bwMode="auto">
          <a:xfrm>
            <a:off x="794801" y="2134594"/>
            <a:ext cx="4409045" cy="34877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68890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35F5C4-8304-4686-BAD8-11A7DBA428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HK"/>
              <a:t>Worldwide Cloud Market Forecast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24D425D-20D0-4A2A-9161-5FC123F863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C0D2F8D-AB4B-448B-9028-6EC56274A4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A8F08A0-3888-46EE-9953-A7066F06F0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 dirty="0"/>
              <a:t>Page </a:t>
            </a:r>
            <a:fld id="{6F6B6950-8D1A-4668-8374-25B44628E0DF}" type="slidenum">
              <a:rPr lang="zh-CN" altLang="en-US" smtClean="0"/>
              <a:t>3</a:t>
            </a:fld>
            <a:endParaRPr lang="zh-CN" altLang="en-US" dirty="0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E7CF231B-1D58-438D-9BFF-2E915773D5F6}"/>
              </a:ext>
            </a:extLst>
          </p:cNvPr>
          <p:cNvSpPr txBox="1">
            <a:spLocks/>
          </p:cNvSpPr>
          <p:nvPr/>
        </p:nvSpPr>
        <p:spPr>
          <a:xfrm>
            <a:off x="6978943" y="1387548"/>
            <a:ext cx="4491611" cy="408290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70000"/>
              </a:lnSpc>
            </a:pPr>
            <a:r>
              <a:rPr lang="en-US" sz="2000" dirty="0">
                <a:latin typeface="Century Gothic" panose="020B0502020202020204" pitchFamily="34" charset="0"/>
              </a:rPr>
              <a:t>The proportion of IT spending that is shifting to cloud will accelerate in the aftermath of the COVID-19 crisis, </a:t>
            </a:r>
            <a:r>
              <a:rPr lang="en-US" altLang="zh-CN" sz="2000" dirty="0">
                <a:latin typeface="Century Gothic" panose="020B0502020202020204" pitchFamily="34" charset="0"/>
              </a:rPr>
              <a:t>the</a:t>
            </a:r>
            <a:r>
              <a:rPr lang="zh-CN" altLang="en-US" sz="2000" dirty="0">
                <a:latin typeface="Century Gothic" panose="020B0502020202020204" pitchFamily="34" charset="0"/>
              </a:rPr>
              <a:t> </a:t>
            </a:r>
            <a:r>
              <a:rPr lang="en-US" sz="2000" dirty="0">
                <a:latin typeface="Century Gothic" panose="020B0502020202020204" pitchFamily="34" charset="0"/>
              </a:rPr>
              <a:t>cloud </a:t>
            </a:r>
            <a:r>
              <a:rPr lang="en-US" altLang="zh-CN" sz="2000" dirty="0">
                <a:latin typeface="Century Gothic" panose="020B0502020202020204" pitchFamily="34" charset="0"/>
              </a:rPr>
              <a:t>total</a:t>
            </a:r>
            <a:r>
              <a:rPr lang="zh-CN" altLang="en-US" sz="2000" dirty="0">
                <a:latin typeface="Century Gothic" panose="020B0502020202020204" pitchFamily="34" charset="0"/>
              </a:rPr>
              <a:t> </a:t>
            </a:r>
            <a:r>
              <a:rPr lang="en-US" altLang="zh-CN" sz="2000" dirty="0">
                <a:latin typeface="Century Gothic" panose="020B0502020202020204" pitchFamily="34" charset="0"/>
              </a:rPr>
              <a:t>market</a:t>
            </a:r>
            <a:r>
              <a:rPr lang="zh-CN" altLang="en-US" sz="2000" dirty="0">
                <a:latin typeface="Century Gothic" panose="020B0502020202020204" pitchFamily="34" charset="0"/>
              </a:rPr>
              <a:t> </a:t>
            </a:r>
            <a:r>
              <a:rPr lang="en-US" altLang="zh-CN" sz="2000" dirty="0">
                <a:latin typeface="Century Gothic" panose="020B0502020202020204" pitchFamily="34" charset="0"/>
              </a:rPr>
              <a:t>CAGR</a:t>
            </a:r>
            <a:r>
              <a:rPr lang="zh-CN" altLang="en-US" sz="2000" dirty="0">
                <a:latin typeface="Century Gothic" panose="020B0502020202020204" pitchFamily="34" charset="0"/>
              </a:rPr>
              <a:t> </a:t>
            </a:r>
            <a:r>
              <a:rPr lang="en-HK" altLang="zh-CN" sz="2000" dirty="0">
                <a:latin typeface="Century Gothic" panose="020B0502020202020204" pitchFamily="34" charset="0"/>
              </a:rPr>
              <a:t>(Compound Annual Growth Rate) </a:t>
            </a:r>
            <a:r>
              <a:rPr lang="en-US" altLang="zh-CN" sz="2000" dirty="0">
                <a:latin typeface="Century Gothic" panose="020B0502020202020204" pitchFamily="34" charset="0"/>
              </a:rPr>
              <a:t>will</a:t>
            </a:r>
            <a:r>
              <a:rPr lang="zh-CN" altLang="en-US" sz="2000" dirty="0">
                <a:latin typeface="Century Gothic" panose="020B0502020202020204" pitchFamily="34" charset="0"/>
              </a:rPr>
              <a:t> </a:t>
            </a:r>
            <a:r>
              <a:rPr lang="en-US" altLang="zh-CN" sz="2000" dirty="0">
                <a:latin typeface="Century Gothic" panose="020B0502020202020204" pitchFamily="34" charset="0"/>
              </a:rPr>
              <a:t>reach</a:t>
            </a:r>
            <a:r>
              <a:rPr lang="zh-CN" altLang="en-US" sz="2000" dirty="0">
                <a:latin typeface="Century Gothic" panose="020B0502020202020204" pitchFamily="34" charset="0"/>
              </a:rPr>
              <a:t> </a:t>
            </a:r>
            <a:r>
              <a:rPr lang="en-US" altLang="zh-CN" sz="2000" dirty="0">
                <a:latin typeface="Century Gothic" panose="020B0502020202020204" pitchFamily="34" charset="0"/>
              </a:rPr>
              <a:t>nearly</a:t>
            </a:r>
            <a:r>
              <a:rPr lang="zh-CN" altLang="en-US" sz="2000" dirty="0">
                <a:latin typeface="Century Gothic" panose="020B0502020202020204" pitchFamily="34" charset="0"/>
              </a:rPr>
              <a:t> </a:t>
            </a:r>
            <a:r>
              <a:rPr lang="en-US" altLang="zh-CN" sz="2000" dirty="0">
                <a:latin typeface="Century Gothic" panose="020B0502020202020204" pitchFamily="34" charset="0"/>
              </a:rPr>
              <a:t>16.7%</a:t>
            </a:r>
            <a:endParaRPr lang="en-US" sz="1800" dirty="0">
              <a:latin typeface="Century Gothic" panose="020B0502020202020204" pitchFamily="34" charset="0"/>
            </a:endParaRPr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id="{0F679727-81D8-4246-9C7E-A7AF061746C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1171" y="902001"/>
            <a:ext cx="5342998" cy="52665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58980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D7F706-C4D1-4F17-BAE0-E9716F4BDE4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r>
              <a:rPr lang="en-US" altLang="zh-CN">
                <a:solidFill>
                  <a:schemeClr val="tx1">
                    <a:tint val="75000"/>
                  </a:schemeClr>
                </a:solidFill>
              </a:rPr>
              <a:t>Sangfor Technologies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47DFD32-98F4-40A5-BF92-3F89AE821E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r>
              <a:rPr lang="en-US" altLang="zh-CN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rPr>
              <a:t>CONFIDENTIAL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AD42932-CA82-4933-A104-B010A85B4A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r>
              <a:rPr lang="en-US" altLang="zh-CN" dirty="0">
                <a:solidFill>
                  <a:schemeClr val="tx1">
                    <a:tint val="75000"/>
                  </a:schemeClr>
                </a:solidFill>
              </a:rPr>
              <a:t>Page </a:t>
            </a:r>
            <a:fld id="{6F6B6950-8D1A-4668-8374-25B44628E0DF}" type="slidenum">
              <a:rPr lang="en-US" altLang="zh-CN" smtClean="0">
                <a:solidFill>
                  <a:schemeClr val="tx1">
                    <a:tint val="75000"/>
                  </a:schemeClr>
                </a:solidFill>
              </a:rPr>
              <a:pPr>
                <a:spcAft>
                  <a:spcPts val="600"/>
                </a:spcAft>
              </a:pPr>
              <a:t>4</a:t>
            </a:fld>
            <a:endParaRPr lang="en-US" altLang="zh-CN" dirty="0">
              <a:solidFill>
                <a:schemeClr val="tx1">
                  <a:tint val="75000"/>
                </a:schemeClr>
              </a:solidFill>
            </a:endParaRPr>
          </a:p>
        </p:txBody>
      </p:sp>
      <p:sp>
        <p:nvSpPr>
          <p:cNvPr id="7" name="标题 6">
            <a:extLst>
              <a:ext uri="{FF2B5EF4-FFF2-40B4-BE49-F238E27FC236}">
                <a16:creationId xmlns:a16="http://schemas.microsoft.com/office/drawing/2014/main" id="{7A8E761F-ACF8-BE43-BA5B-40CF73C506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kumimoji="1" lang="en-US" altLang="zh-CN"/>
              <a:t>However,</a:t>
            </a:r>
            <a:r>
              <a:rPr kumimoji="1" lang="zh-CN" altLang="en-US"/>
              <a:t> </a:t>
            </a:r>
            <a:r>
              <a:rPr kumimoji="1" lang="en-US" altLang="zh-CN"/>
              <a:t>Public</a:t>
            </a:r>
            <a:r>
              <a:rPr kumimoji="1" lang="zh-CN" altLang="en-US"/>
              <a:t> C</a:t>
            </a:r>
            <a:r>
              <a:rPr kumimoji="1" lang="en-US" altLang="zh-CN"/>
              <a:t>loud</a:t>
            </a:r>
            <a:r>
              <a:rPr kumimoji="1" lang="zh-CN" altLang="en-US"/>
              <a:t> </a:t>
            </a:r>
            <a:r>
              <a:rPr kumimoji="1" lang="en-US" altLang="zh-CN"/>
              <a:t>Not</a:t>
            </a:r>
            <a:r>
              <a:rPr kumimoji="1" lang="zh-CN" altLang="en-US"/>
              <a:t> </a:t>
            </a:r>
            <a:r>
              <a:rPr kumimoji="1" lang="en-US" altLang="zh-CN"/>
              <a:t>Suited</a:t>
            </a:r>
            <a:r>
              <a:rPr kumimoji="1" lang="zh-CN" altLang="en-US"/>
              <a:t> </a:t>
            </a:r>
            <a:r>
              <a:rPr kumimoji="1" lang="en-US" altLang="zh-CN"/>
              <a:t>for</a:t>
            </a:r>
            <a:r>
              <a:rPr kumimoji="1" lang="zh-CN" altLang="en-US"/>
              <a:t> </a:t>
            </a:r>
            <a:r>
              <a:rPr kumimoji="1" lang="en-US" altLang="zh-CN"/>
              <a:t>Every Scenario</a:t>
            </a:r>
            <a:r>
              <a:rPr kumimoji="1" lang="zh-CN" altLang="en-US"/>
              <a:t> </a:t>
            </a:r>
            <a:endParaRPr lang="zh-CN" altLang="en-US"/>
          </a:p>
        </p:txBody>
      </p:sp>
      <p:pic>
        <p:nvPicPr>
          <p:cNvPr id="9" name="图片 5">
            <a:extLst>
              <a:ext uri="{FF2B5EF4-FFF2-40B4-BE49-F238E27FC236}">
                <a16:creationId xmlns:a16="http://schemas.microsoft.com/office/drawing/2014/main" id="{1FCD5037-059F-2E4A-BF76-BDC5C19CCAA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39532" y="2449594"/>
            <a:ext cx="2269122" cy="1722851"/>
          </a:xfrm>
          <a:prstGeom prst="rect">
            <a:avLst/>
          </a:prstGeom>
        </p:spPr>
      </p:pic>
      <p:sp>
        <p:nvSpPr>
          <p:cNvPr id="10" name="Rectangle 214">
            <a:extLst>
              <a:ext uri="{FF2B5EF4-FFF2-40B4-BE49-F238E27FC236}">
                <a16:creationId xmlns:a16="http://schemas.microsoft.com/office/drawing/2014/main" id="{AA2DB2D1-5D13-024F-B8B9-0F6C4E6EFA26}"/>
              </a:ext>
            </a:extLst>
          </p:cNvPr>
          <p:cNvSpPr/>
          <p:nvPr/>
        </p:nvSpPr>
        <p:spPr>
          <a:xfrm>
            <a:off x="1089661" y="3321319"/>
            <a:ext cx="1600306" cy="338554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en-US" altLang="zh-CN" sz="1600" b="1">
                <a:solidFill>
                  <a:srgbClr val="006FC0"/>
                </a:solidFill>
                <a:latin typeface="Century Gothic" panose="020B0502020202020204" pitchFamily="34" charset="0"/>
                <a:ea typeface="黑体"/>
                <a:cs typeface="Arial"/>
              </a:rPr>
              <a:t>Public</a:t>
            </a:r>
            <a:r>
              <a:rPr lang="zh-CN" altLang="en-US" sz="1600" b="1">
                <a:solidFill>
                  <a:srgbClr val="006FC0"/>
                </a:solidFill>
                <a:latin typeface="Century Gothic" panose="020B0502020202020204" pitchFamily="34" charset="0"/>
                <a:ea typeface="黑体"/>
                <a:cs typeface="Arial"/>
              </a:rPr>
              <a:t> C</a:t>
            </a:r>
            <a:r>
              <a:rPr lang="en-US" altLang="zh-CN" sz="1600" b="1">
                <a:solidFill>
                  <a:srgbClr val="006FC0"/>
                </a:solidFill>
                <a:latin typeface="Century Gothic" panose="020B0502020202020204" pitchFamily="34" charset="0"/>
                <a:ea typeface="黑体"/>
                <a:cs typeface="Arial"/>
              </a:rPr>
              <a:t>loud</a:t>
            </a:r>
            <a:r>
              <a:rPr lang="zh-CN" altLang="en-US" sz="1600" b="1">
                <a:solidFill>
                  <a:srgbClr val="006FC0"/>
                </a:solidFill>
                <a:latin typeface="Century Gothic" panose="020B0502020202020204" pitchFamily="34" charset="0"/>
                <a:ea typeface="黑体"/>
                <a:cs typeface="Arial"/>
              </a:rPr>
              <a:t> </a:t>
            </a:r>
            <a:endParaRPr lang="zh-CN" altLang="en-US" sz="1600" b="1">
              <a:solidFill>
                <a:srgbClr val="006FC0"/>
              </a:solidFill>
              <a:latin typeface="Century Gothic" panose="020B0502020202020204" pitchFamily="34" charset="0"/>
              <a:ea typeface="黑体" panose="02010609060101010101" pitchFamily="18" charset="-122"/>
              <a:cs typeface="Arial"/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47D7B4E4-DFD6-BB4A-B1B1-A1B7E7706212}"/>
              </a:ext>
            </a:extLst>
          </p:cNvPr>
          <p:cNvSpPr txBox="1"/>
          <p:nvPr/>
        </p:nvSpPr>
        <p:spPr>
          <a:xfrm>
            <a:off x="1336354" y="4129753"/>
            <a:ext cx="137019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zh-CN" sz="1800" b="1">
                <a:solidFill>
                  <a:schemeClr val="accent1">
                    <a:lumMod val="50000"/>
                  </a:schemeClr>
                </a:solidFill>
                <a:latin typeface="Century Gothic" panose="020B0502020202020204" pitchFamily="34" charset="0"/>
                <a:ea typeface="Microsoft YaHei" panose="020B0503020204020204" pitchFamily="34" charset="-122"/>
              </a:rPr>
              <a:t>Unsuited</a:t>
            </a:r>
            <a:endParaRPr lang="zh-CN" altLang="en-US" b="1">
              <a:solidFill>
                <a:schemeClr val="accent1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12" name="右箭头 11">
            <a:extLst>
              <a:ext uri="{FF2B5EF4-FFF2-40B4-BE49-F238E27FC236}">
                <a16:creationId xmlns:a16="http://schemas.microsoft.com/office/drawing/2014/main" id="{66568DC1-55CD-794D-A1DE-4E0460F6C002}"/>
              </a:ext>
            </a:extLst>
          </p:cNvPr>
          <p:cNvSpPr/>
          <p:nvPr/>
        </p:nvSpPr>
        <p:spPr>
          <a:xfrm>
            <a:off x="1609644" y="4547833"/>
            <a:ext cx="764087" cy="292388"/>
          </a:xfrm>
          <a:prstGeom prst="rightArrow">
            <a:avLst/>
          </a:prstGeom>
          <a:gradFill flip="none" rotWithShape="1">
            <a:gsLst>
              <a:gs pos="0">
                <a:srgbClr val="00B0F0"/>
              </a:gs>
              <a:gs pos="100000">
                <a:srgbClr val="00B0F0">
                  <a:alpha val="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13" name="组合 12">
            <a:extLst>
              <a:ext uri="{FF2B5EF4-FFF2-40B4-BE49-F238E27FC236}">
                <a16:creationId xmlns:a16="http://schemas.microsoft.com/office/drawing/2014/main" id="{F78C0D94-3F28-304B-A8DE-7E6B1F864569}"/>
              </a:ext>
            </a:extLst>
          </p:cNvPr>
          <p:cNvGrpSpPr/>
          <p:nvPr/>
        </p:nvGrpSpPr>
        <p:grpSpPr>
          <a:xfrm>
            <a:off x="3791560" y="1252455"/>
            <a:ext cx="7381632" cy="4473335"/>
            <a:chOff x="4876800" y="1534842"/>
            <a:chExt cx="6446520" cy="4473335"/>
          </a:xfrm>
        </p:grpSpPr>
        <p:grpSp>
          <p:nvGrpSpPr>
            <p:cNvPr id="14" name="组合 13">
              <a:extLst>
                <a:ext uri="{FF2B5EF4-FFF2-40B4-BE49-F238E27FC236}">
                  <a16:creationId xmlns:a16="http://schemas.microsoft.com/office/drawing/2014/main" id="{5DC5408F-8E24-1647-AE81-DF43D99E96B8}"/>
                </a:ext>
              </a:extLst>
            </p:cNvPr>
            <p:cNvGrpSpPr/>
            <p:nvPr/>
          </p:nvGrpSpPr>
          <p:grpSpPr>
            <a:xfrm>
              <a:off x="4876800" y="5291897"/>
              <a:ext cx="6446520" cy="716280"/>
              <a:chOff x="4587240" y="975360"/>
              <a:chExt cx="7086600" cy="716280"/>
            </a:xfrm>
          </p:grpSpPr>
          <p:sp>
            <p:nvSpPr>
              <p:cNvPr id="28" name="矩形 27">
                <a:extLst>
                  <a:ext uri="{FF2B5EF4-FFF2-40B4-BE49-F238E27FC236}">
                    <a16:creationId xmlns:a16="http://schemas.microsoft.com/office/drawing/2014/main" id="{6218546F-33B0-7347-86ED-811C069C6FD0}"/>
                  </a:ext>
                </a:extLst>
              </p:cNvPr>
              <p:cNvSpPr/>
              <p:nvPr/>
            </p:nvSpPr>
            <p:spPr>
              <a:xfrm>
                <a:off x="4587240" y="975360"/>
                <a:ext cx="7086600" cy="365760"/>
              </a:xfrm>
              <a:prstGeom prst="rect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251999" rtlCol="0" anchor="ctr"/>
              <a:lstStyle/>
              <a:p>
                <a:r>
                  <a:rPr lang="en-US" altLang="zh-CN" sz="1600" b="1">
                    <a:latin typeface="Century Gothic" panose="020B0502020202020204" pitchFamily="34" charset="0"/>
                    <a:ea typeface="Microsoft YaHei"/>
                    <a:cs typeface="Arial"/>
                  </a:rPr>
                  <a:t>Cost</a:t>
                </a:r>
              </a:p>
            </p:txBody>
          </p:sp>
          <p:sp>
            <p:nvSpPr>
              <p:cNvPr id="29" name="矩形 28">
                <a:extLst>
                  <a:ext uri="{FF2B5EF4-FFF2-40B4-BE49-F238E27FC236}">
                    <a16:creationId xmlns:a16="http://schemas.microsoft.com/office/drawing/2014/main" id="{8C2C8214-3CA8-D74A-BFB1-B4793516A8C1}"/>
                  </a:ext>
                </a:extLst>
              </p:cNvPr>
              <p:cNvSpPr/>
              <p:nvPr/>
            </p:nvSpPr>
            <p:spPr>
              <a:xfrm>
                <a:off x="4587240" y="1325880"/>
                <a:ext cx="7086600" cy="365760"/>
              </a:xfrm>
              <a:prstGeom prst="rect">
                <a:avLst/>
              </a:prstGeom>
              <a:solidFill>
                <a:srgbClr val="00B0F0">
                  <a:alpha val="15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251999" rtlCol="0" anchor="ctr"/>
              <a:lstStyle/>
              <a:p>
                <a:r>
                  <a:rPr lang="en-US" altLang="zh-CN" sz="1200">
                    <a:solidFill>
                      <a:schemeClr val="accent1">
                        <a:lumMod val="50000"/>
                      </a:schemeClr>
                    </a:solidFill>
                    <a:latin typeface="Century Gothic" panose="020B0502020202020204" pitchFamily="34" charset="0"/>
                    <a:ea typeface="Microsoft YaHei"/>
                    <a:cs typeface="Arial"/>
                  </a:rPr>
                  <a:t>Goes well beyond</a:t>
                </a:r>
                <a:r>
                  <a:rPr lang="zh-CN" altLang="en-US" sz="1200">
                    <a:solidFill>
                      <a:schemeClr val="accent1">
                        <a:lumMod val="50000"/>
                      </a:schemeClr>
                    </a:solidFill>
                    <a:latin typeface="Century Gothic" panose="020B0502020202020204" pitchFamily="34" charset="0"/>
                    <a:ea typeface="Microsoft YaHei"/>
                    <a:cs typeface="Arial"/>
                  </a:rPr>
                  <a:t> </a:t>
                </a:r>
                <a:r>
                  <a:rPr lang="en-US" altLang="zh-CN" sz="1200">
                    <a:solidFill>
                      <a:schemeClr val="accent1">
                        <a:lumMod val="50000"/>
                      </a:schemeClr>
                    </a:solidFill>
                    <a:latin typeface="Century Gothic" panose="020B0502020202020204" pitchFamily="34" charset="0"/>
                    <a:ea typeface="Microsoft YaHei"/>
                    <a:cs typeface="Arial"/>
                  </a:rPr>
                  <a:t>expectations</a:t>
                </a:r>
                <a:r>
                  <a:rPr lang="zh-CN" altLang="en-US" sz="1200">
                    <a:solidFill>
                      <a:schemeClr val="accent1">
                        <a:lumMod val="50000"/>
                      </a:schemeClr>
                    </a:solidFill>
                    <a:latin typeface="Century Gothic" panose="020B0502020202020204" pitchFamily="34" charset="0"/>
                    <a:ea typeface="Microsoft YaHei"/>
                    <a:cs typeface="Arial"/>
                  </a:rPr>
                  <a:t> </a:t>
                </a:r>
                <a:r>
                  <a:rPr lang="en-US" altLang="zh-CN" sz="1200">
                    <a:solidFill>
                      <a:schemeClr val="accent1">
                        <a:lumMod val="50000"/>
                      </a:schemeClr>
                    </a:solidFill>
                    <a:latin typeface="Century Gothic" panose="020B0502020202020204" pitchFamily="34" charset="0"/>
                    <a:ea typeface="Microsoft YaHei"/>
                    <a:cs typeface="Arial"/>
                  </a:rPr>
                  <a:t>as</a:t>
                </a:r>
                <a:r>
                  <a:rPr lang="zh-CN" altLang="en-US" sz="1200">
                    <a:solidFill>
                      <a:schemeClr val="accent1">
                        <a:lumMod val="50000"/>
                      </a:schemeClr>
                    </a:solidFill>
                    <a:latin typeface="Century Gothic" panose="020B0502020202020204" pitchFamily="34" charset="0"/>
                    <a:ea typeface="Microsoft YaHei"/>
                    <a:cs typeface="Arial"/>
                  </a:rPr>
                  <a:t> </a:t>
                </a:r>
                <a:r>
                  <a:rPr lang="en-US" altLang="zh-CN" sz="1200">
                    <a:solidFill>
                      <a:schemeClr val="accent1">
                        <a:lumMod val="50000"/>
                      </a:schemeClr>
                    </a:solidFill>
                    <a:latin typeface="Century Gothic" panose="020B0502020202020204" pitchFamily="34" charset="0"/>
                    <a:ea typeface="Microsoft YaHei"/>
                    <a:cs typeface="Arial"/>
                  </a:rPr>
                  <a:t>business</a:t>
                </a:r>
                <a:r>
                  <a:rPr lang="zh-CN" altLang="en-US" sz="1200">
                    <a:solidFill>
                      <a:schemeClr val="accent1">
                        <a:lumMod val="50000"/>
                      </a:schemeClr>
                    </a:solidFill>
                    <a:latin typeface="Century Gothic" panose="020B0502020202020204" pitchFamily="34" charset="0"/>
                    <a:ea typeface="Microsoft YaHei"/>
                    <a:cs typeface="Arial"/>
                  </a:rPr>
                  <a:t> </a:t>
                </a:r>
                <a:r>
                  <a:rPr lang="en-US" altLang="zh-CN" sz="1200">
                    <a:solidFill>
                      <a:schemeClr val="accent1">
                        <a:lumMod val="50000"/>
                      </a:schemeClr>
                    </a:solidFill>
                    <a:latin typeface="Century Gothic" panose="020B0502020202020204" pitchFamily="34" charset="0"/>
                    <a:ea typeface="Microsoft YaHei"/>
                    <a:cs typeface="Arial"/>
                  </a:rPr>
                  <a:t>grows.</a:t>
                </a:r>
                <a:endParaRPr kumimoji="1" lang="zh-CN" altLang="en-US" sz="1200">
                  <a:solidFill>
                    <a:schemeClr val="accent1">
                      <a:lumMod val="50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</p:grpSp>
        <p:grpSp>
          <p:nvGrpSpPr>
            <p:cNvPr id="15" name="组合 14">
              <a:extLst>
                <a:ext uri="{FF2B5EF4-FFF2-40B4-BE49-F238E27FC236}">
                  <a16:creationId xmlns:a16="http://schemas.microsoft.com/office/drawing/2014/main" id="{49488F37-5A53-DD44-8EB2-4B52A636D2FB}"/>
                </a:ext>
              </a:extLst>
            </p:cNvPr>
            <p:cNvGrpSpPr/>
            <p:nvPr/>
          </p:nvGrpSpPr>
          <p:grpSpPr>
            <a:xfrm>
              <a:off x="4876800" y="1534842"/>
              <a:ext cx="6446520" cy="3568572"/>
              <a:chOff x="4876800" y="1534842"/>
              <a:chExt cx="6446520" cy="3568572"/>
            </a:xfrm>
          </p:grpSpPr>
          <p:grpSp>
            <p:nvGrpSpPr>
              <p:cNvPr id="16" name="组合 15">
                <a:extLst>
                  <a:ext uri="{FF2B5EF4-FFF2-40B4-BE49-F238E27FC236}">
                    <a16:creationId xmlns:a16="http://schemas.microsoft.com/office/drawing/2014/main" id="{ABC3B2DA-285F-0F41-BD31-E5493572BDAC}"/>
                  </a:ext>
                </a:extLst>
              </p:cNvPr>
              <p:cNvGrpSpPr/>
              <p:nvPr/>
            </p:nvGrpSpPr>
            <p:grpSpPr>
              <a:xfrm>
                <a:off x="4876800" y="1534842"/>
                <a:ext cx="6446520" cy="716280"/>
                <a:chOff x="4587240" y="1298088"/>
                <a:chExt cx="7086600" cy="716280"/>
              </a:xfrm>
            </p:grpSpPr>
            <p:sp>
              <p:nvSpPr>
                <p:cNvPr id="26" name="矩形 25">
                  <a:extLst>
                    <a:ext uri="{FF2B5EF4-FFF2-40B4-BE49-F238E27FC236}">
                      <a16:creationId xmlns:a16="http://schemas.microsoft.com/office/drawing/2014/main" id="{70600709-9A69-424A-B7F5-6164AF687631}"/>
                    </a:ext>
                  </a:extLst>
                </p:cNvPr>
                <p:cNvSpPr/>
                <p:nvPr/>
              </p:nvSpPr>
              <p:spPr>
                <a:xfrm>
                  <a:off x="4587240" y="1298088"/>
                  <a:ext cx="7086600" cy="365760"/>
                </a:xfrm>
                <a:prstGeom prst="rect">
                  <a:avLst/>
                </a:prstGeom>
                <a:solidFill>
                  <a:srgbClr val="00B0F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251999" rtlCol="0" anchor="ctr"/>
                <a:lstStyle/>
                <a:p>
                  <a:r>
                    <a:rPr lang="en-US" altLang="zh-CN" sz="1600" b="1">
                      <a:latin typeface="Century Gothic" panose="020B0502020202020204" pitchFamily="34" charset="0"/>
                      <a:ea typeface="Microsoft YaHei"/>
                      <a:cs typeface="Arial"/>
                    </a:rPr>
                    <a:t>Security and Compliance</a:t>
                  </a:r>
                  <a:endParaRPr lang="en-US" altLang="zh-CN" sz="1600" b="1">
                    <a:latin typeface="Century Gothic" panose="020B0502020202020204" pitchFamily="34" charset="0"/>
                    <a:ea typeface="Microsoft YaHei" panose="020B0503020204020204" pitchFamily="34" charset="-122"/>
                    <a:cs typeface="Arial"/>
                  </a:endParaRPr>
                </a:p>
              </p:txBody>
            </p:sp>
            <p:sp>
              <p:nvSpPr>
                <p:cNvPr id="27" name="矩形 26">
                  <a:extLst>
                    <a:ext uri="{FF2B5EF4-FFF2-40B4-BE49-F238E27FC236}">
                      <a16:creationId xmlns:a16="http://schemas.microsoft.com/office/drawing/2014/main" id="{D7CF35BC-A1EB-F045-B747-FE77209D6947}"/>
                    </a:ext>
                  </a:extLst>
                </p:cNvPr>
                <p:cNvSpPr/>
                <p:nvPr/>
              </p:nvSpPr>
              <p:spPr>
                <a:xfrm>
                  <a:off x="4587240" y="1648608"/>
                  <a:ext cx="7086600" cy="365760"/>
                </a:xfrm>
                <a:prstGeom prst="rect">
                  <a:avLst/>
                </a:prstGeom>
                <a:solidFill>
                  <a:srgbClr val="00B0F0">
                    <a:alpha val="15000"/>
                  </a:srgb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251999" rtlCol="0" anchor="ctr"/>
                <a:lstStyle/>
                <a:p>
                  <a:r>
                    <a:rPr lang="en-US" altLang="zh-CN" sz="1200">
                      <a:solidFill>
                        <a:schemeClr val="accent1">
                          <a:lumMod val="50000"/>
                        </a:schemeClr>
                      </a:solidFill>
                      <a:latin typeface="Century Gothic" panose="020B0502020202020204" pitchFamily="34" charset="0"/>
                      <a:ea typeface="Microsoft YaHei"/>
                      <a:cs typeface="Arial"/>
                    </a:rPr>
                    <a:t>Sensitive</a:t>
                  </a:r>
                  <a:r>
                    <a:rPr lang="zh-CN" altLang="en-US" sz="1200">
                      <a:solidFill>
                        <a:schemeClr val="accent1">
                          <a:lumMod val="50000"/>
                        </a:schemeClr>
                      </a:solidFill>
                      <a:latin typeface="Century Gothic" panose="020B0502020202020204" pitchFamily="34" charset="0"/>
                      <a:ea typeface="Microsoft YaHei"/>
                      <a:cs typeface="Arial"/>
                    </a:rPr>
                    <a:t> </a:t>
                  </a:r>
                  <a:r>
                    <a:rPr lang="en-US" altLang="zh-CN" sz="1200">
                      <a:solidFill>
                        <a:schemeClr val="accent1">
                          <a:lumMod val="50000"/>
                        </a:schemeClr>
                      </a:solidFill>
                      <a:latin typeface="Century Gothic" panose="020B0502020202020204" pitchFamily="34" charset="0"/>
                      <a:ea typeface="Microsoft YaHei"/>
                      <a:cs typeface="Arial"/>
                    </a:rPr>
                    <a:t>applications</a:t>
                  </a:r>
                  <a:r>
                    <a:rPr lang="zh-CN" altLang="en-US" sz="1200">
                      <a:solidFill>
                        <a:schemeClr val="accent1">
                          <a:lumMod val="50000"/>
                        </a:schemeClr>
                      </a:solidFill>
                      <a:latin typeface="Century Gothic" panose="020B0502020202020204" pitchFamily="34" charset="0"/>
                      <a:ea typeface="Microsoft YaHei"/>
                      <a:cs typeface="Arial"/>
                    </a:rPr>
                    <a:t> </a:t>
                  </a:r>
                  <a:r>
                    <a:rPr lang="en-US" altLang="zh-CN" sz="1200">
                      <a:solidFill>
                        <a:schemeClr val="accent1">
                          <a:lumMod val="50000"/>
                        </a:schemeClr>
                      </a:solidFill>
                      <a:latin typeface="Century Gothic" panose="020B0502020202020204" pitchFamily="34" charset="0"/>
                      <a:ea typeface="Microsoft YaHei"/>
                      <a:cs typeface="Arial"/>
                    </a:rPr>
                    <a:t>and</a:t>
                  </a:r>
                  <a:r>
                    <a:rPr lang="zh-CN" altLang="en-US" sz="1200">
                      <a:solidFill>
                        <a:schemeClr val="accent1">
                          <a:lumMod val="50000"/>
                        </a:schemeClr>
                      </a:solidFill>
                      <a:latin typeface="Century Gothic" panose="020B0502020202020204" pitchFamily="34" charset="0"/>
                      <a:ea typeface="Microsoft YaHei"/>
                      <a:cs typeface="Arial"/>
                    </a:rPr>
                    <a:t> </a:t>
                  </a:r>
                  <a:r>
                    <a:rPr lang="en-US" altLang="zh-CN" sz="1200">
                      <a:solidFill>
                        <a:schemeClr val="accent1">
                          <a:lumMod val="50000"/>
                        </a:schemeClr>
                      </a:solidFill>
                      <a:latin typeface="Century Gothic" panose="020B0502020202020204" pitchFamily="34" charset="0"/>
                      <a:ea typeface="Microsoft YaHei"/>
                      <a:cs typeface="Arial"/>
                    </a:rPr>
                    <a:t>data have strong security and compliance requirements.</a:t>
                  </a:r>
                  <a:endParaRPr lang="en-US" altLang="zh-CN" sz="1200">
                    <a:solidFill>
                      <a:schemeClr val="accent1">
                        <a:lumMod val="50000"/>
                      </a:schemeClr>
                    </a:solidFill>
                    <a:latin typeface="Century Gothic" panose="020B0502020202020204" pitchFamily="34" charset="0"/>
                    <a:ea typeface="Microsoft YaHei" panose="020B0503020204020204" pitchFamily="34" charset="-122"/>
                    <a:cs typeface="Arial"/>
                  </a:endParaRPr>
                </a:p>
              </p:txBody>
            </p:sp>
          </p:grpSp>
          <p:grpSp>
            <p:nvGrpSpPr>
              <p:cNvPr id="17" name="组合 16">
                <a:extLst>
                  <a:ext uri="{FF2B5EF4-FFF2-40B4-BE49-F238E27FC236}">
                    <a16:creationId xmlns:a16="http://schemas.microsoft.com/office/drawing/2014/main" id="{42F8915C-E0F0-BE4B-BFFC-035361A7840E}"/>
                  </a:ext>
                </a:extLst>
              </p:cNvPr>
              <p:cNvGrpSpPr/>
              <p:nvPr/>
            </p:nvGrpSpPr>
            <p:grpSpPr>
              <a:xfrm>
                <a:off x="4876800" y="3359582"/>
                <a:ext cx="6446520" cy="716280"/>
                <a:chOff x="4587240" y="1082936"/>
                <a:chExt cx="7086600" cy="716280"/>
              </a:xfrm>
            </p:grpSpPr>
            <p:sp>
              <p:nvSpPr>
                <p:cNvPr id="24" name="矩形 23">
                  <a:extLst>
                    <a:ext uri="{FF2B5EF4-FFF2-40B4-BE49-F238E27FC236}">
                      <a16:creationId xmlns:a16="http://schemas.microsoft.com/office/drawing/2014/main" id="{FFD4736A-9041-4B4C-81BE-5BAA1A9834B8}"/>
                    </a:ext>
                  </a:extLst>
                </p:cNvPr>
                <p:cNvSpPr/>
                <p:nvPr/>
              </p:nvSpPr>
              <p:spPr>
                <a:xfrm>
                  <a:off x="4587240" y="1082936"/>
                  <a:ext cx="7086600" cy="365760"/>
                </a:xfrm>
                <a:prstGeom prst="rect">
                  <a:avLst/>
                </a:prstGeom>
                <a:solidFill>
                  <a:srgbClr val="00B0F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251999" rtlCol="0" anchor="ctr"/>
                <a:lstStyle/>
                <a:p>
                  <a:r>
                    <a:rPr lang="en-US" altLang="zh-CN" sz="1600" b="1">
                      <a:latin typeface="Century Gothic" panose="020B0502020202020204" pitchFamily="34" charset="0"/>
                      <a:ea typeface="Microsoft YaHei"/>
                      <a:cs typeface="Arial"/>
                    </a:rPr>
                    <a:t>Legacy Applications</a:t>
                  </a:r>
                  <a:endParaRPr lang="zh-CN" altLang="en-US" sz="1600" b="1">
                    <a:latin typeface="Century Gothic" panose="020B0502020202020204" pitchFamily="34" charset="0"/>
                    <a:ea typeface="Microsoft YaHei"/>
                    <a:cs typeface="Arial"/>
                  </a:endParaRPr>
                </a:p>
              </p:txBody>
            </p:sp>
            <p:sp>
              <p:nvSpPr>
                <p:cNvPr id="25" name="矩形 24">
                  <a:extLst>
                    <a:ext uri="{FF2B5EF4-FFF2-40B4-BE49-F238E27FC236}">
                      <a16:creationId xmlns:a16="http://schemas.microsoft.com/office/drawing/2014/main" id="{06E1CDAB-00D7-A244-B6E8-7AE128E4895E}"/>
                    </a:ext>
                  </a:extLst>
                </p:cNvPr>
                <p:cNvSpPr/>
                <p:nvPr/>
              </p:nvSpPr>
              <p:spPr>
                <a:xfrm>
                  <a:off x="4587240" y="1433456"/>
                  <a:ext cx="7086600" cy="365760"/>
                </a:xfrm>
                <a:prstGeom prst="rect">
                  <a:avLst/>
                </a:prstGeom>
                <a:solidFill>
                  <a:srgbClr val="00B0F0">
                    <a:alpha val="15000"/>
                  </a:srgb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251999" rtlCol="0" anchor="ctr"/>
                <a:lstStyle/>
                <a:p>
                  <a:r>
                    <a:rPr lang="en-US" altLang="zh-CN" sz="1200">
                      <a:solidFill>
                        <a:schemeClr val="accent1">
                          <a:lumMod val="50000"/>
                        </a:schemeClr>
                      </a:solidFill>
                      <a:latin typeface="Century Gothic" panose="020B0502020202020204" pitchFamily="34" charset="0"/>
                      <a:ea typeface="Microsoft YaHei"/>
                      <a:cs typeface="Arial"/>
                    </a:rPr>
                    <a:t>Lack of high reliability and difficulty migrating to public cloud. </a:t>
                  </a:r>
                  <a:endParaRPr lang="zh-CN" altLang="en-US" sz="1200">
                    <a:solidFill>
                      <a:schemeClr val="accent1">
                        <a:lumMod val="50000"/>
                      </a:schemeClr>
                    </a:solidFill>
                    <a:latin typeface="Century Gothic" panose="020B0502020202020204" pitchFamily="34" charset="0"/>
                    <a:ea typeface="Microsoft YaHei"/>
                    <a:cs typeface="Arial"/>
                  </a:endParaRPr>
                </a:p>
              </p:txBody>
            </p:sp>
          </p:grpSp>
          <p:grpSp>
            <p:nvGrpSpPr>
              <p:cNvPr id="18" name="组合 17">
                <a:extLst>
                  <a:ext uri="{FF2B5EF4-FFF2-40B4-BE49-F238E27FC236}">
                    <a16:creationId xmlns:a16="http://schemas.microsoft.com/office/drawing/2014/main" id="{84ACE2F8-FF1F-7E44-ABC9-9722BE37DEB3}"/>
                  </a:ext>
                </a:extLst>
              </p:cNvPr>
              <p:cNvGrpSpPr/>
              <p:nvPr/>
            </p:nvGrpSpPr>
            <p:grpSpPr>
              <a:xfrm>
                <a:off x="4876800" y="2447212"/>
                <a:ext cx="6446520" cy="716280"/>
                <a:chOff x="4587240" y="1190512"/>
                <a:chExt cx="7086600" cy="716280"/>
              </a:xfrm>
            </p:grpSpPr>
            <p:sp>
              <p:nvSpPr>
                <p:cNvPr id="22" name="矩形 21">
                  <a:extLst>
                    <a:ext uri="{FF2B5EF4-FFF2-40B4-BE49-F238E27FC236}">
                      <a16:creationId xmlns:a16="http://schemas.microsoft.com/office/drawing/2014/main" id="{7532986E-16CB-0545-BF9F-4D4839CDC4ED}"/>
                    </a:ext>
                  </a:extLst>
                </p:cNvPr>
                <p:cNvSpPr/>
                <p:nvPr/>
              </p:nvSpPr>
              <p:spPr>
                <a:xfrm>
                  <a:off x="4587240" y="1190512"/>
                  <a:ext cx="7086600" cy="365760"/>
                </a:xfrm>
                <a:prstGeom prst="rect">
                  <a:avLst/>
                </a:prstGeom>
                <a:solidFill>
                  <a:srgbClr val="00B0F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251999" rtlCol="0" anchor="ctr"/>
                <a:lstStyle/>
                <a:p>
                  <a:r>
                    <a:rPr lang="en-US" altLang="zh-CN" sz="1600" b="1">
                      <a:latin typeface="Century Gothic" panose="020B0502020202020204" pitchFamily="34" charset="0"/>
                      <a:ea typeface="Microsoft YaHei"/>
                      <a:cs typeface="Arial"/>
                    </a:rPr>
                    <a:t>High Performance</a:t>
                  </a:r>
                </a:p>
              </p:txBody>
            </p:sp>
            <p:sp>
              <p:nvSpPr>
                <p:cNvPr id="23" name="矩形 22">
                  <a:extLst>
                    <a:ext uri="{FF2B5EF4-FFF2-40B4-BE49-F238E27FC236}">
                      <a16:creationId xmlns:a16="http://schemas.microsoft.com/office/drawing/2014/main" id="{9650A32E-0AD9-544A-9748-99D5D761A353}"/>
                    </a:ext>
                  </a:extLst>
                </p:cNvPr>
                <p:cNvSpPr/>
                <p:nvPr/>
              </p:nvSpPr>
              <p:spPr>
                <a:xfrm>
                  <a:off x="4587240" y="1541032"/>
                  <a:ext cx="7086600" cy="365760"/>
                </a:xfrm>
                <a:prstGeom prst="rect">
                  <a:avLst/>
                </a:prstGeom>
                <a:solidFill>
                  <a:srgbClr val="00B0F0">
                    <a:alpha val="15000"/>
                  </a:srgb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251999" rtlCol="0" anchor="ctr"/>
                <a:lstStyle/>
                <a:p>
                  <a:r>
                    <a:rPr lang="en-US" altLang="zh-CN" sz="1200">
                      <a:solidFill>
                        <a:schemeClr val="accent1">
                          <a:lumMod val="50000"/>
                        </a:schemeClr>
                      </a:solidFill>
                      <a:latin typeface="Century Gothic" panose="020B0502020202020204" pitchFamily="34" charset="0"/>
                      <a:ea typeface="Microsoft YaHei"/>
                      <a:cs typeface="Arial"/>
                    </a:rPr>
                    <a:t>Apps require</a:t>
                  </a:r>
                  <a:r>
                    <a:rPr lang="zh-CN" altLang="en-US" sz="1200">
                      <a:solidFill>
                        <a:schemeClr val="accent1">
                          <a:lumMod val="50000"/>
                        </a:schemeClr>
                      </a:solidFill>
                      <a:latin typeface="Century Gothic" panose="020B0502020202020204" pitchFamily="34" charset="0"/>
                      <a:ea typeface="Microsoft YaHei"/>
                      <a:cs typeface="Arial"/>
                    </a:rPr>
                    <a:t> </a:t>
                  </a:r>
                  <a:r>
                    <a:rPr lang="en-US" altLang="zh-CN" sz="1200">
                      <a:solidFill>
                        <a:schemeClr val="accent1">
                          <a:lumMod val="50000"/>
                        </a:schemeClr>
                      </a:solidFill>
                      <a:latin typeface="Century Gothic" panose="020B0502020202020204" pitchFamily="34" charset="0"/>
                      <a:ea typeface="Microsoft YaHei"/>
                      <a:cs typeface="Arial"/>
                    </a:rPr>
                    <a:t>high</a:t>
                  </a:r>
                  <a:r>
                    <a:rPr lang="zh-CN" altLang="en-US" sz="1200">
                      <a:solidFill>
                        <a:schemeClr val="accent1">
                          <a:lumMod val="50000"/>
                        </a:schemeClr>
                      </a:solidFill>
                      <a:latin typeface="Century Gothic" panose="020B0502020202020204" pitchFamily="34" charset="0"/>
                      <a:ea typeface="Microsoft YaHei"/>
                      <a:cs typeface="Arial"/>
                    </a:rPr>
                    <a:t> </a:t>
                  </a:r>
                  <a:r>
                    <a:rPr lang="en-US" altLang="zh-CN" sz="1200">
                      <a:solidFill>
                        <a:schemeClr val="accent1">
                          <a:lumMod val="50000"/>
                        </a:schemeClr>
                      </a:solidFill>
                      <a:latin typeface="Century Gothic" panose="020B0502020202020204" pitchFamily="34" charset="0"/>
                      <a:ea typeface="Microsoft YaHei"/>
                      <a:cs typeface="Arial"/>
                    </a:rPr>
                    <a:t>performance</a:t>
                  </a:r>
                  <a:r>
                    <a:rPr lang="zh-CN" altLang="en-US" sz="1200">
                      <a:solidFill>
                        <a:schemeClr val="accent1">
                          <a:lumMod val="50000"/>
                        </a:schemeClr>
                      </a:solidFill>
                      <a:latin typeface="Century Gothic" panose="020B0502020202020204" pitchFamily="34" charset="0"/>
                      <a:ea typeface="Microsoft YaHei"/>
                      <a:cs typeface="Arial"/>
                    </a:rPr>
                    <a:t> </a:t>
                  </a:r>
                  <a:r>
                    <a:rPr lang="en-US" altLang="zh-CN" sz="1200">
                      <a:solidFill>
                        <a:schemeClr val="accent1">
                          <a:lumMod val="50000"/>
                        </a:schemeClr>
                      </a:solidFill>
                      <a:latin typeface="Century Gothic" panose="020B0502020202020204" pitchFamily="34" charset="0"/>
                      <a:ea typeface="Microsoft YaHei"/>
                      <a:cs typeface="Arial"/>
                    </a:rPr>
                    <a:t>with</a:t>
                  </a:r>
                  <a:r>
                    <a:rPr lang="zh-CN" altLang="en-US" sz="1200">
                      <a:solidFill>
                        <a:schemeClr val="accent1">
                          <a:lumMod val="50000"/>
                        </a:schemeClr>
                      </a:solidFill>
                      <a:latin typeface="Century Gothic" panose="020B0502020202020204" pitchFamily="34" charset="0"/>
                      <a:ea typeface="Microsoft YaHei"/>
                      <a:cs typeface="Arial"/>
                    </a:rPr>
                    <a:t> </a:t>
                  </a:r>
                  <a:r>
                    <a:rPr lang="en-US" altLang="zh-CN" sz="1200">
                      <a:solidFill>
                        <a:schemeClr val="accent1">
                          <a:lumMod val="50000"/>
                        </a:schemeClr>
                      </a:solidFill>
                      <a:latin typeface="Century Gothic" panose="020B0502020202020204" pitchFamily="34" charset="0"/>
                      <a:ea typeface="Microsoft YaHei"/>
                      <a:cs typeface="Arial"/>
                    </a:rPr>
                    <a:t>low</a:t>
                  </a:r>
                  <a:r>
                    <a:rPr lang="zh-CN" altLang="en-US" sz="1200">
                      <a:solidFill>
                        <a:schemeClr val="accent1">
                          <a:lumMod val="50000"/>
                        </a:schemeClr>
                      </a:solidFill>
                      <a:latin typeface="Century Gothic" panose="020B0502020202020204" pitchFamily="34" charset="0"/>
                      <a:ea typeface="Microsoft YaHei"/>
                      <a:cs typeface="Arial"/>
                    </a:rPr>
                    <a:t> </a:t>
                  </a:r>
                  <a:r>
                    <a:rPr lang="en-US" altLang="zh-CN" sz="1200">
                      <a:solidFill>
                        <a:schemeClr val="accent1">
                          <a:lumMod val="50000"/>
                        </a:schemeClr>
                      </a:solidFill>
                      <a:latin typeface="Century Gothic" panose="020B0502020202020204" pitchFamily="34" charset="0"/>
                      <a:ea typeface="Microsoft YaHei"/>
                      <a:cs typeface="Arial"/>
                    </a:rPr>
                    <a:t>latency (</a:t>
                  </a:r>
                  <a:r>
                    <a:rPr lang="zh-CN" altLang="en-US" sz="1200">
                      <a:solidFill>
                        <a:schemeClr val="accent1">
                          <a:lumMod val="50000"/>
                        </a:schemeClr>
                      </a:solidFill>
                      <a:latin typeface="Century Gothic" panose="020B0502020202020204" pitchFamily="34" charset="0"/>
                      <a:ea typeface="Microsoft YaHei"/>
                      <a:cs typeface="Arial"/>
                    </a:rPr>
                    <a:t> </a:t>
                  </a:r>
                  <a:r>
                    <a:rPr lang="en-US" altLang="zh-CN" sz="1200">
                      <a:solidFill>
                        <a:schemeClr val="accent1">
                          <a:lumMod val="50000"/>
                        </a:schemeClr>
                      </a:solidFill>
                      <a:latin typeface="Century Gothic" panose="020B0502020202020204" pitchFamily="34" charset="0"/>
                      <a:ea typeface="Microsoft YaHei"/>
                      <a:cs typeface="Arial"/>
                    </a:rPr>
                    <a:t>DB, HIS, MES, PACS).</a:t>
                  </a:r>
                </a:p>
              </p:txBody>
            </p:sp>
          </p:grpSp>
          <p:grpSp>
            <p:nvGrpSpPr>
              <p:cNvPr id="19" name="组合 18">
                <a:extLst>
                  <a:ext uri="{FF2B5EF4-FFF2-40B4-BE49-F238E27FC236}">
                    <a16:creationId xmlns:a16="http://schemas.microsoft.com/office/drawing/2014/main" id="{B59F7BA6-0348-564C-B8FB-92D72719E1E4}"/>
                  </a:ext>
                </a:extLst>
              </p:cNvPr>
              <p:cNvGrpSpPr/>
              <p:nvPr/>
            </p:nvGrpSpPr>
            <p:grpSpPr>
              <a:xfrm>
                <a:off x="4876800" y="4271952"/>
                <a:ext cx="6446520" cy="831462"/>
                <a:chOff x="4587240" y="975360"/>
                <a:chExt cx="7086600" cy="831462"/>
              </a:xfrm>
            </p:grpSpPr>
            <p:sp>
              <p:nvSpPr>
                <p:cNvPr id="20" name="矩形 19">
                  <a:extLst>
                    <a:ext uri="{FF2B5EF4-FFF2-40B4-BE49-F238E27FC236}">
                      <a16:creationId xmlns:a16="http://schemas.microsoft.com/office/drawing/2014/main" id="{725E91B3-5F8F-A04F-8DD5-055FB56B90CF}"/>
                    </a:ext>
                  </a:extLst>
                </p:cNvPr>
                <p:cNvSpPr/>
                <p:nvPr/>
              </p:nvSpPr>
              <p:spPr>
                <a:xfrm>
                  <a:off x="4587240" y="975360"/>
                  <a:ext cx="7086600" cy="365760"/>
                </a:xfrm>
                <a:prstGeom prst="rect">
                  <a:avLst/>
                </a:prstGeom>
                <a:solidFill>
                  <a:srgbClr val="00B0F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216000" rtlCol="0" anchor="ctr"/>
                <a:lstStyle/>
                <a:p>
                  <a:r>
                    <a:rPr lang="en-US" altLang="zh-CN" sz="1600" b="1">
                      <a:latin typeface="Century Gothic" panose="020B0502020202020204" pitchFamily="34" charset="0"/>
                      <a:ea typeface="Microsoft YaHei"/>
                      <a:cs typeface="Arial"/>
                    </a:rPr>
                    <a:t>Better and Customized SLA </a:t>
                  </a:r>
                  <a:endParaRPr lang="zh-CN" altLang="en-US" sz="1600" b="1">
                    <a:latin typeface="Century Gothic" panose="020B0502020202020204" pitchFamily="34" charset="0"/>
                    <a:ea typeface="Microsoft YaHei"/>
                    <a:cs typeface="Arial"/>
                  </a:endParaRPr>
                </a:p>
              </p:txBody>
            </p:sp>
            <p:sp>
              <p:nvSpPr>
                <p:cNvPr id="21" name="矩形 20">
                  <a:extLst>
                    <a:ext uri="{FF2B5EF4-FFF2-40B4-BE49-F238E27FC236}">
                      <a16:creationId xmlns:a16="http://schemas.microsoft.com/office/drawing/2014/main" id="{05D57348-AD8C-C149-99D2-48C2AF4CEE69}"/>
                    </a:ext>
                  </a:extLst>
                </p:cNvPr>
                <p:cNvSpPr/>
                <p:nvPr/>
              </p:nvSpPr>
              <p:spPr>
                <a:xfrm>
                  <a:off x="4587240" y="1325880"/>
                  <a:ext cx="7086600" cy="480942"/>
                </a:xfrm>
                <a:prstGeom prst="rect">
                  <a:avLst/>
                </a:prstGeom>
                <a:solidFill>
                  <a:srgbClr val="00B0F0">
                    <a:alpha val="15000"/>
                  </a:srgb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251999" rIns="251999" rtlCol="0" anchor="ctr"/>
                <a:lstStyle/>
                <a:p>
                  <a:r>
                    <a:rPr lang="en-US" altLang="zh-CN" sz="1200">
                      <a:solidFill>
                        <a:schemeClr val="accent1">
                          <a:lumMod val="50000"/>
                        </a:schemeClr>
                      </a:solidFill>
                      <a:latin typeface="Century Gothic" panose="020B0502020202020204" pitchFamily="34" charset="0"/>
                      <a:ea typeface="Microsoft YaHei"/>
                      <a:cs typeface="Arial"/>
                    </a:rPr>
                    <a:t>Fast</a:t>
                  </a:r>
                  <a:r>
                    <a:rPr lang="zh-CN" altLang="en-US" sz="1200">
                      <a:solidFill>
                        <a:schemeClr val="accent1">
                          <a:lumMod val="50000"/>
                        </a:schemeClr>
                      </a:solidFill>
                      <a:latin typeface="Century Gothic" panose="020B0502020202020204" pitchFamily="34" charset="0"/>
                      <a:ea typeface="Microsoft YaHei"/>
                      <a:cs typeface="Arial"/>
                    </a:rPr>
                    <a:t> </a:t>
                  </a:r>
                  <a:r>
                    <a:rPr lang="en-US" altLang="zh-CN" sz="1200">
                      <a:solidFill>
                        <a:schemeClr val="accent1">
                          <a:lumMod val="50000"/>
                        </a:schemeClr>
                      </a:solidFill>
                      <a:latin typeface="Century Gothic" panose="020B0502020202020204" pitchFamily="34" charset="0"/>
                      <a:ea typeface="Microsoft YaHei"/>
                      <a:cs typeface="Arial"/>
                    </a:rPr>
                    <a:t>and</a:t>
                  </a:r>
                  <a:r>
                    <a:rPr lang="zh-CN" altLang="en-US" sz="1200">
                      <a:solidFill>
                        <a:schemeClr val="accent1">
                          <a:lumMod val="50000"/>
                        </a:schemeClr>
                      </a:solidFill>
                      <a:latin typeface="Century Gothic" panose="020B0502020202020204" pitchFamily="34" charset="0"/>
                      <a:ea typeface="Microsoft YaHei"/>
                      <a:cs typeface="Arial"/>
                    </a:rPr>
                    <a:t> </a:t>
                  </a:r>
                  <a:r>
                    <a:rPr lang="en-US" altLang="zh-CN" sz="1200">
                      <a:solidFill>
                        <a:schemeClr val="accent1">
                          <a:lumMod val="50000"/>
                        </a:schemeClr>
                      </a:solidFill>
                      <a:latin typeface="Century Gothic" panose="020B0502020202020204" pitchFamily="34" charset="0"/>
                      <a:ea typeface="Microsoft YaHei"/>
                      <a:cs typeface="Arial"/>
                    </a:rPr>
                    <a:t>high-quality</a:t>
                  </a:r>
                  <a:r>
                    <a:rPr lang="zh-CN" altLang="en-US" sz="1200">
                      <a:solidFill>
                        <a:schemeClr val="accent1">
                          <a:lumMod val="50000"/>
                        </a:schemeClr>
                      </a:solidFill>
                      <a:latin typeface="Century Gothic" panose="020B0502020202020204" pitchFamily="34" charset="0"/>
                      <a:ea typeface="Microsoft YaHei"/>
                      <a:cs typeface="Arial"/>
                    </a:rPr>
                    <a:t> </a:t>
                  </a:r>
                  <a:r>
                    <a:rPr lang="en-US" altLang="zh-CN" sz="1200">
                      <a:solidFill>
                        <a:schemeClr val="accent1">
                          <a:lumMod val="50000"/>
                        </a:schemeClr>
                      </a:solidFill>
                      <a:latin typeface="Century Gothic" panose="020B0502020202020204" pitchFamily="34" charset="0"/>
                      <a:ea typeface="Microsoft YaHei"/>
                      <a:cs typeface="Arial"/>
                    </a:rPr>
                    <a:t>service</a:t>
                  </a:r>
                  <a:r>
                    <a:rPr lang="zh-CN" altLang="en-US" sz="1200">
                      <a:solidFill>
                        <a:schemeClr val="accent1">
                          <a:lumMod val="50000"/>
                        </a:schemeClr>
                      </a:solidFill>
                      <a:latin typeface="Century Gothic" panose="020B0502020202020204" pitchFamily="34" charset="0"/>
                      <a:ea typeface="Microsoft YaHei"/>
                      <a:cs typeface="Arial"/>
                    </a:rPr>
                    <a:t> </a:t>
                  </a:r>
                  <a:r>
                    <a:rPr lang="en-US" altLang="zh-CN" sz="1200">
                      <a:solidFill>
                        <a:schemeClr val="accent1">
                          <a:lumMod val="50000"/>
                        </a:schemeClr>
                      </a:solidFill>
                      <a:latin typeface="Century Gothic" panose="020B0502020202020204" pitchFamily="34" charset="0"/>
                      <a:ea typeface="Microsoft YaHei"/>
                      <a:cs typeface="Arial"/>
                    </a:rPr>
                    <a:t>response including DR, application</a:t>
                  </a:r>
                  <a:r>
                    <a:rPr lang="zh-CN" altLang="en-US" sz="1200">
                      <a:solidFill>
                        <a:schemeClr val="accent1">
                          <a:lumMod val="50000"/>
                        </a:schemeClr>
                      </a:solidFill>
                      <a:latin typeface="Century Gothic" panose="020B0502020202020204" pitchFamily="34" charset="0"/>
                      <a:ea typeface="Microsoft YaHei"/>
                      <a:cs typeface="Arial"/>
                    </a:rPr>
                    <a:t> </a:t>
                  </a:r>
                  <a:r>
                    <a:rPr lang="en-US" altLang="zh-CN" sz="1200">
                      <a:solidFill>
                        <a:schemeClr val="accent1">
                          <a:lumMod val="50000"/>
                        </a:schemeClr>
                      </a:solidFill>
                      <a:latin typeface="Century Gothic" panose="020B0502020202020204" pitchFamily="34" charset="0"/>
                      <a:ea typeface="Microsoft YaHei"/>
                      <a:cs typeface="Arial"/>
                    </a:rPr>
                    <a:t>and</a:t>
                  </a:r>
                  <a:r>
                    <a:rPr lang="zh-CN" altLang="en-US" sz="1200">
                      <a:solidFill>
                        <a:schemeClr val="accent1">
                          <a:lumMod val="50000"/>
                        </a:schemeClr>
                      </a:solidFill>
                      <a:latin typeface="Century Gothic" panose="020B0502020202020204" pitchFamily="34" charset="0"/>
                      <a:ea typeface="Microsoft YaHei"/>
                      <a:cs typeface="Arial"/>
                    </a:rPr>
                    <a:t> </a:t>
                  </a:r>
                  <a:r>
                    <a:rPr lang="en-US" altLang="zh-CN" sz="1200">
                      <a:solidFill>
                        <a:schemeClr val="accent1">
                          <a:lumMod val="50000"/>
                        </a:schemeClr>
                      </a:solidFill>
                      <a:latin typeface="Century Gothic" panose="020B0502020202020204" pitchFamily="34" charset="0"/>
                      <a:ea typeface="Microsoft YaHei"/>
                      <a:cs typeface="Arial"/>
                    </a:rPr>
                    <a:t>data</a:t>
                  </a:r>
                  <a:r>
                    <a:rPr lang="zh-CN" altLang="en-US" sz="1200">
                      <a:solidFill>
                        <a:schemeClr val="accent1">
                          <a:lumMod val="50000"/>
                        </a:schemeClr>
                      </a:solidFill>
                      <a:latin typeface="Century Gothic" panose="020B0502020202020204" pitchFamily="34" charset="0"/>
                      <a:ea typeface="Microsoft YaHei"/>
                      <a:cs typeface="Arial"/>
                    </a:rPr>
                    <a:t> </a:t>
                  </a:r>
                  <a:r>
                    <a:rPr lang="en-US" altLang="zh-CN" sz="1200">
                      <a:solidFill>
                        <a:schemeClr val="accent1">
                          <a:lumMod val="50000"/>
                        </a:schemeClr>
                      </a:solidFill>
                      <a:latin typeface="Century Gothic" panose="020B0502020202020204" pitchFamily="34" charset="0"/>
                      <a:ea typeface="Microsoft YaHei"/>
                      <a:cs typeface="Arial"/>
                    </a:rPr>
                    <a:t>migration and</a:t>
                  </a:r>
                  <a:r>
                    <a:rPr lang="zh-CN" altLang="en-US" sz="1200">
                      <a:solidFill>
                        <a:schemeClr val="accent1">
                          <a:lumMod val="50000"/>
                        </a:schemeClr>
                      </a:solidFill>
                      <a:latin typeface="Century Gothic" panose="020B0502020202020204" pitchFamily="34" charset="0"/>
                      <a:ea typeface="Microsoft YaHei"/>
                      <a:cs typeface="Arial"/>
                    </a:rPr>
                    <a:t> </a:t>
                  </a:r>
                  <a:r>
                    <a:rPr lang="en-US" altLang="zh-CN" sz="1200">
                      <a:solidFill>
                        <a:schemeClr val="accent1">
                          <a:lumMod val="50000"/>
                        </a:schemeClr>
                      </a:solidFill>
                      <a:latin typeface="Century Gothic" panose="020B0502020202020204" pitchFamily="34" charset="0"/>
                      <a:ea typeface="Microsoft YaHei"/>
                      <a:cs typeface="Arial"/>
                    </a:rPr>
                    <a:t>security</a:t>
                  </a:r>
                  <a:r>
                    <a:rPr lang="zh-CN" altLang="en-US" sz="1200">
                      <a:solidFill>
                        <a:schemeClr val="accent1">
                          <a:lumMod val="50000"/>
                        </a:schemeClr>
                      </a:solidFill>
                      <a:latin typeface="Century Gothic" panose="020B0502020202020204" pitchFamily="34" charset="0"/>
                      <a:ea typeface="Microsoft YaHei"/>
                      <a:cs typeface="Arial"/>
                    </a:rPr>
                    <a:t> </a:t>
                  </a:r>
                  <a:r>
                    <a:rPr lang="en-US" altLang="zh-CN" sz="1200">
                      <a:solidFill>
                        <a:schemeClr val="accent1">
                          <a:lumMod val="50000"/>
                        </a:schemeClr>
                      </a:solidFill>
                      <a:latin typeface="Century Gothic" panose="020B0502020202020204" pitchFamily="34" charset="0"/>
                      <a:ea typeface="Microsoft YaHei"/>
                      <a:cs typeface="Arial"/>
                    </a:rPr>
                    <a:t>services (Data Protection).</a:t>
                  </a:r>
                  <a:endParaRPr lang="zh-CN" altLang="en-US" sz="1200">
                    <a:solidFill>
                      <a:schemeClr val="accent1">
                        <a:lumMod val="50000"/>
                      </a:schemeClr>
                    </a:solidFill>
                    <a:latin typeface="Century Gothic" panose="020B0502020202020204" pitchFamily="34" charset="0"/>
                    <a:ea typeface="Microsoft YaHei"/>
                    <a:cs typeface="Arial"/>
                  </a:endParaRPr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34030150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CBEA87B-D564-5B47-A2F6-9E89750E16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kumimoji="1" lang="en-US" altLang="zh-CN"/>
              <a:t>Managed</a:t>
            </a:r>
            <a:r>
              <a:rPr kumimoji="1" lang="zh-CN" altLang="en-US"/>
              <a:t> C</a:t>
            </a:r>
            <a:r>
              <a:rPr kumimoji="1" lang="en-US" altLang="zh-CN"/>
              <a:t>loud</a:t>
            </a:r>
            <a:r>
              <a:rPr kumimoji="1" lang="zh-CN" altLang="en-US"/>
              <a:t> </a:t>
            </a:r>
            <a:r>
              <a:rPr kumimoji="1" lang="en-HK" altLang="zh-CN"/>
              <a:t>Services</a:t>
            </a:r>
            <a:r>
              <a:rPr kumimoji="1" lang="zh-CN" altLang="en-US"/>
              <a:t> E</a:t>
            </a:r>
            <a:r>
              <a:rPr kumimoji="1" lang="en-US" altLang="zh-CN"/>
              <a:t>merge</a:t>
            </a:r>
            <a:endParaRPr kumimoji="1" lang="zh-CN" altLang="en-US"/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F701BCDE-F752-1544-996C-28E0FC421A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6778A68C-9B0D-754C-A754-45D6CE72D4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E133871D-5538-1145-8302-F649D5F5BD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 dirty="0"/>
              <a:t>Page </a:t>
            </a:r>
            <a:fld id="{6F6B6950-8D1A-4668-8374-25B44628E0DF}" type="slidenum">
              <a:rPr lang="zh-CN" altLang="en-US" smtClean="0"/>
              <a:t>5</a:t>
            </a:fld>
            <a:endParaRPr lang="zh-CN" altLang="en-US" dirty="0"/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22D87383-F271-D348-961F-8A917A9339EE}"/>
              </a:ext>
            </a:extLst>
          </p:cNvPr>
          <p:cNvSpPr txBox="1"/>
          <p:nvPr/>
        </p:nvSpPr>
        <p:spPr>
          <a:xfrm>
            <a:off x="7815154" y="2003108"/>
            <a:ext cx="3400888" cy="300011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en-US" altLang="zh-CN" sz="1600"/>
              <a:t>Managed</a:t>
            </a:r>
            <a:r>
              <a:rPr kumimoji="1" lang="zh-CN" altLang="en-US" sz="1600"/>
              <a:t> </a:t>
            </a:r>
            <a:r>
              <a:rPr kumimoji="1" lang="en-US" altLang="zh-CN" sz="1600"/>
              <a:t>cloud</a:t>
            </a:r>
            <a:r>
              <a:rPr kumimoji="1" lang="zh-CN" altLang="en-US" sz="1600"/>
              <a:t> </a:t>
            </a:r>
            <a:r>
              <a:rPr kumimoji="1" lang="en-US" altLang="zh-CN" sz="1600"/>
              <a:t>service</a:t>
            </a:r>
            <a:r>
              <a:rPr kumimoji="1" lang="zh-CN" altLang="en-US" sz="1600"/>
              <a:t> gives </a:t>
            </a:r>
            <a:r>
              <a:rPr kumimoji="1" lang="en-US" altLang="zh-CN" sz="1600"/>
              <a:t>customers</a:t>
            </a:r>
            <a:r>
              <a:rPr kumimoji="1" lang="zh-CN" altLang="en-US" sz="1600"/>
              <a:t> </a:t>
            </a:r>
            <a:r>
              <a:rPr kumimoji="1" lang="en-US" altLang="zh-CN" sz="1600"/>
              <a:t>the</a:t>
            </a:r>
            <a:r>
              <a:rPr kumimoji="1" lang="zh-CN" altLang="en-US" sz="1600"/>
              <a:t> </a:t>
            </a:r>
            <a:r>
              <a:rPr kumimoji="1" lang="en-US" altLang="zh-CN" sz="1600"/>
              <a:t>convenience</a:t>
            </a:r>
            <a:r>
              <a:rPr kumimoji="1" lang="zh-CN" altLang="en-US" sz="1600"/>
              <a:t> </a:t>
            </a:r>
            <a:r>
              <a:rPr kumimoji="1" lang="en-US" altLang="zh-CN" sz="1600"/>
              <a:t>and</a:t>
            </a:r>
            <a:r>
              <a:rPr kumimoji="1" lang="zh-CN" altLang="en-US" sz="1600"/>
              <a:t> </a:t>
            </a:r>
            <a:r>
              <a:rPr kumimoji="1" lang="en-US" altLang="zh-CN" sz="1600"/>
              <a:t>flexibility</a:t>
            </a:r>
            <a:r>
              <a:rPr kumimoji="1" lang="zh-CN" altLang="en-US" sz="1600"/>
              <a:t> </a:t>
            </a:r>
            <a:r>
              <a:rPr kumimoji="1" lang="en-US" altLang="zh-CN" sz="1600"/>
              <a:t>of</a:t>
            </a:r>
            <a:r>
              <a:rPr kumimoji="1" lang="zh-CN" altLang="en-US" sz="1600"/>
              <a:t> </a:t>
            </a:r>
            <a:r>
              <a:rPr kumimoji="1" lang="en-US" altLang="zh-CN" sz="1600"/>
              <a:t>a</a:t>
            </a:r>
            <a:r>
              <a:rPr kumimoji="1" lang="zh-CN" altLang="en-US" sz="1600"/>
              <a:t> </a:t>
            </a:r>
            <a:r>
              <a:rPr kumimoji="1" lang="en-US" altLang="zh-CN" sz="1600"/>
              <a:t>public</a:t>
            </a:r>
            <a:r>
              <a:rPr kumimoji="1" lang="zh-CN" altLang="en-US" sz="1600"/>
              <a:t> </a:t>
            </a:r>
            <a:r>
              <a:rPr kumimoji="1" lang="en-US" altLang="zh-CN" sz="1600"/>
              <a:t>cloud, </a:t>
            </a:r>
            <a:r>
              <a:rPr kumimoji="1" lang="en-US" altLang="zh-CN" sz="1600">
                <a:solidFill>
                  <a:srgbClr val="FF0000"/>
                </a:solidFill>
              </a:rPr>
              <a:t>with the security, control</a:t>
            </a:r>
            <a:r>
              <a:rPr kumimoji="1" lang="zh-CN" altLang="en-US" sz="1600">
                <a:solidFill>
                  <a:srgbClr val="FF0000"/>
                </a:solidFill>
              </a:rPr>
              <a:t> </a:t>
            </a:r>
            <a:r>
              <a:rPr kumimoji="1" lang="en-US" altLang="zh-CN" sz="1600">
                <a:solidFill>
                  <a:srgbClr val="FF0000"/>
                </a:solidFill>
              </a:rPr>
              <a:t>and</a:t>
            </a:r>
            <a:r>
              <a:rPr kumimoji="1" lang="zh-CN" altLang="en-US" sz="1600">
                <a:solidFill>
                  <a:srgbClr val="FF0000"/>
                </a:solidFill>
              </a:rPr>
              <a:t> </a:t>
            </a:r>
            <a:r>
              <a:rPr kumimoji="1" lang="en-US" altLang="zh-CN" sz="1600">
                <a:solidFill>
                  <a:srgbClr val="FF0000"/>
                </a:solidFill>
              </a:rPr>
              <a:t>professional</a:t>
            </a:r>
            <a:r>
              <a:rPr kumimoji="1" lang="zh-CN" altLang="en-US" sz="1600">
                <a:solidFill>
                  <a:srgbClr val="FF0000"/>
                </a:solidFill>
              </a:rPr>
              <a:t> </a:t>
            </a:r>
            <a:r>
              <a:rPr kumimoji="1" lang="en-US" altLang="zh-CN" sz="1600">
                <a:solidFill>
                  <a:srgbClr val="FF0000"/>
                </a:solidFill>
              </a:rPr>
              <a:t>service</a:t>
            </a:r>
            <a:r>
              <a:rPr kumimoji="1" lang="zh-CN" altLang="en-US" sz="1600">
                <a:solidFill>
                  <a:srgbClr val="FF0000"/>
                </a:solidFill>
              </a:rPr>
              <a:t> </a:t>
            </a:r>
            <a:r>
              <a:rPr kumimoji="1" lang="en-US" altLang="zh-CN" sz="1600">
                <a:solidFill>
                  <a:srgbClr val="FF0000"/>
                </a:solidFill>
              </a:rPr>
              <a:t>of</a:t>
            </a:r>
            <a:r>
              <a:rPr kumimoji="1" lang="zh-CN" altLang="en-US" sz="1600">
                <a:solidFill>
                  <a:srgbClr val="FF0000"/>
                </a:solidFill>
              </a:rPr>
              <a:t> </a:t>
            </a:r>
            <a:r>
              <a:rPr kumimoji="1" lang="en-US" altLang="zh-CN" sz="1600">
                <a:solidFill>
                  <a:srgbClr val="FF0000"/>
                </a:solidFill>
              </a:rPr>
              <a:t>a</a:t>
            </a:r>
            <a:r>
              <a:rPr kumimoji="1" lang="zh-CN" altLang="en-US" sz="1600">
                <a:solidFill>
                  <a:srgbClr val="FF0000"/>
                </a:solidFill>
              </a:rPr>
              <a:t> </a:t>
            </a:r>
            <a:r>
              <a:rPr kumimoji="1" lang="en-US" altLang="zh-CN" sz="1600">
                <a:solidFill>
                  <a:srgbClr val="FF0000"/>
                </a:solidFill>
              </a:rPr>
              <a:t>private</a:t>
            </a:r>
            <a:r>
              <a:rPr kumimoji="1" lang="zh-CN" altLang="en-US" sz="1600">
                <a:solidFill>
                  <a:srgbClr val="FF0000"/>
                </a:solidFill>
              </a:rPr>
              <a:t> </a:t>
            </a:r>
            <a:r>
              <a:rPr kumimoji="1" lang="en-US" altLang="zh-CN" sz="1600">
                <a:solidFill>
                  <a:srgbClr val="FF0000"/>
                </a:solidFill>
              </a:rPr>
              <a:t>cloud, </a:t>
            </a:r>
            <a:r>
              <a:rPr kumimoji="1" lang="en-US" altLang="zh-CN" sz="1600"/>
              <a:t>making it the</a:t>
            </a:r>
            <a:r>
              <a:rPr kumimoji="1" lang="zh-CN" altLang="en-US" sz="1600"/>
              <a:t> </a:t>
            </a:r>
            <a:r>
              <a:rPr kumimoji="1" lang="en-US" altLang="zh-CN" sz="1600"/>
              <a:t>best</a:t>
            </a:r>
            <a:r>
              <a:rPr kumimoji="1" lang="zh-CN" altLang="en-US" sz="1600"/>
              <a:t> </a:t>
            </a:r>
            <a:r>
              <a:rPr kumimoji="1" lang="en-US" altLang="zh-CN" sz="1600"/>
              <a:t>cloud</a:t>
            </a:r>
            <a:r>
              <a:rPr kumimoji="1" lang="zh-CN" altLang="en-US" sz="1600"/>
              <a:t> </a:t>
            </a:r>
            <a:r>
              <a:rPr kumimoji="1" lang="en-US" altLang="zh-CN" sz="1600"/>
              <a:t>service</a:t>
            </a:r>
            <a:r>
              <a:rPr kumimoji="1" lang="zh-CN" altLang="en-US" sz="1600"/>
              <a:t> </a:t>
            </a:r>
            <a:r>
              <a:rPr kumimoji="1" lang="en-US" altLang="zh-CN" sz="1600"/>
              <a:t>approach</a:t>
            </a:r>
            <a:r>
              <a:rPr kumimoji="1" lang="zh-CN" altLang="en-US" sz="1600"/>
              <a:t> </a:t>
            </a:r>
            <a:r>
              <a:rPr kumimoji="1" lang="en-US" altLang="zh-CN" sz="1600"/>
              <a:t>for</a:t>
            </a:r>
            <a:r>
              <a:rPr kumimoji="1" lang="zh-CN" altLang="en-US" sz="1600"/>
              <a:t> </a:t>
            </a:r>
            <a:r>
              <a:rPr kumimoji="1" lang="en-US" altLang="zh-CN" sz="1600"/>
              <a:t>most</a:t>
            </a:r>
            <a:r>
              <a:rPr kumimoji="1" lang="zh-CN" altLang="en-US" sz="1600"/>
              <a:t> </a:t>
            </a:r>
            <a:r>
              <a:rPr kumimoji="1" lang="en-US" altLang="zh-CN" sz="1600"/>
              <a:t>SME customers.</a:t>
            </a:r>
            <a:endParaRPr lang="zh-CN" altLang="en-US" sz="1600"/>
          </a:p>
        </p:txBody>
      </p:sp>
      <p:grpSp>
        <p:nvGrpSpPr>
          <p:cNvPr id="7" name="组合 6">
            <a:extLst>
              <a:ext uri="{FF2B5EF4-FFF2-40B4-BE49-F238E27FC236}">
                <a16:creationId xmlns:a16="http://schemas.microsoft.com/office/drawing/2014/main" id="{38CF879D-702A-0544-A36A-FA884F7CDB62}"/>
              </a:ext>
            </a:extLst>
          </p:cNvPr>
          <p:cNvGrpSpPr/>
          <p:nvPr/>
        </p:nvGrpSpPr>
        <p:grpSpPr>
          <a:xfrm>
            <a:off x="1978174" y="1668477"/>
            <a:ext cx="4086418" cy="3883336"/>
            <a:chOff x="1089660" y="1448913"/>
            <a:chExt cx="4568996" cy="4341931"/>
          </a:xfrm>
        </p:grpSpPr>
        <p:pic>
          <p:nvPicPr>
            <p:cNvPr id="8" name="图片 5">
              <a:extLst>
                <a:ext uri="{FF2B5EF4-FFF2-40B4-BE49-F238E27FC236}">
                  <a16:creationId xmlns:a16="http://schemas.microsoft.com/office/drawing/2014/main" id="{EDA02490-60B6-8242-92F1-520E06CDB3A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2374435" y="2883496"/>
              <a:ext cx="1978499" cy="1502193"/>
            </a:xfrm>
            <a:prstGeom prst="rect">
              <a:avLst/>
            </a:prstGeom>
          </p:spPr>
        </p:pic>
        <p:sp>
          <p:nvSpPr>
            <p:cNvPr id="9" name="椭圆 8">
              <a:extLst>
                <a:ext uri="{FF2B5EF4-FFF2-40B4-BE49-F238E27FC236}">
                  <a16:creationId xmlns:a16="http://schemas.microsoft.com/office/drawing/2014/main" id="{8AD68100-FE3C-1440-970D-98D25AB781B0}"/>
                </a:ext>
              </a:extLst>
            </p:cNvPr>
            <p:cNvSpPr/>
            <p:nvPr/>
          </p:nvSpPr>
          <p:spPr>
            <a:xfrm>
              <a:off x="1289957" y="1567543"/>
              <a:ext cx="4147457" cy="4147457"/>
            </a:xfrm>
            <a:prstGeom prst="ellipse">
              <a:avLst/>
            </a:prstGeom>
            <a:noFill/>
            <a:ln w="28575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grpSp>
          <p:nvGrpSpPr>
            <p:cNvPr id="10" name="组合 9">
              <a:extLst>
                <a:ext uri="{FF2B5EF4-FFF2-40B4-BE49-F238E27FC236}">
                  <a16:creationId xmlns:a16="http://schemas.microsoft.com/office/drawing/2014/main" id="{D546069E-284C-2D46-AFD6-9B7E8F48D891}"/>
                </a:ext>
              </a:extLst>
            </p:cNvPr>
            <p:cNvGrpSpPr/>
            <p:nvPr/>
          </p:nvGrpSpPr>
          <p:grpSpPr>
            <a:xfrm>
              <a:off x="1137033" y="1448913"/>
              <a:ext cx="4521623" cy="1769364"/>
              <a:chOff x="1137033" y="1448913"/>
              <a:chExt cx="4521623" cy="1769364"/>
            </a:xfrm>
          </p:grpSpPr>
          <p:sp>
            <p:nvSpPr>
              <p:cNvPr id="24" name="椭圆 23">
                <a:extLst>
                  <a:ext uri="{FF2B5EF4-FFF2-40B4-BE49-F238E27FC236}">
                    <a16:creationId xmlns:a16="http://schemas.microsoft.com/office/drawing/2014/main" id="{588669F4-69B9-0942-A4FA-8C775003D85D}"/>
                  </a:ext>
                </a:extLst>
              </p:cNvPr>
              <p:cNvSpPr/>
              <p:nvPr/>
            </p:nvSpPr>
            <p:spPr>
              <a:xfrm>
                <a:off x="2102031" y="1448913"/>
                <a:ext cx="718457" cy="718457"/>
              </a:xfrm>
              <a:prstGeom prst="ellipse">
                <a:avLst/>
              </a:prstGeom>
              <a:solidFill>
                <a:srgbClr val="00B0F0"/>
              </a:solidFill>
              <a:ln w="127000">
                <a:solidFill>
                  <a:srgbClr val="00B0F0">
                    <a:alpha val="20000"/>
                  </a:srgb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25" name="椭圆 24">
                <a:extLst>
                  <a:ext uri="{FF2B5EF4-FFF2-40B4-BE49-F238E27FC236}">
                    <a16:creationId xmlns:a16="http://schemas.microsoft.com/office/drawing/2014/main" id="{D7762904-C574-AD45-A2B3-17F94297E384}"/>
                  </a:ext>
                </a:extLst>
              </p:cNvPr>
              <p:cNvSpPr/>
              <p:nvPr/>
            </p:nvSpPr>
            <p:spPr>
              <a:xfrm>
                <a:off x="1137033" y="2499820"/>
                <a:ext cx="718457" cy="718457"/>
              </a:xfrm>
              <a:prstGeom prst="ellipse">
                <a:avLst/>
              </a:prstGeom>
              <a:solidFill>
                <a:srgbClr val="00B0F0"/>
              </a:solidFill>
              <a:ln w="127000">
                <a:solidFill>
                  <a:srgbClr val="00B0F0">
                    <a:alpha val="20000"/>
                  </a:srgb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26" name="椭圆 25">
                <a:extLst>
                  <a:ext uri="{FF2B5EF4-FFF2-40B4-BE49-F238E27FC236}">
                    <a16:creationId xmlns:a16="http://schemas.microsoft.com/office/drawing/2014/main" id="{F831529E-76E8-164B-B6C7-47F8E25A7CA9}"/>
                  </a:ext>
                </a:extLst>
              </p:cNvPr>
              <p:cNvSpPr/>
              <p:nvPr/>
            </p:nvSpPr>
            <p:spPr>
              <a:xfrm>
                <a:off x="4940199" y="2499819"/>
                <a:ext cx="718457" cy="718457"/>
              </a:xfrm>
              <a:prstGeom prst="ellipse">
                <a:avLst/>
              </a:prstGeom>
              <a:solidFill>
                <a:srgbClr val="00B0F0"/>
              </a:solidFill>
              <a:ln w="127000">
                <a:solidFill>
                  <a:srgbClr val="00B0F0">
                    <a:alpha val="20000"/>
                  </a:srgb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27" name="椭圆 26">
                <a:extLst>
                  <a:ext uri="{FF2B5EF4-FFF2-40B4-BE49-F238E27FC236}">
                    <a16:creationId xmlns:a16="http://schemas.microsoft.com/office/drawing/2014/main" id="{F278E176-19CD-3B40-A9F8-B75EA4BD2A05}"/>
                  </a:ext>
                </a:extLst>
              </p:cNvPr>
              <p:cNvSpPr/>
              <p:nvPr/>
            </p:nvSpPr>
            <p:spPr>
              <a:xfrm>
                <a:off x="3865517" y="1448913"/>
                <a:ext cx="718457" cy="718457"/>
              </a:xfrm>
              <a:prstGeom prst="ellipse">
                <a:avLst/>
              </a:prstGeom>
              <a:solidFill>
                <a:srgbClr val="00B0F0"/>
              </a:solidFill>
              <a:ln w="127000">
                <a:solidFill>
                  <a:srgbClr val="00B0F0">
                    <a:alpha val="20000"/>
                  </a:srgb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</p:grpSp>
        <p:grpSp>
          <p:nvGrpSpPr>
            <p:cNvPr id="11" name="组合 10">
              <a:extLst>
                <a:ext uri="{FF2B5EF4-FFF2-40B4-BE49-F238E27FC236}">
                  <a16:creationId xmlns:a16="http://schemas.microsoft.com/office/drawing/2014/main" id="{2B57DCFB-A43F-2B42-8D16-24BBCFECCE70}"/>
                </a:ext>
              </a:extLst>
            </p:cNvPr>
            <p:cNvGrpSpPr/>
            <p:nvPr/>
          </p:nvGrpSpPr>
          <p:grpSpPr>
            <a:xfrm rot="10800000">
              <a:off x="1089660" y="4021480"/>
              <a:ext cx="4521623" cy="1769364"/>
              <a:chOff x="1137033" y="1448913"/>
              <a:chExt cx="4521623" cy="1769364"/>
            </a:xfrm>
          </p:grpSpPr>
          <p:sp>
            <p:nvSpPr>
              <p:cNvPr id="20" name="椭圆 19">
                <a:extLst>
                  <a:ext uri="{FF2B5EF4-FFF2-40B4-BE49-F238E27FC236}">
                    <a16:creationId xmlns:a16="http://schemas.microsoft.com/office/drawing/2014/main" id="{D7DF2C05-CBC9-A641-A2A0-8176E1F13080}"/>
                  </a:ext>
                </a:extLst>
              </p:cNvPr>
              <p:cNvSpPr/>
              <p:nvPr/>
            </p:nvSpPr>
            <p:spPr>
              <a:xfrm>
                <a:off x="2102031" y="1448913"/>
                <a:ext cx="718457" cy="718457"/>
              </a:xfrm>
              <a:prstGeom prst="ellipse">
                <a:avLst/>
              </a:prstGeom>
              <a:solidFill>
                <a:srgbClr val="00B0F0"/>
              </a:solidFill>
              <a:ln w="127000">
                <a:solidFill>
                  <a:srgbClr val="00B0F0">
                    <a:alpha val="20000"/>
                  </a:srgb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21" name="椭圆 20">
                <a:extLst>
                  <a:ext uri="{FF2B5EF4-FFF2-40B4-BE49-F238E27FC236}">
                    <a16:creationId xmlns:a16="http://schemas.microsoft.com/office/drawing/2014/main" id="{428926E8-7490-A043-ABB5-A6D3129B26A2}"/>
                  </a:ext>
                </a:extLst>
              </p:cNvPr>
              <p:cNvSpPr/>
              <p:nvPr/>
            </p:nvSpPr>
            <p:spPr>
              <a:xfrm>
                <a:off x="1137033" y="2499820"/>
                <a:ext cx="718457" cy="718457"/>
              </a:xfrm>
              <a:prstGeom prst="ellipse">
                <a:avLst/>
              </a:prstGeom>
              <a:solidFill>
                <a:srgbClr val="00B0F0"/>
              </a:solidFill>
              <a:ln w="127000">
                <a:solidFill>
                  <a:srgbClr val="00B0F0">
                    <a:alpha val="20000"/>
                  </a:srgb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22" name="椭圆 21">
                <a:extLst>
                  <a:ext uri="{FF2B5EF4-FFF2-40B4-BE49-F238E27FC236}">
                    <a16:creationId xmlns:a16="http://schemas.microsoft.com/office/drawing/2014/main" id="{AFEA6390-55E4-EC4B-A01F-599056168C88}"/>
                  </a:ext>
                </a:extLst>
              </p:cNvPr>
              <p:cNvSpPr/>
              <p:nvPr/>
            </p:nvSpPr>
            <p:spPr>
              <a:xfrm>
                <a:off x="4940199" y="2499819"/>
                <a:ext cx="718457" cy="718457"/>
              </a:xfrm>
              <a:prstGeom prst="ellipse">
                <a:avLst/>
              </a:prstGeom>
              <a:solidFill>
                <a:srgbClr val="00B0F0"/>
              </a:solidFill>
              <a:ln w="127000">
                <a:solidFill>
                  <a:srgbClr val="00B0F0">
                    <a:alpha val="20000"/>
                  </a:srgb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23" name="椭圆 22">
                <a:extLst>
                  <a:ext uri="{FF2B5EF4-FFF2-40B4-BE49-F238E27FC236}">
                    <a16:creationId xmlns:a16="http://schemas.microsoft.com/office/drawing/2014/main" id="{4AB31FB9-3606-0A44-8B1A-8EFE643C717E}"/>
                  </a:ext>
                </a:extLst>
              </p:cNvPr>
              <p:cNvSpPr/>
              <p:nvPr/>
            </p:nvSpPr>
            <p:spPr>
              <a:xfrm>
                <a:off x="3865517" y="1448913"/>
                <a:ext cx="718457" cy="718457"/>
              </a:xfrm>
              <a:prstGeom prst="ellipse">
                <a:avLst/>
              </a:prstGeom>
              <a:solidFill>
                <a:srgbClr val="00B0F0"/>
              </a:solidFill>
              <a:ln w="127000">
                <a:solidFill>
                  <a:srgbClr val="00B0F0">
                    <a:alpha val="20000"/>
                  </a:srgb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</p:grpSp>
        <p:cxnSp>
          <p:nvCxnSpPr>
            <p:cNvPr id="12" name="直线箭头连接符 11">
              <a:extLst>
                <a:ext uri="{FF2B5EF4-FFF2-40B4-BE49-F238E27FC236}">
                  <a16:creationId xmlns:a16="http://schemas.microsoft.com/office/drawing/2014/main" id="{8D6A7ECF-BC4E-B547-9357-CFC8636A505E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2661557" y="2367643"/>
              <a:ext cx="158931" cy="429965"/>
            </a:xfrm>
            <a:prstGeom prst="straightConnector1">
              <a:avLst/>
            </a:prstGeom>
            <a:ln w="66675">
              <a:gradFill flip="none" rotWithShape="1">
                <a:gsLst>
                  <a:gs pos="0">
                    <a:srgbClr val="00B0F0">
                      <a:alpha val="0"/>
                    </a:srgbClr>
                  </a:gs>
                  <a:gs pos="54000">
                    <a:srgbClr val="00B0F0"/>
                  </a:gs>
                </a:gsLst>
                <a:lin ang="5400000" scaled="1"/>
                <a:tileRect/>
              </a:gra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线箭头连接符 12">
              <a:extLst>
                <a:ext uri="{FF2B5EF4-FFF2-40B4-BE49-F238E27FC236}">
                  <a16:creationId xmlns:a16="http://schemas.microsoft.com/office/drawing/2014/main" id="{2E9FD7BF-5E1D-5747-9F16-D902F280361C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766185" y="2368631"/>
              <a:ext cx="198664" cy="383680"/>
            </a:xfrm>
            <a:prstGeom prst="straightConnector1">
              <a:avLst/>
            </a:prstGeom>
            <a:ln w="66675">
              <a:gradFill flip="none" rotWithShape="1">
                <a:gsLst>
                  <a:gs pos="0">
                    <a:srgbClr val="00B0F0">
                      <a:alpha val="0"/>
                    </a:srgbClr>
                  </a:gs>
                  <a:gs pos="54000">
                    <a:srgbClr val="00B0F0"/>
                  </a:gs>
                </a:gsLst>
                <a:lin ang="5400000" scaled="1"/>
                <a:tileRect/>
              </a:gra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线箭头连接符 13">
              <a:extLst>
                <a:ext uri="{FF2B5EF4-FFF2-40B4-BE49-F238E27FC236}">
                  <a16:creationId xmlns:a16="http://schemas.microsoft.com/office/drawing/2014/main" id="{3CCCF25A-6732-CA4D-939A-A06B630B829D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2042227" y="3148706"/>
              <a:ext cx="332208" cy="246457"/>
            </a:xfrm>
            <a:prstGeom prst="straightConnector1">
              <a:avLst/>
            </a:prstGeom>
            <a:ln w="66675">
              <a:gradFill flip="none" rotWithShape="1">
                <a:gsLst>
                  <a:gs pos="0">
                    <a:srgbClr val="00B0F0">
                      <a:alpha val="0"/>
                    </a:srgbClr>
                  </a:gs>
                  <a:gs pos="54000">
                    <a:srgbClr val="00B0F0"/>
                  </a:gs>
                </a:gsLst>
                <a:lin ang="5400000" scaled="1"/>
                <a:tileRect/>
              </a:gra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线箭头连接符 14">
              <a:extLst>
                <a:ext uri="{FF2B5EF4-FFF2-40B4-BE49-F238E27FC236}">
                  <a16:creationId xmlns:a16="http://schemas.microsoft.com/office/drawing/2014/main" id="{67F46667-5C51-654A-8180-4D3B4B633BE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984899" y="4051098"/>
              <a:ext cx="389536" cy="168530"/>
            </a:xfrm>
            <a:prstGeom prst="straightConnector1">
              <a:avLst/>
            </a:prstGeom>
            <a:ln w="66675">
              <a:gradFill flip="none" rotWithShape="1">
                <a:gsLst>
                  <a:gs pos="0">
                    <a:srgbClr val="00B0F0">
                      <a:alpha val="0"/>
                    </a:srgbClr>
                  </a:gs>
                  <a:gs pos="54000">
                    <a:srgbClr val="00B0F0"/>
                  </a:gs>
                </a:gsLst>
                <a:lin ang="5400000" scaled="1"/>
                <a:tileRect/>
              </a:gra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线箭头连接符 15">
              <a:extLst>
                <a:ext uri="{FF2B5EF4-FFF2-40B4-BE49-F238E27FC236}">
                  <a16:creationId xmlns:a16="http://schemas.microsoft.com/office/drawing/2014/main" id="{4853E52D-99EA-6B42-919C-FD603286AE1F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685447" y="4527923"/>
              <a:ext cx="197352" cy="392253"/>
            </a:xfrm>
            <a:prstGeom prst="straightConnector1">
              <a:avLst/>
            </a:prstGeom>
            <a:ln w="66675">
              <a:gradFill flip="none" rotWithShape="1">
                <a:gsLst>
                  <a:gs pos="0">
                    <a:srgbClr val="00B0F0">
                      <a:alpha val="0"/>
                    </a:srgbClr>
                  </a:gs>
                  <a:gs pos="54000">
                    <a:srgbClr val="00B0F0"/>
                  </a:gs>
                </a:gsLst>
                <a:lin ang="5400000" scaled="1"/>
                <a:tileRect/>
              </a:gra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线箭头连接符 16">
              <a:extLst>
                <a:ext uri="{FF2B5EF4-FFF2-40B4-BE49-F238E27FC236}">
                  <a16:creationId xmlns:a16="http://schemas.microsoft.com/office/drawing/2014/main" id="{FE775ED6-BCC4-D047-8779-B20947FF9577}"/>
                </a:ext>
              </a:extLst>
            </p:cNvPr>
            <p:cNvCxnSpPr>
              <a:cxnSpLocks/>
            </p:cNvCxnSpPr>
            <p:nvPr/>
          </p:nvCxnSpPr>
          <p:spPr>
            <a:xfrm>
              <a:off x="4010432" y="4500456"/>
              <a:ext cx="142197" cy="403302"/>
            </a:xfrm>
            <a:prstGeom prst="straightConnector1">
              <a:avLst/>
            </a:prstGeom>
            <a:ln w="66675">
              <a:gradFill flip="none" rotWithShape="1">
                <a:gsLst>
                  <a:gs pos="0">
                    <a:srgbClr val="00B0F0">
                      <a:alpha val="0"/>
                    </a:srgbClr>
                  </a:gs>
                  <a:gs pos="54000">
                    <a:srgbClr val="00B0F0"/>
                  </a:gs>
                </a:gsLst>
                <a:lin ang="5400000" scaled="1"/>
                <a:tileRect/>
              </a:gra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线箭头连接符 17">
              <a:extLst>
                <a:ext uri="{FF2B5EF4-FFF2-40B4-BE49-F238E27FC236}">
                  <a16:creationId xmlns:a16="http://schemas.microsoft.com/office/drawing/2014/main" id="{0142BFE7-412E-7D46-B7A8-2E3DFE68136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4316111" y="3153872"/>
              <a:ext cx="360319" cy="261071"/>
            </a:xfrm>
            <a:prstGeom prst="straightConnector1">
              <a:avLst/>
            </a:prstGeom>
            <a:ln w="66675">
              <a:gradFill flip="none" rotWithShape="1">
                <a:gsLst>
                  <a:gs pos="0">
                    <a:srgbClr val="00B0F0">
                      <a:alpha val="0"/>
                    </a:srgbClr>
                  </a:gs>
                  <a:gs pos="54000">
                    <a:srgbClr val="00B0F0"/>
                  </a:gs>
                </a:gsLst>
                <a:lin ang="5400000" scaled="1"/>
                <a:tileRect/>
              </a:gra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线箭头连接符 18">
              <a:extLst>
                <a:ext uri="{FF2B5EF4-FFF2-40B4-BE49-F238E27FC236}">
                  <a16:creationId xmlns:a16="http://schemas.microsoft.com/office/drawing/2014/main" id="{EB2CDDC9-30C8-3345-9C82-36FC8957393A}"/>
                </a:ext>
              </a:extLst>
            </p:cNvPr>
            <p:cNvCxnSpPr>
              <a:cxnSpLocks/>
            </p:cNvCxnSpPr>
            <p:nvPr/>
          </p:nvCxnSpPr>
          <p:spPr>
            <a:xfrm>
              <a:off x="4352934" y="4021480"/>
              <a:ext cx="385833" cy="198148"/>
            </a:xfrm>
            <a:prstGeom prst="straightConnector1">
              <a:avLst/>
            </a:prstGeom>
            <a:ln w="66675">
              <a:gradFill flip="none" rotWithShape="1">
                <a:gsLst>
                  <a:gs pos="0">
                    <a:srgbClr val="00B0F0">
                      <a:alpha val="0"/>
                    </a:srgbClr>
                  </a:gs>
                  <a:gs pos="54000">
                    <a:srgbClr val="00B0F0"/>
                  </a:gs>
                </a:gsLst>
                <a:lin ang="5400000" scaled="1"/>
                <a:tileRect/>
              </a:gra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8" name="矩形 27">
            <a:extLst>
              <a:ext uri="{FF2B5EF4-FFF2-40B4-BE49-F238E27FC236}">
                <a16:creationId xmlns:a16="http://schemas.microsoft.com/office/drawing/2014/main" id="{D8EE77B7-5681-F741-B102-AD86EF6F129E}"/>
              </a:ext>
            </a:extLst>
          </p:cNvPr>
          <p:cNvSpPr/>
          <p:nvPr/>
        </p:nvSpPr>
        <p:spPr>
          <a:xfrm>
            <a:off x="1519300" y="5133833"/>
            <a:ext cx="1279001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100"/>
              <a:t>Data Lost Prevention</a:t>
            </a:r>
          </a:p>
        </p:txBody>
      </p:sp>
      <p:sp>
        <p:nvSpPr>
          <p:cNvPr id="29" name="矩形 28">
            <a:extLst>
              <a:ext uri="{FF2B5EF4-FFF2-40B4-BE49-F238E27FC236}">
                <a16:creationId xmlns:a16="http://schemas.microsoft.com/office/drawing/2014/main" id="{FB1E006C-034A-104E-9C86-F21D9111EBB0}"/>
              </a:ext>
            </a:extLst>
          </p:cNvPr>
          <p:cNvSpPr/>
          <p:nvPr/>
        </p:nvSpPr>
        <p:spPr>
          <a:xfrm>
            <a:off x="5241862" y="5178035"/>
            <a:ext cx="906505" cy="2618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/>
              <a:t>Mobility</a:t>
            </a:r>
            <a:endParaRPr lang="zh-CN" altLang="en-US" sz="1100"/>
          </a:p>
        </p:txBody>
      </p:sp>
      <p:sp>
        <p:nvSpPr>
          <p:cNvPr id="30" name="矩形 29">
            <a:extLst>
              <a:ext uri="{FF2B5EF4-FFF2-40B4-BE49-F238E27FC236}">
                <a16:creationId xmlns:a16="http://schemas.microsoft.com/office/drawing/2014/main" id="{3BAA041F-8DA1-F548-A713-7595E19C21F4}"/>
              </a:ext>
            </a:extLst>
          </p:cNvPr>
          <p:cNvSpPr/>
          <p:nvPr/>
        </p:nvSpPr>
        <p:spPr>
          <a:xfrm>
            <a:off x="6104887" y="4121334"/>
            <a:ext cx="906505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/>
              <a:t>Software</a:t>
            </a:r>
          </a:p>
          <a:p>
            <a:r>
              <a:rPr lang="en-US" altLang="zh-CN" sz="1100"/>
              <a:t>Update</a:t>
            </a:r>
            <a:endParaRPr lang="zh-CN" altLang="en-US" sz="1100"/>
          </a:p>
        </p:txBody>
      </p:sp>
      <p:sp>
        <p:nvSpPr>
          <p:cNvPr id="31" name="矩形 30">
            <a:extLst>
              <a:ext uri="{FF2B5EF4-FFF2-40B4-BE49-F238E27FC236}">
                <a16:creationId xmlns:a16="http://schemas.microsoft.com/office/drawing/2014/main" id="{360C96BE-DF1C-9C47-BAEC-31282972EF2C}"/>
              </a:ext>
            </a:extLst>
          </p:cNvPr>
          <p:cNvSpPr/>
          <p:nvPr/>
        </p:nvSpPr>
        <p:spPr>
          <a:xfrm>
            <a:off x="609600" y="4172513"/>
            <a:ext cx="1279001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zh-CN" sz="1100"/>
              <a:t>Security</a:t>
            </a:r>
            <a:endParaRPr lang="zh-CN" altLang="en-US" sz="1100"/>
          </a:p>
        </p:txBody>
      </p:sp>
      <p:sp>
        <p:nvSpPr>
          <p:cNvPr id="32" name="矩形 31">
            <a:extLst>
              <a:ext uri="{FF2B5EF4-FFF2-40B4-BE49-F238E27FC236}">
                <a16:creationId xmlns:a16="http://schemas.microsoft.com/office/drawing/2014/main" id="{C88BBE6E-EEE7-874E-B1F6-8B8A7AB977F6}"/>
              </a:ext>
            </a:extLst>
          </p:cNvPr>
          <p:cNvSpPr/>
          <p:nvPr/>
        </p:nvSpPr>
        <p:spPr>
          <a:xfrm>
            <a:off x="665345" y="2785801"/>
            <a:ext cx="1279001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zh-CN" sz="1100"/>
              <a:t>Productivity</a:t>
            </a:r>
            <a:endParaRPr lang="zh-CN" altLang="en-US" sz="1100"/>
          </a:p>
        </p:txBody>
      </p:sp>
      <p:sp>
        <p:nvSpPr>
          <p:cNvPr id="33" name="矩形 32">
            <a:extLst>
              <a:ext uri="{FF2B5EF4-FFF2-40B4-BE49-F238E27FC236}">
                <a16:creationId xmlns:a16="http://schemas.microsoft.com/office/drawing/2014/main" id="{8F91A606-68DA-3943-A527-9820641A095D}"/>
              </a:ext>
            </a:extLst>
          </p:cNvPr>
          <p:cNvSpPr/>
          <p:nvPr/>
        </p:nvSpPr>
        <p:spPr>
          <a:xfrm>
            <a:off x="1539988" y="1818391"/>
            <a:ext cx="1279001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zh-CN" sz="1100"/>
              <a:t>Low</a:t>
            </a:r>
            <a:r>
              <a:rPr lang="zh-CN" altLang="en-US" sz="1100"/>
              <a:t> </a:t>
            </a:r>
            <a:r>
              <a:rPr lang="en-US" altLang="zh-CN" sz="1100"/>
              <a:t>Cost</a:t>
            </a:r>
            <a:endParaRPr lang="zh-CN" altLang="en-US" sz="1100"/>
          </a:p>
        </p:txBody>
      </p:sp>
      <p:sp>
        <p:nvSpPr>
          <p:cNvPr id="34" name="矩形 33">
            <a:extLst>
              <a:ext uri="{FF2B5EF4-FFF2-40B4-BE49-F238E27FC236}">
                <a16:creationId xmlns:a16="http://schemas.microsoft.com/office/drawing/2014/main" id="{4FD1085E-5CA3-054A-A62F-5D269B596976}"/>
              </a:ext>
            </a:extLst>
          </p:cNvPr>
          <p:cNvSpPr/>
          <p:nvPr/>
        </p:nvSpPr>
        <p:spPr>
          <a:xfrm>
            <a:off x="5205045" y="1712375"/>
            <a:ext cx="1279001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/>
              <a:t>Flexibility</a:t>
            </a:r>
            <a:endParaRPr lang="zh-CN" altLang="en-US" sz="1100"/>
          </a:p>
        </p:txBody>
      </p:sp>
      <p:sp>
        <p:nvSpPr>
          <p:cNvPr id="35" name="矩形 34">
            <a:extLst>
              <a:ext uri="{FF2B5EF4-FFF2-40B4-BE49-F238E27FC236}">
                <a16:creationId xmlns:a16="http://schemas.microsoft.com/office/drawing/2014/main" id="{C55210CE-5292-274D-AC96-9E2964300CEF}"/>
              </a:ext>
            </a:extLst>
          </p:cNvPr>
          <p:cNvSpPr/>
          <p:nvPr/>
        </p:nvSpPr>
        <p:spPr>
          <a:xfrm>
            <a:off x="6144687" y="2808080"/>
            <a:ext cx="1279001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/>
              <a:t>Collaboration</a:t>
            </a:r>
            <a:endParaRPr lang="zh-CN" altLang="en-US" sz="1100"/>
          </a:p>
        </p:txBody>
      </p:sp>
      <p:sp>
        <p:nvSpPr>
          <p:cNvPr id="36" name="矩形 35">
            <a:extLst>
              <a:ext uri="{FF2B5EF4-FFF2-40B4-BE49-F238E27FC236}">
                <a16:creationId xmlns:a16="http://schemas.microsoft.com/office/drawing/2014/main" id="{54A0ADB9-B942-314A-B4FB-6DC29DCE1054}"/>
              </a:ext>
            </a:extLst>
          </p:cNvPr>
          <p:cNvSpPr/>
          <p:nvPr/>
        </p:nvSpPr>
        <p:spPr>
          <a:xfrm>
            <a:off x="3371847" y="3385666"/>
            <a:ext cx="110053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b="1">
                <a:solidFill>
                  <a:srgbClr val="0070C0"/>
                </a:solidFill>
              </a:rPr>
              <a:t>Cloud</a:t>
            </a:r>
          </a:p>
          <a:p>
            <a:pPr algn="ctr"/>
            <a:r>
              <a:rPr lang="zh-CN" altLang="en-US" sz="1200" b="1">
                <a:solidFill>
                  <a:srgbClr val="0070C0"/>
                </a:solidFill>
              </a:rPr>
              <a:t>Managed Services</a:t>
            </a:r>
          </a:p>
        </p:txBody>
      </p:sp>
      <p:pic>
        <p:nvPicPr>
          <p:cNvPr id="37" name="图形 36">
            <a:extLst>
              <a:ext uri="{FF2B5EF4-FFF2-40B4-BE49-F238E27FC236}">
                <a16:creationId xmlns:a16="http://schemas.microsoft.com/office/drawing/2014/main" id="{21957D86-224C-DC40-B925-50CA28120E8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130869" y="4140796"/>
            <a:ext cx="324517" cy="324517"/>
          </a:xfrm>
          <a:prstGeom prst="rect">
            <a:avLst/>
          </a:prstGeom>
        </p:spPr>
      </p:pic>
      <p:pic>
        <p:nvPicPr>
          <p:cNvPr id="38" name="图形 37">
            <a:extLst>
              <a:ext uri="{FF2B5EF4-FFF2-40B4-BE49-F238E27FC236}">
                <a16:creationId xmlns:a16="http://schemas.microsoft.com/office/drawing/2014/main" id="{67E15C60-5705-4049-88A5-F3AB961838F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2118346" y="2699639"/>
            <a:ext cx="435058" cy="435058"/>
          </a:xfrm>
          <a:prstGeom prst="rect">
            <a:avLst/>
          </a:prstGeom>
        </p:spPr>
      </p:pic>
      <p:pic>
        <p:nvPicPr>
          <p:cNvPr id="39" name="图形 38">
            <a:extLst>
              <a:ext uri="{FF2B5EF4-FFF2-40B4-BE49-F238E27FC236}">
                <a16:creationId xmlns:a16="http://schemas.microsoft.com/office/drawing/2014/main" id="{CEB9881F-499C-8A47-8385-4C8576BE6012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3097013" y="5085949"/>
            <a:ext cx="319165" cy="319165"/>
          </a:xfrm>
          <a:prstGeom prst="rect">
            <a:avLst/>
          </a:prstGeom>
        </p:spPr>
      </p:pic>
      <p:pic>
        <p:nvPicPr>
          <p:cNvPr id="40" name="图形 39">
            <a:extLst>
              <a:ext uri="{FF2B5EF4-FFF2-40B4-BE49-F238E27FC236}">
                <a16:creationId xmlns:a16="http://schemas.microsoft.com/office/drawing/2014/main" id="{DFDC09C3-E605-6B4F-A316-67C593BF74DF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4701146" y="5061606"/>
            <a:ext cx="325402" cy="325402"/>
          </a:xfrm>
          <a:prstGeom prst="rect">
            <a:avLst/>
          </a:prstGeom>
        </p:spPr>
      </p:pic>
      <p:pic>
        <p:nvPicPr>
          <p:cNvPr id="41" name="图形 40">
            <a:extLst>
              <a:ext uri="{FF2B5EF4-FFF2-40B4-BE49-F238E27FC236}">
                <a16:creationId xmlns:a16="http://schemas.microsoft.com/office/drawing/2014/main" id="{ED5DCF00-641A-C949-AAA9-EC654E6185BA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5557012" y="2796888"/>
            <a:ext cx="371161" cy="309301"/>
          </a:xfrm>
          <a:prstGeom prst="rect">
            <a:avLst/>
          </a:prstGeom>
        </p:spPr>
      </p:pic>
      <p:pic>
        <p:nvPicPr>
          <p:cNvPr id="42" name="图形 41">
            <a:extLst>
              <a:ext uri="{FF2B5EF4-FFF2-40B4-BE49-F238E27FC236}">
                <a16:creationId xmlns:a16="http://schemas.microsoft.com/office/drawing/2014/main" id="{575A3D5C-4DA7-4A49-BBAF-F9E2A4634F3F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4601940" y="1817498"/>
            <a:ext cx="371220" cy="371220"/>
          </a:xfrm>
          <a:prstGeom prst="rect">
            <a:avLst/>
          </a:prstGeom>
        </p:spPr>
      </p:pic>
      <p:pic>
        <p:nvPicPr>
          <p:cNvPr id="43" name="图形 42">
            <a:extLst>
              <a:ext uri="{FF2B5EF4-FFF2-40B4-BE49-F238E27FC236}">
                <a16:creationId xmlns:a16="http://schemas.microsoft.com/office/drawing/2014/main" id="{76B9DC95-CC4A-9E43-944D-80935E994426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3039770" y="1812164"/>
            <a:ext cx="349881" cy="349881"/>
          </a:xfrm>
          <a:prstGeom prst="rect">
            <a:avLst/>
          </a:prstGeom>
        </p:spPr>
      </p:pic>
      <p:pic>
        <p:nvPicPr>
          <p:cNvPr id="44" name="图形 43">
            <a:extLst>
              <a:ext uri="{FF2B5EF4-FFF2-40B4-BE49-F238E27FC236}">
                <a16:creationId xmlns:a16="http://schemas.microsoft.com/office/drawing/2014/main" id="{A0799E09-E122-5943-AF93-C1F3B27C2AAC}"/>
              </a:ext>
            </a:extLst>
          </p:cNvPr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5528394" y="4116341"/>
            <a:ext cx="345081" cy="345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1822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AC823D-8E17-4F03-94FA-3211C24C51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Seeing through the Cloud – Investment	</a:t>
            </a:r>
            <a:endParaRPr lang="en-HK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CD634BD-6168-47BE-B801-492F4071B7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8ECFEB6-C826-4639-A3EC-63CCA4F4B9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94DC03B-4617-4168-8791-C9FF8478E5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 dirty="0"/>
              <a:t>Page </a:t>
            </a:r>
            <a:fld id="{6F6B6950-8D1A-4668-8374-25B44628E0DF}" type="slidenum">
              <a:rPr lang="zh-CN" altLang="en-US" smtClean="0"/>
              <a:t>6</a:t>
            </a:fld>
            <a:endParaRPr lang="zh-CN" alt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4F10E8-72AD-464E-9006-81DA621E0110}"/>
              </a:ext>
            </a:extLst>
          </p:cNvPr>
          <p:cNvSpPr txBox="1"/>
          <p:nvPr/>
        </p:nvSpPr>
        <p:spPr>
          <a:xfrm>
            <a:off x="518632" y="921224"/>
            <a:ext cx="11393715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HK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Cost: 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HK" sz="1600" b="1" dirty="0">
                <a:solidFill>
                  <a:schemeClr val="accent2">
                    <a:lumMod val="75000"/>
                  </a:schemeClr>
                </a:solidFill>
              </a:rPr>
              <a:t>Public Cloud </a:t>
            </a:r>
            <a:r>
              <a:rPr lang="en-HK" sz="1600" dirty="0"/>
              <a:t>Partners are required to invest on intensive training for sales &amp; tech team and need to obtain a great number of CSP certifications as entry requirement. Which is also one of CSP’s business and non-refundable.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HK" sz="1600" b="1" dirty="0">
                <a:solidFill>
                  <a:schemeClr val="accent5">
                    <a:lumMod val="50000"/>
                  </a:schemeClr>
                </a:solidFill>
              </a:rPr>
              <a:t>Managed Cloud </a:t>
            </a:r>
            <a:r>
              <a:rPr lang="en-HK" sz="1600" dirty="0"/>
              <a:t>Partners have more Flexible options, they can either self-own, co-own or </a:t>
            </a:r>
            <a:r>
              <a:rPr lang="en-US" sz="1600" dirty="0"/>
              <a:t>resell. </a:t>
            </a:r>
            <a:r>
              <a:rPr lang="en-HK" sz="1600" dirty="0"/>
              <a:t>First time investment can be consumed as customer’ subscription fee and it is</a:t>
            </a:r>
            <a:r>
              <a:rPr lang="en-US" sz="1600" dirty="0"/>
              <a:t> </a:t>
            </a:r>
            <a:r>
              <a:rPr lang="en-US" sz="1600" dirty="0">
                <a:highlight>
                  <a:srgbClr val="FFFF00"/>
                </a:highlight>
              </a:rPr>
              <a:t>REFUNDEDABLE</a:t>
            </a:r>
            <a:r>
              <a:rPr lang="en-US" sz="1600" dirty="0"/>
              <a:t> like a franchise exit option.</a:t>
            </a:r>
            <a:endParaRPr lang="en-HK" sz="1600" dirty="0"/>
          </a:p>
          <a:p>
            <a:endParaRPr lang="en-HK" sz="1200" dirty="0"/>
          </a:p>
          <a:p>
            <a:r>
              <a:rPr lang="en-HK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Margin: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HK" sz="1600" b="1" dirty="0">
                <a:solidFill>
                  <a:schemeClr val="accent2">
                    <a:lumMod val="75000"/>
                  </a:schemeClr>
                </a:solidFill>
              </a:rPr>
              <a:t>Public Cloud </a:t>
            </a:r>
            <a:r>
              <a:rPr lang="en-HK" sz="1600" dirty="0"/>
              <a:t>publishes end-user price publicly with few % discount to Partners (depends on their a/c levels), Further Discount make to end-user directly for long-term static usage, which could lead to margin shrinking to Partners.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HK" sz="1600" b="1" dirty="0">
                <a:solidFill>
                  <a:schemeClr val="accent5">
                    <a:lumMod val="50000"/>
                  </a:schemeClr>
                </a:solidFill>
              </a:rPr>
              <a:t>Managed Cloud </a:t>
            </a:r>
            <a:r>
              <a:rPr lang="en-HK" sz="1600" dirty="0"/>
              <a:t>Partners have better Margin control and own Pricing Strategy &amp; Terms, as well as discount or commitment to end-customer.</a:t>
            </a:r>
          </a:p>
          <a:p>
            <a:endParaRPr lang="en-HK" sz="1200" dirty="0"/>
          </a:p>
          <a:p>
            <a: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Proprietorship: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1600" b="1" dirty="0">
                <a:solidFill>
                  <a:schemeClr val="accent2">
                    <a:lumMod val="75000"/>
                  </a:schemeClr>
                </a:solidFill>
              </a:rPr>
              <a:t>Public Cloud </a:t>
            </a:r>
            <a:r>
              <a:rPr lang="en-US" sz="1600" dirty="0"/>
              <a:t>Partners are classified by certifications &amp; contribution. No Sole Proprietorship or regional distribution model. Multiple partners engagement is allowed for a single tenant.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HK" sz="1600" b="1" dirty="0">
                <a:solidFill>
                  <a:schemeClr val="accent5">
                    <a:lumMod val="50000"/>
                  </a:schemeClr>
                </a:solidFill>
              </a:rPr>
              <a:t>Managed Cloud </a:t>
            </a:r>
            <a:r>
              <a:rPr lang="en-HK" sz="1600" dirty="0"/>
              <a:t>Partners </a:t>
            </a:r>
            <a:r>
              <a:rPr lang="en-US" sz="1600" dirty="0"/>
              <a:t>may choose become Sole to Region/Area, </a:t>
            </a:r>
            <a:r>
              <a:rPr lang="en-HK" sz="1600" dirty="0"/>
              <a:t>ISP/MSP/SI/ISV utilizes existing skill-set or Business Consultant just make referral to technical partners. </a:t>
            </a:r>
          </a:p>
        </p:txBody>
      </p:sp>
    </p:spTree>
    <p:extLst>
      <p:ext uri="{BB962C8B-B14F-4D97-AF65-F5344CB8AC3E}">
        <p14:creationId xmlns:p14="http://schemas.microsoft.com/office/powerpoint/2010/main" val="12352217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D1F1D7-12B9-4723-B786-5DC89057DD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/>
              <a:t>Seeing through the Cloud - Operation</a:t>
            </a:r>
            <a:endParaRPr lang="en-HK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E678B2C-D069-4142-BA20-984317194E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49DC649-57D7-4E94-B49A-47814CA9A7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606347A-6C24-4DF6-89B4-3311FD9C69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 dirty="0"/>
              <a:t>Page </a:t>
            </a:r>
            <a:fld id="{6F6B6950-8D1A-4668-8374-25B44628E0DF}" type="slidenum">
              <a:rPr lang="zh-CN" altLang="en-US" smtClean="0"/>
              <a:t>7</a:t>
            </a:fld>
            <a:endParaRPr lang="zh-CN" alt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29336C0-CAEB-4C3A-8A31-A0FE3092B05D}"/>
              </a:ext>
            </a:extLst>
          </p:cNvPr>
          <p:cNvSpPr txBox="1"/>
          <p:nvPr/>
        </p:nvSpPr>
        <p:spPr>
          <a:xfrm>
            <a:off x="571796" y="921224"/>
            <a:ext cx="11219712" cy="50475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HK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Customization: 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HK" sz="1600" b="1" dirty="0">
                <a:solidFill>
                  <a:schemeClr val="accent2">
                    <a:lumMod val="75000"/>
                  </a:schemeClr>
                </a:solidFill>
              </a:rPr>
              <a:t>Public Cloud</a:t>
            </a:r>
            <a:r>
              <a:rPr lang="en-HK" sz="1600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HK" sz="1600" dirty="0"/>
              <a:t>Partners have no option for any customization. There’re force Global feature update without localization, but every Region might have different timeline.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HK" sz="1600" b="1" dirty="0">
                <a:solidFill>
                  <a:schemeClr val="accent5">
                    <a:lumMod val="50000"/>
                  </a:schemeClr>
                </a:solidFill>
              </a:rPr>
              <a:t>Managed Cloud </a:t>
            </a:r>
            <a:r>
              <a:rPr lang="en-HK" sz="1600" dirty="0"/>
              <a:t>Partners have customizable features</a:t>
            </a:r>
            <a:r>
              <a:rPr lang="en-US" sz="1600" dirty="0"/>
              <a:t>. Most of them can be enabled by license key with Global update and tailored localized functions.</a:t>
            </a:r>
            <a:endParaRPr lang="en-HK" sz="1600" dirty="0"/>
          </a:p>
          <a:p>
            <a:endParaRPr lang="en-HK" sz="1200" dirty="0"/>
          </a:p>
          <a:p>
            <a:r>
              <a:rPr lang="en-HK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Tenant Management: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HK" sz="1600" b="1" dirty="0">
                <a:solidFill>
                  <a:schemeClr val="accent2">
                    <a:lumMod val="75000"/>
                  </a:schemeClr>
                </a:solidFill>
              </a:rPr>
              <a:t>Public Cloud </a:t>
            </a:r>
            <a:r>
              <a:rPr lang="en-HK" sz="1600" dirty="0"/>
              <a:t>Partners usually need 3</a:t>
            </a:r>
            <a:r>
              <a:rPr lang="en-HK" sz="1600" baseline="30000" dirty="0"/>
              <a:t>rd</a:t>
            </a:r>
            <a:r>
              <a:rPr lang="en-HK" sz="1600" dirty="0"/>
              <a:t> party tools or Managed Services or Multi-Cloud Operation. Tenant portal focus on End-Customer only and have less consideration </a:t>
            </a:r>
            <a:r>
              <a:rPr lang="en-US" sz="1600" dirty="0"/>
              <a:t>for the role of</a:t>
            </a:r>
            <a:r>
              <a:rPr lang="en-HK" sz="1600" dirty="0"/>
              <a:t> Service Provider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HK" sz="1600" b="1" dirty="0">
                <a:solidFill>
                  <a:schemeClr val="accent5">
                    <a:lumMod val="50000"/>
                  </a:schemeClr>
                </a:solidFill>
              </a:rPr>
              <a:t>Managed Cloud </a:t>
            </a:r>
            <a:r>
              <a:rPr lang="en-HK" sz="1600" dirty="0"/>
              <a:t>Partners can make use all-in-one </a:t>
            </a:r>
            <a:r>
              <a:rPr lang="en-US" sz="1600" dirty="0"/>
              <a:t>server </a:t>
            </a:r>
            <a:r>
              <a:rPr lang="en-HK" sz="1600" dirty="0"/>
              <a:t>portal to manage tenant and it also </a:t>
            </a:r>
            <a:r>
              <a:rPr lang="en-US" sz="1600" dirty="0"/>
              <a:t>comes with Multi-Cloud Management, Tenant Billing.</a:t>
            </a:r>
            <a:endParaRPr lang="en-HK" sz="1600" dirty="0"/>
          </a:p>
          <a:p>
            <a:endParaRPr lang="en-HK" sz="1200" dirty="0"/>
          </a:p>
          <a:p>
            <a: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Compliance &amp; Data Protection: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1600" b="1" dirty="0">
                <a:solidFill>
                  <a:schemeClr val="accent2">
                    <a:lumMod val="75000"/>
                  </a:schemeClr>
                </a:solidFill>
              </a:rPr>
              <a:t>Public Cloud </a:t>
            </a:r>
            <a:r>
              <a:rPr lang="en-US" sz="1600" dirty="0"/>
              <a:t>Partners are required to make use information from </a:t>
            </a:r>
            <a:r>
              <a:rPr lang="en-US" altLang="zh-TW" sz="1600" dirty="0"/>
              <a:t>CSP</a:t>
            </a:r>
            <a:r>
              <a:rPr lang="en-US" sz="1600" dirty="0"/>
              <a:t> to design compliance solution </a:t>
            </a:r>
            <a:r>
              <a:rPr lang="en-HK" sz="1600" dirty="0"/>
              <a:t>by themselves</a:t>
            </a:r>
            <a:r>
              <a:rPr lang="en-US" sz="1600" dirty="0"/>
              <a:t>. But regional data security or privacy protection clauses might not be easy to match with Public Environment.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HK" sz="1600" b="1" dirty="0">
                <a:solidFill>
                  <a:schemeClr val="accent5">
                    <a:lumMod val="50000"/>
                  </a:schemeClr>
                </a:solidFill>
              </a:rPr>
              <a:t>Managed Cloud </a:t>
            </a:r>
            <a:r>
              <a:rPr lang="en-HK" sz="1600" dirty="0"/>
              <a:t>Partners have easier compliance tasks as Managed or Private Cloud can be dedicated or isolated in local data center for guaranteeing data security &amp; privacy protection. </a:t>
            </a:r>
          </a:p>
        </p:txBody>
      </p:sp>
    </p:spTree>
    <p:extLst>
      <p:ext uri="{BB962C8B-B14F-4D97-AF65-F5344CB8AC3E}">
        <p14:creationId xmlns:p14="http://schemas.microsoft.com/office/powerpoint/2010/main" val="14447136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组合 29">
            <a:extLst>
              <a:ext uri="{FF2B5EF4-FFF2-40B4-BE49-F238E27FC236}">
                <a16:creationId xmlns:a16="http://schemas.microsoft.com/office/drawing/2014/main" id="{655169F3-B158-5044-958C-63AF9FE08FDC}"/>
              </a:ext>
            </a:extLst>
          </p:cNvPr>
          <p:cNvGrpSpPr/>
          <p:nvPr/>
        </p:nvGrpSpPr>
        <p:grpSpPr>
          <a:xfrm>
            <a:off x="1960651" y="1347241"/>
            <a:ext cx="8270697" cy="4163519"/>
            <a:chOff x="4572000" y="1148221"/>
            <a:chExt cx="4032448" cy="3135092"/>
          </a:xfrm>
        </p:grpSpPr>
        <p:grpSp>
          <p:nvGrpSpPr>
            <p:cNvPr id="2" name="组合 1">
              <a:extLst>
                <a:ext uri="{FF2B5EF4-FFF2-40B4-BE49-F238E27FC236}">
                  <a16:creationId xmlns:a16="http://schemas.microsoft.com/office/drawing/2014/main" id="{D07C2A06-ED1D-7E44-BF84-FCC14D64E2D2}"/>
                </a:ext>
              </a:extLst>
            </p:cNvPr>
            <p:cNvGrpSpPr/>
            <p:nvPr/>
          </p:nvGrpSpPr>
          <p:grpSpPr>
            <a:xfrm>
              <a:off x="4572000" y="1148221"/>
              <a:ext cx="4032448" cy="631442"/>
              <a:chOff x="4572000" y="1148221"/>
              <a:chExt cx="4032448" cy="631442"/>
            </a:xfrm>
          </p:grpSpPr>
          <p:grpSp>
            <p:nvGrpSpPr>
              <p:cNvPr id="3" name="组合 2">
                <a:extLst>
                  <a:ext uri="{FF2B5EF4-FFF2-40B4-BE49-F238E27FC236}">
                    <a16:creationId xmlns:a16="http://schemas.microsoft.com/office/drawing/2014/main" id="{2604EB28-3A22-D64F-874C-AC529601B4A4}"/>
                  </a:ext>
                </a:extLst>
              </p:cNvPr>
              <p:cNvGrpSpPr/>
              <p:nvPr/>
            </p:nvGrpSpPr>
            <p:grpSpPr>
              <a:xfrm>
                <a:off x="4572000" y="1165225"/>
                <a:ext cx="4032448" cy="432048"/>
                <a:chOff x="3369714" y="1455741"/>
                <a:chExt cx="4032448" cy="432048"/>
              </a:xfrm>
            </p:grpSpPr>
            <p:sp>
              <p:nvSpPr>
                <p:cNvPr id="7" name="矩形 1">
                  <a:extLst>
                    <a:ext uri="{FF2B5EF4-FFF2-40B4-BE49-F238E27FC236}">
                      <a16:creationId xmlns:a16="http://schemas.microsoft.com/office/drawing/2014/main" id="{C3364AD8-2FF5-454F-A086-FC48E0305098}"/>
                    </a:ext>
                  </a:extLst>
                </p:cNvPr>
                <p:cNvSpPr/>
                <p:nvPr/>
              </p:nvSpPr>
              <p:spPr>
                <a:xfrm>
                  <a:off x="3369714" y="1455741"/>
                  <a:ext cx="4032448" cy="432048"/>
                </a:xfrm>
                <a:prstGeom prst="rect">
                  <a:avLst/>
                </a:prstGeom>
                <a:noFill/>
                <a:ln w="9525">
                  <a:solidFill>
                    <a:srgbClr val="1A526E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272E38"/>
                    </a:solidFill>
                  </a:endParaRPr>
                </a:p>
              </p:txBody>
            </p:sp>
            <p:sp>
              <p:nvSpPr>
                <p:cNvPr id="8" name="TextBox 54">
                  <a:extLst>
                    <a:ext uri="{FF2B5EF4-FFF2-40B4-BE49-F238E27FC236}">
                      <a16:creationId xmlns:a16="http://schemas.microsoft.com/office/drawing/2014/main" id="{7B23DEEC-12CB-F344-86E8-551BECB46A97}"/>
                    </a:ext>
                  </a:extLst>
                </p:cNvPr>
                <p:cNvSpPr txBox="1"/>
                <p:nvPr/>
              </p:nvSpPr>
              <p:spPr>
                <a:xfrm>
                  <a:off x="4558020" y="1539117"/>
                  <a:ext cx="2558334" cy="278104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rtlCol="0">
                  <a:spAutoFit/>
                </a:bodyPr>
                <a:lstStyle/>
                <a:p>
                  <a:pPr algn="just"/>
                  <a:r>
                    <a:rPr lang="en-US" altLang="zh-CN" b="1" dirty="0">
                      <a:latin typeface="Century Gothic" panose="020B0502020202020204" pitchFamily="34" charset="0"/>
                      <a:ea typeface="微软雅黑" pitchFamily="34" charset="-122"/>
                    </a:rPr>
                    <a:t>Unique</a:t>
                  </a:r>
                  <a:r>
                    <a:rPr lang="zh-CN" altLang="en-US" b="1" dirty="0">
                      <a:latin typeface="Century Gothic" panose="020B0502020202020204" pitchFamily="34" charset="0"/>
                      <a:ea typeface="微软雅黑" pitchFamily="34" charset="-122"/>
                    </a:rPr>
                    <a:t> </a:t>
                  </a:r>
                  <a:r>
                    <a:rPr lang="en-US" altLang="zh-CN" b="1" dirty="0">
                      <a:latin typeface="Century Gothic" panose="020B0502020202020204" pitchFamily="34" charset="0"/>
                      <a:ea typeface="微软雅黑" pitchFamily="34" charset="-122"/>
                    </a:rPr>
                    <a:t>values</a:t>
                  </a:r>
                  <a:r>
                    <a:rPr lang="zh-CN" altLang="en-US" b="1" dirty="0">
                      <a:latin typeface="Century Gothic" panose="020B0502020202020204" pitchFamily="34" charset="0"/>
                      <a:ea typeface="微软雅黑" pitchFamily="34" charset="-122"/>
                    </a:rPr>
                    <a:t> </a:t>
                  </a:r>
                  <a:r>
                    <a:rPr lang="en-US" altLang="zh-CN" b="1" dirty="0">
                      <a:latin typeface="Century Gothic" panose="020B0502020202020204" pitchFamily="34" charset="0"/>
                      <a:ea typeface="微软雅黑" pitchFamily="34" charset="-122"/>
                    </a:rPr>
                    <a:t>of</a:t>
                  </a:r>
                  <a:r>
                    <a:rPr lang="zh-CN" altLang="en-US" b="1" dirty="0">
                      <a:latin typeface="Century Gothic" panose="020B0502020202020204" pitchFamily="34" charset="0"/>
                      <a:ea typeface="微软雅黑" pitchFamily="34" charset="-122"/>
                    </a:rPr>
                    <a:t> </a:t>
                  </a:r>
                  <a:r>
                    <a:rPr lang="en-US" altLang="zh-CN" b="1" dirty="0">
                      <a:latin typeface="Century Gothic" panose="020B0502020202020204" pitchFamily="34" charset="0"/>
                      <a:ea typeface="微软雅黑" pitchFamily="34" charset="-122"/>
                    </a:rPr>
                    <a:t>Managed</a:t>
                  </a:r>
                  <a:r>
                    <a:rPr lang="zh-CN" altLang="en-US" b="1" dirty="0">
                      <a:latin typeface="Century Gothic" panose="020B0502020202020204" pitchFamily="34" charset="0"/>
                      <a:ea typeface="微软雅黑" pitchFamily="34" charset="-122"/>
                    </a:rPr>
                    <a:t> </a:t>
                  </a:r>
                  <a:r>
                    <a:rPr lang="en-US" altLang="zh-CN" b="1" dirty="0">
                      <a:latin typeface="Century Gothic" panose="020B0502020202020204" pitchFamily="34" charset="0"/>
                      <a:ea typeface="微软雅黑" pitchFamily="34" charset="-122"/>
                    </a:rPr>
                    <a:t>cloud</a:t>
                  </a:r>
                  <a:r>
                    <a:rPr lang="zh-CN" altLang="en-US" b="1" dirty="0">
                      <a:latin typeface="Century Gothic" panose="020B0502020202020204" pitchFamily="34" charset="0"/>
                      <a:ea typeface="微软雅黑" pitchFamily="34" charset="-122"/>
                    </a:rPr>
                    <a:t> </a:t>
                  </a:r>
                  <a:r>
                    <a:rPr lang="en-US" altLang="zh-CN" b="1" dirty="0">
                      <a:latin typeface="Century Gothic" panose="020B0502020202020204" pitchFamily="34" charset="0"/>
                      <a:ea typeface="微软雅黑" pitchFamily="34" charset="-122"/>
                    </a:rPr>
                    <a:t>service</a:t>
                  </a:r>
                  <a:r>
                    <a:rPr lang="zh-CN" altLang="en-US" b="1" dirty="0">
                      <a:latin typeface="Century Gothic" panose="020B0502020202020204" pitchFamily="34" charset="0"/>
                      <a:ea typeface="微软雅黑" pitchFamily="34" charset="-122"/>
                    </a:rPr>
                    <a:t> </a:t>
                  </a:r>
                </a:p>
              </p:txBody>
            </p:sp>
          </p:grpSp>
          <p:grpSp>
            <p:nvGrpSpPr>
              <p:cNvPr id="4" name="组合 3">
                <a:extLst>
                  <a:ext uri="{FF2B5EF4-FFF2-40B4-BE49-F238E27FC236}">
                    <a16:creationId xmlns:a16="http://schemas.microsoft.com/office/drawing/2014/main" id="{C4B7E4F5-17D8-9641-A0BA-31F53715ABC6}"/>
                  </a:ext>
                </a:extLst>
              </p:cNvPr>
              <p:cNvGrpSpPr/>
              <p:nvPr/>
            </p:nvGrpSpPr>
            <p:grpSpPr>
              <a:xfrm>
                <a:off x="4667903" y="1148221"/>
                <a:ext cx="956874" cy="631442"/>
                <a:chOff x="1331539" y="2677259"/>
                <a:chExt cx="956874" cy="631442"/>
              </a:xfrm>
            </p:grpSpPr>
            <p:sp>
              <p:nvSpPr>
                <p:cNvPr id="5" name="五边形 4">
                  <a:extLst>
                    <a:ext uri="{FF2B5EF4-FFF2-40B4-BE49-F238E27FC236}">
                      <a16:creationId xmlns:a16="http://schemas.microsoft.com/office/drawing/2014/main" id="{1AAA0EB8-F770-6645-BB0F-5D9039E58108}"/>
                    </a:ext>
                  </a:extLst>
                </p:cNvPr>
                <p:cNvSpPr/>
                <p:nvPr/>
              </p:nvSpPr>
              <p:spPr>
                <a:xfrm rot="5400000">
                  <a:off x="1494255" y="2514543"/>
                  <a:ext cx="631442" cy="956874"/>
                </a:xfrm>
                <a:prstGeom prst="homePlate">
                  <a:avLst>
                    <a:gd name="adj" fmla="val 29001"/>
                  </a:avLst>
                </a:prstGeom>
                <a:solidFill>
                  <a:srgbClr val="1A526E"/>
                </a:solidFill>
                <a:ln w="12700">
                  <a:solidFill>
                    <a:srgbClr val="1A526E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272E38"/>
                    </a:solidFill>
                  </a:endParaRPr>
                </a:p>
              </p:txBody>
            </p:sp>
            <p:sp>
              <p:nvSpPr>
                <p:cNvPr id="6" name="TextBox 57">
                  <a:extLst>
                    <a:ext uri="{FF2B5EF4-FFF2-40B4-BE49-F238E27FC236}">
                      <a16:creationId xmlns:a16="http://schemas.microsoft.com/office/drawing/2014/main" id="{543B70D0-7C04-DF4C-9C51-5EA23854716C}"/>
                    </a:ext>
                  </a:extLst>
                </p:cNvPr>
                <p:cNvSpPr txBox="1"/>
                <p:nvPr/>
              </p:nvSpPr>
              <p:spPr>
                <a:xfrm>
                  <a:off x="1381867" y="2754122"/>
                  <a:ext cx="251036" cy="254928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1600" b="1" spc="300" dirty="0">
                      <a:solidFill>
                        <a:schemeClr val="bg1"/>
                      </a:solidFill>
                      <a:latin typeface="微软雅黑" pitchFamily="34" charset="-122"/>
                      <a:ea typeface="微软雅黑" pitchFamily="34" charset="-122"/>
                    </a:rPr>
                    <a:t>01</a:t>
                  </a:r>
                  <a:endParaRPr lang="zh-CN" altLang="en-US" sz="1600" b="1" spc="300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</p:grpSp>
        </p:grpSp>
        <p:grpSp>
          <p:nvGrpSpPr>
            <p:cNvPr id="9" name="组合 8">
              <a:extLst>
                <a:ext uri="{FF2B5EF4-FFF2-40B4-BE49-F238E27FC236}">
                  <a16:creationId xmlns:a16="http://schemas.microsoft.com/office/drawing/2014/main" id="{2EE7FE76-4FA7-FB40-9033-61CAA89800A2}"/>
                </a:ext>
              </a:extLst>
            </p:cNvPr>
            <p:cNvGrpSpPr/>
            <p:nvPr/>
          </p:nvGrpSpPr>
          <p:grpSpPr>
            <a:xfrm>
              <a:off x="4572000" y="1982771"/>
              <a:ext cx="4032448" cy="631442"/>
              <a:chOff x="4572000" y="1148221"/>
              <a:chExt cx="4032448" cy="631442"/>
            </a:xfrm>
          </p:grpSpPr>
          <p:sp>
            <p:nvSpPr>
              <p:cNvPr id="14" name="矩形 1">
                <a:extLst>
                  <a:ext uri="{FF2B5EF4-FFF2-40B4-BE49-F238E27FC236}">
                    <a16:creationId xmlns:a16="http://schemas.microsoft.com/office/drawing/2014/main" id="{F3E634B6-D93F-0D4C-AE40-CEFC274AE549}"/>
                  </a:ext>
                </a:extLst>
              </p:cNvPr>
              <p:cNvSpPr/>
              <p:nvPr/>
            </p:nvSpPr>
            <p:spPr>
              <a:xfrm>
                <a:off x="4572000" y="1165225"/>
                <a:ext cx="4032448" cy="432048"/>
              </a:xfrm>
              <a:prstGeom prst="rect">
                <a:avLst/>
              </a:prstGeom>
              <a:noFill/>
              <a:ln w="9525">
                <a:solidFill>
                  <a:srgbClr val="8CC33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272E38"/>
                  </a:solidFill>
                </a:endParaRPr>
              </a:p>
            </p:txBody>
          </p:sp>
          <p:grpSp>
            <p:nvGrpSpPr>
              <p:cNvPr id="11" name="组合 10">
                <a:extLst>
                  <a:ext uri="{FF2B5EF4-FFF2-40B4-BE49-F238E27FC236}">
                    <a16:creationId xmlns:a16="http://schemas.microsoft.com/office/drawing/2014/main" id="{34DF135E-FE02-8041-9FEC-FF5FCC9D0602}"/>
                  </a:ext>
                </a:extLst>
              </p:cNvPr>
              <p:cNvGrpSpPr/>
              <p:nvPr/>
            </p:nvGrpSpPr>
            <p:grpSpPr>
              <a:xfrm>
                <a:off x="4667903" y="1148221"/>
                <a:ext cx="956874" cy="631442"/>
                <a:chOff x="1331539" y="2677259"/>
                <a:chExt cx="956874" cy="631442"/>
              </a:xfrm>
            </p:grpSpPr>
            <p:sp>
              <p:nvSpPr>
                <p:cNvPr id="12" name="五边形 11">
                  <a:extLst>
                    <a:ext uri="{FF2B5EF4-FFF2-40B4-BE49-F238E27FC236}">
                      <a16:creationId xmlns:a16="http://schemas.microsoft.com/office/drawing/2014/main" id="{E22CC0E8-7B7A-FC41-9489-E1E495C565B5}"/>
                    </a:ext>
                  </a:extLst>
                </p:cNvPr>
                <p:cNvSpPr/>
                <p:nvPr/>
              </p:nvSpPr>
              <p:spPr>
                <a:xfrm rot="5400000">
                  <a:off x="1494255" y="2514543"/>
                  <a:ext cx="631442" cy="956874"/>
                </a:xfrm>
                <a:prstGeom prst="homePlate">
                  <a:avLst>
                    <a:gd name="adj" fmla="val 29001"/>
                  </a:avLst>
                </a:prstGeom>
                <a:solidFill>
                  <a:srgbClr val="8CC33F"/>
                </a:solidFill>
                <a:ln w="12700">
                  <a:solidFill>
                    <a:srgbClr val="8CC33F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272E38"/>
                    </a:solidFill>
                  </a:endParaRPr>
                </a:p>
              </p:txBody>
            </p:sp>
            <p:sp>
              <p:nvSpPr>
                <p:cNvPr id="13" name="TextBox 62">
                  <a:extLst>
                    <a:ext uri="{FF2B5EF4-FFF2-40B4-BE49-F238E27FC236}">
                      <a16:creationId xmlns:a16="http://schemas.microsoft.com/office/drawing/2014/main" id="{18F65A81-F8C0-FE4B-8F0D-BD476DE18664}"/>
                    </a:ext>
                  </a:extLst>
                </p:cNvPr>
                <p:cNvSpPr txBox="1"/>
                <p:nvPr/>
              </p:nvSpPr>
              <p:spPr>
                <a:xfrm>
                  <a:off x="1381867" y="2754122"/>
                  <a:ext cx="251037" cy="254928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1600" b="1" spc="300" dirty="0">
                      <a:solidFill>
                        <a:schemeClr val="bg1"/>
                      </a:solidFill>
                      <a:latin typeface="微软雅黑" pitchFamily="34" charset="-122"/>
                      <a:ea typeface="微软雅黑" pitchFamily="34" charset="-122"/>
                    </a:rPr>
                    <a:t>02</a:t>
                  </a:r>
                  <a:endParaRPr lang="zh-CN" altLang="en-US" sz="1600" b="1" spc="300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</p:grpSp>
        </p:grpSp>
        <p:grpSp>
          <p:nvGrpSpPr>
            <p:cNvPr id="16" name="组合 15">
              <a:extLst>
                <a:ext uri="{FF2B5EF4-FFF2-40B4-BE49-F238E27FC236}">
                  <a16:creationId xmlns:a16="http://schemas.microsoft.com/office/drawing/2014/main" id="{5DE8DD69-CDB1-A243-B736-267888AE03F9}"/>
                </a:ext>
              </a:extLst>
            </p:cNvPr>
            <p:cNvGrpSpPr/>
            <p:nvPr/>
          </p:nvGrpSpPr>
          <p:grpSpPr>
            <a:xfrm>
              <a:off x="4572000" y="2817321"/>
              <a:ext cx="4032448" cy="631442"/>
              <a:chOff x="4572000" y="1148221"/>
              <a:chExt cx="4032448" cy="631442"/>
            </a:xfrm>
          </p:grpSpPr>
          <p:sp>
            <p:nvSpPr>
              <p:cNvPr id="21" name="矩形 1">
                <a:extLst>
                  <a:ext uri="{FF2B5EF4-FFF2-40B4-BE49-F238E27FC236}">
                    <a16:creationId xmlns:a16="http://schemas.microsoft.com/office/drawing/2014/main" id="{E9AFB8E0-5429-E543-BEB1-11726B813398}"/>
                  </a:ext>
                </a:extLst>
              </p:cNvPr>
              <p:cNvSpPr/>
              <p:nvPr/>
            </p:nvSpPr>
            <p:spPr>
              <a:xfrm>
                <a:off x="4572000" y="1165225"/>
                <a:ext cx="4032448" cy="432048"/>
              </a:xfrm>
              <a:prstGeom prst="rect">
                <a:avLst/>
              </a:prstGeom>
              <a:noFill/>
              <a:ln w="9525">
                <a:solidFill>
                  <a:srgbClr val="1A526E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272E38"/>
                  </a:solidFill>
                </a:endParaRPr>
              </a:p>
            </p:txBody>
          </p:sp>
          <p:grpSp>
            <p:nvGrpSpPr>
              <p:cNvPr id="18" name="组合 17">
                <a:extLst>
                  <a:ext uri="{FF2B5EF4-FFF2-40B4-BE49-F238E27FC236}">
                    <a16:creationId xmlns:a16="http://schemas.microsoft.com/office/drawing/2014/main" id="{C2E92A79-6DBB-604E-BCD3-D2AB245DADC5}"/>
                  </a:ext>
                </a:extLst>
              </p:cNvPr>
              <p:cNvGrpSpPr/>
              <p:nvPr/>
            </p:nvGrpSpPr>
            <p:grpSpPr>
              <a:xfrm>
                <a:off x="4667903" y="1148221"/>
                <a:ext cx="956874" cy="631442"/>
                <a:chOff x="1331539" y="2677259"/>
                <a:chExt cx="956874" cy="631442"/>
              </a:xfrm>
            </p:grpSpPr>
            <p:sp>
              <p:nvSpPr>
                <p:cNvPr id="19" name="五边形 18">
                  <a:extLst>
                    <a:ext uri="{FF2B5EF4-FFF2-40B4-BE49-F238E27FC236}">
                      <a16:creationId xmlns:a16="http://schemas.microsoft.com/office/drawing/2014/main" id="{FE251045-0748-DF4D-A561-DF0A1F9225A9}"/>
                    </a:ext>
                  </a:extLst>
                </p:cNvPr>
                <p:cNvSpPr/>
                <p:nvPr/>
              </p:nvSpPr>
              <p:spPr>
                <a:xfrm rot="5400000">
                  <a:off x="1494255" y="2514543"/>
                  <a:ext cx="631442" cy="956874"/>
                </a:xfrm>
                <a:prstGeom prst="homePlate">
                  <a:avLst>
                    <a:gd name="adj" fmla="val 29001"/>
                  </a:avLst>
                </a:prstGeom>
                <a:solidFill>
                  <a:srgbClr val="1A526E"/>
                </a:solidFill>
                <a:ln w="12700">
                  <a:solidFill>
                    <a:srgbClr val="1A526E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272E38"/>
                    </a:solidFill>
                  </a:endParaRPr>
                </a:p>
              </p:txBody>
            </p:sp>
            <p:sp>
              <p:nvSpPr>
                <p:cNvPr id="20" name="TextBox 69">
                  <a:extLst>
                    <a:ext uri="{FF2B5EF4-FFF2-40B4-BE49-F238E27FC236}">
                      <a16:creationId xmlns:a16="http://schemas.microsoft.com/office/drawing/2014/main" id="{F74A7B49-33B1-7847-8CC0-DEBF6841C187}"/>
                    </a:ext>
                  </a:extLst>
                </p:cNvPr>
                <p:cNvSpPr txBox="1"/>
                <p:nvPr/>
              </p:nvSpPr>
              <p:spPr>
                <a:xfrm>
                  <a:off x="1381867" y="2754122"/>
                  <a:ext cx="213521" cy="254928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1600" b="1" dirty="0">
                      <a:solidFill>
                        <a:schemeClr val="bg1"/>
                      </a:solidFill>
                      <a:latin typeface="微软雅黑" pitchFamily="34" charset="-122"/>
                      <a:ea typeface="微软雅黑" pitchFamily="34" charset="-122"/>
                    </a:rPr>
                    <a:t>03</a:t>
                  </a:r>
                  <a:endParaRPr lang="zh-CN" altLang="en-US" sz="1600" b="1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</p:grpSp>
        </p:grpSp>
        <p:grpSp>
          <p:nvGrpSpPr>
            <p:cNvPr id="23" name="组合 22">
              <a:extLst>
                <a:ext uri="{FF2B5EF4-FFF2-40B4-BE49-F238E27FC236}">
                  <a16:creationId xmlns:a16="http://schemas.microsoft.com/office/drawing/2014/main" id="{1AC802CA-E154-9846-8D11-7829B5EDBEF1}"/>
                </a:ext>
              </a:extLst>
            </p:cNvPr>
            <p:cNvGrpSpPr/>
            <p:nvPr/>
          </p:nvGrpSpPr>
          <p:grpSpPr>
            <a:xfrm>
              <a:off x="4572000" y="3651871"/>
              <a:ext cx="4032448" cy="631442"/>
              <a:chOff x="4572000" y="1148221"/>
              <a:chExt cx="4032448" cy="631442"/>
            </a:xfrm>
          </p:grpSpPr>
          <p:sp>
            <p:nvSpPr>
              <p:cNvPr id="28" name="矩形 1">
                <a:extLst>
                  <a:ext uri="{FF2B5EF4-FFF2-40B4-BE49-F238E27FC236}">
                    <a16:creationId xmlns:a16="http://schemas.microsoft.com/office/drawing/2014/main" id="{DD57A43C-0242-D64D-B430-89FCF5D2EE47}"/>
                  </a:ext>
                </a:extLst>
              </p:cNvPr>
              <p:cNvSpPr/>
              <p:nvPr/>
            </p:nvSpPr>
            <p:spPr>
              <a:xfrm>
                <a:off x="4572000" y="1165225"/>
                <a:ext cx="4032448" cy="432048"/>
              </a:xfrm>
              <a:prstGeom prst="rect">
                <a:avLst/>
              </a:prstGeom>
              <a:noFill/>
              <a:ln w="9525">
                <a:solidFill>
                  <a:srgbClr val="8CC33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272E38"/>
                  </a:solidFill>
                </a:endParaRPr>
              </a:p>
            </p:txBody>
          </p:sp>
          <p:grpSp>
            <p:nvGrpSpPr>
              <p:cNvPr id="25" name="组合 24">
                <a:extLst>
                  <a:ext uri="{FF2B5EF4-FFF2-40B4-BE49-F238E27FC236}">
                    <a16:creationId xmlns:a16="http://schemas.microsoft.com/office/drawing/2014/main" id="{349F3CCD-A9BC-BA47-AFCE-F3B9ECC3DD1A}"/>
                  </a:ext>
                </a:extLst>
              </p:cNvPr>
              <p:cNvGrpSpPr/>
              <p:nvPr/>
            </p:nvGrpSpPr>
            <p:grpSpPr>
              <a:xfrm>
                <a:off x="4667903" y="1148221"/>
                <a:ext cx="956874" cy="631442"/>
                <a:chOff x="1331539" y="2677259"/>
                <a:chExt cx="956874" cy="631442"/>
              </a:xfrm>
            </p:grpSpPr>
            <p:sp>
              <p:nvSpPr>
                <p:cNvPr id="26" name="五边形 25">
                  <a:extLst>
                    <a:ext uri="{FF2B5EF4-FFF2-40B4-BE49-F238E27FC236}">
                      <a16:creationId xmlns:a16="http://schemas.microsoft.com/office/drawing/2014/main" id="{B683B496-2252-5946-8D43-1044DDEB41DF}"/>
                    </a:ext>
                  </a:extLst>
                </p:cNvPr>
                <p:cNvSpPr/>
                <p:nvPr/>
              </p:nvSpPr>
              <p:spPr>
                <a:xfrm rot="5400000">
                  <a:off x="1494255" y="2514543"/>
                  <a:ext cx="631442" cy="956874"/>
                </a:xfrm>
                <a:prstGeom prst="homePlate">
                  <a:avLst>
                    <a:gd name="adj" fmla="val 29001"/>
                  </a:avLst>
                </a:prstGeom>
                <a:solidFill>
                  <a:srgbClr val="8CC33F"/>
                </a:solidFill>
                <a:ln w="12700">
                  <a:solidFill>
                    <a:srgbClr val="8CC33F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272E38"/>
                    </a:solidFill>
                  </a:endParaRPr>
                </a:p>
              </p:txBody>
            </p:sp>
            <p:sp>
              <p:nvSpPr>
                <p:cNvPr id="27" name="TextBox 76">
                  <a:extLst>
                    <a:ext uri="{FF2B5EF4-FFF2-40B4-BE49-F238E27FC236}">
                      <a16:creationId xmlns:a16="http://schemas.microsoft.com/office/drawing/2014/main" id="{29193B0C-5EA3-7741-97B0-AD294DE8DDE3}"/>
                    </a:ext>
                  </a:extLst>
                </p:cNvPr>
                <p:cNvSpPr txBox="1"/>
                <p:nvPr/>
              </p:nvSpPr>
              <p:spPr>
                <a:xfrm>
                  <a:off x="1381867" y="2754122"/>
                  <a:ext cx="251037" cy="254928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1600" b="1" spc="300" dirty="0">
                      <a:solidFill>
                        <a:schemeClr val="bg1"/>
                      </a:solidFill>
                      <a:latin typeface="微软雅黑" pitchFamily="34" charset="-122"/>
                      <a:ea typeface="微软雅黑" pitchFamily="34" charset="-122"/>
                    </a:rPr>
                    <a:t>04</a:t>
                  </a:r>
                  <a:endParaRPr lang="zh-CN" altLang="en-US" sz="1600" b="1" spc="300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</p:grpSp>
        </p:grpSp>
      </p:grpSp>
      <p:sp>
        <p:nvSpPr>
          <p:cNvPr id="59" name="TextBox 54">
            <a:extLst>
              <a:ext uri="{FF2B5EF4-FFF2-40B4-BE49-F238E27FC236}">
                <a16:creationId xmlns:a16="http://schemas.microsoft.com/office/drawing/2014/main" id="{DCB4D5D8-1DE9-E04F-ADD7-98BC62ED4940}"/>
              </a:ext>
            </a:extLst>
          </p:cNvPr>
          <p:cNvSpPr txBox="1"/>
          <p:nvPr/>
        </p:nvSpPr>
        <p:spPr>
          <a:xfrm>
            <a:off x="4415038" y="2619023"/>
            <a:ext cx="5247236" cy="36933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just"/>
            <a:r>
              <a:rPr lang="en-US" altLang="zh-CN" b="1" dirty="0">
                <a:solidFill>
                  <a:srgbClr val="7030A0"/>
                </a:solidFill>
                <a:latin typeface="Century Gothic" panose="020B0502020202020204" pitchFamily="34" charset="0"/>
                <a:ea typeface="微软雅黑" pitchFamily="34" charset="-122"/>
              </a:rPr>
              <a:t>How</a:t>
            </a:r>
            <a:r>
              <a:rPr lang="zh-CN" altLang="en-US" b="1" dirty="0">
                <a:solidFill>
                  <a:srgbClr val="7030A0"/>
                </a:solidFill>
                <a:latin typeface="Century Gothic" panose="020B0502020202020204" pitchFamily="34" charset="0"/>
                <a:ea typeface="微软雅黑" pitchFamily="34" charset="-122"/>
              </a:rPr>
              <a:t> </a:t>
            </a:r>
            <a:r>
              <a:rPr lang="en-US" altLang="zh-CN" b="1" dirty="0" err="1">
                <a:solidFill>
                  <a:srgbClr val="7030A0"/>
                </a:solidFill>
                <a:latin typeface="Century Gothic" panose="020B0502020202020204" pitchFamily="34" charset="0"/>
                <a:ea typeface="微软雅黑" pitchFamily="34" charset="-122"/>
              </a:rPr>
              <a:t>Sangfor</a:t>
            </a:r>
            <a:r>
              <a:rPr lang="zh-CN" altLang="en-US" b="1" dirty="0">
                <a:solidFill>
                  <a:srgbClr val="7030A0"/>
                </a:solidFill>
                <a:latin typeface="Century Gothic" panose="020B0502020202020204" pitchFamily="34" charset="0"/>
                <a:ea typeface="微软雅黑" pitchFamily="34" charset="-122"/>
              </a:rPr>
              <a:t> </a:t>
            </a:r>
            <a:r>
              <a:rPr lang="en-US" altLang="zh-CN" b="1" dirty="0">
                <a:solidFill>
                  <a:srgbClr val="7030A0"/>
                </a:solidFill>
                <a:latin typeface="Century Gothic" panose="020B0502020202020204" pitchFamily="34" charset="0"/>
                <a:ea typeface="微软雅黑" pitchFamily="34" charset="-122"/>
              </a:rPr>
              <a:t>enable</a:t>
            </a:r>
            <a:r>
              <a:rPr lang="zh-CN" altLang="en-US" b="1" dirty="0">
                <a:solidFill>
                  <a:srgbClr val="7030A0"/>
                </a:solidFill>
                <a:latin typeface="Century Gothic" panose="020B0502020202020204" pitchFamily="34" charset="0"/>
                <a:ea typeface="微软雅黑" pitchFamily="34" charset="-122"/>
              </a:rPr>
              <a:t> </a:t>
            </a:r>
            <a:r>
              <a:rPr lang="en-US" altLang="zh-CN" b="1" dirty="0">
                <a:solidFill>
                  <a:srgbClr val="7030A0"/>
                </a:solidFill>
                <a:latin typeface="Century Gothic" panose="020B0502020202020204" pitchFamily="34" charset="0"/>
                <a:ea typeface="微软雅黑" pitchFamily="34" charset="-122"/>
              </a:rPr>
              <a:t>partner</a:t>
            </a:r>
            <a:r>
              <a:rPr lang="zh-CN" altLang="en-US" b="1" dirty="0">
                <a:solidFill>
                  <a:srgbClr val="7030A0"/>
                </a:solidFill>
                <a:latin typeface="Century Gothic" panose="020B0502020202020204" pitchFamily="34" charset="0"/>
                <a:ea typeface="微软雅黑" pitchFamily="34" charset="-122"/>
              </a:rPr>
              <a:t> </a:t>
            </a:r>
            <a:r>
              <a:rPr lang="en-US" altLang="zh-CN" b="1" dirty="0">
                <a:solidFill>
                  <a:srgbClr val="7030A0"/>
                </a:solidFill>
                <a:latin typeface="Century Gothic" panose="020B0502020202020204" pitchFamily="34" charset="0"/>
                <a:ea typeface="微软雅黑" pitchFamily="34" charset="-122"/>
              </a:rPr>
              <a:t>move</a:t>
            </a:r>
            <a:r>
              <a:rPr lang="zh-CN" altLang="en-US" b="1" dirty="0">
                <a:solidFill>
                  <a:srgbClr val="7030A0"/>
                </a:solidFill>
                <a:latin typeface="Century Gothic" panose="020B0502020202020204" pitchFamily="34" charset="0"/>
                <a:ea typeface="微软雅黑" pitchFamily="34" charset="-122"/>
              </a:rPr>
              <a:t> </a:t>
            </a:r>
            <a:r>
              <a:rPr lang="en-US" altLang="zh-CN" b="1" dirty="0">
                <a:solidFill>
                  <a:srgbClr val="7030A0"/>
                </a:solidFill>
                <a:latin typeface="Century Gothic" panose="020B0502020202020204" pitchFamily="34" charset="0"/>
                <a:ea typeface="微软雅黑" pitchFamily="34" charset="-122"/>
              </a:rPr>
              <a:t>to</a:t>
            </a:r>
            <a:r>
              <a:rPr lang="zh-CN" altLang="en-US" b="1" dirty="0">
                <a:solidFill>
                  <a:srgbClr val="7030A0"/>
                </a:solidFill>
                <a:latin typeface="Century Gothic" panose="020B0502020202020204" pitchFamily="34" charset="0"/>
                <a:ea typeface="微软雅黑" pitchFamily="34" charset="-122"/>
              </a:rPr>
              <a:t> </a:t>
            </a:r>
            <a:r>
              <a:rPr lang="en-US" altLang="zh-CN" b="1" dirty="0">
                <a:solidFill>
                  <a:srgbClr val="7030A0"/>
                </a:solidFill>
                <a:latin typeface="Century Gothic" panose="020B0502020202020204" pitchFamily="34" charset="0"/>
                <a:ea typeface="微软雅黑" pitchFamily="34" charset="-122"/>
              </a:rPr>
              <a:t>MCP</a:t>
            </a:r>
            <a:endParaRPr lang="zh-CN" altLang="en-US" b="1" dirty="0">
              <a:solidFill>
                <a:srgbClr val="7030A0"/>
              </a:solidFill>
              <a:latin typeface="Century Gothic" panose="020B0502020202020204" pitchFamily="34" charset="0"/>
              <a:ea typeface="微软雅黑" pitchFamily="34" charset="-122"/>
            </a:endParaRPr>
          </a:p>
        </p:txBody>
      </p:sp>
      <p:sp>
        <p:nvSpPr>
          <p:cNvPr id="60" name="TextBox 54">
            <a:extLst>
              <a:ext uri="{FF2B5EF4-FFF2-40B4-BE49-F238E27FC236}">
                <a16:creationId xmlns:a16="http://schemas.microsoft.com/office/drawing/2014/main" id="{7B23DEEC-12CB-F344-86E8-551BECB46A97}"/>
              </a:ext>
            </a:extLst>
          </p:cNvPr>
          <p:cNvSpPr txBox="1"/>
          <p:nvPr/>
        </p:nvSpPr>
        <p:spPr>
          <a:xfrm>
            <a:off x="4415038" y="3701135"/>
            <a:ext cx="5247236" cy="36933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altLang="zh-CN" b="1" dirty="0">
                <a:solidFill>
                  <a:srgbClr val="272E38"/>
                </a:solidFill>
                <a:latin typeface="Century Gothic" panose="020B0502020202020204" pitchFamily="34" charset="0"/>
                <a:ea typeface="微软雅黑" pitchFamily="34" charset="-122"/>
              </a:rPr>
              <a:t>How</a:t>
            </a:r>
            <a:r>
              <a:rPr lang="zh-CN" altLang="en-US" b="1" dirty="0">
                <a:solidFill>
                  <a:srgbClr val="272E38"/>
                </a:solidFill>
                <a:latin typeface="Century Gothic" panose="020B0502020202020204" pitchFamily="34" charset="0"/>
                <a:ea typeface="微软雅黑" pitchFamily="34" charset="-122"/>
              </a:rPr>
              <a:t> </a:t>
            </a:r>
            <a:r>
              <a:rPr lang="en-US" altLang="zh-CN" b="1" dirty="0">
                <a:solidFill>
                  <a:srgbClr val="272E38"/>
                </a:solidFill>
                <a:latin typeface="Century Gothic" panose="020B0502020202020204" pitchFamily="34" charset="0"/>
                <a:ea typeface="微软雅黑" pitchFamily="34" charset="-122"/>
              </a:rPr>
              <a:t>to</a:t>
            </a:r>
            <a:r>
              <a:rPr lang="zh-CN" altLang="en-US" b="1" dirty="0">
                <a:solidFill>
                  <a:srgbClr val="272E38"/>
                </a:solidFill>
                <a:latin typeface="Century Gothic" panose="020B0502020202020204" pitchFamily="34" charset="0"/>
                <a:ea typeface="微软雅黑" pitchFamily="34" charset="-122"/>
              </a:rPr>
              <a:t> </a:t>
            </a:r>
            <a:r>
              <a:rPr lang="en-US" altLang="zh-CN" b="1" dirty="0">
                <a:solidFill>
                  <a:srgbClr val="272E38"/>
                </a:solidFill>
                <a:latin typeface="Century Gothic" panose="020B0502020202020204" pitchFamily="34" charset="0"/>
                <a:ea typeface="微软雅黑" pitchFamily="34" charset="-122"/>
              </a:rPr>
              <a:t>engage</a:t>
            </a:r>
            <a:r>
              <a:rPr lang="zh-CN" altLang="en-US" b="1" dirty="0">
                <a:solidFill>
                  <a:srgbClr val="272E38"/>
                </a:solidFill>
                <a:latin typeface="Century Gothic" panose="020B0502020202020204" pitchFamily="34" charset="0"/>
                <a:ea typeface="微软雅黑" pitchFamily="34" charset="-122"/>
              </a:rPr>
              <a:t> </a:t>
            </a:r>
            <a:r>
              <a:rPr lang="en-US" altLang="zh-CN" b="1" dirty="0">
                <a:solidFill>
                  <a:srgbClr val="272E38"/>
                </a:solidFill>
                <a:latin typeface="Century Gothic" panose="020B0502020202020204" pitchFamily="34" charset="0"/>
                <a:ea typeface="微软雅黑" pitchFamily="34" charset="-122"/>
              </a:rPr>
              <a:t>your</a:t>
            </a:r>
            <a:r>
              <a:rPr lang="zh-CN" altLang="en-US" b="1" dirty="0">
                <a:solidFill>
                  <a:srgbClr val="272E38"/>
                </a:solidFill>
                <a:latin typeface="Century Gothic" panose="020B0502020202020204" pitchFamily="34" charset="0"/>
                <a:ea typeface="微软雅黑" pitchFamily="34" charset="-122"/>
              </a:rPr>
              <a:t> </a:t>
            </a:r>
            <a:r>
              <a:rPr lang="en-US" altLang="zh-CN" b="1" dirty="0">
                <a:solidFill>
                  <a:srgbClr val="272E38"/>
                </a:solidFill>
                <a:latin typeface="Century Gothic" panose="020B0502020202020204" pitchFamily="34" charset="0"/>
                <a:ea typeface="微软雅黑" pitchFamily="34" charset="-122"/>
              </a:rPr>
              <a:t>customers</a:t>
            </a:r>
            <a:r>
              <a:rPr lang="zh-CN" altLang="en-US" b="1" dirty="0">
                <a:solidFill>
                  <a:srgbClr val="272E38"/>
                </a:solidFill>
                <a:latin typeface="Century Gothic" panose="020B0502020202020204" pitchFamily="34" charset="0"/>
                <a:ea typeface="微软雅黑" pitchFamily="34" charset="-122"/>
              </a:rPr>
              <a:t> </a:t>
            </a:r>
          </a:p>
        </p:txBody>
      </p:sp>
      <p:sp>
        <p:nvSpPr>
          <p:cNvPr id="61" name="TextBox 54">
            <a:extLst>
              <a:ext uri="{FF2B5EF4-FFF2-40B4-BE49-F238E27FC236}">
                <a16:creationId xmlns:a16="http://schemas.microsoft.com/office/drawing/2014/main" id="{42690D4D-F669-A04B-B302-3EAAE7138BB4}"/>
              </a:ext>
            </a:extLst>
          </p:cNvPr>
          <p:cNvSpPr txBox="1"/>
          <p:nvPr/>
        </p:nvSpPr>
        <p:spPr>
          <a:xfrm>
            <a:off x="4415038" y="4835650"/>
            <a:ext cx="5247236" cy="36933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altLang="zh-CN" b="1" dirty="0" err="1">
                <a:solidFill>
                  <a:srgbClr val="272E38"/>
                </a:solidFill>
                <a:latin typeface="Century Gothic" panose="020B0502020202020204" pitchFamily="34" charset="0"/>
                <a:ea typeface="微软雅黑" pitchFamily="34" charset="-122"/>
              </a:rPr>
              <a:t>Sangfor</a:t>
            </a:r>
            <a:r>
              <a:rPr lang="zh-CN" altLang="en-US" b="1" dirty="0">
                <a:solidFill>
                  <a:srgbClr val="272E38"/>
                </a:solidFill>
                <a:latin typeface="Century Gothic" panose="020B0502020202020204" pitchFamily="34" charset="0"/>
                <a:ea typeface="微软雅黑" pitchFamily="34" charset="-122"/>
              </a:rPr>
              <a:t> </a:t>
            </a:r>
            <a:r>
              <a:rPr lang="en-US" altLang="zh-CN" b="1" dirty="0">
                <a:solidFill>
                  <a:srgbClr val="272E38"/>
                </a:solidFill>
                <a:latin typeface="Century Gothic" panose="020B0502020202020204" pitchFamily="34" charset="0"/>
                <a:ea typeface="微软雅黑" pitchFamily="34" charset="-122"/>
              </a:rPr>
              <a:t>brand</a:t>
            </a:r>
            <a:r>
              <a:rPr lang="zh-CN" altLang="en-US" b="1" dirty="0">
                <a:solidFill>
                  <a:srgbClr val="272E38"/>
                </a:solidFill>
                <a:latin typeface="Century Gothic" panose="020B0502020202020204" pitchFamily="34" charset="0"/>
                <a:ea typeface="微软雅黑" pitchFamily="34" charset="-122"/>
              </a:rPr>
              <a:t> </a:t>
            </a:r>
            <a:r>
              <a:rPr lang="en-US" altLang="zh-CN" b="1" dirty="0">
                <a:solidFill>
                  <a:srgbClr val="272E38"/>
                </a:solidFill>
                <a:latin typeface="Century Gothic" panose="020B0502020202020204" pitchFamily="34" charset="0"/>
                <a:ea typeface="微软雅黑" pitchFamily="34" charset="-122"/>
              </a:rPr>
              <a:t>and</a:t>
            </a:r>
            <a:r>
              <a:rPr lang="zh-CN" altLang="en-US" b="1" dirty="0">
                <a:solidFill>
                  <a:srgbClr val="272E38"/>
                </a:solidFill>
                <a:latin typeface="Century Gothic" panose="020B0502020202020204" pitchFamily="34" charset="0"/>
                <a:ea typeface="微软雅黑" pitchFamily="34" charset="-122"/>
              </a:rPr>
              <a:t> </a:t>
            </a:r>
            <a:r>
              <a:rPr lang="en-US" altLang="zh-CN" b="1" dirty="0">
                <a:solidFill>
                  <a:srgbClr val="272E38"/>
                </a:solidFill>
                <a:latin typeface="Century Gothic" panose="020B0502020202020204" pitchFamily="34" charset="0"/>
                <a:ea typeface="微软雅黑" pitchFamily="34" charset="-122"/>
              </a:rPr>
              <a:t>differences</a:t>
            </a:r>
            <a:endParaRPr lang="zh-CN" altLang="en-US" b="1" dirty="0">
              <a:solidFill>
                <a:srgbClr val="272E38"/>
              </a:solidFill>
              <a:latin typeface="Century Gothic" panose="020B0502020202020204" pitchFamily="34" charset="0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914641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70EA69-1FE9-4C44-BB15-1F3835B859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HK" dirty="0" err="1"/>
              <a:t>Sangfor</a:t>
            </a:r>
            <a:r>
              <a:rPr lang="en-HK" dirty="0"/>
              <a:t> Managed Cloud Service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E10AD67-6694-4B88-82E5-5B66E1DC0C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0A7DBC0-5C72-42BC-8B9D-12DDD04636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01D6599-E626-4E32-B645-88ABF3DA51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 dirty="0"/>
              <a:t>Page </a:t>
            </a:r>
            <a:fld id="{6F6B6950-8D1A-4668-8374-25B44628E0DF}" type="slidenum">
              <a:rPr lang="zh-CN" altLang="en-US" smtClean="0"/>
              <a:t>9</a:t>
            </a:fld>
            <a:endParaRPr lang="zh-CN" altLang="en-US" dirty="0"/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50562C6A-14C4-4708-B9A7-AE70FEDC9DB7}"/>
              </a:ext>
            </a:extLst>
          </p:cNvPr>
          <p:cNvSpPr txBox="1">
            <a:spLocks/>
          </p:cNvSpPr>
          <p:nvPr/>
        </p:nvSpPr>
        <p:spPr>
          <a:xfrm>
            <a:off x="666052" y="913776"/>
            <a:ext cx="11127150" cy="43513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en-US" altLang="zh-CN" sz="2000" b="1" dirty="0">
                <a:solidFill>
                  <a:srgbClr val="7030A0"/>
                </a:solidFill>
                <a:latin typeface="+mn-ea"/>
              </a:rPr>
              <a:t>O</a:t>
            </a:r>
            <a:r>
              <a:rPr lang="en-HK" sz="2000" b="1" dirty="0" err="1">
                <a:solidFill>
                  <a:srgbClr val="7030A0"/>
                </a:solidFill>
                <a:latin typeface="+mn-ea"/>
              </a:rPr>
              <a:t>ur</a:t>
            </a:r>
            <a:r>
              <a:rPr lang="en-HK" sz="2000" b="1" dirty="0">
                <a:solidFill>
                  <a:srgbClr val="7030A0"/>
                </a:solidFill>
                <a:latin typeface="+mn-ea"/>
              </a:rPr>
              <a:t> Vision</a:t>
            </a:r>
          </a:p>
          <a:p>
            <a:pPr marL="457200" lvl="1" indent="0">
              <a:lnSpc>
                <a:spcPct val="150000"/>
              </a:lnSpc>
              <a:buNone/>
            </a:pPr>
            <a:r>
              <a:rPr lang="en-US" altLang="zh-CN" sz="2000" dirty="0">
                <a:latin typeface="+mn-ea"/>
              </a:rPr>
              <a:t>Building</a:t>
            </a:r>
            <a:r>
              <a:rPr lang="zh-CN" altLang="en-US" sz="2000" dirty="0">
                <a:latin typeface="+mn-ea"/>
              </a:rPr>
              <a:t> </a:t>
            </a:r>
            <a:r>
              <a:rPr lang="en-US" altLang="zh-CN" sz="2000" dirty="0">
                <a:latin typeface="+mn-ea"/>
              </a:rPr>
              <a:t>a</a:t>
            </a:r>
            <a:r>
              <a:rPr lang="zh-CN" altLang="en-US" sz="2000" dirty="0">
                <a:latin typeface="+mn-ea"/>
              </a:rPr>
              <a:t> </a:t>
            </a:r>
            <a:r>
              <a:rPr lang="en-US" altLang="zh-CN" sz="2000" dirty="0">
                <a:latin typeface="+mn-ea"/>
              </a:rPr>
              <a:t>global-distributed</a:t>
            </a:r>
            <a:r>
              <a:rPr lang="zh-CN" altLang="en-US" sz="2000" dirty="0">
                <a:latin typeface="+mn-ea"/>
              </a:rPr>
              <a:t> </a:t>
            </a:r>
            <a:r>
              <a:rPr lang="en-US" altLang="zh-CN" sz="2000" dirty="0">
                <a:latin typeface="+mn-ea"/>
              </a:rPr>
              <a:t>cloud</a:t>
            </a:r>
            <a:r>
              <a:rPr lang="zh-CN" altLang="en-US" sz="2000" dirty="0">
                <a:latin typeface="+mn-ea"/>
              </a:rPr>
              <a:t> </a:t>
            </a:r>
            <a:r>
              <a:rPr lang="en-US" altLang="zh-CN" sz="2000" dirty="0">
                <a:latin typeface="+mn-ea"/>
              </a:rPr>
              <a:t>data</a:t>
            </a:r>
            <a:r>
              <a:rPr lang="zh-CN" altLang="en-US" sz="2000" dirty="0">
                <a:latin typeface="+mn-ea"/>
              </a:rPr>
              <a:t> </a:t>
            </a:r>
            <a:r>
              <a:rPr lang="en-US" altLang="zh-CN" sz="2000" dirty="0">
                <a:latin typeface="+mn-ea"/>
              </a:rPr>
              <a:t>center, allow</a:t>
            </a:r>
            <a:r>
              <a:rPr lang="zh-CN" altLang="en-US" sz="2000" dirty="0">
                <a:latin typeface="+mn-ea"/>
              </a:rPr>
              <a:t> </a:t>
            </a:r>
            <a:r>
              <a:rPr lang="en-US" altLang="zh-CN" sz="2000" dirty="0">
                <a:latin typeface="+mn-ea"/>
              </a:rPr>
              <a:t>every</a:t>
            </a:r>
            <a:r>
              <a:rPr lang="zh-CN" altLang="en-US" sz="2000" dirty="0">
                <a:latin typeface="+mn-ea"/>
              </a:rPr>
              <a:t> </a:t>
            </a:r>
            <a:r>
              <a:rPr lang="en-US" altLang="zh-CN" sz="2000" dirty="0">
                <a:latin typeface="+mn-ea"/>
              </a:rPr>
              <a:t>customer</a:t>
            </a:r>
            <a:r>
              <a:rPr lang="zh-CN" altLang="en-US" sz="2000" dirty="0">
                <a:latin typeface="+mn-ea"/>
              </a:rPr>
              <a:t> </a:t>
            </a:r>
            <a:r>
              <a:rPr lang="en-US" altLang="zh-CN" sz="2000" dirty="0">
                <a:latin typeface="+mn-ea"/>
              </a:rPr>
              <a:t>to</a:t>
            </a:r>
            <a:r>
              <a:rPr lang="zh-CN" altLang="en-US" sz="2000" dirty="0">
                <a:latin typeface="+mn-ea"/>
              </a:rPr>
              <a:t> </a:t>
            </a:r>
            <a:r>
              <a:rPr lang="en-US" altLang="zh-CN" sz="2000" dirty="0">
                <a:latin typeface="+mn-ea"/>
              </a:rPr>
              <a:t>afford</a:t>
            </a:r>
            <a:r>
              <a:rPr lang="zh-CN" altLang="en-US" sz="2000" dirty="0">
                <a:latin typeface="+mn-ea"/>
              </a:rPr>
              <a:t> </a:t>
            </a:r>
            <a:r>
              <a:rPr lang="en-US" altLang="zh-CN" sz="2000" dirty="0">
                <a:latin typeface="+mn-ea"/>
              </a:rPr>
              <a:t>and</a:t>
            </a:r>
            <a:r>
              <a:rPr lang="zh-CN" altLang="en-US" sz="2000" dirty="0">
                <a:latin typeface="+mn-ea"/>
              </a:rPr>
              <a:t> </a:t>
            </a:r>
            <a:r>
              <a:rPr lang="en-US" altLang="zh-CN" sz="2000" dirty="0">
                <a:latin typeface="+mn-ea"/>
              </a:rPr>
              <a:t>secure</a:t>
            </a:r>
            <a:r>
              <a:rPr lang="zh-CN" altLang="en-US" sz="2000" dirty="0">
                <a:latin typeface="+mn-ea"/>
              </a:rPr>
              <a:t> </a:t>
            </a:r>
            <a:r>
              <a:rPr lang="en-US" altLang="zh-CN" sz="2000" dirty="0">
                <a:latin typeface="+mn-ea"/>
              </a:rPr>
              <a:t>enjoy</a:t>
            </a:r>
            <a:r>
              <a:rPr lang="zh-CN" altLang="en-US" sz="2000" dirty="0">
                <a:latin typeface="+mn-ea"/>
              </a:rPr>
              <a:t> </a:t>
            </a:r>
            <a:r>
              <a:rPr lang="en-US" altLang="zh-CN" sz="2000" dirty="0">
                <a:latin typeface="+mn-ea"/>
              </a:rPr>
              <a:t>the</a:t>
            </a:r>
            <a:r>
              <a:rPr lang="zh-CN" altLang="en-US" sz="2000" dirty="0">
                <a:latin typeface="+mn-ea"/>
              </a:rPr>
              <a:t> </a:t>
            </a:r>
            <a:r>
              <a:rPr lang="en-US" altLang="zh-CN" sz="2000" dirty="0">
                <a:latin typeface="+mn-ea"/>
              </a:rPr>
              <a:t>cloud</a:t>
            </a:r>
            <a:r>
              <a:rPr lang="zh-CN" altLang="en-US" sz="2000" dirty="0">
                <a:latin typeface="+mn-ea"/>
              </a:rPr>
              <a:t> </a:t>
            </a:r>
            <a:r>
              <a:rPr lang="en-US" altLang="zh-CN" sz="2000" dirty="0">
                <a:latin typeface="+mn-ea"/>
              </a:rPr>
              <a:t>service,</a:t>
            </a:r>
            <a:r>
              <a:rPr lang="zh-CN" altLang="en-US" sz="2000" dirty="0">
                <a:latin typeface="+mn-ea"/>
              </a:rPr>
              <a:t> </a:t>
            </a:r>
            <a:r>
              <a:rPr lang="en-US" altLang="zh-CN" sz="2000" dirty="0">
                <a:latin typeface="+mn-ea"/>
              </a:rPr>
              <a:t>Building</a:t>
            </a:r>
            <a:r>
              <a:rPr lang="zh-CN" altLang="en-US" sz="2000" dirty="0">
                <a:latin typeface="+mn-ea"/>
              </a:rPr>
              <a:t> </a:t>
            </a:r>
            <a:r>
              <a:rPr lang="en-US" altLang="zh-CN" sz="2000" dirty="0">
                <a:latin typeface="+mn-ea"/>
              </a:rPr>
              <a:t>convenience</a:t>
            </a:r>
            <a:r>
              <a:rPr lang="zh-CN" altLang="en-US" sz="2000" dirty="0">
                <a:latin typeface="+mn-ea"/>
              </a:rPr>
              <a:t> </a:t>
            </a:r>
            <a:r>
              <a:rPr lang="en-US" altLang="zh-CN" sz="2000" dirty="0">
                <a:latin typeface="+mn-ea"/>
              </a:rPr>
              <a:t>store</a:t>
            </a:r>
            <a:r>
              <a:rPr lang="zh-CN" altLang="en-US" sz="2000" dirty="0">
                <a:latin typeface="+mn-ea"/>
              </a:rPr>
              <a:t> </a:t>
            </a:r>
            <a:r>
              <a:rPr lang="en-US" altLang="zh-CN" sz="2000" dirty="0">
                <a:latin typeface="+mn-ea"/>
              </a:rPr>
              <a:t>chain</a:t>
            </a:r>
            <a:r>
              <a:rPr lang="zh-CN" altLang="en-US" sz="2000" dirty="0">
                <a:latin typeface="+mn-ea"/>
              </a:rPr>
              <a:t> </a:t>
            </a:r>
            <a:r>
              <a:rPr lang="en-US" altLang="zh-CN" sz="2000" dirty="0">
                <a:latin typeface="+mn-ea"/>
              </a:rPr>
              <a:t>in</a:t>
            </a:r>
            <a:r>
              <a:rPr lang="zh-CN" altLang="en-US" sz="2000" dirty="0">
                <a:latin typeface="+mn-ea"/>
              </a:rPr>
              <a:t> </a:t>
            </a:r>
            <a:r>
              <a:rPr lang="en-US" altLang="zh-CN" sz="2000" dirty="0">
                <a:latin typeface="+mn-ea"/>
              </a:rPr>
              <a:t>digital</a:t>
            </a:r>
            <a:r>
              <a:rPr lang="zh-CN" altLang="en-US" sz="2000" dirty="0">
                <a:latin typeface="+mn-ea"/>
              </a:rPr>
              <a:t> </a:t>
            </a:r>
            <a:r>
              <a:rPr lang="en-US" altLang="zh-CN" sz="2000" dirty="0">
                <a:latin typeface="+mn-ea"/>
              </a:rPr>
              <a:t>word</a:t>
            </a:r>
            <a:endParaRPr lang="en-HK" sz="2000" dirty="0">
              <a:latin typeface="+mn-ea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altLang="zh-CN" sz="2000" b="1" dirty="0">
                <a:solidFill>
                  <a:srgbClr val="7030A0"/>
                </a:solidFill>
                <a:latin typeface="+mn-ea"/>
              </a:rPr>
              <a:t>O</a:t>
            </a:r>
            <a:r>
              <a:rPr lang="en-HK" sz="2000" b="1" dirty="0" err="1">
                <a:solidFill>
                  <a:srgbClr val="7030A0"/>
                </a:solidFill>
                <a:latin typeface="+mn-ea"/>
              </a:rPr>
              <a:t>ur</a:t>
            </a:r>
            <a:r>
              <a:rPr lang="en-HK" sz="2000" b="1" dirty="0">
                <a:solidFill>
                  <a:srgbClr val="7030A0"/>
                </a:solidFill>
                <a:latin typeface="+mn-ea"/>
              </a:rPr>
              <a:t> Mission</a:t>
            </a:r>
          </a:p>
          <a:p>
            <a:pPr marL="457200" lvl="1" indent="0">
              <a:lnSpc>
                <a:spcPct val="150000"/>
              </a:lnSpc>
              <a:buNone/>
            </a:pPr>
            <a:r>
              <a:rPr lang="en-US" altLang="zh-CN" sz="2000" dirty="0">
                <a:latin typeface="+mn-ea"/>
              </a:rPr>
              <a:t>Enablement</a:t>
            </a:r>
            <a:r>
              <a:rPr lang="en-HK" sz="2000" dirty="0">
                <a:latin typeface="+mn-ea"/>
              </a:rPr>
              <a:t> Partner &amp; Customer adopt Cloud Journey effectively with the most optimized </a:t>
            </a:r>
            <a:r>
              <a:rPr lang="en-US" altLang="zh-CN" sz="2000" dirty="0">
                <a:latin typeface="+mn-ea"/>
              </a:rPr>
              <a:t>approach</a:t>
            </a:r>
            <a:endParaRPr lang="en-HK" sz="2000" dirty="0">
              <a:latin typeface="+mn-ea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altLang="zh-CN" sz="2000" b="1" dirty="0">
                <a:solidFill>
                  <a:srgbClr val="7030A0"/>
                </a:solidFill>
                <a:latin typeface="+mn-ea"/>
              </a:rPr>
              <a:t>Cloud</a:t>
            </a:r>
            <a:r>
              <a:rPr lang="zh-CN" altLang="en-US" sz="2000" b="1" dirty="0">
                <a:solidFill>
                  <a:srgbClr val="7030A0"/>
                </a:solidFill>
                <a:latin typeface="+mn-ea"/>
              </a:rPr>
              <a:t> </a:t>
            </a:r>
            <a:r>
              <a:rPr lang="en-US" altLang="zh-CN" sz="2000" b="1" dirty="0">
                <a:solidFill>
                  <a:srgbClr val="7030A0"/>
                </a:solidFill>
                <a:latin typeface="+mn-ea"/>
              </a:rPr>
              <a:t>service</a:t>
            </a:r>
            <a:r>
              <a:rPr lang="zh-CN" altLang="en-US" sz="2000" b="1" dirty="0">
                <a:solidFill>
                  <a:srgbClr val="7030A0"/>
                </a:solidFill>
                <a:latin typeface="+mn-ea"/>
              </a:rPr>
              <a:t> </a:t>
            </a:r>
            <a:r>
              <a:rPr lang="en-HK" sz="2000" b="1" dirty="0">
                <a:solidFill>
                  <a:srgbClr val="7030A0"/>
                </a:solidFill>
                <a:latin typeface="+mn-ea"/>
              </a:rPr>
              <a:t>Value Proposition</a:t>
            </a:r>
          </a:p>
          <a:p>
            <a:pPr lvl="1">
              <a:lnSpc>
                <a:spcPct val="150000"/>
              </a:lnSpc>
            </a:pPr>
            <a:r>
              <a:rPr lang="en-US" altLang="zh-CN" sz="2000" dirty="0">
                <a:latin typeface="+mn-ea"/>
              </a:rPr>
              <a:t>Offering</a:t>
            </a:r>
            <a:r>
              <a:rPr lang="zh-CN" altLang="en-US" sz="2000" dirty="0">
                <a:latin typeface="+mn-ea"/>
              </a:rPr>
              <a:t> </a:t>
            </a:r>
            <a:r>
              <a:rPr lang="en-US" altLang="zh-CN" sz="2000" dirty="0">
                <a:latin typeface="+mn-ea"/>
              </a:rPr>
              <a:t>trusted</a:t>
            </a:r>
            <a:r>
              <a:rPr lang="zh-CN" altLang="en-US" sz="2000" dirty="0">
                <a:latin typeface="+mn-ea"/>
              </a:rPr>
              <a:t> </a:t>
            </a:r>
            <a:r>
              <a:rPr lang="en-US" altLang="zh-CN" sz="2000" dirty="0">
                <a:latin typeface="+mn-ea"/>
              </a:rPr>
              <a:t>Cloud</a:t>
            </a:r>
            <a:r>
              <a:rPr lang="zh-CN" altLang="en-US" sz="2000" dirty="0">
                <a:latin typeface="+mn-ea"/>
              </a:rPr>
              <a:t> </a:t>
            </a:r>
            <a:r>
              <a:rPr lang="en-US" altLang="zh-CN" sz="2000" dirty="0">
                <a:latin typeface="+mn-ea"/>
              </a:rPr>
              <a:t>infrastructure</a:t>
            </a:r>
            <a:r>
              <a:rPr lang="zh-CN" altLang="en-US" sz="2000" dirty="0">
                <a:latin typeface="+mn-ea"/>
              </a:rPr>
              <a:t> </a:t>
            </a:r>
            <a:r>
              <a:rPr lang="en-US" altLang="zh-CN" sz="2000" dirty="0">
                <a:latin typeface="+mn-ea"/>
              </a:rPr>
              <a:t>and</a:t>
            </a:r>
            <a:r>
              <a:rPr lang="zh-CN" altLang="en-US" sz="2000" dirty="0">
                <a:latin typeface="+mn-ea"/>
              </a:rPr>
              <a:t> </a:t>
            </a:r>
            <a:r>
              <a:rPr lang="en-US" altLang="zh-CN" sz="2000" dirty="0">
                <a:latin typeface="+mn-ea"/>
              </a:rPr>
              <a:t>service</a:t>
            </a:r>
            <a:endParaRPr lang="en-HK" sz="2000" dirty="0">
              <a:latin typeface="+mn-ea"/>
            </a:endParaRPr>
          </a:p>
          <a:p>
            <a:pPr lvl="1">
              <a:lnSpc>
                <a:spcPct val="150000"/>
              </a:lnSpc>
            </a:pPr>
            <a:r>
              <a:rPr lang="en-HK" sz="2000" dirty="0">
                <a:latin typeface="+mn-ea"/>
              </a:rPr>
              <a:t>Extremely Professional End-to-End Service</a:t>
            </a:r>
          </a:p>
          <a:p>
            <a:pPr lvl="1">
              <a:lnSpc>
                <a:spcPct val="150000"/>
              </a:lnSpc>
            </a:pPr>
            <a:r>
              <a:rPr lang="en-HK" sz="2000" dirty="0">
                <a:latin typeface="+mn-ea"/>
              </a:rPr>
              <a:t>Focus on Partner Enablement with Localisation</a:t>
            </a:r>
          </a:p>
        </p:txBody>
      </p:sp>
    </p:spTree>
    <p:extLst>
      <p:ext uri="{BB962C8B-B14F-4D97-AF65-F5344CB8AC3E}">
        <p14:creationId xmlns:p14="http://schemas.microsoft.com/office/powerpoint/2010/main" val="58839568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72E3406-7B7D-8648-B9F2-D70EFCD142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6478" y="126495"/>
            <a:ext cx="10515600" cy="604139"/>
          </a:xfrm>
        </p:spPr>
        <p:txBody>
          <a:bodyPr/>
          <a:lstStyle/>
          <a:p>
            <a:r>
              <a:rPr kumimoji="1" lang="en-US" altLang="zh-CN" dirty="0"/>
              <a:t>Global</a:t>
            </a:r>
            <a:r>
              <a:rPr kumimoji="1" lang="zh-CN" altLang="en-US" dirty="0"/>
              <a:t> </a:t>
            </a:r>
            <a:r>
              <a:rPr kumimoji="1" lang="en-US" altLang="zh-CN" dirty="0"/>
              <a:t>distributed</a:t>
            </a:r>
            <a:r>
              <a:rPr kumimoji="1" lang="zh-CN" altLang="en-US" dirty="0"/>
              <a:t> </a:t>
            </a:r>
            <a:r>
              <a:rPr kumimoji="1" lang="en-US" altLang="zh-CN" dirty="0"/>
              <a:t>cloud</a:t>
            </a:r>
            <a:r>
              <a:rPr kumimoji="1" lang="zh-CN" altLang="en-US" dirty="0"/>
              <a:t> </a:t>
            </a:r>
            <a:r>
              <a:rPr kumimoji="1" lang="en-US" altLang="zh-CN" dirty="0"/>
              <a:t>infrastructure</a:t>
            </a:r>
            <a:r>
              <a:rPr kumimoji="1" lang="zh-CN" altLang="en-US" dirty="0"/>
              <a:t> 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93315A56-0615-C749-BE93-315C3CA513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BA8DD97A-7CEC-9C40-A83B-158174ABA1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73451EA8-6296-D444-86EA-BEA4342498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 dirty="0"/>
              <a:t>Page </a:t>
            </a:r>
            <a:fld id="{6F6B6950-8D1A-4668-8374-25B44628E0DF}" type="slidenum">
              <a:rPr lang="zh-CN" altLang="en-US" smtClean="0"/>
              <a:t>10</a:t>
            </a:fld>
            <a:endParaRPr lang="zh-CN" altLang="en-US" dirty="0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F0C45CEF-860C-3A4F-B177-69846C34C7C0}"/>
              </a:ext>
            </a:extLst>
          </p:cNvPr>
          <p:cNvSpPr/>
          <p:nvPr/>
        </p:nvSpPr>
        <p:spPr>
          <a:xfrm>
            <a:off x="289780" y="2830912"/>
            <a:ext cx="2537731" cy="1481768"/>
          </a:xfrm>
          <a:prstGeom prst="rect">
            <a:avLst/>
          </a:prstGeom>
          <a:solidFill>
            <a:schemeClr val="accent6">
              <a:alpha val="8000"/>
            </a:schemeClr>
          </a:solidFill>
          <a:ln w="6350">
            <a:solidFill>
              <a:srgbClr val="00B0F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>
              <a:latin typeface="Century Gothic" panose="020B0502020202020204" pitchFamily="34" charset="0"/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F07ECFC7-E8F7-D144-8F5A-99DD62942EF7}"/>
              </a:ext>
            </a:extLst>
          </p:cNvPr>
          <p:cNvSpPr/>
          <p:nvPr/>
        </p:nvSpPr>
        <p:spPr>
          <a:xfrm>
            <a:off x="3073695" y="2821109"/>
            <a:ext cx="2711050" cy="1481768"/>
          </a:xfrm>
          <a:prstGeom prst="rect">
            <a:avLst/>
          </a:prstGeom>
          <a:solidFill>
            <a:schemeClr val="accent4">
              <a:alpha val="8000"/>
            </a:schemeClr>
          </a:solidFill>
          <a:ln w="6350">
            <a:solidFill>
              <a:srgbClr val="00B0F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>
              <a:latin typeface="Century Gothic" panose="020B0502020202020204" pitchFamily="34" charset="0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A42538EB-C440-454D-B122-C25569E54421}"/>
              </a:ext>
            </a:extLst>
          </p:cNvPr>
          <p:cNvSpPr/>
          <p:nvPr/>
        </p:nvSpPr>
        <p:spPr>
          <a:xfrm>
            <a:off x="6167222" y="2836455"/>
            <a:ext cx="2537731" cy="1481768"/>
          </a:xfrm>
          <a:prstGeom prst="rect">
            <a:avLst/>
          </a:prstGeom>
          <a:solidFill>
            <a:schemeClr val="accent6">
              <a:alpha val="8000"/>
            </a:schemeClr>
          </a:solidFill>
          <a:ln w="6350">
            <a:solidFill>
              <a:srgbClr val="00B0F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>
              <a:latin typeface="Century Gothic" panose="020B0502020202020204" pitchFamily="34" charset="0"/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49D677C7-976C-E249-ADFD-510E5D60078B}"/>
              </a:ext>
            </a:extLst>
          </p:cNvPr>
          <p:cNvSpPr/>
          <p:nvPr/>
        </p:nvSpPr>
        <p:spPr>
          <a:xfrm>
            <a:off x="8951137" y="2826652"/>
            <a:ext cx="2711050" cy="1481768"/>
          </a:xfrm>
          <a:prstGeom prst="rect">
            <a:avLst/>
          </a:prstGeom>
          <a:solidFill>
            <a:schemeClr val="accent4">
              <a:alpha val="8000"/>
            </a:schemeClr>
          </a:solidFill>
          <a:ln w="6350">
            <a:solidFill>
              <a:srgbClr val="00B0F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>
              <a:latin typeface="Century Gothic" panose="020B0502020202020204" pitchFamily="34" charset="0"/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C3031BB7-DB45-424B-B7AE-3293F89D416B}"/>
              </a:ext>
            </a:extLst>
          </p:cNvPr>
          <p:cNvSpPr/>
          <p:nvPr/>
        </p:nvSpPr>
        <p:spPr>
          <a:xfrm>
            <a:off x="289781" y="604059"/>
            <a:ext cx="5517518" cy="1735266"/>
          </a:xfrm>
          <a:prstGeom prst="rect">
            <a:avLst/>
          </a:prstGeom>
          <a:solidFill>
            <a:srgbClr val="00B0F0">
              <a:alpha val="8000"/>
            </a:srgbClr>
          </a:solidFill>
          <a:ln w="6350">
            <a:solidFill>
              <a:srgbClr val="00B0F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>
              <a:latin typeface="Century Gothic" panose="020B0502020202020204" pitchFamily="34" charset="0"/>
            </a:endParaRP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631E837A-CC15-CD41-8754-23FBBFCD2F08}"/>
              </a:ext>
            </a:extLst>
          </p:cNvPr>
          <p:cNvSpPr/>
          <p:nvPr/>
        </p:nvSpPr>
        <p:spPr>
          <a:xfrm>
            <a:off x="635753" y="1069830"/>
            <a:ext cx="4797184" cy="814247"/>
          </a:xfrm>
          <a:prstGeom prst="rect">
            <a:avLst/>
          </a:prstGeom>
          <a:noFill/>
          <a:ln>
            <a:solidFill>
              <a:srgbClr val="30A1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椭圆 11">
            <a:extLst>
              <a:ext uri="{FF2B5EF4-FFF2-40B4-BE49-F238E27FC236}">
                <a16:creationId xmlns:a16="http://schemas.microsoft.com/office/drawing/2014/main" id="{FA1B822C-45E4-5E48-80E8-C60CD07CFEFE}"/>
              </a:ext>
            </a:extLst>
          </p:cNvPr>
          <p:cNvSpPr/>
          <p:nvPr/>
        </p:nvSpPr>
        <p:spPr>
          <a:xfrm>
            <a:off x="2862042" y="849723"/>
            <a:ext cx="423307" cy="423307"/>
          </a:xfrm>
          <a:prstGeom prst="ellipse">
            <a:avLst/>
          </a:prstGeom>
          <a:solidFill>
            <a:srgbClr val="30A1DC"/>
          </a:solidFill>
          <a:ln w="92075">
            <a:solidFill>
              <a:srgbClr val="30A1DC">
                <a:alpha val="46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13" name="Google Shape;20049;p833">
            <a:extLst>
              <a:ext uri="{FF2B5EF4-FFF2-40B4-BE49-F238E27FC236}">
                <a16:creationId xmlns:a16="http://schemas.microsoft.com/office/drawing/2014/main" id="{0D0CEFD9-A081-EA40-A9C8-2D8F53C3DD8C}"/>
              </a:ext>
            </a:extLst>
          </p:cNvPr>
          <p:cNvSpPr/>
          <p:nvPr/>
        </p:nvSpPr>
        <p:spPr>
          <a:xfrm>
            <a:off x="1819588" y="1275213"/>
            <a:ext cx="2560970" cy="4069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91400" rIns="91400" bIns="91400" anchor="t" anchorCtr="0">
            <a:noAutofit/>
          </a:bodyPr>
          <a:lstStyle/>
          <a:p>
            <a:pPr algn="ctr">
              <a:buClr>
                <a:srgbClr val="000000"/>
              </a:buClr>
              <a:buSzPts val="1000"/>
              <a:defRPr/>
            </a:pPr>
            <a:r>
              <a:rPr lang="en-US" altLang="zh-CN" sz="1050" b="1" kern="0" dirty="0" err="1">
                <a:solidFill>
                  <a:srgbClr val="30A1DC"/>
                </a:solidFill>
                <a:latin typeface="Century Gothic"/>
                <a:ea typeface="Microsoft YaHei Light"/>
                <a:cs typeface="Microsoft YaHei Light" charset="-122"/>
                <a:sym typeface="Arial"/>
              </a:rPr>
              <a:t>Sangfor</a:t>
            </a:r>
            <a:r>
              <a:rPr lang="zh-CN" altLang="en-US" sz="1050" b="1" kern="0" dirty="0">
                <a:solidFill>
                  <a:srgbClr val="30A1DC"/>
                </a:solidFill>
                <a:latin typeface="Century Gothic"/>
                <a:ea typeface="Microsoft YaHei Light"/>
                <a:cs typeface="Microsoft YaHei Light" charset="-122"/>
                <a:sym typeface="Arial"/>
              </a:rPr>
              <a:t> U</a:t>
            </a:r>
            <a:r>
              <a:rPr lang="en-US" altLang="zh-CN" sz="1050" b="1" kern="0" dirty="0" err="1">
                <a:solidFill>
                  <a:srgbClr val="30A1DC"/>
                </a:solidFill>
                <a:latin typeface="Century Gothic"/>
                <a:ea typeface="Microsoft YaHei Light"/>
                <a:cs typeface="Microsoft YaHei Light" charset="-122"/>
                <a:sym typeface="Arial"/>
              </a:rPr>
              <a:t>nified</a:t>
            </a:r>
            <a:r>
              <a:rPr lang="zh-CN" altLang="en-US" sz="1050" b="1" kern="0" dirty="0">
                <a:solidFill>
                  <a:srgbClr val="30A1DC"/>
                </a:solidFill>
                <a:latin typeface="Century Gothic"/>
                <a:ea typeface="Microsoft YaHei Light"/>
                <a:cs typeface="Microsoft YaHei Light" charset="-122"/>
                <a:sym typeface="Arial"/>
              </a:rPr>
              <a:t> </a:t>
            </a:r>
            <a:r>
              <a:rPr kumimoji="0" lang="en-US" altLang="zh-CN" sz="1050" b="1" i="0" u="none" strike="noStrike" kern="0" cap="none" spc="0" normalizeH="0" baseline="0" noProof="0" dirty="0">
                <a:ln>
                  <a:noFill/>
                </a:ln>
                <a:solidFill>
                  <a:srgbClr val="30A1DC"/>
                </a:solidFill>
                <a:effectLst/>
                <a:uLnTx/>
                <a:uFillTx/>
                <a:latin typeface="Century Gothic"/>
                <a:ea typeface="Microsoft YaHei Light"/>
                <a:cs typeface="Microsoft YaHei Light" charset="-122"/>
                <a:sym typeface="Arial"/>
              </a:rPr>
              <a:t>Service</a:t>
            </a:r>
            <a:r>
              <a:rPr lang="zh-CN" altLang="en-US" sz="1050" b="1" kern="0" dirty="0">
                <a:solidFill>
                  <a:srgbClr val="30A1DC"/>
                </a:solidFill>
                <a:latin typeface="Century Gothic"/>
                <a:ea typeface="Microsoft YaHei Light"/>
                <a:cs typeface="Microsoft YaHei Light" charset="-122"/>
                <a:sym typeface="Arial"/>
              </a:rPr>
              <a:t> P</a:t>
            </a:r>
            <a:r>
              <a:rPr lang="en-US" altLang="zh-CN" sz="1050" b="1" kern="0" dirty="0" err="1">
                <a:solidFill>
                  <a:srgbClr val="30A1DC"/>
                </a:solidFill>
                <a:latin typeface="Century Gothic"/>
                <a:ea typeface="Microsoft YaHei Light"/>
                <a:cs typeface="Microsoft YaHei Light" charset="-122"/>
                <a:sym typeface="Arial"/>
              </a:rPr>
              <a:t>latform</a:t>
            </a:r>
            <a:endParaRPr kumimoji="0" sz="1050" b="1" i="0" u="none" strike="noStrike" kern="0" cap="none" spc="0" normalizeH="0" baseline="0" noProof="0" dirty="0" err="1">
              <a:ln>
                <a:noFill/>
              </a:ln>
              <a:solidFill>
                <a:srgbClr val="30A1DC"/>
              </a:solidFill>
              <a:effectLst/>
              <a:uLnTx/>
              <a:uFillTx/>
              <a:latin typeface="Century Gothic"/>
              <a:ea typeface="Microsoft YaHei Light"/>
              <a:cs typeface="Microsoft YaHei Light" charset="-122"/>
              <a:sym typeface="Arial"/>
            </a:endParaRPr>
          </a:p>
        </p:txBody>
      </p:sp>
      <p:sp>
        <p:nvSpPr>
          <p:cNvPr id="14" name="椭圆 13">
            <a:extLst>
              <a:ext uri="{FF2B5EF4-FFF2-40B4-BE49-F238E27FC236}">
                <a16:creationId xmlns:a16="http://schemas.microsoft.com/office/drawing/2014/main" id="{1C7ABAB1-60F1-C34D-914E-734A9C50C678}"/>
              </a:ext>
            </a:extLst>
          </p:cNvPr>
          <p:cNvSpPr/>
          <p:nvPr/>
        </p:nvSpPr>
        <p:spPr>
          <a:xfrm>
            <a:off x="1145957" y="1639292"/>
            <a:ext cx="423307" cy="423307"/>
          </a:xfrm>
          <a:prstGeom prst="ellipse">
            <a:avLst/>
          </a:prstGeom>
          <a:solidFill>
            <a:srgbClr val="30A1DC"/>
          </a:solidFill>
          <a:ln w="92075">
            <a:solidFill>
              <a:srgbClr val="30A1DC">
                <a:alpha val="46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15" name="椭圆 14">
            <a:extLst>
              <a:ext uri="{FF2B5EF4-FFF2-40B4-BE49-F238E27FC236}">
                <a16:creationId xmlns:a16="http://schemas.microsoft.com/office/drawing/2014/main" id="{ED7744CF-BF2D-6444-9499-2A96A4943A79}"/>
              </a:ext>
            </a:extLst>
          </p:cNvPr>
          <p:cNvSpPr/>
          <p:nvPr/>
        </p:nvSpPr>
        <p:spPr>
          <a:xfrm>
            <a:off x="2816540" y="1639292"/>
            <a:ext cx="423306" cy="423307"/>
          </a:xfrm>
          <a:prstGeom prst="ellipse">
            <a:avLst/>
          </a:prstGeom>
          <a:solidFill>
            <a:srgbClr val="30A1DC"/>
          </a:solidFill>
          <a:ln w="92075">
            <a:solidFill>
              <a:srgbClr val="30A1DC">
                <a:alpha val="46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16" name="椭圆 15">
            <a:extLst>
              <a:ext uri="{FF2B5EF4-FFF2-40B4-BE49-F238E27FC236}">
                <a16:creationId xmlns:a16="http://schemas.microsoft.com/office/drawing/2014/main" id="{F0491461-3199-9740-99E7-F1B350EA7B3A}"/>
              </a:ext>
            </a:extLst>
          </p:cNvPr>
          <p:cNvSpPr/>
          <p:nvPr/>
        </p:nvSpPr>
        <p:spPr>
          <a:xfrm>
            <a:off x="4487130" y="1652375"/>
            <a:ext cx="423307" cy="423307"/>
          </a:xfrm>
          <a:prstGeom prst="ellipse">
            <a:avLst/>
          </a:prstGeom>
          <a:solidFill>
            <a:srgbClr val="30A1DC"/>
          </a:solidFill>
          <a:ln w="92075">
            <a:solidFill>
              <a:srgbClr val="30A1DC">
                <a:alpha val="46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17" name="Google Shape;20049;p833">
            <a:extLst>
              <a:ext uri="{FF2B5EF4-FFF2-40B4-BE49-F238E27FC236}">
                <a16:creationId xmlns:a16="http://schemas.microsoft.com/office/drawing/2014/main" id="{E2058159-2EA6-B346-8DD2-91F2D5C8F7BA}"/>
              </a:ext>
            </a:extLst>
          </p:cNvPr>
          <p:cNvSpPr/>
          <p:nvPr/>
        </p:nvSpPr>
        <p:spPr>
          <a:xfrm>
            <a:off x="635753" y="2037472"/>
            <a:ext cx="1533465" cy="2245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91400" rIns="91400" bIns="91400" anchor="t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tabLst/>
              <a:defRPr/>
            </a:pPr>
            <a:r>
              <a:rPr lang="en-US" altLang="zh-CN" sz="900" kern="0" dirty="0">
                <a:solidFill>
                  <a:srgbClr val="203864"/>
                </a:solidFill>
                <a:latin typeface="Century Gothic" panose="020B0502020202020204" pitchFamily="34" charset="0"/>
                <a:ea typeface="Microsoft YaHei Light" charset="-122"/>
                <a:cs typeface="Microsoft YaHei Light" charset="-122"/>
                <a:sym typeface="Arial"/>
              </a:rPr>
              <a:t>Version</a:t>
            </a:r>
            <a:r>
              <a:rPr lang="zh-CN" altLang="en-US" sz="900" kern="0" dirty="0">
                <a:solidFill>
                  <a:srgbClr val="203864"/>
                </a:solidFill>
                <a:latin typeface="Century Gothic" panose="020B0502020202020204" pitchFamily="34" charset="0"/>
                <a:ea typeface="Microsoft YaHei Light" charset="-122"/>
                <a:cs typeface="Microsoft YaHei Light" charset="-122"/>
                <a:sym typeface="Arial"/>
              </a:rPr>
              <a:t> </a:t>
            </a:r>
            <a:r>
              <a:rPr lang="en-US" altLang="zh-CN" sz="900" kern="0" dirty="0">
                <a:solidFill>
                  <a:srgbClr val="203864"/>
                </a:solidFill>
                <a:latin typeface="Century Gothic" panose="020B0502020202020204" pitchFamily="34" charset="0"/>
                <a:ea typeface="Microsoft YaHei Light" charset="-122"/>
                <a:cs typeface="Microsoft YaHei Light" charset="-122"/>
                <a:sym typeface="Arial"/>
              </a:rPr>
              <a:t>management</a:t>
            </a:r>
            <a:endParaRPr kumimoji="0" sz="900" i="0" u="none" strike="noStrike" kern="0" cap="none" spc="0" normalizeH="0" baseline="0" noProof="0" dirty="0">
              <a:ln>
                <a:noFill/>
              </a:ln>
              <a:solidFill>
                <a:srgbClr val="203864"/>
              </a:solidFill>
              <a:effectLst/>
              <a:uLnTx/>
              <a:uFillTx/>
              <a:latin typeface="Century Gothic" panose="020B0502020202020204" pitchFamily="34" charset="0"/>
              <a:ea typeface="Microsoft YaHei Light" charset="-122"/>
              <a:cs typeface="Microsoft YaHei Light" charset="-122"/>
              <a:sym typeface="Arial"/>
            </a:endParaRPr>
          </a:p>
        </p:txBody>
      </p:sp>
      <p:sp>
        <p:nvSpPr>
          <p:cNvPr id="18" name="Google Shape;20049;p833">
            <a:extLst>
              <a:ext uri="{FF2B5EF4-FFF2-40B4-BE49-F238E27FC236}">
                <a16:creationId xmlns:a16="http://schemas.microsoft.com/office/drawing/2014/main" id="{E07D5015-382A-1E4D-BFCC-E9A9DCE1111C}"/>
              </a:ext>
            </a:extLst>
          </p:cNvPr>
          <p:cNvSpPr/>
          <p:nvPr/>
        </p:nvSpPr>
        <p:spPr>
          <a:xfrm>
            <a:off x="2170305" y="2063802"/>
            <a:ext cx="1814213" cy="1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91400" rIns="91400" bIns="91400" anchor="t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tabLst/>
              <a:defRPr/>
            </a:pPr>
            <a:r>
              <a:rPr kumimoji="0" lang="en-US" altLang="zh-CN" sz="900" i="0" u="none" strike="noStrike" kern="0" cap="none" spc="0" normalizeH="0" baseline="0" noProof="0" dirty="0">
                <a:ln>
                  <a:noFill/>
                </a:ln>
                <a:solidFill>
                  <a:srgbClr val="203864"/>
                </a:solidFill>
                <a:effectLst/>
                <a:uLnTx/>
                <a:uFillTx/>
                <a:latin typeface="Century Gothic" panose="020B0502020202020204" pitchFamily="34" charset="0"/>
                <a:ea typeface="Microsoft YaHei Light" charset="-122"/>
                <a:cs typeface="Microsoft YaHei Light" charset="-122"/>
                <a:sym typeface="Arial"/>
              </a:rPr>
              <a:t>Professional</a:t>
            </a:r>
            <a:r>
              <a:rPr kumimoji="0" lang="zh-CN" altLang="en-US" sz="900" i="0" u="none" strike="noStrike" kern="0" cap="none" spc="0" normalizeH="0" baseline="0" noProof="0" dirty="0">
                <a:ln>
                  <a:noFill/>
                </a:ln>
                <a:solidFill>
                  <a:srgbClr val="203864"/>
                </a:solidFill>
                <a:effectLst/>
                <a:uLnTx/>
                <a:uFillTx/>
                <a:latin typeface="Century Gothic" panose="020B0502020202020204" pitchFamily="34" charset="0"/>
                <a:ea typeface="Microsoft YaHei Light" charset="-122"/>
                <a:cs typeface="Microsoft YaHei Light" charset="-122"/>
                <a:sym typeface="Arial"/>
              </a:rPr>
              <a:t> </a:t>
            </a:r>
            <a:r>
              <a:rPr kumimoji="0" lang="en-US" altLang="zh-CN" sz="900" i="0" u="none" strike="noStrike" kern="0" cap="none" spc="0" normalizeH="0" baseline="0" noProof="0" dirty="0">
                <a:ln>
                  <a:noFill/>
                </a:ln>
                <a:solidFill>
                  <a:srgbClr val="203864"/>
                </a:solidFill>
                <a:effectLst/>
                <a:uLnTx/>
                <a:uFillTx/>
                <a:latin typeface="Century Gothic" panose="020B0502020202020204" pitchFamily="34" charset="0"/>
                <a:ea typeface="Microsoft YaHei Light" charset="-122"/>
                <a:cs typeface="Microsoft YaHei Light" charset="-122"/>
                <a:sym typeface="Arial"/>
              </a:rPr>
              <a:t>service</a:t>
            </a:r>
            <a:r>
              <a:rPr kumimoji="0" lang="zh-CN" altLang="en-US" sz="900" i="0" u="none" strike="noStrike" kern="0" cap="none" spc="0" normalizeH="0" baseline="0" noProof="0" dirty="0">
                <a:ln>
                  <a:noFill/>
                </a:ln>
                <a:solidFill>
                  <a:srgbClr val="203864"/>
                </a:solidFill>
                <a:effectLst/>
                <a:uLnTx/>
                <a:uFillTx/>
                <a:latin typeface="Century Gothic" panose="020B0502020202020204" pitchFamily="34" charset="0"/>
                <a:ea typeface="Microsoft YaHei Light" charset="-122"/>
                <a:cs typeface="Microsoft YaHei Light" charset="-122"/>
                <a:sym typeface="Arial"/>
              </a:rPr>
              <a:t> </a:t>
            </a:r>
            <a:r>
              <a:rPr kumimoji="0" lang="en-US" altLang="zh-CN" sz="900" i="0" u="none" strike="noStrike" kern="0" cap="none" spc="0" normalizeH="0" baseline="0" noProof="0" dirty="0">
                <a:ln>
                  <a:noFill/>
                </a:ln>
                <a:solidFill>
                  <a:srgbClr val="203864"/>
                </a:solidFill>
                <a:effectLst/>
                <a:uLnTx/>
                <a:uFillTx/>
                <a:latin typeface="Century Gothic" panose="020B0502020202020204" pitchFamily="34" charset="0"/>
                <a:ea typeface="Microsoft YaHei Light" charset="-122"/>
                <a:cs typeface="Microsoft YaHei Light" charset="-122"/>
                <a:sym typeface="Arial"/>
              </a:rPr>
              <a:t>delivery</a:t>
            </a:r>
            <a:endParaRPr kumimoji="0" sz="900" i="0" u="none" strike="noStrike" kern="0" cap="none" spc="0" normalizeH="0" baseline="0" noProof="0" dirty="0">
              <a:ln>
                <a:noFill/>
              </a:ln>
              <a:solidFill>
                <a:srgbClr val="203864"/>
              </a:solidFill>
              <a:effectLst/>
              <a:uLnTx/>
              <a:uFillTx/>
              <a:latin typeface="Century Gothic" panose="020B0502020202020204" pitchFamily="34" charset="0"/>
              <a:ea typeface="Microsoft YaHei Light" charset="-122"/>
              <a:cs typeface="Microsoft YaHei Light" charset="-122"/>
              <a:sym typeface="Arial"/>
            </a:endParaRPr>
          </a:p>
        </p:txBody>
      </p:sp>
      <p:sp>
        <p:nvSpPr>
          <p:cNvPr id="19" name="Google Shape;20049;p833">
            <a:extLst>
              <a:ext uri="{FF2B5EF4-FFF2-40B4-BE49-F238E27FC236}">
                <a16:creationId xmlns:a16="http://schemas.microsoft.com/office/drawing/2014/main" id="{CCAC96A2-F03F-CA44-B482-FDA79DF06DF9}"/>
              </a:ext>
            </a:extLst>
          </p:cNvPr>
          <p:cNvSpPr/>
          <p:nvPr/>
        </p:nvSpPr>
        <p:spPr>
          <a:xfrm>
            <a:off x="4127443" y="2077821"/>
            <a:ext cx="1211100" cy="1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91400" rIns="91400" bIns="91400" anchor="t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tabLst/>
              <a:defRPr/>
            </a:pPr>
            <a:r>
              <a:rPr kumimoji="0" lang="en-US" altLang="zh-CN" sz="900" i="0" u="none" strike="noStrike" kern="0" cap="none" spc="0" normalizeH="0" baseline="0" noProof="0" dirty="0">
                <a:ln>
                  <a:noFill/>
                </a:ln>
                <a:solidFill>
                  <a:srgbClr val="203864"/>
                </a:solidFill>
                <a:effectLst/>
                <a:uLnTx/>
                <a:uFillTx/>
                <a:latin typeface="Century Gothic" panose="020B0502020202020204" pitchFamily="34" charset="0"/>
                <a:ea typeface="Microsoft YaHei Light" charset="-122"/>
                <a:cs typeface="Microsoft YaHei Light" charset="-122"/>
                <a:sym typeface="Arial"/>
              </a:rPr>
              <a:t>Monitoring</a:t>
            </a:r>
            <a:r>
              <a:rPr kumimoji="0" lang="zh-CN" altLang="en-US" sz="900" i="0" u="none" strike="noStrike" kern="0" cap="none" spc="0" normalizeH="0" baseline="0" noProof="0" dirty="0">
                <a:ln>
                  <a:noFill/>
                </a:ln>
                <a:solidFill>
                  <a:srgbClr val="203864"/>
                </a:solidFill>
                <a:effectLst/>
                <a:uLnTx/>
                <a:uFillTx/>
                <a:latin typeface="Century Gothic" panose="020B0502020202020204" pitchFamily="34" charset="0"/>
                <a:ea typeface="Microsoft YaHei Light" charset="-122"/>
                <a:cs typeface="Microsoft YaHei Light" charset="-122"/>
                <a:sym typeface="Arial"/>
              </a:rPr>
              <a:t> </a:t>
            </a:r>
            <a:r>
              <a:rPr kumimoji="0" lang="en-US" altLang="zh-CN" sz="900" i="0" u="none" strike="noStrike" kern="0" cap="none" spc="0" normalizeH="0" baseline="0" noProof="0" dirty="0">
                <a:ln>
                  <a:noFill/>
                </a:ln>
                <a:solidFill>
                  <a:srgbClr val="203864"/>
                </a:solidFill>
                <a:effectLst/>
                <a:uLnTx/>
                <a:uFillTx/>
                <a:latin typeface="Century Gothic" panose="020B0502020202020204" pitchFamily="34" charset="0"/>
                <a:ea typeface="Microsoft YaHei Light" charset="-122"/>
                <a:cs typeface="Microsoft YaHei Light" charset="-122"/>
                <a:sym typeface="Arial"/>
              </a:rPr>
              <a:t>&amp;</a:t>
            </a:r>
            <a:r>
              <a:rPr kumimoji="0" lang="zh-CN" altLang="en-US" sz="900" i="0" u="none" strike="noStrike" kern="0" cap="none" spc="0" normalizeH="0" baseline="0" noProof="0" dirty="0">
                <a:ln>
                  <a:noFill/>
                </a:ln>
                <a:solidFill>
                  <a:srgbClr val="203864"/>
                </a:solidFill>
                <a:effectLst/>
                <a:uLnTx/>
                <a:uFillTx/>
                <a:latin typeface="Century Gothic" panose="020B0502020202020204" pitchFamily="34" charset="0"/>
                <a:ea typeface="Microsoft YaHei Light" charset="-122"/>
                <a:cs typeface="Microsoft YaHei Light" charset="-122"/>
                <a:sym typeface="Arial"/>
              </a:rPr>
              <a:t> </a:t>
            </a:r>
            <a:r>
              <a:rPr lang="en-US" altLang="zh-CN" sz="900" kern="0" dirty="0">
                <a:solidFill>
                  <a:srgbClr val="203864"/>
                </a:solidFill>
                <a:latin typeface="Century Gothic" panose="020B0502020202020204" pitchFamily="34" charset="0"/>
                <a:ea typeface="Microsoft YaHei Light" charset="-122"/>
                <a:cs typeface="Microsoft YaHei Light" charset="-122"/>
                <a:sym typeface="Arial"/>
              </a:rPr>
              <a:t>F</a:t>
            </a:r>
            <a:r>
              <a:rPr kumimoji="0" lang="en-US" altLang="zh-CN" sz="900" i="0" u="none" strike="noStrike" kern="0" cap="none" spc="0" normalizeH="0" baseline="0" noProof="0" dirty="0">
                <a:ln>
                  <a:noFill/>
                </a:ln>
                <a:solidFill>
                  <a:srgbClr val="203864"/>
                </a:solidFill>
                <a:effectLst/>
                <a:uLnTx/>
                <a:uFillTx/>
                <a:latin typeface="Century Gothic" panose="020B0502020202020204" pitchFamily="34" charset="0"/>
                <a:ea typeface="Microsoft YaHei Light" charset="-122"/>
                <a:cs typeface="Microsoft YaHei Light" charset="-122"/>
                <a:sym typeface="Arial"/>
              </a:rPr>
              <a:t>ix</a:t>
            </a:r>
            <a:endParaRPr kumimoji="0" sz="900" i="0" u="none" strike="noStrike" kern="0" cap="none" spc="0" normalizeH="0" baseline="0" noProof="0" dirty="0">
              <a:ln>
                <a:noFill/>
              </a:ln>
              <a:solidFill>
                <a:srgbClr val="203864"/>
              </a:solidFill>
              <a:effectLst/>
              <a:uLnTx/>
              <a:uFillTx/>
              <a:latin typeface="Century Gothic" panose="020B0502020202020204" pitchFamily="34" charset="0"/>
              <a:ea typeface="Microsoft YaHei Light" charset="-122"/>
              <a:cs typeface="Microsoft YaHei Light" charset="-122"/>
              <a:sym typeface="Arial"/>
            </a:endParaRPr>
          </a:p>
        </p:txBody>
      </p:sp>
      <p:sp>
        <p:nvSpPr>
          <p:cNvPr id="20" name="Google Shape;20046;p833">
            <a:extLst>
              <a:ext uri="{FF2B5EF4-FFF2-40B4-BE49-F238E27FC236}">
                <a16:creationId xmlns:a16="http://schemas.microsoft.com/office/drawing/2014/main" id="{0EAB602D-DE1A-D24F-876D-6888C1FE1833}"/>
              </a:ext>
            </a:extLst>
          </p:cNvPr>
          <p:cNvSpPr txBox="1"/>
          <p:nvPr/>
        </p:nvSpPr>
        <p:spPr>
          <a:xfrm>
            <a:off x="1370609" y="539531"/>
            <a:ext cx="3419100" cy="30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91400" rIns="91400" bIns="91400" anchor="ctr" anchorCtr="0">
            <a:noAutofit/>
          </a:bodyPr>
          <a:lstStyle/>
          <a:p>
            <a:pPr algn="ctr">
              <a:lnSpc>
                <a:spcPct val="115000"/>
              </a:lnSpc>
              <a:buClr>
                <a:srgbClr val="000000"/>
              </a:buClr>
              <a:buSzPts val="1200"/>
              <a:defRPr/>
            </a:pPr>
            <a:r>
              <a:rPr lang="en-US" altLang="zh-CN" sz="1050" b="1" kern="0" dirty="0">
                <a:solidFill>
                  <a:srgbClr val="203864"/>
                </a:solidFill>
                <a:latin typeface="Century Gothic"/>
                <a:ea typeface="Microsoft YaHei Light"/>
                <a:cs typeface="Microsoft YaHei Light" charset="-122"/>
                <a:sym typeface="Arial"/>
              </a:rPr>
              <a:t>APAC</a:t>
            </a:r>
            <a:r>
              <a:rPr lang="zh-CN" altLang="en-US" sz="1050" b="1" kern="0" dirty="0">
                <a:solidFill>
                  <a:srgbClr val="203864"/>
                </a:solidFill>
                <a:latin typeface="Century Gothic"/>
                <a:ea typeface="Microsoft YaHei Light"/>
                <a:cs typeface="Microsoft YaHei Light" charset="-122"/>
                <a:sym typeface="Arial"/>
              </a:rPr>
              <a:t> </a:t>
            </a:r>
            <a:r>
              <a:rPr lang="en-US" altLang="zh-CN" sz="1050" b="1" kern="0" dirty="0">
                <a:solidFill>
                  <a:srgbClr val="203864"/>
                </a:solidFill>
                <a:latin typeface="Century Gothic"/>
                <a:ea typeface="Microsoft YaHei Light"/>
                <a:cs typeface="Microsoft YaHei Light" charset="-122"/>
                <a:sym typeface="Arial"/>
              </a:rPr>
              <a:t>(MY)</a:t>
            </a:r>
            <a:r>
              <a:rPr lang="zh-CN" altLang="en-US" sz="1050" b="1" kern="0" dirty="0">
                <a:solidFill>
                  <a:srgbClr val="203864"/>
                </a:solidFill>
                <a:latin typeface="Century Gothic"/>
                <a:ea typeface="Microsoft YaHei Light"/>
                <a:cs typeface="Microsoft YaHei Light" charset="-122"/>
                <a:sym typeface="Arial"/>
              </a:rPr>
              <a:t> </a:t>
            </a:r>
            <a:r>
              <a:rPr lang="en-US" altLang="zh-CN" sz="1050" b="1" kern="0" dirty="0">
                <a:solidFill>
                  <a:srgbClr val="203864"/>
                </a:solidFill>
                <a:latin typeface="Century Gothic"/>
                <a:ea typeface="Microsoft YaHei Light"/>
                <a:cs typeface="Microsoft YaHei Light" charset="-122"/>
                <a:sym typeface="Arial"/>
              </a:rPr>
              <a:t>CTI</a:t>
            </a:r>
            <a:r>
              <a:rPr lang="zh-CN" altLang="en-US" sz="1050" b="1" kern="0" dirty="0">
                <a:solidFill>
                  <a:srgbClr val="203864"/>
                </a:solidFill>
                <a:latin typeface="Century Gothic"/>
                <a:ea typeface="Microsoft YaHei Light"/>
                <a:cs typeface="Microsoft YaHei Light" charset="-122"/>
                <a:sym typeface="Arial"/>
              </a:rPr>
              <a:t> </a:t>
            </a:r>
            <a:r>
              <a:rPr lang="en-US" altLang="zh-CN" sz="1050" b="1" kern="0" dirty="0">
                <a:solidFill>
                  <a:srgbClr val="203864"/>
                </a:solidFill>
                <a:latin typeface="Century Gothic"/>
                <a:ea typeface="Microsoft YaHei Light"/>
                <a:cs typeface="Microsoft YaHei Light" charset="-122"/>
                <a:sym typeface="Arial"/>
              </a:rPr>
              <a:t>team</a:t>
            </a:r>
            <a:r>
              <a:rPr lang="zh-CN" altLang="en-US" sz="1050" b="1" kern="0" dirty="0">
                <a:solidFill>
                  <a:srgbClr val="203864"/>
                </a:solidFill>
                <a:latin typeface="Century Gothic"/>
                <a:ea typeface="Microsoft YaHei Light"/>
                <a:cs typeface="Microsoft YaHei Light" charset="-122"/>
                <a:sym typeface="Arial"/>
              </a:rPr>
              <a:t> </a:t>
            </a:r>
            <a:endParaRPr kumimoji="0" sz="1050" b="1" i="0" u="none" strike="noStrike" kern="0" cap="none" spc="0" normalizeH="0" baseline="0" noProof="0" dirty="0" err="1">
              <a:ln>
                <a:noFill/>
              </a:ln>
              <a:solidFill>
                <a:srgbClr val="203864"/>
              </a:solidFill>
              <a:effectLst/>
              <a:uLnTx/>
              <a:uFillTx/>
              <a:latin typeface="Century Gothic"/>
              <a:ea typeface="Microsoft YaHei Light"/>
              <a:cs typeface="Microsoft YaHei Light" charset="-122"/>
              <a:sym typeface="Arial"/>
            </a:endParaRPr>
          </a:p>
        </p:txBody>
      </p:sp>
      <p:pic>
        <p:nvPicPr>
          <p:cNvPr id="21" name="图形 20">
            <a:extLst>
              <a:ext uri="{FF2B5EF4-FFF2-40B4-BE49-F238E27FC236}">
                <a16:creationId xmlns:a16="http://schemas.microsoft.com/office/drawing/2014/main" id="{3B078E0E-E96A-994C-BBFE-841AD1DE16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560279" y="1746925"/>
            <a:ext cx="265380" cy="265380"/>
          </a:xfrm>
          <a:prstGeom prst="rect">
            <a:avLst/>
          </a:prstGeom>
        </p:spPr>
      </p:pic>
      <p:pic>
        <p:nvPicPr>
          <p:cNvPr id="22" name="图形 21">
            <a:extLst>
              <a:ext uri="{FF2B5EF4-FFF2-40B4-BE49-F238E27FC236}">
                <a16:creationId xmlns:a16="http://schemas.microsoft.com/office/drawing/2014/main" id="{D946FBC3-70A7-8543-8E0D-BEC2000D034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250536" y="1739160"/>
            <a:ext cx="228298" cy="228298"/>
          </a:xfrm>
          <a:prstGeom prst="rect">
            <a:avLst/>
          </a:prstGeom>
        </p:spPr>
      </p:pic>
      <p:pic>
        <p:nvPicPr>
          <p:cNvPr id="23" name="图形 22">
            <a:extLst>
              <a:ext uri="{FF2B5EF4-FFF2-40B4-BE49-F238E27FC236}">
                <a16:creationId xmlns:a16="http://schemas.microsoft.com/office/drawing/2014/main" id="{F411B3F0-EBFC-A74B-8C86-EDB8C1F9FAB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2953066" y="943444"/>
            <a:ext cx="221615" cy="221615"/>
          </a:xfrm>
          <a:prstGeom prst="rect">
            <a:avLst/>
          </a:prstGeom>
        </p:spPr>
      </p:pic>
      <p:pic>
        <p:nvPicPr>
          <p:cNvPr id="24" name="图片 23">
            <a:extLst>
              <a:ext uri="{FF2B5EF4-FFF2-40B4-BE49-F238E27FC236}">
                <a16:creationId xmlns:a16="http://schemas.microsoft.com/office/drawing/2014/main" id="{18DB476C-8A59-DE42-9166-FB94B1A0E703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0947" y="1753146"/>
            <a:ext cx="264105" cy="204567"/>
          </a:xfrm>
          <a:prstGeom prst="rect">
            <a:avLst/>
          </a:prstGeom>
        </p:spPr>
      </p:pic>
      <p:cxnSp>
        <p:nvCxnSpPr>
          <p:cNvPr id="25" name="直线连接符 24">
            <a:extLst>
              <a:ext uri="{FF2B5EF4-FFF2-40B4-BE49-F238E27FC236}">
                <a16:creationId xmlns:a16="http://schemas.microsoft.com/office/drawing/2014/main" id="{9D72884F-B9E1-5643-9C24-A678E093AAB6}"/>
              </a:ext>
            </a:extLst>
          </p:cNvPr>
          <p:cNvCxnSpPr>
            <a:cxnSpLocks/>
          </p:cNvCxnSpPr>
          <p:nvPr/>
        </p:nvCxnSpPr>
        <p:spPr>
          <a:xfrm flipV="1">
            <a:off x="2125582" y="2377985"/>
            <a:ext cx="1" cy="950951"/>
          </a:xfrm>
          <a:prstGeom prst="line">
            <a:avLst/>
          </a:prstGeom>
          <a:ln w="127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线连接符 25">
            <a:extLst>
              <a:ext uri="{FF2B5EF4-FFF2-40B4-BE49-F238E27FC236}">
                <a16:creationId xmlns:a16="http://schemas.microsoft.com/office/drawing/2014/main" id="{A8002450-8072-2C4B-AC2E-C312EE59DD27}"/>
              </a:ext>
            </a:extLst>
          </p:cNvPr>
          <p:cNvCxnSpPr>
            <a:cxnSpLocks/>
          </p:cNvCxnSpPr>
          <p:nvPr/>
        </p:nvCxnSpPr>
        <p:spPr>
          <a:xfrm flipV="1">
            <a:off x="742675" y="2352856"/>
            <a:ext cx="0" cy="1235513"/>
          </a:xfrm>
          <a:prstGeom prst="line">
            <a:avLst/>
          </a:prstGeom>
          <a:ln w="127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7" name="图形 26">
            <a:extLst>
              <a:ext uri="{FF2B5EF4-FFF2-40B4-BE49-F238E27FC236}">
                <a16:creationId xmlns:a16="http://schemas.microsoft.com/office/drawing/2014/main" id="{7417B317-1539-7E4B-AFF0-92EC0E9750C4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303860" y="3333720"/>
            <a:ext cx="1092365" cy="709328"/>
          </a:xfrm>
          <a:prstGeom prst="rect">
            <a:avLst/>
          </a:prstGeom>
        </p:spPr>
      </p:pic>
      <p:pic>
        <p:nvPicPr>
          <p:cNvPr id="28" name="图形 27">
            <a:extLst>
              <a:ext uri="{FF2B5EF4-FFF2-40B4-BE49-F238E27FC236}">
                <a16:creationId xmlns:a16="http://schemas.microsoft.com/office/drawing/2014/main" id="{B3B19877-7447-A447-A9D1-21E87ABA7B3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3297720" y="3260143"/>
            <a:ext cx="1092365" cy="709328"/>
          </a:xfrm>
          <a:prstGeom prst="rect">
            <a:avLst/>
          </a:prstGeom>
        </p:spPr>
      </p:pic>
      <p:pic>
        <p:nvPicPr>
          <p:cNvPr id="29" name="图形 28">
            <a:extLst>
              <a:ext uri="{FF2B5EF4-FFF2-40B4-BE49-F238E27FC236}">
                <a16:creationId xmlns:a16="http://schemas.microsoft.com/office/drawing/2014/main" id="{AA8BE51F-C6AA-7248-8DF1-AAAAD5A0FEC1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1545225" y="3322274"/>
            <a:ext cx="1092365" cy="709328"/>
          </a:xfrm>
          <a:prstGeom prst="rect">
            <a:avLst/>
          </a:prstGeom>
        </p:spPr>
      </p:pic>
      <p:grpSp>
        <p:nvGrpSpPr>
          <p:cNvPr id="30" name="组合 29">
            <a:extLst>
              <a:ext uri="{FF2B5EF4-FFF2-40B4-BE49-F238E27FC236}">
                <a16:creationId xmlns:a16="http://schemas.microsoft.com/office/drawing/2014/main" id="{FDCFA969-C042-E54A-A931-94F780B97426}"/>
              </a:ext>
            </a:extLst>
          </p:cNvPr>
          <p:cNvGrpSpPr/>
          <p:nvPr/>
        </p:nvGrpSpPr>
        <p:grpSpPr>
          <a:xfrm>
            <a:off x="843934" y="3449294"/>
            <a:ext cx="226280" cy="311716"/>
            <a:chOff x="2065128" y="2807271"/>
            <a:chExt cx="265503" cy="365748"/>
          </a:xfrm>
        </p:grpSpPr>
        <p:grpSp>
          <p:nvGrpSpPr>
            <p:cNvPr id="31" name="组合 30">
              <a:extLst>
                <a:ext uri="{FF2B5EF4-FFF2-40B4-BE49-F238E27FC236}">
                  <a16:creationId xmlns:a16="http://schemas.microsoft.com/office/drawing/2014/main" id="{1F93C7D1-D5CE-AB45-8245-C25C269D1696}"/>
                </a:ext>
              </a:extLst>
            </p:cNvPr>
            <p:cNvGrpSpPr/>
            <p:nvPr/>
          </p:nvGrpSpPr>
          <p:grpSpPr>
            <a:xfrm>
              <a:off x="2065128" y="2954595"/>
              <a:ext cx="265503" cy="218424"/>
              <a:chOff x="6565619" y="1537494"/>
              <a:chExt cx="1051207" cy="864806"/>
            </a:xfrm>
            <a:solidFill>
              <a:srgbClr val="FFFFFF"/>
            </a:solidFill>
          </p:grpSpPr>
          <p:sp>
            <p:nvSpPr>
              <p:cNvPr id="33" name="Freeform 26">
                <a:extLst>
                  <a:ext uri="{FF2B5EF4-FFF2-40B4-BE49-F238E27FC236}">
                    <a16:creationId xmlns:a16="http://schemas.microsoft.com/office/drawing/2014/main" id="{D47B543D-0DA8-0749-A655-BCBF8C29ADD8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6570663" y="1537494"/>
                <a:ext cx="1046163" cy="242887"/>
              </a:xfrm>
              <a:custGeom>
                <a:avLst/>
                <a:gdLst>
                  <a:gd name="T0" fmla="*/ 0 w 659"/>
                  <a:gd name="T1" fmla="*/ 0 h 153"/>
                  <a:gd name="T2" fmla="*/ 0 w 659"/>
                  <a:gd name="T3" fmla="*/ 153 h 153"/>
                  <a:gd name="T4" fmla="*/ 659 w 659"/>
                  <a:gd name="T5" fmla="*/ 153 h 153"/>
                  <a:gd name="T6" fmla="*/ 659 w 659"/>
                  <a:gd name="T7" fmla="*/ 0 h 153"/>
                  <a:gd name="T8" fmla="*/ 0 w 659"/>
                  <a:gd name="T9" fmla="*/ 0 h 153"/>
                  <a:gd name="T10" fmla="*/ 119 w 659"/>
                  <a:gd name="T11" fmla="*/ 112 h 153"/>
                  <a:gd name="T12" fmla="*/ 45 w 659"/>
                  <a:gd name="T13" fmla="*/ 112 h 153"/>
                  <a:gd name="T14" fmla="*/ 45 w 659"/>
                  <a:gd name="T15" fmla="*/ 45 h 153"/>
                  <a:gd name="T16" fmla="*/ 114 w 659"/>
                  <a:gd name="T17" fmla="*/ 45 h 153"/>
                  <a:gd name="T18" fmla="*/ 114 w 659"/>
                  <a:gd name="T19" fmla="*/ 112 h 153"/>
                  <a:gd name="T20" fmla="*/ 119 w 659"/>
                  <a:gd name="T21" fmla="*/ 112 h 153"/>
                  <a:gd name="T22" fmla="*/ 222 w 659"/>
                  <a:gd name="T23" fmla="*/ 112 h 153"/>
                  <a:gd name="T24" fmla="*/ 152 w 659"/>
                  <a:gd name="T25" fmla="*/ 112 h 153"/>
                  <a:gd name="T26" fmla="*/ 152 w 659"/>
                  <a:gd name="T27" fmla="*/ 45 h 153"/>
                  <a:gd name="T28" fmla="*/ 222 w 659"/>
                  <a:gd name="T29" fmla="*/ 45 h 153"/>
                  <a:gd name="T30" fmla="*/ 222 w 659"/>
                  <a:gd name="T31" fmla="*/ 112 h 153"/>
                  <a:gd name="T32" fmla="*/ 329 w 659"/>
                  <a:gd name="T33" fmla="*/ 112 h 153"/>
                  <a:gd name="T34" fmla="*/ 260 w 659"/>
                  <a:gd name="T35" fmla="*/ 112 h 153"/>
                  <a:gd name="T36" fmla="*/ 260 w 659"/>
                  <a:gd name="T37" fmla="*/ 45 h 153"/>
                  <a:gd name="T38" fmla="*/ 329 w 659"/>
                  <a:gd name="T39" fmla="*/ 45 h 153"/>
                  <a:gd name="T40" fmla="*/ 329 w 659"/>
                  <a:gd name="T41" fmla="*/ 112 h 153"/>
                  <a:gd name="T42" fmla="*/ 329 w 659"/>
                  <a:gd name="T43" fmla="*/ 112 h 153"/>
                  <a:gd name="T44" fmla="*/ 329 w 659"/>
                  <a:gd name="T45" fmla="*/ 112 h 1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659" h="153">
                    <a:moveTo>
                      <a:pt x="0" y="0"/>
                    </a:moveTo>
                    <a:lnTo>
                      <a:pt x="0" y="153"/>
                    </a:lnTo>
                    <a:lnTo>
                      <a:pt x="659" y="153"/>
                    </a:lnTo>
                    <a:lnTo>
                      <a:pt x="659" y="0"/>
                    </a:lnTo>
                    <a:lnTo>
                      <a:pt x="0" y="0"/>
                    </a:lnTo>
                    <a:close/>
                    <a:moveTo>
                      <a:pt x="119" y="112"/>
                    </a:moveTo>
                    <a:lnTo>
                      <a:pt x="45" y="112"/>
                    </a:lnTo>
                    <a:lnTo>
                      <a:pt x="45" y="45"/>
                    </a:lnTo>
                    <a:lnTo>
                      <a:pt x="114" y="45"/>
                    </a:lnTo>
                    <a:lnTo>
                      <a:pt x="114" y="112"/>
                    </a:lnTo>
                    <a:lnTo>
                      <a:pt x="119" y="112"/>
                    </a:lnTo>
                    <a:close/>
                    <a:moveTo>
                      <a:pt x="222" y="112"/>
                    </a:moveTo>
                    <a:lnTo>
                      <a:pt x="152" y="112"/>
                    </a:lnTo>
                    <a:lnTo>
                      <a:pt x="152" y="45"/>
                    </a:lnTo>
                    <a:lnTo>
                      <a:pt x="222" y="45"/>
                    </a:lnTo>
                    <a:lnTo>
                      <a:pt x="222" y="112"/>
                    </a:lnTo>
                    <a:close/>
                    <a:moveTo>
                      <a:pt x="329" y="112"/>
                    </a:moveTo>
                    <a:lnTo>
                      <a:pt x="260" y="112"/>
                    </a:lnTo>
                    <a:lnTo>
                      <a:pt x="260" y="45"/>
                    </a:lnTo>
                    <a:lnTo>
                      <a:pt x="329" y="45"/>
                    </a:lnTo>
                    <a:lnTo>
                      <a:pt x="329" y="112"/>
                    </a:lnTo>
                    <a:close/>
                    <a:moveTo>
                      <a:pt x="329" y="112"/>
                    </a:moveTo>
                    <a:lnTo>
                      <a:pt x="329" y="1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4" name="Freeform 28">
                <a:extLst>
                  <a:ext uri="{FF2B5EF4-FFF2-40B4-BE49-F238E27FC236}">
                    <a16:creationId xmlns:a16="http://schemas.microsoft.com/office/drawing/2014/main" id="{070D5DA1-8091-3142-A9FE-B64D6900C2D5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6568141" y="1865308"/>
                <a:ext cx="1046163" cy="242887"/>
              </a:xfrm>
              <a:custGeom>
                <a:avLst/>
                <a:gdLst>
                  <a:gd name="T0" fmla="*/ 0 w 659"/>
                  <a:gd name="T1" fmla="*/ 0 h 153"/>
                  <a:gd name="T2" fmla="*/ 0 w 659"/>
                  <a:gd name="T3" fmla="*/ 153 h 153"/>
                  <a:gd name="T4" fmla="*/ 659 w 659"/>
                  <a:gd name="T5" fmla="*/ 153 h 153"/>
                  <a:gd name="T6" fmla="*/ 659 w 659"/>
                  <a:gd name="T7" fmla="*/ 0 h 153"/>
                  <a:gd name="T8" fmla="*/ 0 w 659"/>
                  <a:gd name="T9" fmla="*/ 0 h 153"/>
                  <a:gd name="T10" fmla="*/ 119 w 659"/>
                  <a:gd name="T11" fmla="*/ 112 h 153"/>
                  <a:gd name="T12" fmla="*/ 45 w 659"/>
                  <a:gd name="T13" fmla="*/ 112 h 153"/>
                  <a:gd name="T14" fmla="*/ 45 w 659"/>
                  <a:gd name="T15" fmla="*/ 45 h 153"/>
                  <a:gd name="T16" fmla="*/ 114 w 659"/>
                  <a:gd name="T17" fmla="*/ 45 h 153"/>
                  <a:gd name="T18" fmla="*/ 114 w 659"/>
                  <a:gd name="T19" fmla="*/ 112 h 153"/>
                  <a:gd name="T20" fmla="*/ 119 w 659"/>
                  <a:gd name="T21" fmla="*/ 112 h 153"/>
                  <a:gd name="T22" fmla="*/ 222 w 659"/>
                  <a:gd name="T23" fmla="*/ 112 h 153"/>
                  <a:gd name="T24" fmla="*/ 152 w 659"/>
                  <a:gd name="T25" fmla="*/ 112 h 153"/>
                  <a:gd name="T26" fmla="*/ 152 w 659"/>
                  <a:gd name="T27" fmla="*/ 45 h 153"/>
                  <a:gd name="T28" fmla="*/ 222 w 659"/>
                  <a:gd name="T29" fmla="*/ 45 h 153"/>
                  <a:gd name="T30" fmla="*/ 222 w 659"/>
                  <a:gd name="T31" fmla="*/ 112 h 153"/>
                  <a:gd name="T32" fmla="*/ 329 w 659"/>
                  <a:gd name="T33" fmla="*/ 112 h 153"/>
                  <a:gd name="T34" fmla="*/ 260 w 659"/>
                  <a:gd name="T35" fmla="*/ 112 h 153"/>
                  <a:gd name="T36" fmla="*/ 260 w 659"/>
                  <a:gd name="T37" fmla="*/ 45 h 153"/>
                  <a:gd name="T38" fmla="*/ 329 w 659"/>
                  <a:gd name="T39" fmla="*/ 45 h 153"/>
                  <a:gd name="T40" fmla="*/ 329 w 659"/>
                  <a:gd name="T41" fmla="*/ 112 h 153"/>
                  <a:gd name="T42" fmla="*/ 329 w 659"/>
                  <a:gd name="T43" fmla="*/ 112 h 153"/>
                  <a:gd name="T44" fmla="*/ 329 w 659"/>
                  <a:gd name="T45" fmla="*/ 112 h 1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659" h="153">
                    <a:moveTo>
                      <a:pt x="0" y="0"/>
                    </a:moveTo>
                    <a:lnTo>
                      <a:pt x="0" y="153"/>
                    </a:lnTo>
                    <a:lnTo>
                      <a:pt x="659" y="153"/>
                    </a:lnTo>
                    <a:lnTo>
                      <a:pt x="659" y="0"/>
                    </a:lnTo>
                    <a:lnTo>
                      <a:pt x="0" y="0"/>
                    </a:lnTo>
                    <a:close/>
                    <a:moveTo>
                      <a:pt x="119" y="112"/>
                    </a:moveTo>
                    <a:lnTo>
                      <a:pt x="45" y="112"/>
                    </a:lnTo>
                    <a:lnTo>
                      <a:pt x="45" y="45"/>
                    </a:lnTo>
                    <a:lnTo>
                      <a:pt x="114" y="45"/>
                    </a:lnTo>
                    <a:lnTo>
                      <a:pt x="114" y="112"/>
                    </a:lnTo>
                    <a:lnTo>
                      <a:pt x="119" y="112"/>
                    </a:lnTo>
                    <a:close/>
                    <a:moveTo>
                      <a:pt x="222" y="112"/>
                    </a:moveTo>
                    <a:lnTo>
                      <a:pt x="152" y="112"/>
                    </a:lnTo>
                    <a:lnTo>
                      <a:pt x="152" y="45"/>
                    </a:lnTo>
                    <a:lnTo>
                      <a:pt x="222" y="45"/>
                    </a:lnTo>
                    <a:lnTo>
                      <a:pt x="222" y="112"/>
                    </a:lnTo>
                    <a:close/>
                    <a:moveTo>
                      <a:pt x="329" y="112"/>
                    </a:moveTo>
                    <a:lnTo>
                      <a:pt x="260" y="112"/>
                    </a:lnTo>
                    <a:lnTo>
                      <a:pt x="260" y="45"/>
                    </a:lnTo>
                    <a:lnTo>
                      <a:pt x="329" y="45"/>
                    </a:lnTo>
                    <a:lnTo>
                      <a:pt x="329" y="112"/>
                    </a:lnTo>
                    <a:close/>
                    <a:moveTo>
                      <a:pt x="329" y="112"/>
                    </a:moveTo>
                    <a:lnTo>
                      <a:pt x="329" y="1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5" name="Freeform 30">
                <a:extLst>
                  <a:ext uri="{FF2B5EF4-FFF2-40B4-BE49-F238E27FC236}">
                    <a16:creationId xmlns:a16="http://schemas.microsoft.com/office/drawing/2014/main" id="{8A97DC58-9FA3-1248-9ABE-8B42CA4B6E94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6565619" y="2159413"/>
                <a:ext cx="1046163" cy="242887"/>
              </a:xfrm>
              <a:custGeom>
                <a:avLst/>
                <a:gdLst>
                  <a:gd name="T0" fmla="*/ 0 w 659"/>
                  <a:gd name="T1" fmla="*/ 0 h 153"/>
                  <a:gd name="T2" fmla="*/ 0 w 659"/>
                  <a:gd name="T3" fmla="*/ 153 h 153"/>
                  <a:gd name="T4" fmla="*/ 659 w 659"/>
                  <a:gd name="T5" fmla="*/ 153 h 153"/>
                  <a:gd name="T6" fmla="*/ 659 w 659"/>
                  <a:gd name="T7" fmla="*/ 0 h 153"/>
                  <a:gd name="T8" fmla="*/ 0 w 659"/>
                  <a:gd name="T9" fmla="*/ 0 h 153"/>
                  <a:gd name="T10" fmla="*/ 119 w 659"/>
                  <a:gd name="T11" fmla="*/ 108 h 153"/>
                  <a:gd name="T12" fmla="*/ 45 w 659"/>
                  <a:gd name="T13" fmla="*/ 108 h 153"/>
                  <a:gd name="T14" fmla="*/ 45 w 659"/>
                  <a:gd name="T15" fmla="*/ 41 h 153"/>
                  <a:gd name="T16" fmla="*/ 114 w 659"/>
                  <a:gd name="T17" fmla="*/ 41 h 153"/>
                  <a:gd name="T18" fmla="*/ 114 w 659"/>
                  <a:gd name="T19" fmla="*/ 108 h 153"/>
                  <a:gd name="T20" fmla="*/ 119 w 659"/>
                  <a:gd name="T21" fmla="*/ 108 h 153"/>
                  <a:gd name="T22" fmla="*/ 222 w 659"/>
                  <a:gd name="T23" fmla="*/ 108 h 153"/>
                  <a:gd name="T24" fmla="*/ 152 w 659"/>
                  <a:gd name="T25" fmla="*/ 108 h 153"/>
                  <a:gd name="T26" fmla="*/ 152 w 659"/>
                  <a:gd name="T27" fmla="*/ 41 h 153"/>
                  <a:gd name="T28" fmla="*/ 222 w 659"/>
                  <a:gd name="T29" fmla="*/ 41 h 153"/>
                  <a:gd name="T30" fmla="*/ 222 w 659"/>
                  <a:gd name="T31" fmla="*/ 108 h 153"/>
                  <a:gd name="T32" fmla="*/ 329 w 659"/>
                  <a:gd name="T33" fmla="*/ 108 h 153"/>
                  <a:gd name="T34" fmla="*/ 260 w 659"/>
                  <a:gd name="T35" fmla="*/ 108 h 153"/>
                  <a:gd name="T36" fmla="*/ 260 w 659"/>
                  <a:gd name="T37" fmla="*/ 41 h 153"/>
                  <a:gd name="T38" fmla="*/ 329 w 659"/>
                  <a:gd name="T39" fmla="*/ 41 h 153"/>
                  <a:gd name="T40" fmla="*/ 329 w 659"/>
                  <a:gd name="T41" fmla="*/ 108 h 153"/>
                  <a:gd name="T42" fmla="*/ 329 w 659"/>
                  <a:gd name="T43" fmla="*/ 108 h 153"/>
                  <a:gd name="T44" fmla="*/ 329 w 659"/>
                  <a:gd name="T45" fmla="*/ 108 h 1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659" h="153">
                    <a:moveTo>
                      <a:pt x="0" y="0"/>
                    </a:moveTo>
                    <a:lnTo>
                      <a:pt x="0" y="153"/>
                    </a:lnTo>
                    <a:lnTo>
                      <a:pt x="659" y="153"/>
                    </a:lnTo>
                    <a:lnTo>
                      <a:pt x="659" y="0"/>
                    </a:lnTo>
                    <a:lnTo>
                      <a:pt x="0" y="0"/>
                    </a:lnTo>
                    <a:close/>
                    <a:moveTo>
                      <a:pt x="119" y="108"/>
                    </a:moveTo>
                    <a:lnTo>
                      <a:pt x="45" y="108"/>
                    </a:lnTo>
                    <a:lnTo>
                      <a:pt x="45" y="41"/>
                    </a:lnTo>
                    <a:lnTo>
                      <a:pt x="114" y="41"/>
                    </a:lnTo>
                    <a:lnTo>
                      <a:pt x="114" y="108"/>
                    </a:lnTo>
                    <a:lnTo>
                      <a:pt x="119" y="108"/>
                    </a:lnTo>
                    <a:close/>
                    <a:moveTo>
                      <a:pt x="222" y="108"/>
                    </a:moveTo>
                    <a:lnTo>
                      <a:pt x="152" y="108"/>
                    </a:lnTo>
                    <a:lnTo>
                      <a:pt x="152" y="41"/>
                    </a:lnTo>
                    <a:lnTo>
                      <a:pt x="222" y="41"/>
                    </a:lnTo>
                    <a:lnTo>
                      <a:pt x="222" y="108"/>
                    </a:lnTo>
                    <a:close/>
                    <a:moveTo>
                      <a:pt x="329" y="108"/>
                    </a:moveTo>
                    <a:lnTo>
                      <a:pt x="260" y="108"/>
                    </a:lnTo>
                    <a:lnTo>
                      <a:pt x="260" y="41"/>
                    </a:lnTo>
                    <a:lnTo>
                      <a:pt x="329" y="41"/>
                    </a:lnTo>
                    <a:lnTo>
                      <a:pt x="329" y="108"/>
                    </a:lnTo>
                    <a:close/>
                    <a:moveTo>
                      <a:pt x="329" y="108"/>
                    </a:moveTo>
                    <a:lnTo>
                      <a:pt x="329" y="10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pic>
          <p:nvPicPr>
            <p:cNvPr id="32" name="图形 31">
              <a:extLst>
                <a:ext uri="{FF2B5EF4-FFF2-40B4-BE49-F238E27FC236}">
                  <a16:creationId xmlns:a16="http://schemas.microsoft.com/office/drawing/2014/main" id="{9D486D98-975D-0846-97AD-F0786FE62C66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p:blipFill>
          <p:spPr>
            <a:xfrm>
              <a:off x="2102228" y="2807271"/>
              <a:ext cx="192423" cy="124950"/>
            </a:xfrm>
            <a:prstGeom prst="rect">
              <a:avLst/>
            </a:prstGeom>
          </p:spPr>
        </p:pic>
      </p:grpSp>
      <p:sp>
        <p:nvSpPr>
          <p:cNvPr id="36" name="矩形 35">
            <a:extLst>
              <a:ext uri="{FF2B5EF4-FFF2-40B4-BE49-F238E27FC236}">
                <a16:creationId xmlns:a16="http://schemas.microsoft.com/office/drawing/2014/main" id="{1107D3A8-9B02-3040-B035-2D359B976D61}"/>
              </a:ext>
            </a:extLst>
          </p:cNvPr>
          <p:cNvSpPr/>
          <p:nvPr/>
        </p:nvSpPr>
        <p:spPr>
          <a:xfrm>
            <a:off x="393912" y="3779291"/>
            <a:ext cx="1124274" cy="200055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algn="ctr">
              <a:buClr>
                <a:srgbClr val="000000"/>
              </a:buClr>
              <a:buSzPts val="1000"/>
              <a:defRPr/>
            </a:pPr>
            <a:r>
              <a:rPr lang="en-US" altLang="zh-CN" sz="700" b="1" kern="0" dirty="0">
                <a:solidFill>
                  <a:srgbClr val="FFFFFF"/>
                </a:solidFill>
                <a:latin typeface="Century Gothic"/>
                <a:ea typeface="Microsoft YaHei Light"/>
                <a:cs typeface="Microsoft YaHei Light" charset="-122"/>
                <a:sym typeface="Arial"/>
              </a:rPr>
              <a:t>Provider</a:t>
            </a:r>
            <a:r>
              <a:rPr lang="zh-CN" altLang="en-US" sz="700" b="1" kern="0" dirty="0">
                <a:solidFill>
                  <a:srgbClr val="FFFFFF"/>
                </a:solidFill>
                <a:latin typeface="Century Gothic"/>
                <a:ea typeface="Microsoft YaHei Light"/>
                <a:cs typeface="Microsoft YaHei Light" charset="-122"/>
                <a:sym typeface="Arial"/>
              </a:rPr>
              <a:t> </a:t>
            </a:r>
            <a:r>
              <a:rPr lang="en-US" altLang="zh-CN" sz="700" b="1" kern="0" dirty="0">
                <a:solidFill>
                  <a:srgbClr val="FFFFFF"/>
                </a:solidFill>
                <a:latin typeface="Century Gothic"/>
                <a:ea typeface="Microsoft YaHei Light"/>
                <a:cs typeface="Microsoft YaHei Light" charset="-122"/>
                <a:sym typeface="Arial"/>
              </a:rPr>
              <a:t>A</a:t>
            </a:r>
          </a:p>
        </p:txBody>
      </p:sp>
      <p:grpSp>
        <p:nvGrpSpPr>
          <p:cNvPr id="37" name="组合 36">
            <a:extLst>
              <a:ext uri="{FF2B5EF4-FFF2-40B4-BE49-F238E27FC236}">
                <a16:creationId xmlns:a16="http://schemas.microsoft.com/office/drawing/2014/main" id="{3168892C-EB4D-DA4E-B4D2-95A773E0153C}"/>
              </a:ext>
            </a:extLst>
          </p:cNvPr>
          <p:cNvGrpSpPr/>
          <p:nvPr/>
        </p:nvGrpSpPr>
        <p:grpSpPr>
          <a:xfrm>
            <a:off x="3893923" y="3334994"/>
            <a:ext cx="226280" cy="311716"/>
            <a:chOff x="2065128" y="2807271"/>
            <a:chExt cx="265503" cy="365748"/>
          </a:xfrm>
        </p:grpSpPr>
        <p:grpSp>
          <p:nvGrpSpPr>
            <p:cNvPr id="38" name="组合 37">
              <a:extLst>
                <a:ext uri="{FF2B5EF4-FFF2-40B4-BE49-F238E27FC236}">
                  <a16:creationId xmlns:a16="http://schemas.microsoft.com/office/drawing/2014/main" id="{579D2EC0-CFC4-DD42-9062-D013D046D69D}"/>
                </a:ext>
              </a:extLst>
            </p:cNvPr>
            <p:cNvGrpSpPr/>
            <p:nvPr/>
          </p:nvGrpSpPr>
          <p:grpSpPr>
            <a:xfrm>
              <a:off x="2065128" y="2954595"/>
              <a:ext cx="265503" cy="218424"/>
              <a:chOff x="6565619" y="1537494"/>
              <a:chExt cx="1051207" cy="864806"/>
            </a:xfrm>
            <a:solidFill>
              <a:srgbClr val="FFFFFF"/>
            </a:solidFill>
          </p:grpSpPr>
          <p:sp>
            <p:nvSpPr>
              <p:cNvPr id="40" name="Freeform 26">
                <a:extLst>
                  <a:ext uri="{FF2B5EF4-FFF2-40B4-BE49-F238E27FC236}">
                    <a16:creationId xmlns:a16="http://schemas.microsoft.com/office/drawing/2014/main" id="{FA0F35A8-F588-4D42-A746-D6957DD6BB53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6570663" y="1537494"/>
                <a:ext cx="1046163" cy="242887"/>
              </a:xfrm>
              <a:custGeom>
                <a:avLst/>
                <a:gdLst>
                  <a:gd name="T0" fmla="*/ 0 w 659"/>
                  <a:gd name="T1" fmla="*/ 0 h 153"/>
                  <a:gd name="T2" fmla="*/ 0 w 659"/>
                  <a:gd name="T3" fmla="*/ 153 h 153"/>
                  <a:gd name="T4" fmla="*/ 659 w 659"/>
                  <a:gd name="T5" fmla="*/ 153 h 153"/>
                  <a:gd name="T6" fmla="*/ 659 w 659"/>
                  <a:gd name="T7" fmla="*/ 0 h 153"/>
                  <a:gd name="T8" fmla="*/ 0 w 659"/>
                  <a:gd name="T9" fmla="*/ 0 h 153"/>
                  <a:gd name="T10" fmla="*/ 119 w 659"/>
                  <a:gd name="T11" fmla="*/ 112 h 153"/>
                  <a:gd name="T12" fmla="*/ 45 w 659"/>
                  <a:gd name="T13" fmla="*/ 112 h 153"/>
                  <a:gd name="T14" fmla="*/ 45 w 659"/>
                  <a:gd name="T15" fmla="*/ 45 h 153"/>
                  <a:gd name="T16" fmla="*/ 114 w 659"/>
                  <a:gd name="T17" fmla="*/ 45 h 153"/>
                  <a:gd name="T18" fmla="*/ 114 w 659"/>
                  <a:gd name="T19" fmla="*/ 112 h 153"/>
                  <a:gd name="T20" fmla="*/ 119 w 659"/>
                  <a:gd name="T21" fmla="*/ 112 h 153"/>
                  <a:gd name="T22" fmla="*/ 222 w 659"/>
                  <a:gd name="T23" fmla="*/ 112 h 153"/>
                  <a:gd name="T24" fmla="*/ 152 w 659"/>
                  <a:gd name="T25" fmla="*/ 112 h 153"/>
                  <a:gd name="T26" fmla="*/ 152 w 659"/>
                  <a:gd name="T27" fmla="*/ 45 h 153"/>
                  <a:gd name="T28" fmla="*/ 222 w 659"/>
                  <a:gd name="T29" fmla="*/ 45 h 153"/>
                  <a:gd name="T30" fmla="*/ 222 w 659"/>
                  <a:gd name="T31" fmla="*/ 112 h 153"/>
                  <a:gd name="T32" fmla="*/ 329 w 659"/>
                  <a:gd name="T33" fmla="*/ 112 h 153"/>
                  <a:gd name="T34" fmla="*/ 260 w 659"/>
                  <a:gd name="T35" fmla="*/ 112 h 153"/>
                  <a:gd name="T36" fmla="*/ 260 w 659"/>
                  <a:gd name="T37" fmla="*/ 45 h 153"/>
                  <a:gd name="T38" fmla="*/ 329 w 659"/>
                  <a:gd name="T39" fmla="*/ 45 h 153"/>
                  <a:gd name="T40" fmla="*/ 329 w 659"/>
                  <a:gd name="T41" fmla="*/ 112 h 153"/>
                  <a:gd name="T42" fmla="*/ 329 w 659"/>
                  <a:gd name="T43" fmla="*/ 112 h 153"/>
                  <a:gd name="T44" fmla="*/ 329 w 659"/>
                  <a:gd name="T45" fmla="*/ 112 h 1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659" h="153">
                    <a:moveTo>
                      <a:pt x="0" y="0"/>
                    </a:moveTo>
                    <a:lnTo>
                      <a:pt x="0" y="153"/>
                    </a:lnTo>
                    <a:lnTo>
                      <a:pt x="659" y="153"/>
                    </a:lnTo>
                    <a:lnTo>
                      <a:pt x="659" y="0"/>
                    </a:lnTo>
                    <a:lnTo>
                      <a:pt x="0" y="0"/>
                    </a:lnTo>
                    <a:close/>
                    <a:moveTo>
                      <a:pt x="119" y="112"/>
                    </a:moveTo>
                    <a:lnTo>
                      <a:pt x="45" y="112"/>
                    </a:lnTo>
                    <a:lnTo>
                      <a:pt x="45" y="45"/>
                    </a:lnTo>
                    <a:lnTo>
                      <a:pt x="114" y="45"/>
                    </a:lnTo>
                    <a:lnTo>
                      <a:pt x="114" y="112"/>
                    </a:lnTo>
                    <a:lnTo>
                      <a:pt x="119" y="112"/>
                    </a:lnTo>
                    <a:close/>
                    <a:moveTo>
                      <a:pt x="222" y="112"/>
                    </a:moveTo>
                    <a:lnTo>
                      <a:pt x="152" y="112"/>
                    </a:lnTo>
                    <a:lnTo>
                      <a:pt x="152" y="45"/>
                    </a:lnTo>
                    <a:lnTo>
                      <a:pt x="222" y="45"/>
                    </a:lnTo>
                    <a:lnTo>
                      <a:pt x="222" y="112"/>
                    </a:lnTo>
                    <a:close/>
                    <a:moveTo>
                      <a:pt x="329" y="112"/>
                    </a:moveTo>
                    <a:lnTo>
                      <a:pt x="260" y="112"/>
                    </a:lnTo>
                    <a:lnTo>
                      <a:pt x="260" y="45"/>
                    </a:lnTo>
                    <a:lnTo>
                      <a:pt x="329" y="45"/>
                    </a:lnTo>
                    <a:lnTo>
                      <a:pt x="329" y="112"/>
                    </a:lnTo>
                    <a:close/>
                    <a:moveTo>
                      <a:pt x="329" y="112"/>
                    </a:moveTo>
                    <a:lnTo>
                      <a:pt x="329" y="1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" name="Freeform 28">
                <a:extLst>
                  <a:ext uri="{FF2B5EF4-FFF2-40B4-BE49-F238E27FC236}">
                    <a16:creationId xmlns:a16="http://schemas.microsoft.com/office/drawing/2014/main" id="{8214EF6E-13C0-2740-AB9B-F12AE8814F82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6568141" y="1865308"/>
                <a:ext cx="1046163" cy="242887"/>
              </a:xfrm>
              <a:custGeom>
                <a:avLst/>
                <a:gdLst>
                  <a:gd name="T0" fmla="*/ 0 w 659"/>
                  <a:gd name="T1" fmla="*/ 0 h 153"/>
                  <a:gd name="T2" fmla="*/ 0 w 659"/>
                  <a:gd name="T3" fmla="*/ 153 h 153"/>
                  <a:gd name="T4" fmla="*/ 659 w 659"/>
                  <a:gd name="T5" fmla="*/ 153 h 153"/>
                  <a:gd name="T6" fmla="*/ 659 w 659"/>
                  <a:gd name="T7" fmla="*/ 0 h 153"/>
                  <a:gd name="T8" fmla="*/ 0 w 659"/>
                  <a:gd name="T9" fmla="*/ 0 h 153"/>
                  <a:gd name="T10" fmla="*/ 119 w 659"/>
                  <a:gd name="T11" fmla="*/ 112 h 153"/>
                  <a:gd name="T12" fmla="*/ 45 w 659"/>
                  <a:gd name="T13" fmla="*/ 112 h 153"/>
                  <a:gd name="T14" fmla="*/ 45 w 659"/>
                  <a:gd name="T15" fmla="*/ 45 h 153"/>
                  <a:gd name="T16" fmla="*/ 114 w 659"/>
                  <a:gd name="T17" fmla="*/ 45 h 153"/>
                  <a:gd name="T18" fmla="*/ 114 w 659"/>
                  <a:gd name="T19" fmla="*/ 112 h 153"/>
                  <a:gd name="T20" fmla="*/ 119 w 659"/>
                  <a:gd name="T21" fmla="*/ 112 h 153"/>
                  <a:gd name="T22" fmla="*/ 222 w 659"/>
                  <a:gd name="T23" fmla="*/ 112 h 153"/>
                  <a:gd name="T24" fmla="*/ 152 w 659"/>
                  <a:gd name="T25" fmla="*/ 112 h 153"/>
                  <a:gd name="T26" fmla="*/ 152 w 659"/>
                  <a:gd name="T27" fmla="*/ 45 h 153"/>
                  <a:gd name="T28" fmla="*/ 222 w 659"/>
                  <a:gd name="T29" fmla="*/ 45 h 153"/>
                  <a:gd name="T30" fmla="*/ 222 w 659"/>
                  <a:gd name="T31" fmla="*/ 112 h 153"/>
                  <a:gd name="T32" fmla="*/ 329 w 659"/>
                  <a:gd name="T33" fmla="*/ 112 h 153"/>
                  <a:gd name="T34" fmla="*/ 260 w 659"/>
                  <a:gd name="T35" fmla="*/ 112 h 153"/>
                  <a:gd name="T36" fmla="*/ 260 w 659"/>
                  <a:gd name="T37" fmla="*/ 45 h 153"/>
                  <a:gd name="T38" fmla="*/ 329 w 659"/>
                  <a:gd name="T39" fmla="*/ 45 h 153"/>
                  <a:gd name="T40" fmla="*/ 329 w 659"/>
                  <a:gd name="T41" fmla="*/ 112 h 153"/>
                  <a:gd name="T42" fmla="*/ 329 w 659"/>
                  <a:gd name="T43" fmla="*/ 112 h 153"/>
                  <a:gd name="T44" fmla="*/ 329 w 659"/>
                  <a:gd name="T45" fmla="*/ 112 h 1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659" h="153">
                    <a:moveTo>
                      <a:pt x="0" y="0"/>
                    </a:moveTo>
                    <a:lnTo>
                      <a:pt x="0" y="153"/>
                    </a:lnTo>
                    <a:lnTo>
                      <a:pt x="659" y="153"/>
                    </a:lnTo>
                    <a:lnTo>
                      <a:pt x="659" y="0"/>
                    </a:lnTo>
                    <a:lnTo>
                      <a:pt x="0" y="0"/>
                    </a:lnTo>
                    <a:close/>
                    <a:moveTo>
                      <a:pt x="119" y="112"/>
                    </a:moveTo>
                    <a:lnTo>
                      <a:pt x="45" y="112"/>
                    </a:lnTo>
                    <a:lnTo>
                      <a:pt x="45" y="45"/>
                    </a:lnTo>
                    <a:lnTo>
                      <a:pt x="114" y="45"/>
                    </a:lnTo>
                    <a:lnTo>
                      <a:pt x="114" y="112"/>
                    </a:lnTo>
                    <a:lnTo>
                      <a:pt x="119" y="112"/>
                    </a:lnTo>
                    <a:close/>
                    <a:moveTo>
                      <a:pt x="222" y="112"/>
                    </a:moveTo>
                    <a:lnTo>
                      <a:pt x="152" y="112"/>
                    </a:lnTo>
                    <a:lnTo>
                      <a:pt x="152" y="45"/>
                    </a:lnTo>
                    <a:lnTo>
                      <a:pt x="222" y="45"/>
                    </a:lnTo>
                    <a:lnTo>
                      <a:pt x="222" y="112"/>
                    </a:lnTo>
                    <a:close/>
                    <a:moveTo>
                      <a:pt x="329" y="112"/>
                    </a:moveTo>
                    <a:lnTo>
                      <a:pt x="260" y="112"/>
                    </a:lnTo>
                    <a:lnTo>
                      <a:pt x="260" y="45"/>
                    </a:lnTo>
                    <a:lnTo>
                      <a:pt x="329" y="45"/>
                    </a:lnTo>
                    <a:lnTo>
                      <a:pt x="329" y="112"/>
                    </a:lnTo>
                    <a:close/>
                    <a:moveTo>
                      <a:pt x="329" y="112"/>
                    </a:moveTo>
                    <a:lnTo>
                      <a:pt x="329" y="1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2" name="Freeform 30">
                <a:extLst>
                  <a:ext uri="{FF2B5EF4-FFF2-40B4-BE49-F238E27FC236}">
                    <a16:creationId xmlns:a16="http://schemas.microsoft.com/office/drawing/2014/main" id="{7E3133AB-B3E9-6547-BAE1-DE7452E04C75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6565619" y="2159413"/>
                <a:ext cx="1046163" cy="242887"/>
              </a:xfrm>
              <a:custGeom>
                <a:avLst/>
                <a:gdLst>
                  <a:gd name="T0" fmla="*/ 0 w 659"/>
                  <a:gd name="T1" fmla="*/ 0 h 153"/>
                  <a:gd name="T2" fmla="*/ 0 w 659"/>
                  <a:gd name="T3" fmla="*/ 153 h 153"/>
                  <a:gd name="T4" fmla="*/ 659 w 659"/>
                  <a:gd name="T5" fmla="*/ 153 h 153"/>
                  <a:gd name="T6" fmla="*/ 659 w 659"/>
                  <a:gd name="T7" fmla="*/ 0 h 153"/>
                  <a:gd name="T8" fmla="*/ 0 w 659"/>
                  <a:gd name="T9" fmla="*/ 0 h 153"/>
                  <a:gd name="T10" fmla="*/ 119 w 659"/>
                  <a:gd name="T11" fmla="*/ 108 h 153"/>
                  <a:gd name="T12" fmla="*/ 45 w 659"/>
                  <a:gd name="T13" fmla="*/ 108 h 153"/>
                  <a:gd name="T14" fmla="*/ 45 w 659"/>
                  <a:gd name="T15" fmla="*/ 41 h 153"/>
                  <a:gd name="T16" fmla="*/ 114 w 659"/>
                  <a:gd name="T17" fmla="*/ 41 h 153"/>
                  <a:gd name="T18" fmla="*/ 114 w 659"/>
                  <a:gd name="T19" fmla="*/ 108 h 153"/>
                  <a:gd name="T20" fmla="*/ 119 w 659"/>
                  <a:gd name="T21" fmla="*/ 108 h 153"/>
                  <a:gd name="T22" fmla="*/ 222 w 659"/>
                  <a:gd name="T23" fmla="*/ 108 h 153"/>
                  <a:gd name="T24" fmla="*/ 152 w 659"/>
                  <a:gd name="T25" fmla="*/ 108 h 153"/>
                  <a:gd name="T26" fmla="*/ 152 w 659"/>
                  <a:gd name="T27" fmla="*/ 41 h 153"/>
                  <a:gd name="T28" fmla="*/ 222 w 659"/>
                  <a:gd name="T29" fmla="*/ 41 h 153"/>
                  <a:gd name="T30" fmla="*/ 222 w 659"/>
                  <a:gd name="T31" fmla="*/ 108 h 153"/>
                  <a:gd name="T32" fmla="*/ 329 w 659"/>
                  <a:gd name="T33" fmla="*/ 108 h 153"/>
                  <a:gd name="T34" fmla="*/ 260 w 659"/>
                  <a:gd name="T35" fmla="*/ 108 h 153"/>
                  <a:gd name="T36" fmla="*/ 260 w 659"/>
                  <a:gd name="T37" fmla="*/ 41 h 153"/>
                  <a:gd name="T38" fmla="*/ 329 w 659"/>
                  <a:gd name="T39" fmla="*/ 41 h 153"/>
                  <a:gd name="T40" fmla="*/ 329 w 659"/>
                  <a:gd name="T41" fmla="*/ 108 h 153"/>
                  <a:gd name="T42" fmla="*/ 329 w 659"/>
                  <a:gd name="T43" fmla="*/ 108 h 153"/>
                  <a:gd name="T44" fmla="*/ 329 w 659"/>
                  <a:gd name="T45" fmla="*/ 108 h 1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659" h="153">
                    <a:moveTo>
                      <a:pt x="0" y="0"/>
                    </a:moveTo>
                    <a:lnTo>
                      <a:pt x="0" y="153"/>
                    </a:lnTo>
                    <a:lnTo>
                      <a:pt x="659" y="153"/>
                    </a:lnTo>
                    <a:lnTo>
                      <a:pt x="659" y="0"/>
                    </a:lnTo>
                    <a:lnTo>
                      <a:pt x="0" y="0"/>
                    </a:lnTo>
                    <a:close/>
                    <a:moveTo>
                      <a:pt x="119" y="108"/>
                    </a:moveTo>
                    <a:lnTo>
                      <a:pt x="45" y="108"/>
                    </a:lnTo>
                    <a:lnTo>
                      <a:pt x="45" y="41"/>
                    </a:lnTo>
                    <a:lnTo>
                      <a:pt x="114" y="41"/>
                    </a:lnTo>
                    <a:lnTo>
                      <a:pt x="114" y="108"/>
                    </a:lnTo>
                    <a:lnTo>
                      <a:pt x="119" y="108"/>
                    </a:lnTo>
                    <a:close/>
                    <a:moveTo>
                      <a:pt x="222" y="108"/>
                    </a:moveTo>
                    <a:lnTo>
                      <a:pt x="152" y="108"/>
                    </a:lnTo>
                    <a:lnTo>
                      <a:pt x="152" y="41"/>
                    </a:lnTo>
                    <a:lnTo>
                      <a:pt x="222" y="41"/>
                    </a:lnTo>
                    <a:lnTo>
                      <a:pt x="222" y="108"/>
                    </a:lnTo>
                    <a:close/>
                    <a:moveTo>
                      <a:pt x="329" y="108"/>
                    </a:moveTo>
                    <a:lnTo>
                      <a:pt x="260" y="108"/>
                    </a:lnTo>
                    <a:lnTo>
                      <a:pt x="260" y="41"/>
                    </a:lnTo>
                    <a:lnTo>
                      <a:pt x="329" y="41"/>
                    </a:lnTo>
                    <a:lnTo>
                      <a:pt x="329" y="108"/>
                    </a:lnTo>
                    <a:close/>
                    <a:moveTo>
                      <a:pt x="329" y="108"/>
                    </a:moveTo>
                    <a:lnTo>
                      <a:pt x="329" y="10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pic>
          <p:nvPicPr>
            <p:cNvPr id="39" name="图形 38">
              <a:extLst>
                <a:ext uri="{FF2B5EF4-FFF2-40B4-BE49-F238E27FC236}">
                  <a16:creationId xmlns:a16="http://schemas.microsoft.com/office/drawing/2014/main" id="{DDE64CC4-645D-A144-8F3C-129AC95779DE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p:blipFill>
          <p:spPr>
            <a:xfrm>
              <a:off x="2102228" y="2807271"/>
              <a:ext cx="192423" cy="124950"/>
            </a:xfrm>
            <a:prstGeom prst="rect">
              <a:avLst/>
            </a:prstGeom>
          </p:spPr>
        </p:pic>
      </p:grpSp>
      <p:sp>
        <p:nvSpPr>
          <p:cNvPr id="43" name="矩形 42">
            <a:extLst>
              <a:ext uri="{FF2B5EF4-FFF2-40B4-BE49-F238E27FC236}">
                <a16:creationId xmlns:a16="http://schemas.microsoft.com/office/drawing/2014/main" id="{9BB0550A-AC87-404F-B806-D0BEA1B372ED}"/>
              </a:ext>
            </a:extLst>
          </p:cNvPr>
          <p:cNvSpPr/>
          <p:nvPr/>
        </p:nvSpPr>
        <p:spPr>
          <a:xfrm>
            <a:off x="3339660" y="3723146"/>
            <a:ext cx="1124274" cy="200055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algn="ctr">
              <a:buClr>
                <a:srgbClr val="000000"/>
              </a:buClr>
              <a:buSzPts val="1000"/>
              <a:defRPr/>
            </a:pPr>
            <a:r>
              <a:rPr lang="en-US" altLang="zh-CN" sz="700" b="1" kern="0" dirty="0">
                <a:solidFill>
                  <a:srgbClr val="FFFFFF"/>
                </a:solidFill>
                <a:latin typeface="Century Gothic"/>
                <a:ea typeface="Microsoft YaHei Light"/>
                <a:cs typeface="Microsoft YaHei Light" charset="-122"/>
                <a:sym typeface="Arial"/>
              </a:rPr>
              <a:t>Provider</a:t>
            </a:r>
            <a:r>
              <a:rPr lang="zh-CN" altLang="en-US" sz="700" b="1" kern="0" dirty="0">
                <a:solidFill>
                  <a:srgbClr val="FFFFFF"/>
                </a:solidFill>
                <a:latin typeface="Century Gothic"/>
                <a:ea typeface="Microsoft YaHei Light"/>
                <a:cs typeface="Microsoft YaHei Light" charset="-122"/>
                <a:sym typeface="Arial"/>
              </a:rPr>
              <a:t> </a:t>
            </a:r>
            <a:r>
              <a:rPr lang="en-US" altLang="zh-CN" sz="700" b="1" kern="0" dirty="0">
                <a:solidFill>
                  <a:srgbClr val="FFFFFF"/>
                </a:solidFill>
                <a:latin typeface="Century Gothic"/>
                <a:ea typeface="Microsoft YaHei Light"/>
                <a:cs typeface="Microsoft YaHei Light" charset="-122"/>
                <a:sym typeface="Arial"/>
              </a:rPr>
              <a:t>C</a:t>
            </a:r>
          </a:p>
        </p:txBody>
      </p:sp>
      <p:grpSp>
        <p:nvGrpSpPr>
          <p:cNvPr id="44" name="组合 43">
            <a:extLst>
              <a:ext uri="{FF2B5EF4-FFF2-40B4-BE49-F238E27FC236}">
                <a16:creationId xmlns:a16="http://schemas.microsoft.com/office/drawing/2014/main" id="{2B3D4040-5D78-9C4A-80FA-A3C8A75596F1}"/>
              </a:ext>
            </a:extLst>
          </p:cNvPr>
          <p:cNvGrpSpPr/>
          <p:nvPr/>
        </p:nvGrpSpPr>
        <p:grpSpPr>
          <a:xfrm>
            <a:off x="2176847" y="3397813"/>
            <a:ext cx="226280" cy="311716"/>
            <a:chOff x="2065128" y="2807271"/>
            <a:chExt cx="265503" cy="365748"/>
          </a:xfrm>
        </p:grpSpPr>
        <p:grpSp>
          <p:nvGrpSpPr>
            <p:cNvPr id="45" name="组合 44">
              <a:extLst>
                <a:ext uri="{FF2B5EF4-FFF2-40B4-BE49-F238E27FC236}">
                  <a16:creationId xmlns:a16="http://schemas.microsoft.com/office/drawing/2014/main" id="{57820166-71CD-C04C-84C0-6EE85412AFF4}"/>
                </a:ext>
              </a:extLst>
            </p:cNvPr>
            <p:cNvGrpSpPr/>
            <p:nvPr/>
          </p:nvGrpSpPr>
          <p:grpSpPr>
            <a:xfrm>
              <a:off x="2065128" y="2954595"/>
              <a:ext cx="265503" cy="218424"/>
              <a:chOff x="6565619" y="1537494"/>
              <a:chExt cx="1051207" cy="864806"/>
            </a:xfrm>
            <a:solidFill>
              <a:srgbClr val="FFFFFF"/>
            </a:solidFill>
          </p:grpSpPr>
          <p:sp>
            <p:nvSpPr>
              <p:cNvPr id="47" name="Freeform 26">
                <a:extLst>
                  <a:ext uri="{FF2B5EF4-FFF2-40B4-BE49-F238E27FC236}">
                    <a16:creationId xmlns:a16="http://schemas.microsoft.com/office/drawing/2014/main" id="{BFFE8D6F-ABD1-1C4D-988A-42FFB5308DB0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6570663" y="1537494"/>
                <a:ext cx="1046163" cy="242887"/>
              </a:xfrm>
              <a:custGeom>
                <a:avLst/>
                <a:gdLst>
                  <a:gd name="T0" fmla="*/ 0 w 659"/>
                  <a:gd name="T1" fmla="*/ 0 h 153"/>
                  <a:gd name="T2" fmla="*/ 0 w 659"/>
                  <a:gd name="T3" fmla="*/ 153 h 153"/>
                  <a:gd name="T4" fmla="*/ 659 w 659"/>
                  <a:gd name="T5" fmla="*/ 153 h 153"/>
                  <a:gd name="T6" fmla="*/ 659 w 659"/>
                  <a:gd name="T7" fmla="*/ 0 h 153"/>
                  <a:gd name="T8" fmla="*/ 0 w 659"/>
                  <a:gd name="T9" fmla="*/ 0 h 153"/>
                  <a:gd name="T10" fmla="*/ 119 w 659"/>
                  <a:gd name="T11" fmla="*/ 112 h 153"/>
                  <a:gd name="T12" fmla="*/ 45 w 659"/>
                  <a:gd name="T13" fmla="*/ 112 h 153"/>
                  <a:gd name="T14" fmla="*/ 45 w 659"/>
                  <a:gd name="T15" fmla="*/ 45 h 153"/>
                  <a:gd name="T16" fmla="*/ 114 w 659"/>
                  <a:gd name="T17" fmla="*/ 45 h 153"/>
                  <a:gd name="T18" fmla="*/ 114 w 659"/>
                  <a:gd name="T19" fmla="*/ 112 h 153"/>
                  <a:gd name="T20" fmla="*/ 119 w 659"/>
                  <a:gd name="T21" fmla="*/ 112 h 153"/>
                  <a:gd name="T22" fmla="*/ 222 w 659"/>
                  <a:gd name="T23" fmla="*/ 112 h 153"/>
                  <a:gd name="T24" fmla="*/ 152 w 659"/>
                  <a:gd name="T25" fmla="*/ 112 h 153"/>
                  <a:gd name="T26" fmla="*/ 152 w 659"/>
                  <a:gd name="T27" fmla="*/ 45 h 153"/>
                  <a:gd name="T28" fmla="*/ 222 w 659"/>
                  <a:gd name="T29" fmla="*/ 45 h 153"/>
                  <a:gd name="T30" fmla="*/ 222 w 659"/>
                  <a:gd name="T31" fmla="*/ 112 h 153"/>
                  <a:gd name="T32" fmla="*/ 329 w 659"/>
                  <a:gd name="T33" fmla="*/ 112 h 153"/>
                  <a:gd name="T34" fmla="*/ 260 w 659"/>
                  <a:gd name="T35" fmla="*/ 112 h 153"/>
                  <a:gd name="T36" fmla="*/ 260 w 659"/>
                  <a:gd name="T37" fmla="*/ 45 h 153"/>
                  <a:gd name="T38" fmla="*/ 329 w 659"/>
                  <a:gd name="T39" fmla="*/ 45 h 153"/>
                  <a:gd name="T40" fmla="*/ 329 w 659"/>
                  <a:gd name="T41" fmla="*/ 112 h 153"/>
                  <a:gd name="T42" fmla="*/ 329 w 659"/>
                  <a:gd name="T43" fmla="*/ 112 h 153"/>
                  <a:gd name="T44" fmla="*/ 329 w 659"/>
                  <a:gd name="T45" fmla="*/ 112 h 1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659" h="153">
                    <a:moveTo>
                      <a:pt x="0" y="0"/>
                    </a:moveTo>
                    <a:lnTo>
                      <a:pt x="0" y="153"/>
                    </a:lnTo>
                    <a:lnTo>
                      <a:pt x="659" y="153"/>
                    </a:lnTo>
                    <a:lnTo>
                      <a:pt x="659" y="0"/>
                    </a:lnTo>
                    <a:lnTo>
                      <a:pt x="0" y="0"/>
                    </a:lnTo>
                    <a:close/>
                    <a:moveTo>
                      <a:pt x="119" y="112"/>
                    </a:moveTo>
                    <a:lnTo>
                      <a:pt x="45" y="112"/>
                    </a:lnTo>
                    <a:lnTo>
                      <a:pt x="45" y="45"/>
                    </a:lnTo>
                    <a:lnTo>
                      <a:pt x="114" y="45"/>
                    </a:lnTo>
                    <a:lnTo>
                      <a:pt x="114" y="112"/>
                    </a:lnTo>
                    <a:lnTo>
                      <a:pt x="119" y="112"/>
                    </a:lnTo>
                    <a:close/>
                    <a:moveTo>
                      <a:pt x="222" y="112"/>
                    </a:moveTo>
                    <a:lnTo>
                      <a:pt x="152" y="112"/>
                    </a:lnTo>
                    <a:lnTo>
                      <a:pt x="152" y="45"/>
                    </a:lnTo>
                    <a:lnTo>
                      <a:pt x="222" y="45"/>
                    </a:lnTo>
                    <a:lnTo>
                      <a:pt x="222" y="112"/>
                    </a:lnTo>
                    <a:close/>
                    <a:moveTo>
                      <a:pt x="329" y="112"/>
                    </a:moveTo>
                    <a:lnTo>
                      <a:pt x="260" y="112"/>
                    </a:lnTo>
                    <a:lnTo>
                      <a:pt x="260" y="45"/>
                    </a:lnTo>
                    <a:lnTo>
                      <a:pt x="329" y="45"/>
                    </a:lnTo>
                    <a:lnTo>
                      <a:pt x="329" y="112"/>
                    </a:lnTo>
                    <a:close/>
                    <a:moveTo>
                      <a:pt x="329" y="112"/>
                    </a:moveTo>
                    <a:lnTo>
                      <a:pt x="329" y="1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8" name="Freeform 28">
                <a:extLst>
                  <a:ext uri="{FF2B5EF4-FFF2-40B4-BE49-F238E27FC236}">
                    <a16:creationId xmlns:a16="http://schemas.microsoft.com/office/drawing/2014/main" id="{EBDA16C2-CFE7-E740-A8DF-F7C339A67841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6568141" y="1865308"/>
                <a:ext cx="1046163" cy="242887"/>
              </a:xfrm>
              <a:custGeom>
                <a:avLst/>
                <a:gdLst>
                  <a:gd name="T0" fmla="*/ 0 w 659"/>
                  <a:gd name="T1" fmla="*/ 0 h 153"/>
                  <a:gd name="T2" fmla="*/ 0 w 659"/>
                  <a:gd name="T3" fmla="*/ 153 h 153"/>
                  <a:gd name="T4" fmla="*/ 659 w 659"/>
                  <a:gd name="T5" fmla="*/ 153 h 153"/>
                  <a:gd name="T6" fmla="*/ 659 w 659"/>
                  <a:gd name="T7" fmla="*/ 0 h 153"/>
                  <a:gd name="T8" fmla="*/ 0 w 659"/>
                  <a:gd name="T9" fmla="*/ 0 h 153"/>
                  <a:gd name="T10" fmla="*/ 119 w 659"/>
                  <a:gd name="T11" fmla="*/ 112 h 153"/>
                  <a:gd name="T12" fmla="*/ 45 w 659"/>
                  <a:gd name="T13" fmla="*/ 112 h 153"/>
                  <a:gd name="T14" fmla="*/ 45 w 659"/>
                  <a:gd name="T15" fmla="*/ 45 h 153"/>
                  <a:gd name="T16" fmla="*/ 114 w 659"/>
                  <a:gd name="T17" fmla="*/ 45 h 153"/>
                  <a:gd name="T18" fmla="*/ 114 w 659"/>
                  <a:gd name="T19" fmla="*/ 112 h 153"/>
                  <a:gd name="T20" fmla="*/ 119 w 659"/>
                  <a:gd name="T21" fmla="*/ 112 h 153"/>
                  <a:gd name="T22" fmla="*/ 222 w 659"/>
                  <a:gd name="T23" fmla="*/ 112 h 153"/>
                  <a:gd name="T24" fmla="*/ 152 w 659"/>
                  <a:gd name="T25" fmla="*/ 112 h 153"/>
                  <a:gd name="T26" fmla="*/ 152 w 659"/>
                  <a:gd name="T27" fmla="*/ 45 h 153"/>
                  <a:gd name="T28" fmla="*/ 222 w 659"/>
                  <a:gd name="T29" fmla="*/ 45 h 153"/>
                  <a:gd name="T30" fmla="*/ 222 w 659"/>
                  <a:gd name="T31" fmla="*/ 112 h 153"/>
                  <a:gd name="T32" fmla="*/ 329 w 659"/>
                  <a:gd name="T33" fmla="*/ 112 h 153"/>
                  <a:gd name="T34" fmla="*/ 260 w 659"/>
                  <a:gd name="T35" fmla="*/ 112 h 153"/>
                  <a:gd name="T36" fmla="*/ 260 w 659"/>
                  <a:gd name="T37" fmla="*/ 45 h 153"/>
                  <a:gd name="T38" fmla="*/ 329 w 659"/>
                  <a:gd name="T39" fmla="*/ 45 h 153"/>
                  <a:gd name="T40" fmla="*/ 329 w 659"/>
                  <a:gd name="T41" fmla="*/ 112 h 153"/>
                  <a:gd name="T42" fmla="*/ 329 w 659"/>
                  <a:gd name="T43" fmla="*/ 112 h 153"/>
                  <a:gd name="T44" fmla="*/ 329 w 659"/>
                  <a:gd name="T45" fmla="*/ 112 h 1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659" h="153">
                    <a:moveTo>
                      <a:pt x="0" y="0"/>
                    </a:moveTo>
                    <a:lnTo>
                      <a:pt x="0" y="153"/>
                    </a:lnTo>
                    <a:lnTo>
                      <a:pt x="659" y="153"/>
                    </a:lnTo>
                    <a:lnTo>
                      <a:pt x="659" y="0"/>
                    </a:lnTo>
                    <a:lnTo>
                      <a:pt x="0" y="0"/>
                    </a:lnTo>
                    <a:close/>
                    <a:moveTo>
                      <a:pt x="119" y="112"/>
                    </a:moveTo>
                    <a:lnTo>
                      <a:pt x="45" y="112"/>
                    </a:lnTo>
                    <a:lnTo>
                      <a:pt x="45" y="45"/>
                    </a:lnTo>
                    <a:lnTo>
                      <a:pt x="114" y="45"/>
                    </a:lnTo>
                    <a:lnTo>
                      <a:pt x="114" y="112"/>
                    </a:lnTo>
                    <a:lnTo>
                      <a:pt x="119" y="112"/>
                    </a:lnTo>
                    <a:close/>
                    <a:moveTo>
                      <a:pt x="222" y="112"/>
                    </a:moveTo>
                    <a:lnTo>
                      <a:pt x="152" y="112"/>
                    </a:lnTo>
                    <a:lnTo>
                      <a:pt x="152" y="45"/>
                    </a:lnTo>
                    <a:lnTo>
                      <a:pt x="222" y="45"/>
                    </a:lnTo>
                    <a:lnTo>
                      <a:pt x="222" y="112"/>
                    </a:lnTo>
                    <a:close/>
                    <a:moveTo>
                      <a:pt x="329" y="112"/>
                    </a:moveTo>
                    <a:lnTo>
                      <a:pt x="260" y="112"/>
                    </a:lnTo>
                    <a:lnTo>
                      <a:pt x="260" y="45"/>
                    </a:lnTo>
                    <a:lnTo>
                      <a:pt x="329" y="45"/>
                    </a:lnTo>
                    <a:lnTo>
                      <a:pt x="329" y="112"/>
                    </a:lnTo>
                    <a:close/>
                    <a:moveTo>
                      <a:pt x="329" y="112"/>
                    </a:moveTo>
                    <a:lnTo>
                      <a:pt x="329" y="1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9" name="Freeform 30">
                <a:extLst>
                  <a:ext uri="{FF2B5EF4-FFF2-40B4-BE49-F238E27FC236}">
                    <a16:creationId xmlns:a16="http://schemas.microsoft.com/office/drawing/2014/main" id="{525BA087-BA54-0F4D-8673-3464533C56C4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6565619" y="2159413"/>
                <a:ext cx="1046163" cy="242887"/>
              </a:xfrm>
              <a:custGeom>
                <a:avLst/>
                <a:gdLst>
                  <a:gd name="T0" fmla="*/ 0 w 659"/>
                  <a:gd name="T1" fmla="*/ 0 h 153"/>
                  <a:gd name="T2" fmla="*/ 0 w 659"/>
                  <a:gd name="T3" fmla="*/ 153 h 153"/>
                  <a:gd name="T4" fmla="*/ 659 w 659"/>
                  <a:gd name="T5" fmla="*/ 153 h 153"/>
                  <a:gd name="T6" fmla="*/ 659 w 659"/>
                  <a:gd name="T7" fmla="*/ 0 h 153"/>
                  <a:gd name="T8" fmla="*/ 0 w 659"/>
                  <a:gd name="T9" fmla="*/ 0 h 153"/>
                  <a:gd name="T10" fmla="*/ 119 w 659"/>
                  <a:gd name="T11" fmla="*/ 108 h 153"/>
                  <a:gd name="T12" fmla="*/ 45 w 659"/>
                  <a:gd name="T13" fmla="*/ 108 h 153"/>
                  <a:gd name="T14" fmla="*/ 45 w 659"/>
                  <a:gd name="T15" fmla="*/ 41 h 153"/>
                  <a:gd name="T16" fmla="*/ 114 w 659"/>
                  <a:gd name="T17" fmla="*/ 41 h 153"/>
                  <a:gd name="T18" fmla="*/ 114 w 659"/>
                  <a:gd name="T19" fmla="*/ 108 h 153"/>
                  <a:gd name="T20" fmla="*/ 119 w 659"/>
                  <a:gd name="T21" fmla="*/ 108 h 153"/>
                  <a:gd name="T22" fmla="*/ 222 w 659"/>
                  <a:gd name="T23" fmla="*/ 108 h 153"/>
                  <a:gd name="T24" fmla="*/ 152 w 659"/>
                  <a:gd name="T25" fmla="*/ 108 h 153"/>
                  <a:gd name="T26" fmla="*/ 152 w 659"/>
                  <a:gd name="T27" fmla="*/ 41 h 153"/>
                  <a:gd name="T28" fmla="*/ 222 w 659"/>
                  <a:gd name="T29" fmla="*/ 41 h 153"/>
                  <a:gd name="T30" fmla="*/ 222 w 659"/>
                  <a:gd name="T31" fmla="*/ 108 h 153"/>
                  <a:gd name="T32" fmla="*/ 329 w 659"/>
                  <a:gd name="T33" fmla="*/ 108 h 153"/>
                  <a:gd name="T34" fmla="*/ 260 w 659"/>
                  <a:gd name="T35" fmla="*/ 108 h 153"/>
                  <a:gd name="T36" fmla="*/ 260 w 659"/>
                  <a:gd name="T37" fmla="*/ 41 h 153"/>
                  <a:gd name="T38" fmla="*/ 329 w 659"/>
                  <a:gd name="T39" fmla="*/ 41 h 153"/>
                  <a:gd name="T40" fmla="*/ 329 w 659"/>
                  <a:gd name="T41" fmla="*/ 108 h 153"/>
                  <a:gd name="T42" fmla="*/ 329 w 659"/>
                  <a:gd name="T43" fmla="*/ 108 h 153"/>
                  <a:gd name="T44" fmla="*/ 329 w 659"/>
                  <a:gd name="T45" fmla="*/ 108 h 1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659" h="153">
                    <a:moveTo>
                      <a:pt x="0" y="0"/>
                    </a:moveTo>
                    <a:lnTo>
                      <a:pt x="0" y="153"/>
                    </a:lnTo>
                    <a:lnTo>
                      <a:pt x="659" y="153"/>
                    </a:lnTo>
                    <a:lnTo>
                      <a:pt x="659" y="0"/>
                    </a:lnTo>
                    <a:lnTo>
                      <a:pt x="0" y="0"/>
                    </a:lnTo>
                    <a:close/>
                    <a:moveTo>
                      <a:pt x="119" y="108"/>
                    </a:moveTo>
                    <a:lnTo>
                      <a:pt x="45" y="108"/>
                    </a:lnTo>
                    <a:lnTo>
                      <a:pt x="45" y="41"/>
                    </a:lnTo>
                    <a:lnTo>
                      <a:pt x="114" y="41"/>
                    </a:lnTo>
                    <a:lnTo>
                      <a:pt x="114" y="108"/>
                    </a:lnTo>
                    <a:lnTo>
                      <a:pt x="119" y="108"/>
                    </a:lnTo>
                    <a:close/>
                    <a:moveTo>
                      <a:pt x="222" y="108"/>
                    </a:moveTo>
                    <a:lnTo>
                      <a:pt x="152" y="108"/>
                    </a:lnTo>
                    <a:lnTo>
                      <a:pt x="152" y="41"/>
                    </a:lnTo>
                    <a:lnTo>
                      <a:pt x="222" y="41"/>
                    </a:lnTo>
                    <a:lnTo>
                      <a:pt x="222" y="108"/>
                    </a:lnTo>
                    <a:close/>
                    <a:moveTo>
                      <a:pt x="329" y="108"/>
                    </a:moveTo>
                    <a:lnTo>
                      <a:pt x="260" y="108"/>
                    </a:lnTo>
                    <a:lnTo>
                      <a:pt x="260" y="41"/>
                    </a:lnTo>
                    <a:lnTo>
                      <a:pt x="329" y="41"/>
                    </a:lnTo>
                    <a:lnTo>
                      <a:pt x="329" y="108"/>
                    </a:lnTo>
                    <a:close/>
                    <a:moveTo>
                      <a:pt x="329" y="108"/>
                    </a:moveTo>
                    <a:lnTo>
                      <a:pt x="329" y="10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pic>
          <p:nvPicPr>
            <p:cNvPr id="46" name="图形 45">
              <a:extLst>
                <a:ext uri="{FF2B5EF4-FFF2-40B4-BE49-F238E27FC236}">
                  <a16:creationId xmlns:a16="http://schemas.microsoft.com/office/drawing/2014/main" id="{FE31641A-CF78-264C-A513-BE2EC13D8D53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p:blipFill>
          <p:spPr>
            <a:xfrm>
              <a:off x="2102228" y="2807271"/>
              <a:ext cx="192423" cy="124950"/>
            </a:xfrm>
            <a:prstGeom prst="rect">
              <a:avLst/>
            </a:prstGeom>
          </p:spPr>
        </p:pic>
      </p:grpSp>
      <p:sp>
        <p:nvSpPr>
          <p:cNvPr id="50" name="矩形 49">
            <a:extLst>
              <a:ext uri="{FF2B5EF4-FFF2-40B4-BE49-F238E27FC236}">
                <a16:creationId xmlns:a16="http://schemas.microsoft.com/office/drawing/2014/main" id="{6CBE057E-D82B-9A44-8EC7-1051C79EEF6C}"/>
              </a:ext>
            </a:extLst>
          </p:cNvPr>
          <p:cNvSpPr/>
          <p:nvPr/>
        </p:nvSpPr>
        <p:spPr>
          <a:xfrm>
            <a:off x="1640441" y="3789379"/>
            <a:ext cx="1124274" cy="200055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algn="ctr">
              <a:buClr>
                <a:srgbClr val="000000"/>
              </a:buClr>
              <a:buSzPts val="1000"/>
              <a:defRPr/>
            </a:pPr>
            <a:r>
              <a:rPr lang="en-US" altLang="zh-CN" sz="700" b="1" kern="0" dirty="0">
                <a:solidFill>
                  <a:srgbClr val="FFFFFF"/>
                </a:solidFill>
                <a:latin typeface="Century Gothic"/>
                <a:ea typeface="Microsoft YaHei Light"/>
                <a:cs typeface="Microsoft YaHei Light" charset="-122"/>
                <a:sym typeface="Arial"/>
              </a:rPr>
              <a:t>Provider</a:t>
            </a:r>
            <a:r>
              <a:rPr lang="zh-CN" altLang="en-US" sz="700" b="1" kern="0" dirty="0">
                <a:solidFill>
                  <a:srgbClr val="FFFFFF"/>
                </a:solidFill>
                <a:latin typeface="Century Gothic"/>
                <a:ea typeface="Microsoft YaHei Light"/>
                <a:cs typeface="Microsoft YaHei Light" charset="-122"/>
                <a:sym typeface="Arial"/>
              </a:rPr>
              <a:t> </a:t>
            </a:r>
            <a:r>
              <a:rPr lang="en-US" altLang="zh-CN" sz="700" b="1" kern="0" dirty="0">
                <a:solidFill>
                  <a:srgbClr val="FFFFFF"/>
                </a:solidFill>
                <a:latin typeface="Century Gothic"/>
                <a:ea typeface="Microsoft YaHei Light"/>
                <a:cs typeface="Microsoft YaHei Light" charset="-122"/>
                <a:sym typeface="Arial"/>
              </a:rPr>
              <a:t>B</a:t>
            </a:r>
            <a:endParaRPr lang="en-US" altLang="zh-CN" sz="700" b="1" kern="0" dirty="0">
              <a:solidFill>
                <a:srgbClr val="FFFFFF"/>
              </a:solidFill>
              <a:latin typeface="Century Gothic" panose="020B0502020202020204" pitchFamily="34" charset="0"/>
              <a:ea typeface="Microsoft YaHei Light" charset="-122"/>
              <a:cs typeface="Microsoft YaHei Light" charset="-122"/>
              <a:sym typeface="Arial"/>
            </a:endParaRPr>
          </a:p>
        </p:txBody>
      </p:sp>
      <p:sp>
        <p:nvSpPr>
          <p:cNvPr id="51" name="文本框 50">
            <a:extLst>
              <a:ext uri="{FF2B5EF4-FFF2-40B4-BE49-F238E27FC236}">
                <a16:creationId xmlns:a16="http://schemas.microsoft.com/office/drawing/2014/main" id="{E1FA5E9E-07EB-7445-948E-5285273B8385}"/>
              </a:ext>
            </a:extLst>
          </p:cNvPr>
          <p:cNvSpPr txBox="1"/>
          <p:nvPr/>
        </p:nvSpPr>
        <p:spPr>
          <a:xfrm>
            <a:off x="1109493" y="2843531"/>
            <a:ext cx="112167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sz="1200" b="1" dirty="0">
                <a:solidFill>
                  <a:srgbClr val="203864"/>
                </a:solidFill>
                <a:latin typeface="Century Gothic" panose="020B0502020202020204" pitchFamily="34" charset="0"/>
              </a:rPr>
              <a:t>ID</a:t>
            </a:r>
            <a:r>
              <a:rPr kumimoji="1" lang="zh-CN" altLang="en-US" sz="1200" b="1" dirty="0">
                <a:solidFill>
                  <a:srgbClr val="203864"/>
                </a:solidFill>
                <a:latin typeface="Century Gothic" panose="020B0502020202020204" pitchFamily="34" charset="0"/>
              </a:rPr>
              <a:t> </a:t>
            </a:r>
            <a:r>
              <a:rPr kumimoji="1" lang="en-US" altLang="zh-CN" sz="1200" b="1" dirty="0">
                <a:solidFill>
                  <a:srgbClr val="203864"/>
                </a:solidFill>
                <a:latin typeface="Century Gothic" panose="020B0502020202020204" pitchFamily="34" charset="0"/>
              </a:rPr>
              <a:t>region</a:t>
            </a:r>
            <a:endParaRPr kumimoji="1" lang="zh-CN" altLang="en-US" sz="1200" b="1" dirty="0">
              <a:solidFill>
                <a:srgbClr val="203864"/>
              </a:solidFill>
              <a:latin typeface="Century Gothic" panose="020B0502020202020204" pitchFamily="34" charset="0"/>
            </a:endParaRPr>
          </a:p>
        </p:txBody>
      </p:sp>
      <p:sp>
        <p:nvSpPr>
          <p:cNvPr id="52" name="文本框 51">
            <a:extLst>
              <a:ext uri="{FF2B5EF4-FFF2-40B4-BE49-F238E27FC236}">
                <a16:creationId xmlns:a16="http://schemas.microsoft.com/office/drawing/2014/main" id="{8AF5E845-40AB-4A44-A286-8EE87D937791}"/>
              </a:ext>
            </a:extLst>
          </p:cNvPr>
          <p:cNvSpPr txBox="1"/>
          <p:nvPr/>
        </p:nvSpPr>
        <p:spPr>
          <a:xfrm>
            <a:off x="3823233" y="2835090"/>
            <a:ext cx="11987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sz="1200" b="1" dirty="0">
                <a:solidFill>
                  <a:srgbClr val="203864"/>
                </a:solidFill>
                <a:latin typeface="Century Gothic" panose="020B0502020202020204" pitchFamily="34" charset="0"/>
              </a:rPr>
              <a:t>MY</a:t>
            </a:r>
            <a:r>
              <a:rPr kumimoji="1" lang="zh-CN" altLang="en-US" sz="1200" b="1" dirty="0">
                <a:solidFill>
                  <a:srgbClr val="203864"/>
                </a:solidFill>
                <a:latin typeface="Century Gothic" panose="020B0502020202020204" pitchFamily="34" charset="0"/>
              </a:rPr>
              <a:t> </a:t>
            </a:r>
            <a:r>
              <a:rPr kumimoji="1" lang="en-US" altLang="zh-CN" sz="1200" b="1" dirty="0">
                <a:solidFill>
                  <a:srgbClr val="203864"/>
                </a:solidFill>
                <a:latin typeface="Century Gothic" panose="020B0502020202020204" pitchFamily="34" charset="0"/>
              </a:rPr>
              <a:t>Region</a:t>
            </a:r>
            <a:endParaRPr kumimoji="1" lang="zh-CN" altLang="en-US" sz="1200" b="1" dirty="0">
              <a:solidFill>
                <a:srgbClr val="203864"/>
              </a:solidFill>
              <a:latin typeface="Century Gothic" panose="020B0502020202020204" pitchFamily="34" charset="0"/>
            </a:endParaRPr>
          </a:p>
        </p:txBody>
      </p:sp>
      <p:pic>
        <p:nvPicPr>
          <p:cNvPr id="53" name="图形 52">
            <a:extLst>
              <a:ext uri="{FF2B5EF4-FFF2-40B4-BE49-F238E27FC236}">
                <a16:creationId xmlns:a16="http://schemas.microsoft.com/office/drawing/2014/main" id="{3F32F70B-F20C-FE46-8B98-7C1B6140E037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4604101" y="3240570"/>
            <a:ext cx="1092365" cy="709328"/>
          </a:xfrm>
          <a:prstGeom prst="rect">
            <a:avLst/>
          </a:prstGeom>
        </p:spPr>
      </p:pic>
      <p:grpSp>
        <p:nvGrpSpPr>
          <p:cNvPr id="54" name="组合 53">
            <a:extLst>
              <a:ext uri="{FF2B5EF4-FFF2-40B4-BE49-F238E27FC236}">
                <a16:creationId xmlns:a16="http://schemas.microsoft.com/office/drawing/2014/main" id="{5ACE7389-D971-124D-B1BB-DD0102F449E6}"/>
              </a:ext>
            </a:extLst>
          </p:cNvPr>
          <p:cNvGrpSpPr/>
          <p:nvPr/>
        </p:nvGrpSpPr>
        <p:grpSpPr>
          <a:xfrm>
            <a:off x="5207966" y="3315421"/>
            <a:ext cx="226280" cy="311716"/>
            <a:chOff x="2065128" y="2807271"/>
            <a:chExt cx="265503" cy="365748"/>
          </a:xfrm>
        </p:grpSpPr>
        <p:grpSp>
          <p:nvGrpSpPr>
            <p:cNvPr id="55" name="组合 54">
              <a:extLst>
                <a:ext uri="{FF2B5EF4-FFF2-40B4-BE49-F238E27FC236}">
                  <a16:creationId xmlns:a16="http://schemas.microsoft.com/office/drawing/2014/main" id="{C98CC672-36F8-9448-94A6-D9CB968D7BE7}"/>
                </a:ext>
              </a:extLst>
            </p:cNvPr>
            <p:cNvGrpSpPr/>
            <p:nvPr/>
          </p:nvGrpSpPr>
          <p:grpSpPr>
            <a:xfrm>
              <a:off x="2065128" y="2954595"/>
              <a:ext cx="265503" cy="218424"/>
              <a:chOff x="6565619" y="1537494"/>
              <a:chExt cx="1051207" cy="864806"/>
            </a:xfrm>
            <a:solidFill>
              <a:srgbClr val="FFFFFF"/>
            </a:solidFill>
          </p:grpSpPr>
          <p:sp>
            <p:nvSpPr>
              <p:cNvPr id="57" name="Freeform 26">
                <a:extLst>
                  <a:ext uri="{FF2B5EF4-FFF2-40B4-BE49-F238E27FC236}">
                    <a16:creationId xmlns:a16="http://schemas.microsoft.com/office/drawing/2014/main" id="{E382B363-F9C9-9547-97E6-8F8082D776C6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6570663" y="1537494"/>
                <a:ext cx="1046163" cy="242887"/>
              </a:xfrm>
              <a:custGeom>
                <a:avLst/>
                <a:gdLst>
                  <a:gd name="T0" fmla="*/ 0 w 659"/>
                  <a:gd name="T1" fmla="*/ 0 h 153"/>
                  <a:gd name="T2" fmla="*/ 0 w 659"/>
                  <a:gd name="T3" fmla="*/ 153 h 153"/>
                  <a:gd name="T4" fmla="*/ 659 w 659"/>
                  <a:gd name="T5" fmla="*/ 153 h 153"/>
                  <a:gd name="T6" fmla="*/ 659 w 659"/>
                  <a:gd name="T7" fmla="*/ 0 h 153"/>
                  <a:gd name="T8" fmla="*/ 0 w 659"/>
                  <a:gd name="T9" fmla="*/ 0 h 153"/>
                  <a:gd name="T10" fmla="*/ 119 w 659"/>
                  <a:gd name="T11" fmla="*/ 112 h 153"/>
                  <a:gd name="T12" fmla="*/ 45 w 659"/>
                  <a:gd name="T13" fmla="*/ 112 h 153"/>
                  <a:gd name="T14" fmla="*/ 45 w 659"/>
                  <a:gd name="T15" fmla="*/ 45 h 153"/>
                  <a:gd name="T16" fmla="*/ 114 w 659"/>
                  <a:gd name="T17" fmla="*/ 45 h 153"/>
                  <a:gd name="T18" fmla="*/ 114 w 659"/>
                  <a:gd name="T19" fmla="*/ 112 h 153"/>
                  <a:gd name="T20" fmla="*/ 119 w 659"/>
                  <a:gd name="T21" fmla="*/ 112 h 153"/>
                  <a:gd name="T22" fmla="*/ 222 w 659"/>
                  <a:gd name="T23" fmla="*/ 112 h 153"/>
                  <a:gd name="T24" fmla="*/ 152 w 659"/>
                  <a:gd name="T25" fmla="*/ 112 h 153"/>
                  <a:gd name="T26" fmla="*/ 152 w 659"/>
                  <a:gd name="T27" fmla="*/ 45 h 153"/>
                  <a:gd name="T28" fmla="*/ 222 w 659"/>
                  <a:gd name="T29" fmla="*/ 45 h 153"/>
                  <a:gd name="T30" fmla="*/ 222 w 659"/>
                  <a:gd name="T31" fmla="*/ 112 h 153"/>
                  <a:gd name="T32" fmla="*/ 329 w 659"/>
                  <a:gd name="T33" fmla="*/ 112 h 153"/>
                  <a:gd name="T34" fmla="*/ 260 w 659"/>
                  <a:gd name="T35" fmla="*/ 112 h 153"/>
                  <a:gd name="T36" fmla="*/ 260 w 659"/>
                  <a:gd name="T37" fmla="*/ 45 h 153"/>
                  <a:gd name="T38" fmla="*/ 329 w 659"/>
                  <a:gd name="T39" fmla="*/ 45 h 153"/>
                  <a:gd name="T40" fmla="*/ 329 w 659"/>
                  <a:gd name="T41" fmla="*/ 112 h 153"/>
                  <a:gd name="T42" fmla="*/ 329 w 659"/>
                  <a:gd name="T43" fmla="*/ 112 h 153"/>
                  <a:gd name="T44" fmla="*/ 329 w 659"/>
                  <a:gd name="T45" fmla="*/ 112 h 1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659" h="153">
                    <a:moveTo>
                      <a:pt x="0" y="0"/>
                    </a:moveTo>
                    <a:lnTo>
                      <a:pt x="0" y="153"/>
                    </a:lnTo>
                    <a:lnTo>
                      <a:pt x="659" y="153"/>
                    </a:lnTo>
                    <a:lnTo>
                      <a:pt x="659" y="0"/>
                    </a:lnTo>
                    <a:lnTo>
                      <a:pt x="0" y="0"/>
                    </a:lnTo>
                    <a:close/>
                    <a:moveTo>
                      <a:pt x="119" y="112"/>
                    </a:moveTo>
                    <a:lnTo>
                      <a:pt x="45" y="112"/>
                    </a:lnTo>
                    <a:lnTo>
                      <a:pt x="45" y="45"/>
                    </a:lnTo>
                    <a:lnTo>
                      <a:pt x="114" y="45"/>
                    </a:lnTo>
                    <a:lnTo>
                      <a:pt x="114" y="112"/>
                    </a:lnTo>
                    <a:lnTo>
                      <a:pt x="119" y="112"/>
                    </a:lnTo>
                    <a:close/>
                    <a:moveTo>
                      <a:pt x="222" y="112"/>
                    </a:moveTo>
                    <a:lnTo>
                      <a:pt x="152" y="112"/>
                    </a:lnTo>
                    <a:lnTo>
                      <a:pt x="152" y="45"/>
                    </a:lnTo>
                    <a:lnTo>
                      <a:pt x="222" y="45"/>
                    </a:lnTo>
                    <a:lnTo>
                      <a:pt x="222" y="112"/>
                    </a:lnTo>
                    <a:close/>
                    <a:moveTo>
                      <a:pt x="329" y="112"/>
                    </a:moveTo>
                    <a:lnTo>
                      <a:pt x="260" y="112"/>
                    </a:lnTo>
                    <a:lnTo>
                      <a:pt x="260" y="45"/>
                    </a:lnTo>
                    <a:lnTo>
                      <a:pt x="329" y="45"/>
                    </a:lnTo>
                    <a:lnTo>
                      <a:pt x="329" y="112"/>
                    </a:lnTo>
                    <a:close/>
                    <a:moveTo>
                      <a:pt x="329" y="112"/>
                    </a:moveTo>
                    <a:lnTo>
                      <a:pt x="329" y="1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8" name="Freeform 28">
                <a:extLst>
                  <a:ext uri="{FF2B5EF4-FFF2-40B4-BE49-F238E27FC236}">
                    <a16:creationId xmlns:a16="http://schemas.microsoft.com/office/drawing/2014/main" id="{6F044BD9-38E4-314E-A2E5-AC49A1F164C4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6568141" y="1865308"/>
                <a:ext cx="1046163" cy="242887"/>
              </a:xfrm>
              <a:custGeom>
                <a:avLst/>
                <a:gdLst>
                  <a:gd name="T0" fmla="*/ 0 w 659"/>
                  <a:gd name="T1" fmla="*/ 0 h 153"/>
                  <a:gd name="T2" fmla="*/ 0 w 659"/>
                  <a:gd name="T3" fmla="*/ 153 h 153"/>
                  <a:gd name="T4" fmla="*/ 659 w 659"/>
                  <a:gd name="T5" fmla="*/ 153 h 153"/>
                  <a:gd name="T6" fmla="*/ 659 w 659"/>
                  <a:gd name="T7" fmla="*/ 0 h 153"/>
                  <a:gd name="T8" fmla="*/ 0 w 659"/>
                  <a:gd name="T9" fmla="*/ 0 h 153"/>
                  <a:gd name="T10" fmla="*/ 119 w 659"/>
                  <a:gd name="T11" fmla="*/ 112 h 153"/>
                  <a:gd name="T12" fmla="*/ 45 w 659"/>
                  <a:gd name="T13" fmla="*/ 112 h 153"/>
                  <a:gd name="T14" fmla="*/ 45 w 659"/>
                  <a:gd name="T15" fmla="*/ 45 h 153"/>
                  <a:gd name="T16" fmla="*/ 114 w 659"/>
                  <a:gd name="T17" fmla="*/ 45 h 153"/>
                  <a:gd name="T18" fmla="*/ 114 w 659"/>
                  <a:gd name="T19" fmla="*/ 112 h 153"/>
                  <a:gd name="T20" fmla="*/ 119 w 659"/>
                  <a:gd name="T21" fmla="*/ 112 h 153"/>
                  <a:gd name="T22" fmla="*/ 222 w 659"/>
                  <a:gd name="T23" fmla="*/ 112 h 153"/>
                  <a:gd name="T24" fmla="*/ 152 w 659"/>
                  <a:gd name="T25" fmla="*/ 112 h 153"/>
                  <a:gd name="T26" fmla="*/ 152 w 659"/>
                  <a:gd name="T27" fmla="*/ 45 h 153"/>
                  <a:gd name="T28" fmla="*/ 222 w 659"/>
                  <a:gd name="T29" fmla="*/ 45 h 153"/>
                  <a:gd name="T30" fmla="*/ 222 w 659"/>
                  <a:gd name="T31" fmla="*/ 112 h 153"/>
                  <a:gd name="T32" fmla="*/ 329 w 659"/>
                  <a:gd name="T33" fmla="*/ 112 h 153"/>
                  <a:gd name="T34" fmla="*/ 260 w 659"/>
                  <a:gd name="T35" fmla="*/ 112 h 153"/>
                  <a:gd name="T36" fmla="*/ 260 w 659"/>
                  <a:gd name="T37" fmla="*/ 45 h 153"/>
                  <a:gd name="T38" fmla="*/ 329 w 659"/>
                  <a:gd name="T39" fmla="*/ 45 h 153"/>
                  <a:gd name="T40" fmla="*/ 329 w 659"/>
                  <a:gd name="T41" fmla="*/ 112 h 153"/>
                  <a:gd name="T42" fmla="*/ 329 w 659"/>
                  <a:gd name="T43" fmla="*/ 112 h 153"/>
                  <a:gd name="T44" fmla="*/ 329 w 659"/>
                  <a:gd name="T45" fmla="*/ 112 h 1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659" h="153">
                    <a:moveTo>
                      <a:pt x="0" y="0"/>
                    </a:moveTo>
                    <a:lnTo>
                      <a:pt x="0" y="153"/>
                    </a:lnTo>
                    <a:lnTo>
                      <a:pt x="659" y="153"/>
                    </a:lnTo>
                    <a:lnTo>
                      <a:pt x="659" y="0"/>
                    </a:lnTo>
                    <a:lnTo>
                      <a:pt x="0" y="0"/>
                    </a:lnTo>
                    <a:close/>
                    <a:moveTo>
                      <a:pt x="119" y="112"/>
                    </a:moveTo>
                    <a:lnTo>
                      <a:pt x="45" y="112"/>
                    </a:lnTo>
                    <a:lnTo>
                      <a:pt x="45" y="45"/>
                    </a:lnTo>
                    <a:lnTo>
                      <a:pt x="114" y="45"/>
                    </a:lnTo>
                    <a:lnTo>
                      <a:pt x="114" y="112"/>
                    </a:lnTo>
                    <a:lnTo>
                      <a:pt x="119" y="112"/>
                    </a:lnTo>
                    <a:close/>
                    <a:moveTo>
                      <a:pt x="222" y="112"/>
                    </a:moveTo>
                    <a:lnTo>
                      <a:pt x="152" y="112"/>
                    </a:lnTo>
                    <a:lnTo>
                      <a:pt x="152" y="45"/>
                    </a:lnTo>
                    <a:lnTo>
                      <a:pt x="222" y="45"/>
                    </a:lnTo>
                    <a:lnTo>
                      <a:pt x="222" y="112"/>
                    </a:lnTo>
                    <a:close/>
                    <a:moveTo>
                      <a:pt x="329" y="112"/>
                    </a:moveTo>
                    <a:lnTo>
                      <a:pt x="260" y="112"/>
                    </a:lnTo>
                    <a:lnTo>
                      <a:pt x="260" y="45"/>
                    </a:lnTo>
                    <a:lnTo>
                      <a:pt x="329" y="45"/>
                    </a:lnTo>
                    <a:lnTo>
                      <a:pt x="329" y="112"/>
                    </a:lnTo>
                    <a:close/>
                    <a:moveTo>
                      <a:pt x="329" y="112"/>
                    </a:moveTo>
                    <a:lnTo>
                      <a:pt x="329" y="1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9" name="Freeform 30">
                <a:extLst>
                  <a:ext uri="{FF2B5EF4-FFF2-40B4-BE49-F238E27FC236}">
                    <a16:creationId xmlns:a16="http://schemas.microsoft.com/office/drawing/2014/main" id="{EEA4A96B-88E8-804E-B3FF-BFF27290E154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6565619" y="2159413"/>
                <a:ext cx="1046163" cy="242887"/>
              </a:xfrm>
              <a:custGeom>
                <a:avLst/>
                <a:gdLst>
                  <a:gd name="T0" fmla="*/ 0 w 659"/>
                  <a:gd name="T1" fmla="*/ 0 h 153"/>
                  <a:gd name="T2" fmla="*/ 0 w 659"/>
                  <a:gd name="T3" fmla="*/ 153 h 153"/>
                  <a:gd name="T4" fmla="*/ 659 w 659"/>
                  <a:gd name="T5" fmla="*/ 153 h 153"/>
                  <a:gd name="T6" fmla="*/ 659 w 659"/>
                  <a:gd name="T7" fmla="*/ 0 h 153"/>
                  <a:gd name="T8" fmla="*/ 0 w 659"/>
                  <a:gd name="T9" fmla="*/ 0 h 153"/>
                  <a:gd name="T10" fmla="*/ 119 w 659"/>
                  <a:gd name="T11" fmla="*/ 108 h 153"/>
                  <a:gd name="T12" fmla="*/ 45 w 659"/>
                  <a:gd name="T13" fmla="*/ 108 h 153"/>
                  <a:gd name="T14" fmla="*/ 45 w 659"/>
                  <a:gd name="T15" fmla="*/ 41 h 153"/>
                  <a:gd name="T16" fmla="*/ 114 w 659"/>
                  <a:gd name="T17" fmla="*/ 41 h 153"/>
                  <a:gd name="T18" fmla="*/ 114 w 659"/>
                  <a:gd name="T19" fmla="*/ 108 h 153"/>
                  <a:gd name="T20" fmla="*/ 119 w 659"/>
                  <a:gd name="T21" fmla="*/ 108 h 153"/>
                  <a:gd name="T22" fmla="*/ 222 w 659"/>
                  <a:gd name="T23" fmla="*/ 108 h 153"/>
                  <a:gd name="T24" fmla="*/ 152 w 659"/>
                  <a:gd name="T25" fmla="*/ 108 h 153"/>
                  <a:gd name="T26" fmla="*/ 152 w 659"/>
                  <a:gd name="T27" fmla="*/ 41 h 153"/>
                  <a:gd name="T28" fmla="*/ 222 w 659"/>
                  <a:gd name="T29" fmla="*/ 41 h 153"/>
                  <a:gd name="T30" fmla="*/ 222 w 659"/>
                  <a:gd name="T31" fmla="*/ 108 h 153"/>
                  <a:gd name="T32" fmla="*/ 329 w 659"/>
                  <a:gd name="T33" fmla="*/ 108 h 153"/>
                  <a:gd name="T34" fmla="*/ 260 w 659"/>
                  <a:gd name="T35" fmla="*/ 108 h 153"/>
                  <a:gd name="T36" fmla="*/ 260 w 659"/>
                  <a:gd name="T37" fmla="*/ 41 h 153"/>
                  <a:gd name="T38" fmla="*/ 329 w 659"/>
                  <a:gd name="T39" fmla="*/ 41 h 153"/>
                  <a:gd name="T40" fmla="*/ 329 w 659"/>
                  <a:gd name="T41" fmla="*/ 108 h 153"/>
                  <a:gd name="T42" fmla="*/ 329 w 659"/>
                  <a:gd name="T43" fmla="*/ 108 h 153"/>
                  <a:gd name="T44" fmla="*/ 329 w 659"/>
                  <a:gd name="T45" fmla="*/ 108 h 1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659" h="153">
                    <a:moveTo>
                      <a:pt x="0" y="0"/>
                    </a:moveTo>
                    <a:lnTo>
                      <a:pt x="0" y="153"/>
                    </a:lnTo>
                    <a:lnTo>
                      <a:pt x="659" y="153"/>
                    </a:lnTo>
                    <a:lnTo>
                      <a:pt x="659" y="0"/>
                    </a:lnTo>
                    <a:lnTo>
                      <a:pt x="0" y="0"/>
                    </a:lnTo>
                    <a:close/>
                    <a:moveTo>
                      <a:pt x="119" y="108"/>
                    </a:moveTo>
                    <a:lnTo>
                      <a:pt x="45" y="108"/>
                    </a:lnTo>
                    <a:lnTo>
                      <a:pt x="45" y="41"/>
                    </a:lnTo>
                    <a:lnTo>
                      <a:pt x="114" y="41"/>
                    </a:lnTo>
                    <a:lnTo>
                      <a:pt x="114" y="108"/>
                    </a:lnTo>
                    <a:lnTo>
                      <a:pt x="119" y="108"/>
                    </a:lnTo>
                    <a:close/>
                    <a:moveTo>
                      <a:pt x="222" y="108"/>
                    </a:moveTo>
                    <a:lnTo>
                      <a:pt x="152" y="108"/>
                    </a:lnTo>
                    <a:lnTo>
                      <a:pt x="152" y="41"/>
                    </a:lnTo>
                    <a:lnTo>
                      <a:pt x="222" y="41"/>
                    </a:lnTo>
                    <a:lnTo>
                      <a:pt x="222" y="108"/>
                    </a:lnTo>
                    <a:close/>
                    <a:moveTo>
                      <a:pt x="329" y="108"/>
                    </a:moveTo>
                    <a:lnTo>
                      <a:pt x="260" y="108"/>
                    </a:lnTo>
                    <a:lnTo>
                      <a:pt x="260" y="41"/>
                    </a:lnTo>
                    <a:lnTo>
                      <a:pt x="329" y="41"/>
                    </a:lnTo>
                    <a:lnTo>
                      <a:pt x="329" y="108"/>
                    </a:lnTo>
                    <a:close/>
                    <a:moveTo>
                      <a:pt x="329" y="108"/>
                    </a:moveTo>
                    <a:lnTo>
                      <a:pt x="329" y="10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pic>
          <p:nvPicPr>
            <p:cNvPr id="56" name="图形 55">
              <a:extLst>
                <a:ext uri="{FF2B5EF4-FFF2-40B4-BE49-F238E27FC236}">
                  <a16:creationId xmlns:a16="http://schemas.microsoft.com/office/drawing/2014/main" id="{3707F5F6-B2D9-3344-B727-C1A6A14C8968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p:blipFill>
          <p:spPr>
            <a:xfrm>
              <a:off x="2102228" y="2807271"/>
              <a:ext cx="192423" cy="124950"/>
            </a:xfrm>
            <a:prstGeom prst="rect">
              <a:avLst/>
            </a:prstGeom>
          </p:spPr>
        </p:pic>
      </p:grpSp>
      <p:sp>
        <p:nvSpPr>
          <p:cNvPr id="60" name="矩形 59">
            <a:extLst>
              <a:ext uri="{FF2B5EF4-FFF2-40B4-BE49-F238E27FC236}">
                <a16:creationId xmlns:a16="http://schemas.microsoft.com/office/drawing/2014/main" id="{8E1D6381-D5AF-C545-9C1D-EF866B21BA32}"/>
              </a:ext>
            </a:extLst>
          </p:cNvPr>
          <p:cNvSpPr/>
          <p:nvPr/>
        </p:nvSpPr>
        <p:spPr>
          <a:xfrm>
            <a:off x="4681489" y="3678618"/>
            <a:ext cx="1124274" cy="200055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algn="ctr">
              <a:buClr>
                <a:srgbClr val="000000"/>
              </a:buClr>
              <a:buSzPts val="1000"/>
              <a:defRPr/>
            </a:pPr>
            <a:r>
              <a:rPr lang="en-US" altLang="zh-CN" sz="700" b="1" kern="0" dirty="0">
                <a:solidFill>
                  <a:srgbClr val="FFFFFF"/>
                </a:solidFill>
                <a:latin typeface="Century Gothic"/>
                <a:ea typeface="Microsoft YaHei Light"/>
                <a:cs typeface="Microsoft YaHei Light" charset="-122"/>
                <a:sym typeface="Arial"/>
              </a:rPr>
              <a:t>Provider</a:t>
            </a:r>
            <a:r>
              <a:rPr lang="zh-CN" altLang="en-US" sz="700" b="1" kern="0" dirty="0">
                <a:solidFill>
                  <a:srgbClr val="FFFFFF"/>
                </a:solidFill>
                <a:latin typeface="Century Gothic"/>
                <a:ea typeface="Microsoft YaHei Light"/>
                <a:cs typeface="Microsoft YaHei Light" charset="-122"/>
                <a:sym typeface="Arial"/>
              </a:rPr>
              <a:t> </a:t>
            </a:r>
            <a:r>
              <a:rPr lang="en-US" altLang="zh-CN" sz="700" b="1" kern="0" dirty="0">
                <a:solidFill>
                  <a:srgbClr val="FFFFFF"/>
                </a:solidFill>
                <a:latin typeface="Century Gothic"/>
                <a:ea typeface="Microsoft YaHei Light"/>
                <a:cs typeface="Microsoft YaHei Light" charset="-122"/>
                <a:sym typeface="Arial"/>
              </a:rPr>
              <a:t>D</a:t>
            </a:r>
            <a:endParaRPr lang="en-US" altLang="zh-CN" sz="700" b="1" kern="0" dirty="0">
              <a:solidFill>
                <a:srgbClr val="FFFFFF"/>
              </a:solidFill>
              <a:latin typeface="Century Gothic" panose="020B0502020202020204" pitchFamily="34" charset="0"/>
              <a:ea typeface="Microsoft YaHei Light" charset="-122"/>
              <a:cs typeface="Microsoft YaHei Light" charset="-122"/>
              <a:sym typeface="Arial"/>
            </a:endParaRPr>
          </a:p>
        </p:txBody>
      </p:sp>
      <p:grpSp>
        <p:nvGrpSpPr>
          <p:cNvPr id="61" name="组合 60">
            <a:extLst>
              <a:ext uri="{FF2B5EF4-FFF2-40B4-BE49-F238E27FC236}">
                <a16:creationId xmlns:a16="http://schemas.microsoft.com/office/drawing/2014/main" id="{B5A5B749-CE2F-FC4D-BF45-79E9F8ACC28D}"/>
              </a:ext>
            </a:extLst>
          </p:cNvPr>
          <p:cNvGrpSpPr/>
          <p:nvPr/>
        </p:nvGrpSpPr>
        <p:grpSpPr>
          <a:xfrm>
            <a:off x="516928" y="5049245"/>
            <a:ext cx="491727" cy="491727"/>
            <a:chOff x="2045561" y="2106620"/>
            <a:chExt cx="692645" cy="692645"/>
          </a:xfrm>
        </p:grpSpPr>
        <p:sp>
          <p:nvSpPr>
            <p:cNvPr id="62" name="椭圆 61">
              <a:extLst>
                <a:ext uri="{FF2B5EF4-FFF2-40B4-BE49-F238E27FC236}">
                  <a16:creationId xmlns:a16="http://schemas.microsoft.com/office/drawing/2014/main" id="{B52EB1B6-D070-D346-A572-0AB56F1A0EDC}"/>
                </a:ext>
              </a:extLst>
            </p:cNvPr>
            <p:cNvSpPr/>
            <p:nvPr/>
          </p:nvSpPr>
          <p:spPr>
            <a:xfrm>
              <a:off x="2045561" y="2106620"/>
              <a:ext cx="692645" cy="692645"/>
            </a:xfrm>
            <a:prstGeom prst="ellipse">
              <a:avLst/>
            </a:prstGeom>
            <a:solidFill>
              <a:srgbClr val="30A1DC"/>
            </a:solidFill>
            <a:ln w="92075">
              <a:solidFill>
                <a:srgbClr val="30A1DC">
                  <a:alpha val="46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>
                <a:solidFill>
                  <a:schemeClr val="tx1"/>
                </a:solidFill>
              </a:endParaRPr>
            </a:p>
          </p:txBody>
        </p:sp>
        <p:grpSp>
          <p:nvGrpSpPr>
            <p:cNvPr id="63" name="组合 62">
              <a:extLst>
                <a:ext uri="{FF2B5EF4-FFF2-40B4-BE49-F238E27FC236}">
                  <a16:creationId xmlns:a16="http://schemas.microsoft.com/office/drawing/2014/main" id="{6A0337DC-5158-7048-ABB0-EB8857A6FD59}"/>
                </a:ext>
              </a:extLst>
            </p:cNvPr>
            <p:cNvGrpSpPr/>
            <p:nvPr/>
          </p:nvGrpSpPr>
          <p:grpSpPr>
            <a:xfrm>
              <a:off x="2218048" y="2282736"/>
              <a:ext cx="356688" cy="306007"/>
              <a:chOff x="9553575" y="3387725"/>
              <a:chExt cx="882651" cy="757238"/>
            </a:xfrm>
          </p:grpSpPr>
          <p:sp>
            <p:nvSpPr>
              <p:cNvPr id="64" name="Freeform 160">
                <a:extLst>
                  <a:ext uri="{FF2B5EF4-FFF2-40B4-BE49-F238E27FC236}">
                    <a16:creationId xmlns:a16="http://schemas.microsoft.com/office/drawing/2014/main" id="{8C57007A-3CE3-A34B-9181-9B15DA5C260D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9553575" y="3449638"/>
                <a:ext cx="255588" cy="569913"/>
              </a:xfrm>
              <a:custGeom>
                <a:avLst/>
                <a:gdLst>
                  <a:gd name="T0" fmla="*/ 61 w 67"/>
                  <a:gd name="T1" fmla="*/ 76 h 150"/>
                  <a:gd name="T2" fmla="*/ 56 w 67"/>
                  <a:gd name="T3" fmla="*/ 65 h 150"/>
                  <a:gd name="T4" fmla="*/ 41 w 67"/>
                  <a:gd name="T5" fmla="*/ 42 h 150"/>
                  <a:gd name="T6" fmla="*/ 60 w 67"/>
                  <a:gd name="T7" fmla="*/ 17 h 150"/>
                  <a:gd name="T8" fmla="*/ 66 w 67"/>
                  <a:gd name="T9" fmla="*/ 7 h 150"/>
                  <a:gd name="T10" fmla="*/ 57 w 67"/>
                  <a:gd name="T11" fmla="*/ 1 h 150"/>
                  <a:gd name="T12" fmla="*/ 25 w 67"/>
                  <a:gd name="T13" fmla="*/ 42 h 150"/>
                  <a:gd name="T14" fmla="*/ 36 w 67"/>
                  <a:gd name="T15" fmla="*/ 70 h 150"/>
                  <a:gd name="T16" fmla="*/ 0 w 67"/>
                  <a:gd name="T17" fmla="*/ 128 h 150"/>
                  <a:gd name="T18" fmla="*/ 0 w 67"/>
                  <a:gd name="T19" fmla="*/ 141 h 150"/>
                  <a:gd name="T20" fmla="*/ 8 w 67"/>
                  <a:gd name="T21" fmla="*/ 150 h 150"/>
                  <a:gd name="T22" fmla="*/ 17 w 67"/>
                  <a:gd name="T23" fmla="*/ 141 h 150"/>
                  <a:gd name="T24" fmla="*/ 17 w 67"/>
                  <a:gd name="T25" fmla="*/ 128 h 150"/>
                  <a:gd name="T26" fmla="*/ 54 w 67"/>
                  <a:gd name="T27" fmla="*/ 81 h 150"/>
                  <a:gd name="T28" fmla="*/ 61 w 67"/>
                  <a:gd name="T29" fmla="*/ 76 h 150"/>
                  <a:gd name="T30" fmla="*/ 61 w 67"/>
                  <a:gd name="T31" fmla="*/ 76 h 150"/>
                  <a:gd name="T32" fmla="*/ 61 w 67"/>
                  <a:gd name="T33" fmla="*/ 76 h 1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7" h="150">
                    <a:moveTo>
                      <a:pt x="61" y="76"/>
                    </a:moveTo>
                    <a:cubicBezTo>
                      <a:pt x="62" y="72"/>
                      <a:pt x="60" y="67"/>
                      <a:pt x="56" y="65"/>
                    </a:cubicBezTo>
                    <a:cubicBezTo>
                      <a:pt x="47" y="61"/>
                      <a:pt x="41" y="52"/>
                      <a:pt x="41" y="42"/>
                    </a:cubicBezTo>
                    <a:cubicBezTo>
                      <a:pt x="41" y="31"/>
                      <a:pt x="49" y="20"/>
                      <a:pt x="60" y="17"/>
                    </a:cubicBezTo>
                    <a:cubicBezTo>
                      <a:pt x="65" y="16"/>
                      <a:pt x="67" y="11"/>
                      <a:pt x="66" y="7"/>
                    </a:cubicBezTo>
                    <a:cubicBezTo>
                      <a:pt x="65" y="3"/>
                      <a:pt x="61" y="0"/>
                      <a:pt x="57" y="1"/>
                    </a:cubicBezTo>
                    <a:cubicBezTo>
                      <a:pt x="38" y="5"/>
                      <a:pt x="25" y="23"/>
                      <a:pt x="25" y="42"/>
                    </a:cubicBezTo>
                    <a:cubicBezTo>
                      <a:pt x="25" y="53"/>
                      <a:pt x="29" y="62"/>
                      <a:pt x="36" y="70"/>
                    </a:cubicBezTo>
                    <a:cubicBezTo>
                      <a:pt x="14" y="81"/>
                      <a:pt x="0" y="104"/>
                      <a:pt x="0" y="128"/>
                    </a:cubicBezTo>
                    <a:cubicBezTo>
                      <a:pt x="0" y="141"/>
                      <a:pt x="0" y="141"/>
                      <a:pt x="0" y="141"/>
                    </a:cubicBezTo>
                    <a:cubicBezTo>
                      <a:pt x="0" y="146"/>
                      <a:pt x="4" y="150"/>
                      <a:pt x="8" y="150"/>
                    </a:cubicBezTo>
                    <a:cubicBezTo>
                      <a:pt x="13" y="150"/>
                      <a:pt x="17" y="146"/>
                      <a:pt x="17" y="141"/>
                    </a:cubicBezTo>
                    <a:cubicBezTo>
                      <a:pt x="17" y="128"/>
                      <a:pt x="17" y="128"/>
                      <a:pt x="17" y="128"/>
                    </a:cubicBezTo>
                    <a:cubicBezTo>
                      <a:pt x="17" y="105"/>
                      <a:pt x="32" y="86"/>
                      <a:pt x="54" y="81"/>
                    </a:cubicBezTo>
                    <a:cubicBezTo>
                      <a:pt x="57" y="80"/>
                      <a:pt x="59" y="78"/>
                      <a:pt x="61" y="76"/>
                    </a:cubicBezTo>
                    <a:close/>
                    <a:moveTo>
                      <a:pt x="61" y="76"/>
                    </a:moveTo>
                    <a:cubicBezTo>
                      <a:pt x="61" y="76"/>
                      <a:pt x="61" y="76"/>
                      <a:pt x="61" y="76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5" name="Freeform 161">
                <a:extLst>
                  <a:ext uri="{FF2B5EF4-FFF2-40B4-BE49-F238E27FC236}">
                    <a16:creationId xmlns:a16="http://schemas.microsoft.com/office/drawing/2014/main" id="{6CC03C3D-E47A-DF43-AD04-A5A701A6E416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9678988" y="3387725"/>
                <a:ext cx="631825" cy="757238"/>
              </a:xfrm>
              <a:custGeom>
                <a:avLst/>
                <a:gdLst>
                  <a:gd name="T0" fmla="*/ 114 w 166"/>
                  <a:gd name="T1" fmla="*/ 89 h 199"/>
                  <a:gd name="T2" fmla="*/ 133 w 166"/>
                  <a:gd name="T3" fmla="*/ 50 h 199"/>
                  <a:gd name="T4" fmla="*/ 83 w 166"/>
                  <a:gd name="T5" fmla="*/ 0 h 199"/>
                  <a:gd name="T6" fmla="*/ 33 w 166"/>
                  <a:gd name="T7" fmla="*/ 50 h 199"/>
                  <a:gd name="T8" fmla="*/ 52 w 166"/>
                  <a:gd name="T9" fmla="*/ 89 h 199"/>
                  <a:gd name="T10" fmla="*/ 0 w 166"/>
                  <a:gd name="T11" fmla="*/ 174 h 199"/>
                  <a:gd name="T12" fmla="*/ 0 w 166"/>
                  <a:gd name="T13" fmla="*/ 199 h 199"/>
                  <a:gd name="T14" fmla="*/ 166 w 166"/>
                  <a:gd name="T15" fmla="*/ 199 h 199"/>
                  <a:gd name="T16" fmla="*/ 166 w 166"/>
                  <a:gd name="T17" fmla="*/ 174 h 199"/>
                  <a:gd name="T18" fmla="*/ 114 w 166"/>
                  <a:gd name="T19" fmla="*/ 89 h 199"/>
                  <a:gd name="T20" fmla="*/ 50 w 166"/>
                  <a:gd name="T21" fmla="*/ 50 h 199"/>
                  <a:gd name="T22" fmla="*/ 83 w 166"/>
                  <a:gd name="T23" fmla="*/ 18 h 199"/>
                  <a:gd name="T24" fmla="*/ 116 w 166"/>
                  <a:gd name="T25" fmla="*/ 50 h 199"/>
                  <a:gd name="T26" fmla="*/ 83 w 166"/>
                  <a:gd name="T27" fmla="*/ 82 h 199"/>
                  <a:gd name="T28" fmla="*/ 50 w 166"/>
                  <a:gd name="T29" fmla="*/ 50 h 199"/>
                  <a:gd name="T30" fmla="*/ 149 w 166"/>
                  <a:gd name="T31" fmla="*/ 182 h 199"/>
                  <a:gd name="T32" fmla="*/ 17 w 166"/>
                  <a:gd name="T33" fmla="*/ 182 h 199"/>
                  <a:gd name="T34" fmla="*/ 17 w 166"/>
                  <a:gd name="T35" fmla="*/ 174 h 199"/>
                  <a:gd name="T36" fmla="*/ 83 w 166"/>
                  <a:gd name="T37" fmla="*/ 100 h 199"/>
                  <a:gd name="T38" fmla="*/ 149 w 166"/>
                  <a:gd name="T39" fmla="*/ 174 h 199"/>
                  <a:gd name="T40" fmla="*/ 149 w 166"/>
                  <a:gd name="T41" fmla="*/ 182 h 199"/>
                  <a:gd name="T42" fmla="*/ 149 w 166"/>
                  <a:gd name="T43" fmla="*/ 182 h 199"/>
                  <a:gd name="T44" fmla="*/ 149 w 166"/>
                  <a:gd name="T45" fmla="*/ 182 h 1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66" h="199">
                    <a:moveTo>
                      <a:pt x="114" y="89"/>
                    </a:moveTo>
                    <a:cubicBezTo>
                      <a:pt x="126" y="79"/>
                      <a:pt x="133" y="65"/>
                      <a:pt x="133" y="50"/>
                    </a:cubicBezTo>
                    <a:cubicBezTo>
                      <a:pt x="133" y="22"/>
                      <a:pt x="110" y="0"/>
                      <a:pt x="83" y="0"/>
                    </a:cubicBezTo>
                    <a:cubicBezTo>
                      <a:pt x="56" y="0"/>
                      <a:pt x="33" y="22"/>
                      <a:pt x="33" y="50"/>
                    </a:cubicBezTo>
                    <a:cubicBezTo>
                      <a:pt x="33" y="66"/>
                      <a:pt x="41" y="80"/>
                      <a:pt x="52" y="89"/>
                    </a:cubicBezTo>
                    <a:cubicBezTo>
                      <a:pt x="22" y="101"/>
                      <a:pt x="0" y="139"/>
                      <a:pt x="0" y="174"/>
                    </a:cubicBezTo>
                    <a:cubicBezTo>
                      <a:pt x="0" y="199"/>
                      <a:pt x="0" y="199"/>
                      <a:pt x="0" y="199"/>
                    </a:cubicBezTo>
                    <a:cubicBezTo>
                      <a:pt x="166" y="199"/>
                      <a:pt x="166" y="199"/>
                      <a:pt x="166" y="199"/>
                    </a:cubicBezTo>
                    <a:cubicBezTo>
                      <a:pt x="166" y="174"/>
                      <a:pt x="166" y="174"/>
                      <a:pt x="166" y="174"/>
                    </a:cubicBezTo>
                    <a:cubicBezTo>
                      <a:pt x="166" y="139"/>
                      <a:pt x="144" y="101"/>
                      <a:pt x="114" y="89"/>
                    </a:cubicBezTo>
                    <a:close/>
                    <a:moveTo>
                      <a:pt x="50" y="50"/>
                    </a:moveTo>
                    <a:cubicBezTo>
                      <a:pt x="50" y="32"/>
                      <a:pt x="65" y="18"/>
                      <a:pt x="83" y="18"/>
                    </a:cubicBezTo>
                    <a:cubicBezTo>
                      <a:pt x="101" y="18"/>
                      <a:pt x="116" y="32"/>
                      <a:pt x="116" y="50"/>
                    </a:cubicBezTo>
                    <a:cubicBezTo>
                      <a:pt x="116" y="68"/>
                      <a:pt x="101" y="82"/>
                      <a:pt x="83" y="82"/>
                    </a:cubicBezTo>
                    <a:cubicBezTo>
                      <a:pt x="65" y="82"/>
                      <a:pt x="50" y="68"/>
                      <a:pt x="50" y="50"/>
                    </a:cubicBezTo>
                    <a:close/>
                    <a:moveTo>
                      <a:pt x="149" y="182"/>
                    </a:moveTo>
                    <a:cubicBezTo>
                      <a:pt x="17" y="182"/>
                      <a:pt x="17" y="182"/>
                      <a:pt x="17" y="182"/>
                    </a:cubicBezTo>
                    <a:cubicBezTo>
                      <a:pt x="17" y="174"/>
                      <a:pt x="17" y="174"/>
                      <a:pt x="17" y="174"/>
                    </a:cubicBezTo>
                    <a:cubicBezTo>
                      <a:pt x="17" y="138"/>
                      <a:pt x="46" y="100"/>
                      <a:pt x="83" y="100"/>
                    </a:cubicBezTo>
                    <a:cubicBezTo>
                      <a:pt x="120" y="100"/>
                      <a:pt x="149" y="138"/>
                      <a:pt x="149" y="174"/>
                    </a:cubicBezTo>
                    <a:cubicBezTo>
                      <a:pt x="149" y="182"/>
                      <a:pt x="149" y="182"/>
                      <a:pt x="149" y="182"/>
                    </a:cubicBezTo>
                    <a:close/>
                    <a:moveTo>
                      <a:pt x="149" y="182"/>
                    </a:moveTo>
                    <a:cubicBezTo>
                      <a:pt x="149" y="182"/>
                      <a:pt x="149" y="182"/>
                      <a:pt x="149" y="182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6" name="Freeform 162">
                <a:extLst>
                  <a:ext uri="{FF2B5EF4-FFF2-40B4-BE49-F238E27FC236}">
                    <a16:creationId xmlns:a16="http://schemas.microsoft.com/office/drawing/2014/main" id="{DD6C71F3-B3A4-384D-ADCE-FCB33D9F1EEA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0180638" y="3449638"/>
                <a:ext cx="255588" cy="569913"/>
              </a:xfrm>
              <a:custGeom>
                <a:avLst/>
                <a:gdLst>
                  <a:gd name="T0" fmla="*/ 31 w 67"/>
                  <a:gd name="T1" fmla="*/ 70 h 150"/>
                  <a:gd name="T2" fmla="*/ 42 w 67"/>
                  <a:gd name="T3" fmla="*/ 42 h 150"/>
                  <a:gd name="T4" fmla="*/ 11 w 67"/>
                  <a:gd name="T5" fmla="*/ 1 h 150"/>
                  <a:gd name="T6" fmla="*/ 2 w 67"/>
                  <a:gd name="T7" fmla="*/ 7 h 150"/>
                  <a:gd name="T8" fmla="*/ 7 w 67"/>
                  <a:gd name="T9" fmla="*/ 17 h 150"/>
                  <a:gd name="T10" fmla="*/ 26 w 67"/>
                  <a:gd name="T11" fmla="*/ 42 h 150"/>
                  <a:gd name="T12" fmla="*/ 11 w 67"/>
                  <a:gd name="T13" fmla="*/ 65 h 150"/>
                  <a:gd name="T14" fmla="*/ 8 w 67"/>
                  <a:gd name="T15" fmla="*/ 67 h 150"/>
                  <a:gd name="T16" fmla="*/ 6 w 67"/>
                  <a:gd name="T17" fmla="*/ 70 h 150"/>
                  <a:gd name="T18" fmla="*/ 6 w 67"/>
                  <a:gd name="T19" fmla="*/ 71 h 150"/>
                  <a:gd name="T20" fmla="*/ 6 w 67"/>
                  <a:gd name="T21" fmla="*/ 76 h 150"/>
                  <a:gd name="T22" fmla="*/ 13 w 67"/>
                  <a:gd name="T23" fmla="*/ 81 h 150"/>
                  <a:gd name="T24" fmla="*/ 50 w 67"/>
                  <a:gd name="T25" fmla="*/ 128 h 150"/>
                  <a:gd name="T26" fmla="*/ 50 w 67"/>
                  <a:gd name="T27" fmla="*/ 141 h 150"/>
                  <a:gd name="T28" fmla="*/ 59 w 67"/>
                  <a:gd name="T29" fmla="*/ 150 h 150"/>
                  <a:gd name="T30" fmla="*/ 67 w 67"/>
                  <a:gd name="T31" fmla="*/ 141 h 150"/>
                  <a:gd name="T32" fmla="*/ 67 w 67"/>
                  <a:gd name="T33" fmla="*/ 128 h 150"/>
                  <a:gd name="T34" fmla="*/ 31 w 67"/>
                  <a:gd name="T35" fmla="*/ 70 h 150"/>
                  <a:gd name="T36" fmla="*/ 31 w 67"/>
                  <a:gd name="T37" fmla="*/ 70 h 150"/>
                  <a:gd name="T38" fmla="*/ 31 w 67"/>
                  <a:gd name="T39" fmla="*/ 70 h 1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7" h="150">
                    <a:moveTo>
                      <a:pt x="31" y="70"/>
                    </a:moveTo>
                    <a:cubicBezTo>
                      <a:pt x="38" y="62"/>
                      <a:pt x="42" y="52"/>
                      <a:pt x="42" y="42"/>
                    </a:cubicBezTo>
                    <a:cubicBezTo>
                      <a:pt x="42" y="23"/>
                      <a:pt x="30" y="6"/>
                      <a:pt x="11" y="1"/>
                    </a:cubicBezTo>
                    <a:cubicBezTo>
                      <a:pt x="7" y="0"/>
                      <a:pt x="3" y="3"/>
                      <a:pt x="2" y="7"/>
                    </a:cubicBezTo>
                    <a:cubicBezTo>
                      <a:pt x="0" y="11"/>
                      <a:pt x="3" y="16"/>
                      <a:pt x="7" y="17"/>
                    </a:cubicBezTo>
                    <a:cubicBezTo>
                      <a:pt x="18" y="20"/>
                      <a:pt x="26" y="31"/>
                      <a:pt x="26" y="42"/>
                    </a:cubicBezTo>
                    <a:cubicBezTo>
                      <a:pt x="26" y="52"/>
                      <a:pt x="20" y="61"/>
                      <a:pt x="11" y="65"/>
                    </a:cubicBezTo>
                    <a:cubicBezTo>
                      <a:pt x="10" y="65"/>
                      <a:pt x="9" y="66"/>
                      <a:pt x="8" y="67"/>
                    </a:cubicBezTo>
                    <a:cubicBezTo>
                      <a:pt x="7" y="68"/>
                      <a:pt x="7" y="69"/>
                      <a:pt x="6" y="70"/>
                    </a:cubicBezTo>
                    <a:cubicBezTo>
                      <a:pt x="6" y="71"/>
                      <a:pt x="6" y="71"/>
                      <a:pt x="6" y="71"/>
                    </a:cubicBezTo>
                    <a:cubicBezTo>
                      <a:pt x="6" y="73"/>
                      <a:pt x="6" y="74"/>
                      <a:pt x="6" y="76"/>
                    </a:cubicBezTo>
                    <a:cubicBezTo>
                      <a:pt x="8" y="78"/>
                      <a:pt x="10" y="80"/>
                      <a:pt x="13" y="81"/>
                    </a:cubicBezTo>
                    <a:cubicBezTo>
                      <a:pt x="35" y="86"/>
                      <a:pt x="50" y="106"/>
                      <a:pt x="50" y="128"/>
                    </a:cubicBezTo>
                    <a:cubicBezTo>
                      <a:pt x="50" y="141"/>
                      <a:pt x="50" y="141"/>
                      <a:pt x="50" y="141"/>
                    </a:cubicBezTo>
                    <a:cubicBezTo>
                      <a:pt x="50" y="146"/>
                      <a:pt x="54" y="150"/>
                      <a:pt x="59" y="150"/>
                    </a:cubicBezTo>
                    <a:cubicBezTo>
                      <a:pt x="63" y="150"/>
                      <a:pt x="67" y="146"/>
                      <a:pt x="67" y="141"/>
                    </a:cubicBezTo>
                    <a:cubicBezTo>
                      <a:pt x="67" y="128"/>
                      <a:pt x="67" y="128"/>
                      <a:pt x="67" y="128"/>
                    </a:cubicBezTo>
                    <a:cubicBezTo>
                      <a:pt x="67" y="104"/>
                      <a:pt x="53" y="81"/>
                      <a:pt x="31" y="70"/>
                    </a:cubicBezTo>
                    <a:close/>
                    <a:moveTo>
                      <a:pt x="31" y="70"/>
                    </a:moveTo>
                    <a:cubicBezTo>
                      <a:pt x="31" y="70"/>
                      <a:pt x="31" y="70"/>
                      <a:pt x="31" y="7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  <p:grpSp>
        <p:nvGrpSpPr>
          <p:cNvPr id="67" name="组合 66">
            <a:extLst>
              <a:ext uri="{FF2B5EF4-FFF2-40B4-BE49-F238E27FC236}">
                <a16:creationId xmlns:a16="http://schemas.microsoft.com/office/drawing/2014/main" id="{E982C7F0-EA4E-C249-8369-56ACACF29FFC}"/>
              </a:ext>
            </a:extLst>
          </p:cNvPr>
          <p:cNvGrpSpPr/>
          <p:nvPr/>
        </p:nvGrpSpPr>
        <p:grpSpPr>
          <a:xfrm>
            <a:off x="1596232" y="5029475"/>
            <a:ext cx="491727" cy="491727"/>
            <a:chOff x="2045561" y="2106620"/>
            <a:chExt cx="692645" cy="692645"/>
          </a:xfrm>
        </p:grpSpPr>
        <p:sp>
          <p:nvSpPr>
            <p:cNvPr id="68" name="椭圆 67">
              <a:extLst>
                <a:ext uri="{FF2B5EF4-FFF2-40B4-BE49-F238E27FC236}">
                  <a16:creationId xmlns:a16="http://schemas.microsoft.com/office/drawing/2014/main" id="{8BB2E1C7-B27C-5A4D-8B56-E408A2968939}"/>
                </a:ext>
              </a:extLst>
            </p:cNvPr>
            <p:cNvSpPr/>
            <p:nvPr/>
          </p:nvSpPr>
          <p:spPr>
            <a:xfrm>
              <a:off x="2045561" y="2106620"/>
              <a:ext cx="692645" cy="692645"/>
            </a:xfrm>
            <a:prstGeom prst="ellipse">
              <a:avLst/>
            </a:prstGeom>
            <a:solidFill>
              <a:srgbClr val="30A1DC"/>
            </a:solidFill>
            <a:ln w="92075">
              <a:solidFill>
                <a:srgbClr val="30A1DC">
                  <a:alpha val="46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>
                <a:solidFill>
                  <a:schemeClr val="tx1"/>
                </a:solidFill>
              </a:endParaRPr>
            </a:p>
          </p:txBody>
        </p:sp>
        <p:grpSp>
          <p:nvGrpSpPr>
            <p:cNvPr id="69" name="组合 68">
              <a:extLst>
                <a:ext uri="{FF2B5EF4-FFF2-40B4-BE49-F238E27FC236}">
                  <a16:creationId xmlns:a16="http://schemas.microsoft.com/office/drawing/2014/main" id="{F41429A9-CBAC-E545-A567-49F256EEB7C9}"/>
                </a:ext>
              </a:extLst>
            </p:cNvPr>
            <p:cNvGrpSpPr/>
            <p:nvPr/>
          </p:nvGrpSpPr>
          <p:grpSpPr>
            <a:xfrm>
              <a:off x="2218048" y="2282736"/>
              <a:ext cx="356688" cy="306007"/>
              <a:chOff x="9553575" y="3387725"/>
              <a:chExt cx="882651" cy="757238"/>
            </a:xfrm>
          </p:grpSpPr>
          <p:sp>
            <p:nvSpPr>
              <p:cNvPr id="70" name="Freeform 160">
                <a:extLst>
                  <a:ext uri="{FF2B5EF4-FFF2-40B4-BE49-F238E27FC236}">
                    <a16:creationId xmlns:a16="http://schemas.microsoft.com/office/drawing/2014/main" id="{688FBFBD-4FFD-9E46-BCDF-3A2248956870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9553575" y="3449638"/>
                <a:ext cx="255588" cy="569913"/>
              </a:xfrm>
              <a:custGeom>
                <a:avLst/>
                <a:gdLst>
                  <a:gd name="T0" fmla="*/ 61 w 67"/>
                  <a:gd name="T1" fmla="*/ 76 h 150"/>
                  <a:gd name="T2" fmla="*/ 56 w 67"/>
                  <a:gd name="T3" fmla="*/ 65 h 150"/>
                  <a:gd name="T4" fmla="*/ 41 w 67"/>
                  <a:gd name="T5" fmla="*/ 42 h 150"/>
                  <a:gd name="T6" fmla="*/ 60 w 67"/>
                  <a:gd name="T7" fmla="*/ 17 h 150"/>
                  <a:gd name="T8" fmla="*/ 66 w 67"/>
                  <a:gd name="T9" fmla="*/ 7 h 150"/>
                  <a:gd name="T10" fmla="*/ 57 w 67"/>
                  <a:gd name="T11" fmla="*/ 1 h 150"/>
                  <a:gd name="T12" fmla="*/ 25 w 67"/>
                  <a:gd name="T13" fmla="*/ 42 h 150"/>
                  <a:gd name="T14" fmla="*/ 36 w 67"/>
                  <a:gd name="T15" fmla="*/ 70 h 150"/>
                  <a:gd name="T16" fmla="*/ 0 w 67"/>
                  <a:gd name="T17" fmla="*/ 128 h 150"/>
                  <a:gd name="T18" fmla="*/ 0 w 67"/>
                  <a:gd name="T19" fmla="*/ 141 h 150"/>
                  <a:gd name="T20" fmla="*/ 8 w 67"/>
                  <a:gd name="T21" fmla="*/ 150 h 150"/>
                  <a:gd name="T22" fmla="*/ 17 w 67"/>
                  <a:gd name="T23" fmla="*/ 141 h 150"/>
                  <a:gd name="T24" fmla="*/ 17 w 67"/>
                  <a:gd name="T25" fmla="*/ 128 h 150"/>
                  <a:gd name="T26" fmla="*/ 54 w 67"/>
                  <a:gd name="T27" fmla="*/ 81 h 150"/>
                  <a:gd name="T28" fmla="*/ 61 w 67"/>
                  <a:gd name="T29" fmla="*/ 76 h 150"/>
                  <a:gd name="T30" fmla="*/ 61 w 67"/>
                  <a:gd name="T31" fmla="*/ 76 h 150"/>
                  <a:gd name="T32" fmla="*/ 61 w 67"/>
                  <a:gd name="T33" fmla="*/ 76 h 1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7" h="150">
                    <a:moveTo>
                      <a:pt x="61" y="76"/>
                    </a:moveTo>
                    <a:cubicBezTo>
                      <a:pt x="62" y="72"/>
                      <a:pt x="60" y="67"/>
                      <a:pt x="56" y="65"/>
                    </a:cubicBezTo>
                    <a:cubicBezTo>
                      <a:pt x="47" y="61"/>
                      <a:pt x="41" y="52"/>
                      <a:pt x="41" y="42"/>
                    </a:cubicBezTo>
                    <a:cubicBezTo>
                      <a:pt x="41" y="31"/>
                      <a:pt x="49" y="20"/>
                      <a:pt x="60" y="17"/>
                    </a:cubicBezTo>
                    <a:cubicBezTo>
                      <a:pt x="65" y="16"/>
                      <a:pt x="67" y="11"/>
                      <a:pt x="66" y="7"/>
                    </a:cubicBezTo>
                    <a:cubicBezTo>
                      <a:pt x="65" y="3"/>
                      <a:pt x="61" y="0"/>
                      <a:pt x="57" y="1"/>
                    </a:cubicBezTo>
                    <a:cubicBezTo>
                      <a:pt x="38" y="5"/>
                      <a:pt x="25" y="23"/>
                      <a:pt x="25" y="42"/>
                    </a:cubicBezTo>
                    <a:cubicBezTo>
                      <a:pt x="25" y="53"/>
                      <a:pt x="29" y="62"/>
                      <a:pt x="36" y="70"/>
                    </a:cubicBezTo>
                    <a:cubicBezTo>
                      <a:pt x="14" y="81"/>
                      <a:pt x="0" y="104"/>
                      <a:pt x="0" y="128"/>
                    </a:cubicBezTo>
                    <a:cubicBezTo>
                      <a:pt x="0" y="141"/>
                      <a:pt x="0" y="141"/>
                      <a:pt x="0" y="141"/>
                    </a:cubicBezTo>
                    <a:cubicBezTo>
                      <a:pt x="0" y="146"/>
                      <a:pt x="4" y="150"/>
                      <a:pt x="8" y="150"/>
                    </a:cubicBezTo>
                    <a:cubicBezTo>
                      <a:pt x="13" y="150"/>
                      <a:pt x="17" y="146"/>
                      <a:pt x="17" y="141"/>
                    </a:cubicBezTo>
                    <a:cubicBezTo>
                      <a:pt x="17" y="128"/>
                      <a:pt x="17" y="128"/>
                      <a:pt x="17" y="128"/>
                    </a:cubicBezTo>
                    <a:cubicBezTo>
                      <a:pt x="17" y="105"/>
                      <a:pt x="32" y="86"/>
                      <a:pt x="54" y="81"/>
                    </a:cubicBezTo>
                    <a:cubicBezTo>
                      <a:pt x="57" y="80"/>
                      <a:pt x="59" y="78"/>
                      <a:pt x="61" y="76"/>
                    </a:cubicBezTo>
                    <a:close/>
                    <a:moveTo>
                      <a:pt x="61" y="76"/>
                    </a:moveTo>
                    <a:cubicBezTo>
                      <a:pt x="61" y="76"/>
                      <a:pt x="61" y="76"/>
                      <a:pt x="61" y="76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1" name="Freeform 161">
                <a:extLst>
                  <a:ext uri="{FF2B5EF4-FFF2-40B4-BE49-F238E27FC236}">
                    <a16:creationId xmlns:a16="http://schemas.microsoft.com/office/drawing/2014/main" id="{3A94A3D9-0244-8F48-AD7D-5DA28F36AF21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9678988" y="3387725"/>
                <a:ext cx="631825" cy="757238"/>
              </a:xfrm>
              <a:custGeom>
                <a:avLst/>
                <a:gdLst>
                  <a:gd name="T0" fmla="*/ 114 w 166"/>
                  <a:gd name="T1" fmla="*/ 89 h 199"/>
                  <a:gd name="T2" fmla="*/ 133 w 166"/>
                  <a:gd name="T3" fmla="*/ 50 h 199"/>
                  <a:gd name="T4" fmla="*/ 83 w 166"/>
                  <a:gd name="T5" fmla="*/ 0 h 199"/>
                  <a:gd name="T6" fmla="*/ 33 w 166"/>
                  <a:gd name="T7" fmla="*/ 50 h 199"/>
                  <a:gd name="T8" fmla="*/ 52 w 166"/>
                  <a:gd name="T9" fmla="*/ 89 h 199"/>
                  <a:gd name="T10" fmla="*/ 0 w 166"/>
                  <a:gd name="T11" fmla="*/ 174 h 199"/>
                  <a:gd name="T12" fmla="*/ 0 w 166"/>
                  <a:gd name="T13" fmla="*/ 199 h 199"/>
                  <a:gd name="T14" fmla="*/ 166 w 166"/>
                  <a:gd name="T15" fmla="*/ 199 h 199"/>
                  <a:gd name="T16" fmla="*/ 166 w 166"/>
                  <a:gd name="T17" fmla="*/ 174 h 199"/>
                  <a:gd name="T18" fmla="*/ 114 w 166"/>
                  <a:gd name="T19" fmla="*/ 89 h 199"/>
                  <a:gd name="T20" fmla="*/ 50 w 166"/>
                  <a:gd name="T21" fmla="*/ 50 h 199"/>
                  <a:gd name="T22" fmla="*/ 83 w 166"/>
                  <a:gd name="T23" fmla="*/ 18 h 199"/>
                  <a:gd name="T24" fmla="*/ 116 w 166"/>
                  <a:gd name="T25" fmla="*/ 50 h 199"/>
                  <a:gd name="T26" fmla="*/ 83 w 166"/>
                  <a:gd name="T27" fmla="*/ 82 h 199"/>
                  <a:gd name="T28" fmla="*/ 50 w 166"/>
                  <a:gd name="T29" fmla="*/ 50 h 199"/>
                  <a:gd name="T30" fmla="*/ 149 w 166"/>
                  <a:gd name="T31" fmla="*/ 182 h 199"/>
                  <a:gd name="T32" fmla="*/ 17 w 166"/>
                  <a:gd name="T33" fmla="*/ 182 h 199"/>
                  <a:gd name="T34" fmla="*/ 17 w 166"/>
                  <a:gd name="T35" fmla="*/ 174 h 199"/>
                  <a:gd name="T36" fmla="*/ 83 w 166"/>
                  <a:gd name="T37" fmla="*/ 100 h 199"/>
                  <a:gd name="T38" fmla="*/ 149 w 166"/>
                  <a:gd name="T39" fmla="*/ 174 h 199"/>
                  <a:gd name="T40" fmla="*/ 149 w 166"/>
                  <a:gd name="T41" fmla="*/ 182 h 199"/>
                  <a:gd name="T42" fmla="*/ 149 w 166"/>
                  <a:gd name="T43" fmla="*/ 182 h 199"/>
                  <a:gd name="T44" fmla="*/ 149 w 166"/>
                  <a:gd name="T45" fmla="*/ 182 h 1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66" h="199">
                    <a:moveTo>
                      <a:pt x="114" y="89"/>
                    </a:moveTo>
                    <a:cubicBezTo>
                      <a:pt x="126" y="79"/>
                      <a:pt x="133" y="65"/>
                      <a:pt x="133" y="50"/>
                    </a:cubicBezTo>
                    <a:cubicBezTo>
                      <a:pt x="133" y="22"/>
                      <a:pt x="110" y="0"/>
                      <a:pt x="83" y="0"/>
                    </a:cubicBezTo>
                    <a:cubicBezTo>
                      <a:pt x="56" y="0"/>
                      <a:pt x="33" y="22"/>
                      <a:pt x="33" y="50"/>
                    </a:cubicBezTo>
                    <a:cubicBezTo>
                      <a:pt x="33" y="66"/>
                      <a:pt x="41" y="80"/>
                      <a:pt x="52" y="89"/>
                    </a:cubicBezTo>
                    <a:cubicBezTo>
                      <a:pt x="22" y="101"/>
                      <a:pt x="0" y="139"/>
                      <a:pt x="0" y="174"/>
                    </a:cubicBezTo>
                    <a:cubicBezTo>
                      <a:pt x="0" y="199"/>
                      <a:pt x="0" y="199"/>
                      <a:pt x="0" y="199"/>
                    </a:cubicBezTo>
                    <a:cubicBezTo>
                      <a:pt x="166" y="199"/>
                      <a:pt x="166" y="199"/>
                      <a:pt x="166" y="199"/>
                    </a:cubicBezTo>
                    <a:cubicBezTo>
                      <a:pt x="166" y="174"/>
                      <a:pt x="166" y="174"/>
                      <a:pt x="166" y="174"/>
                    </a:cubicBezTo>
                    <a:cubicBezTo>
                      <a:pt x="166" y="139"/>
                      <a:pt x="144" y="101"/>
                      <a:pt x="114" y="89"/>
                    </a:cubicBezTo>
                    <a:close/>
                    <a:moveTo>
                      <a:pt x="50" y="50"/>
                    </a:moveTo>
                    <a:cubicBezTo>
                      <a:pt x="50" y="32"/>
                      <a:pt x="65" y="18"/>
                      <a:pt x="83" y="18"/>
                    </a:cubicBezTo>
                    <a:cubicBezTo>
                      <a:pt x="101" y="18"/>
                      <a:pt x="116" y="32"/>
                      <a:pt x="116" y="50"/>
                    </a:cubicBezTo>
                    <a:cubicBezTo>
                      <a:pt x="116" y="68"/>
                      <a:pt x="101" y="82"/>
                      <a:pt x="83" y="82"/>
                    </a:cubicBezTo>
                    <a:cubicBezTo>
                      <a:pt x="65" y="82"/>
                      <a:pt x="50" y="68"/>
                      <a:pt x="50" y="50"/>
                    </a:cubicBezTo>
                    <a:close/>
                    <a:moveTo>
                      <a:pt x="149" y="182"/>
                    </a:moveTo>
                    <a:cubicBezTo>
                      <a:pt x="17" y="182"/>
                      <a:pt x="17" y="182"/>
                      <a:pt x="17" y="182"/>
                    </a:cubicBezTo>
                    <a:cubicBezTo>
                      <a:pt x="17" y="174"/>
                      <a:pt x="17" y="174"/>
                      <a:pt x="17" y="174"/>
                    </a:cubicBezTo>
                    <a:cubicBezTo>
                      <a:pt x="17" y="138"/>
                      <a:pt x="46" y="100"/>
                      <a:pt x="83" y="100"/>
                    </a:cubicBezTo>
                    <a:cubicBezTo>
                      <a:pt x="120" y="100"/>
                      <a:pt x="149" y="138"/>
                      <a:pt x="149" y="174"/>
                    </a:cubicBezTo>
                    <a:cubicBezTo>
                      <a:pt x="149" y="182"/>
                      <a:pt x="149" y="182"/>
                      <a:pt x="149" y="182"/>
                    </a:cubicBezTo>
                    <a:close/>
                    <a:moveTo>
                      <a:pt x="149" y="182"/>
                    </a:moveTo>
                    <a:cubicBezTo>
                      <a:pt x="149" y="182"/>
                      <a:pt x="149" y="182"/>
                      <a:pt x="149" y="182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2" name="Freeform 162">
                <a:extLst>
                  <a:ext uri="{FF2B5EF4-FFF2-40B4-BE49-F238E27FC236}">
                    <a16:creationId xmlns:a16="http://schemas.microsoft.com/office/drawing/2014/main" id="{3E90C41C-2E30-414D-9615-76DA9DC2D229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0180638" y="3449638"/>
                <a:ext cx="255588" cy="569913"/>
              </a:xfrm>
              <a:custGeom>
                <a:avLst/>
                <a:gdLst>
                  <a:gd name="T0" fmla="*/ 31 w 67"/>
                  <a:gd name="T1" fmla="*/ 70 h 150"/>
                  <a:gd name="T2" fmla="*/ 42 w 67"/>
                  <a:gd name="T3" fmla="*/ 42 h 150"/>
                  <a:gd name="T4" fmla="*/ 11 w 67"/>
                  <a:gd name="T5" fmla="*/ 1 h 150"/>
                  <a:gd name="T6" fmla="*/ 2 w 67"/>
                  <a:gd name="T7" fmla="*/ 7 h 150"/>
                  <a:gd name="T8" fmla="*/ 7 w 67"/>
                  <a:gd name="T9" fmla="*/ 17 h 150"/>
                  <a:gd name="T10" fmla="*/ 26 w 67"/>
                  <a:gd name="T11" fmla="*/ 42 h 150"/>
                  <a:gd name="T12" fmla="*/ 11 w 67"/>
                  <a:gd name="T13" fmla="*/ 65 h 150"/>
                  <a:gd name="T14" fmla="*/ 8 w 67"/>
                  <a:gd name="T15" fmla="*/ 67 h 150"/>
                  <a:gd name="T16" fmla="*/ 6 w 67"/>
                  <a:gd name="T17" fmla="*/ 70 h 150"/>
                  <a:gd name="T18" fmla="*/ 6 w 67"/>
                  <a:gd name="T19" fmla="*/ 71 h 150"/>
                  <a:gd name="T20" fmla="*/ 6 w 67"/>
                  <a:gd name="T21" fmla="*/ 76 h 150"/>
                  <a:gd name="T22" fmla="*/ 13 w 67"/>
                  <a:gd name="T23" fmla="*/ 81 h 150"/>
                  <a:gd name="T24" fmla="*/ 50 w 67"/>
                  <a:gd name="T25" fmla="*/ 128 h 150"/>
                  <a:gd name="T26" fmla="*/ 50 w 67"/>
                  <a:gd name="T27" fmla="*/ 141 h 150"/>
                  <a:gd name="T28" fmla="*/ 59 w 67"/>
                  <a:gd name="T29" fmla="*/ 150 h 150"/>
                  <a:gd name="T30" fmla="*/ 67 w 67"/>
                  <a:gd name="T31" fmla="*/ 141 h 150"/>
                  <a:gd name="T32" fmla="*/ 67 w 67"/>
                  <a:gd name="T33" fmla="*/ 128 h 150"/>
                  <a:gd name="T34" fmla="*/ 31 w 67"/>
                  <a:gd name="T35" fmla="*/ 70 h 150"/>
                  <a:gd name="T36" fmla="*/ 31 w 67"/>
                  <a:gd name="T37" fmla="*/ 70 h 150"/>
                  <a:gd name="T38" fmla="*/ 31 w 67"/>
                  <a:gd name="T39" fmla="*/ 70 h 1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7" h="150">
                    <a:moveTo>
                      <a:pt x="31" y="70"/>
                    </a:moveTo>
                    <a:cubicBezTo>
                      <a:pt x="38" y="62"/>
                      <a:pt x="42" y="52"/>
                      <a:pt x="42" y="42"/>
                    </a:cubicBezTo>
                    <a:cubicBezTo>
                      <a:pt x="42" y="23"/>
                      <a:pt x="30" y="6"/>
                      <a:pt x="11" y="1"/>
                    </a:cubicBezTo>
                    <a:cubicBezTo>
                      <a:pt x="7" y="0"/>
                      <a:pt x="3" y="3"/>
                      <a:pt x="2" y="7"/>
                    </a:cubicBezTo>
                    <a:cubicBezTo>
                      <a:pt x="0" y="11"/>
                      <a:pt x="3" y="16"/>
                      <a:pt x="7" y="17"/>
                    </a:cubicBezTo>
                    <a:cubicBezTo>
                      <a:pt x="18" y="20"/>
                      <a:pt x="26" y="31"/>
                      <a:pt x="26" y="42"/>
                    </a:cubicBezTo>
                    <a:cubicBezTo>
                      <a:pt x="26" y="52"/>
                      <a:pt x="20" y="61"/>
                      <a:pt x="11" y="65"/>
                    </a:cubicBezTo>
                    <a:cubicBezTo>
                      <a:pt x="10" y="65"/>
                      <a:pt x="9" y="66"/>
                      <a:pt x="8" y="67"/>
                    </a:cubicBezTo>
                    <a:cubicBezTo>
                      <a:pt x="7" y="68"/>
                      <a:pt x="7" y="69"/>
                      <a:pt x="6" y="70"/>
                    </a:cubicBezTo>
                    <a:cubicBezTo>
                      <a:pt x="6" y="71"/>
                      <a:pt x="6" y="71"/>
                      <a:pt x="6" y="71"/>
                    </a:cubicBezTo>
                    <a:cubicBezTo>
                      <a:pt x="6" y="73"/>
                      <a:pt x="6" y="74"/>
                      <a:pt x="6" y="76"/>
                    </a:cubicBezTo>
                    <a:cubicBezTo>
                      <a:pt x="8" y="78"/>
                      <a:pt x="10" y="80"/>
                      <a:pt x="13" y="81"/>
                    </a:cubicBezTo>
                    <a:cubicBezTo>
                      <a:pt x="35" y="86"/>
                      <a:pt x="50" y="106"/>
                      <a:pt x="50" y="128"/>
                    </a:cubicBezTo>
                    <a:cubicBezTo>
                      <a:pt x="50" y="141"/>
                      <a:pt x="50" y="141"/>
                      <a:pt x="50" y="141"/>
                    </a:cubicBezTo>
                    <a:cubicBezTo>
                      <a:pt x="50" y="146"/>
                      <a:pt x="54" y="150"/>
                      <a:pt x="59" y="150"/>
                    </a:cubicBezTo>
                    <a:cubicBezTo>
                      <a:pt x="63" y="150"/>
                      <a:pt x="67" y="146"/>
                      <a:pt x="67" y="141"/>
                    </a:cubicBezTo>
                    <a:cubicBezTo>
                      <a:pt x="67" y="128"/>
                      <a:pt x="67" y="128"/>
                      <a:pt x="67" y="128"/>
                    </a:cubicBezTo>
                    <a:cubicBezTo>
                      <a:pt x="67" y="104"/>
                      <a:pt x="53" y="81"/>
                      <a:pt x="31" y="70"/>
                    </a:cubicBezTo>
                    <a:close/>
                    <a:moveTo>
                      <a:pt x="31" y="70"/>
                    </a:moveTo>
                    <a:cubicBezTo>
                      <a:pt x="31" y="70"/>
                      <a:pt x="31" y="70"/>
                      <a:pt x="31" y="7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  <p:sp>
        <p:nvSpPr>
          <p:cNvPr id="73" name="文本框 72">
            <a:extLst>
              <a:ext uri="{FF2B5EF4-FFF2-40B4-BE49-F238E27FC236}">
                <a16:creationId xmlns:a16="http://schemas.microsoft.com/office/drawing/2014/main" id="{4B6843F1-C9EF-C846-98A5-B3936DC8F799}"/>
              </a:ext>
            </a:extLst>
          </p:cNvPr>
          <p:cNvSpPr txBox="1"/>
          <p:nvPr/>
        </p:nvSpPr>
        <p:spPr>
          <a:xfrm>
            <a:off x="305849" y="5630022"/>
            <a:ext cx="112167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sz="1200" b="1" dirty="0">
                <a:solidFill>
                  <a:srgbClr val="203864"/>
                </a:solidFill>
                <a:latin typeface="Century Gothic" panose="020B0502020202020204" pitchFamily="34" charset="0"/>
              </a:rPr>
              <a:t>Reseller</a:t>
            </a:r>
            <a:r>
              <a:rPr kumimoji="1" lang="zh-CN" altLang="en-US" sz="1200" b="1" dirty="0">
                <a:solidFill>
                  <a:srgbClr val="203864"/>
                </a:solidFill>
                <a:latin typeface="Century Gothic" panose="020B0502020202020204" pitchFamily="34" charset="0"/>
              </a:rPr>
              <a:t> </a:t>
            </a:r>
            <a:r>
              <a:rPr kumimoji="1" lang="en-US" altLang="zh-CN" sz="1200" b="1" dirty="0">
                <a:solidFill>
                  <a:srgbClr val="203864"/>
                </a:solidFill>
                <a:latin typeface="Century Gothic" panose="020B0502020202020204" pitchFamily="34" charset="0"/>
              </a:rPr>
              <a:t>A</a:t>
            </a:r>
            <a:endParaRPr kumimoji="1" lang="zh-CN" altLang="en-US" sz="1200" b="1" dirty="0">
              <a:solidFill>
                <a:srgbClr val="203864"/>
              </a:solidFill>
              <a:latin typeface="Century Gothic" panose="020B0502020202020204" pitchFamily="34" charset="0"/>
            </a:endParaRPr>
          </a:p>
        </p:txBody>
      </p:sp>
      <p:sp>
        <p:nvSpPr>
          <p:cNvPr id="74" name="文本框 73">
            <a:extLst>
              <a:ext uri="{FF2B5EF4-FFF2-40B4-BE49-F238E27FC236}">
                <a16:creationId xmlns:a16="http://schemas.microsoft.com/office/drawing/2014/main" id="{E16770A8-20AE-6E4A-BB67-D9AB6EBD4384}"/>
              </a:ext>
            </a:extLst>
          </p:cNvPr>
          <p:cNvSpPr txBox="1"/>
          <p:nvPr/>
        </p:nvSpPr>
        <p:spPr>
          <a:xfrm>
            <a:off x="1392114" y="5622392"/>
            <a:ext cx="109236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sz="1200" b="1" dirty="0">
                <a:solidFill>
                  <a:srgbClr val="203864"/>
                </a:solidFill>
                <a:latin typeface="Century Gothic" panose="020B0502020202020204" pitchFamily="34" charset="0"/>
              </a:rPr>
              <a:t>Reseller</a:t>
            </a:r>
            <a:r>
              <a:rPr kumimoji="1" lang="zh-CN" altLang="en-US" sz="1200" b="1" dirty="0">
                <a:solidFill>
                  <a:srgbClr val="203864"/>
                </a:solidFill>
                <a:latin typeface="Century Gothic" panose="020B0502020202020204" pitchFamily="34" charset="0"/>
              </a:rPr>
              <a:t> </a:t>
            </a:r>
            <a:r>
              <a:rPr kumimoji="1" lang="en-US" altLang="zh-CN" sz="1200" b="1" dirty="0">
                <a:solidFill>
                  <a:srgbClr val="203864"/>
                </a:solidFill>
                <a:latin typeface="Century Gothic" panose="020B0502020202020204" pitchFamily="34" charset="0"/>
              </a:rPr>
              <a:t>B</a:t>
            </a:r>
            <a:endParaRPr kumimoji="1" lang="zh-CN" altLang="en-US" sz="1200" b="1" dirty="0">
              <a:solidFill>
                <a:srgbClr val="203864"/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75" name="直线连接符 74">
            <a:extLst>
              <a:ext uri="{FF2B5EF4-FFF2-40B4-BE49-F238E27FC236}">
                <a16:creationId xmlns:a16="http://schemas.microsoft.com/office/drawing/2014/main" id="{305CC55F-31CA-7E41-BBAB-3AAE1BE3D2DB}"/>
              </a:ext>
            </a:extLst>
          </p:cNvPr>
          <p:cNvCxnSpPr>
            <a:cxnSpLocks/>
          </p:cNvCxnSpPr>
          <p:nvPr/>
        </p:nvCxnSpPr>
        <p:spPr>
          <a:xfrm flipV="1">
            <a:off x="3662175" y="2377984"/>
            <a:ext cx="1" cy="915527"/>
          </a:xfrm>
          <a:prstGeom prst="line">
            <a:avLst/>
          </a:prstGeom>
          <a:ln w="127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直线连接符 75">
            <a:extLst>
              <a:ext uri="{FF2B5EF4-FFF2-40B4-BE49-F238E27FC236}">
                <a16:creationId xmlns:a16="http://schemas.microsoft.com/office/drawing/2014/main" id="{77D72B34-A672-8F45-B637-F7FDC515F5CF}"/>
              </a:ext>
            </a:extLst>
          </p:cNvPr>
          <p:cNvCxnSpPr>
            <a:cxnSpLocks/>
          </p:cNvCxnSpPr>
          <p:nvPr/>
        </p:nvCxnSpPr>
        <p:spPr>
          <a:xfrm flipV="1">
            <a:off x="4966675" y="2369673"/>
            <a:ext cx="1" cy="915527"/>
          </a:xfrm>
          <a:prstGeom prst="line">
            <a:avLst/>
          </a:prstGeom>
          <a:ln w="127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7" name="组合 76">
            <a:extLst>
              <a:ext uri="{FF2B5EF4-FFF2-40B4-BE49-F238E27FC236}">
                <a16:creationId xmlns:a16="http://schemas.microsoft.com/office/drawing/2014/main" id="{EC71F748-FE05-0740-9FAC-C20DB99808DF}"/>
              </a:ext>
            </a:extLst>
          </p:cNvPr>
          <p:cNvGrpSpPr/>
          <p:nvPr/>
        </p:nvGrpSpPr>
        <p:grpSpPr>
          <a:xfrm>
            <a:off x="2638186" y="5028761"/>
            <a:ext cx="491727" cy="491727"/>
            <a:chOff x="2045561" y="2106620"/>
            <a:chExt cx="692645" cy="692645"/>
          </a:xfrm>
        </p:grpSpPr>
        <p:sp>
          <p:nvSpPr>
            <p:cNvPr id="78" name="椭圆 77">
              <a:extLst>
                <a:ext uri="{FF2B5EF4-FFF2-40B4-BE49-F238E27FC236}">
                  <a16:creationId xmlns:a16="http://schemas.microsoft.com/office/drawing/2014/main" id="{5E7790CD-DA0C-4348-8725-BC09856F7D88}"/>
                </a:ext>
              </a:extLst>
            </p:cNvPr>
            <p:cNvSpPr/>
            <p:nvPr/>
          </p:nvSpPr>
          <p:spPr>
            <a:xfrm>
              <a:off x="2045561" y="2106620"/>
              <a:ext cx="692645" cy="692645"/>
            </a:xfrm>
            <a:prstGeom prst="ellipse">
              <a:avLst/>
            </a:prstGeom>
            <a:solidFill>
              <a:srgbClr val="30A1DC"/>
            </a:solidFill>
            <a:ln w="92075">
              <a:solidFill>
                <a:srgbClr val="30A1DC">
                  <a:alpha val="46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>
                <a:solidFill>
                  <a:schemeClr val="tx1"/>
                </a:solidFill>
              </a:endParaRPr>
            </a:p>
          </p:txBody>
        </p:sp>
        <p:grpSp>
          <p:nvGrpSpPr>
            <p:cNvPr id="79" name="组合 78">
              <a:extLst>
                <a:ext uri="{FF2B5EF4-FFF2-40B4-BE49-F238E27FC236}">
                  <a16:creationId xmlns:a16="http://schemas.microsoft.com/office/drawing/2014/main" id="{AC280D62-03B6-5A41-BE9E-E3AA351CAF30}"/>
                </a:ext>
              </a:extLst>
            </p:cNvPr>
            <p:cNvGrpSpPr/>
            <p:nvPr/>
          </p:nvGrpSpPr>
          <p:grpSpPr>
            <a:xfrm>
              <a:off x="2218048" y="2282736"/>
              <a:ext cx="356688" cy="306007"/>
              <a:chOff x="9553575" y="3387725"/>
              <a:chExt cx="882651" cy="757238"/>
            </a:xfrm>
          </p:grpSpPr>
          <p:sp>
            <p:nvSpPr>
              <p:cNvPr id="80" name="Freeform 160">
                <a:extLst>
                  <a:ext uri="{FF2B5EF4-FFF2-40B4-BE49-F238E27FC236}">
                    <a16:creationId xmlns:a16="http://schemas.microsoft.com/office/drawing/2014/main" id="{C7298B7B-D1C1-924F-8420-EEB4AB5F44CC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9553575" y="3449638"/>
                <a:ext cx="255588" cy="569913"/>
              </a:xfrm>
              <a:custGeom>
                <a:avLst/>
                <a:gdLst>
                  <a:gd name="T0" fmla="*/ 61 w 67"/>
                  <a:gd name="T1" fmla="*/ 76 h 150"/>
                  <a:gd name="T2" fmla="*/ 56 w 67"/>
                  <a:gd name="T3" fmla="*/ 65 h 150"/>
                  <a:gd name="T4" fmla="*/ 41 w 67"/>
                  <a:gd name="T5" fmla="*/ 42 h 150"/>
                  <a:gd name="T6" fmla="*/ 60 w 67"/>
                  <a:gd name="T7" fmla="*/ 17 h 150"/>
                  <a:gd name="T8" fmla="*/ 66 w 67"/>
                  <a:gd name="T9" fmla="*/ 7 h 150"/>
                  <a:gd name="T10" fmla="*/ 57 w 67"/>
                  <a:gd name="T11" fmla="*/ 1 h 150"/>
                  <a:gd name="T12" fmla="*/ 25 w 67"/>
                  <a:gd name="T13" fmla="*/ 42 h 150"/>
                  <a:gd name="T14" fmla="*/ 36 w 67"/>
                  <a:gd name="T15" fmla="*/ 70 h 150"/>
                  <a:gd name="T16" fmla="*/ 0 w 67"/>
                  <a:gd name="T17" fmla="*/ 128 h 150"/>
                  <a:gd name="T18" fmla="*/ 0 w 67"/>
                  <a:gd name="T19" fmla="*/ 141 h 150"/>
                  <a:gd name="T20" fmla="*/ 8 w 67"/>
                  <a:gd name="T21" fmla="*/ 150 h 150"/>
                  <a:gd name="T22" fmla="*/ 17 w 67"/>
                  <a:gd name="T23" fmla="*/ 141 h 150"/>
                  <a:gd name="T24" fmla="*/ 17 w 67"/>
                  <a:gd name="T25" fmla="*/ 128 h 150"/>
                  <a:gd name="T26" fmla="*/ 54 w 67"/>
                  <a:gd name="T27" fmla="*/ 81 h 150"/>
                  <a:gd name="T28" fmla="*/ 61 w 67"/>
                  <a:gd name="T29" fmla="*/ 76 h 150"/>
                  <a:gd name="T30" fmla="*/ 61 w 67"/>
                  <a:gd name="T31" fmla="*/ 76 h 150"/>
                  <a:gd name="T32" fmla="*/ 61 w 67"/>
                  <a:gd name="T33" fmla="*/ 76 h 1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7" h="150">
                    <a:moveTo>
                      <a:pt x="61" y="76"/>
                    </a:moveTo>
                    <a:cubicBezTo>
                      <a:pt x="62" y="72"/>
                      <a:pt x="60" y="67"/>
                      <a:pt x="56" y="65"/>
                    </a:cubicBezTo>
                    <a:cubicBezTo>
                      <a:pt x="47" y="61"/>
                      <a:pt x="41" y="52"/>
                      <a:pt x="41" y="42"/>
                    </a:cubicBezTo>
                    <a:cubicBezTo>
                      <a:pt x="41" y="31"/>
                      <a:pt x="49" y="20"/>
                      <a:pt x="60" y="17"/>
                    </a:cubicBezTo>
                    <a:cubicBezTo>
                      <a:pt x="65" y="16"/>
                      <a:pt x="67" y="11"/>
                      <a:pt x="66" y="7"/>
                    </a:cubicBezTo>
                    <a:cubicBezTo>
                      <a:pt x="65" y="3"/>
                      <a:pt x="61" y="0"/>
                      <a:pt x="57" y="1"/>
                    </a:cubicBezTo>
                    <a:cubicBezTo>
                      <a:pt x="38" y="5"/>
                      <a:pt x="25" y="23"/>
                      <a:pt x="25" y="42"/>
                    </a:cubicBezTo>
                    <a:cubicBezTo>
                      <a:pt x="25" y="53"/>
                      <a:pt x="29" y="62"/>
                      <a:pt x="36" y="70"/>
                    </a:cubicBezTo>
                    <a:cubicBezTo>
                      <a:pt x="14" y="81"/>
                      <a:pt x="0" y="104"/>
                      <a:pt x="0" y="128"/>
                    </a:cubicBezTo>
                    <a:cubicBezTo>
                      <a:pt x="0" y="141"/>
                      <a:pt x="0" y="141"/>
                      <a:pt x="0" y="141"/>
                    </a:cubicBezTo>
                    <a:cubicBezTo>
                      <a:pt x="0" y="146"/>
                      <a:pt x="4" y="150"/>
                      <a:pt x="8" y="150"/>
                    </a:cubicBezTo>
                    <a:cubicBezTo>
                      <a:pt x="13" y="150"/>
                      <a:pt x="17" y="146"/>
                      <a:pt x="17" y="141"/>
                    </a:cubicBezTo>
                    <a:cubicBezTo>
                      <a:pt x="17" y="128"/>
                      <a:pt x="17" y="128"/>
                      <a:pt x="17" y="128"/>
                    </a:cubicBezTo>
                    <a:cubicBezTo>
                      <a:pt x="17" y="105"/>
                      <a:pt x="32" y="86"/>
                      <a:pt x="54" y="81"/>
                    </a:cubicBezTo>
                    <a:cubicBezTo>
                      <a:pt x="57" y="80"/>
                      <a:pt x="59" y="78"/>
                      <a:pt x="61" y="76"/>
                    </a:cubicBezTo>
                    <a:close/>
                    <a:moveTo>
                      <a:pt x="61" y="76"/>
                    </a:moveTo>
                    <a:cubicBezTo>
                      <a:pt x="61" y="76"/>
                      <a:pt x="61" y="76"/>
                      <a:pt x="61" y="76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81" name="Freeform 161">
                <a:extLst>
                  <a:ext uri="{FF2B5EF4-FFF2-40B4-BE49-F238E27FC236}">
                    <a16:creationId xmlns:a16="http://schemas.microsoft.com/office/drawing/2014/main" id="{9A40E32E-3CA6-D546-A35C-D504ED9ACDD3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9678988" y="3387725"/>
                <a:ext cx="631825" cy="757238"/>
              </a:xfrm>
              <a:custGeom>
                <a:avLst/>
                <a:gdLst>
                  <a:gd name="T0" fmla="*/ 114 w 166"/>
                  <a:gd name="T1" fmla="*/ 89 h 199"/>
                  <a:gd name="T2" fmla="*/ 133 w 166"/>
                  <a:gd name="T3" fmla="*/ 50 h 199"/>
                  <a:gd name="T4" fmla="*/ 83 w 166"/>
                  <a:gd name="T5" fmla="*/ 0 h 199"/>
                  <a:gd name="T6" fmla="*/ 33 w 166"/>
                  <a:gd name="T7" fmla="*/ 50 h 199"/>
                  <a:gd name="T8" fmla="*/ 52 w 166"/>
                  <a:gd name="T9" fmla="*/ 89 h 199"/>
                  <a:gd name="T10" fmla="*/ 0 w 166"/>
                  <a:gd name="T11" fmla="*/ 174 h 199"/>
                  <a:gd name="T12" fmla="*/ 0 w 166"/>
                  <a:gd name="T13" fmla="*/ 199 h 199"/>
                  <a:gd name="T14" fmla="*/ 166 w 166"/>
                  <a:gd name="T15" fmla="*/ 199 h 199"/>
                  <a:gd name="T16" fmla="*/ 166 w 166"/>
                  <a:gd name="T17" fmla="*/ 174 h 199"/>
                  <a:gd name="T18" fmla="*/ 114 w 166"/>
                  <a:gd name="T19" fmla="*/ 89 h 199"/>
                  <a:gd name="T20" fmla="*/ 50 w 166"/>
                  <a:gd name="T21" fmla="*/ 50 h 199"/>
                  <a:gd name="T22" fmla="*/ 83 w 166"/>
                  <a:gd name="T23" fmla="*/ 18 h 199"/>
                  <a:gd name="T24" fmla="*/ 116 w 166"/>
                  <a:gd name="T25" fmla="*/ 50 h 199"/>
                  <a:gd name="T26" fmla="*/ 83 w 166"/>
                  <a:gd name="T27" fmla="*/ 82 h 199"/>
                  <a:gd name="T28" fmla="*/ 50 w 166"/>
                  <a:gd name="T29" fmla="*/ 50 h 199"/>
                  <a:gd name="T30" fmla="*/ 149 w 166"/>
                  <a:gd name="T31" fmla="*/ 182 h 199"/>
                  <a:gd name="T32" fmla="*/ 17 w 166"/>
                  <a:gd name="T33" fmla="*/ 182 h 199"/>
                  <a:gd name="T34" fmla="*/ 17 w 166"/>
                  <a:gd name="T35" fmla="*/ 174 h 199"/>
                  <a:gd name="T36" fmla="*/ 83 w 166"/>
                  <a:gd name="T37" fmla="*/ 100 h 199"/>
                  <a:gd name="T38" fmla="*/ 149 w 166"/>
                  <a:gd name="T39" fmla="*/ 174 h 199"/>
                  <a:gd name="T40" fmla="*/ 149 w 166"/>
                  <a:gd name="T41" fmla="*/ 182 h 199"/>
                  <a:gd name="T42" fmla="*/ 149 w 166"/>
                  <a:gd name="T43" fmla="*/ 182 h 199"/>
                  <a:gd name="T44" fmla="*/ 149 w 166"/>
                  <a:gd name="T45" fmla="*/ 182 h 1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66" h="199">
                    <a:moveTo>
                      <a:pt x="114" y="89"/>
                    </a:moveTo>
                    <a:cubicBezTo>
                      <a:pt x="126" y="79"/>
                      <a:pt x="133" y="65"/>
                      <a:pt x="133" y="50"/>
                    </a:cubicBezTo>
                    <a:cubicBezTo>
                      <a:pt x="133" y="22"/>
                      <a:pt x="110" y="0"/>
                      <a:pt x="83" y="0"/>
                    </a:cubicBezTo>
                    <a:cubicBezTo>
                      <a:pt x="56" y="0"/>
                      <a:pt x="33" y="22"/>
                      <a:pt x="33" y="50"/>
                    </a:cubicBezTo>
                    <a:cubicBezTo>
                      <a:pt x="33" y="66"/>
                      <a:pt x="41" y="80"/>
                      <a:pt x="52" y="89"/>
                    </a:cubicBezTo>
                    <a:cubicBezTo>
                      <a:pt x="22" y="101"/>
                      <a:pt x="0" y="139"/>
                      <a:pt x="0" y="174"/>
                    </a:cubicBezTo>
                    <a:cubicBezTo>
                      <a:pt x="0" y="199"/>
                      <a:pt x="0" y="199"/>
                      <a:pt x="0" y="199"/>
                    </a:cubicBezTo>
                    <a:cubicBezTo>
                      <a:pt x="166" y="199"/>
                      <a:pt x="166" y="199"/>
                      <a:pt x="166" y="199"/>
                    </a:cubicBezTo>
                    <a:cubicBezTo>
                      <a:pt x="166" y="174"/>
                      <a:pt x="166" y="174"/>
                      <a:pt x="166" y="174"/>
                    </a:cubicBezTo>
                    <a:cubicBezTo>
                      <a:pt x="166" y="139"/>
                      <a:pt x="144" y="101"/>
                      <a:pt x="114" y="89"/>
                    </a:cubicBezTo>
                    <a:close/>
                    <a:moveTo>
                      <a:pt x="50" y="50"/>
                    </a:moveTo>
                    <a:cubicBezTo>
                      <a:pt x="50" y="32"/>
                      <a:pt x="65" y="18"/>
                      <a:pt x="83" y="18"/>
                    </a:cubicBezTo>
                    <a:cubicBezTo>
                      <a:pt x="101" y="18"/>
                      <a:pt x="116" y="32"/>
                      <a:pt x="116" y="50"/>
                    </a:cubicBezTo>
                    <a:cubicBezTo>
                      <a:pt x="116" y="68"/>
                      <a:pt x="101" y="82"/>
                      <a:pt x="83" y="82"/>
                    </a:cubicBezTo>
                    <a:cubicBezTo>
                      <a:pt x="65" y="82"/>
                      <a:pt x="50" y="68"/>
                      <a:pt x="50" y="50"/>
                    </a:cubicBezTo>
                    <a:close/>
                    <a:moveTo>
                      <a:pt x="149" y="182"/>
                    </a:moveTo>
                    <a:cubicBezTo>
                      <a:pt x="17" y="182"/>
                      <a:pt x="17" y="182"/>
                      <a:pt x="17" y="182"/>
                    </a:cubicBezTo>
                    <a:cubicBezTo>
                      <a:pt x="17" y="174"/>
                      <a:pt x="17" y="174"/>
                      <a:pt x="17" y="174"/>
                    </a:cubicBezTo>
                    <a:cubicBezTo>
                      <a:pt x="17" y="138"/>
                      <a:pt x="46" y="100"/>
                      <a:pt x="83" y="100"/>
                    </a:cubicBezTo>
                    <a:cubicBezTo>
                      <a:pt x="120" y="100"/>
                      <a:pt x="149" y="138"/>
                      <a:pt x="149" y="174"/>
                    </a:cubicBezTo>
                    <a:cubicBezTo>
                      <a:pt x="149" y="182"/>
                      <a:pt x="149" y="182"/>
                      <a:pt x="149" y="182"/>
                    </a:cubicBezTo>
                    <a:close/>
                    <a:moveTo>
                      <a:pt x="149" y="182"/>
                    </a:moveTo>
                    <a:cubicBezTo>
                      <a:pt x="149" y="182"/>
                      <a:pt x="149" y="182"/>
                      <a:pt x="149" y="182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82" name="Freeform 162">
                <a:extLst>
                  <a:ext uri="{FF2B5EF4-FFF2-40B4-BE49-F238E27FC236}">
                    <a16:creationId xmlns:a16="http://schemas.microsoft.com/office/drawing/2014/main" id="{EBBAA37E-CB6A-2F49-BB29-9D087FE74C42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0180638" y="3449638"/>
                <a:ext cx="255588" cy="569913"/>
              </a:xfrm>
              <a:custGeom>
                <a:avLst/>
                <a:gdLst>
                  <a:gd name="T0" fmla="*/ 31 w 67"/>
                  <a:gd name="T1" fmla="*/ 70 h 150"/>
                  <a:gd name="T2" fmla="*/ 42 w 67"/>
                  <a:gd name="T3" fmla="*/ 42 h 150"/>
                  <a:gd name="T4" fmla="*/ 11 w 67"/>
                  <a:gd name="T5" fmla="*/ 1 h 150"/>
                  <a:gd name="T6" fmla="*/ 2 w 67"/>
                  <a:gd name="T7" fmla="*/ 7 h 150"/>
                  <a:gd name="T8" fmla="*/ 7 w 67"/>
                  <a:gd name="T9" fmla="*/ 17 h 150"/>
                  <a:gd name="T10" fmla="*/ 26 w 67"/>
                  <a:gd name="T11" fmla="*/ 42 h 150"/>
                  <a:gd name="T12" fmla="*/ 11 w 67"/>
                  <a:gd name="T13" fmla="*/ 65 h 150"/>
                  <a:gd name="T14" fmla="*/ 8 w 67"/>
                  <a:gd name="T15" fmla="*/ 67 h 150"/>
                  <a:gd name="T16" fmla="*/ 6 w 67"/>
                  <a:gd name="T17" fmla="*/ 70 h 150"/>
                  <a:gd name="T18" fmla="*/ 6 w 67"/>
                  <a:gd name="T19" fmla="*/ 71 h 150"/>
                  <a:gd name="T20" fmla="*/ 6 w 67"/>
                  <a:gd name="T21" fmla="*/ 76 h 150"/>
                  <a:gd name="T22" fmla="*/ 13 w 67"/>
                  <a:gd name="T23" fmla="*/ 81 h 150"/>
                  <a:gd name="T24" fmla="*/ 50 w 67"/>
                  <a:gd name="T25" fmla="*/ 128 h 150"/>
                  <a:gd name="T26" fmla="*/ 50 w 67"/>
                  <a:gd name="T27" fmla="*/ 141 h 150"/>
                  <a:gd name="T28" fmla="*/ 59 w 67"/>
                  <a:gd name="T29" fmla="*/ 150 h 150"/>
                  <a:gd name="T30" fmla="*/ 67 w 67"/>
                  <a:gd name="T31" fmla="*/ 141 h 150"/>
                  <a:gd name="T32" fmla="*/ 67 w 67"/>
                  <a:gd name="T33" fmla="*/ 128 h 150"/>
                  <a:gd name="T34" fmla="*/ 31 w 67"/>
                  <a:gd name="T35" fmla="*/ 70 h 150"/>
                  <a:gd name="T36" fmla="*/ 31 w 67"/>
                  <a:gd name="T37" fmla="*/ 70 h 150"/>
                  <a:gd name="T38" fmla="*/ 31 w 67"/>
                  <a:gd name="T39" fmla="*/ 70 h 1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7" h="150">
                    <a:moveTo>
                      <a:pt x="31" y="70"/>
                    </a:moveTo>
                    <a:cubicBezTo>
                      <a:pt x="38" y="62"/>
                      <a:pt x="42" y="52"/>
                      <a:pt x="42" y="42"/>
                    </a:cubicBezTo>
                    <a:cubicBezTo>
                      <a:pt x="42" y="23"/>
                      <a:pt x="30" y="6"/>
                      <a:pt x="11" y="1"/>
                    </a:cubicBezTo>
                    <a:cubicBezTo>
                      <a:pt x="7" y="0"/>
                      <a:pt x="3" y="3"/>
                      <a:pt x="2" y="7"/>
                    </a:cubicBezTo>
                    <a:cubicBezTo>
                      <a:pt x="0" y="11"/>
                      <a:pt x="3" y="16"/>
                      <a:pt x="7" y="17"/>
                    </a:cubicBezTo>
                    <a:cubicBezTo>
                      <a:pt x="18" y="20"/>
                      <a:pt x="26" y="31"/>
                      <a:pt x="26" y="42"/>
                    </a:cubicBezTo>
                    <a:cubicBezTo>
                      <a:pt x="26" y="52"/>
                      <a:pt x="20" y="61"/>
                      <a:pt x="11" y="65"/>
                    </a:cubicBezTo>
                    <a:cubicBezTo>
                      <a:pt x="10" y="65"/>
                      <a:pt x="9" y="66"/>
                      <a:pt x="8" y="67"/>
                    </a:cubicBezTo>
                    <a:cubicBezTo>
                      <a:pt x="7" y="68"/>
                      <a:pt x="7" y="69"/>
                      <a:pt x="6" y="70"/>
                    </a:cubicBezTo>
                    <a:cubicBezTo>
                      <a:pt x="6" y="71"/>
                      <a:pt x="6" y="71"/>
                      <a:pt x="6" y="71"/>
                    </a:cubicBezTo>
                    <a:cubicBezTo>
                      <a:pt x="6" y="73"/>
                      <a:pt x="6" y="74"/>
                      <a:pt x="6" y="76"/>
                    </a:cubicBezTo>
                    <a:cubicBezTo>
                      <a:pt x="8" y="78"/>
                      <a:pt x="10" y="80"/>
                      <a:pt x="13" y="81"/>
                    </a:cubicBezTo>
                    <a:cubicBezTo>
                      <a:pt x="35" y="86"/>
                      <a:pt x="50" y="106"/>
                      <a:pt x="50" y="128"/>
                    </a:cubicBezTo>
                    <a:cubicBezTo>
                      <a:pt x="50" y="141"/>
                      <a:pt x="50" y="141"/>
                      <a:pt x="50" y="141"/>
                    </a:cubicBezTo>
                    <a:cubicBezTo>
                      <a:pt x="50" y="146"/>
                      <a:pt x="54" y="150"/>
                      <a:pt x="59" y="150"/>
                    </a:cubicBezTo>
                    <a:cubicBezTo>
                      <a:pt x="63" y="150"/>
                      <a:pt x="67" y="146"/>
                      <a:pt x="67" y="141"/>
                    </a:cubicBezTo>
                    <a:cubicBezTo>
                      <a:pt x="67" y="128"/>
                      <a:pt x="67" y="128"/>
                      <a:pt x="67" y="128"/>
                    </a:cubicBezTo>
                    <a:cubicBezTo>
                      <a:pt x="67" y="104"/>
                      <a:pt x="53" y="81"/>
                      <a:pt x="31" y="70"/>
                    </a:cubicBezTo>
                    <a:close/>
                    <a:moveTo>
                      <a:pt x="31" y="70"/>
                    </a:moveTo>
                    <a:cubicBezTo>
                      <a:pt x="31" y="70"/>
                      <a:pt x="31" y="70"/>
                      <a:pt x="31" y="7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  <p:grpSp>
        <p:nvGrpSpPr>
          <p:cNvPr id="83" name="组合 82">
            <a:extLst>
              <a:ext uri="{FF2B5EF4-FFF2-40B4-BE49-F238E27FC236}">
                <a16:creationId xmlns:a16="http://schemas.microsoft.com/office/drawing/2014/main" id="{3CE916FE-1BC0-9B4F-89C5-687F89C03BF7}"/>
              </a:ext>
            </a:extLst>
          </p:cNvPr>
          <p:cNvGrpSpPr/>
          <p:nvPr/>
        </p:nvGrpSpPr>
        <p:grpSpPr>
          <a:xfrm>
            <a:off x="3717490" y="5008991"/>
            <a:ext cx="491727" cy="491727"/>
            <a:chOff x="2045561" y="2106620"/>
            <a:chExt cx="692645" cy="692645"/>
          </a:xfrm>
        </p:grpSpPr>
        <p:sp>
          <p:nvSpPr>
            <p:cNvPr id="84" name="椭圆 83">
              <a:extLst>
                <a:ext uri="{FF2B5EF4-FFF2-40B4-BE49-F238E27FC236}">
                  <a16:creationId xmlns:a16="http://schemas.microsoft.com/office/drawing/2014/main" id="{D0C4C709-793D-6046-A0AA-9A2596594158}"/>
                </a:ext>
              </a:extLst>
            </p:cNvPr>
            <p:cNvSpPr/>
            <p:nvPr/>
          </p:nvSpPr>
          <p:spPr>
            <a:xfrm>
              <a:off x="2045561" y="2106620"/>
              <a:ext cx="692645" cy="692645"/>
            </a:xfrm>
            <a:prstGeom prst="ellipse">
              <a:avLst/>
            </a:prstGeom>
            <a:solidFill>
              <a:srgbClr val="30A1DC"/>
            </a:solidFill>
            <a:ln w="92075">
              <a:solidFill>
                <a:srgbClr val="30A1DC">
                  <a:alpha val="46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>
                <a:solidFill>
                  <a:schemeClr val="tx1"/>
                </a:solidFill>
              </a:endParaRPr>
            </a:p>
          </p:txBody>
        </p:sp>
        <p:grpSp>
          <p:nvGrpSpPr>
            <p:cNvPr id="85" name="组合 84">
              <a:extLst>
                <a:ext uri="{FF2B5EF4-FFF2-40B4-BE49-F238E27FC236}">
                  <a16:creationId xmlns:a16="http://schemas.microsoft.com/office/drawing/2014/main" id="{9BF09E26-F893-F345-8B41-24DB55F13313}"/>
                </a:ext>
              </a:extLst>
            </p:cNvPr>
            <p:cNvGrpSpPr/>
            <p:nvPr/>
          </p:nvGrpSpPr>
          <p:grpSpPr>
            <a:xfrm>
              <a:off x="2218048" y="2282736"/>
              <a:ext cx="356688" cy="306007"/>
              <a:chOff x="9553575" y="3387725"/>
              <a:chExt cx="882651" cy="757238"/>
            </a:xfrm>
          </p:grpSpPr>
          <p:sp>
            <p:nvSpPr>
              <p:cNvPr id="86" name="Freeform 160">
                <a:extLst>
                  <a:ext uri="{FF2B5EF4-FFF2-40B4-BE49-F238E27FC236}">
                    <a16:creationId xmlns:a16="http://schemas.microsoft.com/office/drawing/2014/main" id="{58D0E36E-8BFF-D447-A891-6D0E3B31B557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9553575" y="3449638"/>
                <a:ext cx="255588" cy="569913"/>
              </a:xfrm>
              <a:custGeom>
                <a:avLst/>
                <a:gdLst>
                  <a:gd name="T0" fmla="*/ 61 w 67"/>
                  <a:gd name="T1" fmla="*/ 76 h 150"/>
                  <a:gd name="T2" fmla="*/ 56 w 67"/>
                  <a:gd name="T3" fmla="*/ 65 h 150"/>
                  <a:gd name="T4" fmla="*/ 41 w 67"/>
                  <a:gd name="T5" fmla="*/ 42 h 150"/>
                  <a:gd name="T6" fmla="*/ 60 w 67"/>
                  <a:gd name="T7" fmla="*/ 17 h 150"/>
                  <a:gd name="T8" fmla="*/ 66 w 67"/>
                  <a:gd name="T9" fmla="*/ 7 h 150"/>
                  <a:gd name="T10" fmla="*/ 57 w 67"/>
                  <a:gd name="T11" fmla="*/ 1 h 150"/>
                  <a:gd name="T12" fmla="*/ 25 w 67"/>
                  <a:gd name="T13" fmla="*/ 42 h 150"/>
                  <a:gd name="T14" fmla="*/ 36 w 67"/>
                  <a:gd name="T15" fmla="*/ 70 h 150"/>
                  <a:gd name="T16" fmla="*/ 0 w 67"/>
                  <a:gd name="T17" fmla="*/ 128 h 150"/>
                  <a:gd name="T18" fmla="*/ 0 w 67"/>
                  <a:gd name="T19" fmla="*/ 141 h 150"/>
                  <a:gd name="T20" fmla="*/ 8 w 67"/>
                  <a:gd name="T21" fmla="*/ 150 h 150"/>
                  <a:gd name="T22" fmla="*/ 17 w 67"/>
                  <a:gd name="T23" fmla="*/ 141 h 150"/>
                  <a:gd name="T24" fmla="*/ 17 w 67"/>
                  <a:gd name="T25" fmla="*/ 128 h 150"/>
                  <a:gd name="T26" fmla="*/ 54 w 67"/>
                  <a:gd name="T27" fmla="*/ 81 h 150"/>
                  <a:gd name="T28" fmla="*/ 61 w 67"/>
                  <a:gd name="T29" fmla="*/ 76 h 150"/>
                  <a:gd name="T30" fmla="*/ 61 w 67"/>
                  <a:gd name="T31" fmla="*/ 76 h 150"/>
                  <a:gd name="T32" fmla="*/ 61 w 67"/>
                  <a:gd name="T33" fmla="*/ 76 h 1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7" h="150">
                    <a:moveTo>
                      <a:pt x="61" y="76"/>
                    </a:moveTo>
                    <a:cubicBezTo>
                      <a:pt x="62" y="72"/>
                      <a:pt x="60" y="67"/>
                      <a:pt x="56" y="65"/>
                    </a:cubicBezTo>
                    <a:cubicBezTo>
                      <a:pt x="47" y="61"/>
                      <a:pt x="41" y="52"/>
                      <a:pt x="41" y="42"/>
                    </a:cubicBezTo>
                    <a:cubicBezTo>
                      <a:pt x="41" y="31"/>
                      <a:pt x="49" y="20"/>
                      <a:pt x="60" y="17"/>
                    </a:cubicBezTo>
                    <a:cubicBezTo>
                      <a:pt x="65" y="16"/>
                      <a:pt x="67" y="11"/>
                      <a:pt x="66" y="7"/>
                    </a:cubicBezTo>
                    <a:cubicBezTo>
                      <a:pt x="65" y="3"/>
                      <a:pt x="61" y="0"/>
                      <a:pt x="57" y="1"/>
                    </a:cubicBezTo>
                    <a:cubicBezTo>
                      <a:pt x="38" y="5"/>
                      <a:pt x="25" y="23"/>
                      <a:pt x="25" y="42"/>
                    </a:cubicBezTo>
                    <a:cubicBezTo>
                      <a:pt x="25" y="53"/>
                      <a:pt x="29" y="62"/>
                      <a:pt x="36" y="70"/>
                    </a:cubicBezTo>
                    <a:cubicBezTo>
                      <a:pt x="14" y="81"/>
                      <a:pt x="0" y="104"/>
                      <a:pt x="0" y="128"/>
                    </a:cubicBezTo>
                    <a:cubicBezTo>
                      <a:pt x="0" y="141"/>
                      <a:pt x="0" y="141"/>
                      <a:pt x="0" y="141"/>
                    </a:cubicBezTo>
                    <a:cubicBezTo>
                      <a:pt x="0" y="146"/>
                      <a:pt x="4" y="150"/>
                      <a:pt x="8" y="150"/>
                    </a:cubicBezTo>
                    <a:cubicBezTo>
                      <a:pt x="13" y="150"/>
                      <a:pt x="17" y="146"/>
                      <a:pt x="17" y="141"/>
                    </a:cubicBezTo>
                    <a:cubicBezTo>
                      <a:pt x="17" y="128"/>
                      <a:pt x="17" y="128"/>
                      <a:pt x="17" y="128"/>
                    </a:cubicBezTo>
                    <a:cubicBezTo>
                      <a:pt x="17" y="105"/>
                      <a:pt x="32" y="86"/>
                      <a:pt x="54" y="81"/>
                    </a:cubicBezTo>
                    <a:cubicBezTo>
                      <a:pt x="57" y="80"/>
                      <a:pt x="59" y="78"/>
                      <a:pt x="61" y="76"/>
                    </a:cubicBezTo>
                    <a:close/>
                    <a:moveTo>
                      <a:pt x="61" y="76"/>
                    </a:moveTo>
                    <a:cubicBezTo>
                      <a:pt x="61" y="76"/>
                      <a:pt x="61" y="76"/>
                      <a:pt x="61" y="76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87" name="Freeform 161">
                <a:extLst>
                  <a:ext uri="{FF2B5EF4-FFF2-40B4-BE49-F238E27FC236}">
                    <a16:creationId xmlns:a16="http://schemas.microsoft.com/office/drawing/2014/main" id="{A53CC901-6703-FC45-A4B4-FB5D06C96DE6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9678988" y="3387725"/>
                <a:ext cx="631825" cy="757238"/>
              </a:xfrm>
              <a:custGeom>
                <a:avLst/>
                <a:gdLst>
                  <a:gd name="T0" fmla="*/ 114 w 166"/>
                  <a:gd name="T1" fmla="*/ 89 h 199"/>
                  <a:gd name="T2" fmla="*/ 133 w 166"/>
                  <a:gd name="T3" fmla="*/ 50 h 199"/>
                  <a:gd name="T4" fmla="*/ 83 w 166"/>
                  <a:gd name="T5" fmla="*/ 0 h 199"/>
                  <a:gd name="T6" fmla="*/ 33 w 166"/>
                  <a:gd name="T7" fmla="*/ 50 h 199"/>
                  <a:gd name="T8" fmla="*/ 52 w 166"/>
                  <a:gd name="T9" fmla="*/ 89 h 199"/>
                  <a:gd name="T10" fmla="*/ 0 w 166"/>
                  <a:gd name="T11" fmla="*/ 174 h 199"/>
                  <a:gd name="T12" fmla="*/ 0 w 166"/>
                  <a:gd name="T13" fmla="*/ 199 h 199"/>
                  <a:gd name="T14" fmla="*/ 166 w 166"/>
                  <a:gd name="T15" fmla="*/ 199 h 199"/>
                  <a:gd name="T16" fmla="*/ 166 w 166"/>
                  <a:gd name="T17" fmla="*/ 174 h 199"/>
                  <a:gd name="T18" fmla="*/ 114 w 166"/>
                  <a:gd name="T19" fmla="*/ 89 h 199"/>
                  <a:gd name="T20" fmla="*/ 50 w 166"/>
                  <a:gd name="T21" fmla="*/ 50 h 199"/>
                  <a:gd name="T22" fmla="*/ 83 w 166"/>
                  <a:gd name="T23" fmla="*/ 18 h 199"/>
                  <a:gd name="T24" fmla="*/ 116 w 166"/>
                  <a:gd name="T25" fmla="*/ 50 h 199"/>
                  <a:gd name="T26" fmla="*/ 83 w 166"/>
                  <a:gd name="T27" fmla="*/ 82 h 199"/>
                  <a:gd name="T28" fmla="*/ 50 w 166"/>
                  <a:gd name="T29" fmla="*/ 50 h 199"/>
                  <a:gd name="T30" fmla="*/ 149 w 166"/>
                  <a:gd name="T31" fmla="*/ 182 h 199"/>
                  <a:gd name="T32" fmla="*/ 17 w 166"/>
                  <a:gd name="T33" fmla="*/ 182 h 199"/>
                  <a:gd name="T34" fmla="*/ 17 w 166"/>
                  <a:gd name="T35" fmla="*/ 174 h 199"/>
                  <a:gd name="T36" fmla="*/ 83 w 166"/>
                  <a:gd name="T37" fmla="*/ 100 h 199"/>
                  <a:gd name="T38" fmla="*/ 149 w 166"/>
                  <a:gd name="T39" fmla="*/ 174 h 199"/>
                  <a:gd name="T40" fmla="*/ 149 w 166"/>
                  <a:gd name="T41" fmla="*/ 182 h 199"/>
                  <a:gd name="T42" fmla="*/ 149 w 166"/>
                  <a:gd name="T43" fmla="*/ 182 h 199"/>
                  <a:gd name="T44" fmla="*/ 149 w 166"/>
                  <a:gd name="T45" fmla="*/ 182 h 1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66" h="199">
                    <a:moveTo>
                      <a:pt x="114" y="89"/>
                    </a:moveTo>
                    <a:cubicBezTo>
                      <a:pt x="126" y="79"/>
                      <a:pt x="133" y="65"/>
                      <a:pt x="133" y="50"/>
                    </a:cubicBezTo>
                    <a:cubicBezTo>
                      <a:pt x="133" y="22"/>
                      <a:pt x="110" y="0"/>
                      <a:pt x="83" y="0"/>
                    </a:cubicBezTo>
                    <a:cubicBezTo>
                      <a:pt x="56" y="0"/>
                      <a:pt x="33" y="22"/>
                      <a:pt x="33" y="50"/>
                    </a:cubicBezTo>
                    <a:cubicBezTo>
                      <a:pt x="33" y="66"/>
                      <a:pt x="41" y="80"/>
                      <a:pt x="52" y="89"/>
                    </a:cubicBezTo>
                    <a:cubicBezTo>
                      <a:pt x="22" y="101"/>
                      <a:pt x="0" y="139"/>
                      <a:pt x="0" y="174"/>
                    </a:cubicBezTo>
                    <a:cubicBezTo>
                      <a:pt x="0" y="199"/>
                      <a:pt x="0" y="199"/>
                      <a:pt x="0" y="199"/>
                    </a:cubicBezTo>
                    <a:cubicBezTo>
                      <a:pt x="166" y="199"/>
                      <a:pt x="166" y="199"/>
                      <a:pt x="166" y="199"/>
                    </a:cubicBezTo>
                    <a:cubicBezTo>
                      <a:pt x="166" y="174"/>
                      <a:pt x="166" y="174"/>
                      <a:pt x="166" y="174"/>
                    </a:cubicBezTo>
                    <a:cubicBezTo>
                      <a:pt x="166" y="139"/>
                      <a:pt x="144" y="101"/>
                      <a:pt x="114" y="89"/>
                    </a:cubicBezTo>
                    <a:close/>
                    <a:moveTo>
                      <a:pt x="50" y="50"/>
                    </a:moveTo>
                    <a:cubicBezTo>
                      <a:pt x="50" y="32"/>
                      <a:pt x="65" y="18"/>
                      <a:pt x="83" y="18"/>
                    </a:cubicBezTo>
                    <a:cubicBezTo>
                      <a:pt x="101" y="18"/>
                      <a:pt x="116" y="32"/>
                      <a:pt x="116" y="50"/>
                    </a:cubicBezTo>
                    <a:cubicBezTo>
                      <a:pt x="116" y="68"/>
                      <a:pt x="101" y="82"/>
                      <a:pt x="83" y="82"/>
                    </a:cubicBezTo>
                    <a:cubicBezTo>
                      <a:pt x="65" y="82"/>
                      <a:pt x="50" y="68"/>
                      <a:pt x="50" y="50"/>
                    </a:cubicBezTo>
                    <a:close/>
                    <a:moveTo>
                      <a:pt x="149" y="182"/>
                    </a:moveTo>
                    <a:cubicBezTo>
                      <a:pt x="17" y="182"/>
                      <a:pt x="17" y="182"/>
                      <a:pt x="17" y="182"/>
                    </a:cubicBezTo>
                    <a:cubicBezTo>
                      <a:pt x="17" y="174"/>
                      <a:pt x="17" y="174"/>
                      <a:pt x="17" y="174"/>
                    </a:cubicBezTo>
                    <a:cubicBezTo>
                      <a:pt x="17" y="138"/>
                      <a:pt x="46" y="100"/>
                      <a:pt x="83" y="100"/>
                    </a:cubicBezTo>
                    <a:cubicBezTo>
                      <a:pt x="120" y="100"/>
                      <a:pt x="149" y="138"/>
                      <a:pt x="149" y="174"/>
                    </a:cubicBezTo>
                    <a:cubicBezTo>
                      <a:pt x="149" y="182"/>
                      <a:pt x="149" y="182"/>
                      <a:pt x="149" y="182"/>
                    </a:cubicBezTo>
                    <a:close/>
                    <a:moveTo>
                      <a:pt x="149" y="182"/>
                    </a:moveTo>
                    <a:cubicBezTo>
                      <a:pt x="149" y="182"/>
                      <a:pt x="149" y="182"/>
                      <a:pt x="149" y="182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88" name="Freeform 162">
                <a:extLst>
                  <a:ext uri="{FF2B5EF4-FFF2-40B4-BE49-F238E27FC236}">
                    <a16:creationId xmlns:a16="http://schemas.microsoft.com/office/drawing/2014/main" id="{34CFD2BB-7409-1943-AC07-44E28823CFDE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0180638" y="3449638"/>
                <a:ext cx="255588" cy="569913"/>
              </a:xfrm>
              <a:custGeom>
                <a:avLst/>
                <a:gdLst>
                  <a:gd name="T0" fmla="*/ 31 w 67"/>
                  <a:gd name="T1" fmla="*/ 70 h 150"/>
                  <a:gd name="T2" fmla="*/ 42 w 67"/>
                  <a:gd name="T3" fmla="*/ 42 h 150"/>
                  <a:gd name="T4" fmla="*/ 11 w 67"/>
                  <a:gd name="T5" fmla="*/ 1 h 150"/>
                  <a:gd name="T6" fmla="*/ 2 w 67"/>
                  <a:gd name="T7" fmla="*/ 7 h 150"/>
                  <a:gd name="T8" fmla="*/ 7 w 67"/>
                  <a:gd name="T9" fmla="*/ 17 h 150"/>
                  <a:gd name="T10" fmla="*/ 26 w 67"/>
                  <a:gd name="T11" fmla="*/ 42 h 150"/>
                  <a:gd name="T12" fmla="*/ 11 w 67"/>
                  <a:gd name="T13" fmla="*/ 65 h 150"/>
                  <a:gd name="T14" fmla="*/ 8 w 67"/>
                  <a:gd name="T15" fmla="*/ 67 h 150"/>
                  <a:gd name="T16" fmla="*/ 6 w 67"/>
                  <a:gd name="T17" fmla="*/ 70 h 150"/>
                  <a:gd name="T18" fmla="*/ 6 w 67"/>
                  <a:gd name="T19" fmla="*/ 71 h 150"/>
                  <a:gd name="T20" fmla="*/ 6 w 67"/>
                  <a:gd name="T21" fmla="*/ 76 h 150"/>
                  <a:gd name="T22" fmla="*/ 13 w 67"/>
                  <a:gd name="T23" fmla="*/ 81 h 150"/>
                  <a:gd name="T24" fmla="*/ 50 w 67"/>
                  <a:gd name="T25" fmla="*/ 128 h 150"/>
                  <a:gd name="T26" fmla="*/ 50 w 67"/>
                  <a:gd name="T27" fmla="*/ 141 h 150"/>
                  <a:gd name="T28" fmla="*/ 59 w 67"/>
                  <a:gd name="T29" fmla="*/ 150 h 150"/>
                  <a:gd name="T30" fmla="*/ 67 w 67"/>
                  <a:gd name="T31" fmla="*/ 141 h 150"/>
                  <a:gd name="T32" fmla="*/ 67 w 67"/>
                  <a:gd name="T33" fmla="*/ 128 h 150"/>
                  <a:gd name="T34" fmla="*/ 31 w 67"/>
                  <a:gd name="T35" fmla="*/ 70 h 150"/>
                  <a:gd name="T36" fmla="*/ 31 w 67"/>
                  <a:gd name="T37" fmla="*/ 70 h 150"/>
                  <a:gd name="T38" fmla="*/ 31 w 67"/>
                  <a:gd name="T39" fmla="*/ 70 h 1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7" h="150">
                    <a:moveTo>
                      <a:pt x="31" y="70"/>
                    </a:moveTo>
                    <a:cubicBezTo>
                      <a:pt x="38" y="62"/>
                      <a:pt x="42" y="52"/>
                      <a:pt x="42" y="42"/>
                    </a:cubicBezTo>
                    <a:cubicBezTo>
                      <a:pt x="42" y="23"/>
                      <a:pt x="30" y="6"/>
                      <a:pt x="11" y="1"/>
                    </a:cubicBezTo>
                    <a:cubicBezTo>
                      <a:pt x="7" y="0"/>
                      <a:pt x="3" y="3"/>
                      <a:pt x="2" y="7"/>
                    </a:cubicBezTo>
                    <a:cubicBezTo>
                      <a:pt x="0" y="11"/>
                      <a:pt x="3" y="16"/>
                      <a:pt x="7" y="17"/>
                    </a:cubicBezTo>
                    <a:cubicBezTo>
                      <a:pt x="18" y="20"/>
                      <a:pt x="26" y="31"/>
                      <a:pt x="26" y="42"/>
                    </a:cubicBezTo>
                    <a:cubicBezTo>
                      <a:pt x="26" y="52"/>
                      <a:pt x="20" y="61"/>
                      <a:pt x="11" y="65"/>
                    </a:cubicBezTo>
                    <a:cubicBezTo>
                      <a:pt x="10" y="65"/>
                      <a:pt x="9" y="66"/>
                      <a:pt x="8" y="67"/>
                    </a:cubicBezTo>
                    <a:cubicBezTo>
                      <a:pt x="7" y="68"/>
                      <a:pt x="7" y="69"/>
                      <a:pt x="6" y="70"/>
                    </a:cubicBezTo>
                    <a:cubicBezTo>
                      <a:pt x="6" y="71"/>
                      <a:pt x="6" y="71"/>
                      <a:pt x="6" y="71"/>
                    </a:cubicBezTo>
                    <a:cubicBezTo>
                      <a:pt x="6" y="73"/>
                      <a:pt x="6" y="74"/>
                      <a:pt x="6" y="76"/>
                    </a:cubicBezTo>
                    <a:cubicBezTo>
                      <a:pt x="8" y="78"/>
                      <a:pt x="10" y="80"/>
                      <a:pt x="13" y="81"/>
                    </a:cubicBezTo>
                    <a:cubicBezTo>
                      <a:pt x="35" y="86"/>
                      <a:pt x="50" y="106"/>
                      <a:pt x="50" y="128"/>
                    </a:cubicBezTo>
                    <a:cubicBezTo>
                      <a:pt x="50" y="141"/>
                      <a:pt x="50" y="141"/>
                      <a:pt x="50" y="141"/>
                    </a:cubicBezTo>
                    <a:cubicBezTo>
                      <a:pt x="50" y="146"/>
                      <a:pt x="54" y="150"/>
                      <a:pt x="59" y="150"/>
                    </a:cubicBezTo>
                    <a:cubicBezTo>
                      <a:pt x="63" y="150"/>
                      <a:pt x="67" y="146"/>
                      <a:pt x="67" y="141"/>
                    </a:cubicBezTo>
                    <a:cubicBezTo>
                      <a:pt x="67" y="128"/>
                      <a:pt x="67" y="128"/>
                      <a:pt x="67" y="128"/>
                    </a:cubicBezTo>
                    <a:cubicBezTo>
                      <a:pt x="67" y="104"/>
                      <a:pt x="53" y="81"/>
                      <a:pt x="31" y="70"/>
                    </a:cubicBezTo>
                    <a:close/>
                    <a:moveTo>
                      <a:pt x="31" y="70"/>
                    </a:moveTo>
                    <a:cubicBezTo>
                      <a:pt x="31" y="70"/>
                      <a:pt x="31" y="70"/>
                      <a:pt x="31" y="7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  <p:sp>
        <p:nvSpPr>
          <p:cNvPr id="89" name="文本框 88">
            <a:extLst>
              <a:ext uri="{FF2B5EF4-FFF2-40B4-BE49-F238E27FC236}">
                <a16:creationId xmlns:a16="http://schemas.microsoft.com/office/drawing/2014/main" id="{23B3AA57-A790-BA4E-9975-6C5A8B72E788}"/>
              </a:ext>
            </a:extLst>
          </p:cNvPr>
          <p:cNvSpPr txBox="1"/>
          <p:nvPr/>
        </p:nvSpPr>
        <p:spPr>
          <a:xfrm>
            <a:off x="2373178" y="5622125"/>
            <a:ext cx="112167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sz="1200" b="1" dirty="0">
                <a:solidFill>
                  <a:srgbClr val="203864"/>
                </a:solidFill>
                <a:latin typeface="Century Gothic" panose="020B0502020202020204" pitchFamily="34" charset="0"/>
              </a:rPr>
              <a:t>Reseller</a:t>
            </a:r>
            <a:r>
              <a:rPr kumimoji="1" lang="zh-CN" altLang="en-US" sz="1200" b="1" dirty="0">
                <a:solidFill>
                  <a:srgbClr val="203864"/>
                </a:solidFill>
                <a:latin typeface="Century Gothic" panose="020B0502020202020204" pitchFamily="34" charset="0"/>
              </a:rPr>
              <a:t> </a:t>
            </a:r>
            <a:r>
              <a:rPr kumimoji="1" lang="en-US" altLang="zh-CN" sz="1200" b="1" dirty="0">
                <a:solidFill>
                  <a:srgbClr val="203864"/>
                </a:solidFill>
                <a:latin typeface="Century Gothic" panose="020B0502020202020204" pitchFamily="34" charset="0"/>
              </a:rPr>
              <a:t>C</a:t>
            </a:r>
            <a:endParaRPr kumimoji="1" lang="zh-CN" altLang="en-US" sz="1200" b="1" dirty="0">
              <a:solidFill>
                <a:srgbClr val="203864"/>
              </a:solidFill>
              <a:latin typeface="Century Gothic" panose="020B0502020202020204" pitchFamily="34" charset="0"/>
            </a:endParaRPr>
          </a:p>
        </p:txBody>
      </p:sp>
      <p:sp>
        <p:nvSpPr>
          <p:cNvPr id="90" name="文本框 89">
            <a:extLst>
              <a:ext uri="{FF2B5EF4-FFF2-40B4-BE49-F238E27FC236}">
                <a16:creationId xmlns:a16="http://schemas.microsoft.com/office/drawing/2014/main" id="{5E6CFB51-88E2-9A4A-9FAA-59DD059C6767}"/>
              </a:ext>
            </a:extLst>
          </p:cNvPr>
          <p:cNvSpPr txBox="1"/>
          <p:nvPr/>
        </p:nvSpPr>
        <p:spPr>
          <a:xfrm>
            <a:off x="3513372" y="5601908"/>
            <a:ext cx="109236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sz="1200" b="1" dirty="0">
                <a:solidFill>
                  <a:srgbClr val="203864"/>
                </a:solidFill>
                <a:latin typeface="Century Gothic" panose="020B0502020202020204" pitchFamily="34" charset="0"/>
              </a:rPr>
              <a:t>Reseller</a:t>
            </a:r>
            <a:r>
              <a:rPr kumimoji="1" lang="zh-CN" altLang="en-US" sz="1200" b="1" dirty="0">
                <a:solidFill>
                  <a:srgbClr val="203864"/>
                </a:solidFill>
                <a:latin typeface="Century Gothic" panose="020B0502020202020204" pitchFamily="34" charset="0"/>
              </a:rPr>
              <a:t> </a:t>
            </a:r>
            <a:r>
              <a:rPr kumimoji="1" lang="en-US" altLang="zh-CN" sz="1200" b="1" dirty="0">
                <a:solidFill>
                  <a:srgbClr val="203864"/>
                </a:solidFill>
                <a:latin typeface="Century Gothic" panose="020B0502020202020204" pitchFamily="34" charset="0"/>
              </a:rPr>
              <a:t>D</a:t>
            </a:r>
            <a:endParaRPr kumimoji="1" lang="zh-CN" altLang="en-US" sz="1200" b="1" dirty="0">
              <a:solidFill>
                <a:srgbClr val="203864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91" name="组合 90">
            <a:extLst>
              <a:ext uri="{FF2B5EF4-FFF2-40B4-BE49-F238E27FC236}">
                <a16:creationId xmlns:a16="http://schemas.microsoft.com/office/drawing/2014/main" id="{B19B0F4B-ECD9-6F4C-9F9E-082EAF905679}"/>
              </a:ext>
            </a:extLst>
          </p:cNvPr>
          <p:cNvGrpSpPr/>
          <p:nvPr/>
        </p:nvGrpSpPr>
        <p:grpSpPr>
          <a:xfrm>
            <a:off x="4920983" y="5007111"/>
            <a:ext cx="491727" cy="491727"/>
            <a:chOff x="2045561" y="2106620"/>
            <a:chExt cx="692645" cy="692645"/>
          </a:xfrm>
        </p:grpSpPr>
        <p:sp>
          <p:nvSpPr>
            <p:cNvPr id="92" name="椭圆 91">
              <a:extLst>
                <a:ext uri="{FF2B5EF4-FFF2-40B4-BE49-F238E27FC236}">
                  <a16:creationId xmlns:a16="http://schemas.microsoft.com/office/drawing/2014/main" id="{C4F7608B-6003-234C-B6EE-2DC2AD2689BF}"/>
                </a:ext>
              </a:extLst>
            </p:cNvPr>
            <p:cNvSpPr/>
            <p:nvPr/>
          </p:nvSpPr>
          <p:spPr>
            <a:xfrm>
              <a:off x="2045561" y="2106620"/>
              <a:ext cx="692645" cy="692645"/>
            </a:xfrm>
            <a:prstGeom prst="ellipse">
              <a:avLst/>
            </a:prstGeom>
            <a:solidFill>
              <a:srgbClr val="30A1DC"/>
            </a:solidFill>
            <a:ln w="92075">
              <a:solidFill>
                <a:srgbClr val="30A1DC">
                  <a:alpha val="46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>
                <a:solidFill>
                  <a:schemeClr val="tx1"/>
                </a:solidFill>
              </a:endParaRPr>
            </a:p>
          </p:txBody>
        </p:sp>
        <p:grpSp>
          <p:nvGrpSpPr>
            <p:cNvPr id="93" name="组合 92">
              <a:extLst>
                <a:ext uri="{FF2B5EF4-FFF2-40B4-BE49-F238E27FC236}">
                  <a16:creationId xmlns:a16="http://schemas.microsoft.com/office/drawing/2014/main" id="{B95A9932-DE18-8E4B-8E59-68C0E05227F1}"/>
                </a:ext>
              </a:extLst>
            </p:cNvPr>
            <p:cNvGrpSpPr/>
            <p:nvPr/>
          </p:nvGrpSpPr>
          <p:grpSpPr>
            <a:xfrm>
              <a:off x="2218048" y="2282736"/>
              <a:ext cx="356688" cy="306007"/>
              <a:chOff x="9553575" y="3387725"/>
              <a:chExt cx="882651" cy="757238"/>
            </a:xfrm>
          </p:grpSpPr>
          <p:sp>
            <p:nvSpPr>
              <p:cNvPr id="94" name="Freeform 160">
                <a:extLst>
                  <a:ext uri="{FF2B5EF4-FFF2-40B4-BE49-F238E27FC236}">
                    <a16:creationId xmlns:a16="http://schemas.microsoft.com/office/drawing/2014/main" id="{4585A51C-5D29-3445-B0CC-DBC5E428940F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9553575" y="3449638"/>
                <a:ext cx="255588" cy="569913"/>
              </a:xfrm>
              <a:custGeom>
                <a:avLst/>
                <a:gdLst>
                  <a:gd name="T0" fmla="*/ 61 w 67"/>
                  <a:gd name="T1" fmla="*/ 76 h 150"/>
                  <a:gd name="T2" fmla="*/ 56 w 67"/>
                  <a:gd name="T3" fmla="*/ 65 h 150"/>
                  <a:gd name="T4" fmla="*/ 41 w 67"/>
                  <a:gd name="T5" fmla="*/ 42 h 150"/>
                  <a:gd name="T6" fmla="*/ 60 w 67"/>
                  <a:gd name="T7" fmla="*/ 17 h 150"/>
                  <a:gd name="T8" fmla="*/ 66 w 67"/>
                  <a:gd name="T9" fmla="*/ 7 h 150"/>
                  <a:gd name="T10" fmla="*/ 57 w 67"/>
                  <a:gd name="T11" fmla="*/ 1 h 150"/>
                  <a:gd name="T12" fmla="*/ 25 w 67"/>
                  <a:gd name="T13" fmla="*/ 42 h 150"/>
                  <a:gd name="T14" fmla="*/ 36 w 67"/>
                  <a:gd name="T15" fmla="*/ 70 h 150"/>
                  <a:gd name="T16" fmla="*/ 0 w 67"/>
                  <a:gd name="T17" fmla="*/ 128 h 150"/>
                  <a:gd name="T18" fmla="*/ 0 w 67"/>
                  <a:gd name="T19" fmla="*/ 141 h 150"/>
                  <a:gd name="T20" fmla="*/ 8 w 67"/>
                  <a:gd name="T21" fmla="*/ 150 h 150"/>
                  <a:gd name="T22" fmla="*/ 17 w 67"/>
                  <a:gd name="T23" fmla="*/ 141 h 150"/>
                  <a:gd name="T24" fmla="*/ 17 w 67"/>
                  <a:gd name="T25" fmla="*/ 128 h 150"/>
                  <a:gd name="T26" fmla="*/ 54 w 67"/>
                  <a:gd name="T27" fmla="*/ 81 h 150"/>
                  <a:gd name="T28" fmla="*/ 61 w 67"/>
                  <a:gd name="T29" fmla="*/ 76 h 150"/>
                  <a:gd name="T30" fmla="*/ 61 w 67"/>
                  <a:gd name="T31" fmla="*/ 76 h 150"/>
                  <a:gd name="T32" fmla="*/ 61 w 67"/>
                  <a:gd name="T33" fmla="*/ 76 h 1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7" h="150">
                    <a:moveTo>
                      <a:pt x="61" y="76"/>
                    </a:moveTo>
                    <a:cubicBezTo>
                      <a:pt x="62" y="72"/>
                      <a:pt x="60" y="67"/>
                      <a:pt x="56" y="65"/>
                    </a:cubicBezTo>
                    <a:cubicBezTo>
                      <a:pt x="47" y="61"/>
                      <a:pt x="41" y="52"/>
                      <a:pt x="41" y="42"/>
                    </a:cubicBezTo>
                    <a:cubicBezTo>
                      <a:pt x="41" y="31"/>
                      <a:pt x="49" y="20"/>
                      <a:pt x="60" y="17"/>
                    </a:cubicBezTo>
                    <a:cubicBezTo>
                      <a:pt x="65" y="16"/>
                      <a:pt x="67" y="11"/>
                      <a:pt x="66" y="7"/>
                    </a:cubicBezTo>
                    <a:cubicBezTo>
                      <a:pt x="65" y="3"/>
                      <a:pt x="61" y="0"/>
                      <a:pt x="57" y="1"/>
                    </a:cubicBezTo>
                    <a:cubicBezTo>
                      <a:pt x="38" y="5"/>
                      <a:pt x="25" y="23"/>
                      <a:pt x="25" y="42"/>
                    </a:cubicBezTo>
                    <a:cubicBezTo>
                      <a:pt x="25" y="53"/>
                      <a:pt x="29" y="62"/>
                      <a:pt x="36" y="70"/>
                    </a:cubicBezTo>
                    <a:cubicBezTo>
                      <a:pt x="14" y="81"/>
                      <a:pt x="0" y="104"/>
                      <a:pt x="0" y="128"/>
                    </a:cubicBezTo>
                    <a:cubicBezTo>
                      <a:pt x="0" y="141"/>
                      <a:pt x="0" y="141"/>
                      <a:pt x="0" y="141"/>
                    </a:cubicBezTo>
                    <a:cubicBezTo>
                      <a:pt x="0" y="146"/>
                      <a:pt x="4" y="150"/>
                      <a:pt x="8" y="150"/>
                    </a:cubicBezTo>
                    <a:cubicBezTo>
                      <a:pt x="13" y="150"/>
                      <a:pt x="17" y="146"/>
                      <a:pt x="17" y="141"/>
                    </a:cubicBezTo>
                    <a:cubicBezTo>
                      <a:pt x="17" y="128"/>
                      <a:pt x="17" y="128"/>
                      <a:pt x="17" y="128"/>
                    </a:cubicBezTo>
                    <a:cubicBezTo>
                      <a:pt x="17" y="105"/>
                      <a:pt x="32" y="86"/>
                      <a:pt x="54" y="81"/>
                    </a:cubicBezTo>
                    <a:cubicBezTo>
                      <a:pt x="57" y="80"/>
                      <a:pt x="59" y="78"/>
                      <a:pt x="61" y="76"/>
                    </a:cubicBezTo>
                    <a:close/>
                    <a:moveTo>
                      <a:pt x="61" y="76"/>
                    </a:moveTo>
                    <a:cubicBezTo>
                      <a:pt x="61" y="76"/>
                      <a:pt x="61" y="76"/>
                      <a:pt x="61" y="76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95" name="Freeform 161">
                <a:extLst>
                  <a:ext uri="{FF2B5EF4-FFF2-40B4-BE49-F238E27FC236}">
                    <a16:creationId xmlns:a16="http://schemas.microsoft.com/office/drawing/2014/main" id="{68F0C751-0521-E341-9F68-AAAA4F740551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9678988" y="3387725"/>
                <a:ext cx="631825" cy="757238"/>
              </a:xfrm>
              <a:custGeom>
                <a:avLst/>
                <a:gdLst>
                  <a:gd name="T0" fmla="*/ 114 w 166"/>
                  <a:gd name="T1" fmla="*/ 89 h 199"/>
                  <a:gd name="T2" fmla="*/ 133 w 166"/>
                  <a:gd name="T3" fmla="*/ 50 h 199"/>
                  <a:gd name="T4" fmla="*/ 83 w 166"/>
                  <a:gd name="T5" fmla="*/ 0 h 199"/>
                  <a:gd name="T6" fmla="*/ 33 w 166"/>
                  <a:gd name="T7" fmla="*/ 50 h 199"/>
                  <a:gd name="T8" fmla="*/ 52 w 166"/>
                  <a:gd name="T9" fmla="*/ 89 h 199"/>
                  <a:gd name="T10" fmla="*/ 0 w 166"/>
                  <a:gd name="T11" fmla="*/ 174 h 199"/>
                  <a:gd name="T12" fmla="*/ 0 w 166"/>
                  <a:gd name="T13" fmla="*/ 199 h 199"/>
                  <a:gd name="T14" fmla="*/ 166 w 166"/>
                  <a:gd name="T15" fmla="*/ 199 h 199"/>
                  <a:gd name="T16" fmla="*/ 166 w 166"/>
                  <a:gd name="T17" fmla="*/ 174 h 199"/>
                  <a:gd name="T18" fmla="*/ 114 w 166"/>
                  <a:gd name="T19" fmla="*/ 89 h 199"/>
                  <a:gd name="T20" fmla="*/ 50 w 166"/>
                  <a:gd name="T21" fmla="*/ 50 h 199"/>
                  <a:gd name="T22" fmla="*/ 83 w 166"/>
                  <a:gd name="T23" fmla="*/ 18 h 199"/>
                  <a:gd name="T24" fmla="*/ 116 w 166"/>
                  <a:gd name="T25" fmla="*/ 50 h 199"/>
                  <a:gd name="T26" fmla="*/ 83 w 166"/>
                  <a:gd name="T27" fmla="*/ 82 h 199"/>
                  <a:gd name="T28" fmla="*/ 50 w 166"/>
                  <a:gd name="T29" fmla="*/ 50 h 199"/>
                  <a:gd name="T30" fmla="*/ 149 w 166"/>
                  <a:gd name="T31" fmla="*/ 182 h 199"/>
                  <a:gd name="T32" fmla="*/ 17 w 166"/>
                  <a:gd name="T33" fmla="*/ 182 h 199"/>
                  <a:gd name="T34" fmla="*/ 17 w 166"/>
                  <a:gd name="T35" fmla="*/ 174 h 199"/>
                  <a:gd name="T36" fmla="*/ 83 w 166"/>
                  <a:gd name="T37" fmla="*/ 100 h 199"/>
                  <a:gd name="T38" fmla="*/ 149 w 166"/>
                  <a:gd name="T39" fmla="*/ 174 h 199"/>
                  <a:gd name="T40" fmla="*/ 149 w 166"/>
                  <a:gd name="T41" fmla="*/ 182 h 199"/>
                  <a:gd name="T42" fmla="*/ 149 w 166"/>
                  <a:gd name="T43" fmla="*/ 182 h 199"/>
                  <a:gd name="T44" fmla="*/ 149 w 166"/>
                  <a:gd name="T45" fmla="*/ 182 h 1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66" h="199">
                    <a:moveTo>
                      <a:pt x="114" y="89"/>
                    </a:moveTo>
                    <a:cubicBezTo>
                      <a:pt x="126" y="79"/>
                      <a:pt x="133" y="65"/>
                      <a:pt x="133" y="50"/>
                    </a:cubicBezTo>
                    <a:cubicBezTo>
                      <a:pt x="133" y="22"/>
                      <a:pt x="110" y="0"/>
                      <a:pt x="83" y="0"/>
                    </a:cubicBezTo>
                    <a:cubicBezTo>
                      <a:pt x="56" y="0"/>
                      <a:pt x="33" y="22"/>
                      <a:pt x="33" y="50"/>
                    </a:cubicBezTo>
                    <a:cubicBezTo>
                      <a:pt x="33" y="66"/>
                      <a:pt x="41" y="80"/>
                      <a:pt x="52" y="89"/>
                    </a:cubicBezTo>
                    <a:cubicBezTo>
                      <a:pt x="22" y="101"/>
                      <a:pt x="0" y="139"/>
                      <a:pt x="0" y="174"/>
                    </a:cubicBezTo>
                    <a:cubicBezTo>
                      <a:pt x="0" y="199"/>
                      <a:pt x="0" y="199"/>
                      <a:pt x="0" y="199"/>
                    </a:cubicBezTo>
                    <a:cubicBezTo>
                      <a:pt x="166" y="199"/>
                      <a:pt x="166" y="199"/>
                      <a:pt x="166" y="199"/>
                    </a:cubicBezTo>
                    <a:cubicBezTo>
                      <a:pt x="166" y="174"/>
                      <a:pt x="166" y="174"/>
                      <a:pt x="166" y="174"/>
                    </a:cubicBezTo>
                    <a:cubicBezTo>
                      <a:pt x="166" y="139"/>
                      <a:pt x="144" y="101"/>
                      <a:pt x="114" y="89"/>
                    </a:cubicBezTo>
                    <a:close/>
                    <a:moveTo>
                      <a:pt x="50" y="50"/>
                    </a:moveTo>
                    <a:cubicBezTo>
                      <a:pt x="50" y="32"/>
                      <a:pt x="65" y="18"/>
                      <a:pt x="83" y="18"/>
                    </a:cubicBezTo>
                    <a:cubicBezTo>
                      <a:pt x="101" y="18"/>
                      <a:pt x="116" y="32"/>
                      <a:pt x="116" y="50"/>
                    </a:cubicBezTo>
                    <a:cubicBezTo>
                      <a:pt x="116" y="68"/>
                      <a:pt x="101" y="82"/>
                      <a:pt x="83" y="82"/>
                    </a:cubicBezTo>
                    <a:cubicBezTo>
                      <a:pt x="65" y="82"/>
                      <a:pt x="50" y="68"/>
                      <a:pt x="50" y="50"/>
                    </a:cubicBezTo>
                    <a:close/>
                    <a:moveTo>
                      <a:pt x="149" y="182"/>
                    </a:moveTo>
                    <a:cubicBezTo>
                      <a:pt x="17" y="182"/>
                      <a:pt x="17" y="182"/>
                      <a:pt x="17" y="182"/>
                    </a:cubicBezTo>
                    <a:cubicBezTo>
                      <a:pt x="17" y="174"/>
                      <a:pt x="17" y="174"/>
                      <a:pt x="17" y="174"/>
                    </a:cubicBezTo>
                    <a:cubicBezTo>
                      <a:pt x="17" y="138"/>
                      <a:pt x="46" y="100"/>
                      <a:pt x="83" y="100"/>
                    </a:cubicBezTo>
                    <a:cubicBezTo>
                      <a:pt x="120" y="100"/>
                      <a:pt x="149" y="138"/>
                      <a:pt x="149" y="174"/>
                    </a:cubicBezTo>
                    <a:cubicBezTo>
                      <a:pt x="149" y="182"/>
                      <a:pt x="149" y="182"/>
                      <a:pt x="149" y="182"/>
                    </a:cubicBezTo>
                    <a:close/>
                    <a:moveTo>
                      <a:pt x="149" y="182"/>
                    </a:moveTo>
                    <a:cubicBezTo>
                      <a:pt x="149" y="182"/>
                      <a:pt x="149" y="182"/>
                      <a:pt x="149" y="182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96" name="Freeform 162">
                <a:extLst>
                  <a:ext uri="{FF2B5EF4-FFF2-40B4-BE49-F238E27FC236}">
                    <a16:creationId xmlns:a16="http://schemas.microsoft.com/office/drawing/2014/main" id="{26EC6E22-36AF-0046-9BB8-D87D82903B98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0180638" y="3449638"/>
                <a:ext cx="255588" cy="569913"/>
              </a:xfrm>
              <a:custGeom>
                <a:avLst/>
                <a:gdLst>
                  <a:gd name="T0" fmla="*/ 31 w 67"/>
                  <a:gd name="T1" fmla="*/ 70 h 150"/>
                  <a:gd name="T2" fmla="*/ 42 w 67"/>
                  <a:gd name="T3" fmla="*/ 42 h 150"/>
                  <a:gd name="T4" fmla="*/ 11 w 67"/>
                  <a:gd name="T5" fmla="*/ 1 h 150"/>
                  <a:gd name="T6" fmla="*/ 2 w 67"/>
                  <a:gd name="T7" fmla="*/ 7 h 150"/>
                  <a:gd name="T8" fmla="*/ 7 w 67"/>
                  <a:gd name="T9" fmla="*/ 17 h 150"/>
                  <a:gd name="T10" fmla="*/ 26 w 67"/>
                  <a:gd name="T11" fmla="*/ 42 h 150"/>
                  <a:gd name="T12" fmla="*/ 11 w 67"/>
                  <a:gd name="T13" fmla="*/ 65 h 150"/>
                  <a:gd name="T14" fmla="*/ 8 w 67"/>
                  <a:gd name="T15" fmla="*/ 67 h 150"/>
                  <a:gd name="T16" fmla="*/ 6 w 67"/>
                  <a:gd name="T17" fmla="*/ 70 h 150"/>
                  <a:gd name="T18" fmla="*/ 6 w 67"/>
                  <a:gd name="T19" fmla="*/ 71 h 150"/>
                  <a:gd name="T20" fmla="*/ 6 w 67"/>
                  <a:gd name="T21" fmla="*/ 76 h 150"/>
                  <a:gd name="T22" fmla="*/ 13 w 67"/>
                  <a:gd name="T23" fmla="*/ 81 h 150"/>
                  <a:gd name="T24" fmla="*/ 50 w 67"/>
                  <a:gd name="T25" fmla="*/ 128 h 150"/>
                  <a:gd name="T26" fmla="*/ 50 w 67"/>
                  <a:gd name="T27" fmla="*/ 141 h 150"/>
                  <a:gd name="T28" fmla="*/ 59 w 67"/>
                  <a:gd name="T29" fmla="*/ 150 h 150"/>
                  <a:gd name="T30" fmla="*/ 67 w 67"/>
                  <a:gd name="T31" fmla="*/ 141 h 150"/>
                  <a:gd name="T32" fmla="*/ 67 w 67"/>
                  <a:gd name="T33" fmla="*/ 128 h 150"/>
                  <a:gd name="T34" fmla="*/ 31 w 67"/>
                  <a:gd name="T35" fmla="*/ 70 h 150"/>
                  <a:gd name="T36" fmla="*/ 31 w 67"/>
                  <a:gd name="T37" fmla="*/ 70 h 150"/>
                  <a:gd name="T38" fmla="*/ 31 w 67"/>
                  <a:gd name="T39" fmla="*/ 70 h 1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7" h="150">
                    <a:moveTo>
                      <a:pt x="31" y="70"/>
                    </a:moveTo>
                    <a:cubicBezTo>
                      <a:pt x="38" y="62"/>
                      <a:pt x="42" y="52"/>
                      <a:pt x="42" y="42"/>
                    </a:cubicBezTo>
                    <a:cubicBezTo>
                      <a:pt x="42" y="23"/>
                      <a:pt x="30" y="6"/>
                      <a:pt x="11" y="1"/>
                    </a:cubicBezTo>
                    <a:cubicBezTo>
                      <a:pt x="7" y="0"/>
                      <a:pt x="3" y="3"/>
                      <a:pt x="2" y="7"/>
                    </a:cubicBezTo>
                    <a:cubicBezTo>
                      <a:pt x="0" y="11"/>
                      <a:pt x="3" y="16"/>
                      <a:pt x="7" y="17"/>
                    </a:cubicBezTo>
                    <a:cubicBezTo>
                      <a:pt x="18" y="20"/>
                      <a:pt x="26" y="31"/>
                      <a:pt x="26" y="42"/>
                    </a:cubicBezTo>
                    <a:cubicBezTo>
                      <a:pt x="26" y="52"/>
                      <a:pt x="20" y="61"/>
                      <a:pt x="11" y="65"/>
                    </a:cubicBezTo>
                    <a:cubicBezTo>
                      <a:pt x="10" y="65"/>
                      <a:pt x="9" y="66"/>
                      <a:pt x="8" y="67"/>
                    </a:cubicBezTo>
                    <a:cubicBezTo>
                      <a:pt x="7" y="68"/>
                      <a:pt x="7" y="69"/>
                      <a:pt x="6" y="70"/>
                    </a:cubicBezTo>
                    <a:cubicBezTo>
                      <a:pt x="6" y="71"/>
                      <a:pt x="6" y="71"/>
                      <a:pt x="6" y="71"/>
                    </a:cubicBezTo>
                    <a:cubicBezTo>
                      <a:pt x="6" y="73"/>
                      <a:pt x="6" y="74"/>
                      <a:pt x="6" y="76"/>
                    </a:cubicBezTo>
                    <a:cubicBezTo>
                      <a:pt x="8" y="78"/>
                      <a:pt x="10" y="80"/>
                      <a:pt x="13" y="81"/>
                    </a:cubicBezTo>
                    <a:cubicBezTo>
                      <a:pt x="35" y="86"/>
                      <a:pt x="50" y="106"/>
                      <a:pt x="50" y="128"/>
                    </a:cubicBezTo>
                    <a:cubicBezTo>
                      <a:pt x="50" y="141"/>
                      <a:pt x="50" y="141"/>
                      <a:pt x="50" y="141"/>
                    </a:cubicBezTo>
                    <a:cubicBezTo>
                      <a:pt x="50" y="146"/>
                      <a:pt x="54" y="150"/>
                      <a:pt x="59" y="150"/>
                    </a:cubicBezTo>
                    <a:cubicBezTo>
                      <a:pt x="63" y="150"/>
                      <a:pt x="67" y="146"/>
                      <a:pt x="67" y="141"/>
                    </a:cubicBezTo>
                    <a:cubicBezTo>
                      <a:pt x="67" y="128"/>
                      <a:pt x="67" y="128"/>
                      <a:pt x="67" y="128"/>
                    </a:cubicBezTo>
                    <a:cubicBezTo>
                      <a:pt x="67" y="104"/>
                      <a:pt x="53" y="81"/>
                      <a:pt x="31" y="70"/>
                    </a:cubicBezTo>
                    <a:close/>
                    <a:moveTo>
                      <a:pt x="31" y="70"/>
                    </a:moveTo>
                    <a:cubicBezTo>
                      <a:pt x="31" y="70"/>
                      <a:pt x="31" y="70"/>
                      <a:pt x="31" y="7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  <p:sp>
        <p:nvSpPr>
          <p:cNvPr id="97" name="文本框 96">
            <a:extLst>
              <a:ext uri="{FF2B5EF4-FFF2-40B4-BE49-F238E27FC236}">
                <a16:creationId xmlns:a16="http://schemas.microsoft.com/office/drawing/2014/main" id="{F8BBB0B4-1DDE-2E4E-8C16-CEBB1AD86E0E}"/>
              </a:ext>
            </a:extLst>
          </p:cNvPr>
          <p:cNvSpPr txBox="1"/>
          <p:nvPr/>
        </p:nvSpPr>
        <p:spPr>
          <a:xfrm>
            <a:off x="4716865" y="5600028"/>
            <a:ext cx="109236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sz="1200" b="1" dirty="0">
                <a:solidFill>
                  <a:srgbClr val="203864"/>
                </a:solidFill>
                <a:latin typeface="Century Gothic" panose="020B0502020202020204" pitchFamily="34" charset="0"/>
              </a:rPr>
              <a:t>Reseller</a:t>
            </a:r>
            <a:r>
              <a:rPr kumimoji="1" lang="zh-CN" altLang="en-US" sz="1200" b="1" dirty="0">
                <a:solidFill>
                  <a:srgbClr val="203864"/>
                </a:solidFill>
                <a:latin typeface="Century Gothic" panose="020B0502020202020204" pitchFamily="34" charset="0"/>
              </a:rPr>
              <a:t> </a:t>
            </a:r>
            <a:r>
              <a:rPr kumimoji="1" lang="en-US" altLang="zh-CN" sz="1200" b="1" dirty="0">
                <a:solidFill>
                  <a:srgbClr val="203864"/>
                </a:solidFill>
                <a:latin typeface="Century Gothic" panose="020B0502020202020204" pitchFamily="34" charset="0"/>
              </a:rPr>
              <a:t>E</a:t>
            </a:r>
            <a:endParaRPr kumimoji="1" lang="zh-CN" altLang="en-US" sz="1200" b="1" dirty="0">
              <a:solidFill>
                <a:srgbClr val="203864"/>
              </a:solidFill>
              <a:latin typeface="Century Gothic" panose="020B0502020202020204" pitchFamily="34" charset="0"/>
            </a:endParaRPr>
          </a:p>
        </p:txBody>
      </p:sp>
      <p:sp>
        <p:nvSpPr>
          <p:cNvPr id="98" name="矩形 97">
            <a:extLst>
              <a:ext uri="{FF2B5EF4-FFF2-40B4-BE49-F238E27FC236}">
                <a16:creationId xmlns:a16="http://schemas.microsoft.com/office/drawing/2014/main" id="{76487842-12A7-7D47-ACA1-12C3C9F2AD20}"/>
              </a:ext>
            </a:extLst>
          </p:cNvPr>
          <p:cNvSpPr/>
          <p:nvPr/>
        </p:nvSpPr>
        <p:spPr>
          <a:xfrm>
            <a:off x="287343" y="4733579"/>
            <a:ext cx="5517518" cy="1173442"/>
          </a:xfrm>
          <a:prstGeom prst="rect">
            <a:avLst/>
          </a:prstGeom>
          <a:solidFill>
            <a:srgbClr val="7030A0">
              <a:alpha val="8000"/>
            </a:srgbClr>
          </a:solidFill>
          <a:ln w="6350"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>
              <a:latin typeface="Century Gothic" panose="020B0502020202020204" pitchFamily="34" charset="0"/>
            </a:endParaRPr>
          </a:p>
        </p:txBody>
      </p:sp>
      <p:sp>
        <p:nvSpPr>
          <p:cNvPr id="99" name="上箭头 98">
            <a:extLst>
              <a:ext uri="{FF2B5EF4-FFF2-40B4-BE49-F238E27FC236}">
                <a16:creationId xmlns:a16="http://schemas.microsoft.com/office/drawing/2014/main" id="{2A4DEEBA-30DB-BB4E-B641-7F0364DCE5F6}"/>
              </a:ext>
            </a:extLst>
          </p:cNvPr>
          <p:cNvSpPr/>
          <p:nvPr/>
        </p:nvSpPr>
        <p:spPr>
          <a:xfrm rot="10800000">
            <a:off x="1392114" y="4413829"/>
            <a:ext cx="177150" cy="285470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/>
          </a:p>
        </p:txBody>
      </p:sp>
      <p:sp>
        <p:nvSpPr>
          <p:cNvPr id="100" name="上箭头 99">
            <a:extLst>
              <a:ext uri="{FF2B5EF4-FFF2-40B4-BE49-F238E27FC236}">
                <a16:creationId xmlns:a16="http://schemas.microsoft.com/office/drawing/2014/main" id="{1F8C871E-C39A-704A-AD5F-753BAC194F76}"/>
              </a:ext>
            </a:extLst>
          </p:cNvPr>
          <p:cNvSpPr/>
          <p:nvPr/>
        </p:nvSpPr>
        <p:spPr>
          <a:xfrm rot="10800000">
            <a:off x="4426951" y="4401106"/>
            <a:ext cx="177150" cy="285470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01" name="矩形 100">
            <a:extLst>
              <a:ext uri="{FF2B5EF4-FFF2-40B4-BE49-F238E27FC236}">
                <a16:creationId xmlns:a16="http://schemas.microsoft.com/office/drawing/2014/main" id="{69DA0AF4-4F51-9D44-9BA1-2FABC3259E22}"/>
              </a:ext>
            </a:extLst>
          </p:cNvPr>
          <p:cNvSpPr/>
          <p:nvPr/>
        </p:nvSpPr>
        <p:spPr>
          <a:xfrm>
            <a:off x="6167223" y="633654"/>
            <a:ext cx="5517518" cy="1711214"/>
          </a:xfrm>
          <a:prstGeom prst="rect">
            <a:avLst/>
          </a:prstGeom>
          <a:solidFill>
            <a:srgbClr val="00B0F0">
              <a:alpha val="8000"/>
            </a:srgbClr>
          </a:solidFill>
          <a:ln w="6350">
            <a:solidFill>
              <a:srgbClr val="00B0F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>
              <a:latin typeface="Century Gothic" panose="020B0502020202020204" pitchFamily="34" charset="0"/>
            </a:endParaRPr>
          </a:p>
        </p:txBody>
      </p:sp>
      <p:sp>
        <p:nvSpPr>
          <p:cNvPr id="102" name="矩形 101">
            <a:extLst>
              <a:ext uri="{FF2B5EF4-FFF2-40B4-BE49-F238E27FC236}">
                <a16:creationId xmlns:a16="http://schemas.microsoft.com/office/drawing/2014/main" id="{A6F2190E-3D12-8E42-8F86-F6CE95013ECC}"/>
              </a:ext>
            </a:extLst>
          </p:cNvPr>
          <p:cNvSpPr/>
          <p:nvPr/>
        </p:nvSpPr>
        <p:spPr>
          <a:xfrm>
            <a:off x="6513195" y="1075373"/>
            <a:ext cx="4797184" cy="814247"/>
          </a:xfrm>
          <a:prstGeom prst="rect">
            <a:avLst/>
          </a:prstGeom>
          <a:noFill/>
          <a:ln>
            <a:solidFill>
              <a:srgbClr val="30A1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椭圆 102">
            <a:extLst>
              <a:ext uri="{FF2B5EF4-FFF2-40B4-BE49-F238E27FC236}">
                <a16:creationId xmlns:a16="http://schemas.microsoft.com/office/drawing/2014/main" id="{07633494-091A-124B-8AEF-3A97E4CBFE70}"/>
              </a:ext>
            </a:extLst>
          </p:cNvPr>
          <p:cNvSpPr/>
          <p:nvPr/>
        </p:nvSpPr>
        <p:spPr>
          <a:xfrm>
            <a:off x="8739484" y="855266"/>
            <a:ext cx="423307" cy="423307"/>
          </a:xfrm>
          <a:prstGeom prst="ellipse">
            <a:avLst/>
          </a:prstGeom>
          <a:solidFill>
            <a:srgbClr val="30A1DC"/>
          </a:solidFill>
          <a:ln w="92075">
            <a:solidFill>
              <a:srgbClr val="30A1DC">
                <a:alpha val="46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104" name="Google Shape;20049;p833">
            <a:extLst>
              <a:ext uri="{FF2B5EF4-FFF2-40B4-BE49-F238E27FC236}">
                <a16:creationId xmlns:a16="http://schemas.microsoft.com/office/drawing/2014/main" id="{105E768B-820F-E64A-BCB8-69F2941DDB70}"/>
              </a:ext>
            </a:extLst>
          </p:cNvPr>
          <p:cNvSpPr/>
          <p:nvPr/>
        </p:nvSpPr>
        <p:spPr>
          <a:xfrm>
            <a:off x="7697030" y="1280756"/>
            <a:ext cx="2560970" cy="4069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91400" rIns="91400" bIns="91400" anchor="t" anchorCtr="0">
            <a:noAutofit/>
          </a:bodyPr>
          <a:lstStyle/>
          <a:p>
            <a:pPr algn="ctr">
              <a:buClr>
                <a:srgbClr val="000000"/>
              </a:buClr>
              <a:buSzPts val="1000"/>
              <a:defRPr/>
            </a:pPr>
            <a:r>
              <a:rPr lang="en-US" altLang="zh-CN" sz="1050" b="1" kern="0" dirty="0" err="1">
                <a:solidFill>
                  <a:srgbClr val="30A1DC"/>
                </a:solidFill>
                <a:latin typeface="Century Gothic"/>
                <a:ea typeface="Microsoft YaHei Light"/>
                <a:cs typeface="Microsoft YaHei Light" charset="-122"/>
                <a:sym typeface="Arial"/>
              </a:rPr>
              <a:t>Sangfor</a:t>
            </a:r>
            <a:r>
              <a:rPr lang="zh-CN" altLang="en-US" sz="1050" b="1" kern="0" dirty="0">
                <a:solidFill>
                  <a:srgbClr val="30A1DC"/>
                </a:solidFill>
                <a:latin typeface="Century Gothic"/>
                <a:ea typeface="Microsoft YaHei Light"/>
                <a:cs typeface="Microsoft YaHei Light" charset="-122"/>
                <a:sym typeface="Arial"/>
              </a:rPr>
              <a:t> U</a:t>
            </a:r>
            <a:r>
              <a:rPr lang="en-US" altLang="zh-CN" sz="1050" b="1" kern="0" dirty="0" err="1">
                <a:solidFill>
                  <a:srgbClr val="30A1DC"/>
                </a:solidFill>
                <a:latin typeface="Century Gothic"/>
                <a:ea typeface="Microsoft YaHei Light"/>
                <a:cs typeface="Microsoft YaHei Light" charset="-122"/>
                <a:sym typeface="Arial"/>
              </a:rPr>
              <a:t>nified</a:t>
            </a:r>
            <a:r>
              <a:rPr lang="zh-CN" altLang="en-US" sz="1050" b="1" kern="0" dirty="0">
                <a:solidFill>
                  <a:srgbClr val="30A1DC"/>
                </a:solidFill>
                <a:latin typeface="Century Gothic"/>
                <a:ea typeface="Microsoft YaHei Light"/>
                <a:cs typeface="Microsoft YaHei Light" charset="-122"/>
                <a:sym typeface="Arial"/>
              </a:rPr>
              <a:t> </a:t>
            </a:r>
            <a:r>
              <a:rPr kumimoji="0" lang="en-US" altLang="zh-CN" sz="1050" b="1" i="0" u="none" strike="noStrike" kern="0" cap="none" spc="0" normalizeH="0" baseline="0" noProof="0" dirty="0">
                <a:ln>
                  <a:noFill/>
                </a:ln>
                <a:solidFill>
                  <a:srgbClr val="30A1DC"/>
                </a:solidFill>
                <a:effectLst/>
                <a:uLnTx/>
                <a:uFillTx/>
                <a:latin typeface="Century Gothic"/>
                <a:ea typeface="Microsoft YaHei Light"/>
                <a:cs typeface="Microsoft YaHei Light" charset="-122"/>
                <a:sym typeface="Arial"/>
              </a:rPr>
              <a:t>Service</a:t>
            </a:r>
            <a:r>
              <a:rPr lang="zh-CN" altLang="en-US" sz="1050" b="1" kern="0" dirty="0">
                <a:solidFill>
                  <a:srgbClr val="30A1DC"/>
                </a:solidFill>
                <a:latin typeface="Century Gothic"/>
                <a:ea typeface="Microsoft YaHei Light"/>
                <a:cs typeface="Microsoft YaHei Light" charset="-122"/>
                <a:sym typeface="Arial"/>
              </a:rPr>
              <a:t> P</a:t>
            </a:r>
            <a:r>
              <a:rPr lang="en-US" altLang="zh-CN" sz="1050" b="1" kern="0" dirty="0" err="1">
                <a:solidFill>
                  <a:srgbClr val="30A1DC"/>
                </a:solidFill>
                <a:latin typeface="Century Gothic"/>
                <a:ea typeface="Microsoft YaHei Light"/>
                <a:cs typeface="Microsoft YaHei Light" charset="-122"/>
                <a:sym typeface="Arial"/>
              </a:rPr>
              <a:t>latform</a:t>
            </a:r>
            <a:endParaRPr kumimoji="0" sz="1050" b="1" i="0" u="none" strike="noStrike" kern="0" cap="none" spc="0" normalizeH="0" baseline="0" noProof="0" dirty="0" err="1">
              <a:ln>
                <a:noFill/>
              </a:ln>
              <a:solidFill>
                <a:srgbClr val="30A1DC"/>
              </a:solidFill>
              <a:effectLst/>
              <a:uLnTx/>
              <a:uFillTx/>
              <a:latin typeface="Century Gothic"/>
              <a:ea typeface="Microsoft YaHei Light"/>
              <a:cs typeface="Microsoft YaHei Light" charset="-122"/>
              <a:sym typeface="Arial"/>
            </a:endParaRPr>
          </a:p>
        </p:txBody>
      </p:sp>
      <p:sp>
        <p:nvSpPr>
          <p:cNvPr id="105" name="椭圆 104">
            <a:extLst>
              <a:ext uri="{FF2B5EF4-FFF2-40B4-BE49-F238E27FC236}">
                <a16:creationId xmlns:a16="http://schemas.microsoft.com/office/drawing/2014/main" id="{288336A0-E013-5941-9079-07757F2AA5C4}"/>
              </a:ext>
            </a:extLst>
          </p:cNvPr>
          <p:cNvSpPr/>
          <p:nvPr/>
        </p:nvSpPr>
        <p:spPr>
          <a:xfrm>
            <a:off x="7023399" y="1644835"/>
            <a:ext cx="423307" cy="423307"/>
          </a:xfrm>
          <a:prstGeom prst="ellipse">
            <a:avLst/>
          </a:prstGeom>
          <a:solidFill>
            <a:srgbClr val="30A1DC"/>
          </a:solidFill>
          <a:ln w="92075">
            <a:solidFill>
              <a:srgbClr val="30A1DC">
                <a:alpha val="46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106" name="椭圆 105">
            <a:extLst>
              <a:ext uri="{FF2B5EF4-FFF2-40B4-BE49-F238E27FC236}">
                <a16:creationId xmlns:a16="http://schemas.microsoft.com/office/drawing/2014/main" id="{A87D0779-CD5B-C740-B8FC-086BD131B33B}"/>
              </a:ext>
            </a:extLst>
          </p:cNvPr>
          <p:cNvSpPr/>
          <p:nvPr/>
        </p:nvSpPr>
        <p:spPr>
          <a:xfrm>
            <a:off x="8693982" y="1644835"/>
            <a:ext cx="423306" cy="423307"/>
          </a:xfrm>
          <a:prstGeom prst="ellipse">
            <a:avLst/>
          </a:prstGeom>
          <a:solidFill>
            <a:srgbClr val="30A1DC"/>
          </a:solidFill>
          <a:ln w="92075">
            <a:solidFill>
              <a:srgbClr val="30A1DC">
                <a:alpha val="46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107" name="椭圆 106">
            <a:extLst>
              <a:ext uri="{FF2B5EF4-FFF2-40B4-BE49-F238E27FC236}">
                <a16:creationId xmlns:a16="http://schemas.microsoft.com/office/drawing/2014/main" id="{B0F05304-9ACB-5640-9995-89F4AFBB28CA}"/>
              </a:ext>
            </a:extLst>
          </p:cNvPr>
          <p:cNvSpPr/>
          <p:nvPr/>
        </p:nvSpPr>
        <p:spPr>
          <a:xfrm>
            <a:off x="10364572" y="1657918"/>
            <a:ext cx="423307" cy="423307"/>
          </a:xfrm>
          <a:prstGeom prst="ellipse">
            <a:avLst/>
          </a:prstGeom>
          <a:solidFill>
            <a:srgbClr val="30A1DC"/>
          </a:solidFill>
          <a:ln w="92075">
            <a:solidFill>
              <a:srgbClr val="30A1DC">
                <a:alpha val="46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108" name="Google Shape;20049;p833">
            <a:extLst>
              <a:ext uri="{FF2B5EF4-FFF2-40B4-BE49-F238E27FC236}">
                <a16:creationId xmlns:a16="http://schemas.microsoft.com/office/drawing/2014/main" id="{AE58D398-7844-1F4D-8223-CCC2F740FDCA}"/>
              </a:ext>
            </a:extLst>
          </p:cNvPr>
          <p:cNvSpPr/>
          <p:nvPr/>
        </p:nvSpPr>
        <p:spPr>
          <a:xfrm>
            <a:off x="6513195" y="2043015"/>
            <a:ext cx="1533465" cy="2245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91400" rIns="91400" bIns="91400" anchor="t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tabLst/>
              <a:defRPr/>
            </a:pPr>
            <a:r>
              <a:rPr lang="en-US" altLang="zh-CN" sz="900" kern="0" dirty="0">
                <a:solidFill>
                  <a:srgbClr val="203864"/>
                </a:solidFill>
                <a:latin typeface="Century Gothic" panose="020B0502020202020204" pitchFamily="34" charset="0"/>
                <a:ea typeface="Microsoft YaHei Light" charset="-122"/>
                <a:cs typeface="Microsoft YaHei Light" charset="-122"/>
                <a:sym typeface="Arial"/>
              </a:rPr>
              <a:t>Version</a:t>
            </a:r>
            <a:r>
              <a:rPr lang="zh-CN" altLang="en-US" sz="900" kern="0" dirty="0">
                <a:solidFill>
                  <a:srgbClr val="203864"/>
                </a:solidFill>
                <a:latin typeface="Century Gothic" panose="020B0502020202020204" pitchFamily="34" charset="0"/>
                <a:ea typeface="Microsoft YaHei Light" charset="-122"/>
                <a:cs typeface="Microsoft YaHei Light" charset="-122"/>
                <a:sym typeface="Arial"/>
              </a:rPr>
              <a:t> </a:t>
            </a:r>
            <a:r>
              <a:rPr lang="en-US" altLang="zh-CN" sz="900" kern="0" dirty="0">
                <a:solidFill>
                  <a:srgbClr val="203864"/>
                </a:solidFill>
                <a:latin typeface="Century Gothic" panose="020B0502020202020204" pitchFamily="34" charset="0"/>
                <a:ea typeface="Microsoft YaHei Light" charset="-122"/>
                <a:cs typeface="Microsoft YaHei Light" charset="-122"/>
                <a:sym typeface="Arial"/>
              </a:rPr>
              <a:t>management</a:t>
            </a:r>
            <a:endParaRPr kumimoji="0" sz="900" i="0" u="none" strike="noStrike" kern="0" cap="none" spc="0" normalizeH="0" baseline="0" noProof="0" dirty="0">
              <a:ln>
                <a:noFill/>
              </a:ln>
              <a:solidFill>
                <a:srgbClr val="203864"/>
              </a:solidFill>
              <a:effectLst/>
              <a:uLnTx/>
              <a:uFillTx/>
              <a:latin typeface="Century Gothic" panose="020B0502020202020204" pitchFamily="34" charset="0"/>
              <a:ea typeface="Microsoft YaHei Light" charset="-122"/>
              <a:cs typeface="Microsoft YaHei Light" charset="-122"/>
              <a:sym typeface="Arial"/>
            </a:endParaRPr>
          </a:p>
        </p:txBody>
      </p:sp>
      <p:sp>
        <p:nvSpPr>
          <p:cNvPr id="109" name="Google Shape;20049;p833">
            <a:extLst>
              <a:ext uri="{FF2B5EF4-FFF2-40B4-BE49-F238E27FC236}">
                <a16:creationId xmlns:a16="http://schemas.microsoft.com/office/drawing/2014/main" id="{37F75EFF-21CD-5C45-81D4-5698C8FB2C15}"/>
              </a:ext>
            </a:extLst>
          </p:cNvPr>
          <p:cNvSpPr/>
          <p:nvPr/>
        </p:nvSpPr>
        <p:spPr>
          <a:xfrm>
            <a:off x="8118666" y="2081225"/>
            <a:ext cx="1814213" cy="1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91400" rIns="91400" bIns="91400" anchor="t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tabLst/>
              <a:defRPr/>
            </a:pPr>
            <a:r>
              <a:rPr kumimoji="0" lang="en-US" altLang="zh-CN" sz="900" i="0" u="none" strike="noStrike" kern="0" cap="none" spc="0" normalizeH="0" baseline="0" noProof="0" dirty="0">
                <a:ln>
                  <a:noFill/>
                </a:ln>
                <a:solidFill>
                  <a:srgbClr val="203864"/>
                </a:solidFill>
                <a:effectLst/>
                <a:uLnTx/>
                <a:uFillTx/>
                <a:latin typeface="Century Gothic" panose="020B0502020202020204" pitchFamily="34" charset="0"/>
                <a:ea typeface="Microsoft YaHei Light" charset="-122"/>
                <a:cs typeface="Microsoft YaHei Light" charset="-122"/>
                <a:sym typeface="Arial"/>
              </a:rPr>
              <a:t>Professional</a:t>
            </a:r>
            <a:r>
              <a:rPr kumimoji="0" lang="zh-CN" altLang="en-US" sz="900" i="0" u="none" strike="noStrike" kern="0" cap="none" spc="0" normalizeH="0" baseline="0" noProof="0" dirty="0">
                <a:ln>
                  <a:noFill/>
                </a:ln>
                <a:solidFill>
                  <a:srgbClr val="203864"/>
                </a:solidFill>
                <a:effectLst/>
                <a:uLnTx/>
                <a:uFillTx/>
                <a:latin typeface="Century Gothic" panose="020B0502020202020204" pitchFamily="34" charset="0"/>
                <a:ea typeface="Microsoft YaHei Light" charset="-122"/>
                <a:cs typeface="Microsoft YaHei Light" charset="-122"/>
                <a:sym typeface="Arial"/>
              </a:rPr>
              <a:t> </a:t>
            </a:r>
            <a:r>
              <a:rPr kumimoji="0" lang="en-US" altLang="zh-CN" sz="900" i="0" u="none" strike="noStrike" kern="0" cap="none" spc="0" normalizeH="0" baseline="0" noProof="0" dirty="0">
                <a:ln>
                  <a:noFill/>
                </a:ln>
                <a:solidFill>
                  <a:srgbClr val="203864"/>
                </a:solidFill>
                <a:effectLst/>
                <a:uLnTx/>
                <a:uFillTx/>
                <a:latin typeface="Century Gothic" panose="020B0502020202020204" pitchFamily="34" charset="0"/>
                <a:ea typeface="Microsoft YaHei Light" charset="-122"/>
                <a:cs typeface="Microsoft YaHei Light" charset="-122"/>
                <a:sym typeface="Arial"/>
              </a:rPr>
              <a:t>service</a:t>
            </a:r>
            <a:r>
              <a:rPr kumimoji="0" lang="zh-CN" altLang="en-US" sz="900" i="0" u="none" strike="noStrike" kern="0" cap="none" spc="0" normalizeH="0" baseline="0" noProof="0" dirty="0">
                <a:ln>
                  <a:noFill/>
                </a:ln>
                <a:solidFill>
                  <a:srgbClr val="203864"/>
                </a:solidFill>
                <a:effectLst/>
                <a:uLnTx/>
                <a:uFillTx/>
                <a:latin typeface="Century Gothic" panose="020B0502020202020204" pitchFamily="34" charset="0"/>
                <a:ea typeface="Microsoft YaHei Light" charset="-122"/>
                <a:cs typeface="Microsoft YaHei Light" charset="-122"/>
                <a:sym typeface="Arial"/>
              </a:rPr>
              <a:t> </a:t>
            </a:r>
            <a:r>
              <a:rPr kumimoji="0" lang="en-US" altLang="zh-CN" sz="900" i="0" u="none" strike="noStrike" kern="0" cap="none" spc="0" normalizeH="0" baseline="0" noProof="0" dirty="0">
                <a:ln>
                  <a:noFill/>
                </a:ln>
                <a:solidFill>
                  <a:srgbClr val="203864"/>
                </a:solidFill>
                <a:effectLst/>
                <a:uLnTx/>
                <a:uFillTx/>
                <a:latin typeface="Century Gothic" panose="020B0502020202020204" pitchFamily="34" charset="0"/>
                <a:ea typeface="Microsoft YaHei Light" charset="-122"/>
                <a:cs typeface="Microsoft YaHei Light" charset="-122"/>
                <a:sym typeface="Arial"/>
              </a:rPr>
              <a:t>delivery</a:t>
            </a:r>
            <a:endParaRPr kumimoji="0" sz="900" i="0" u="none" strike="noStrike" kern="0" cap="none" spc="0" normalizeH="0" baseline="0" noProof="0" dirty="0">
              <a:ln>
                <a:noFill/>
              </a:ln>
              <a:solidFill>
                <a:srgbClr val="203864"/>
              </a:solidFill>
              <a:effectLst/>
              <a:uLnTx/>
              <a:uFillTx/>
              <a:latin typeface="Century Gothic" panose="020B0502020202020204" pitchFamily="34" charset="0"/>
              <a:ea typeface="Microsoft YaHei Light" charset="-122"/>
              <a:cs typeface="Microsoft YaHei Light" charset="-122"/>
              <a:sym typeface="Arial"/>
            </a:endParaRPr>
          </a:p>
        </p:txBody>
      </p:sp>
      <p:sp>
        <p:nvSpPr>
          <p:cNvPr id="110" name="Google Shape;20049;p833">
            <a:extLst>
              <a:ext uri="{FF2B5EF4-FFF2-40B4-BE49-F238E27FC236}">
                <a16:creationId xmlns:a16="http://schemas.microsoft.com/office/drawing/2014/main" id="{E200443F-6D37-794F-9DE8-D6EF322C6EE1}"/>
              </a:ext>
            </a:extLst>
          </p:cNvPr>
          <p:cNvSpPr/>
          <p:nvPr/>
        </p:nvSpPr>
        <p:spPr>
          <a:xfrm>
            <a:off x="10004885" y="2083364"/>
            <a:ext cx="1211100" cy="1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91400" rIns="91400" bIns="91400" anchor="t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tabLst/>
              <a:defRPr/>
            </a:pPr>
            <a:r>
              <a:rPr kumimoji="0" lang="en-US" altLang="zh-CN" sz="900" i="0" u="none" strike="noStrike" kern="0" cap="none" spc="0" normalizeH="0" baseline="0" noProof="0" dirty="0">
                <a:ln>
                  <a:noFill/>
                </a:ln>
                <a:solidFill>
                  <a:srgbClr val="203864"/>
                </a:solidFill>
                <a:effectLst/>
                <a:uLnTx/>
                <a:uFillTx/>
                <a:latin typeface="Century Gothic" panose="020B0502020202020204" pitchFamily="34" charset="0"/>
                <a:ea typeface="Microsoft YaHei Light" charset="-122"/>
                <a:cs typeface="Microsoft YaHei Light" charset="-122"/>
                <a:sym typeface="Arial"/>
              </a:rPr>
              <a:t>Monitoring</a:t>
            </a:r>
            <a:r>
              <a:rPr kumimoji="0" lang="zh-CN" altLang="en-US" sz="900" i="0" u="none" strike="noStrike" kern="0" cap="none" spc="0" normalizeH="0" baseline="0" noProof="0" dirty="0">
                <a:ln>
                  <a:noFill/>
                </a:ln>
                <a:solidFill>
                  <a:srgbClr val="203864"/>
                </a:solidFill>
                <a:effectLst/>
                <a:uLnTx/>
                <a:uFillTx/>
                <a:latin typeface="Century Gothic" panose="020B0502020202020204" pitchFamily="34" charset="0"/>
                <a:ea typeface="Microsoft YaHei Light" charset="-122"/>
                <a:cs typeface="Microsoft YaHei Light" charset="-122"/>
                <a:sym typeface="Arial"/>
              </a:rPr>
              <a:t> </a:t>
            </a:r>
            <a:r>
              <a:rPr lang="en-US" altLang="zh-CN" sz="900" kern="0" dirty="0">
                <a:solidFill>
                  <a:srgbClr val="203864"/>
                </a:solidFill>
                <a:latin typeface="Century Gothic" panose="020B0502020202020204" pitchFamily="34" charset="0"/>
                <a:ea typeface="Microsoft YaHei Light" charset="-122"/>
                <a:cs typeface="Microsoft YaHei Light" charset="-122"/>
                <a:sym typeface="Arial"/>
              </a:rPr>
              <a:t>&amp;</a:t>
            </a:r>
            <a:r>
              <a:rPr lang="zh-CN" altLang="en-US" sz="900" kern="0" dirty="0">
                <a:solidFill>
                  <a:srgbClr val="203864"/>
                </a:solidFill>
                <a:latin typeface="Century Gothic" panose="020B0502020202020204" pitchFamily="34" charset="0"/>
                <a:ea typeface="Microsoft YaHei Light" charset="-122"/>
                <a:cs typeface="Microsoft YaHei Light" charset="-122"/>
                <a:sym typeface="Arial"/>
              </a:rPr>
              <a:t> </a:t>
            </a:r>
            <a:r>
              <a:rPr lang="en-US" altLang="zh-CN" sz="900" kern="0" dirty="0">
                <a:solidFill>
                  <a:srgbClr val="203864"/>
                </a:solidFill>
                <a:latin typeface="Century Gothic" panose="020B0502020202020204" pitchFamily="34" charset="0"/>
                <a:ea typeface="Microsoft YaHei Light" charset="-122"/>
                <a:cs typeface="Microsoft YaHei Light" charset="-122"/>
                <a:sym typeface="Arial"/>
              </a:rPr>
              <a:t>Fix</a:t>
            </a:r>
            <a:endParaRPr kumimoji="0" sz="900" i="0" u="none" strike="noStrike" kern="0" cap="none" spc="0" normalizeH="0" baseline="0" noProof="0" dirty="0">
              <a:ln>
                <a:noFill/>
              </a:ln>
              <a:solidFill>
                <a:srgbClr val="203864"/>
              </a:solidFill>
              <a:effectLst/>
              <a:uLnTx/>
              <a:uFillTx/>
              <a:latin typeface="Century Gothic" panose="020B0502020202020204" pitchFamily="34" charset="0"/>
              <a:ea typeface="Microsoft YaHei Light" charset="-122"/>
              <a:cs typeface="Microsoft YaHei Light" charset="-122"/>
              <a:sym typeface="Arial"/>
            </a:endParaRPr>
          </a:p>
        </p:txBody>
      </p:sp>
      <p:sp>
        <p:nvSpPr>
          <p:cNvPr id="111" name="Google Shape;20046;p833">
            <a:extLst>
              <a:ext uri="{FF2B5EF4-FFF2-40B4-BE49-F238E27FC236}">
                <a16:creationId xmlns:a16="http://schemas.microsoft.com/office/drawing/2014/main" id="{BC0486D6-8887-B04B-BABB-4C5F94C55A19}"/>
              </a:ext>
            </a:extLst>
          </p:cNvPr>
          <p:cNvSpPr txBox="1"/>
          <p:nvPr/>
        </p:nvSpPr>
        <p:spPr>
          <a:xfrm>
            <a:off x="7248051" y="545074"/>
            <a:ext cx="3419100" cy="30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91400" rIns="91400" bIns="91400" anchor="ctr" anchorCtr="0">
            <a:noAutofit/>
          </a:bodyPr>
          <a:lstStyle/>
          <a:p>
            <a:pPr algn="ctr">
              <a:lnSpc>
                <a:spcPct val="115000"/>
              </a:lnSpc>
              <a:buClr>
                <a:srgbClr val="000000"/>
              </a:buClr>
              <a:buSzPts val="1200"/>
              <a:defRPr/>
            </a:pPr>
            <a:r>
              <a:rPr lang="en-US" altLang="zh-CN" sz="1050" b="1" kern="0" dirty="0">
                <a:solidFill>
                  <a:srgbClr val="203864"/>
                </a:solidFill>
                <a:latin typeface="Century Gothic"/>
                <a:ea typeface="Microsoft YaHei Light"/>
                <a:cs typeface="Microsoft YaHei Light" charset="-122"/>
                <a:sym typeface="Arial"/>
              </a:rPr>
              <a:t>EMEA</a:t>
            </a:r>
            <a:r>
              <a:rPr lang="zh-CN" altLang="en-US" sz="1050" b="1" kern="0" dirty="0">
                <a:solidFill>
                  <a:srgbClr val="203864"/>
                </a:solidFill>
                <a:latin typeface="Century Gothic"/>
                <a:ea typeface="Microsoft YaHei Light"/>
                <a:cs typeface="Microsoft YaHei Light" charset="-122"/>
                <a:sym typeface="Arial"/>
              </a:rPr>
              <a:t> </a:t>
            </a:r>
            <a:r>
              <a:rPr lang="en-US" altLang="zh-CN" sz="1050" b="1" kern="0" dirty="0">
                <a:solidFill>
                  <a:srgbClr val="203864"/>
                </a:solidFill>
                <a:latin typeface="Century Gothic"/>
                <a:ea typeface="Microsoft YaHei Light"/>
                <a:cs typeface="Microsoft YaHei Light" charset="-122"/>
                <a:sym typeface="Arial"/>
              </a:rPr>
              <a:t>CTI</a:t>
            </a:r>
            <a:r>
              <a:rPr lang="zh-CN" altLang="en-US" sz="1050" b="1" kern="0" dirty="0">
                <a:solidFill>
                  <a:srgbClr val="203864"/>
                </a:solidFill>
                <a:latin typeface="Century Gothic"/>
                <a:ea typeface="Microsoft YaHei Light"/>
                <a:cs typeface="Microsoft YaHei Light" charset="-122"/>
                <a:sym typeface="Arial"/>
              </a:rPr>
              <a:t> </a:t>
            </a:r>
            <a:r>
              <a:rPr lang="en-US" altLang="zh-CN" sz="1050" b="1" kern="0" dirty="0">
                <a:solidFill>
                  <a:srgbClr val="203864"/>
                </a:solidFill>
                <a:latin typeface="Century Gothic"/>
                <a:ea typeface="Microsoft YaHei Light"/>
                <a:cs typeface="Microsoft YaHei Light" charset="-122"/>
                <a:sym typeface="Arial"/>
              </a:rPr>
              <a:t>team</a:t>
            </a:r>
            <a:endParaRPr kumimoji="0" sz="1050" b="1" i="0" u="none" strike="noStrike" kern="0" cap="none" spc="0" normalizeH="0" baseline="0" noProof="0" dirty="0" err="1">
              <a:ln>
                <a:noFill/>
              </a:ln>
              <a:solidFill>
                <a:srgbClr val="203864"/>
              </a:solidFill>
              <a:effectLst/>
              <a:uLnTx/>
              <a:uFillTx/>
              <a:latin typeface="Century Gothic"/>
              <a:ea typeface="Microsoft YaHei Light"/>
              <a:cs typeface="Microsoft YaHei Light" charset="-122"/>
              <a:sym typeface="Arial"/>
            </a:endParaRPr>
          </a:p>
        </p:txBody>
      </p:sp>
      <p:pic>
        <p:nvPicPr>
          <p:cNvPr id="112" name="图形 111">
            <a:extLst>
              <a:ext uri="{FF2B5EF4-FFF2-40B4-BE49-F238E27FC236}">
                <a16:creationId xmlns:a16="http://schemas.microsoft.com/office/drawing/2014/main" id="{1E12DE89-A9B5-ED42-AF1F-CB0566A542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437721" y="1752468"/>
            <a:ext cx="265380" cy="265380"/>
          </a:xfrm>
          <a:prstGeom prst="rect">
            <a:avLst/>
          </a:prstGeom>
        </p:spPr>
      </p:pic>
      <p:pic>
        <p:nvPicPr>
          <p:cNvPr id="113" name="图形 112">
            <a:extLst>
              <a:ext uri="{FF2B5EF4-FFF2-40B4-BE49-F238E27FC236}">
                <a16:creationId xmlns:a16="http://schemas.microsoft.com/office/drawing/2014/main" id="{F2734F15-7D8F-9B4F-8667-5E1E43C05A4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127978" y="1744703"/>
            <a:ext cx="228298" cy="228298"/>
          </a:xfrm>
          <a:prstGeom prst="rect">
            <a:avLst/>
          </a:prstGeom>
        </p:spPr>
      </p:pic>
      <p:pic>
        <p:nvPicPr>
          <p:cNvPr id="114" name="图形 113">
            <a:extLst>
              <a:ext uri="{FF2B5EF4-FFF2-40B4-BE49-F238E27FC236}">
                <a16:creationId xmlns:a16="http://schemas.microsoft.com/office/drawing/2014/main" id="{CFE99063-0BCC-B14C-94FF-23AC88708A2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8830508" y="948987"/>
            <a:ext cx="221615" cy="221615"/>
          </a:xfrm>
          <a:prstGeom prst="rect">
            <a:avLst/>
          </a:prstGeom>
        </p:spPr>
      </p:pic>
      <p:pic>
        <p:nvPicPr>
          <p:cNvPr id="115" name="图片 114">
            <a:extLst>
              <a:ext uri="{FF2B5EF4-FFF2-40B4-BE49-F238E27FC236}">
                <a16:creationId xmlns:a16="http://schemas.microsoft.com/office/drawing/2014/main" id="{E552606A-30F4-2C4C-9BA7-73E5C34519F9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8389" y="1758689"/>
            <a:ext cx="264105" cy="204567"/>
          </a:xfrm>
          <a:prstGeom prst="rect">
            <a:avLst/>
          </a:prstGeom>
        </p:spPr>
      </p:pic>
      <p:cxnSp>
        <p:nvCxnSpPr>
          <p:cNvPr id="116" name="直线连接符 115">
            <a:extLst>
              <a:ext uri="{FF2B5EF4-FFF2-40B4-BE49-F238E27FC236}">
                <a16:creationId xmlns:a16="http://schemas.microsoft.com/office/drawing/2014/main" id="{B12559DD-0756-1C42-A46A-1AA921DCE329}"/>
              </a:ext>
            </a:extLst>
          </p:cNvPr>
          <p:cNvCxnSpPr>
            <a:cxnSpLocks/>
          </p:cNvCxnSpPr>
          <p:nvPr/>
        </p:nvCxnSpPr>
        <p:spPr>
          <a:xfrm flipV="1">
            <a:off x="8003024" y="2383528"/>
            <a:ext cx="1" cy="950951"/>
          </a:xfrm>
          <a:prstGeom prst="line">
            <a:avLst/>
          </a:prstGeom>
          <a:ln w="127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直线连接符 116">
            <a:extLst>
              <a:ext uri="{FF2B5EF4-FFF2-40B4-BE49-F238E27FC236}">
                <a16:creationId xmlns:a16="http://schemas.microsoft.com/office/drawing/2014/main" id="{777F0F41-C349-B04F-99B2-7E891C2BAF8F}"/>
              </a:ext>
            </a:extLst>
          </p:cNvPr>
          <p:cNvCxnSpPr>
            <a:cxnSpLocks/>
          </p:cNvCxnSpPr>
          <p:nvPr/>
        </p:nvCxnSpPr>
        <p:spPr>
          <a:xfrm flipV="1">
            <a:off x="6620117" y="2358399"/>
            <a:ext cx="0" cy="1235513"/>
          </a:xfrm>
          <a:prstGeom prst="line">
            <a:avLst/>
          </a:prstGeom>
          <a:ln w="127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8" name="图形 117">
            <a:extLst>
              <a:ext uri="{FF2B5EF4-FFF2-40B4-BE49-F238E27FC236}">
                <a16:creationId xmlns:a16="http://schemas.microsoft.com/office/drawing/2014/main" id="{7358A3D8-34CD-9341-A9FD-063781C3BE6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6181302" y="3339263"/>
            <a:ext cx="1092365" cy="709328"/>
          </a:xfrm>
          <a:prstGeom prst="rect">
            <a:avLst/>
          </a:prstGeom>
        </p:spPr>
      </p:pic>
      <p:pic>
        <p:nvPicPr>
          <p:cNvPr id="119" name="图形 118">
            <a:extLst>
              <a:ext uri="{FF2B5EF4-FFF2-40B4-BE49-F238E27FC236}">
                <a16:creationId xmlns:a16="http://schemas.microsoft.com/office/drawing/2014/main" id="{07C2D15C-D489-0A49-A259-63BE2D50E5F4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9175162" y="3278386"/>
            <a:ext cx="1092365" cy="709328"/>
          </a:xfrm>
          <a:prstGeom prst="rect">
            <a:avLst/>
          </a:prstGeom>
        </p:spPr>
      </p:pic>
      <p:pic>
        <p:nvPicPr>
          <p:cNvPr id="120" name="图形 119">
            <a:extLst>
              <a:ext uri="{FF2B5EF4-FFF2-40B4-BE49-F238E27FC236}">
                <a16:creationId xmlns:a16="http://schemas.microsoft.com/office/drawing/2014/main" id="{927E9D58-5BFE-944A-80FA-8190BF719940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7450424" y="3328505"/>
            <a:ext cx="1092365" cy="709328"/>
          </a:xfrm>
          <a:prstGeom prst="rect">
            <a:avLst/>
          </a:prstGeom>
        </p:spPr>
      </p:pic>
      <p:grpSp>
        <p:nvGrpSpPr>
          <p:cNvPr id="121" name="组合 120">
            <a:extLst>
              <a:ext uri="{FF2B5EF4-FFF2-40B4-BE49-F238E27FC236}">
                <a16:creationId xmlns:a16="http://schemas.microsoft.com/office/drawing/2014/main" id="{036EC756-D926-CF41-8011-74C446FEE2CA}"/>
              </a:ext>
            </a:extLst>
          </p:cNvPr>
          <p:cNvGrpSpPr/>
          <p:nvPr/>
        </p:nvGrpSpPr>
        <p:grpSpPr>
          <a:xfrm>
            <a:off x="6721376" y="3454837"/>
            <a:ext cx="226280" cy="311716"/>
            <a:chOff x="2065128" y="2807271"/>
            <a:chExt cx="265503" cy="365748"/>
          </a:xfrm>
        </p:grpSpPr>
        <p:grpSp>
          <p:nvGrpSpPr>
            <p:cNvPr id="122" name="组合 121">
              <a:extLst>
                <a:ext uri="{FF2B5EF4-FFF2-40B4-BE49-F238E27FC236}">
                  <a16:creationId xmlns:a16="http://schemas.microsoft.com/office/drawing/2014/main" id="{2762AEF2-4B6B-854F-A5A6-E1B8F0D44298}"/>
                </a:ext>
              </a:extLst>
            </p:cNvPr>
            <p:cNvGrpSpPr/>
            <p:nvPr/>
          </p:nvGrpSpPr>
          <p:grpSpPr>
            <a:xfrm>
              <a:off x="2065128" y="2954595"/>
              <a:ext cx="265503" cy="218424"/>
              <a:chOff x="6565619" y="1537494"/>
              <a:chExt cx="1051207" cy="864806"/>
            </a:xfrm>
            <a:solidFill>
              <a:srgbClr val="FFFFFF"/>
            </a:solidFill>
          </p:grpSpPr>
          <p:sp>
            <p:nvSpPr>
              <p:cNvPr id="124" name="Freeform 26">
                <a:extLst>
                  <a:ext uri="{FF2B5EF4-FFF2-40B4-BE49-F238E27FC236}">
                    <a16:creationId xmlns:a16="http://schemas.microsoft.com/office/drawing/2014/main" id="{E63123BF-5AF7-BB46-9BB8-2A8527C9AA79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6570663" y="1537494"/>
                <a:ext cx="1046163" cy="242887"/>
              </a:xfrm>
              <a:custGeom>
                <a:avLst/>
                <a:gdLst>
                  <a:gd name="T0" fmla="*/ 0 w 659"/>
                  <a:gd name="T1" fmla="*/ 0 h 153"/>
                  <a:gd name="T2" fmla="*/ 0 w 659"/>
                  <a:gd name="T3" fmla="*/ 153 h 153"/>
                  <a:gd name="T4" fmla="*/ 659 w 659"/>
                  <a:gd name="T5" fmla="*/ 153 h 153"/>
                  <a:gd name="T6" fmla="*/ 659 w 659"/>
                  <a:gd name="T7" fmla="*/ 0 h 153"/>
                  <a:gd name="T8" fmla="*/ 0 w 659"/>
                  <a:gd name="T9" fmla="*/ 0 h 153"/>
                  <a:gd name="T10" fmla="*/ 119 w 659"/>
                  <a:gd name="T11" fmla="*/ 112 h 153"/>
                  <a:gd name="T12" fmla="*/ 45 w 659"/>
                  <a:gd name="T13" fmla="*/ 112 h 153"/>
                  <a:gd name="T14" fmla="*/ 45 w 659"/>
                  <a:gd name="T15" fmla="*/ 45 h 153"/>
                  <a:gd name="T16" fmla="*/ 114 w 659"/>
                  <a:gd name="T17" fmla="*/ 45 h 153"/>
                  <a:gd name="T18" fmla="*/ 114 w 659"/>
                  <a:gd name="T19" fmla="*/ 112 h 153"/>
                  <a:gd name="T20" fmla="*/ 119 w 659"/>
                  <a:gd name="T21" fmla="*/ 112 h 153"/>
                  <a:gd name="T22" fmla="*/ 222 w 659"/>
                  <a:gd name="T23" fmla="*/ 112 h 153"/>
                  <a:gd name="T24" fmla="*/ 152 w 659"/>
                  <a:gd name="T25" fmla="*/ 112 h 153"/>
                  <a:gd name="T26" fmla="*/ 152 w 659"/>
                  <a:gd name="T27" fmla="*/ 45 h 153"/>
                  <a:gd name="T28" fmla="*/ 222 w 659"/>
                  <a:gd name="T29" fmla="*/ 45 h 153"/>
                  <a:gd name="T30" fmla="*/ 222 w 659"/>
                  <a:gd name="T31" fmla="*/ 112 h 153"/>
                  <a:gd name="T32" fmla="*/ 329 w 659"/>
                  <a:gd name="T33" fmla="*/ 112 h 153"/>
                  <a:gd name="T34" fmla="*/ 260 w 659"/>
                  <a:gd name="T35" fmla="*/ 112 h 153"/>
                  <a:gd name="T36" fmla="*/ 260 w 659"/>
                  <a:gd name="T37" fmla="*/ 45 h 153"/>
                  <a:gd name="T38" fmla="*/ 329 w 659"/>
                  <a:gd name="T39" fmla="*/ 45 h 153"/>
                  <a:gd name="T40" fmla="*/ 329 w 659"/>
                  <a:gd name="T41" fmla="*/ 112 h 153"/>
                  <a:gd name="T42" fmla="*/ 329 w 659"/>
                  <a:gd name="T43" fmla="*/ 112 h 153"/>
                  <a:gd name="T44" fmla="*/ 329 w 659"/>
                  <a:gd name="T45" fmla="*/ 112 h 1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659" h="153">
                    <a:moveTo>
                      <a:pt x="0" y="0"/>
                    </a:moveTo>
                    <a:lnTo>
                      <a:pt x="0" y="153"/>
                    </a:lnTo>
                    <a:lnTo>
                      <a:pt x="659" y="153"/>
                    </a:lnTo>
                    <a:lnTo>
                      <a:pt x="659" y="0"/>
                    </a:lnTo>
                    <a:lnTo>
                      <a:pt x="0" y="0"/>
                    </a:lnTo>
                    <a:close/>
                    <a:moveTo>
                      <a:pt x="119" y="112"/>
                    </a:moveTo>
                    <a:lnTo>
                      <a:pt x="45" y="112"/>
                    </a:lnTo>
                    <a:lnTo>
                      <a:pt x="45" y="45"/>
                    </a:lnTo>
                    <a:lnTo>
                      <a:pt x="114" y="45"/>
                    </a:lnTo>
                    <a:lnTo>
                      <a:pt x="114" y="112"/>
                    </a:lnTo>
                    <a:lnTo>
                      <a:pt x="119" y="112"/>
                    </a:lnTo>
                    <a:close/>
                    <a:moveTo>
                      <a:pt x="222" y="112"/>
                    </a:moveTo>
                    <a:lnTo>
                      <a:pt x="152" y="112"/>
                    </a:lnTo>
                    <a:lnTo>
                      <a:pt x="152" y="45"/>
                    </a:lnTo>
                    <a:lnTo>
                      <a:pt x="222" y="45"/>
                    </a:lnTo>
                    <a:lnTo>
                      <a:pt x="222" y="112"/>
                    </a:lnTo>
                    <a:close/>
                    <a:moveTo>
                      <a:pt x="329" y="112"/>
                    </a:moveTo>
                    <a:lnTo>
                      <a:pt x="260" y="112"/>
                    </a:lnTo>
                    <a:lnTo>
                      <a:pt x="260" y="45"/>
                    </a:lnTo>
                    <a:lnTo>
                      <a:pt x="329" y="45"/>
                    </a:lnTo>
                    <a:lnTo>
                      <a:pt x="329" y="112"/>
                    </a:lnTo>
                    <a:close/>
                    <a:moveTo>
                      <a:pt x="329" y="112"/>
                    </a:moveTo>
                    <a:lnTo>
                      <a:pt x="329" y="1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25" name="Freeform 28">
                <a:extLst>
                  <a:ext uri="{FF2B5EF4-FFF2-40B4-BE49-F238E27FC236}">
                    <a16:creationId xmlns:a16="http://schemas.microsoft.com/office/drawing/2014/main" id="{D38EC128-6A6F-C148-8BF8-B8BAD229E886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6568141" y="1865308"/>
                <a:ext cx="1046163" cy="242887"/>
              </a:xfrm>
              <a:custGeom>
                <a:avLst/>
                <a:gdLst>
                  <a:gd name="T0" fmla="*/ 0 w 659"/>
                  <a:gd name="T1" fmla="*/ 0 h 153"/>
                  <a:gd name="T2" fmla="*/ 0 w 659"/>
                  <a:gd name="T3" fmla="*/ 153 h 153"/>
                  <a:gd name="T4" fmla="*/ 659 w 659"/>
                  <a:gd name="T5" fmla="*/ 153 h 153"/>
                  <a:gd name="T6" fmla="*/ 659 w 659"/>
                  <a:gd name="T7" fmla="*/ 0 h 153"/>
                  <a:gd name="T8" fmla="*/ 0 w 659"/>
                  <a:gd name="T9" fmla="*/ 0 h 153"/>
                  <a:gd name="T10" fmla="*/ 119 w 659"/>
                  <a:gd name="T11" fmla="*/ 112 h 153"/>
                  <a:gd name="T12" fmla="*/ 45 w 659"/>
                  <a:gd name="T13" fmla="*/ 112 h 153"/>
                  <a:gd name="T14" fmla="*/ 45 w 659"/>
                  <a:gd name="T15" fmla="*/ 45 h 153"/>
                  <a:gd name="T16" fmla="*/ 114 w 659"/>
                  <a:gd name="T17" fmla="*/ 45 h 153"/>
                  <a:gd name="T18" fmla="*/ 114 w 659"/>
                  <a:gd name="T19" fmla="*/ 112 h 153"/>
                  <a:gd name="T20" fmla="*/ 119 w 659"/>
                  <a:gd name="T21" fmla="*/ 112 h 153"/>
                  <a:gd name="T22" fmla="*/ 222 w 659"/>
                  <a:gd name="T23" fmla="*/ 112 h 153"/>
                  <a:gd name="T24" fmla="*/ 152 w 659"/>
                  <a:gd name="T25" fmla="*/ 112 h 153"/>
                  <a:gd name="T26" fmla="*/ 152 w 659"/>
                  <a:gd name="T27" fmla="*/ 45 h 153"/>
                  <a:gd name="T28" fmla="*/ 222 w 659"/>
                  <a:gd name="T29" fmla="*/ 45 h 153"/>
                  <a:gd name="T30" fmla="*/ 222 w 659"/>
                  <a:gd name="T31" fmla="*/ 112 h 153"/>
                  <a:gd name="T32" fmla="*/ 329 w 659"/>
                  <a:gd name="T33" fmla="*/ 112 h 153"/>
                  <a:gd name="T34" fmla="*/ 260 w 659"/>
                  <a:gd name="T35" fmla="*/ 112 h 153"/>
                  <a:gd name="T36" fmla="*/ 260 w 659"/>
                  <a:gd name="T37" fmla="*/ 45 h 153"/>
                  <a:gd name="T38" fmla="*/ 329 w 659"/>
                  <a:gd name="T39" fmla="*/ 45 h 153"/>
                  <a:gd name="T40" fmla="*/ 329 w 659"/>
                  <a:gd name="T41" fmla="*/ 112 h 153"/>
                  <a:gd name="T42" fmla="*/ 329 w 659"/>
                  <a:gd name="T43" fmla="*/ 112 h 153"/>
                  <a:gd name="T44" fmla="*/ 329 w 659"/>
                  <a:gd name="T45" fmla="*/ 112 h 1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659" h="153">
                    <a:moveTo>
                      <a:pt x="0" y="0"/>
                    </a:moveTo>
                    <a:lnTo>
                      <a:pt x="0" y="153"/>
                    </a:lnTo>
                    <a:lnTo>
                      <a:pt x="659" y="153"/>
                    </a:lnTo>
                    <a:lnTo>
                      <a:pt x="659" y="0"/>
                    </a:lnTo>
                    <a:lnTo>
                      <a:pt x="0" y="0"/>
                    </a:lnTo>
                    <a:close/>
                    <a:moveTo>
                      <a:pt x="119" y="112"/>
                    </a:moveTo>
                    <a:lnTo>
                      <a:pt x="45" y="112"/>
                    </a:lnTo>
                    <a:lnTo>
                      <a:pt x="45" y="45"/>
                    </a:lnTo>
                    <a:lnTo>
                      <a:pt x="114" y="45"/>
                    </a:lnTo>
                    <a:lnTo>
                      <a:pt x="114" y="112"/>
                    </a:lnTo>
                    <a:lnTo>
                      <a:pt x="119" y="112"/>
                    </a:lnTo>
                    <a:close/>
                    <a:moveTo>
                      <a:pt x="222" y="112"/>
                    </a:moveTo>
                    <a:lnTo>
                      <a:pt x="152" y="112"/>
                    </a:lnTo>
                    <a:lnTo>
                      <a:pt x="152" y="45"/>
                    </a:lnTo>
                    <a:lnTo>
                      <a:pt x="222" y="45"/>
                    </a:lnTo>
                    <a:lnTo>
                      <a:pt x="222" y="112"/>
                    </a:lnTo>
                    <a:close/>
                    <a:moveTo>
                      <a:pt x="329" y="112"/>
                    </a:moveTo>
                    <a:lnTo>
                      <a:pt x="260" y="112"/>
                    </a:lnTo>
                    <a:lnTo>
                      <a:pt x="260" y="45"/>
                    </a:lnTo>
                    <a:lnTo>
                      <a:pt x="329" y="45"/>
                    </a:lnTo>
                    <a:lnTo>
                      <a:pt x="329" y="112"/>
                    </a:lnTo>
                    <a:close/>
                    <a:moveTo>
                      <a:pt x="329" y="112"/>
                    </a:moveTo>
                    <a:lnTo>
                      <a:pt x="329" y="1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26" name="Freeform 30">
                <a:extLst>
                  <a:ext uri="{FF2B5EF4-FFF2-40B4-BE49-F238E27FC236}">
                    <a16:creationId xmlns:a16="http://schemas.microsoft.com/office/drawing/2014/main" id="{E81BFFDB-B00F-FC45-824F-402BD6D80585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6565619" y="2159413"/>
                <a:ext cx="1046163" cy="242887"/>
              </a:xfrm>
              <a:custGeom>
                <a:avLst/>
                <a:gdLst>
                  <a:gd name="T0" fmla="*/ 0 w 659"/>
                  <a:gd name="T1" fmla="*/ 0 h 153"/>
                  <a:gd name="T2" fmla="*/ 0 w 659"/>
                  <a:gd name="T3" fmla="*/ 153 h 153"/>
                  <a:gd name="T4" fmla="*/ 659 w 659"/>
                  <a:gd name="T5" fmla="*/ 153 h 153"/>
                  <a:gd name="T6" fmla="*/ 659 w 659"/>
                  <a:gd name="T7" fmla="*/ 0 h 153"/>
                  <a:gd name="T8" fmla="*/ 0 w 659"/>
                  <a:gd name="T9" fmla="*/ 0 h 153"/>
                  <a:gd name="T10" fmla="*/ 119 w 659"/>
                  <a:gd name="T11" fmla="*/ 108 h 153"/>
                  <a:gd name="T12" fmla="*/ 45 w 659"/>
                  <a:gd name="T13" fmla="*/ 108 h 153"/>
                  <a:gd name="T14" fmla="*/ 45 w 659"/>
                  <a:gd name="T15" fmla="*/ 41 h 153"/>
                  <a:gd name="T16" fmla="*/ 114 w 659"/>
                  <a:gd name="T17" fmla="*/ 41 h 153"/>
                  <a:gd name="T18" fmla="*/ 114 w 659"/>
                  <a:gd name="T19" fmla="*/ 108 h 153"/>
                  <a:gd name="T20" fmla="*/ 119 w 659"/>
                  <a:gd name="T21" fmla="*/ 108 h 153"/>
                  <a:gd name="T22" fmla="*/ 222 w 659"/>
                  <a:gd name="T23" fmla="*/ 108 h 153"/>
                  <a:gd name="T24" fmla="*/ 152 w 659"/>
                  <a:gd name="T25" fmla="*/ 108 h 153"/>
                  <a:gd name="T26" fmla="*/ 152 w 659"/>
                  <a:gd name="T27" fmla="*/ 41 h 153"/>
                  <a:gd name="T28" fmla="*/ 222 w 659"/>
                  <a:gd name="T29" fmla="*/ 41 h 153"/>
                  <a:gd name="T30" fmla="*/ 222 w 659"/>
                  <a:gd name="T31" fmla="*/ 108 h 153"/>
                  <a:gd name="T32" fmla="*/ 329 w 659"/>
                  <a:gd name="T33" fmla="*/ 108 h 153"/>
                  <a:gd name="T34" fmla="*/ 260 w 659"/>
                  <a:gd name="T35" fmla="*/ 108 h 153"/>
                  <a:gd name="T36" fmla="*/ 260 w 659"/>
                  <a:gd name="T37" fmla="*/ 41 h 153"/>
                  <a:gd name="T38" fmla="*/ 329 w 659"/>
                  <a:gd name="T39" fmla="*/ 41 h 153"/>
                  <a:gd name="T40" fmla="*/ 329 w 659"/>
                  <a:gd name="T41" fmla="*/ 108 h 153"/>
                  <a:gd name="T42" fmla="*/ 329 w 659"/>
                  <a:gd name="T43" fmla="*/ 108 h 153"/>
                  <a:gd name="T44" fmla="*/ 329 w 659"/>
                  <a:gd name="T45" fmla="*/ 108 h 1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659" h="153">
                    <a:moveTo>
                      <a:pt x="0" y="0"/>
                    </a:moveTo>
                    <a:lnTo>
                      <a:pt x="0" y="153"/>
                    </a:lnTo>
                    <a:lnTo>
                      <a:pt x="659" y="153"/>
                    </a:lnTo>
                    <a:lnTo>
                      <a:pt x="659" y="0"/>
                    </a:lnTo>
                    <a:lnTo>
                      <a:pt x="0" y="0"/>
                    </a:lnTo>
                    <a:close/>
                    <a:moveTo>
                      <a:pt x="119" y="108"/>
                    </a:moveTo>
                    <a:lnTo>
                      <a:pt x="45" y="108"/>
                    </a:lnTo>
                    <a:lnTo>
                      <a:pt x="45" y="41"/>
                    </a:lnTo>
                    <a:lnTo>
                      <a:pt x="114" y="41"/>
                    </a:lnTo>
                    <a:lnTo>
                      <a:pt x="114" y="108"/>
                    </a:lnTo>
                    <a:lnTo>
                      <a:pt x="119" y="108"/>
                    </a:lnTo>
                    <a:close/>
                    <a:moveTo>
                      <a:pt x="222" y="108"/>
                    </a:moveTo>
                    <a:lnTo>
                      <a:pt x="152" y="108"/>
                    </a:lnTo>
                    <a:lnTo>
                      <a:pt x="152" y="41"/>
                    </a:lnTo>
                    <a:lnTo>
                      <a:pt x="222" y="41"/>
                    </a:lnTo>
                    <a:lnTo>
                      <a:pt x="222" y="108"/>
                    </a:lnTo>
                    <a:close/>
                    <a:moveTo>
                      <a:pt x="329" y="108"/>
                    </a:moveTo>
                    <a:lnTo>
                      <a:pt x="260" y="108"/>
                    </a:lnTo>
                    <a:lnTo>
                      <a:pt x="260" y="41"/>
                    </a:lnTo>
                    <a:lnTo>
                      <a:pt x="329" y="41"/>
                    </a:lnTo>
                    <a:lnTo>
                      <a:pt x="329" y="108"/>
                    </a:lnTo>
                    <a:close/>
                    <a:moveTo>
                      <a:pt x="329" y="108"/>
                    </a:moveTo>
                    <a:lnTo>
                      <a:pt x="329" y="10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pic>
          <p:nvPicPr>
            <p:cNvPr id="123" name="图形 122">
              <a:extLst>
                <a:ext uri="{FF2B5EF4-FFF2-40B4-BE49-F238E27FC236}">
                  <a16:creationId xmlns:a16="http://schemas.microsoft.com/office/drawing/2014/main" id="{46424543-F6A6-F348-8E85-CA0CD5A0EB9D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p:blipFill>
          <p:spPr>
            <a:xfrm>
              <a:off x="2102228" y="2807271"/>
              <a:ext cx="192423" cy="124950"/>
            </a:xfrm>
            <a:prstGeom prst="rect">
              <a:avLst/>
            </a:prstGeom>
          </p:spPr>
        </p:pic>
      </p:grpSp>
      <p:sp>
        <p:nvSpPr>
          <p:cNvPr id="127" name="矩形 126">
            <a:extLst>
              <a:ext uri="{FF2B5EF4-FFF2-40B4-BE49-F238E27FC236}">
                <a16:creationId xmlns:a16="http://schemas.microsoft.com/office/drawing/2014/main" id="{45D90B7D-31AE-FE4E-BF3F-4B3DC35DE97B}"/>
              </a:ext>
            </a:extLst>
          </p:cNvPr>
          <p:cNvSpPr/>
          <p:nvPr/>
        </p:nvSpPr>
        <p:spPr>
          <a:xfrm>
            <a:off x="6271354" y="3784834"/>
            <a:ext cx="1124274" cy="200055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algn="ctr">
              <a:buClr>
                <a:srgbClr val="000000"/>
              </a:buClr>
              <a:buSzPts val="1000"/>
              <a:defRPr/>
            </a:pPr>
            <a:r>
              <a:rPr lang="en-US" altLang="zh-CN" sz="700" b="1" kern="0" dirty="0">
                <a:solidFill>
                  <a:srgbClr val="FFFFFF"/>
                </a:solidFill>
                <a:latin typeface="Century Gothic"/>
                <a:ea typeface="Microsoft YaHei Light"/>
                <a:cs typeface="Microsoft YaHei Light" charset="-122"/>
                <a:sym typeface="Arial"/>
              </a:rPr>
              <a:t>Provider</a:t>
            </a:r>
            <a:r>
              <a:rPr lang="zh-CN" altLang="en-US" sz="700" b="1" kern="0" dirty="0">
                <a:solidFill>
                  <a:srgbClr val="FFFFFF"/>
                </a:solidFill>
                <a:latin typeface="Century Gothic"/>
                <a:ea typeface="Microsoft YaHei Light"/>
                <a:cs typeface="Microsoft YaHei Light" charset="-122"/>
                <a:sym typeface="Arial"/>
              </a:rPr>
              <a:t> </a:t>
            </a:r>
            <a:r>
              <a:rPr lang="en-US" altLang="zh-CN" sz="700" b="1" kern="0" dirty="0">
                <a:solidFill>
                  <a:srgbClr val="FFFFFF"/>
                </a:solidFill>
                <a:latin typeface="Century Gothic"/>
                <a:ea typeface="Microsoft YaHei Light"/>
                <a:cs typeface="Microsoft YaHei Light" charset="-122"/>
                <a:sym typeface="Arial"/>
              </a:rPr>
              <a:t>A</a:t>
            </a:r>
          </a:p>
        </p:txBody>
      </p:sp>
      <p:grpSp>
        <p:nvGrpSpPr>
          <p:cNvPr id="128" name="组合 127">
            <a:extLst>
              <a:ext uri="{FF2B5EF4-FFF2-40B4-BE49-F238E27FC236}">
                <a16:creationId xmlns:a16="http://schemas.microsoft.com/office/drawing/2014/main" id="{FE0813A4-6E22-E94B-9ED0-42AB31580DD9}"/>
              </a:ext>
            </a:extLst>
          </p:cNvPr>
          <p:cNvGrpSpPr/>
          <p:nvPr/>
        </p:nvGrpSpPr>
        <p:grpSpPr>
          <a:xfrm>
            <a:off x="9771365" y="3340537"/>
            <a:ext cx="226280" cy="311716"/>
            <a:chOff x="2065128" y="2807271"/>
            <a:chExt cx="265503" cy="365748"/>
          </a:xfrm>
        </p:grpSpPr>
        <p:grpSp>
          <p:nvGrpSpPr>
            <p:cNvPr id="129" name="组合 128">
              <a:extLst>
                <a:ext uri="{FF2B5EF4-FFF2-40B4-BE49-F238E27FC236}">
                  <a16:creationId xmlns:a16="http://schemas.microsoft.com/office/drawing/2014/main" id="{E6287592-3E24-CD4E-8519-7BB902589FF3}"/>
                </a:ext>
              </a:extLst>
            </p:cNvPr>
            <p:cNvGrpSpPr/>
            <p:nvPr/>
          </p:nvGrpSpPr>
          <p:grpSpPr>
            <a:xfrm>
              <a:off x="2065128" y="2954595"/>
              <a:ext cx="265503" cy="218424"/>
              <a:chOff x="6565619" y="1537494"/>
              <a:chExt cx="1051207" cy="864806"/>
            </a:xfrm>
            <a:solidFill>
              <a:srgbClr val="FFFFFF"/>
            </a:solidFill>
          </p:grpSpPr>
          <p:sp>
            <p:nvSpPr>
              <p:cNvPr id="131" name="Freeform 26">
                <a:extLst>
                  <a:ext uri="{FF2B5EF4-FFF2-40B4-BE49-F238E27FC236}">
                    <a16:creationId xmlns:a16="http://schemas.microsoft.com/office/drawing/2014/main" id="{92360103-D798-0A48-973E-2F97EE500340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6570663" y="1537494"/>
                <a:ext cx="1046163" cy="242887"/>
              </a:xfrm>
              <a:custGeom>
                <a:avLst/>
                <a:gdLst>
                  <a:gd name="T0" fmla="*/ 0 w 659"/>
                  <a:gd name="T1" fmla="*/ 0 h 153"/>
                  <a:gd name="T2" fmla="*/ 0 w 659"/>
                  <a:gd name="T3" fmla="*/ 153 h 153"/>
                  <a:gd name="T4" fmla="*/ 659 w 659"/>
                  <a:gd name="T5" fmla="*/ 153 h 153"/>
                  <a:gd name="T6" fmla="*/ 659 w 659"/>
                  <a:gd name="T7" fmla="*/ 0 h 153"/>
                  <a:gd name="T8" fmla="*/ 0 w 659"/>
                  <a:gd name="T9" fmla="*/ 0 h 153"/>
                  <a:gd name="T10" fmla="*/ 119 w 659"/>
                  <a:gd name="T11" fmla="*/ 112 h 153"/>
                  <a:gd name="T12" fmla="*/ 45 w 659"/>
                  <a:gd name="T13" fmla="*/ 112 h 153"/>
                  <a:gd name="T14" fmla="*/ 45 w 659"/>
                  <a:gd name="T15" fmla="*/ 45 h 153"/>
                  <a:gd name="T16" fmla="*/ 114 w 659"/>
                  <a:gd name="T17" fmla="*/ 45 h 153"/>
                  <a:gd name="T18" fmla="*/ 114 w 659"/>
                  <a:gd name="T19" fmla="*/ 112 h 153"/>
                  <a:gd name="T20" fmla="*/ 119 w 659"/>
                  <a:gd name="T21" fmla="*/ 112 h 153"/>
                  <a:gd name="T22" fmla="*/ 222 w 659"/>
                  <a:gd name="T23" fmla="*/ 112 h 153"/>
                  <a:gd name="T24" fmla="*/ 152 w 659"/>
                  <a:gd name="T25" fmla="*/ 112 h 153"/>
                  <a:gd name="T26" fmla="*/ 152 w 659"/>
                  <a:gd name="T27" fmla="*/ 45 h 153"/>
                  <a:gd name="T28" fmla="*/ 222 w 659"/>
                  <a:gd name="T29" fmla="*/ 45 h 153"/>
                  <a:gd name="T30" fmla="*/ 222 w 659"/>
                  <a:gd name="T31" fmla="*/ 112 h 153"/>
                  <a:gd name="T32" fmla="*/ 329 w 659"/>
                  <a:gd name="T33" fmla="*/ 112 h 153"/>
                  <a:gd name="T34" fmla="*/ 260 w 659"/>
                  <a:gd name="T35" fmla="*/ 112 h 153"/>
                  <a:gd name="T36" fmla="*/ 260 w 659"/>
                  <a:gd name="T37" fmla="*/ 45 h 153"/>
                  <a:gd name="T38" fmla="*/ 329 w 659"/>
                  <a:gd name="T39" fmla="*/ 45 h 153"/>
                  <a:gd name="T40" fmla="*/ 329 w 659"/>
                  <a:gd name="T41" fmla="*/ 112 h 153"/>
                  <a:gd name="T42" fmla="*/ 329 w 659"/>
                  <a:gd name="T43" fmla="*/ 112 h 153"/>
                  <a:gd name="T44" fmla="*/ 329 w 659"/>
                  <a:gd name="T45" fmla="*/ 112 h 1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659" h="153">
                    <a:moveTo>
                      <a:pt x="0" y="0"/>
                    </a:moveTo>
                    <a:lnTo>
                      <a:pt x="0" y="153"/>
                    </a:lnTo>
                    <a:lnTo>
                      <a:pt x="659" y="153"/>
                    </a:lnTo>
                    <a:lnTo>
                      <a:pt x="659" y="0"/>
                    </a:lnTo>
                    <a:lnTo>
                      <a:pt x="0" y="0"/>
                    </a:lnTo>
                    <a:close/>
                    <a:moveTo>
                      <a:pt x="119" y="112"/>
                    </a:moveTo>
                    <a:lnTo>
                      <a:pt x="45" y="112"/>
                    </a:lnTo>
                    <a:lnTo>
                      <a:pt x="45" y="45"/>
                    </a:lnTo>
                    <a:lnTo>
                      <a:pt x="114" y="45"/>
                    </a:lnTo>
                    <a:lnTo>
                      <a:pt x="114" y="112"/>
                    </a:lnTo>
                    <a:lnTo>
                      <a:pt x="119" y="112"/>
                    </a:lnTo>
                    <a:close/>
                    <a:moveTo>
                      <a:pt x="222" y="112"/>
                    </a:moveTo>
                    <a:lnTo>
                      <a:pt x="152" y="112"/>
                    </a:lnTo>
                    <a:lnTo>
                      <a:pt x="152" y="45"/>
                    </a:lnTo>
                    <a:lnTo>
                      <a:pt x="222" y="45"/>
                    </a:lnTo>
                    <a:lnTo>
                      <a:pt x="222" y="112"/>
                    </a:lnTo>
                    <a:close/>
                    <a:moveTo>
                      <a:pt x="329" y="112"/>
                    </a:moveTo>
                    <a:lnTo>
                      <a:pt x="260" y="112"/>
                    </a:lnTo>
                    <a:lnTo>
                      <a:pt x="260" y="45"/>
                    </a:lnTo>
                    <a:lnTo>
                      <a:pt x="329" y="45"/>
                    </a:lnTo>
                    <a:lnTo>
                      <a:pt x="329" y="112"/>
                    </a:lnTo>
                    <a:close/>
                    <a:moveTo>
                      <a:pt x="329" y="112"/>
                    </a:moveTo>
                    <a:lnTo>
                      <a:pt x="329" y="1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32" name="Freeform 28">
                <a:extLst>
                  <a:ext uri="{FF2B5EF4-FFF2-40B4-BE49-F238E27FC236}">
                    <a16:creationId xmlns:a16="http://schemas.microsoft.com/office/drawing/2014/main" id="{82CECCF6-FB24-934A-8D95-7BA1B5308543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6568141" y="1865308"/>
                <a:ext cx="1046163" cy="242887"/>
              </a:xfrm>
              <a:custGeom>
                <a:avLst/>
                <a:gdLst>
                  <a:gd name="T0" fmla="*/ 0 w 659"/>
                  <a:gd name="T1" fmla="*/ 0 h 153"/>
                  <a:gd name="T2" fmla="*/ 0 w 659"/>
                  <a:gd name="T3" fmla="*/ 153 h 153"/>
                  <a:gd name="T4" fmla="*/ 659 w 659"/>
                  <a:gd name="T5" fmla="*/ 153 h 153"/>
                  <a:gd name="T6" fmla="*/ 659 w 659"/>
                  <a:gd name="T7" fmla="*/ 0 h 153"/>
                  <a:gd name="T8" fmla="*/ 0 w 659"/>
                  <a:gd name="T9" fmla="*/ 0 h 153"/>
                  <a:gd name="T10" fmla="*/ 119 w 659"/>
                  <a:gd name="T11" fmla="*/ 112 h 153"/>
                  <a:gd name="T12" fmla="*/ 45 w 659"/>
                  <a:gd name="T13" fmla="*/ 112 h 153"/>
                  <a:gd name="T14" fmla="*/ 45 w 659"/>
                  <a:gd name="T15" fmla="*/ 45 h 153"/>
                  <a:gd name="T16" fmla="*/ 114 w 659"/>
                  <a:gd name="T17" fmla="*/ 45 h 153"/>
                  <a:gd name="T18" fmla="*/ 114 w 659"/>
                  <a:gd name="T19" fmla="*/ 112 h 153"/>
                  <a:gd name="T20" fmla="*/ 119 w 659"/>
                  <a:gd name="T21" fmla="*/ 112 h 153"/>
                  <a:gd name="T22" fmla="*/ 222 w 659"/>
                  <a:gd name="T23" fmla="*/ 112 h 153"/>
                  <a:gd name="T24" fmla="*/ 152 w 659"/>
                  <a:gd name="T25" fmla="*/ 112 h 153"/>
                  <a:gd name="T26" fmla="*/ 152 w 659"/>
                  <a:gd name="T27" fmla="*/ 45 h 153"/>
                  <a:gd name="T28" fmla="*/ 222 w 659"/>
                  <a:gd name="T29" fmla="*/ 45 h 153"/>
                  <a:gd name="T30" fmla="*/ 222 w 659"/>
                  <a:gd name="T31" fmla="*/ 112 h 153"/>
                  <a:gd name="T32" fmla="*/ 329 w 659"/>
                  <a:gd name="T33" fmla="*/ 112 h 153"/>
                  <a:gd name="T34" fmla="*/ 260 w 659"/>
                  <a:gd name="T35" fmla="*/ 112 h 153"/>
                  <a:gd name="T36" fmla="*/ 260 w 659"/>
                  <a:gd name="T37" fmla="*/ 45 h 153"/>
                  <a:gd name="T38" fmla="*/ 329 w 659"/>
                  <a:gd name="T39" fmla="*/ 45 h 153"/>
                  <a:gd name="T40" fmla="*/ 329 w 659"/>
                  <a:gd name="T41" fmla="*/ 112 h 153"/>
                  <a:gd name="T42" fmla="*/ 329 w 659"/>
                  <a:gd name="T43" fmla="*/ 112 h 153"/>
                  <a:gd name="T44" fmla="*/ 329 w 659"/>
                  <a:gd name="T45" fmla="*/ 112 h 1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659" h="153">
                    <a:moveTo>
                      <a:pt x="0" y="0"/>
                    </a:moveTo>
                    <a:lnTo>
                      <a:pt x="0" y="153"/>
                    </a:lnTo>
                    <a:lnTo>
                      <a:pt x="659" y="153"/>
                    </a:lnTo>
                    <a:lnTo>
                      <a:pt x="659" y="0"/>
                    </a:lnTo>
                    <a:lnTo>
                      <a:pt x="0" y="0"/>
                    </a:lnTo>
                    <a:close/>
                    <a:moveTo>
                      <a:pt x="119" y="112"/>
                    </a:moveTo>
                    <a:lnTo>
                      <a:pt x="45" y="112"/>
                    </a:lnTo>
                    <a:lnTo>
                      <a:pt x="45" y="45"/>
                    </a:lnTo>
                    <a:lnTo>
                      <a:pt x="114" y="45"/>
                    </a:lnTo>
                    <a:lnTo>
                      <a:pt x="114" y="112"/>
                    </a:lnTo>
                    <a:lnTo>
                      <a:pt x="119" y="112"/>
                    </a:lnTo>
                    <a:close/>
                    <a:moveTo>
                      <a:pt x="222" y="112"/>
                    </a:moveTo>
                    <a:lnTo>
                      <a:pt x="152" y="112"/>
                    </a:lnTo>
                    <a:lnTo>
                      <a:pt x="152" y="45"/>
                    </a:lnTo>
                    <a:lnTo>
                      <a:pt x="222" y="45"/>
                    </a:lnTo>
                    <a:lnTo>
                      <a:pt x="222" y="112"/>
                    </a:lnTo>
                    <a:close/>
                    <a:moveTo>
                      <a:pt x="329" y="112"/>
                    </a:moveTo>
                    <a:lnTo>
                      <a:pt x="260" y="112"/>
                    </a:lnTo>
                    <a:lnTo>
                      <a:pt x="260" y="45"/>
                    </a:lnTo>
                    <a:lnTo>
                      <a:pt x="329" y="45"/>
                    </a:lnTo>
                    <a:lnTo>
                      <a:pt x="329" y="112"/>
                    </a:lnTo>
                    <a:close/>
                    <a:moveTo>
                      <a:pt x="329" y="112"/>
                    </a:moveTo>
                    <a:lnTo>
                      <a:pt x="329" y="1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33" name="Freeform 30">
                <a:extLst>
                  <a:ext uri="{FF2B5EF4-FFF2-40B4-BE49-F238E27FC236}">
                    <a16:creationId xmlns:a16="http://schemas.microsoft.com/office/drawing/2014/main" id="{7D63D33B-3EAB-D64B-8A59-2101E079F27C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6565619" y="2159413"/>
                <a:ext cx="1046163" cy="242887"/>
              </a:xfrm>
              <a:custGeom>
                <a:avLst/>
                <a:gdLst>
                  <a:gd name="T0" fmla="*/ 0 w 659"/>
                  <a:gd name="T1" fmla="*/ 0 h 153"/>
                  <a:gd name="T2" fmla="*/ 0 w 659"/>
                  <a:gd name="T3" fmla="*/ 153 h 153"/>
                  <a:gd name="T4" fmla="*/ 659 w 659"/>
                  <a:gd name="T5" fmla="*/ 153 h 153"/>
                  <a:gd name="T6" fmla="*/ 659 w 659"/>
                  <a:gd name="T7" fmla="*/ 0 h 153"/>
                  <a:gd name="T8" fmla="*/ 0 w 659"/>
                  <a:gd name="T9" fmla="*/ 0 h 153"/>
                  <a:gd name="T10" fmla="*/ 119 w 659"/>
                  <a:gd name="T11" fmla="*/ 108 h 153"/>
                  <a:gd name="T12" fmla="*/ 45 w 659"/>
                  <a:gd name="T13" fmla="*/ 108 h 153"/>
                  <a:gd name="T14" fmla="*/ 45 w 659"/>
                  <a:gd name="T15" fmla="*/ 41 h 153"/>
                  <a:gd name="T16" fmla="*/ 114 w 659"/>
                  <a:gd name="T17" fmla="*/ 41 h 153"/>
                  <a:gd name="T18" fmla="*/ 114 w 659"/>
                  <a:gd name="T19" fmla="*/ 108 h 153"/>
                  <a:gd name="T20" fmla="*/ 119 w 659"/>
                  <a:gd name="T21" fmla="*/ 108 h 153"/>
                  <a:gd name="T22" fmla="*/ 222 w 659"/>
                  <a:gd name="T23" fmla="*/ 108 h 153"/>
                  <a:gd name="T24" fmla="*/ 152 w 659"/>
                  <a:gd name="T25" fmla="*/ 108 h 153"/>
                  <a:gd name="T26" fmla="*/ 152 w 659"/>
                  <a:gd name="T27" fmla="*/ 41 h 153"/>
                  <a:gd name="T28" fmla="*/ 222 w 659"/>
                  <a:gd name="T29" fmla="*/ 41 h 153"/>
                  <a:gd name="T30" fmla="*/ 222 w 659"/>
                  <a:gd name="T31" fmla="*/ 108 h 153"/>
                  <a:gd name="T32" fmla="*/ 329 w 659"/>
                  <a:gd name="T33" fmla="*/ 108 h 153"/>
                  <a:gd name="T34" fmla="*/ 260 w 659"/>
                  <a:gd name="T35" fmla="*/ 108 h 153"/>
                  <a:gd name="T36" fmla="*/ 260 w 659"/>
                  <a:gd name="T37" fmla="*/ 41 h 153"/>
                  <a:gd name="T38" fmla="*/ 329 w 659"/>
                  <a:gd name="T39" fmla="*/ 41 h 153"/>
                  <a:gd name="T40" fmla="*/ 329 w 659"/>
                  <a:gd name="T41" fmla="*/ 108 h 153"/>
                  <a:gd name="T42" fmla="*/ 329 w 659"/>
                  <a:gd name="T43" fmla="*/ 108 h 153"/>
                  <a:gd name="T44" fmla="*/ 329 w 659"/>
                  <a:gd name="T45" fmla="*/ 108 h 1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659" h="153">
                    <a:moveTo>
                      <a:pt x="0" y="0"/>
                    </a:moveTo>
                    <a:lnTo>
                      <a:pt x="0" y="153"/>
                    </a:lnTo>
                    <a:lnTo>
                      <a:pt x="659" y="153"/>
                    </a:lnTo>
                    <a:lnTo>
                      <a:pt x="659" y="0"/>
                    </a:lnTo>
                    <a:lnTo>
                      <a:pt x="0" y="0"/>
                    </a:lnTo>
                    <a:close/>
                    <a:moveTo>
                      <a:pt x="119" y="108"/>
                    </a:moveTo>
                    <a:lnTo>
                      <a:pt x="45" y="108"/>
                    </a:lnTo>
                    <a:lnTo>
                      <a:pt x="45" y="41"/>
                    </a:lnTo>
                    <a:lnTo>
                      <a:pt x="114" y="41"/>
                    </a:lnTo>
                    <a:lnTo>
                      <a:pt x="114" y="108"/>
                    </a:lnTo>
                    <a:lnTo>
                      <a:pt x="119" y="108"/>
                    </a:lnTo>
                    <a:close/>
                    <a:moveTo>
                      <a:pt x="222" y="108"/>
                    </a:moveTo>
                    <a:lnTo>
                      <a:pt x="152" y="108"/>
                    </a:lnTo>
                    <a:lnTo>
                      <a:pt x="152" y="41"/>
                    </a:lnTo>
                    <a:lnTo>
                      <a:pt x="222" y="41"/>
                    </a:lnTo>
                    <a:lnTo>
                      <a:pt x="222" y="108"/>
                    </a:lnTo>
                    <a:close/>
                    <a:moveTo>
                      <a:pt x="329" y="108"/>
                    </a:moveTo>
                    <a:lnTo>
                      <a:pt x="260" y="108"/>
                    </a:lnTo>
                    <a:lnTo>
                      <a:pt x="260" y="41"/>
                    </a:lnTo>
                    <a:lnTo>
                      <a:pt x="329" y="41"/>
                    </a:lnTo>
                    <a:lnTo>
                      <a:pt x="329" y="108"/>
                    </a:lnTo>
                    <a:close/>
                    <a:moveTo>
                      <a:pt x="329" y="108"/>
                    </a:moveTo>
                    <a:lnTo>
                      <a:pt x="329" y="10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pic>
          <p:nvPicPr>
            <p:cNvPr id="130" name="图形 129">
              <a:extLst>
                <a:ext uri="{FF2B5EF4-FFF2-40B4-BE49-F238E27FC236}">
                  <a16:creationId xmlns:a16="http://schemas.microsoft.com/office/drawing/2014/main" id="{784ACE6A-5619-6E4F-9AF9-CC79AF98B2B9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p:blipFill>
          <p:spPr>
            <a:xfrm>
              <a:off x="2102228" y="2807271"/>
              <a:ext cx="192423" cy="124950"/>
            </a:xfrm>
            <a:prstGeom prst="rect">
              <a:avLst/>
            </a:prstGeom>
          </p:spPr>
        </p:pic>
      </p:grpSp>
      <p:sp>
        <p:nvSpPr>
          <p:cNvPr id="134" name="矩形 133">
            <a:extLst>
              <a:ext uri="{FF2B5EF4-FFF2-40B4-BE49-F238E27FC236}">
                <a16:creationId xmlns:a16="http://schemas.microsoft.com/office/drawing/2014/main" id="{394CD18C-2612-9B46-A9FC-636DD746C4CC}"/>
              </a:ext>
            </a:extLst>
          </p:cNvPr>
          <p:cNvSpPr/>
          <p:nvPr/>
        </p:nvSpPr>
        <p:spPr>
          <a:xfrm>
            <a:off x="9258046" y="3710950"/>
            <a:ext cx="1124274" cy="200055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algn="ctr">
              <a:buClr>
                <a:srgbClr val="000000"/>
              </a:buClr>
              <a:buSzPts val="1000"/>
              <a:defRPr/>
            </a:pPr>
            <a:r>
              <a:rPr lang="en-US" altLang="zh-CN" sz="700" b="1" kern="0" dirty="0">
                <a:solidFill>
                  <a:srgbClr val="FFFFFF"/>
                </a:solidFill>
                <a:latin typeface="Century Gothic"/>
                <a:ea typeface="Microsoft YaHei Light"/>
                <a:cs typeface="Microsoft YaHei Light" charset="-122"/>
                <a:sym typeface="Arial"/>
              </a:rPr>
              <a:t>Provider</a:t>
            </a:r>
            <a:r>
              <a:rPr lang="zh-CN" altLang="en-US" sz="700" b="1" kern="0" dirty="0">
                <a:solidFill>
                  <a:srgbClr val="FFFFFF"/>
                </a:solidFill>
                <a:latin typeface="Century Gothic"/>
                <a:ea typeface="Microsoft YaHei Light"/>
                <a:cs typeface="Microsoft YaHei Light" charset="-122"/>
                <a:sym typeface="Arial"/>
              </a:rPr>
              <a:t> </a:t>
            </a:r>
            <a:r>
              <a:rPr lang="en-US" altLang="zh-CN" sz="700" b="1" kern="0" dirty="0">
                <a:solidFill>
                  <a:srgbClr val="FFFFFF"/>
                </a:solidFill>
                <a:latin typeface="Century Gothic"/>
                <a:ea typeface="Microsoft YaHei Light"/>
                <a:cs typeface="Microsoft YaHei Light" charset="-122"/>
                <a:sym typeface="Arial"/>
              </a:rPr>
              <a:t>C</a:t>
            </a:r>
          </a:p>
        </p:txBody>
      </p:sp>
      <p:grpSp>
        <p:nvGrpSpPr>
          <p:cNvPr id="135" name="组合 134">
            <a:extLst>
              <a:ext uri="{FF2B5EF4-FFF2-40B4-BE49-F238E27FC236}">
                <a16:creationId xmlns:a16="http://schemas.microsoft.com/office/drawing/2014/main" id="{6210AA28-BB25-7E44-BE2C-A8EAF7088C9B}"/>
              </a:ext>
            </a:extLst>
          </p:cNvPr>
          <p:cNvGrpSpPr/>
          <p:nvPr/>
        </p:nvGrpSpPr>
        <p:grpSpPr>
          <a:xfrm>
            <a:off x="8054289" y="3403356"/>
            <a:ext cx="226280" cy="311716"/>
            <a:chOff x="2065128" y="2807271"/>
            <a:chExt cx="265503" cy="365748"/>
          </a:xfrm>
        </p:grpSpPr>
        <p:grpSp>
          <p:nvGrpSpPr>
            <p:cNvPr id="136" name="组合 135">
              <a:extLst>
                <a:ext uri="{FF2B5EF4-FFF2-40B4-BE49-F238E27FC236}">
                  <a16:creationId xmlns:a16="http://schemas.microsoft.com/office/drawing/2014/main" id="{969B8A9A-0DAA-DE4A-BA0D-008089C0C3CE}"/>
                </a:ext>
              </a:extLst>
            </p:cNvPr>
            <p:cNvGrpSpPr/>
            <p:nvPr/>
          </p:nvGrpSpPr>
          <p:grpSpPr>
            <a:xfrm>
              <a:off x="2065128" y="2954595"/>
              <a:ext cx="265503" cy="218424"/>
              <a:chOff x="6565619" y="1537494"/>
              <a:chExt cx="1051207" cy="864806"/>
            </a:xfrm>
            <a:solidFill>
              <a:srgbClr val="FFFFFF"/>
            </a:solidFill>
          </p:grpSpPr>
          <p:sp>
            <p:nvSpPr>
              <p:cNvPr id="138" name="Freeform 26">
                <a:extLst>
                  <a:ext uri="{FF2B5EF4-FFF2-40B4-BE49-F238E27FC236}">
                    <a16:creationId xmlns:a16="http://schemas.microsoft.com/office/drawing/2014/main" id="{715F5BF2-6E2C-5A4D-94E0-F982769C745F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6570663" y="1537494"/>
                <a:ext cx="1046163" cy="242887"/>
              </a:xfrm>
              <a:custGeom>
                <a:avLst/>
                <a:gdLst>
                  <a:gd name="T0" fmla="*/ 0 w 659"/>
                  <a:gd name="T1" fmla="*/ 0 h 153"/>
                  <a:gd name="T2" fmla="*/ 0 w 659"/>
                  <a:gd name="T3" fmla="*/ 153 h 153"/>
                  <a:gd name="T4" fmla="*/ 659 w 659"/>
                  <a:gd name="T5" fmla="*/ 153 h 153"/>
                  <a:gd name="T6" fmla="*/ 659 w 659"/>
                  <a:gd name="T7" fmla="*/ 0 h 153"/>
                  <a:gd name="T8" fmla="*/ 0 w 659"/>
                  <a:gd name="T9" fmla="*/ 0 h 153"/>
                  <a:gd name="T10" fmla="*/ 119 w 659"/>
                  <a:gd name="T11" fmla="*/ 112 h 153"/>
                  <a:gd name="T12" fmla="*/ 45 w 659"/>
                  <a:gd name="T13" fmla="*/ 112 h 153"/>
                  <a:gd name="T14" fmla="*/ 45 w 659"/>
                  <a:gd name="T15" fmla="*/ 45 h 153"/>
                  <a:gd name="T16" fmla="*/ 114 w 659"/>
                  <a:gd name="T17" fmla="*/ 45 h 153"/>
                  <a:gd name="T18" fmla="*/ 114 w 659"/>
                  <a:gd name="T19" fmla="*/ 112 h 153"/>
                  <a:gd name="T20" fmla="*/ 119 w 659"/>
                  <a:gd name="T21" fmla="*/ 112 h 153"/>
                  <a:gd name="T22" fmla="*/ 222 w 659"/>
                  <a:gd name="T23" fmla="*/ 112 h 153"/>
                  <a:gd name="T24" fmla="*/ 152 w 659"/>
                  <a:gd name="T25" fmla="*/ 112 h 153"/>
                  <a:gd name="T26" fmla="*/ 152 w 659"/>
                  <a:gd name="T27" fmla="*/ 45 h 153"/>
                  <a:gd name="T28" fmla="*/ 222 w 659"/>
                  <a:gd name="T29" fmla="*/ 45 h 153"/>
                  <a:gd name="T30" fmla="*/ 222 w 659"/>
                  <a:gd name="T31" fmla="*/ 112 h 153"/>
                  <a:gd name="T32" fmla="*/ 329 w 659"/>
                  <a:gd name="T33" fmla="*/ 112 h 153"/>
                  <a:gd name="T34" fmla="*/ 260 w 659"/>
                  <a:gd name="T35" fmla="*/ 112 h 153"/>
                  <a:gd name="T36" fmla="*/ 260 w 659"/>
                  <a:gd name="T37" fmla="*/ 45 h 153"/>
                  <a:gd name="T38" fmla="*/ 329 w 659"/>
                  <a:gd name="T39" fmla="*/ 45 h 153"/>
                  <a:gd name="T40" fmla="*/ 329 w 659"/>
                  <a:gd name="T41" fmla="*/ 112 h 153"/>
                  <a:gd name="T42" fmla="*/ 329 w 659"/>
                  <a:gd name="T43" fmla="*/ 112 h 153"/>
                  <a:gd name="T44" fmla="*/ 329 w 659"/>
                  <a:gd name="T45" fmla="*/ 112 h 1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659" h="153">
                    <a:moveTo>
                      <a:pt x="0" y="0"/>
                    </a:moveTo>
                    <a:lnTo>
                      <a:pt x="0" y="153"/>
                    </a:lnTo>
                    <a:lnTo>
                      <a:pt x="659" y="153"/>
                    </a:lnTo>
                    <a:lnTo>
                      <a:pt x="659" y="0"/>
                    </a:lnTo>
                    <a:lnTo>
                      <a:pt x="0" y="0"/>
                    </a:lnTo>
                    <a:close/>
                    <a:moveTo>
                      <a:pt x="119" y="112"/>
                    </a:moveTo>
                    <a:lnTo>
                      <a:pt x="45" y="112"/>
                    </a:lnTo>
                    <a:lnTo>
                      <a:pt x="45" y="45"/>
                    </a:lnTo>
                    <a:lnTo>
                      <a:pt x="114" y="45"/>
                    </a:lnTo>
                    <a:lnTo>
                      <a:pt x="114" y="112"/>
                    </a:lnTo>
                    <a:lnTo>
                      <a:pt x="119" y="112"/>
                    </a:lnTo>
                    <a:close/>
                    <a:moveTo>
                      <a:pt x="222" y="112"/>
                    </a:moveTo>
                    <a:lnTo>
                      <a:pt x="152" y="112"/>
                    </a:lnTo>
                    <a:lnTo>
                      <a:pt x="152" y="45"/>
                    </a:lnTo>
                    <a:lnTo>
                      <a:pt x="222" y="45"/>
                    </a:lnTo>
                    <a:lnTo>
                      <a:pt x="222" y="112"/>
                    </a:lnTo>
                    <a:close/>
                    <a:moveTo>
                      <a:pt x="329" y="112"/>
                    </a:moveTo>
                    <a:lnTo>
                      <a:pt x="260" y="112"/>
                    </a:lnTo>
                    <a:lnTo>
                      <a:pt x="260" y="45"/>
                    </a:lnTo>
                    <a:lnTo>
                      <a:pt x="329" y="45"/>
                    </a:lnTo>
                    <a:lnTo>
                      <a:pt x="329" y="112"/>
                    </a:lnTo>
                    <a:close/>
                    <a:moveTo>
                      <a:pt x="329" y="112"/>
                    </a:moveTo>
                    <a:lnTo>
                      <a:pt x="329" y="1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39" name="Freeform 28">
                <a:extLst>
                  <a:ext uri="{FF2B5EF4-FFF2-40B4-BE49-F238E27FC236}">
                    <a16:creationId xmlns:a16="http://schemas.microsoft.com/office/drawing/2014/main" id="{1C907C5E-DF09-6D47-AA1C-67BEDEEE87FC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6568141" y="1865308"/>
                <a:ext cx="1046163" cy="242887"/>
              </a:xfrm>
              <a:custGeom>
                <a:avLst/>
                <a:gdLst>
                  <a:gd name="T0" fmla="*/ 0 w 659"/>
                  <a:gd name="T1" fmla="*/ 0 h 153"/>
                  <a:gd name="T2" fmla="*/ 0 w 659"/>
                  <a:gd name="T3" fmla="*/ 153 h 153"/>
                  <a:gd name="T4" fmla="*/ 659 w 659"/>
                  <a:gd name="T5" fmla="*/ 153 h 153"/>
                  <a:gd name="T6" fmla="*/ 659 w 659"/>
                  <a:gd name="T7" fmla="*/ 0 h 153"/>
                  <a:gd name="T8" fmla="*/ 0 w 659"/>
                  <a:gd name="T9" fmla="*/ 0 h 153"/>
                  <a:gd name="T10" fmla="*/ 119 w 659"/>
                  <a:gd name="T11" fmla="*/ 112 h 153"/>
                  <a:gd name="T12" fmla="*/ 45 w 659"/>
                  <a:gd name="T13" fmla="*/ 112 h 153"/>
                  <a:gd name="T14" fmla="*/ 45 w 659"/>
                  <a:gd name="T15" fmla="*/ 45 h 153"/>
                  <a:gd name="T16" fmla="*/ 114 w 659"/>
                  <a:gd name="T17" fmla="*/ 45 h 153"/>
                  <a:gd name="T18" fmla="*/ 114 w 659"/>
                  <a:gd name="T19" fmla="*/ 112 h 153"/>
                  <a:gd name="T20" fmla="*/ 119 w 659"/>
                  <a:gd name="T21" fmla="*/ 112 h 153"/>
                  <a:gd name="T22" fmla="*/ 222 w 659"/>
                  <a:gd name="T23" fmla="*/ 112 h 153"/>
                  <a:gd name="T24" fmla="*/ 152 w 659"/>
                  <a:gd name="T25" fmla="*/ 112 h 153"/>
                  <a:gd name="T26" fmla="*/ 152 w 659"/>
                  <a:gd name="T27" fmla="*/ 45 h 153"/>
                  <a:gd name="T28" fmla="*/ 222 w 659"/>
                  <a:gd name="T29" fmla="*/ 45 h 153"/>
                  <a:gd name="T30" fmla="*/ 222 w 659"/>
                  <a:gd name="T31" fmla="*/ 112 h 153"/>
                  <a:gd name="T32" fmla="*/ 329 w 659"/>
                  <a:gd name="T33" fmla="*/ 112 h 153"/>
                  <a:gd name="T34" fmla="*/ 260 w 659"/>
                  <a:gd name="T35" fmla="*/ 112 h 153"/>
                  <a:gd name="T36" fmla="*/ 260 w 659"/>
                  <a:gd name="T37" fmla="*/ 45 h 153"/>
                  <a:gd name="T38" fmla="*/ 329 w 659"/>
                  <a:gd name="T39" fmla="*/ 45 h 153"/>
                  <a:gd name="T40" fmla="*/ 329 w 659"/>
                  <a:gd name="T41" fmla="*/ 112 h 153"/>
                  <a:gd name="T42" fmla="*/ 329 w 659"/>
                  <a:gd name="T43" fmla="*/ 112 h 153"/>
                  <a:gd name="T44" fmla="*/ 329 w 659"/>
                  <a:gd name="T45" fmla="*/ 112 h 1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659" h="153">
                    <a:moveTo>
                      <a:pt x="0" y="0"/>
                    </a:moveTo>
                    <a:lnTo>
                      <a:pt x="0" y="153"/>
                    </a:lnTo>
                    <a:lnTo>
                      <a:pt x="659" y="153"/>
                    </a:lnTo>
                    <a:lnTo>
                      <a:pt x="659" y="0"/>
                    </a:lnTo>
                    <a:lnTo>
                      <a:pt x="0" y="0"/>
                    </a:lnTo>
                    <a:close/>
                    <a:moveTo>
                      <a:pt x="119" y="112"/>
                    </a:moveTo>
                    <a:lnTo>
                      <a:pt x="45" y="112"/>
                    </a:lnTo>
                    <a:lnTo>
                      <a:pt x="45" y="45"/>
                    </a:lnTo>
                    <a:lnTo>
                      <a:pt x="114" y="45"/>
                    </a:lnTo>
                    <a:lnTo>
                      <a:pt x="114" y="112"/>
                    </a:lnTo>
                    <a:lnTo>
                      <a:pt x="119" y="112"/>
                    </a:lnTo>
                    <a:close/>
                    <a:moveTo>
                      <a:pt x="222" y="112"/>
                    </a:moveTo>
                    <a:lnTo>
                      <a:pt x="152" y="112"/>
                    </a:lnTo>
                    <a:lnTo>
                      <a:pt x="152" y="45"/>
                    </a:lnTo>
                    <a:lnTo>
                      <a:pt x="222" y="45"/>
                    </a:lnTo>
                    <a:lnTo>
                      <a:pt x="222" y="112"/>
                    </a:lnTo>
                    <a:close/>
                    <a:moveTo>
                      <a:pt x="329" y="112"/>
                    </a:moveTo>
                    <a:lnTo>
                      <a:pt x="260" y="112"/>
                    </a:lnTo>
                    <a:lnTo>
                      <a:pt x="260" y="45"/>
                    </a:lnTo>
                    <a:lnTo>
                      <a:pt x="329" y="45"/>
                    </a:lnTo>
                    <a:lnTo>
                      <a:pt x="329" y="112"/>
                    </a:lnTo>
                    <a:close/>
                    <a:moveTo>
                      <a:pt x="329" y="112"/>
                    </a:moveTo>
                    <a:lnTo>
                      <a:pt x="329" y="1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0" name="Freeform 30">
                <a:extLst>
                  <a:ext uri="{FF2B5EF4-FFF2-40B4-BE49-F238E27FC236}">
                    <a16:creationId xmlns:a16="http://schemas.microsoft.com/office/drawing/2014/main" id="{70B796B6-9108-D74A-B0C7-4355C7EEECFC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6565619" y="2159413"/>
                <a:ext cx="1046163" cy="242887"/>
              </a:xfrm>
              <a:custGeom>
                <a:avLst/>
                <a:gdLst>
                  <a:gd name="T0" fmla="*/ 0 w 659"/>
                  <a:gd name="T1" fmla="*/ 0 h 153"/>
                  <a:gd name="T2" fmla="*/ 0 w 659"/>
                  <a:gd name="T3" fmla="*/ 153 h 153"/>
                  <a:gd name="T4" fmla="*/ 659 w 659"/>
                  <a:gd name="T5" fmla="*/ 153 h 153"/>
                  <a:gd name="T6" fmla="*/ 659 w 659"/>
                  <a:gd name="T7" fmla="*/ 0 h 153"/>
                  <a:gd name="T8" fmla="*/ 0 w 659"/>
                  <a:gd name="T9" fmla="*/ 0 h 153"/>
                  <a:gd name="T10" fmla="*/ 119 w 659"/>
                  <a:gd name="T11" fmla="*/ 108 h 153"/>
                  <a:gd name="T12" fmla="*/ 45 w 659"/>
                  <a:gd name="T13" fmla="*/ 108 h 153"/>
                  <a:gd name="T14" fmla="*/ 45 w 659"/>
                  <a:gd name="T15" fmla="*/ 41 h 153"/>
                  <a:gd name="T16" fmla="*/ 114 w 659"/>
                  <a:gd name="T17" fmla="*/ 41 h 153"/>
                  <a:gd name="T18" fmla="*/ 114 w 659"/>
                  <a:gd name="T19" fmla="*/ 108 h 153"/>
                  <a:gd name="T20" fmla="*/ 119 w 659"/>
                  <a:gd name="T21" fmla="*/ 108 h 153"/>
                  <a:gd name="T22" fmla="*/ 222 w 659"/>
                  <a:gd name="T23" fmla="*/ 108 h 153"/>
                  <a:gd name="T24" fmla="*/ 152 w 659"/>
                  <a:gd name="T25" fmla="*/ 108 h 153"/>
                  <a:gd name="T26" fmla="*/ 152 w 659"/>
                  <a:gd name="T27" fmla="*/ 41 h 153"/>
                  <a:gd name="T28" fmla="*/ 222 w 659"/>
                  <a:gd name="T29" fmla="*/ 41 h 153"/>
                  <a:gd name="T30" fmla="*/ 222 w 659"/>
                  <a:gd name="T31" fmla="*/ 108 h 153"/>
                  <a:gd name="T32" fmla="*/ 329 w 659"/>
                  <a:gd name="T33" fmla="*/ 108 h 153"/>
                  <a:gd name="T34" fmla="*/ 260 w 659"/>
                  <a:gd name="T35" fmla="*/ 108 h 153"/>
                  <a:gd name="T36" fmla="*/ 260 w 659"/>
                  <a:gd name="T37" fmla="*/ 41 h 153"/>
                  <a:gd name="T38" fmla="*/ 329 w 659"/>
                  <a:gd name="T39" fmla="*/ 41 h 153"/>
                  <a:gd name="T40" fmla="*/ 329 w 659"/>
                  <a:gd name="T41" fmla="*/ 108 h 153"/>
                  <a:gd name="T42" fmla="*/ 329 w 659"/>
                  <a:gd name="T43" fmla="*/ 108 h 153"/>
                  <a:gd name="T44" fmla="*/ 329 w 659"/>
                  <a:gd name="T45" fmla="*/ 108 h 1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659" h="153">
                    <a:moveTo>
                      <a:pt x="0" y="0"/>
                    </a:moveTo>
                    <a:lnTo>
                      <a:pt x="0" y="153"/>
                    </a:lnTo>
                    <a:lnTo>
                      <a:pt x="659" y="153"/>
                    </a:lnTo>
                    <a:lnTo>
                      <a:pt x="659" y="0"/>
                    </a:lnTo>
                    <a:lnTo>
                      <a:pt x="0" y="0"/>
                    </a:lnTo>
                    <a:close/>
                    <a:moveTo>
                      <a:pt x="119" y="108"/>
                    </a:moveTo>
                    <a:lnTo>
                      <a:pt x="45" y="108"/>
                    </a:lnTo>
                    <a:lnTo>
                      <a:pt x="45" y="41"/>
                    </a:lnTo>
                    <a:lnTo>
                      <a:pt x="114" y="41"/>
                    </a:lnTo>
                    <a:lnTo>
                      <a:pt x="114" y="108"/>
                    </a:lnTo>
                    <a:lnTo>
                      <a:pt x="119" y="108"/>
                    </a:lnTo>
                    <a:close/>
                    <a:moveTo>
                      <a:pt x="222" y="108"/>
                    </a:moveTo>
                    <a:lnTo>
                      <a:pt x="152" y="108"/>
                    </a:lnTo>
                    <a:lnTo>
                      <a:pt x="152" y="41"/>
                    </a:lnTo>
                    <a:lnTo>
                      <a:pt x="222" y="41"/>
                    </a:lnTo>
                    <a:lnTo>
                      <a:pt x="222" y="108"/>
                    </a:lnTo>
                    <a:close/>
                    <a:moveTo>
                      <a:pt x="329" y="108"/>
                    </a:moveTo>
                    <a:lnTo>
                      <a:pt x="260" y="108"/>
                    </a:lnTo>
                    <a:lnTo>
                      <a:pt x="260" y="41"/>
                    </a:lnTo>
                    <a:lnTo>
                      <a:pt x="329" y="41"/>
                    </a:lnTo>
                    <a:lnTo>
                      <a:pt x="329" y="108"/>
                    </a:lnTo>
                    <a:close/>
                    <a:moveTo>
                      <a:pt x="329" y="108"/>
                    </a:moveTo>
                    <a:lnTo>
                      <a:pt x="329" y="10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pic>
          <p:nvPicPr>
            <p:cNvPr id="137" name="图形 136">
              <a:extLst>
                <a:ext uri="{FF2B5EF4-FFF2-40B4-BE49-F238E27FC236}">
                  <a16:creationId xmlns:a16="http://schemas.microsoft.com/office/drawing/2014/main" id="{E6E2AB20-B2EE-AC4A-877D-64FDA88CEDA7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p:blipFill>
          <p:spPr>
            <a:xfrm>
              <a:off x="2102228" y="2807271"/>
              <a:ext cx="192423" cy="124950"/>
            </a:xfrm>
            <a:prstGeom prst="rect">
              <a:avLst/>
            </a:prstGeom>
          </p:spPr>
        </p:pic>
      </p:grpSp>
      <p:sp>
        <p:nvSpPr>
          <p:cNvPr id="141" name="矩形 140">
            <a:extLst>
              <a:ext uri="{FF2B5EF4-FFF2-40B4-BE49-F238E27FC236}">
                <a16:creationId xmlns:a16="http://schemas.microsoft.com/office/drawing/2014/main" id="{9465809D-0F11-764A-89E2-454E0B39A2B2}"/>
              </a:ext>
            </a:extLst>
          </p:cNvPr>
          <p:cNvSpPr/>
          <p:nvPr/>
        </p:nvSpPr>
        <p:spPr>
          <a:xfrm>
            <a:off x="7527812" y="3766553"/>
            <a:ext cx="1124274" cy="200055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algn="ctr">
              <a:buClr>
                <a:srgbClr val="000000"/>
              </a:buClr>
              <a:buSzPts val="1000"/>
              <a:defRPr/>
            </a:pPr>
            <a:r>
              <a:rPr lang="en-US" altLang="zh-CN" sz="700" b="1" kern="0" dirty="0">
                <a:solidFill>
                  <a:srgbClr val="FFFFFF"/>
                </a:solidFill>
                <a:latin typeface="Century Gothic"/>
                <a:ea typeface="Microsoft YaHei Light"/>
                <a:cs typeface="Microsoft YaHei Light" charset="-122"/>
                <a:sym typeface="Arial"/>
              </a:rPr>
              <a:t>Provider</a:t>
            </a:r>
            <a:r>
              <a:rPr lang="zh-CN" altLang="en-US" sz="700" b="1" kern="0" dirty="0">
                <a:solidFill>
                  <a:srgbClr val="FFFFFF"/>
                </a:solidFill>
                <a:latin typeface="Century Gothic"/>
                <a:ea typeface="Microsoft YaHei Light"/>
                <a:cs typeface="Microsoft YaHei Light" charset="-122"/>
                <a:sym typeface="Arial"/>
              </a:rPr>
              <a:t> </a:t>
            </a:r>
            <a:r>
              <a:rPr lang="en-US" altLang="zh-CN" sz="700" b="1" kern="0" dirty="0">
                <a:solidFill>
                  <a:srgbClr val="FFFFFF"/>
                </a:solidFill>
                <a:latin typeface="Century Gothic"/>
                <a:ea typeface="Microsoft YaHei Light"/>
                <a:cs typeface="Microsoft YaHei Light" charset="-122"/>
                <a:sym typeface="Arial"/>
              </a:rPr>
              <a:t>B</a:t>
            </a:r>
            <a:endParaRPr lang="en-US" altLang="zh-CN" sz="700" b="1" kern="0" dirty="0">
              <a:solidFill>
                <a:srgbClr val="FFFFFF"/>
              </a:solidFill>
              <a:latin typeface="Century Gothic" panose="020B0502020202020204" pitchFamily="34" charset="0"/>
              <a:ea typeface="Microsoft YaHei Light" charset="-122"/>
              <a:cs typeface="Microsoft YaHei Light" charset="-122"/>
              <a:sym typeface="Arial"/>
            </a:endParaRPr>
          </a:p>
        </p:txBody>
      </p:sp>
      <p:sp>
        <p:nvSpPr>
          <p:cNvPr id="142" name="文本框 141">
            <a:extLst>
              <a:ext uri="{FF2B5EF4-FFF2-40B4-BE49-F238E27FC236}">
                <a16:creationId xmlns:a16="http://schemas.microsoft.com/office/drawing/2014/main" id="{F554C881-54EA-1947-A390-9E13099E0955}"/>
              </a:ext>
            </a:extLst>
          </p:cNvPr>
          <p:cNvSpPr txBox="1"/>
          <p:nvPr/>
        </p:nvSpPr>
        <p:spPr>
          <a:xfrm>
            <a:off x="6986935" y="2849074"/>
            <a:ext cx="112167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sz="1200" b="1" dirty="0">
                <a:solidFill>
                  <a:srgbClr val="203864"/>
                </a:solidFill>
                <a:latin typeface="Century Gothic" panose="020B0502020202020204" pitchFamily="34" charset="0"/>
              </a:rPr>
              <a:t>Italy</a:t>
            </a:r>
            <a:r>
              <a:rPr kumimoji="1" lang="zh-CN" altLang="en-US" sz="1200" b="1" dirty="0">
                <a:solidFill>
                  <a:srgbClr val="203864"/>
                </a:solidFill>
                <a:latin typeface="Century Gothic" panose="020B0502020202020204" pitchFamily="34" charset="0"/>
              </a:rPr>
              <a:t> </a:t>
            </a:r>
            <a:r>
              <a:rPr kumimoji="1" lang="en-US" altLang="zh-CN" sz="1200" b="1" dirty="0">
                <a:solidFill>
                  <a:srgbClr val="203864"/>
                </a:solidFill>
                <a:latin typeface="Century Gothic" panose="020B0502020202020204" pitchFamily="34" charset="0"/>
              </a:rPr>
              <a:t>region</a:t>
            </a:r>
            <a:endParaRPr kumimoji="1" lang="zh-CN" altLang="en-US" sz="1200" b="1" dirty="0">
              <a:solidFill>
                <a:srgbClr val="203864"/>
              </a:solidFill>
              <a:latin typeface="Century Gothic" panose="020B0502020202020204" pitchFamily="34" charset="0"/>
            </a:endParaRPr>
          </a:p>
        </p:txBody>
      </p:sp>
      <p:sp>
        <p:nvSpPr>
          <p:cNvPr id="143" name="文本框 142">
            <a:extLst>
              <a:ext uri="{FF2B5EF4-FFF2-40B4-BE49-F238E27FC236}">
                <a16:creationId xmlns:a16="http://schemas.microsoft.com/office/drawing/2014/main" id="{B6AB6179-F7B9-3046-8D96-3BA2611FCE73}"/>
              </a:ext>
            </a:extLst>
          </p:cNvPr>
          <p:cNvSpPr txBox="1"/>
          <p:nvPr/>
        </p:nvSpPr>
        <p:spPr>
          <a:xfrm>
            <a:off x="9266000" y="2850864"/>
            <a:ext cx="183484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sz="1200" b="1" dirty="0">
                <a:solidFill>
                  <a:srgbClr val="203864"/>
                </a:solidFill>
                <a:latin typeface="Century Gothic" panose="020B0502020202020204" pitchFamily="34" charset="0"/>
              </a:rPr>
              <a:t>Spanish</a:t>
            </a:r>
            <a:r>
              <a:rPr kumimoji="1" lang="zh-CN" altLang="en-US" sz="1200" b="1" dirty="0">
                <a:solidFill>
                  <a:srgbClr val="203864"/>
                </a:solidFill>
                <a:latin typeface="Century Gothic" panose="020B0502020202020204" pitchFamily="34" charset="0"/>
              </a:rPr>
              <a:t> </a:t>
            </a:r>
            <a:r>
              <a:rPr kumimoji="1" lang="en-US" altLang="zh-CN" sz="1200" b="1" dirty="0">
                <a:solidFill>
                  <a:srgbClr val="203864"/>
                </a:solidFill>
                <a:latin typeface="Century Gothic" panose="020B0502020202020204" pitchFamily="34" charset="0"/>
              </a:rPr>
              <a:t>Region</a:t>
            </a:r>
            <a:endParaRPr kumimoji="1" lang="zh-CN" altLang="en-US" sz="1200" b="1" dirty="0">
              <a:solidFill>
                <a:srgbClr val="203864"/>
              </a:solidFill>
              <a:latin typeface="Century Gothic" panose="020B0502020202020204" pitchFamily="34" charset="0"/>
            </a:endParaRPr>
          </a:p>
        </p:txBody>
      </p:sp>
      <p:pic>
        <p:nvPicPr>
          <p:cNvPr id="144" name="图形 143">
            <a:extLst>
              <a:ext uri="{FF2B5EF4-FFF2-40B4-BE49-F238E27FC236}">
                <a16:creationId xmlns:a16="http://schemas.microsoft.com/office/drawing/2014/main" id="{94AD3F22-DE3F-6646-94AB-6ACA55168A2B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10481543" y="3258813"/>
            <a:ext cx="1092365" cy="709328"/>
          </a:xfrm>
          <a:prstGeom prst="rect">
            <a:avLst/>
          </a:prstGeom>
        </p:spPr>
      </p:pic>
      <p:grpSp>
        <p:nvGrpSpPr>
          <p:cNvPr id="145" name="组合 144">
            <a:extLst>
              <a:ext uri="{FF2B5EF4-FFF2-40B4-BE49-F238E27FC236}">
                <a16:creationId xmlns:a16="http://schemas.microsoft.com/office/drawing/2014/main" id="{83754577-A293-B841-99BD-506D2A39636B}"/>
              </a:ext>
            </a:extLst>
          </p:cNvPr>
          <p:cNvGrpSpPr/>
          <p:nvPr/>
        </p:nvGrpSpPr>
        <p:grpSpPr>
          <a:xfrm>
            <a:off x="11085408" y="3320964"/>
            <a:ext cx="226280" cy="311716"/>
            <a:chOff x="2065128" y="2807271"/>
            <a:chExt cx="265503" cy="365748"/>
          </a:xfrm>
        </p:grpSpPr>
        <p:grpSp>
          <p:nvGrpSpPr>
            <p:cNvPr id="146" name="组合 145">
              <a:extLst>
                <a:ext uri="{FF2B5EF4-FFF2-40B4-BE49-F238E27FC236}">
                  <a16:creationId xmlns:a16="http://schemas.microsoft.com/office/drawing/2014/main" id="{39A3D0AD-5C05-2F46-9B76-CA93DBDDA633}"/>
                </a:ext>
              </a:extLst>
            </p:cNvPr>
            <p:cNvGrpSpPr/>
            <p:nvPr/>
          </p:nvGrpSpPr>
          <p:grpSpPr>
            <a:xfrm>
              <a:off x="2065128" y="2954595"/>
              <a:ext cx="265503" cy="218424"/>
              <a:chOff x="6565619" y="1537494"/>
              <a:chExt cx="1051207" cy="864806"/>
            </a:xfrm>
            <a:solidFill>
              <a:srgbClr val="FFFFFF"/>
            </a:solidFill>
          </p:grpSpPr>
          <p:sp>
            <p:nvSpPr>
              <p:cNvPr id="148" name="Freeform 26">
                <a:extLst>
                  <a:ext uri="{FF2B5EF4-FFF2-40B4-BE49-F238E27FC236}">
                    <a16:creationId xmlns:a16="http://schemas.microsoft.com/office/drawing/2014/main" id="{2666E6C0-BA7C-0E41-A080-5378F154C61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6570663" y="1537494"/>
                <a:ext cx="1046163" cy="242887"/>
              </a:xfrm>
              <a:custGeom>
                <a:avLst/>
                <a:gdLst>
                  <a:gd name="T0" fmla="*/ 0 w 659"/>
                  <a:gd name="T1" fmla="*/ 0 h 153"/>
                  <a:gd name="T2" fmla="*/ 0 w 659"/>
                  <a:gd name="T3" fmla="*/ 153 h 153"/>
                  <a:gd name="T4" fmla="*/ 659 w 659"/>
                  <a:gd name="T5" fmla="*/ 153 h 153"/>
                  <a:gd name="T6" fmla="*/ 659 w 659"/>
                  <a:gd name="T7" fmla="*/ 0 h 153"/>
                  <a:gd name="T8" fmla="*/ 0 w 659"/>
                  <a:gd name="T9" fmla="*/ 0 h 153"/>
                  <a:gd name="T10" fmla="*/ 119 w 659"/>
                  <a:gd name="T11" fmla="*/ 112 h 153"/>
                  <a:gd name="T12" fmla="*/ 45 w 659"/>
                  <a:gd name="T13" fmla="*/ 112 h 153"/>
                  <a:gd name="T14" fmla="*/ 45 w 659"/>
                  <a:gd name="T15" fmla="*/ 45 h 153"/>
                  <a:gd name="T16" fmla="*/ 114 w 659"/>
                  <a:gd name="T17" fmla="*/ 45 h 153"/>
                  <a:gd name="T18" fmla="*/ 114 w 659"/>
                  <a:gd name="T19" fmla="*/ 112 h 153"/>
                  <a:gd name="T20" fmla="*/ 119 w 659"/>
                  <a:gd name="T21" fmla="*/ 112 h 153"/>
                  <a:gd name="T22" fmla="*/ 222 w 659"/>
                  <a:gd name="T23" fmla="*/ 112 h 153"/>
                  <a:gd name="T24" fmla="*/ 152 w 659"/>
                  <a:gd name="T25" fmla="*/ 112 h 153"/>
                  <a:gd name="T26" fmla="*/ 152 w 659"/>
                  <a:gd name="T27" fmla="*/ 45 h 153"/>
                  <a:gd name="T28" fmla="*/ 222 w 659"/>
                  <a:gd name="T29" fmla="*/ 45 h 153"/>
                  <a:gd name="T30" fmla="*/ 222 w 659"/>
                  <a:gd name="T31" fmla="*/ 112 h 153"/>
                  <a:gd name="T32" fmla="*/ 329 w 659"/>
                  <a:gd name="T33" fmla="*/ 112 h 153"/>
                  <a:gd name="T34" fmla="*/ 260 w 659"/>
                  <a:gd name="T35" fmla="*/ 112 h 153"/>
                  <a:gd name="T36" fmla="*/ 260 w 659"/>
                  <a:gd name="T37" fmla="*/ 45 h 153"/>
                  <a:gd name="T38" fmla="*/ 329 w 659"/>
                  <a:gd name="T39" fmla="*/ 45 h 153"/>
                  <a:gd name="T40" fmla="*/ 329 w 659"/>
                  <a:gd name="T41" fmla="*/ 112 h 153"/>
                  <a:gd name="T42" fmla="*/ 329 w 659"/>
                  <a:gd name="T43" fmla="*/ 112 h 153"/>
                  <a:gd name="T44" fmla="*/ 329 w 659"/>
                  <a:gd name="T45" fmla="*/ 112 h 1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659" h="153">
                    <a:moveTo>
                      <a:pt x="0" y="0"/>
                    </a:moveTo>
                    <a:lnTo>
                      <a:pt x="0" y="153"/>
                    </a:lnTo>
                    <a:lnTo>
                      <a:pt x="659" y="153"/>
                    </a:lnTo>
                    <a:lnTo>
                      <a:pt x="659" y="0"/>
                    </a:lnTo>
                    <a:lnTo>
                      <a:pt x="0" y="0"/>
                    </a:lnTo>
                    <a:close/>
                    <a:moveTo>
                      <a:pt x="119" y="112"/>
                    </a:moveTo>
                    <a:lnTo>
                      <a:pt x="45" y="112"/>
                    </a:lnTo>
                    <a:lnTo>
                      <a:pt x="45" y="45"/>
                    </a:lnTo>
                    <a:lnTo>
                      <a:pt x="114" y="45"/>
                    </a:lnTo>
                    <a:lnTo>
                      <a:pt x="114" y="112"/>
                    </a:lnTo>
                    <a:lnTo>
                      <a:pt x="119" y="112"/>
                    </a:lnTo>
                    <a:close/>
                    <a:moveTo>
                      <a:pt x="222" y="112"/>
                    </a:moveTo>
                    <a:lnTo>
                      <a:pt x="152" y="112"/>
                    </a:lnTo>
                    <a:lnTo>
                      <a:pt x="152" y="45"/>
                    </a:lnTo>
                    <a:lnTo>
                      <a:pt x="222" y="45"/>
                    </a:lnTo>
                    <a:lnTo>
                      <a:pt x="222" y="112"/>
                    </a:lnTo>
                    <a:close/>
                    <a:moveTo>
                      <a:pt x="329" y="112"/>
                    </a:moveTo>
                    <a:lnTo>
                      <a:pt x="260" y="112"/>
                    </a:lnTo>
                    <a:lnTo>
                      <a:pt x="260" y="45"/>
                    </a:lnTo>
                    <a:lnTo>
                      <a:pt x="329" y="45"/>
                    </a:lnTo>
                    <a:lnTo>
                      <a:pt x="329" y="112"/>
                    </a:lnTo>
                    <a:close/>
                    <a:moveTo>
                      <a:pt x="329" y="112"/>
                    </a:moveTo>
                    <a:lnTo>
                      <a:pt x="329" y="1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9" name="Freeform 28">
                <a:extLst>
                  <a:ext uri="{FF2B5EF4-FFF2-40B4-BE49-F238E27FC236}">
                    <a16:creationId xmlns:a16="http://schemas.microsoft.com/office/drawing/2014/main" id="{4B1277CA-3FDB-604B-8942-66C0F6252E8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6568141" y="1865308"/>
                <a:ext cx="1046163" cy="242887"/>
              </a:xfrm>
              <a:custGeom>
                <a:avLst/>
                <a:gdLst>
                  <a:gd name="T0" fmla="*/ 0 w 659"/>
                  <a:gd name="T1" fmla="*/ 0 h 153"/>
                  <a:gd name="T2" fmla="*/ 0 w 659"/>
                  <a:gd name="T3" fmla="*/ 153 h 153"/>
                  <a:gd name="T4" fmla="*/ 659 w 659"/>
                  <a:gd name="T5" fmla="*/ 153 h 153"/>
                  <a:gd name="T6" fmla="*/ 659 w 659"/>
                  <a:gd name="T7" fmla="*/ 0 h 153"/>
                  <a:gd name="T8" fmla="*/ 0 w 659"/>
                  <a:gd name="T9" fmla="*/ 0 h 153"/>
                  <a:gd name="T10" fmla="*/ 119 w 659"/>
                  <a:gd name="T11" fmla="*/ 112 h 153"/>
                  <a:gd name="T12" fmla="*/ 45 w 659"/>
                  <a:gd name="T13" fmla="*/ 112 h 153"/>
                  <a:gd name="T14" fmla="*/ 45 w 659"/>
                  <a:gd name="T15" fmla="*/ 45 h 153"/>
                  <a:gd name="T16" fmla="*/ 114 w 659"/>
                  <a:gd name="T17" fmla="*/ 45 h 153"/>
                  <a:gd name="T18" fmla="*/ 114 w 659"/>
                  <a:gd name="T19" fmla="*/ 112 h 153"/>
                  <a:gd name="T20" fmla="*/ 119 w 659"/>
                  <a:gd name="T21" fmla="*/ 112 h 153"/>
                  <a:gd name="T22" fmla="*/ 222 w 659"/>
                  <a:gd name="T23" fmla="*/ 112 h 153"/>
                  <a:gd name="T24" fmla="*/ 152 w 659"/>
                  <a:gd name="T25" fmla="*/ 112 h 153"/>
                  <a:gd name="T26" fmla="*/ 152 w 659"/>
                  <a:gd name="T27" fmla="*/ 45 h 153"/>
                  <a:gd name="T28" fmla="*/ 222 w 659"/>
                  <a:gd name="T29" fmla="*/ 45 h 153"/>
                  <a:gd name="T30" fmla="*/ 222 w 659"/>
                  <a:gd name="T31" fmla="*/ 112 h 153"/>
                  <a:gd name="T32" fmla="*/ 329 w 659"/>
                  <a:gd name="T33" fmla="*/ 112 h 153"/>
                  <a:gd name="T34" fmla="*/ 260 w 659"/>
                  <a:gd name="T35" fmla="*/ 112 h 153"/>
                  <a:gd name="T36" fmla="*/ 260 w 659"/>
                  <a:gd name="T37" fmla="*/ 45 h 153"/>
                  <a:gd name="T38" fmla="*/ 329 w 659"/>
                  <a:gd name="T39" fmla="*/ 45 h 153"/>
                  <a:gd name="T40" fmla="*/ 329 w 659"/>
                  <a:gd name="T41" fmla="*/ 112 h 153"/>
                  <a:gd name="T42" fmla="*/ 329 w 659"/>
                  <a:gd name="T43" fmla="*/ 112 h 153"/>
                  <a:gd name="T44" fmla="*/ 329 w 659"/>
                  <a:gd name="T45" fmla="*/ 112 h 1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659" h="153">
                    <a:moveTo>
                      <a:pt x="0" y="0"/>
                    </a:moveTo>
                    <a:lnTo>
                      <a:pt x="0" y="153"/>
                    </a:lnTo>
                    <a:lnTo>
                      <a:pt x="659" y="153"/>
                    </a:lnTo>
                    <a:lnTo>
                      <a:pt x="659" y="0"/>
                    </a:lnTo>
                    <a:lnTo>
                      <a:pt x="0" y="0"/>
                    </a:lnTo>
                    <a:close/>
                    <a:moveTo>
                      <a:pt x="119" y="112"/>
                    </a:moveTo>
                    <a:lnTo>
                      <a:pt x="45" y="112"/>
                    </a:lnTo>
                    <a:lnTo>
                      <a:pt x="45" y="45"/>
                    </a:lnTo>
                    <a:lnTo>
                      <a:pt x="114" y="45"/>
                    </a:lnTo>
                    <a:lnTo>
                      <a:pt x="114" y="112"/>
                    </a:lnTo>
                    <a:lnTo>
                      <a:pt x="119" y="112"/>
                    </a:lnTo>
                    <a:close/>
                    <a:moveTo>
                      <a:pt x="222" y="112"/>
                    </a:moveTo>
                    <a:lnTo>
                      <a:pt x="152" y="112"/>
                    </a:lnTo>
                    <a:lnTo>
                      <a:pt x="152" y="45"/>
                    </a:lnTo>
                    <a:lnTo>
                      <a:pt x="222" y="45"/>
                    </a:lnTo>
                    <a:lnTo>
                      <a:pt x="222" y="112"/>
                    </a:lnTo>
                    <a:close/>
                    <a:moveTo>
                      <a:pt x="329" y="112"/>
                    </a:moveTo>
                    <a:lnTo>
                      <a:pt x="260" y="112"/>
                    </a:lnTo>
                    <a:lnTo>
                      <a:pt x="260" y="45"/>
                    </a:lnTo>
                    <a:lnTo>
                      <a:pt x="329" y="45"/>
                    </a:lnTo>
                    <a:lnTo>
                      <a:pt x="329" y="112"/>
                    </a:lnTo>
                    <a:close/>
                    <a:moveTo>
                      <a:pt x="329" y="112"/>
                    </a:moveTo>
                    <a:lnTo>
                      <a:pt x="329" y="1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50" name="Freeform 30">
                <a:extLst>
                  <a:ext uri="{FF2B5EF4-FFF2-40B4-BE49-F238E27FC236}">
                    <a16:creationId xmlns:a16="http://schemas.microsoft.com/office/drawing/2014/main" id="{05DB70B7-8B5D-7042-9660-2D38A15AC392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6565619" y="2159413"/>
                <a:ext cx="1046163" cy="242887"/>
              </a:xfrm>
              <a:custGeom>
                <a:avLst/>
                <a:gdLst>
                  <a:gd name="T0" fmla="*/ 0 w 659"/>
                  <a:gd name="T1" fmla="*/ 0 h 153"/>
                  <a:gd name="T2" fmla="*/ 0 w 659"/>
                  <a:gd name="T3" fmla="*/ 153 h 153"/>
                  <a:gd name="T4" fmla="*/ 659 w 659"/>
                  <a:gd name="T5" fmla="*/ 153 h 153"/>
                  <a:gd name="T6" fmla="*/ 659 w 659"/>
                  <a:gd name="T7" fmla="*/ 0 h 153"/>
                  <a:gd name="T8" fmla="*/ 0 w 659"/>
                  <a:gd name="T9" fmla="*/ 0 h 153"/>
                  <a:gd name="T10" fmla="*/ 119 w 659"/>
                  <a:gd name="T11" fmla="*/ 108 h 153"/>
                  <a:gd name="T12" fmla="*/ 45 w 659"/>
                  <a:gd name="T13" fmla="*/ 108 h 153"/>
                  <a:gd name="T14" fmla="*/ 45 w 659"/>
                  <a:gd name="T15" fmla="*/ 41 h 153"/>
                  <a:gd name="T16" fmla="*/ 114 w 659"/>
                  <a:gd name="T17" fmla="*/ 41 h 153"/>
                  <a:gd name="T18" fmla="*/ 114 w 659"/>
                  <a:gd name="T19" fmla="*/ 108 h 153"/>
                  <a:gd name="T20" fmla="*/ 119 w 659"/>
                  <a:gd name="T21" fmla="*/ 108 h 153"/>
                  <a:gd name="T22" fmla="*/ 222 w 659"/>
                  <a:gd name="T23" fmla="*/ 108 h 153"/>
                  <a:gd name="T24" fmla="*/ 152 w 659"/>
                  <a:gd name="T25" fmla="*/ 108 h 153"/>
                  <a:gd name="T26" fmla="*/ 152 w 659"/>
                  <a:gd name="T27" fmla="*/ 41 h 153"/>
                  <a:gd name="T28" fmla="*/ 222 w 659"/>
                  <a:gd name="T29" fmla="*/ 41 h 153"/>
                  <a:gd name="T30" fmla="*/ 222 w 659"/>
                  <a:gd name="T31" fmla="*/ 108 h 153"/>
                  <a:gd name="T32" fmla="*/ 329 w 659"/>
                  <a:gd name="T33" fmla="*/ 108 h 153"/>
                  <a:gd name="T34" fmla="*/ 260 w 659"/>
                  <a:gd name="T35" fmla="*/ 108 h 153"/>
                  <a:gd name="T36" fmla="*/ 260 w 659"/>
                  <a:gd name="T37" fmla="*/ 41 h 153"/>
                  <a:gd name="T38" fmla="*/ 329 w 659"/>
                  <a:gd name="T39" fmla="*/ 41 h 153"/>
                  <a:gd name="T40" fmla="*/ 329 w 659"/>
                  <a:gd name="T41" fmla="*/ 108 h 153"/>
                  <a:gd name="T42" fmla="*/ 329 w 659"/>
                  <a:gd name="T43" fmla="*/ 108 h 153"/>
                  <a:gd name="T44" fmla="*/ 329 w 659"/>
                  <a:gd name="T45" fmla="*/ 108 h 1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659" h="153">
                    <a:moveTo>
                      <a:pt x="0" y="0"/>
                    </a:moveTo>
                    <a:lnTo>
                      <a:pt x="0" y="153"/>
                    </a:lnTo>
                    <a:lnTo>
                      <a:pt x="659" y="153"/>
                    </a:lnTo>
                    <a:lnTo>
                      <a:pt x="659" y="0"/>
                    </a:lnTo>
                    <a:lnTo>
                      <a:pt x="0" y="0"/>
                    </a:lnTo>
                    <a:close/>
                    <a:moveTo>
                      <a:pt x="119" y="108"/>
                    </a:moveTo>
                    <a:lnTo>
                      <a:pt x="45" y="108"/>
                    </a:lnTo>
                    <a:lnTo>
                      <a:pt x="45" y="41"/>
                    </a:lnTo>
                    <a:lnTo>
                      <a:pt x="114" y="41"/>
                    </a:lnTo>
                    <a:lnTo>
                      <a:pt x="114" y="108"/>
                    </a:lnTo>
                    <a:lnTo>
                      <a:pt x="119" y="108"/>
                    </a:lnTo>
                    <a:close/>
                    <a:moveTo>
                      <a:pt x="222" y="108"/>
                    </a:moveTo>
                    <a:lnTo>
                      <a:pt x="152" y="108"/>
                    </a:lnTo>
                    <a:lnTo>
                      <a:pt x="152" y="41"/>
                    </a:lnTo>
                    <a:lnTo>
                      <a:pt x="222" y="41"/>
                    </a:lnTo>
                    <a:lnTo>
                      <a:pt x="222" y="108"/>
                    </a:lnTo>
                    <a:close/>
                    <a:moveTo>
                      <a:pt x="329" y="108"/>
                    </a:moveTo>
                    <a:lnTo>
                      <a:pt x="260" y="108"/>
                    </a:lnTo>
                    <a:lnTo>
                      <a:pt x="260" y="41"/>
                    </a:lnTo>
                    <a:lnTo>
                      <a:pt x="329" y="41"/>
                    </a:lnTo>
                    <a:lnTo>
                      <a:pt x="329" y="108"/>
                    </a:lnTo>
                    <a:close/>
                    <a:moveTo>
                      <a:pt x="329" y="108"/>
                    </a:moveTo>
                    <a:lnTo>
                      <a:pt x="329" y="10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pic>
          <p:nvPicPr>
            <p:cNvPr id="147" name="图形 146">
              <a:extLst>
                <a:ext uri="{FF2B5EF4-FFF2-40B4-BE49-F238E27FC236}">
                  <a16:creationId xmlns:a16="http://schemas.microsoft.com/office/drawing/2014/main" id="{82400D6B-3456-A24B-B94A-EA021FFB1253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p:blipFill>
          <p:spPr>
            <a:xfrm>
              <a:off x="2102228" y="2807271"/>
              <a:ext cx="192423" cy="124950"/>
            </a:xfrm>
            <a:prstGeom prst="rect">
              <a:avLst/>
            </a:prstGeom>
          </p:spPr>
        </p:pic>
      </p:grpSp>
      <p:sp>
        <p:nvSpPr>
          <p:cNvPr id="151" name="矩形 150">
            <a:extLst>
              <a:ext uri="{FF2B5EF4-FFF2-40B4-BE49-F238E27FC236}">
                <a16:creationId xmlns:a16="http://schemas.microsoft.com/office/drawing/2014/main" id="{8599119E-3E1F-1B4B-B556-511536BF9818}"/>
              </a:ext>
            </a:extLst>
          </p:cNvPr>
          <p:cNvSpPr/>
          <p:nvPr/>
        </p:nvSpPr>
        <p:spPr>
          <a:xfrm>
            <a:off x="10587525" y="3703583"/>
            <a:ext cx="1124274" cy="200055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algn="ctr">
              <a:buClr>
                <a:srgbClr val="000000"/>
              </a:buClr>
              <a:buSzPts val="1000"/>
              <a:defRPr/>
            </a:pPr>
            <a:r>
              <a:rPr lang="en-US" altLang="zh-CN" sz="700" b="1" kern="0" dirty="0">
                <a:solidFill>
                  <a:srgbClr val="FFFFFF"/>
                </a:solidFill>
                <a:latin typeface="Century Gothic"/>
                <a:ea typeface="Microsoft YaHei Light"/>
                <a:cs typeface="Microsoft YaHei Light" charset="-122"/>
                <a:sym typeface="Arial"/>
              </a:rPr>
              <a:t>Provider</a:t>
            </a:r>
            <a:r>
              <a:rPr lang="zh-CN" altLang="en-US" sz="700" b="1" kern="0" dirty="0">
                <a:solidFill>
                  <a:srgbClr val="FFFFFF"/>
                </a:solidFill>
                <a:latin typeface="Century Gothic"/>
                <a:ea typeface="Microsoft YaHei Light"/>
                <a:cs typeface="Microsoft YaHei Light" charset="-122"/>
                <a:sym typeface="Arial"/>
              </a:rPr>
              <a:t> </a:t>
            </a:r>
            <a:r>
              <a:rPr lang="en-US" altLang="zh-CN" sz="700" b="1" kern="0" dirty="0">
                <a:solidFill>
                  <a:srgbClr val="FFFFFF"/>
                </a:solidFill>
                <a:latin typeface="Century Gothic"/>
                <a:ea typeface="Microsoft YaHei Light"/>
                <a:cs typeface="Microsoft YaHei Light" charset="-122"/>
                <a:sym typeface="Arial"/>
              </a:rPr>
              <a:t>D</a:t>
            </a:r>
            <a:endParaRPr lang="en-US" altLang="zh-CN" sz="700" b="1" kern="0" dirty="0">
              <a:solidFill>
                <a:srgbClr val="FFFFFF"/>
              </a:solidFill>
              <a:latin typeface="Century Gothic" panose="020B0502020202020204" pitchFamily="34" charset="0"/>
              <a:ea typeface="Microsoft YaHei Light" charset="-122"/>
              <a:cs typeface="Microsoft YaHei Light" charset="-122"/>
              <a:sym typeface="Arial"/>
            </a:endParaRPr>
          </a:p>
        </p:txBody>
      </p:sp>
      <p:grpSp>
        <p:nvGrpSpPr>
          <p:cNvPr id="152" name="组合 151">
            <a:extLst>
              <a:ext uri="{FF2B5EF4-FFF2-40B4-BE49-F238E27FC236}">
                <a16:creationId xmlns:a16="http://schemas.microsoft.com/office/drawing/2014/main" id="{63E0C729-E74A-7E45-99F7-DA15FA430E6F}"/>
              </a:ext>
            </a:extLst>
          </p:cNvPr>
          <p:cNvGrpSpPr/>
          <p:nvPr/>
        </p:nvGrpSpPr>
        <p:grpSpPr>
          <a:xfrm>
            <a:off x="6394370" y="5054788"/>
            <a:ext cx="491727" cy="491727"/>
            <a:chOff x="2045561" y="2106620"/>
            <a:chExt cx="692645" cy="692645"/>
          </a:xfrm>
        </p:grpSpPr>
        <p:sp>
          <p:nvSpPr>
            <p:cNvPr id="153" name="椭圆 152">
              <a:extLst>
                <a:ext uri="{FF2B5EF4-FFF2-40B4-BE49-F238E27FC236}">
                  <a16:creationId xmlns:a16="http://schemas.microsoft.com/office/drawing/2014/main" id="{8BF81943-DFE7-9D45-9E93-C3338B533659}"/>
                </a:ext>
              </a:extLst>
            </p:cNvPr>
            <p:cNvSpPr/>
            <p:nvPr/>
          </p:nvSpPr>
          <p:spPr>
            <a:xfrm>
              <a:off x="2045561" y="2106620"/>
              <a:ext cx="692645" cy="692645"/>
            </a:xfrm>
            <a:prstGeom prst="ellipse">
              <a:avLst/>
            </a:prstGeom>
            <a:solidFill>
              <a:srgbClr val="30A1DC"/>
            </a:solidFill>
            <a:ln w="92075">
              <a:solidFill>
                <a:srgbClr val="30A1DC">
                  <a:alpha val="46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>
                <a:solidFill>
                  <a:schemeClr val="tx1"/>
                </a:solidFill>
              </a:endParaRPr>
            </a:p>
          </p:txBody>
        </p:sp>
        <p:grpSp>
          <p:nvGrpSpPr>
            <p:cNvPr id="154" name="组合 153">
              <a:extLst>
                <a:ext uri="{FF2B5EF4-FFF2-40B4-BE49-F238E27FC236}">
                  <a16:creationId xmlns:a16="http://schemas.microsoft.com/office/drawing/2014/main" id="{3CC7EFC4-A240-0548-9C23-4BED30E31028}"/>
                </a:ext>
              </a:extLst>
            </p:cNvPr>
            <p:cNvGrpSpPr/>
            <p:nvPr/>
          </p:nvGrpSpPr>
          <p:grpSpPr>
            <a:xfrm>
              <a:off x="2218048" y="2282736"/>
              <a:ext cx="356688" cy="306007"/>
              <a:chOff x="9553575" y="3387725"/>
              <a:chExt cx="882651" cy="757238"/>
            </a:xfrm>
          </p:grpSpPr>
          <p:sp>
            <p:nvSpPr>
              <p:cNvPr id="155" name="Freeform 160">
                <a:extLst>
                  <a:ext uri="{FF2B5EF4-FFF2-40B4-BE49-F238E27FC236}">
                    <a16:creationId xmlns:a16="http://schemas.microsoft.com/office/drawing/2014/main" id="{6B9ACCDC-A05C-C743-A596-5CFB126A8FCA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9553575" y="3449638"/>
                <a:ext cx="255588" cy="569913"/>
              </a:xfrm>
              <a:custGeom>
                <a:avLst/>
                <a:gdLst>
                  <a:gd name="T0" fmla="*/ 61 w 67"/>
                  <a:gd name="T1" fmla="*/ 76 h 150"/>
                  <a:gd name="T2" fmla="*/ 56 w 67"/>
                  <a:gd name="T3" fmla="*/ 65 h 150"/>
                  <a:gd name="T4" fmla="*/ 41 w 67"/>
                  <a:gd name="T5" fmla="*/ 42 h 150"/>
                  <a:gd name="T6" fmla="*/ 60 w 67"/>
                  <a:gd name="T7" fmla="*/ 17 h 150"/>
                  <a:gd name="T8" fmla="*/ 66 w 67"/>
                  <a:gd name="T9" fmla="*/ 7 h 150"/>
                  <a:gd name="T10" fmla="*/ 57 w 67"/>
                  <a:gd name="T11" fmla="*/ 1 h 150"/>
                  <a:gd name="T12" fmla="*/ 25 w 67"/>
                  <a:gd name="T13" fmla="*/ 42 h 150"/>
                  <a:gd name="T14" fmla="*/ 36 w 67"/>
                  <a:gd name="T15" fmla="*/ 70 h 150"/>
                  <a:gd name="T16" fmla="*/ 0 w 67"/>
                  <a:gd name="T17" fmla="*/ 128 h 150"/>
                  <a:gd name="T18" fmla="*/ 0 w 67"/>
                  <a:gd name="T19" fmla="*/ 141 h 150"/>
                  <a:gd name="T20" fmla="*/ 8 w 67"/>
                  <a:gd name="T21" fmla="*/ 150 h 150"/>
                  <a:gd name="T22" fmla="*/ 17 w 67"/>
                  <a:gd name="T23" fmla="*/ 141 h 150"/>
                  <a:gd name="T24" fmla="*/ 17 w 67"/>
                  <a:gd name="T25" fmla="*/ 128 h 150"/>
                  <a:gd name="T26" fmla="*/ 54 w 67"/>
                  <a:gd name="T27" fmla="*/ 81 h 150"/>
                  <a:gd name="T28" fmla="*/ 61 w 67"/>
                  <a:gd name="T29" fmla="*/ 76 h 150"/>
                  <a:gd name="T30" fmla="*/ 61 w 67"/>
                  <a:gd name="T31" fmla="*/ 76 h 150"/>
                  <a:gd name="T32" fmla="*/ 61 w 67"/>
                  <a:gd name="T33" fmla="*/ 76 h 1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7" h="150">
                    <a:moveTo>
                      <a:pt x="61" y="76"/>
                    </a:moveTo>
                    <a:cubicBezTo>
                      <a:pt x="62" y="72"/>
                      <a:pt x="60" y="67"/>
                      <a:pt x="56" y="65"/>
                    </a:cubicBezTo>
                    <a:cubicBezTo>
                      <a:pt x="47" y="61"/>
                      <a:pt x="41" y="52"/>
                      <a:pt x="41" y="42"/>
                    </a:cubicBezTo>
                    <a:cubicBezTo>
                      <a:pt x="41" y="31"/>
                      <a:pt x="49" y="20"/>
                      <a:pt x="60" y="17"/>
                    </a:cubicBezTo>
                    <a:cubicBezTo>
                      <a:pt x="65" y="16"/>
                      <a:pt x="67" y="11"/>
                      <a:pt x="66" y="7"/>
                    </a:cubicBezTo>
                    <a:cubicBezTo>
                      <a:pt x="65" y="3"/>
                      <a:pt x="61" y="0"/>
                      <a:pt x="57" y="1"/>
                    </a:cubicBezTo>
                    <a:cubicBezTo>
                      <a:pt x="38" y="5"/>
                      <a:pt x="25" y="23"/>
                      <a:pt x="25" y="42"/>
                    </a:cubicBezTo>
                    <a:cubicBezTo>
                      <a:pt x="25" y="53"/>
                      <a:pt x="29" y="62"/>
                      <a:pt x="36" y="70"/>
                    </a:cubicBezTo>
                    <a:cubicBezTo>
                      <a:pt x="14" y="81"/>
                      <a:pt x="0" y="104"/>
                      <a:pt x="0" y="128"/>
                    </a:cubicBezTo>
                    <a:cubicBezTo>
                      <a:pt x="0" y="141"/>
                      <a:pt x="0" y="141"/>
                      <a:pt x="0" y="141"/>
                    </a:cubicBezTo>
                    <a:cubicBezTo>
                      <a:pt x="0" y="146"/>
                      <a:pt x="4" y="150"/>
                      <a:pt x="8" y="150"/>
                    </a:cubicBezTo>
                    <a:cubicBezTo>
                      <a:pt x="13" y="150"/>
                      <a:pt x="17" y="146"/>
                      <a:pt x="17" y="141"/>
                    </a:cubicBezTo>
                    <a:cubicBezTo>
                      <a:pt x="17" y="128"/>
                      <a:pt x="17" y="128"/>
                      <a:pt x="17" y="128"/>
                    </a:cubicBezTo>
                    <a:cubicBezTo>
                      <a:pt x="17" y="105"/>
                      <a:pt x="32" y="86"/>
                      <a:pt x="54" y="81"/>
                    </a:cubicBezTo>
                    <a:cubicBezTo>
                      <a:pt x="57" y="80"/>
                      <a:pt x="59" y="78"/>
                      <a:pt x="61" y="76"/>
                    </a:cubicBezTo>
                    <a:close/>
                    <a:moveTo>
                      <a:pt x="61" y="76"/>
                    </a:moveTo>
                    <a:cubicBezTo>
                      <a:pt x="61" y="76"/>
                      <a:pt x="61" y="76"/>
                      <a:pt x="61" y="76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56" name="Freeform 161">
                <a:extLst>
                  <a:ext uri="{FF2B5EF4-FFF2-40B4-BE49-F238E27FC236}">
                    <a16:creationId xmlns:a16="http://schemas.microsoft.com/office/drawing/2014/main" id="{08D83265-F9E7-6B40-956C-B9F77D63D056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9678988" y="3387725"/>
                <a:ext cx="631825" cy="757238"/>
              </a:xfrm>
              <a:custGeom>
                <a:avLst/>
                <a:gdLst>
                  <a:gd name="T0" fmla="*/ 114 w 166"/>
                  <a:gd name="T1" fmla="*/ 89 h 199"/>
                  <a:gd name="T2" fmla="*/ 133 w 166"/>
                  <a:gd name="T3" fmla="*/ 50 h 199"/>
                  <a:gd name="T4" fmla="*/ 83 w 166"/>
                  <a:gd name="T5" fmla="*/ 0 h 199"/>
                  <a:gd name="T6" fmla="*/ 33 w 166"/>
                  <a:gd name="T7" fmla="*/ 50 h 199"/>
                  <a:gd name="T8" fmla="*/ 52 w 166"/>
                  <a:gd name="T9" fmla="*/ 89 h 199"/>
                  <a:gd name="T10" fmla="*/ 0 w 166"/>
                  <a:gd name="T11" fmla="*/ 174 h 199"/>
                  <a:gd name="T12" fmla="*/ 0 w 166"/>
                  <a:gd name="T13" fmla="*/ 199 h 199"/>
                  <a:gd name="T14" fmla="*/ 166 w 166"/>
                  <a:gd name="T15" fmla="*/ 199 h 199"/>
                  <a:gd name="T16" fmla="*/ 166 w 166"/>
                  <a:gd name="T17" fmla="*/ 174 h 199"/>
                  <a:gd name="T18" fmla="*/ 114 w 166"/>
                  <a:gd name="T19" fmla="*/ 89 h 199"/>
                  <a:gd name="T20" fmla="*/ 50 w 166"/>
                  <a:gd name="T21" fmla="*/ 50 h 199"/>
                  <a:gd name="T22" fmla="*/ 83 w 166"/>
                  <a:gd name="T23" fmla="*/ 18 h 199"/>
                  <a:gd name="T24" fmla="*/ 116 w 166"/>
                  <a:gd name="T25" fmla="*/ 50 h 199"/>
                  <a:gd name="T26" fmla="*/ 83 w 166"/>
                  <a:gd name="T27" fmla="*/ 82 h 199"/>
                  <a:gd name="T28" fmla="*/ 50 w 166"/>
                  <a:gd name="T29" fmla="*/ 50 h 199"/>
                  <a:gd name="T30" fmla="*/ 149 w 166"/>
                  <a:gd name="T31" fmla="*/ 182 h 199"/>
                  <a:gd name="T32" fmla="*/ 17 w 166"/>
                  <a:gd name="T33" fmla="*/ 182 h 199"/>
                  <a:gd name="T34" fmla="*/ 17 w 166"/>
                  <a:gd name="T35" fmla="*/ 174 h 199"/>
                  <a:gd name="T36" fmla="*/ 83 w 166"/>
                  <a:gd name="T37" fmla="*/ 100 h 199"/>
                  <a:gd name="T38" fmla="*/ 149 w 166"/>
                  <a:gd name="T39" fmla="*/ 174 h 199"/>
                  <a:gd name="T40" fmla="*/ 149 w 166"/>
                  <a:gd name="T41" fmla="*/ 182 h 199"/>
                  <a:gd name="T42" fmla="*/ 149 w 166"/>
                  <a:gd name="T43" fmla="*/ 182 h 199"/>
                  <a:gd name="T44" fmla="*/ 149 w 166"/>
                  <a:gd name="T45" fmla="*/ 182 h 1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66" h="199">
                    <a:moveTo>
                      <a:pt x="114" y="89"/>
                    </a:moveTo>
                    <a:cubicBezTo>
                      <a:pt x="126" y="79"/>
                      <a:pt x="133" y="65"/>
                      <a:pt x="133" y="50"/>
                    </a:cubicBezTo>
                    <a:cubicBezTo>
                      <a:pt x="133" y="22"/>
                      <a:pt x="110" y="0"/>
                      <a:pt x="83" y="0"/>
                    </a:cubicBezTo>
                    <a:cubicBezTo>
                      <a:pt x="56" y="0"/>
                      <a:pt x="33" y="22"/>
                      <a:pt x="33" y="50"/>
                    </a:cubicBezTo>
                    <a:cubicBezTo>
                      <a:pt x="33" y="66"/>
                      <a:pt x="41" y="80"/>
                      <a:pt x="52" y="89"/>
                    </a:cubicBezTo>
                    <a:cubicBezTo>
                      <a:pt x="22" y="101"/>
                      <a:pt x="0" y="139"/>
                      <a:pt x="0" y="174"/>
                    </a:cubicBezTo>
                    <a:cubicBezTo>
                      <a:pt x="0" y="199"/>
                      <a:pt x="0" y="199"/>
                      <a:pt x="0" y="199"/>
                    </a:cubicBezTo>
                    <a:cubicBezTo>
                      <a:pt x="166" y="199"/>
                      <a:pt x="166" y="199"/>
                      <a:pt x="166" y="199"/>
                    </a:cubicBezTo>
                    <a:cubicBezTo>
                      <a:pt x="166" y="174"/>
                      <a:pt x="166" y="174"/>
                      <a:pt x="166" y="174"/>
                    </a:cubicBezTo>
                    <a:cubicBezTo>
                      <a:pt x="166" y="139"/>
                      <a:pt x="144" y="101"/>
                      <a:pt x="114" y="89"/>
                    </a:cubicBezTo>
                    <a:close/>
                    <a:moveTo>
                      <a:pt x="50" y="50"/>
                    </a:moveTo>
                    <a:cubicBezTo>
                      <a:pt x="50" y="32"/>
                      <a:pt x="65" y="18"/>
                      <a:pt x="83" y="18"/>
                    </a:cubicBezTo>
                    <a:cubicBezTo>
                      <a:pt x="101" y="18"/>
                      <a:pt x="116" y="32"/>
                      <a:pt x="116" y="50"/>
                    </a:cubicBezTo>
                    <a:cubicBezTo>
                      <a:pt x="116" y="68"/>
                      <a:pt x="101" y="82"/>
                      <a:pt x="83" y="82"/>
                    </a:cubicBezTo>
                    <a:cubicBezTo>
                      <a:pt x="65" y="82"/>
                      <a:pt x="50" y="68"/>
                      <a:pt x="50" y="50"/>
                    </a:cubicBezTo>
                    <a:close/>
                    <a:moveTo>
                      <a:pt x="149" y="182"/>
                    </a:moveTo>
                    <a:cubicBezTo>
                      <a:pt x="17" y="182"/>
                      <a:pt x="17" y="182"/>
                      <a:pt x="17" y="182"/>
                    </a:cubicBezTo>
                    <a:cubicBezTo>
                      <a:pt x="17" y="174"/>
                      <a:pt x="17" y="174"/>
                      <a:pt x="17" y="174"/>
                    </a:cubicBezTo>
                    <a:cubicBezTo>
                      <a:pt x="17" y="138"/>
                      <a:pt x="46" y="100"/>
                      <a:pt x="83" y="100"/>
                    </a:cubicBezTo>
                    <a:cubicBezTo>
                      <a:pt x="120" y="100"/>
                      <a:pt x="149" y="138"/>
                      <a:pt x="149" y="174"/>
                    </a:cubicBezTo>
                    <a:cubicBezTo>
                      <a:pt x="149" y="182"/>
                      <a:pt x="149" y="182"/>
                      <a:pt x="149" y="182"/>
                    </a:cubicBezTo>
                    <a:close/>
                    <a:moveTo>
                      <a:pt x="149" y="182"/>
                    </a:moveTo>
                    <a:cubicBezTo>
                      <a:pt x="149" y="182"/>
                      <a:pt x="149" y="182"/>
                      <a:pt x="149" y="182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57" name="Freeform 162">
                <a:extLst>
                  <a:ext uri="{FF2B5EF4-FFF2-40B4-BE49-F238E27FC236}">
                    <a16:creationId xmlns:a16="http://schemas.microsoft.com/office/drawing/2014/main" id="{726C29B4-0ABF-5848-B2E9-733B13F85A43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0180638" y="3449638"/>
                <a:ext cx="255588" cy="569913"/>
              </a:xfrm>
              <a:custGeom>
                <a:avLst/>
                <a:gdLst>
                  <a:gd name="T0" fmla="*/ 31 w 67"/>
                  <a:gd name="T1" fmla="*/ 70 h 150"/>
                  <a:gd name="T2" fmla="*/ 42 w 67"/>
                  <a:gd name="T3" fmla="*/ 42 h 150"/>
                  <a:gd name="T4" fmla="*/ 11 w 67"/>
                  <a:gd name="T5" fmla="*/ 1 h 150"/>
                  <a:gd name="T6" fmla="*/ 2 w 67"/>
                  <a:gd name="T7" fmla="*/ 7 h 150"/>
                  <a:gd name="T8" fmla="*/ 7 w 67"/>
                  <a:gd name="T9" fmla="*/ 17 h 150"/>
                  <a:gd name="T10" fmla="*/ 26 w 67"/>
                  <a:gd name="T11" fmla="*/ 42 h 150"/>
                  <a:gd name="T12" fmla="*/ 11 w 67"/>
                  <a:gd name="T13" fmla="*/ 65 h 150"/>
                  <a:gd name="T14" fmla="*/ 8 w 67"/>
                  <a:gd name="T15" fmla="*/ 67 h 150"/>
                  <a:gd name="T16" fmla="*/ 6 w 67"/>
                  <a:gd name="T17" fmla="*/ 70 h 150"/>
                  <a:gd name="T18" fmla="*/ 6 w 67"/>
                  <a:gd name="T19" fmla="*/ 71 h 150"/>
                  <a:gd name="T20" fmla="*/ 6 w 67"/>
                  <a:gd name="T21" fmla="*/ 76 h 150"/>
                  <a:gd name="T22" fmla="*/ 13 w 67"/>
                  <a:gd name="T23" fmla="*/ 81 h 150"/>
                  <a:gd name="T24" fmla="*/ 50 w 67"/>
                  <a:gd name="T25" fmla="*/ 128 h 150"/>
                  <a:gd name="T26" fmla="*/ 50 w 67"/>
                  <a:gd name="T27" fmla="*/ 141 h 150"/>
                  <a:gd name="T28" fmla="*/ 59 w 67"/>
                  <a:gd name="T29" fmla="*/ 150 h 150"/>
                  <a:gd name="T30" fmla="*/ 67 w 67"/>
                  <a:gd name="T31" fmla="*/ 141 h 150"/>
                  <a:gd name="T32" fmla="*/ 67 w 67"/>
                  <a:gd name="T33" fmla="*/ 128 h 150"/>
                  <a:gd name="T34" fmla="*/ 31 w 67"/>
                  <a:gd name="T35" fmla="*/ 70 h 150"/>
                  <a:gd name="T36" fmla="*/ 31 w 67"/>
                  <a:gd name="T37" fmla="*/ 70 h 150"/>
                  <a:gd name="T38" fmla="*/ 31 w 67"/>
                  <a:gd name="T39" fmla="*/ 70 h 1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7" h="150">
                    <a:moveTo>
                      <a:pt x="31" y="70"/>
                    </a:moveTo>
                    <a:cubicBezTo>
                      <a:pt x="38" y="62"/>
                      <a:pt x="42" y="52"/>
                      <a:pt x="42" y="42"/>
                    </a:cubicBezTo>
                    <a:cubicBezTo>
                      <a:pt x="42" y="23"/>
                      <a:pt x="30" y="6"/>
                      <a:pt x="11" y="1"/>
                    </a:cubicBezTo>
                    <a:cubicBezTo>
                      <a:pt x="7" y="0"/>
                      <a:pt x="3" y="3"/>
                      <a:pt x="2" y="7"/>
                    </a:cubicBezTo>
                    <a:cubicBezTo>
                      <a:pt x="0" y="11"/>
                      <a:pt x="3" y="16"/>
                      <a:pt x="7" y="17"/>
                    </a:cubicBezTo>
                    <a:cubicBezTo>
                      <a:pt x="18" y="20"/>
                      <a:pt x="26" y="31"/>
                      <a:pt x="26" y="42"/>
                    </a:cubicBezTo>
                    <a:cubicBezTo>
                      <a:pt x="26" y="52"/>
                      <a:pt x="20" y="61"/>
                      <a:pt x="11" y="65"/>
                    </a:cubicBezTo>
                    <a:cubicBezTo>
                      <a:pt x="10" y="65"/>
                      <a:pt x="9" y="66"/>
                      <a:pt x="8" y="67"/>
                    </a:cubicBezTo>
                    <a:cubicBezTo>
                      <a:pt x="7" y="68"/>
                      <a:pt x="7" y="69"/>
                      <a:pt x="6" y="70"/>
                    </a:cubicBezTo>
                    <a:cubicBezTo>
                      <a:pt x="6" y="71"/>
                      <a:pt x="6" y="71"/>
                      <a:pt x="6" y="71"/>
                    </a:cubicBezTo>
                    <a:cubicBezTo>
                      <a:pt x="6" y="73"/>
                      <a:pt x="6" y="74"/>
                      <a:pt x="6" y="76"/>
                    </a:cubicBezTo>
                    <a:cubicBezTo>
                      <a:pt x="8" y="78"/>
                      <a:pt x="10" y="80"/>
                      <a:pt x="13" y="81"/>
                    </a:cubicBezTo>
                    <a:cubicBezTo>
                      <a:pt x="35" y="86"/>
                      <a:pt x="50" y="106"/>
                      <a:pt x="50" y="128"/>
                    </a:cubicBezTo>
                    <a:cubicBezTo>
                      <a:pt x="50" y="141"/>
                      <a:pt x="50" y="141"/>
                      <a:pt x="50" y="141"/>
                    </a:cubicBezTo>
                    <a:cubicBezTo>
                      <a:pt x="50" y="146"/>
                      <a:pt x="54" y="150"/>
                      <a:pt x="59" y="150"/>
                    </a:cubicBezTo>
                    <a:cubicBezTo>
                      <a:pt x="63" y="150"/>
                      <a:pt x="67" y="146"/>
                      <a:pt x="67" y="141"/>
                    </a:cubicBezTo>
                    <a:cubicBezTo>
                      <a:pt x="67" y="128"/>
                      <a:pt x="67" y="128"/>
                      <a:pt x="67" y="128"/>
                    </a:cubicBezTo>
                    <a:cubicBezTo>
                      <a:pt x="67" y="104"/>
                      <a:pt x="53" y="81"/>
                      <a:pt x="31" y="70"/>
                    </a:cubicBezTo>
                    <a:close/>
                    <a:moveTo>
                      <a:pt x="31" y="70"/>
                    </a:moveTo>
                    <a:cubicBezTo>
                      <a:pt x="31" y="70"/>
                      <a:pt x="31" y="70"/>
                      <a:pt x="31" y="7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  <p:grpSp>
        <p:nvGrpSpPr>
          <p:cNvPr id="158" name="组合 157">
            <a:extLst>
              <a:ext uri="{FF2B5EF4-FFF2-40B4-BE49-F238E27FC236}">
                <a16:creationId xmlns:a16="http://schemas.microsoft.com/office/drawing/2014/main" id="{F2A99C84-5DEA-8E4F-9522-F296E3C34DF6}"/>
              </a:ext>
            </a:extLst>
          </p:cNvPr>
          <p:cNvGrpSpPr/>
          <p:nvPr/>
        </p:nvGrpSpPr>
        <p:grpSpPr>
          <a:xfrm>
            <a:off x="7473674" y="5035018"/>
            <a:ext cx="491727" cy="491727"/>
            <a:chOff x="2045561" y="2106620"/>
            <a:chExt cx="692645" cy="692645"/>
          </a:xfrm>
        </p:grpSpPr>
        <p:sp>
          <p:nvSpPr>
            <p:cNvPr id="159" name="椭圆 158">
              <a:extLst>
                <a:ext uri="{FF2B5EF4-FFF2-40B4-BE49-F238E27FC236}">
                  <a16:creationId xmlns:a16="http://schemas.microsoft.com/office/drawing/2014/main" id="{D56EC8E1-2905-804C-99AF-AE6654B569E3}"/>
                </a:ext>
              </a:extLst>
            </p:cNvPr>
            <p:cNvSpPr/>
            <p:nvPr/>
          </p:nvSpPr>
          <p:spPr>
            <a:xfrm>
              <a:off x="2045561" y="2106620"/>
              <a:ext cx="692645" cy="692645"/>
            </a:xfrm>
            <a:prstGeom prst="ellipse">
              <a:avLst/>
            </a:prstGeom>
            <a:solidFill>
              <a:srgbClr val="30A1DC"/>
            </a:solidFill>
            <a:ln w="92075">
              <a:solidFill>
                <a:srgbClr val="30A1DC">
                  <a:alpha val="46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>
                <a:solidFill>
                  <a:schemeClr val="tx1"/>
                </a:solidFill>
              </a:endParaRPr>
            </a:p>
          </p:txBody>
        </p:sp>
        <p:grpSp>
          <p:nvGrpSpPr>
            <p:cNvPr id="160" name="组合 159">
              <a:extLst>
                <a:ext uri="{FF2B5EF4-FFF2-40B4-BE49-F238E27FC236}">
                  <a16:creationId xmlns:a16="http://schemas.microsoft.com/office/drawing/2014/main" id="{DBB47EDC-6AC0-8B40-8E09-80F81E02FD14}"/>
                </a:ext>
              </a:extLst>
            </p:cNvPr>
            <p:cNvGrpSpPr/>
            <p:nvPr/>
          </p:nvGrpSpPr>
          <p:grpSpPr>
            <a:xfrm>
              <a:off x="2218048" y="2282736"/>
              <a:ext cx="356688" cy="306007"/>
              <a:chOff x="9553575" y="3387725"/>
              <a:chExt cx="882651" cy="757238"/>
            </a:xfrm>
          </p:grpSpPr>
          <p:sp>
            <p:nvSpPr>
              <p:cNvPr id="161" name="Freeform 160">
                <a:extLst>
                  <a:ext uri="{FF2B5EF4-FFF2-40B4-BE49-F238E27FC236}">
                    <a16:creationId xmlns:a16="http://schemas.microsoft.com/office/drawing/2014/main" id="{DB5D5CF0-B627-AD48-B91D-8FC645C81A0D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9553575" y="3449638"/>
                <a:ext cx="255588" cy="569913"/>
              </a:xfrm>
              <a:custGeom>
                <a:avLst/>
                <a:gdLst>
                  <a:gd name="T0" fmla="*/ 61 w 67"/>
                  <a:gd name="T1" fmla="*/ 76 h 150"/>
                  <a:gd name="T2" fmla="*/ 56 w 67"/>
                  <a:gd name="T3" fmla="*/ 65 h 150"/>
                  <a:gd name="T4" fmla="*/ 41 w 67"/>
                  <a:gd name="T5" fmla="*/ 42 h 150"/>
                  <a:gd name="T6" fmla="*/ 60 w 67"/>
                  <a:gd name="T7" fmla="*/ 17 h 150"/>
                  <a:gd name="T8" fmla="*/ 66 w 67"/>
                  <a:gd name="T9" fmla="*/ 7 h 150"/>
                  <a:gd name="T10" fmla="*/ 57 w 67"/>
                  <a:gd name="T11" fmla="*/ 1 h 150"/>
                  <a:gd name="T12" fmla="*/ 25 w 67"/>
                  <a:gd name="T13" fmla="*/ 42 h 150"/>
                  <a:gd name="T14" fmla="*/ 36 w 67"/>
                  <a:gd name="T15" fmla="*/ 70 h 150"/>
                  <a:gd name="T16" fmla="*/ 0 w 67"/>
                  <a:gd name="T17" fmla="*/ 128 h 150"/>
                  <a:gd name="T18" fmla="*/ 0 w 67"/>
                  <a:gd name="T19" fmla="*/ 141 h 150"/>
                  <a:gd name="T20" fmla="*/ 8 w 67"/>
                  <a:gd name="T21" fmla="*/ 150 h 150"/>
                  <a:gd name="T22" fmla="*/ 17 w 67"/>
                  <a:gd name="T23" fmla="*/ 141 h 150"/>
                  <a:gd name="T24" fmla="*/ 17 w 67"/>
                  <a:gd name="T25" fmla="*/ 128 h 150"/>
                  <a:gd name="T26" fmla="*/ 54 w 67"/>
                  <a:gd name="T27" fmla="*/ 81 h 150"/>
                  <a:gd name="T28" fmla="*/ 61 w 67"/>
                  <a:gd name="T29" fmla="*/ 76 h 150"/>
                  <a:gd name="T30" fmla="*/ 61 w 67"/>
                  <a:gd name="T31" fmla="*/ 76 h 150"/>
                  <a:gd name="T32" fmla="*/ 61 w 67"/>
                  <a:gd name="T33" fmla="*/ 76 h 1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7" h="150">
                    <a:moveTo>
                      <a:pt x="61" y="76"/>
                    </a:moveTo>
                    <a:cubicBezTo>
                      <a:pt x="62" y="72"/>
                      <a:pt x="60" y="67"/>
                      <a:pt x="56" y="65"/>
                    </a:cubicBezTo>
                    <a:cubicBezTo>
                      <a:pt x="47" y="61"/>
                      <a:pt x="41" y="52"/>
                      <a:pt x="41" y="42"/>
                    </a:cubicBezTo>
                    <a:cubicBezTo>
                      <a:pt x="41" y="31"/>
                      <a:pt x="49" y="20"/>
                      <a:pt x="60" y="17"/>
                    </a:cubicBezTo>
                    <a:cubicBezTo>
                      <a:pt x="65" y="16"/>
                      <a:pt x="67" y="11"/>
                      <a:pt x="66" y="7"/>
                    </a:cubicBezTo>
                    <a:cubicBezTo>
                      <a:pt x="65" y="3"/>
                      <a:pt x="61" y="0"/>
                      <a:pt x="57" y="1"/>
                    </a:cubicBezTo>
                    <a:cubicBezTo>
                      <a:pt x="38" y="5"/>
                      <a:pt x="25" y="23"/>
                      <a:pt x="25" y="42"/>
                    </a:cubicBezTo>
                    <a:cubicBezTo>
                      <a:pt x="25" y="53"/>
                      <a:pt x="29" y="62"/>
                      <a:pt x="36" y="70"/>
                    </a:cubicBezTo>
                    <a:cubicBezTo>
                      <a:pt x="14" y="81"/>
                      <a:pt x="0" y="104"/>
                      <a:pt x="0" y="128"/>
                    </a:cubicBezTo>
                    <a:cubicBezTo>
                      <a:pt x="0" y="141"/>
                      <a:pt x="0" y="141"/>
                      <a:pt x="0" y="141"/>
                    </a:cubicBezTo>
                    <a:cubicBezTo>
                      <a:pt x="0" y="146"/>
                      <a:pt x="4" y="150"/>
                      <a:pt x="8" y="150"/>
                    </a:cubicBezTo>
                    <a:cubicBezTo>
                      <a:pt x="13" y="150"/>
                      <a:pt x="17" y="146"/>
                      <a:pt x="17" y="141"/>
                    </a:cubicBezTo>
                    <a:cubicBezTo>
                      <a:pt x="17" y="128"/>
                      <a:pt x="17" y="128"/>
                      <a:pt x="17" y="128"/>
                    </a:cubicBezTo>
                    <a:cubicBezTo>
                      <a:pt x="17" y="105"/>
                      <a:pt x="32" y="86"/>
                      <a:pt x="54" y="81"/>
                    </a:cubicBezTo>
                    <a:cubicBezTo>
                      <a:pt x="57" y="80"/>
                      <a:pt x="59" y="78"/>
                      <a:pt x="61" y="76"/>
                    </a:cubicBezTo>
                    <a:close/>
                    <a:moveTo>
                      <a:pt x="61" y="76"/>
                    </a:moveTo>
                    <a:cubicBezTo>
                      <a:pt x="61" y="76"/>
                      <a:pt x="61" y="76"/>
                      <a:pt x="61" y="76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62" name="Freeform 161">
                <a:extLst>
                  <a:ext uri="{FF2B5EF4-FFF2-40B4-BE49-F238E27FC236}">
                    <a16:creationId xmlns:a16="http://schemas.microsoft.com/office/drawing/2014/main" id="{812D0AB1-AF32-1F43-9D53-FE568F401E96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9678988" y="3387725"/>
                <a:ext cx="631825" cy="757238"/>
              </a:xfrm>
              <a:custGeom>
                <a:avLst/>
                <a:gdLst>
                  <a:gd name="T0" fmla="*/ 114 w 166"/>
                  <a:gd name="T1" fmla="*/ 89 h 199"/>
                  <a:gd name="T2" fmla="*/ 133 w 166"/>
                  <a:gd name="T3" fmla="*/ 50 h 199"/>
                  <a:gd name="T4" fmla="*/ 83 w 166"/>
                  <a:gd name="T5" fmla="*/ 0 h 199"/>
                  <a:gd name="T6" fmla="*/ 33 w 166"/>
                  <a:gd name="T7" fmla="*/ 50 h 199"/>
                  <a:gd name="T8" fmla="*/ 52 w 166"/>
                  <a:gd name="T9" fmla="*/ 89 h 199"/>
                  <a:gd name="T10" fmla="*/ 0 w 166"/>
                  <a:gd name="T11" fmla="*/ 174 h 199"/>
                  <a:gd name="T12" fmla="*/ 0 w 166"/>
                  <a:gd name="T13" fmla="*/ 199 h 199"/>
                  <a:gd name="T14" fmla="*/ 166 w 166"/>
                  <a:gd name="T15" fmla="*/ 199 h 199"/>
                  <a:gd name="T16" fmla="*/ 166 w 166"/>
                  <a:gd name="T17" fmla="*/ 174 h 199"/>
                  <a:gd name="T18" fmla="*/ 114 w 166"/>
                  <a:gd name="T19" fmla="*/ 89 h 199"/>
                  <a:gd name="T20" fmla="*/ 50 w 166"/>
                  <a:gd name="T21" fmla="*/ 50 h 199"/>
                  <a:gd name="T22" fmla="*/ 83 w 166"/>
                  <a:gd name="T23" fmla="*/ 18 h 199"/>
                  <a:gd name="T24" fmla="*/ 116 w 166"/>
                  <a:gd name="T25" fmla="*/ 50 h 199"/>
                  <a:gd name="T26" fmla="*/ 83 w 166"/>
                  <a:gd name="T27" fmla="*/ 82 h 199"/>
                  <a:gd name="T28" fmla="*/ 50 w 166"/>
                  <a:gd name="T29" fmla="*/ 50 h 199"/>
                  <a:gd name="T30" fmla="*/ 149 w 166"/>
                  <a:gd name="T31" fmla="*/ 182 h 199"/>
                  <a:gd name="T32" fmla="*/ 17 w 166"/>
                  <a:gd name="T33" fmla="*/ 182 h 199"/>
                  <a:gd name="T34" fmla="*/ 17 w 166"/>
                  <a:gd name="T35" fmla="*/ 174 h 199"/>
                  <a:gd name="T36" fmla="*/ 83 w 166"/>
                  <a:gd name="T37" fmla="*/ 100 h 199"/>
                  <a:gd name="T38" fmla="*/ 149 w 166"/>
                  <a:gd name="T39" fmla="*/ 174 h 199"/>
                  <a:gd name="T40" fmla="*/ 149 w 166"/>
                  <a:gd name="T41" fmla="*/ 182 h 199"/>
                  <a:gd name="T42" fmla="*/ 149 w 166"/>
                  <a:gd name="T43" fmla="*/ 182 h 199"/>
                  <a:gd name="T44" fmla="*/ 149 w 166"/>
                  <a:gd name="T45" fmla="*/ 182 h 1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66" h="199">
                    <a:moveTo>
                      <a:pt x="114" y="89"/>
                    </a:moveTo>
                    <a:cubicBezTo>
                      <a:pt x="126" y="79"/>
                      <a:pt x="133" y="65"/>
                      <a:pt x="133" y="50"/>
                    </a:cubicBezTo>
                    <a:cubicBezTo>
                      <a:pt x="133" y="22"/>
                      <a:pt x="110" y="0"/>
                      <a:pt x="83" y="0"/>
                    </a:cubicBezTo>
                    <a:cubicBezTo>
                      <a:pt x="56" y="0"/>
                      <a:pt x="33" y="22"/>
                      <a:pt x="33" y="50"/>
                    </a:cubicBezTo>
                    <a:cubicBezTo>
                      <a:pt x="33" y="66"/>
                      <a:pt x="41" y="80"/>
                      <a:pt x="52" y="89"/>
                    </a:cubicBezTo>
                    <a:cubicBezTo>
                      <a:pt x="22" y="101"/>
                      <a:pt x="0" y="139"/>
                      <a:pt x="0" y="174"/>
                    </a:cubicBezTo>
                    <a:cubicBezTo>
                      <a:pt x="0" y="199"/>
                      <a:pt x="0" y="199"/>
                      <a:pt x="0" y="199"/>
                    </a:cubicBezTo>
                    <a:cubicBezTo>
                      <a:pt x="166" y="199"/>
                      <a:pt x="166" y="199"/>
                      <a:pt x="166" y="199"/>
                    </a:cubicBezTo>
                    <a:cubicBezTo>
                      <a:pt x="166" y="174"/>
                      <a:pt x="166" y="174"/>
                      <a:pt x="166" y="174"/>
                    </a:cubicBezTo>
                    <a:cubicBezTo>
                      <a:pt x="166" y="139"/>
                      <a:pt x="144" y="101"/>
                      <a:pt x="114" y="89"/>
                    </a:cubicBezTo>
                    <a:close/>
                    <a:moveTo>
                      <a:pt x="50" y="50"/>
                    </a:moveTo>
                    <a:cubicBezTo>
                      <a:pt x="50" y="32"/>
                      <a:pt x="65" y="18"/>
                      <a:pt x="83" y="18"/>
                    </a:cubicBezTo>
                    <a:cubicBezTo>
                      <a:pt x="101" y="18"/>
                      <a:pt x="116" y="32"/>
                      <a:pt x="116" y="50"/>
                    </a:cubicBezTo>
                    <a:cubicBezTo>
                      <a:pt x="116" y="68"/>
                      <a:pt x="101" y="82"/>
                      <a:pt x="83" y="82"/>
                    </a:cubicBezTo>
                    <a:cubicBezTo>
                      <a:pt x="65" y="82"/>
                      <a:pt x="50" y="68"/>
                      <a:pt x="50" y="50"/>
                    </a:cubicBezTo>
                    <a:close/>
                    <a:moveTo>
                      <a:pt x="149" y="182"/>
                    </a:moveTo>
                    <a:cubicBezTo>
                      <a:pt x="17" y="182"/>
                      <a:pt x="17" y="182"/>
                      <a:pt x="17" y="182"/>
                    </a:cubicBezTo>
                    <a:cubicBezTo>
                      <a:pt x="17" y="174"/>
                      <a:pt x="17" y="174"/>
                      <a:pt x="17" y="174"/>
                    </a:cubicBezTo>
                    <a:cubicBezTo>
                      <a:pt x="17" y="138"/>
                      <a:pt x="46" y="100"/>
                      <a:pt x="83" y="100"/>
                    </a:cubicBezTo>
                    <a:cubicBezTo>
                      <a:pt x="120" y="100"/>
                      <a:pt x="149" y="138"/>
                      <a:pt x="149" y="174"/>
                    </a:cubicBezTo>
                    <a:cubicBezTo>
                      <a:pt x="149" y="182"/>
                      <a:pt x="149" y="182"/>
                      <a:pt x="149" y="182"/>
                    </a:cubicBezTo>
                    <a:close/>
                    <a:moveTo>
                      <a:pt x="149" y="182"/>
                    </a:moveTo>
                    <a:cubicBezTo>
                      <a:pt x="149" y="182"/>
                      <a:pt x="149" y="182"/>
                      <a:pt x="149" y="182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63" name="Freeform 162">
                <a:extLst>
                  <a:ext uri="{FF2B5EF4-FFF2-40B4-BE49-F238E27FC236}">
                    <a16:creationId xmlns:a16="http://schemas.microsoft.com/office/drawing/2014/main" id="{F8CF12F7-BFD5-C743-95C3-E3377EDCAC3A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0180638" y="3449638"/>
                <a:ext cx="255588" cy="569913"/>
              </a:xfrm>
              <a:custGeom>
                <a:avLst/>
                <a:gdLst>
                  <a:gd name="T0" fmla="*/ 31 w 67"/>
                  <a:gd name="T1" fmla="*/ 70 h 150"/>
                  <a:gd name="T2" fmla="*/ 42 w 67"/>
                  <a:gd name="T3" fmla="*/ 42 h 150"/>
                  <a:gd name="T4" fmla="*/ 11 w 67"/>
                  <a:gd name="T5" fmla="*/ 1 h 150"/>
                  <a:gd name="T6" fmla="*/ 2 w 67"/>
                  <a:gd name="T7" fmla="*/ 7 h 150"/>
                  <a:gd name="T8" fmla="*/ 7 w 67"/>
                  <a:gd name="T9" fmla="*/ 17 h 150"/>
                  <a:gd name="T10" fmla="*/ 26 w 67"/>
                  <a:gd name="T11" fmla="*/ 42 h 150"/>
                  <a:gd name="T12" fmla="*/ 11 w 67"/>
                  <a:gd name="T13" fmla="*/ 65 h 150"/>
                  <a:gd name="T14" fmla="*/ 8 w 67"/>
                  <a:gd name="T15" fmla="*/ 67 h 150"/>
                  <a:gd name="T16" fmla="*/ 6 w 67"/>
                  <a:gd name="T17" fmla="*/ 70 h 150"/>
                  <a:gd name="T18" fmla="*/ 6 w 67"/>
                  <a:gd name="T19" fmla="*/ 71 h 150"/>
                  <a:gd name="T20" fmla="*/ 6 w 67"/>
                  <a:gd name="T21" fmla="*/ 76 h 150"/>
                  <a:gd name="T22" fmla="*/ 13 w 67"/>
                  <a:gd name="T23" fmla="*/ 81 h 150"/>
                  <a:gd name="T24" fmla="*/ 50 w 67"/>
                  <a:gd name="T25" fmla="*/ 128 h 150"/>
                  <a:gd name="T26" fmla="*/ 50 w 67"/>
                  <a:gd name="T27" fmla="*/ 141 h 150"/>
                  <a:gd name="T28" fmla="*/ 59 w 67"/>
                  <a:gd name="T29" fmla="*/ 150 h 150"/>
                  <a:gd name="T30" fmla="*/ 67 w 67"/>
                  <a:gd name="T31" fmla="*/ 141 h 150"/>
                  <a:gd name="T32" fmla="*/ 67 w 67"/>
                  <a:gd name="T33" fmla="*/ 128 h 150"/>
                  <a:gd name="T34" fmla="*/ 31 w 67"/>
                  <a:gd name="T35" fmla="*/ 70 h 150"/>
                  <a:gd name="T36" fmla="*/ 31 w 67"/>
                  <a:gd name="T37" fmla="*/ 70 h 150"/>
                  <a:gd name="T38" fmla="*/ 31 w 67"/>
                  <a:gd name="T39" fmla="*/ 70 h 1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7" h="150">
                    <a:moveTo>
                      <a:pt x="31" y="70"/>
                    </a:moveTo>
                    <a:cubicBezTo>
                      <a:pt x="38" y="62"/>
                      <a:pt x="42" y="52"/>
                      <a:pt x="42" y="42"/>
                    </a:cubicBezTo>
                    <a:cubicBezTo>
                      <a:pt x="42" y="23"/>
                      <a:pt x="30" y="6"/>
                      <a:pt x="11" y="1"/>
                    </a:cubicBezTo>
                    <a:cubicBezTo>
                      <a:pt x="7" y="0"/>
                      <a:pt x="3" y="3"/>
                      <a:pt x="2" y="7"/>
                    </a:cubicBezTo>
                    <a:cubicBezTo>
                      <a:pt x="0" y="11"/>
                      <a:pt x="3" y="16"/>
                      <a:pt x="7" y="17"/>
                    </a:cubicBezTo>
                    <a:cubicBezTo>
                      <a:pt x="18" y="20"/>
                      <a:pt x="26" y="31"/>
                      <a:pt x="26" y="42"/>
                    </a:cubicBezTo>
                    <a:cubicBezTo>
                      <a:pt x="26" y="52"/>
                      <a:pt x="20" y="61"/>
                      <a:pt x="11" y="65"/>
                    </a:cubicBezTo>
                    <a:cubicBezTo>
                      <a:pt x="10" y="65"/>
                      <a:pt x="9" y="66"/>
                      <a:pt x="8" y="67"/>
                    </a:cubicBezTo>
                    <a:cubicBezTo>
                      <a:pt x="7" y="68"/>
                      <a:pt x="7" y="69"/>
                      <a:pt x="6" y="70"/>
                    </a:cubicBezTo>
                    <a:cubicBezTo>
                      <a:pt x="6" y="71"/>
                      <a:pt x="6" y="71"/>
                      <a:pt x="6" y="71"/>
                    </a:cubicBezTo>
                    <a:cubicBezTo>
                      <a:pt x="6" y="73"/>
                      <a:pt x="6" y="74"/>
                      <a:pt x="6" y="76"/>
                    </a:cubicBezTo>
                    <a:cubicBezTo>
                      <a:pt x="8" y="78"/>
                      <a:pt x="10" y="80"/>
                      <a:pt x="13" y="81"/>
                    </a:cubicBezTo>
                    <a:cubicBezTo>
                      <a:pt x="35" y="86"/>
                      <a:pt x="50" y="106"/>
                      <a:pt x="50" y="128"/>
                    </a:cubicBezTo>
                    <a:cubicBezTo>
                      <a:pt x="50" y="141"/>
                      <a:pt x="50" y="141"/>
                      <a:pt x="50" y="141"/>
                    </a:cubicBezTo>
                    <a:cubicBezTo>
                      <a:pt x="50" y="146"/>
                      <a:pt x="54" y="150"/>
                      <a:pt x="59" y="150"/>
                    </a:cubicBezTo>
                    <a:cubicBezTo>
                      <a:pt x="63" y="150"/>
                      <a:pt x="67" y="146"/>
                      <a:pt x="67" y="141"/>
                    </a:cubicBezTo>
                    <a:cubicBezTo>
                      <a:pt x="67" y="128"/>
                      <a:pt x="67" y="128"/>
                      <a:pt x="67" y="128"/>
                    </a:cubicBezTo>
                    <a:cubicBezTo>
                      <a:pt x="67" y="104"/>
                      <a:pt x="53" y="81"/>
                      <a:pt x="31" y="70"/>
                    </a:cubicBezTo>
                    <a:close/>
                    <a:moveTo>
                      <a:pt x="31" y="70"/>
                    </a:moveTo>
                    <a:cubicBezTo>
                      <a:pt x="31" y="70"/>
                      <a:pt x="31" y="70"/>
                      <a:pt x="31" y="7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  <p:sp>
        <p:nvSpPr>
          <p:cNvPr id="164" name="文本框 163">
            <a:extLst>
              <a:ext uri="{FF2B5EF4-FFF2-40B4-BE49-F238E27FC236}">
                <a16:creationId xmlns:a16="http://schemas.microsoft.com/office/drawing/2014/main" id="{688962B3-9C35-E947-BDFB-287D8808B05C}"/>
              </a:ext>
            </a:extLst>
          </p:cNvPr>
          <p:cNvSpPr txBox="1"/>
          <p:nvPr/>
        </p:nvSpPr>
        <p:spPr>
          <a:xfrm>
            <a:off x="6183291" y="5635565"/>
            <a:ext cx="112167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sz="1200" b="1" dirty="0">
                <a:solidFill>
                  <a:srgbClr val="203864"/>
                </a:solidFill>
                <a:latin typeface="Century Gothic" panose="020B0502020202020204" pitchFamily="34" charset="0"/>
              </a:rPr>
              <a:t>Reseller</a:t>
            </a:r>
            <a:r>
              <a:rPr kumimoji="1" lang="zh-CN" altLang="en-US" sz="1200" b="1" dirty="0">
                <a:solidFill>
                  <a:srgbClr val="203864"/>
                </a:solidFill>
                <a:latin typeface="Century Gothic" panose="020B0502020202020204" pitchFamily="34" charset="0"/>
              </a:rPr>
              <a:t> </a:t>
            </a:r>
            <a:r>
              <a:rPr kumimoji="1" lang="en-US" altLang="zh-CN" sz="1200" b="1" dirty="0">
                <a:solidFill>
                  <a:srgbClr val="203864"/>
                </a:solidFill>
                <a:latin typeface="Century Gothic" panose="020B0502020202020204" pitchFamily="34" charset="0"/>
              </a:rPr>
              <a:t>A</a:t>
            </a:r>
            <a:endParaRPr kumimoji="1" lang="zh-CN" altLang="en-US" sz="1200" b="1" dirty="0">
              <a:solidFill>
                <a:srgbClr val="203864"/>
              </a:solidFill>
              <a:latin typeface="Century Gothic" panose="020B0502020202020204" pitchFamily="34" charset="0"/>
            </a:endParaRPr>
          </a:p>
        </p:txBody>
      </p:sp>
      <p:sp>
        <p:nvSpPr>
          <p:cNvPr id="165" name="文本框 164">
            <a:extLst>
              <a:ext uri="{FF2B5EF4-FFF2-40B4-BE49-F238E27FC236}">
                <a16:creationId xmlns:a16="http://schemas.microsoft.com/office/drawing/2014/main" id="{816F6D5C-A211-1941-93B0-E9C49F5CC7D1}"/>
              </a:ext>
            </a:extLst>
          </p:cNvPr>
          <p:cNvSpPr txBox="1"/>
          <p:nvPr/>
        </p:nvSpPr>
        <p:spPr>
          <a:xfrm>
            <a:off x="7269556" y="5627935"/>
            <a:ext cx="109236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sz="1200" b="1" dirty="0">
                <a:solidFill>
                  <a:srgbClr val="203864"/>
                </a:solidFill>
                <a:latin typeface="Century Gothic" panose="020B0502020202020204" pitchFamily="34" charset="0"/>
              </a:rPr>
              <a:t>Reseller</a:t>
            </a:r>
            <a:r>
              <a:rPr kumimoji="1" lang="zh-CN" altLang="en-US" sz="1200" b="1" dirty="0">
                <a:solidFill>
                  <a:srgbClr val="203864"/>
                </a:solidFill>
                <a:latin typeface="Century Gothic" panose="020B0502020202020204" pitchFamily="34" charset="0"/>
              </a:rPr>
              <a:t> </a:t>
            </a:r>
            <a:r>
              <a:rPr kumimoji="1" lang="en-US" altLang="zh-CN" sz="1200" b="1" dirty="0">
                <a:solidFill>
                  <a:srgbClr val="203864"/>
                </a:solidFill>
                <a:latin typeface="Century Gothic" panose="020B0502020202020204" pitchFamily="34" charset="0"/>
              </a:rPr>
              <a:t>B</a:t>
            </a:r>
            <a:endParaRPr kumimoji="1" lang="zh-CN" altLang="en-US" sz="1200" b="1" dirty="0">
              <a:solidFill>
                <a:srgbClr val="203864"/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166" name="直线连接符 165">
            <a:extLst>
              <a:ext uri="{FF2B5EF4-FFF2-40B4-BE49-F238E27FC236}">
                <a16:creationId xmlns:a16="http://schemas.microsoft.com/office/drawing/2014/main" id="{F6116117-7D27-344C-A844-4BAED2566C27}"/>
              </a:ext>
            </a:extLst>
          </p:cNvPr>
          <p:cNvCxnSpPr>
            <a:cxnSpLocks/>
          </p:cNvCxnSpPr>
          <p:nvPr/>
        </p:nvCxnSpPr>
        <p:spPr>
          <a:xfrm flipV="1">
            <a:off x="9539617" y="2383527"/>
            <a:ext cx="1" cy="915527"/>
          </a:xfrm>
          <a:prstGeom prst="line">
            <a:avLst/>
          </a:prstGeom>
          <a:ln w="127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7" name="直线连接符 166">
            <a:extLst>
              <a:ext uri="{FF2B5EF4-FFF2-40B4-BE49-F238E27FC236}">
                <a16:creationId xmlns:a16="http://schemas.microsoft.com/office/drawing/2014/main" id="{AE7D9774-82E0-7946-A6E2-240A3C2CF132}"/>
              </a:ext>
            </a:extLst>
          </p:cNvPr>
          <p:cNvCxnSpPr>
            <a:cxnSpLocks/>
          </p:cNvCxnSpPr>
          <p:nvPr/>
        </p:nvCxnSpPr>
        <p:spPr>
          <a:xfrm flipV="1">
            <a:off x="10844117" y="2375216"/>
            <a:ext cx="1" cy="915527"/>
          </a:xfrm>
          <a:prstGeom prst="line">
            <a:avLst/>
          </a:prstGeom>
          <a:ln w="127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68" name="组合 167">
            <a:extLst>
              <a:ext uri="{FF2B5EF4-FFF2-40B4-BE49-F238E27FC236}">
                <a16:creationId xmlns:a16="http://schemas.microsoft.com/office/drawing/2014/main" id="{8D91BC96-B1B1-8A47-986B-D3F9EAD52572}"/>
              </a:ext>
            </a:extLst>
          </p:cNvPr>
          <p:cNvGrpSpPr/>
          <p:nvPr/>
        </p:nvGrpSpPr>
        <p:grpSpPr>
          <a:xfrm>
            <a:off x="8515628" y="5034304"/>
            <a:ext cx="491727" cy="491727"/>
            <a:chOff x="2045561" y="2106620"/>
            <a:chExt cx="692645" cy="692645"/>
          </a:xfrm>
        </p:grpSpPr>
        <p:sp>
          <p:nvSpPr>
            <p:cNvPr id="169" name="椭圆 168">
              <a:extLst>
                <a:ext uri="{FF2B5EF4-FFF2-40B4-BE49-F238E27FC236}">
                  <a16:creationId xmlns:a16="http://schemas.microsoft.com/office/drawing/2014/main" id="{DA3E8F1B-18F3-E84E-B6B4-5A7E8BFAE7C9}"/>
                </a:ext>
              </a:extLst>
            </p:cNvPr>
            <p:cNvSpPr/>
            <p:nvPr/>
          </p:nvSpPr>
          <p:spPr>
            <a:xfrm>
              <a:off x="2045561" y="2106620"/>
              <a:ext cx="692645" cy="692645"/>
            </a:xfrm>
            <a:prstGeom prst="ellipse">
              <a:avLst/>
            </a:prstGeom>
            <a:solidFill>
              <a:srgbClr val="30A1DC"/>
            </a:solidFill>
            <a:ln w="92075">
              <a:solidFill>
                <a:srgbClr val="30A1DC">
                  <a:alpha val="46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>
                <a:solidFill>
                  <a:schemeClr val="tx1"/>
                </a:solidFill>
              </a:endParaRPr>
            </a:p>
          </p:txBody>
        </p:sp>
        <p:grpSp>
          <p:nvGrpSpPr>
            <p:cNvPr id="170" name="组合 169">
              <a:extLst>
                <a:ext uri="{FF2B5EF4-FFF2-40B4-BE49-F238E27FC236}">
                  <a16:creationId xmlns:a16="http://schemas.microsoft.com/office/drawing/2014/main" id="{A4517ABF-9FE7-BA47-9E8D-8929FC47605A}"/>
                </a:ext>
              </a:extLst>
            </p:cNvPr>
            <p:cNvGrpSpPr/>
            <p:nvPr/>
          </p:nvGrpSpPr>
          <p:grpSpPr>
            <a:xfrm>
              <a:off x="2218048" y="2282736"/>
              <a:ext cx="356688" cy="306007"/>
              <a:chOff x="9553575" y="3387725"/>
              <a:chExt cx="882651" cy="757238"/>
            </a:xfrm>
          </p:grpSpPr>
          <p:sp>
            <p:nvSpPr>
              <p:cNvPr id="171" name="Freeform 160">
                <a:extLst>
                  <a:ext uri="{FF2B5EF4-FFF2-40B4-BE49-F238E27FC236}">
                    <a16:creationId xmlns:a16="http://schemas.microsoft.com/office/drawing/2014/main" id="{35119243-387D-804E-B4D4-2F2E8C84EF6D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9553575" y="3449638"/>
                <a:ext cx="255588" cy="569913"/>
              </a:xfrm>
              <a:custGeom>
                <a:avLst/>
                <a:gdLst>
                  <a:gd name="T0" fmla="*/ 61 w 67"/>
                  <a:gd name="T1" fmla="*/ 76 h 150"/>
                  <a:gd name="T2" fmla="*/ 56 w 67"/>
                  <a:gd name="T3" fmla="*/ 65 h 150"/>
                  <a:gd name="T4" fmla="*/ 41 w 67"/>
                  <a:gd name="T5" fmla="*/ 42 h 150"/>
                  <a:gd name="T6" fmla="*/ 60 w 67"/>
                  <a:gd name="T7" fmla="*/ 17 h 150"/>
                  <a:gd name="T8" fmla="*/ 66 w 67"/>
                  <a:gd name="T9" fmla="*/ 7 h 150"/>
                  <a:gd name="T10" fmla="*/ 57 w 67"/>
                  <a:gd name="T11" fmla="*/ 1 h 150"/>
                  <a:gd name="T12" fmla="*/ 25 w 67"/>
                  <a:gd name="T13" fmla="*/ 42 h 150"/>
                  <a:gd name="T14" fmla="*/ 36 w 67"/>
                  <a:gd name="T15" fmla="*/ 70 h 150"/>
                  <a:gd name="T16" fmla="*/ 0 w 67"/>
                  <a:gd name="T17" fmla="*/ 128 h 150"/>
                  <a:gd name="T18" fmla="*/ 0 w 67"/>
                  <a:gd name="T19" fmla="*/ 141 h 150"/>
                  <a:gd name="T20" fmla="*/ 8 w 67"/>
                  <a:gd name="T21" fmla="*/ 150 h 150"/>
                  <a:gd name="T22" fmla="*/ 17 w 67"/>
                  <a:gd name="T23" fmla="*/ 141 h 150"/>
                  <a:gd name="T24" fmla="*/ 17 w 67"/>
                  <a:gd name="T25" fmla="*/ 128 h 150"/>
                  <a:gd name="T26" fmla="*/ 54 w 67"/>
                  <a:gd name="T27" fmla="*/ 81 h 150"/>
                  <a:gd name="T28" fmla="*/ 61 w 67"/>
                  <a:gd name="T29" fmla="*/ 76 h 150"/>
                  <a:gd name="T30" fmla="*/ 61 w 67"/>
                  <a:gd name="T31" fmla="*/ 76 h 150"/>
                  <a:gd name="T32" fmla="*/ 61 w 67"/>
                  <a:gd name="T33" fmla="*/ 76 h 1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7" h="150">
                    <a:moveTo>
                      <a:pt x="61" y="76"/>
                    </a:moveTo>
                    <a:cubicBezTo>
                      <a:pt x="62" y="72"/>
                      <a:pt x="60" y="67"/>
                      <a:pt x="56" y="65"/>
                    </a:cubicBezTo>
                    <a:cubicBezTo>
                      <a:pt x="47" y="61"/>
                      <a:pt x="41" y="52"/>
                      <a:pt x="41" y="42"/>
                    </a:cubicBezTo>
                    <a:cubicBezTo>
                      <a:pt x="41" y="31"/>
                      <a:pt x="49" y="20"/>
                      <a:pt x="60" y="17"/>
                    </a:cubicBezTo>
                    <a:cubicBezTo>
                      <a:pt x="65" y="16"/>
                      <a:pt x="67" y="11"/>
                      <a:pt x="66" y="7"/>
                    </a:cubicBezTo>
                    <a:cubicBezTo>
                      <a:pt x="65" y="3"/>
                      <a:pt x="61" y="0"/>
                      <a:pt x="57" y="1"/>
                    </a:cubicBezTo>
                    <a:cubicBezTo>
                      <a:pt x="38" y="5"/>
                      <a:pt x="25" y="23"/>
                      <a:pt x="25" y="42"/>
                    </a:cubicBezTo>
                    <a:cubicBezTo>
                      <a:pt x="25" y="53"/>
                      <a:pt x="29" y="62"/>
                      <a:pt x="36" y="70"/>
                    </a:cubicBezTo>
                    <a:cubicBezTo>
                      <a:pt x="14" y="81"/>
                      <a:pt x="0" y="104"/>
                      <a:pt x="0" y="128"/>
                    </a:cubicBezTo>
                    <a:cubicBezTo>
                      <a:pt x="0" y="141"/>
                      <a:pt x="0" y="141"/>
                      <a:pt x="0" y="141"/>
                    </a:cubicBezTo>
                    <a:cubicBezTo>
                      <a:pt x="0" y="146"/>
                      <a:pt x="4" y="150"/>
                      <a:pt x="8" y="150"/>
                    </a:cubicBezTo>
                    <a:cubicBezTo>
                      <a:pt x="13" y="150"/>
                      <a:pt x="17" y="146"/>
                      <a:pt x="17" y="141"/>
                    </a:cubicBezTo>
                    <a:cubicBezTo>
                      <a:pt x="17" y="128"/>
                      <a:pt x="17" y="128"/>
                      <a:pt x="17" y="128"/>
                    </a:cubicBezTo>
                    <a:cubicBezTo>
                      <a:pt x="17" y="105"/>
                      <a:pt x="32" y="86"/>
                      <a:pt x="54" y="81"/>
                    </a:cubicBezTo>
                    <a:cubicBezTo>
                      <a:pt x="57" y="80"/>
                      <a:pt x="59" y="78"/>
                      <a:pt x="61" y="76"/>
                    </a:cubicBezTo>
                    <a:close/>
                    <a:moveTo>
                      <a:pt x="61" y="76"/>
                    </a:moveTo>
                    <a:cubicBezTo>
                      <a:pt x="61" y="76"/>
                      <a:pt x="61" y="76"/>
                      <a:pt x="61" y="76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72" name="Freeform 161">
                <a:extLst>
                  <a:ext uri="{FF2B5EF4-FFF2-40B4-BE49-F238E27FC236}">
                    <a16:creationId xmlns:a16="http://schemas.microsoft.com/office/drawing/2014/main" id="{42C39E4F-516E-584E-87EF-FB298D2E6598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9678988" y="3387725"/>
                <a:ext cx="631825" cy="757238"/>
              </a:xfrm>
              <a:custGeom>
                <a:avLst/>
                <a:gdLst>
                  <a:gd name="T0" fmla="*/ 114 w 166"/>
                  <a:gd name="T1" fmla="*/ 89 h 199"/>
                  <a:gd name="T2" fmla="*/ 133 w 166"/>
                  <a:gd name="T3" fmla="*/ 50 h 199"/>
                  <a:gd name="T4" fmla="*/ 83 w 166"/>
                  <a:gd name="T5" fmla="*/ 0 h 199"/>
                  <a:gd name="T6" fmla="*/ 33 w 166"/>
                  <a:gd name="T7" fmla="*/ 50 h 199"/>
                  <a:gd name="T8" fmla="*/ 52 w 166"/>
                  <a:gd name="T9" fmla="*/ 89 h 199"/>
                  <a:gd name="T10" fmla="*/ 0 w 166"/>
                  <a:gd name="T11" fmla="*/ 174 h 199"/>
                  <a:gd name="T12" fmla="*/ 0 w 166"/>
                  <a:gd name="T13" fmla="*/ 199 h 199"/>
                  <a:gd name="T14" fmla="*/ 166 w 166"/>
                  <a:gd name="T15" fmla="*/ 199 h 199"/>
                  <a:gd name="T16" fmla="*/ 166 w 166"/>
                  <a:gd name="T17" fmla="*/ 174 h 199"/>
                  <a:gd name="T18" fmla="*/ 114 w 166"/>
                  <a:gd name="T19" fmla="*/ 89 h 199"/>
                  <a:gd name="T20" fmla="*/ 50 w 166"/>
                  <a:gd name="T21" fmla="*/ 50 h 199"/>
                  <a:gd name="T22" fmla="*/ 83 w 166"/>
                  <a:gd name="T23" fmla="*/ 18 h 199"/>
                  <a:gd name="T24" fmla="*/ 116 w 166"/>
                  <a:gd name="T25" fmla="*/ 50 h 199"/>
                  <a:gd name="T26" fmla="*/ 83 w 166"/>
                  <a:gd name="T27" fmla="*/ 82 h 199"/>
                  <a:gd name="T28" fmla="*/ 50 w 166"/>
                  <a:gd name="T29" fmla="*/ 50 h 199"/>
                  <a:gd name="T30" fmla="*/ 149 w 166"/>
                  <a:gd name="T31" fmla="*/ 182 h 199"/>
                  <a:gd name="T32" fmla="*/ 17 w 166"/>
                  <a:gd name="T33" fmla="*/ 182 h 199"/>
                  <a:gd name="T34" fmla="*/ 17 w 166"/>
                  <a:gd name="T35" fmla="*/ 174 h 199"/>
                  <a:gd name="T36" fmla="*/ 83 w 166"/>
                  <a:gd name="T37" fmla="*/ 100 h 199"/>
                  <a:gd name="T38" fmla="*/ 149 w 166"/>
                  <a:gd name="T39" fmla="*/ 174 h 199"/>
                  <a:gd name="T40" fmla="*/ 149 w 166"/>
                  <a:gd name="T41" fmla="*/ 182 h 199"/>
                  <a:gd name="T42" fmla="*/ 149 w 166"/>
                  <a:gd name="T43" fmla="*/ 182 h 199"/>
                  <a:gd name="T44" fmla="*/ 149 w 166"/>
                  <a:gd name="T45" fmla="*/ 182 h 1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66" h="199">
                    <a:moveTo>
                      <a:pt x="114" y="89"/>
                    </a:moveTo>
                    <a:cubicBezTo>
                      <a:pt x="126" y="79"/>
                      <a:pt x="133" y="65"/>
                      <a:pt x="133" y="50"/>
                    </a:cubicBezTo>
                    <a:cubicBezTo>
                      <a:pt x="133" y="22"/>
                      <a:pt x="110" y="0"/>
                      <a:pt x="83" y="0"/>
                    </a:cubicBezTo>
                    <a:cubicBezTo>
                      <a:pt x="56" y="0"/>
                      <a:pt x="33" y="22"/>
                      <a:pt x="33" y="50"/>
                    </a:cubicBezTo>
                    <a:cubicBezTo>
                      <a:pt x="33" y="66"/>
                      <a:pt x="41" y="80"/>
                      <a:pt x="52" y="89"/>
                    </a:cubicBezTo>
                    <a:cubicBezTo>
                      <a:pt x="22" y="101"/>
                      <a:pt x="0" y="139"/>
                      <a:pt x="0" y="174"/>
                    </a:cubicBezTo>
                    <a:cubicBezTo>
                      <a:pt x="0" y="199"/>
                      <a:pt x="0" y="199"/>
                      <a:pt x="0" y="199"/>
                    </a:cubicBezTo>
                    <a:cubicBezTo>
                      <a:pt x="166" y="199"/>
                      <a:pt x="166" y="199"/>
                      <a:pt x="166" y="199"/>
                    </a:cubicBezTo>
                    <a:cubicBezTo>
                      <a:pt x="166" y="174"/>
                      <a:pt x="166" y="174"/>
                      <a:pt x="166" y="174"/>
                    </a:cubicBezTo>
                    <a:cubicBezTo>
                      <a:pt x="166" y="139"/>
                      <a:pt x="144" y="101"/>
                      <a:pt x="114" y="89"/>
                    </a:cubicBezTo>
                    <a:close/>
                    <a:moveTo>
                      <a:pt x="50" y="50"/>
                    </a:moveTo>
                    <a:cubicBezTo>
                      <a:pt x="50" y="32"/>
                      <a:pt x="65" y="18"/>
                      <a:pt x="83" y="18"/>
                    </a:cubicBezTo>
                    <a:cubicBezTo>
                      <a:pt x="101" y="18"/>
                      <a:pt x="116" y="32"/>
                      <a:pt x="116" y="50"/>
                    </a:cubicBezTo>
                    <a:cubicBezTo>
                      <a:pt x="116" y="68"/>
                      <a:pt x="101" y="82"/>
                      <a:pt x="83" y="82"/>
                    </a:cubicBezTo>
                    <a:cubicBezTo>
                      <a:pt x="65" y="82"/>
                      <a:pt x="50" y="68"/>
                      <a:pt x="50" y="50"/>
                    </a:cubicBezTo>
                    <a:close/>
                    <a:moveTo>
                      <a:pt x="149" y="182"/>
                    </a:moveTo>
                    <a:cubicBezTo>
                      <a:pt x="17" y="182"/>
                      <a:pt x="17" y="182"/>
                      <a:pt x="17" y="182"/>
                    </a:cubicBezTo>
                    <a:cubicBezTo>
                      <a:pt x="17" y="174"/>
                      <a:pt x="17" y="174"/>
                      <a:pt x="17" y="174"/>
                    </a:cubicBezTo>
                    <a:cubicBezTo>
                      <a:pt x="17" y="138"/>
                      <a:pt x="46" y="100"/>
                      <a:pt x="83" y="100"/>
                    </a:cubicBezTo>
                    <a:cubicBezTo>
                      <a:pt x="120" y="100"/>
                      <a:pt x="149" y="138"/>
                      <a:pt x="149" y="174"/>
                    </a:cubicBezTo>
                    <a:cubicBezTo>
                      <a:pt x="149" y="182"/>
                      <a:pt x="149" y="182"/>
                      <a:pt x="149" y="182"/>
                    </a:cubicBezTo>
                    <a:close/>
                    <a:moveTo>
                      <a:pt x="149" y="182"/>
                    </a:moveTo>
                    <a:cubicBezTo>
                      <a:pt x="149" y="182"/>
                      <a:pt x="149" y="182"/>
                      <a:pt x="149" y="182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73" name="Freeform 162">
                <a:extLst>
                  <a:ext uri="{FF2B5EF4-FFF2-40B4-BE49-F238E27FC236}">
                    <a16:creationId xmlns:a16="http://schemas.microsoft.com/office/drawing/2014/main" id="{95B24972-827F-4F40-8894-40CEB4532316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0180638" y="3449638"/>
                <a:ext cx="255588" cy="569913"/>
              </a:xfrm>
              <a:custGeom>
                <a:avLst/>
                <a:gdLst>
                  <a:gd name="T0" fmla="*/ 31 w 67"/>
                  <a:gd name="T1" fmla="*/ 70 h 150"/>
                  <a:gd name="T2" fmla="*/ 42 w 67"/>
                  <a:gd name="T3" fmla="*/ 42 h 150"/>
                  <a:gd name="T4" fmla="*/ 11 w 67"/>
                  <a:gd name="T5" fmla="*/ 1 h 150"/>
                  <a:gd name="T6" fmla="*/ 2 w 67"/>
                  <a:gd name="T7" fmla="*/ 7 h 150"/>
                  <a:gd name="T8" fmla="*/ 7 w 67"/>
                  <a:gd name="T9" fmla="*/ 17 h 150"/>
                  <a:gd name="T10" fmla="*/ 26 w 67"/>
                  <a:gd name="T11" fmla="*/ 42 h 150"/>
                  <a:gd name="T12" fmla="*/ 11 w 67"/>
                  <a:gd name="T13" fmla="*/ 65 h 150"/>
                  <a:gd name="T14" fmla="*/ 8 w 67"/>
                  <a:gd name="T15" fmla="*/ 67 h 150"/>
                  <a:gd name="T16" fmla="*/ 6 w 67"/>
                  <a:gd name="T17" fmla="*/ 70 h 150"/>
                  <a:gd name="T18" fmla="*/ 6 w 67"/>
                  <a:gd name="T19" fmla="*/ 71 h 150"/>
                  <a:gd name="T20" fmla="*/ 6 w 67"/>
                  <a:gd name="T21" fmla="*/ 76 h 150"/>
                  <a:gd name="T22" fmla="*/ 13 w 67"/>
                  <a:gd name="T23" fmla="*/ 81 h 150"/>
                  <a:gd name="T24" fmla="*/ 50 w 67"/>
                  <a:gd name="T25" fmla="*/ 128 h 150"/>
                  <a:gd name="T26" fmla="*/ 50 w 67"/>
                  <a:gd name="T27" fmla="*/ 141 h 150"/>
                  <a:gd name="T28" fmla="*/ 59 w 67"/>
                  <a:gd name="T29" fmla="*/ 150 h 150"/>
                  <a:gd name="T30" fmla="*/ 67 w 67"/>
                  <a:gd name="T31" fmla="*/ 141 h 150"/>
                  <a:gd name="T32" fmla="*/ 67 w 67"/>
                  <a:gd name="T33" fmla="*/ 128 h 150"/>
                  <a:gd name="T34" fmla="*/ 31 w 67"/>
                  <a:gd name="T35" fmla="*/ 70 h 150"/>
                  <a:gd name="T36" fmla="*/ 31 w 67"/>
                  <a:gd name="T37" fmla="*/ 70 h 150"/>
                  <a:gd name="T38" fmla="*/ 31 w 67"/>
                  <a:gd name="T39" fmla="*/ 70 h 1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7" h="150">
                    <a:moveTo>
                      <a:pt x="31" y="70"/>
                    </a:moveTo>
                    <a:cubicBezTo>
                      <a:pt x="38" y="62"/>
                      <a:pt x="42" y="52"/>
                      <a:pt x="42" y="42"/>
                    </a:cubicBezTo>
                    <a:cubicBezTo>
                      <a:pt x="42" y="23"/>
                      <a:pt x="30" y="6"/>
                      <a:pt x="11" y="1"/>
                    </a:cubicBezTo>
                    <a:cubicBezTo>
                      <a:pt x="7" y="0"/>
                      <a:pt x="3" y="3"/>
                      <a:pt x="2" y="7"/>
                    </a:cubicBezTo>
                    <a:cubicBezTo>
                      <a:pt x="0" y="11"/>
                      <a:pt x="3" y="16"/>
                      <a:pt x="7" y="17"/>
                    </a:cubicBezTo>
                    <a:cubicBezTo>
                      <a:pt x="18" y="20"/>
                      <a:pt x="26" y="31"/>
                      <a:pt x="26" y="42"/>
                    </a:cubicBezTo>
                    <a:cubicBezTo>
                      <a:pt x="26" y="52"/>
                      <a:pt x="20" y="61"/>
                      <a:pt x="11" y="65"/>
                    </a:cubicBezTo>
                    <a:cubicBezTo>
                      <a:pt x="10" y="65"/>
                      <a:pt x="9" y="66"/>
                      <a:pt x="8" y="67"/>
                    </a:cubicBezTo>
                    <a:cubicBezTo>
                      <a:pt x="7" y="68"/>
                      <a:pt x="7" y="69"/>
                      <a:pt x="6" y="70"/>
                    </a:cubicBezTo>
                    <a:cubicBezTo>
                      <a:pt x="6" y="71"/>
                      <a:pt x="6" y="71"/>
                      <a:pt x="6" y="71"/>
                    </a:cubicBezTo>
                    <a:cubicBezTo>
                      <a:pt x="6" y="73"/>
                      <a:pt x="6" y="74"/>
                      <a:pt x="6" y="76"/>
                    </a:cubicBezTo>
                    <a:cubicBezTo>
                      <a:pt x="8" y="78"/>
                      <a:pt x="10" y="80"/>
                      <a:pt x="13" y="81"/>
                    </a:cubicBezTo>
                    <a:cubicBezTo>
                      <a:pt x="35" y="86"/>
                      <a:pt x="50" y="106"/>
                      <a:pt x="50" y="128"/>
                    </a:cubicBezTo>
                    <a:cubicBezTo>
                      <a:pt x="50" y="141"/>
                      <a:pt x="50" y="141"/>
                      <a:pt x="50" y="141"/>
                    </a:cubicBezTo>
                    <a:cubicBezTo>
                      <a:pt x="50" y="146"/>
                      <a:pt x="54" y="150"/>
                      <a:pt x="59" y="150"/>
                    </a:cubicBezTo>
                    <a:cubicBezTo>
                      <a:pt x="63" y="150"/>
                      <a:pt x="67" y="146"/>
                      <a:pt x="67" y="141"/>
                    </a:cubicBezTo>
                    <a:cubicBezTo>
                      <a:pt x="67" y="128"/>
                      <a:pt x="67" y="128"/>
                      <a:pt x="67" y="128"/>
                    </a:cubicBezTo>
                    <a:cubicBezTo>
                      <a:pt x="67" y="104"/>
                      <a:pt x="53" y="81"/>
                      <a:pt x="31" y="70"/>
                    </a:cubicBezTo>
                    <a:close/>
                    <a:moveTo>
                      <a:pt x="31" y="70"/>
                    </a:moveTo>
                    <a:cubicBezTo>
                      <a:pt x="31" y="70"/>
                      <a:pt x="31" y="70"/>
                      <a:pt x="31" y="7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  <p:grpSp>
        <p:nvGrpSpPr>
          <p:cNvPr id="174" name="组合 173">
            <a:extLst>
              <a:ext uri="{FF2B5EF4-FFF2-40B4-BE49-F238E27FC236}">
                <a16:creationId xmlns:a16="http://schemas.microsoft.com/office/drawing/2014/main" id="{720F4BED-72E3-AF49-BD01-3EF10FAF8268}"/>
              </a:ext>
            </a:extLst>
          </p:cNvPr>
          <p:cNvGrpSpPr/>
          <p:nvPr/>
        </p:nvGrpSpPr>
        <p:grpSpPr>
          <a:xfrm>
            <a:off x="9594932" y="5014534"/>
            <a:ext cx="491727" cy="491727"/>
            <a:chOff x="2045561" y="2106620"/>
            <a:chExt cx="692645" cy="692645"/>
          </a:xfrm>
        </p:grpSpPr>
        <p:sp>
          <p:nvSpPr>
            <p:cNvPr id="175" name="椭圆 174">
              <a:extLst>
                <a:ext uri="{FF2B5EF4-FFF2-40B4-BE49-F238E27FC236}">
                  <a16:creationId xmlns:a16="http://schemas.microsoft.com/office/drawing/2014/main" id="{4E4CAC4C-1AB2-C847-983E-A8B2C96D4059}"/>
                </a:ext>
              </a:extLst>
            </p:cNvPr>
            <p:cNvSpPr/>
            <p:nvPr/>
          </p:nvSpPr>
          <p:spPr>
            <a:xfrm>
              <a:off x="2045561" y="2106620"/>
              <a:ext cx="692645" cy="692645"/>
            </a:xfrm>
            <a:prstGeom prst="ellipse">
              <a:avLst/>
            </a:prstGeom>
            <a:solidFill>
              <a:srgbClr val="30A1DC"/>
            </a:solidFill>
            <a:ln w="92075">
              <a:solidFill>
                <a:srgbClr val="30A1DC">
                  <a:alpha val="46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>
                <a:solidFill>
                  <a:schemeClr val="tx1"/>
                </a:solidFill>
              </a:endParaRPr>
            </a:p>
          </p:txBody>
        </p:sp>
        <p:grpSp>
          <p:nvGrpSpPr>
            <p:cNvPr id="176" name="组合 175">
              <a:extLst>
                <a:ext uri="{FF2B5EF4-FFF2-40B4-BE49-F238E27FC236}">
                  <a16:creationId xmlns:a16="http://schemas.microsoft.com/office/drawing/2014/main" id="{ECE50CF9-6102-2045-8E69-A47CA49283AB}"/>
                </a:ext>
              </a:extLst>
            </p:cNvPr>
            <p:cNvGrpSpPr/>
            <p:nvPr/>
          </p:nvGrpSpPr>
          <p:grpSpPr>
            <a:xfrm>
              <a:off x="2218048" y="2282736"/>
              <a:ext cx="356688" cy="306007"/>
              <a:chOff x="9553575" y="3387725"/>
              <a:chExt cx="882651" cy="757238"/>
            </a:xfrm>
          </p:grpSpPr>
          <p:sp>
            <p:nvSpPr>
              <p:cNvPr id="177" name="Freeform 160">
                <a:extLst>
                  <a:ext uri="{FF2B5EF4-FFF2-40B4-BE49-F238E27FC236}">
                    <a16:creationId xmlns:a16="http://schemas.microsoft.com/office/drawing/2014/main" id="{B028DBBC-4AAD-CD4F-BA43-D8C6CC5B13A1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9553575" y="3449638"/>
                <a:ext cx="255588" cy="569913"/>
              </a:xfrm>
              <a:custGeom>
                <a:avLst/>
                <a:gdLst>
                  <a:gd name="T0" fmla="*/ 61 w 67"/>
                  <a:gd name="T1" fmla="*/ 76 h 150"/>
                  <a:gd name="T2" fmla="*/ 56 w 67"/>
                  <a:gd name="T3" fmla="*/ 65 h 150"/>
                  <a:gd name="T4" fmla="*/ 41 w 67"/>
                  <a:gd name="T5" fmla="*/ 42 h 150"/>
                  <a:gd name="T6" fmla="*/ 60 w 67"/>
                  <a:gd name="T7" fmla="*/ 17 h 150"/>
                  <a:gd name="T8" fmla="*/ 66 w 67"/>
                  <a:gd name="T9" fmla="*/ 7 h 150"/>
                  <a:gd name="T10" fmla="*/ 57 w 67"/>
                  <a:gd name="T11" fmla="*/ 1 h 150"/>
                  <a:gd name="T12" fmla="*/ 25 w 67"/>
                  <a:gd name="T13" fmla="*/ 42 h 150"/>
                  <a:gd name="T14" fmla="*/ 36 w 67"/>
                  <a:gd name="T15" fmla="*/ 70 h 150"/>
                  <a:gd name="T16" fmla="*/ 0 w 67"/>
                  <a:gd name="T17" fmla="*/ 128 h 150"/>
                  <a:gd name="T18" fmla="*/ 0 w 67"/>
                  <a:gd name="T19" fmla="*/ 141 h 150"/>
                  <a:gd name="T20" fmla="*/ 8 w 67"/>
                  <a:gd name="T21" fmla="*/ 150 h 150"/>
                  <a:gd name="T22" fmla="*/ 17 w 67"/>
                  <a:gd name="T23" fmla="*/ 141 h 150"/>
                  <a:gd name="T24" fmla="*/ 17 w 67"/>
                  <a:gd name="T25" fmla="*/ 128 h 150"/>
                  <a:gd name="T26" fmla="*/ 54 w 67"/>
                  <a:gd name="T27" fmla="*/ 81 h 150"/>
                  <a:gd name="T28" fmla="*/ 61 w 67"/>
                  <a:gd name="T29" fmla="*/ 76 h 150"/>
                  <a:gd name="T30" fmla="*/ 61 w 67"/>
                  <a:gd name="T31" fmla="*/ 76 h 150"/>
                  <a:gd name="T32" fmla="*/ 61 w 67"/>
                  <a:gd name="T33" fmla="*/ 76 h 1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7" h="150">
                    <a:moveTo>
                      <a:pt x="61" y="76"/>
                    </a:moveTo>
                    <a:cubicBezTo>
                      <a:pt x="62" y="72"/>
                      <a:pt x="60" y="67"/>
                      <a:pt x="56" y="65"/>
                    </a:cubicBezTo>
                    <a:cubicBezTo>
                      <a:pt x="47" y="61"/>
                      <a:pt x="41" y="52"/>
                      <a:pt x="41" y="42"/>
                    </a:cubicBezTo>
                    <a:cubicBezTo>
                      <a:pt x="41" y="31"/>
                      <a:pt x="49" y="20"/>
                      <a:pt x="60" y="17"/>
                    </a:cubicBezTo>
                    <a:cubicBezTo>
                      <a:pt x="65" y="16"/>
                      <a:pt x="67" y="11"/>
                      <a:pt x="66" y="7"/>
                    </a:cubicBezTo>
                    <a:cubicBezTo>
                      <a:pt x="65" y="3"/>
                      <a:pt x="61" y="0"/>
                      <a:pt x="57" y="1"/>
                    </a:cubicBezTo>
                    <a:cubicBezTo>
                      <a:pt x="38" y="5"/>
                      <a:pt x="25" y="23"/>
                      <a:pt x="25" y="42"/>
                    </a:cubicBezTo>
                    <a:cubicBezTo>
                      <a:pt x="25" y="53"/>
                      <a:pt x="29" y="62"/>
                      <a:pt x="36" y="70"/>
                    </a:cubicBezTo>
                    <a:cubicBezTo>
                      <a:pt x="14" y="81"/>
                      <a:pt x="0" y="104"/>
                      <a:pt x="0" y="128"/>
                    </a:cubicBezTo>
                    <a:cubicBezTo>
                      <a:pt x="0" y="141"/>
                      <a:pt x="0" y="141"/>
                      <a:pt x="0" y="141"/>
                    </a:cubicBezTo>
                    <a:cubicBezTo>
                      <a:pt x="0" y="146"/>
                      <a:pt x="4" y="150"/>
                      <a:pt x="8" y="150"/>
                    </a:cubicBezTo>
                    <a:cubicBezTo>
                      <a:pt x="13" y="150"/>
                      <a:pt x="17" y="146"/>
                      <a:pt x="17" y="141"/>
                    </a:cubicBezTo>
                    <a:cubicBezTo>
                      <a:pt x="17" y="128"/>
                      <a:pt x="17" y="128"/>
                      <a:pt x="17" y="128"/>
                    </a:cubicBezTo>
                    <a:cubicBezTo>
                      <a:pt x="17" y="105"/>
                      <a:pt x="32" y="86"/>
                      <a:pt x="54" y="81"/>
                    </a:cubicBezTo>
                    <a:cubicBezTo>
                      <a:pt x="57" y="80"/>
                      <a:pt x="59" y="78"/>
                      <a:pt x="61" y="76"/>
                    </a:cubicBezTo>
                    <a:close/>
                    <a:moveTo>
                      <a:pt x="61" y="76"/>
                    </a:moveTo>
                    <a:cubicBezTo>
                      <a:pt x="61" y="76"/>
                      <a:pt x="61" y="76"/>
                      <a:pt x="61" y="76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78" name="Freeform 161">
                <a:extLst>
                  <a:ext uri="{FF2B5EF4-FFF2-40B4-BE49-F238E27FC236}">
                    <a16:creationId xmlns:a16="http://schemas.microsoft.com/office/drawing/2014/main" id="{379F11EC-67BA-BC46-94E6-8F64B4DF60E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9678988" y="3387725"/>
                <a:ext cx="631825" cy="757238"/>
              </a:xfrm>
              <a:custGeom>
                <a:avLst/>
                <a:gdLst>
                  <a:gd name="T0" fmla="*/ 114 w 166"/>
                  <a:gd name="T1" fmla="*/ 89 h 199"/>
                  <a:gd name="T2" fmla="*/ 133 w 166"/>
                  <a:gd name="T3" fmla="*/ 50 h 199"/>
                  <a:gd name="T4" fmla="*/ 83 w 166"/>
                  <a:gd name="T5" fmla="*/ 0 h 199"/>
                  <a:gd name="T6" fmla="*/ 33 w 166"/>
                  <a:gd name="T7" fmla="*/ 50 h 199"/>
                  <a:gd name="T8" fmla="*/ 52 w 166"/>
                  <a:gd name="T9" fmla="*/ 89 h 199"/>
                  <a:gd name="T10" fmla="*/ 0 w 166"/>
                  <a:gd name="T11" fmla="*/ 174 h 199"/>
                  <a:gd name="T12" fmla="*/ 0 w 166"/>
                  <a:gd name="T13" fmla="*/ 199 h 199"/>
                  <a:gd name="T14" fmla="*/ 166 w 166"/>
                  <a:gd name="T15" fmla="*/ 199 h 199"/>
                  <a:gd name="T16" fmla="*/ 166 w 166"/>
                  <a:gd name="T17" fmla="*/ 174 h 199"/>
                  <a:gd name="T18" fmla="*/ 114 w 166"/>
                  <a:gd name="T19" fmla="*/ 89 h 199"/>
                  <a:gd name="T20" fmla="*/ 50 w 166"/>
                  <a:gd name="T21" fmla="*/ 50 h 199"/>
                  <a:gd name="T22" fmla="*/ 83 w 166"/>
                  <a:gd name="T23" fmla="*/ 18 h 199"/>
                  <a:gd name="T24" fmla="*/ 116 w 166"/>
                  <a:gd name="T25" fmla="*/ 50 h 199"/>
                  <a:gd name="T26" fmla="*/ 83 w 166"/>
                  <a:gd name="T27" fmla="*/ 82 h 199"/>
                  <a:gd name="T28" fmla="*/ 50 w 166"/>
                  <a:gd name="T29" fmla="*/ 50 h 199"/>
                  <a:gd name="T30" fmla="*/ 149 w 166"/>
                  <a:gd name="T31" fmla="*/ 182 h 199"/>
                  <a:gd name="T32" fmla="*/ 17 w 166"/>
                  <a:gd name="T33" fmla="*/ 182 h 199"/>
                  <a:gd name="T34" fmla="*/ 17 w 166"/>
                  <a:gd name="T35" fmla="*/ 174 h 199"/>
                  <a:gd name="T36" fmla="*/ 83 w 166"/>
                  <a:gd name="T37" fmla="*/ 100 h 199"/>
                  <a:gd name="T38" fmla="*/ 149 w 166"/>
                  <a:gd name="T39" fmla="*/ 174 h 199"/>
                  <a:gd name="T40" fmla="*/ 149 w 166"/>
                  <a:gd name="T41" fmla="*/ 182 h 199"/>
                  <a:gd name="T42" fmla="*/ 149 w 166"/>
                  <a:gd name="T43" fmla="*/ 182 h 199"/>
                  <a:gd name="T44" fmla="*/ 149 w 166"/>
                  <a:gd name="T45" fmla="*/ 182 h 1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66" h="199">
                    <a:moveTo>
                      <a:pt x="114" y="89"/>
                    </a:moveTo>
                    <a:cubicBezTo>
                      <a:pt x="126" y="79"/>
                      <a:pt x="133" y="65"/>
                      <a:pt x="133" y="50"/>
                    </a:cubicBezTo>
                    <a:cubicBezTo>
                      <a:pt x="133" y="22"/>
                      <a:pt x="110" y="0"/>
                      <a:pt x="83" y="0"/>
                    </a:cubicBezTo>
                    <a:cubicBezTo>
                      <a:pt x="56" y="0"/>
                      <a:pt x="33" y="22"/>
                      <a:pt x="33" y="50"/>
                    </a:cubicBezTo>
                    <a:cubicBezTo>
                      <a:pt x="33" y="66"/>
                      <a:pt x="41" y="80"/>
                      <a:pt x="52" y="89"/>
                    </a:cubicBezTo>
                    <a:cubicBezTo>
                      <a:pt x="22" y="101"/>
                      <a:pt x="0" y="139"/>
                      <a:pt x="0" y="174"/>
                    </a:cubicBezTo>
                    <a:cubicBezTo>
                      <a:pt x="0" y="199"/>
                      <a:pt x="0" y="199"/>
                      <a:pt x="0" y="199"/>
                    </a:cubicBezTo>
                    <a:cubicBezTo>
                      <a:pt x="166" y="199"/>
                      <a:pt x="166" y="199"/>
                      <a:pt x="166" y="199"/>
                    </a:cubicBezTo>
                    <a:cubicBezTo>
                      <a:pt x="166" y="174"/>
                      <a:pt x="166" y="174"/>
                      <a:pt x="166" y="174"/>
                    </a:cubicBezTo>
                    <a:cubicBezTo>
                      <a:pt x="166" y="139"/>
                      <a:pt x="144" y="101"/>
                      <a:pt x="114" y="89"/>
                    </a:cubicBezTo>
                    <a:close/>
                    <a:moveTo>
                      <a:pt x="50" y="50"/>
                    </a:moveTo>
                    <a:cubicBezTo>
                      <a:pt x="50" y="32"/>
                      <a:pt x="65" y="18"/>
                      <a:pt x="83" y="18"/>
                    </a:cubicBezTo>
                    <a:cubicBezTo>
                      <a:pt x="101" y="18"/>
                      <a:pt x="116" y="32"/>
                      <a:pt x="116" y="50"/>
                    </a:cubicBezTo>
                    <a:cubicBezTo>
                      <a:pt x="116" y="68"/>
                      <a:pt x="101" y="82"/>
                      <a:pt x="83" y="82"/>
                    </a:cubicBezTo>
                    <a:cubicBezTo>
                      <a:pt x="65" y="82"/>
                      <a:pt x="50" y="68"/>
                      <a:pt x="50" y="50"/>
                    </a:cubicBezTo>
                    <a:close/>
                    <a:moveTo>
                      <a:pt x="149" y="182"/>
                    </a:moveTo>
                    <a:cubicBezTo>
                      <a:pt x="17" y="182"/>
                      <a:pt x="17" y="182"/>
                      <a:pt x="17" y="182"/>
                    </a:cubicBezTo>
                    <a:cubicBezTo>
                      <a:pt x="17" y="174"/>
                      <a:pt x="17" y="174"/>
                      <a:pt x="17" y="174"/>
                    </a:cubicBezTo>
                    <a:cubicBezTo>
                      <a:pt x="17" y="138"/>
                      <a:pt x="46" y="100"/>
                      <a:pt x="83" y="100"/>
                    </a:cubicBezTo>
                    <a:cubicBezTo>
                      <a:pt x="120" y="100"/>
                      <a:pt x="149" y="138"/>
                      <a:pt x="149" y="174"/>
                    </a:cubicBezTo>
                    <a:cubicBezTo>
                      <a:pt x="149" y="182"/>
                      <a:pt x="149" y="182"/>
                      <a:pt x="149" y="182"/>
                    </a:cubicBezTo>
                    <a:close/>
                    <a:moveTo>
                      <a:pt x="149" y="182"/>
                    </a:moveTo>
                    <a:cubicBezTo>
                      <a:pt x="149" y="182"/>
                      <a:pt x="149" y="182"/>
                      <a:pt x="149" y="182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79" name="Freeform 162">
                <a:extLst>
                  <a:ext uri="{FF2B5EF4-FFF2-40B4-BE49-F238E27FC236}">
                    <a16:creationId xmlns:a16="http://schemas.microsoft.com/office/drawing/2014/main" id="{702BAF3E-B8A2-DE40-BC98-AD2DD0862AB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0180638" y="3449638"/>
                <a:ext cx="255588" cy="569913"/>
              </a:xfrm>
              <a:custGeom>
                <a:avLst/>
                <a:gdLst>
                  <a:gd name="T0" fmla="*/ 31 w 67"/>
                  <a:gd name="T1" fmla="*/ 70 h 150"/>
                  <a:gd name="T2" fmla="*/ 42 w 67"/>
                  <a:gd name="T3" fmla="*/ 42 h 150"/>
                  <a:gd name="T4" fmla="*/ 11 w 67"/>
                  <a:gd name="T5" fmla="*/ 1 h 150"/>
                  <a:gd name="T6" fmla="*/ 2 w 67"/>
                  <a:gd name="T7" fmla="*/ 7 h 150"/>
                  <a:gd name="T8" fmla="*/ 7 w 67"/>
                  <a:gd name="T9" fmla="*/ 17 h 150"/>
                  <a:gd name="T10" fmla="*/ 26 w 67"/>
                  <a:gd name="T11" fmla="*/ 42 h 150"/>
                  <a:gd name="T12" fmla="*/ 11 w 67"/>
                  <a:gd name="T13" fmla="*/ 65 h 150"/>
                  <a:gd name="T14" fmla="*/ 8 w 67"/>
                  <a:gd name="T15" fmla="*/ 67 h 150"/>
                  <a:gd name="T16" fmla="*/ 6 w 67"/>
                  <a:gd name="T17" fmla="*/ 70 h 150"/>
                  <a:gd name="T18" fmla="*/ 6 w 67"/>
                  <a:gd name="T19" fmla="*/ 71 h 150"/>
                  <a:gd name="T20" fmla="*/ 6 w 67"/>
                  <a:gd name="T21" fmla="*/ 76 h 150"/>
                  <a:gd name="T22" fmla="*/ 13 w 67"/>
                  <a:gd name="T23" fmla="*/ 81 h 150"/>
                  <a:gd name="T24" fmla="*/ 50 w 67"/>
                  <a:gd name="T25" fmla="*/ 128 h 150"/>
                  <a:gd name="T26" fmla="*/ 50 w 67"/>
                  <a:gd name="T27" fmla="*/ 141 h 150"/>
                  <a:gd name="T28" fmla="*/ 59 w 67"/>
                  <a:gd name="T29" fmla="*/ 150 h 150"/>
                  <a:gd name="T30" fmla="*/ 67 w 67"/>
                  <a:gd name="T31" fmla="*/ 141 h 150"/>
                  <a:gd name="T32" fmla="*/ 67 w 67"/>
                  <a:gd name="T33" fmla="*/ 128 h 150"/>
                  <a:gd name="T34" fmla="*/ 31 w 67"/>
                  <a:gd name="T35" fmla="*/ 70 h 150"/>
                  <a:gd name="T36" fmla="*/ 31 w 67"/>
                  <a:gd name="T37" fmla="*/ 70 h 150"/>
                  <a:gd name="T38" fmla="*/ 31 w 67"/>
                  <a:gd name="T39" fmla="*/ 70 h 1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7" h="150">
                    <a:moveTo>
                      <a:pt x="31" y="70"/>
                    </a:moveTo>
                    <a:cubicBezTo>
                      <a:pt x="38" y="62"/>
                      <a:pt x="42" y="52"/>
                      <a:pt x="42" y="42"/>
                    </a:cubicBezTo>
                    <a:cubicBezTo>
                      <a:pt x="42" y="23"/>
                      <a:pt x="30" y="6"/>
                      <a:pt x="11" y="1"/>
                    </a:cubicBezTo>
                    <a:cubicBezTo>
                      <a:pt x="7" y="0"/>
                      <a:pt x="3" y="3"/>
                      <a:pt x="2" y="7"/>
                    </a:cubicBezTo>
                    <a:cubicBezTo>
                      <a:pt x="0" y="11"/>
                      <a:pt x="3" y="16"/>
                      <a:pt x="7" y="17"/>
                    </a:cubicBezTo>
                    <a:cubicBezTo>
                      <a:pt x="18" y="20"/>
                      <a:pt x="26" y="31"/>
                      <a:pt x="26" y="42"/>
                    </a:cubicBezTo>
                    <a:cubicBezTo>
                      <a:pt x="26" y="52"/>
                      <a:pt x="20" y="61"/>
                      <a:pt x="11" y="65"/>
                    </a:cubicBezTo>
                    <a:cubicBezTo>
                      <a:pt x="10" y="65"/>
                      <a:pt x="9" y="66"/>
                      <a:pt x="8" y="67"/>
                    </a:cubicBezTo>
                    <a:cubicBezTo>
                      <a:pt x="7" y="68"/>
                      <a:pt x="7" y="69"/>
                      <a:pt x="6" y="70"/>
                    </a:cubicBezTo>
                    <a:cubicBezTo>
                      <a:pt x="6" y="71"/>
                      <a:pt x="6" y="71"/>
                      <a:pt x="6" y="71"/>
                    </a:cubicBezTo>
                    <a:cubicBezTo>
                      <a:pt x="6" y="73"/>
                      <a:pt x="6" y="74"/>
                      <a:pt x="6" y="76"/>
                    </a:cubicBezTo>
                    <a:cubicBezTo>
                      <a:pt x="8" y="78"/>
                      <a:pt x="10" y="80"/>
                      <a:pt x="13" y="81"/>
                    </a:cubicBezTo>
                    <a:cubicBezTo>
                      <a:pt x="35" y="86"/>
                      <a:pt x="50" y="106"/>
                      <a:pt x="50" y="128"/>
                    </a:cubicBezTo>
                    <a:cubicBezTo>
                      <a:pt x="50" y="141"/>
                      <a:pt x="50" y="141"/>
                      <a:pt x="50" y="141"/>
                    </a:cubicBezTo>
                    <a:cubicBezTo>
                      <a:pt x="50" y="146"/>
                      <a:pt x="54" y="150"/>
                      <a:pt x="59" y="150"/>
                    </a:cubicBezTo>
                    <a:cubicBezTo>
                      <a:pt x="63" y="150"/>
                      <a:pt x="67" y="146"/>
                      <a:pt x="67" y="141"/>
                    </a:cubicBezTo>
                    <a:cubicBezTo>
                      <a:pt x="67" y="128"/>
                      <a:pt x="67" y="128"/>
                      <a:pt x="67" y="128"/>
                    </a:cubicBezTo>
                    <a:cubicBezTo>
                      <a:pt x="67" y="104"/>
                      <a:pt x="53" y="81"/>
                      <a:pt x="31" y="70"/>
                    </a:cubicBezTo>
                    <a:close/>
                    <a:moveTo>
                      <a:pt x="31" y="70"/>
                    </a:moveTo>
                    <a:cubicBezTo>
                      <a:pt x="31" y="70"/>
                      <a:pt x="31" y="70"/>
                      <a:pt x="31" y="7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  <p:sp>
        <p:nvSpPr>
          <p:cNvPr id="180" name="文本框 179">
            <a:extLst>
              <a:ext uri="{FF2B5EF4-FFF2-40B4-BE49-F238E27FC236}">
                <a16:creationId xmlns:a16="http://schemas.microsoft.com/office/drawing/2014/main" id="{6572F117-F0D5-5F4A-9E0D-6DBD98CD6437}"/>
              </a:ext>
            </a:extLst>
          </p:cNvPr>
          <p:cNvSpPr txBox="1"/>
          <p:nvPr/>
        </p:nvSpPr>
        <p:spPr>
          <a:xfrm>
            <a:off x="8250620" y="5627668"/>
            <a:ext cx="112167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sz="1200" b="1" dirty="0">
                <a:solidFill>
                  <a:srgbClr val="203864"/>
                </a:solidFill>
                <a:latin typeface="Century Gothic" panose="020B0502020202020204" pitchFamily="34" charset="0"/>
              </a:rPr>
              <a:t>Reseller</a:t>
            </a:r>
            <a:r>
              <a:rPr kumimoji="1" lang="zh-CN" altLang="en-US" sz="1200" b="1" dirty="0">
                <a:solidFill>
                  <a:srgbClr val="203864"/>
                </a:solidFill>
                <a:latin typeface="Century Gothic" panose="020B0502020202020204" pitchFamily="34" charset="0"/>
              </a:rPr>
              <a:t> </a:t>
            </a:r>
            <a:r>
              <a:rPr kumimoji="1" lang="en-US" altLang="zh-CN" sz="1200" b="1" dirty="0">
                <a:solidFill>
                  <a:srgbClr val="203864"/>
                </a:solidFill>
                <a:latin typeface="Century Gothic" panose="020B0502020202020204" pitchFamily="34" charset="0"/>
              </a:rPr>
              <a:t>C</a:t>
            </a:r>
            <a:endParaRPr kumimoji="1" lang="zh-CN" altLang="en-US" sz="1200" b="1" dirty="0">
              <a:solidFill>
                <a:srgbClr val="203864"/>
              </a:solidFill>
              <a:latin typeface="Century Gothic" panose="020B0502020202020204" pitchFamily="34" charset="0"/>
            </a:endParaRPr>
          </a:p>
        </p:txBody>
      </p:sp>
      <p:sp>
        <p:nvSpPr>
          <p:cNvPr id="181" name="文本框 180">
            <a:extLst>
              <a:ext uri="{FF2B5EF4-FFF2-40B4-BE49-F238E27FC236}">
                <a16:creationId xmlns:a16="http://schemas.microsoft.com/office/drawing/2014/main" id="{B5FF848A-F61F-A44B-A69B-F9F0F341778F}"/>
              </a:ext>
            </a:extLst>
          </p:cNvPr>
          <p:cNvSpPr txBox="1"/>
          <p:nvPr/>
        </p:nvSpPr>
        <p:spPr>
          <a:xfrm>
            <a:off x="9390814" y="5607451"/>
            <a:ext cx="109236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sz="1200" b="1" dirty="0">
                <a:solidFill>
                  <a:srgbClr val="203864"/>
                </a:solidFill>
                <a:latin typeface="Century Gothic" panose="020B0502020202020204" pitchFamily="34" charset="0"/>
              </a:rPr>
              <a:t>Reseller</a:t>
            </a:r>
            <a:r>
              <a:rPr kumimoji="1" lang="zh-CN" altLang="en-US" sz="1200" b="1" dirty="0">
                <a:solidFill>
                  <a:srgbClr val="203864"/>
                </a:solidFill>
                <a:latin typeface="Century Gothic" panose="020B0502020202020204" pitchFamily="34" charset="0"/>
              </a:rPr>
              <a:t> </a:t>
            </a:r>
            <a:r>
              <a:rPr kumimoji="1" lang="en-US" altLang="zh-CN" sz="1200" b="1" dirty="0">
                <a:solidFill>
                  <a:srgbClr val="203864"/>
                </a:solidFill>
                <a:latin typeface="Century Gothic" panose="020B0502020202020204" pitchFamily="34" charset="0"/>
              </a:rPr>
              <a:t>D</a:t>
            </a:r>
            <a:endParaRPr kumimoji="1" lang="zh-CN" altLang="en-US" sz="1200" b="1" dirty="0">
              <a:solidFill>
                <a:srgbClr val="203864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182" name="组合 181">
            <a:extLst>
              <a:ext uri="{FF2B5EF4-FFF2-40B4-BE49-F238E27FC236}">
                <a16:creationId xmlns:a16="http://schemas.microsoft.com/office/drawing/2014/main" id="{E2FF4197-CF2F-DC4B-AC4B-9D7782C64075}"/>
              </a:ext>
            </a:extLst>
          </p:cNvPr>
          <p:cNvGrpSpPr/>
          <p:nvPr/>
        </p:nvGrpSpPr>
        <p:grpSpPr>
          <a:xfrm>
            <a:off x="10798425" y="5012654"/>
            <a:ext cx="491727" cy="491727"/>
            <a:chOff x="2045561" y="2106620"/>
            <a:chExt cx="692645" cy="692645"/>
          </a:xfrm>
        </p:grpSpPr>
        <p:sp>
          <p:nvSpPr>
            <p:cNvPr id="183" name="椭圆 182">
              <a:extLst>
                <a:ext uri="{FF2B5EF4-FFF2-40B4-BE49-F238E27FC236}">
                  <a16:creationId xmlns:a16="http://schemas.microsoft.com/office/drawing/2014/main" id="{BFF80741-903F-DB4C-941D-A267B7BE51C9}"/>
                </a:ext>
              </a:extLst>
            </p:cNvPr>
            <p:cNvSpPr/>
            <p:nvPr/>
          </p:nvSpPr>
          <p:spPr>
            <a:xfrm>
              <a:off x="2045561" y="2106620"/>
              <a:ext cx="692645" cy="692645"/>
            </a:xfrm>
            <a:prstGeom prst="ellipse">
              <a:avLst/>
            </a:prstGeom>
            <a:solidFill>
              <a:srgbClr val="30A1DC"/>
            </a:solidFill>
            <a:ln w="92075">
              <a:solidFill>
                <a:srgbClr val="30A1DC">
                  <a:alpha val="46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>
                <a:solidFill>
                  <a:schemeClr val="tx1"/>
                </a:solidFill>
              </a:endParaRPr>
            </a:p>
          </p:txBody>
        </p:sp>
        <p:grpSp>
          <p:nvGrpSpPr>
            <p:cNvPr id="184" name="组合 183">
              <a:extLst>
                <a:ext uri="{FF2B5EF4-FFF2-40B4-BE49-F238E27FC236}">
                  <a16:creationId xmlns:a16="http://schemas.microsoft.com/office/drawing/2014/main" id="{C2748F19-BF51-914B-9DF8-A585F888A1D8}"/>
                </a:ext>
              </a:extLst>
            </p:cNvPr>
            <p:cNvGrpSpPr/>
            <p:nvPr/>
          </p:nvGrpSpPr>
          <p:grpSpPr>
            <a:xfrm>
              <a:off x="2218048" y="2282736"/>
              <a:ext cx="356688" cy="306007"/>
              <a:chOff x="9553575" y="3387725"/>
              <a:chExt cx="882651" cy="757238"/>
            </a:xfrm>
          </p:grpSpPr>
          <p:sp>
            <p:nvSpPr>
              <p:cNvPr id="185" name="Freeform 160">
                <a:extLst>
                  <a:ext uri="{FF2B5EF4-FFF2-40B4-BE49-F238E27FC236}">
                    <a16:creationId xmlns:a16="http://schemas.microsoft.com/office/drawing/2014/main" id="{DB19391A-2F69-CC45-98AD-551D6A3CAAFC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9553575" y="3449638"/>
                <a:ext cx="255588" cy="569913"/>
              </a:xfrm>
              <a:custGeom>
                <a:avLst/>
                <a:gdLst>
                  <a:gd name="T0" fmla="*/ 61 w 67"/>
                  <a:gd name="T1" fmla="*/ 76 h 150"/>
                  <a:gd name="T2" fmla="*/ 56 w 67"/>
                  <a:gd name="T3" fmla="*/ 65 h 150"/>
                  <a:gd name="T4" fmla="*/ 41 w 67"/>
                  <a:gd name="T5" fmla="*/ 42 h 150"/>
                  <a:gd name="T6" fmla="*/ 60 w 67"/>
                  <a:gd name="T7" fmla="*/ 17 h 150"/>
                  <a:gd name="T8" fmla="*/ 66 w 67"/>
                  <a:gd name="T9" fmla="*/ 7 h 150"/>
                  <a:gd name="T10" fmla="*/ 57 w 67"/>
                  <a:gd name="T11" fmla="*/ 1 h 150"/>
                  <a:gd name="T12" fmla="*/ 25 w 67"/>
                  <a:gd name="T13" fmla="*/ 42 h 150"/>
                  <a:gd name="T14" fmla="*/ 36 w 67"/>
                  <a:gd name="T15" fmla="*/ 70 h 150"/>
                  <a:gd name="T16" fmla="*/ 0 w 67"/>
                  <a:gd name="T17" fmla="*/ 128 h 150"/>
                  <a:gd name="T18" fmla="*/ 0 w 67"/>
                  <a:gd name="T19" fmla="*/ 141 h 150"/>
                  <a:gd name="T20" fmla="*/ 8 w 67"/>
                  <a:gd name="T21" fmla="*/ 150 h 150"/>
                  <a:gd name="T22" fmla="*/ 17 w 67"/>
                  <a:gd name="T23" fmla="*/ 141 h 150"/>
                  <a:gd name="T24" fmla="*/ 17 w 67"/>
                  <a:gd name="T25" fmla="*/ 128 h 150"/>
                  <a:gd name="T26" fmla="*/ 54 w 67"/>
                  <a:gd name="T27" fmla="*/ 81 h 150"/>
                  <a:gd name="T28" fmla="*/ 61 w 67"/>
                  <a:gd name="T29" fmla="*/ 76 h 150"/>
                  <a:gd name="T30" fmla="*/ 61 w 67"/>
                  <a:gd name="T31" fmla="*/ 76 h 150"/>
                  <a:gd name="T32" fmla="*/ 61 w 67"/>
                  <a:gd name="T33" fmla="*/ 76 h 1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7" h="150">
                    <a:moveTo>
                      <a:pt x="61" y="76"/>
                    </a:moveTo>
                    <a:cubicBezTo>
                      <a:pt x="62" y="72"/>
                      <a:pt x="60" y="67"/>
                      <a:pt x="56" y="65"/>
                    </a:cubicBezTo>
                    <a:cubicBezTo>
                      <a:pt x="47" y="61"/>
                      <a:pt x="41" y="52"/>
                      <a:pt x="41" y="42"/>
                    </a:cubicBezTo>
                    <a:cubicBezTo>
                      <a:pt x="41" y="31"/>
                      <a:pt x="49" y="20"/>
                      <a:pt x="60" y="17"/>
                    </a:cubicBezTo>
                    <a:cubicBezTo>
                      <a:pt x="65" y="16"/>
                      <a:pt x="67" y="11"/>
                      <a:pt x="66" y="7"/>
                    </a:cubicBezTo>
                    <a:cubicBezTo>
                      <a:pt x="65" y="3"/>
                      <a:pt x="61" y="0"/>
                      <a:pt x="57" y="1"/>
                    </a:cubicBezTo>
                    <a:cubicBezTo>
                      <a:pt x="38" y="5"/>
                      <a:pt x="25" y="23"/>
                      <a:pt x="25" y="42"/>
                    </a:cubicBezTo>
                    <a:cubicBezTo>
                      <a:pt x="25" y="53"/>
                      <a:pt x="29" y="62"/>
                      <a:pt x="36" y="70"/>
                    </a:cubicBezTo>
                    <a:cubicBezTo>
                      <a:pt x="14" y="81"/>
                      <a:pt x="0" y="104"/>
                      <a:pt x="0" y="128"/>
                    </a:cubicBezTo>
                    <a:cubicBezTo>
                      <a:pt x="0" y="141"/>
                      <a:pt x="0" y="141"/>
                      <a:pt x="0" y="141"/>
                    </a:cubicBezTo>
                    <a:cubicBezTo>
                      <a:pt x="0" y="146"/>
                      <a:pt x="4" y="150"/>
                      <a:pt x="8" y="150"/>
                    </a:cubicBezTo>
                    <a:cubicBezTo>
                      <a:pt x="13" y="150"/>
                      <a:pt x="17" y="146"/>
                      <a:pt x="17" y="141"/>
                    </a:cubicBezTo>
                    <a:cubicBezTo>
                      <a:pt x="17" y="128"/>
                      <a:pt x="17" y="128"/>
                      <a:pt x="17" y="128"/>
                    </a:cubicBezTo>
                    <a:cubicBezTo>
                      <a:pt x="17" y="105"/>
                      <a:pt x="32" y="86"/>
                      <a:pt x="54" y="81"/>
                    </a:cubicBezTo>
                    <a:cubicBezTo>
                      <a:pt x="57" y="80"/>
                      <a:pt x="59" y="78"/>
                      <a:pt x="61" y="76"/>
                    </a:cubicBezTo>
                    <a:close/>
                    <a:moveTo>
                      <a:pt x="61" y="76"/>
                    </a:moveTo>
                    <a:cubicBezTo>
                      <a:pt x="61" y="76"/>
                      <a:pt x="61" y="76"/>
                      <a:pt x="61" y="76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86" name="Freeform 161">
                <a:extLst>
                  <a:ext uri="{FF2B5EF4-FFF2-40B4-BE49-F238E27FC236}">
                    <a16:creationId xmlns:a16="http://schemas.microsoft.com/office/drawing/2014/main" id="{9315E269-303E-7B4D-98EE-004C06DCE588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9678988" y="3387725"/>
                <a:ext cx="631825" cy="757238"/>
              </a:xfrm>
              <a:custGeom>
                <a:avLst/>
                <a:gdLst>
                  <a:gd name="T0" fmla="*/ 114 w 166"/>
                  <a:gd name="T1" fmla="*/ 89 h 199"/>
                  <a:gd name="T2" fmla="*/ 133 w 166"/>
                  <a:gd name="T3" fmla="*/ 50 h 199"/>
                  <a:gd name="T4" fmla="*/ 83 w 166"/>
                  <a:gd name="T5" fmla="*/ 0 h 199"/>
                  <a:gd name="T6" fmla="*/ 33 w 166"/>
                  <a:gd name="T7" fmla="*/ 50 h 199"/>
                  <a:gd name="T8" fmla="*/ 52 w 166"/>
                  <a:gd name="T9" fmla="*/ 89 h 199"/>
                  <a:gd name="T10" fmla="*/ 0 w 166"/>
                  <a:gd name="T11" fmla="*/ 174 h 199"/>
                  <a:gd name="T12" fmla="*/ 0 w 166"/>
                  <a:gd name="T13" fmla="*/ 199 h 199"/>
                  <a:gd name="T14" fmla="*/ 166 w 166"/>
                  <a:gd name="T15" fmla="*/ 199 h 199"/>
                  <a:gd name="T16" fmla="*/ 166 w 166"/>
                  <a:gd name="T17" fmla="*/ 174 h 199"/>
                  <a:gd name="T18" fmla="*/ 114 w 166"/>
                  <a:gd name="T19" fmla="*/ 89 h 199"/>
                  <a:gd name="T20" fmla="*/ 50 w 166"/>
                  <a:gd name="T21" fmla="*/ 50 h 199"/>
                  <a:gd name="T22" fmla="*/ 83 w 166"/>
                  <a:gd name="T23" fmla="*/ 18 h 199"/>
                  <a:gd name="T24" fmla="*/ 116 w 166"/>
                  <a:gd name="T25" fmla="*/ 50 h 199"/>
                  <a:gd name="T26" fmla="*/ 83 w 166"/>
                  <a:gd name="T27" fmla="*/ 82 h 199"/>
                  <a:gd name="T28" fmla="*/ 50 w 166"/>
                  <a:gd name="T29" fmla="*/ 50 h 199"/>
                  <a:gd name="T30" fmla="*/ 149 w 166"/>
                  <a:gd name="T31" fmla="*/ 182 h 199"/>
                  <a:gd name="T32" fmla="*/ 17 w 166"/>
                  <a:gd name="T33" fmla="*/ 182 h 199"/>
                  <a:gd name="T34" fmla="*/ 17 w 166"/>
                  <a:gd name="T35" fmla="*/ 174 h 199"/>
                  <a:gd name="T36" fmla="*/ 83 w 166"/>
                  <a:gd name="T37" fmla="*/ 100 h 199"/>
                  <a:gd name="T38" fmla="*/ 149 w 166"/>
                  <a:gd name="T39" fmla="*/ 174 h 199"/>
                  <a:gd name="T40" fmla="*/ 149 w 166"/>
                  <a:gd name="T41" fmla="*/ 182 h 199"/>
                  <a:gd name="T42" fmla="*/ 149 w 166"/>
                  <a:gd name="T43" fmla="*/ 182 h 199"/>
                  <a:gd name="T44" fmla="*/ 149 w 166"/>
                  <a:gd name="T45" fmla="*/ 182 h 1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66" h="199">
                    <a:moveTo>
                      <a:pt x="114" y="89"/>
                    </a:moveTo>
                    <a:cubicBezTo>
                      <a:pt x="126" y="79"/>
                      <a:pt x="133" y="65"/>
                      <a:pt x="133" y="50"/>
                    </a:cubicBezTo>
                    <a:cubicBezTo>
                      <a:pt x="133" y="22"/>
                      <a:pt x="110" y="0"/>
                      <a:pt x="83" y="0"/>
                    </a:cubicBezTo>
                    <a:cubicBezTo>
                      <a:pt x="56" y="0"/>
                      <a:pt x="33" y="22"/>
                      <a:pt x="33" y="50"/>
                    </a:cubicBezTo>
                    <a:cubicBezTo>
                      <a:pt x="33" y="66"/>
                      <a:pt x="41" y="80"/>
                      <a:pt x="52" y="89"/>
                    </a:cubicBezTo>
                    <a:cubicBezTo>
                      <a:pt x="22" y="101"/>
                      <a:pt x="0" y="139"/>
                      <a:pt x="0" y="174"/>
                    </a:cubicBezTo>
                    <a:cubicBezTo>
                      <a:pt x="0" y="199"/>
                      <a:pt x="0" y="199"/>
                      <a:pt x="0" y="199"/>
                    </a:cubicBezTo>
                    <a:cubicBezTo>
                      <a:pt x="166" y="199"/>
                      <a:pt x="166" y="199"/>
                      <a:pt x="166" y="199"/>
                    </a:cubicBezTo>
                    <a:cubicBezTo>
                      <a:pt x="166" y="174"/>
                      <a:pt x="166" y="174"/>
                      <a:pt x="166" y="174"/>
                    </a:cubicBezTo>
                    <a:cubicBezTo>
                      <a:pt x="166" y="139"/>
                      <a:pt x="144" y="101"/>
                      <a:pt x="114" y="89"/>
                    </a:cubicBezTo>
                    <a:close/>
                    <a:moveTo>
                      <a:pt x="50" y="50"/>
                    </a:moveTo>
                    <a:cubicBezTo>
                      <a:pt x="50" y="32"/>
                      <a:pt x="65" y="18"/>
                      <a:pt x="83" y="18"/>
                    </a:cubicBezTo>
                    <a:cubicBezTo>
                      <a:pt x="101" y="18"/>
                      <a:pt x="116" y="32"/>
                      <a:pt x="116" y="50"/>
                    </a:cubicBezTo>
                    <a:cubicBezTo>
                      <a:pt x="116" y="68"/>
                      <a:pt x="101" y="82"/>
                      <a:pt x="83" y="82"/>
                    </a:cubicBezTo>
                    <a:cubicBezTo>
                      <a:pt x="65" y="82"/>
                      <a:pt x="50" y="68"/>
                      <a:pt x="50" y="50"/>
                    </a:cubicBezTo>
                    <a:close/>
                    <a:moveTo>
                      <a:pt x="149" y="182"/>
                    </a:moveTo>
                    <a:cubicBezTo>
                      <a:pt x="17" y="182"/>
                      <a:pt x="17" y="182"/>
                      <a:pt x="17" y="182"/>
                    </a:cubicBezTo>
                    <a:cubicBezTo>
                      <a:pt x="17" y="174"/>
                      <a:pt x="17" y="174"/>
                      <a:pt x="17" y="174"/>
                    </a:cubicBezTo>
                    <a:cubicBezTo>
                      <a:pt x="17" y="138"/>
                      <a:pt x="46" y="100"/>
                      <a:pt x="83" y="100"/>
                    </a:cubicBezTo>
                    <a:cubicBezTo>
                      <a:pt x="120" y="100"/>
                      <a:pt x="149" y="138"/>
                      <a:pt x="149" y="174"/>
                    </a:cubicBezTo>
                    <a:cubicBezTo>
                      <a:pt x="149" y="182"/>
                      <a:pt x="149" y="182"/>
                      <a:pt x="149" y="182"/>
                    </a:cubicBezTo>
                    <a:close/>
                    <a:moveTo>
                      <a:pt x="149" y="182"/>
                    </a:moveTo>
                    <a:cubicBezTo>
                      <a:pt x="149" y="182"/>
                      <a:pt x="149" y="182"/>
                      <a:pt x="149" y="182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87" name="Freeform 162">
                <a:extLst>
                  <a:ext uri="{FF2B5EF4-FFF2-40B4-BE49-F238E27FC236}">
                    <a16:creationId xmlns:a16="http://schemas.microsoft.com/office/drawing/2014/main" id="{B8EDD49C-5B75-CE4C-A2E9-776D637C83E2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0180638" y="3449638"/>
                <a:ext cx="255588" cy="569913"/>
              </a:xfrm>
              <a:custGeom>
                <a:avLst/>
                <a:gdLst>
                  <a:gd name="T0" fmla="*/ 31 w 67"/>
                  <a:gd name="T1" fmla="*/ 70 h 150"/>
                  <a:gd name="T2" fmla="*/ 42 w 67"/>
                  <a:gd name="T3" fmla="*/ 42 h 150"/>
                  <a:gd name="T4" fmla="*/ 11 w 67"/>
                  <a:gd name="T5" fmla="*/ 1 h 150"/>
                  <a:gd name="T6" fmla="*/ 2 w 67"/>
                  <a:gd name="T7" fmla="*/ 7 h 150"/>
                  <a:gd name="T8" fmla="*/ 7 w 67"/>
                  <a:gd name="T9" fmla="*/ 17 h 150"/>
                  <a:gd name="T10" fmla="*/ 26 w 67"/>
                  <a:gd name="T11" fmla="*/ 42 h 150"/>
                  <a:gd name="T12" fmla="*/ 11 w 67"/>
                  <a:gd name="T13" fmla="*/ 65 h 150"/>
                  <a:gd name="T14" fmla="*/ 8 w 67"/>
                  <a:gd name="T15" fmla="*/ 67 h 150"/>
                  <a:gd name="T16" fmla="*/ 6 w 67"/>
                  <a:gd name="T17" fmla="*/ 70 h 150"/>
                  <a:gd name="T18" fmla="*/ 6 w 67"/>
                  <a:gd name="T19" fmla="*/ 71 h 150"/>
                  <a:gd name="T20" fmla="*/ 6 w 67"/>
                  <a:gd name="T21" fmla="*/ 76 h 150"/>
                  <a:gd name="T22" fmla="*/ 13 w 67"/>
                  <a:gd name="T23" fmla="*/ 81 h 150"/>
                  <a:gd name="T24" fmla="*/ 50 w 67"/>
                  <a:gd name="T25" fmla="*/ 128 h 150"/>
                  <a:gd name="T26" fmla="*/ 50 w 67"/>
                  <a:gd name="T27" fmla="*/ 141 h 150"/>
                  <a:gd name="T28" fmla="*/ 59 w 67"/>
                  <a:gd name="T29" fmla="*/ 150 h 150"/>
                  <a:gd name="T30" fmla="*/ 67 w 67"/>
                  <a:gd name="T31" fmla="*/ 141 h 150"/>
                  <a:gd name="T32" fmla="*/ 67 w 67"/>
                  <a:gd name="T33" fmla="*/ 128 h 150"/>
                  <a:gd name="T34" fmla="*/ 31 w 67"/>
                  <a:gd name="T35" fmla="*/ 70 h 150"/>
                  <a:gd name="T36" fmla="*/ 31 w 67"/>
                  <a:gd name="T37" fmla="*/ 70 h 150"/>
                  <a:gd name="T38" fmla="*/ 31 w 67"/>
                  <a:gd name="T39" fmla="*/ 70 h 1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7" h="150">
                    <a:moveTo>
                      <a:pt x="31" y="70"/>
                    </a:moveTo>
                    <a:cubicBezTo>
                      <a:pt x="38" y="62"/>
                      <a:pt x="42" y="52"/>
                      <a:pt x="42" y="42"/>
                    </a:cubicBezTo>
                    <a:cubicBezTo>
                      <a:pt x="42" y="23"/>
                      <a:pt x="30" y="6"/>
                      <a:pt x="11" y="1"/>
                    </a:cubicBezTo>
                    <a:cubicBezTo>
                      <a:pt x="7" y="0"/>
                      <a:pt x="3" y="3"/>
                      <a:pt x="2" y="7"/>
                    </a:cubicBezTo>
                    <a:cubicBezTo>
                      <a:pt x="0" y="11"/>
                      <a:pt x="3" y="16"/>
                      <a:pt x="7" y="17"/>
                    </a:cubicBezTo>
                    <a:cubicBezTo>
                      <a:pt x="18" y="20"/>
                      <a:pt x="26" y="31"/>
                      <a:pt x="26" y="42"/>
                    </a:cubicBezTo>
                    <a:cubicBezTo>
                      <a:pt x="26" y="52"/>
                      <a:pt x="20" y="61"/>
                      <a:pt x="11" y="65"/>
                    </a:cubicBezTo>
                    <a:cubicBezTo>
                      <a:pt x="10" y="65"/>
                      <a:pt x="9" y="66"/>
                      <a:pt x="8" y="67"/>
                    </a:cubicBezTo>
                    <a:cubicBezTo>
                      <a:pt x="7" y="68"/>
                      <a:pt x="7" y="69"/>
                      <a:pt x="6" y="70"/>
                    </a:cubicBezTo>
                    <a:cubicBezTo>
                      <a:pt x="6" y="71"/>
                      <a:pt x="6" y="71"/>
                      <a:pt x="6" y="71"/>
                    </a:cubicBezTo>
                    <a:cubicBezTo>
                      <a:pt x="6" y="73"/>
                      <a:pt x="6" y="74"/>
                      <a:pt x="6" y="76"/>
                    </a:cubicBezTo>
                    <a:cubicBezTo>
                      <a:pt x="8" y="78"/>
                      <a:pt x="10" y="80"/>
                      <a:pt x="13" y="81"/>
                    </a:cubicBezTo>
                    <a:cubicBezTo>
                      <a:pt x="35" y="86"/>
                      <a:pt x="50" y="106"/>
                      <a:pt x="50" y="128"/>
                    </a:cubicBezTo>
                    <a:cubicBezTo>
                      <a:pt x="50" y="141"/>
                      <a:pt x="50" y="141"/>
                      <a:pt x="50" y="141"/>
                    </a:cubicBezTo>
                    <a:cubicBezTo>
                      <a:pt x="50" y="146"/>
                      <a:pt x="54" y="150"/>
                      <a:pt x="59" y="150"/>
                    </a:cubicBezTo>
                    <a:cubicBezTo>
                      <a:pt x="63" y="150"/>
                      <a:pt x="67" y="146"/>
                      <a:pt x="67" y="141"/>
                    </a:cubicBezTo>
                    <a:cubicBezTo>
                      <a:pt x="67" y="128"/>
                      <a:pt x="67" y="128"/>
                      <a:pt x="67" y="128"/>
                    </a:cubicBezTo>
                    <a:cubicBezTo>
                      <a:pt x="67" y="104"/>
                      <a:pt x="53" y="81"/>
                      <a:pt x="31" y="70"/>
                    </a:cubicBezTo>
                    <a:close/>
                    <a:moveTo>
                      <a:pt x="31" y="70"/>
                    </a:moveTo>
                    <a:cubicBezTo>
                      <a:pt x="31" y="70"/>
                      <a:pt x="31" y="70"/>
                      <a:pt x="31" y="7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  <p:sp>
        <p:nvSpPr>
          <p:cNvPr id="188" name="文本框 187">
            <a:extLst>
              <a:ext uri="{FF2B5EF4-FFF2-40B4-BE49-F238E27FC236}">
                <a16:creationId xmlns:a16="http://schemas.microsoft.com/office/drawing/2014/main" id="{2F152E2E-ED42-A342-8E86-3579711356C4}"/>
              </a:ext>
            </a:extLst>
          </p:cNvPr>
          <p:cNvSpPr txBox="1"/>
          <p:nvPr/>
        </p:nvSpPr>
        <p:spPr>
          <a:xfrm>
            <a:off x="10594307" y="5605571"/>
            <a:ext cx="109236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sz="1200" b="1" dirty="0">
                <a:solidFill>
                  <a:srgbClr val="203864"/>
                </a:solidFill>
                <a:latin typeface="Century Gothic" panose="020B0502020202020204" pitchFamily="34" charset="0"/>
              </a:rPr>
              <a:t>Reseller</a:t>
            </a:r>
            <a:r>
              <a:rPr kumimoji="1" lang="zh-CN" altLang="en-US" sz="1200" b="1" dirty="0">
                <a:solidFill>
                  <a:srgbClr val="203864"/>
                </a:solidFill>
                <a:latin typeface="Century Gothic" panose="020B0502020202020204" pitchFamily="34" charset="0"/>
              </a:rPr>
              <a:t> </a:t>
            </a:r>
            <a:r>
              <a:rPr kumimoji="1" lang="en-US" altLang="zh-CN" sz="1200" b="1" dirty="0">
                <a:solidFill>
                  <a:srgbClr val="203864"/>
                </a:solidFill>
                <a:latin typeface="Century Gothic" panose="020B0502020202020204" pitchFamily="34" charset="0"/>
              </a:rPr>
              <a:t>E</a:t>
            </a:r>
            <a:endParaRPr kumimoji="1" lang="zh-CN" altLang="en-US" sz="1200" b="1" dirty="0">
              <a:solidFill>
                <a:srgbClr val="203864"/>
              </a:solidFill>
              <a:latin typeface="Century Gothic" panose="020B0502020202020204" pitchFamily="34" charset="0"/>
            </a:endParaRPr>
          </a:p>
        </p:txBody>
      </p:sp>
      <p:sp>
        <p:nvSpPr>
          <p:cNvPr id="189" name="矩形 188">
            <a:extLst>
              <a:ext uri="{FF2B5EF4-FFF2-40B4-BE49-F238E27FC236}">
                <a16:creationId xmlns:a16="http://schemas.microsoft.com/office/drawing/2014/main" id="{53F0C92E-6093-EF4D-B275-A5C413E488BD}"/>
              </a:ext>
            </a:extLst>
          </p:cNvPr>
          <p:cNvSpPr/>
          <p:nvPr/>
        </p:nvSpPr>
        <p:spPr>
          <a:xfrm>
            <a:off x="6164785" y="4739122"/>
            <a:ext cx="5517518" cy="1173442"/>
          </a:xfrm>
          <a:prstGeom prst="rect">
            <a:avLst/>
          </a:prstGeom>
          <a:solidFill>
            <a:srgbClr val="7030A0">
              <a:alpha val="8000"/>
            </a:srgbClr>
          </a:solidFill>
          <a:ln w="6350"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>
              <a:latin typeface="Century Gothic" panose="020B0502020202020204" pitchFamily="34" charset="0"/>
            </a:endParaRPr>
          </a:p>
        </p:txBody>
      </p:sp>
      <p:sp>
        <p:nvSpPr>
          <p:cNvPr id="190" name="上箭头 189">
            <a:extLst>
              <a:ext uri="{FF2B5EF4-FFF2-40B4-BE49-F238E27FC236}">
                <a16:creationId xmlns:a16="http://schemas.microsoft.com/office/drawing/2014/main" id="{7A32CABF-27AF-F74C-8DE9-9AA5C70E86BA}"/>
              </a:ext>
            </a:extLst>
          </p:cNvPr>
          <p:cNvSpPr/>
          <p:nvPr/>
        </p:nvSpPr>
        <p:spPr>
          <a:xfrm rot="10800000">
            <a:off x="7257062" y="4381036"/>
            <a:ext cx="177150" cy="285470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91" name="上箭头 190">
            <a:extLst>
              <a:ext uri="{FF2B5EF4-FFF2-40B4-BE49-F238E27FC236}">
                <a16:creationId xmlns:a16="http://schemas.microsoft.com/office/drawing/2014/main" id="{8554F832-3555-7A48-B9C8-57DA540F1FE6}"/>
              </a:ext>
            </a:extLst>
          </p:cNvPr>
          <p:cNvSpPr/>
          <p:nvPr/>
        </p:nvSpPr>
        <p:spPr>
          <a:xfrm rot="10800000">
            <a:off x="10304393" y="4406649"/>
            <a:ext cx="177150" cy="285470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92" name="文本框 191">
            <a:extLst>
              <a:ext uri="{FF2B5EF4-FFF2-40B4-BE49-F238E27FC236}">
                <a16:creationId xmlns:a16="http://schemas.microsoft.com/office/drawing/2014/main" id="{5BFE8E68-2515-2049-AE9C-C90399FB2234}"/>
              </a:ext>
            </a:extLst>
          </p:cNvPr>
          <p:cNvSpPr txBox="1"/>
          <p:nvPr/>
        </p:nvSpPr>
        <p:spPr>
          <a:xfrm>
            <a:off x="347137" y="4054977"/>
            <a:ext cx="305953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1200" dirty="0"/>
              <a:t>Management</a:t>
            </a:r>
            <a:r>
              <a:rPr kumimoji="1" lang="zh-CN" altLang="en-US" sz="1200" dirty="0"/>
              <a:t> </a:t>
            </a:r>
            <a:r>
              <a:rPr kumimoji="1" lang="en-US" altLang="zh-CN" sz="1200" dirty="0"/>
              <a:t>and</a:t>
            </a:r>
            <a:r>
              <a:rPr kumimoji="1" lang="zh-CN" altLang="en-US" sz="1200" dirty="0"/>
              <a:t> </a:t>
            </a:r>
            <a:r>
              <a:rPr kumimoji="1" lang="en-US" altLang="zh-CN" sz="1200" dirty="0"/>
              <a:t>resource</a:t>
            </a:r>
            <a:r>
              <a:rPr kumimoji="1" lang="zh-CN" altLang="en-US" sz="1200" dirty="0"/>
              <a:t> </a:t>
            </a:r>
            <a:r>
              <a:rPr kumimoji="1" lang="en-US" altLang="zh-CN" sz="1200" dirty="0"/>
              <a:t>cluster</a:t>
            </a:r>
            <a:endParaRPr kumimoji="1" lang="zh-CN" altLang="en-US" sz="1200" dirty="0"/>
          </a:p>
        </p:txBody>
      </p:sp>
      <p:sp>
        <p:nvSpPr>
          <p:cNvPr id="193" name="文本框 192">
            <a:extLst>
              <a:ext uri="{FF2B5EF4-FFF2-40B4-BE49-F238E27FC236}">
                <a16:creationId xmlns:a16="http://schemas.microsoft.com/office/drawing/2014/main" id="{6A914873-B74F-864E-AB4F-3BB39BF69A23}"/>
              </a:ext>
            </a:extLst>
          </p:cNvPr>
          <p:cNvSpPr txBox="1"/>
          <p:nvPr/>
        </p:nvSpPr>
        <p:spPr>
          <a:xfrm>
            <a:off x="3271250" y="4041830"/>
            <a:ext cx="305953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1200" dirty="0"/>
              <a:t>Management</a:t>
            </a:r>
            <a:r>
              <a:rPr kumimoji="1" lang="zh-CN" altLang="en-US" sz="1200" dirty="0"/>
              <a:t> </a:t>
            </a:r>
            <a:r>
              <a:rPr kumimoji="1" lang="en-US" altLang="zh-CN" sz="1200" dirty="0"/>
              <a:t>and</a:t>
            </a:r>
            <a:r>
              <a:rPr kumimoji="1" lang="zh-CN" altLang="en-US" sz="1200" dirty="0"/>
              <a:t> </a:t>
            </a:r>
            <a:r>
              <a:rPr kumimoji="1" lang="en-US" altLang="zh-CN" sz="1200" dirty="0"/>
              <a:t>resource</a:t>
            </a:r>
            <a:r>
              <a:rPr kumimoji="1" lang="zh-CN" altLang="en-US" sz="1200" dirty="0"/>
              <a:t> </a:t>
            </a:r>
            <a:r>
              <a:rPr kumimoji="1" lang="en-US" altLang="zh-CN" sz="1200" dirty="0"/>
              <a:t>cluster</a:t>
            </a:r>
            <a:endParaRPr kumimoji="1" lang="zh-CN" altLang="en-US" sz="1200" dirty="0"/>
          </a:p>
        </p:txBody>
      </p:sp>
      <p:sp>
        <p:nvSpPr>
          <p:cNvPr id="194" name="文本框 193">
            <a:extLst>
              <a:ext uri="{FF2B5EF4-FFF2-40B4-BE49-F238E27FC236}">
                <a16:creationId xmlns:a16="http://schemas.microsoft.com/office/drawing/2014/main" id="{ACE98F36-A735-2644-B90E-8FC53AF3BBA2}"/>
              </a:ext>
            </a:extLst>
          </p:cNvPr>
          <p:cNvSpPr txBox="1"/>
          <p:nvPr/>
        </p:nvSpPr>
        <p:spPr>
          <a:xfrm>
            <a:off x="6312758" y="4056016"/>
            <a:ext cx="305953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1200" dirty="0"/>
              <a:t>Management</a:t>
            </a:r>
            <a:r>
              <a:rPr kumimoji="1" lang="zh-CN" altLang="en-US" sz="1200" dirty="0"/>
              <a:t> </a:t>
            </a:r>
            <a:r>
              <a:rPr kumimoji="1" lang="en-US" altLang="zh-CN" sz="1200" dirty="0"/>
              <a:t>and</a:t>
            </a:r>
            <a:r>
              <a:rPr kumimoji="1" lang="zh-CN" altLang="en-US" sz="1200" dirty="0"/>
              <a:t> </a:t>
            </a:r>
            <a:r>
              <a:rPr kumimoji="1" lang="en-US" altLang="zh-CN" sz="1200" dirty="0"/>
              <a:t>resource</a:t>
            </a:r>
            <a:r>
              <a:rPr kumimoji="1" lang="zh-CN" altLang="en-US" sz="1200" dirty="0"/>
              <a:t> </a:t>
            </a:r>
            <a:r>
              <a:rPr kumimoji="1" lang="en-US" altLang="zh-CN" sz="1200" dirty="0"/>
              <a:t>cluster</a:t>
            </a:r>
            <a:endParaRPr kumimoji="1" lang="zh-CN" altLang="en-US" sz="1200" dirty="0"/>
          </a:p>
        </p:txBody>
      </p:sp>
      <p:sp>
        <p:nvSpPr>
          <p:cNvPr id="195" name="文本框 194">
            <a:extLst>
              <a:ext uri="{FF2B5EF4-FFF2-40B4-BE49-F238E27FC236}">
                <a16:creationId xmlns:a16="http://schemas.microsoft.com/office/drawing/2014/main" id="{634F4A21-32D4-D049-B1D4-4C4A0BAC9909}"/>
              </a:ext>
            </a:extLst>
          </p:cNvPr>
          <p:cNvSpPr txBox="1"/>
          <p:nvPr/>
        </p:nvSpPr>
        <p:spPr>
          <a:xfrm>
            <a:off x="2290464" y="4375493"/>
            <a:ext cx="15751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sz="1400" dirty="0"/>
              <a:t>T2</a:t>
            </a:r>
            <a:r>
              <a:rPr kumimoji="1" lang="zh-CN" altLang="en-US" sz="1400" dirty="0"/>
              <a:t> </a:t>
            </a:r>
            <a:r>
              <a:rPr kumimoji="1" lang="en-US" altLang="zh-CN" sz="1400" dirty="0"/>
              <a:t>Service</a:t>
            </a:r>
            <a:endParaRPr kumimoji="1" lang="zh-CN" altLang="en-US" sz="1400" dirty="0"/>
          </a:p>
        </p:txBody>
      </p:sp>
      <p:sp>
        <p:nvSpPr>
          <p:cNvPr id="196" name="文本框 195">
            <a:extLst>
              <a:ext uri="{FF2B5EF4-FFF2-40B4-BE49-F238E27FC236}">
                <a16:creationId xmlns:a16="http://schemas.microsoft.com/office/drawing/2014/main" id="{49112853-DB17-F74D-A10D-23E33E53A128}"/>
              </a:ext>
            </a:extLst>
          </p:cNvPr>
          <p:cNvSpPr txBox="1"/>
          <p:nvPr/>
        </p:nvSpPr>
        <p:spPr>
          <a:xfrm>
            <a:off x="8510331" y="4388147"/>
            <a:ext cx="15751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sz="1400" dirty="0"/>
              <a:t>T2</a:t>
            </a:r>
            <a:r>
              <a:rPr kumimoji="1" lang="zh-CN" altLang="en-US" sz="1400" dirty="0"/>
              <a:t> </a:t>
            </a:r>
            <a:r>
              <a:rPr kumimoji="1" lang="en-US" altLang="zh-CN" sz="1400" dirty="0"/>
              <a:t>Service</a:t>
            </a:r>
            <a:endParaRPr kumimoji="1" lang="zh-CN" altLang="en-US" sz="1400" dirty="0"/>
          </a:p>
        </p:txBody>
      </p:sp>
      <p:sp>
        <p:nvSpPr>
          <p:cNvPr id="197" name="矩形 196">
            <a:extLst>
              <a:ext uri="{FF2B5EF4-FFF2-40B4-BE49-F238E27FC236}">
                <a16:creationId xmlns:a16="http://schemas.microsoft.com/office/drawing/2014/main" id="{C2100705-1992-0644-B946-80185DEC4584}"/>
              </a:ext>
            </a:extLst>
          </p:cNvPr>
          <p:cNvSpPr/>
          <p:nvPr/>
        </p:nvSpPr>
        <p:spPr>
          <a:xfrm>
            <a:off x="303860" y="6438900"/>
            <a:ext cx="11378443" cy="2921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dirty="0"/>
              <a:t>End</a:t>
            </a:r>
            <a:r>
              <a:rPr kumimoji="1" lang="zh-CN" altLang="en-US" dirty="0"/>
              <a:t> </a:t>
            </a:r>
            <a:r>
              <a:rPr kumimoji="1" lang="en-US" altLang="zh-CN" dirty="0"/>
              <a:t>user</a:t>
            </a:r>
            <a:endParaRPr kumimoji="1" lang="zh-CN" altLang="en-US" dirty="0"/>
          </a:p>
        </p:txBody>
      </p:sp>
      <p:sp>
        <p:nvSpPr>
          <p:cNvPr id="198" name="文本框 197">
            <a:extLst>
              <a:ext uri="{FF2B5EF4-FFF2-40B4-BE49-F238E27FC236}">
                <a16:creationId xmlns:a16="http://schemas.microsoft.com/office/drawing/2014/main" id="{7191FB34-EDF3-D040-8237-28E24AF3DD28}"/>
              </a:ext>
            </a:extLst>
          </p:cNvPr>
          <p:cNvSpPr txBox="1"/>
          <p:nvPr/>
        </p:nvSpPr>
        <p:spPr>
          <a:xfrm>
            <a:off x="5212423" y="6067626"/>
            <a:ext cx="15751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sz="1400" dirty="0"/>
              <a:t>T1</a:t>
            </a:r>
            <a:r>
              <a:rPr kumimoji="1" lang="zh-CN" altLang="en-US" sz="1400" dirty="0"/>
              <a:t> </a:t>
            </a:r>
            <a:r>
              <a:rPr kumimoji="1" lang="en-US" altLang="zh-CN" sz="1400" dirty="0"/>
              <a:t>Service</a:t>
            </a:r>
            <a:endParaRPr kumimoji="1" lang="zh-CN" altLang="en-US" sz="1400" dirty="0"/>
          </a:p>
        </p:txBody>
      </p:sp>
      <p:sp>
        <p:nvSpPr>
          <p:cNvPr id="199" name="上箭头 198">
            <a:extLst>
              <a:ext uri="{FF2B5EF4-FFF2-40B4-BE49-F238E27FC236}">
                <a16:creationId xmlns:a16="http://schemas.microsoft.com/office/drawing/2014/main" id="{24F04617-E131-384A-B859-4EAB66FD3B20}"/>
              </a:ext>
            </a:extLst>
          </p:cNvPr>
          <p:cNvSpPr/>
          <p:nvPr/>
        </p:nvSpPr>
        <p:spPr>
          <a:xfrm rot="10800000">
            <a:off x="2783805" y="6027243"/>
            <a:ext cx="177150" cy="285470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00" name="上箭头 199">
            <a:extLst>
              <a:ext uri="{FF2B5EF4-FFF2-40B4-BE49-F238E27FC236}">
                <a16:creationId xmlns:a16="http://schemas.microsoft.com/office/drawing/2014/main" id="{5B447F26-48E4-0C4A-B2A0-1767FB4874D1}"/>
              </a:ext>
            </a:extLst>
          </p:cNvPr>
          <p:cNvSpPr/>
          <p:nvPr/>
        </p:nvSpPr>
        <p:spPr>
          <a:xfrm rot="10800000">
            <a:off x="9573801" y="6052281"/>
            <a:ext cx="177150" cy="285470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01" name="文本框 200">
            <a:extLst>
              <a:ext uri="{FF2B5EF4-FFF2-40B4-BE49-F238E27FC236}">
                <a16:creationId xmlns:a16="http://schemas.microsoft.com/office/drawing/2014/main" id="{4E124F98-ADA1-A146-BE90-EC1208E3FE8A}"/>
              </a:ext>
            </a:extLst>
          </p:cNvPr>
          <p:cNvSpPr txBox="1"/>
          <p:nvPr/>
        </p:nvSpPr>
        <p:spPr>
          <a:xfrm>
            <a:off x="9143461" y="4017500"/>
            <a:ext cx="305953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1200" dirty="0"/>
              <a:t>Management</a:t>
            </a:r>
            <a:r>
              <a:rPr kumimoji="1" lang="zh-CN" altLang="en-US" sz="1200" dirty="0"/>
              <a:t> </a:t>
            </a:r>
            <a:r>
              <a:rPr kumimoji="1" lang="en-US" altLang="zh-CN" sz="1200" dirty="0"/>
              <a:t>and</a:t>
            </a:r>
            <a:r>
              <a:rPr kumimoji="1" lang="zh-CN" altLang="en-US" sz="1200" dirty="0"/>
              <a:t> </a:t>
            </a:r>
            <a:r>
              <a:rPr kumimoji="1" lang="en-US" altLang="zh-CN" sz="1200" dirty="0"/>
              <a:t>resource</a:t>
            </a:r>
            <a:r>
              <a:rPr kumimoji="1" lang="zh-CN" altLang="en-US" sz="1200" dirty="0"/>
              <a:t> </a:t>
            </a:r>
            <a:r>
              <a:rPr kumimoji="1" lang="en-US" altLang="zh-CN" sz="1200" dirty="0"/>
              <a:t>cluster</a:t>
            </a:r>
            <a:endParaRPr kumimoji="1" lang="zh-CN" altLang="en-US" sz="1200" dirty="0"/>
          </a:p>
        </p:txBody>
      </p:sp>
      <p:sp>
        <p:nvSpPr>
          <p:cNvPr id="203" name="文本框 202">
            <a:extLst>
              <a:ext uri="{FF2B5EF4-FFF2-40B4-BE49-F238E27FC236}">
                <a16:creationId xmlns:a16="http://schemas.microsoft.com/office/drawing/2014/main" id="{33E058D5-3F5D-7149-90E2-9C9488913180}"/>
              </a:ext>
            </a:extLst>
          </p:cNvPr>
          <p:cNvSpPr txBox="1"/>
          <p:nvPr/>
        </p:nvSpPr>
        <p:spPr>
          <a:xfrm>
            <a:off x="10598865" y="512252"/>
            <a:ext cx="113618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sz="1600" b="1" dirty="0" err="1"/>
              <a:t>Sangfor</a:t>
            </a:r>
            <a:endParaRPr kumimoji="1" lang="zh-CN" altLang="en-US" sz="1600" b="1" dirty="0"/>
          </a:p>
        </p:txBody>
      </p:sp>
      <p:sp>
        <p:nvSpPr>
          <p:cNvPr id="204" name="文本框 203">
            <a:extLst>
              <a:ext uri="{FF2B5EF4-FFF2-40B4-BE49-F238E27FC236}">
                <a16:creationId xmlns:a16="http://schemas.microsoft.com/office/drawing/2014/main" id="{40487D37-14B1-034D-A175-2381C8A56C38}"/>
              </a:ext>
            </a:extLst>
          </p:cNvPr>
          <p:cNvSpPr txBox="1"/>
          <p:nvPr/>
        </p:nvSpPr>
        <p:spPr>
          <a:xfrm>
            <a:off x="656478" y="3078383"/>
            <a:ext cx="18356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sz="1200" b="1" dirty="0"/>
              <a:t>Brand</a:t>
            </a:r>
            <a:r>
              <a:rPr kumimoji="1" lang="zh-CN" altLang="en-US" sz="1200" b="1" dirty="0"/>
              <a:t> </a:t>
            </a:r>
            <a:r>
              <a:rPr kumimoji="1" lang="en-US" altLang="zh-CN" sz="1200" b="1" dirty="0"/>
              <a:t>Operators</a:t>
            </a:r>
            <a:endParaRPr kumimoji="1" lang="zh-CN" altLang="en-US" sz="1200" b="1" dirty="0"/>
          </a:p>
        </p:txBody>
      </p:sp>
      <p:sp>
        <p:nvSpPr>
          <p:cNvPr id="205" name="文本框 204">
            <a:extLst>
              <a:ext uri="{FF2B5EF4-FFF2-40B4-BE49-F238E27FC236}">
                <a16:creationId xmlns:a16="http://schemas.microsoft.com/office/drawing/2014/main" id="{972BC3FB-3AD7-B94B-8A45-0A1E6C2C127D}"/>
              </a:ext>
            </a:extLst>
          </p:cNvPr>
          <p:cNvSpPr txBox="1"/>
          <p:nvPr/>
        </p:nvSpPr>
        <p:spPr>
          <a:xfrm>
            <a:off x="1881184" y="4686091"/>
            <a:ext cx="20291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sz="1600" b="1" dirty="0"/>
              <a:t>Alliance</a:t>
            </a:r>
            <a:r>
              <a:rPr kumimoji="1" lang="zh-CN" altLang="en-US" sz="1600" b="1" dirty="0"/>
              <a:t> </a:t>
            </a:r>
            <a:r>
              <a:rPr kumimoji="1" lang="en-US" altLang="zh-CN" sz="1600" b="1" dirty="0"/>
              <a:t>partner</a:t>
            </a:r>
            <a:endParaRPr kumimoji="1" lang="zh-CN" altLang="en-US" sz="1600" b="1" dirty="0"/>
          </a:p>
        </p:txBody>
      </p:sp>
      <p:sp>
        <p:nvSpPr>
          <p:cNvPr id="206" name="文本框 205">
            <a:extLst>
              <a:ext uri="{FF2B5EF4-FFF2-40B4-BE49-F238E27FC236}">
                <a16:creationId xmlns:a16="http://schemas.microsoft.com/office/drawing/2014/main" id="{0760B25F-D8E1-344B-A736-80563886B145}"/>
              </a:ext>
            </a:extLst>
          </p:cNvPr>
          <p:cNvSpPr txBox="1"/>
          <p:nvPr/>
        </p:nvSpPr>
        <p:spPr>
          <a:xfrm>
            <a:off x="7693077" y="4690074"/>
            <a:ext cx="212114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sz="1600" b="1" dirty="0"/>
              <a:t>Alliance</a:t>
            </a:r>
            <a:r>
              <a:rPr kumimoji="1" lang="zh-CN" altLang="en-US" sz="1600" b="1" dirty="0"/>
              <a:t> </a:t>
            </a:r>
            <a:r>
              <a:rPr kumimoji="1" lang="en-US" altLang="zh-CN" sz="1600" b="1" dirty="0"/>
              <a:t>Partner</a:t>
            </a:r>
            <a:endParaRPr kumimoji="1" lang="zh-CN" altLang="en-US" sz="1600" b="1" dirty="0"/>
          </a:p>
        </p:txBody>
      </p:sp>
      <p:sp>
        <p:nvSpPr>
          <p:cNvPr id="207" name="文本框 206">
            <a:extLst>
              <a:ext uri="{FF2B5EF4-FFF2-40B4-BE49-F238E27FC236}">
                <a16:creationId xmlns:a16="http://schemas.microsoft.com/office/drawing/2014/main" id="{1FB542E8-8253-EB4C-BE42-7360DCDDD9DA}"/>
              </a:ext>
            </a:extLst>
          </p:cNvPr>
          <p:cNvSpPr txBox="1"/>
          <p:nvPr/>
        </p:nvSpPr>
        <p:spPr>
          <a:xfrm>
            <a:off x="3482782" y="3039366"/>
            <a:ext cx="18356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sz="1200" b="1" dirty="0"/>
              <a:t>Brand</a:t>
            </a:r>
            <a:r>
              <a:rPr kumimoji="1" lang="zh-CN" altLang="en-US" sz="1200" b="1" dirty="0"/>
              <a:t> </a:t>
            </a:r>
            <a:r>
              <a:rPr kumimoji="1" lang="en-US" altLang="zh-CN" sz="1200" b="1" dirty="0"/>
              <a:t>Operators</a:t>
            </a:r>
            <a:endParaRPr kumimoji="1" lang="zh-CN" altLang="en-US" sz="1200" b="1" dirty="0"/>
          </a:p>
        </p:txBody>
      </p:sp>
      <p:sp>
        <p:nvSpPr>
          <p:cNvPr id="208" name="文本框 207">
            <a:extLst>
              <a:ext uri="{FF2B5EF4-FFF2-40B4-BE49-F238E27FC236}">
                <a16:creationId xmlns:a16="http://schemas.microsoft.com/office/drawing/2014/main" id="{1F25A64B-C0C9-5341-A742-74D8CF7CEF0E}"/>
              </a:ext>
            </a:extLst>
          </p:cNvPr>
          <p:cNvSpPr txBox="1"/>
          <p:nvPr/>
        </p:nvSpPr>
        <p:spPr>
          <a:xfrm>
            <a:off x="6557717" y="3092831"/>
            <a:ext cx="18356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sz="1200" b="1" dirty="0"/>
              <a:t>Brand</a:t>
            </a:r>
            <a:r>
              <a:rPr kumimoji="1" lang="zh-CN" altLang="en-US" sz="1200" b="1" dirty="0"/>
              <a:t> </a:t>
            </a:r>
            <a:r>
              <a:rPr kumimoji="1" lang="en-US" altLang="zh-CN" sz="1200" b="1" dirty="0"/>
              <a:t>Operators</a:t>
            </a:r>
            <a:endParaRPr kumimoji="1" lang="zh-CN" altLang="en-US" sz="1200" b="1" dirty="0"/>
          </a:p>
        </p:txBody>
      </p:sp>
      <p:sp>
        <p:nvSpPr>
          <p:cNvPr id="209" name="文本框 208">
            <a:extLst>
              <a:ext uri="{FF2B5EF4-FFF2-40B4-BE49-F238E27FC236}">
                <a16:creationId xmlns:a16="http://schemas.microsoft.com/office/drawing/2014/main" id="{0D060554-2D79-EC46-94EF-B8B9DC82733E}"/>
              </a:ext>
            </a:extLst>
          </p:cNvPr>
          <p:cNvSpPr txBox="1"/>
          <p:nvPr/>
        </p:nvSpPr>
        <p:spPr>
          <a:xfrm>
            <a:off x="9268507" y="3073984"/>
            <a:ext cx="18356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sz="1200" b="1" dirty="0"/>
              <a:t>Brand</a:t>
            </a:r>
            <a:r>
              <a:rPr kumimoji="1" lang="zh-CN" altLang="en-US" sz="1200" b="1" dirty="0"/>
              <a:t> </a:t>
            </a:r>
            <a:r>
              <a:rPr kumimoji="1" lang="en-US" altLang="zh-CN" sz="1200" b="1" dirty="0"/>
              <a:t>Operators</a:t>
            </a:r>
            <a:endParaRPr kumimoji="1" lang="zh-CN" altLang="en-US" sz="1200" b="1" dirty="0"/>
          </a:p>
        </p:txBody>
      </p:sp>
    </p:spTree>
    <p:extLst>
      <p:ext uri="{BB962C8B-B14F-4D97-AF65-F5344CB8AC3E}">
        <p14:creationId xmlns:p14="http://schemas.microsoft.com/office/powerpoint/2010/main" val="74109431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9C2232-4D34-4D88-ACEA-25136F3F51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/>
              <a:t>Sangfor</a:t>
            </a:r>
            <a:r>
              <a:rPr lang="zh-CN" altLang="en-US"/>
              <a:t> </a:t>
            </a:r>
            <a:r>
              <a:rPr lang="en-HK"/>
              <a:t>Managed Cloud Program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59DB9FC-42BE-4776-B7D4-EF2DBA1009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CF54ADD-1D06-478D-868E-9924DBE02C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0792F16-B49A-4931-9E27-E117409DA6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 dirty="0"/>
              <a:t>Page </a:t>
            </a:r>
            <a:fld id="{6F6B6950-8D1A-4668-8374-25B44628E0DF}" type="slidenum">
              <a:rPr lang="zh-CN" altLang="en-US" smtClean="0"/>
              <a:t>11</a:t>
            </a:fld>
            <a:endParaRPr lang="zh-CN" altLang="en-US" dirty="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742D0AFE-2B00-4AD2-BD19-648E035BBB16}"/>
              </a:ext>
            </a:extLst>
          </p:cNvPr>
          <p:cNvGrpSpPr/>
          <p:nvPr/>
        </p:nvGrpSpPr>
        <p:grpSpPr>
          <a:xfrm>
            <a:off x="487026" y="2203693"/>
            <a:ext cx="11124232" cy="1166400"/>
            <a:chOff x="487026" y="2176114"/>
            <a:chExt cx="11124232" cy="1166400"/>
          </a:xfrm>
        </p:grpSpPr>
        <p:sp>
          <p:nvSpPr>
            <p:cNvPr id="13" name="圆角矩形 2">
              <a:extLst>
                <a:ext uri="{FF2B5EF4-FFF2-40B4-BE49-F238E27FC236}">
                  <a16:creationId xmlns:a16="http://schemas.microsoft.com/office/drawing/2014/main" id="{84E5C1E2-141B-4AFC-A2EF-75B0794C07FF}"/>
                </a:ext>
              </a:extLst>
            </p:cNvPr>
            <p:cNvSpPr/>
            <p:nvPr/>
          </p:nvSpPr>
          <p:spPr>
            <a:xfrm>
              <a:off x="487026" y="2176114"/>
              <a:ext cx="11124232" cy="1166400"/>
            </a:xfrm>
            <a:prstGeom prst="roundRect">
              <a:avLst>
                <a:gd name="adj" fmla="val 2824"/>
              </a:avLst>
            </a:prstGeom>
            <a:noFill/>
            <a:ln w="28575">
              <a:solidFill>
                <a:srgbClr val="FCD965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微软雅黑" panose="020B0503020204020204" charset="-122"/>
                <a:cs typeface="+mn-cs"/>
              </a:endParaRPr>
            </a:p>
          </p:txBody>
        </p:sp>
        <p:sp>
          <p:nvSpPr>
            <p:cNvPr id="14" name="圆角矩形 3">
              <a:extLst>
                <a:ext uri="{FF2B5EF4-FFF2-40B4-BE49-F238E27FC236}">
                  <a16:creationId xmlns:a16="http://schemas.microsoft.com/office/drawing/2014/main" id="{B3D63F3F-CCAE-46AF-96A7-3B3E1865C14A}"/>
                </a:ext>
              </a:extLst>
            </p:cNvPr>
            <p:cNvSpPr/>
            <p:nvPr/>
          </p:nvSpPr>
          <p:spPr>
            <a:xfrm>
              <a:off x="579370" y="2284678"/>
              <a:ext cx="1287593" cy="939600"/>
            </a:xfrm>
            <a:prstGeom prst="roundRect">
              <a:avLst>
                <a:gd name="adj" fmla="val 16975"/>
              </a:avLst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4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95000"/>
                      <a:lumOff val="5000"/>
                    </a:schemeClr>
                  </a:solidFill>
                  <a:effectLst/>
                  <a:uLnTx/>
                  <a:uFillTx/>
                  <a:ea typeface="微软雅黑" panose="020B0503020204020204" charset="-122"/>
                  <a:cs typeface="Arial Unicode MS" panose="020B0604020202020204" charset="-122"/>
                </a:rPr>
                <a:t>Subscription</a:t>
              </a:r>
              <a:r>
                <a:rPr kumimoji="0" lang="zh-CN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95000"/>
                      <a:lumOff val="5000"/>
                    </a:schemeClr>
                  </a:solidFill>
                  <a:effectLst/>
                  <a:uLnTx/>
                  <a:uFillTx/>
                  <a:ea typeface="微软雅黑" panose="020B0503020204020204" charset="-122"/>
                  <a:cs typeface="Arial Unicode MS" panose="020B0604020202020204" charset="-122"/>
                </a:rPr>
                <a:t> </a:t>
              </a:r>
              <a:r>
                <a:rPr kumimoji="0" lang="en-US" altLang="zh-CN" sz="14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95000"/>
                      <a:lumOff val="5000"/>
                    </a:schemeClr>
                  </a:solidFill>
                  <a:effectLst/>
                  <a:uLnTx/>
                  <a:uFillTx/>
                  <a:ea typeface="微软雅黑" panose="020B0503020204020204" charset="-122"/>
                  <a:cs typeface="Arial Unicode MS" panose="020B0604020202020204" charset="-122"/>
                </a:rPr>
                <a:t>Cloud</a:t>
              </a:r>
            </a:p>
          </p:txBody>
        </p:sp>
        <p:sp>
          <p:nvSpPr>
            <p:cNvPr id="15" name="圆角矩形 4">
              <a:extLst>
                <a:ext uri="{FF2B5EF4-FFF2-40B4-BE49-F238E27FC236}">
                  <a16:creationId xmlns:a16="http://schemas.microsoft.com/office/drawing/2014/main" id="{FCDE5A39-2684-4C1D-A51D-361C28CBACB9}"/>
                </a:ext>
              </a:extLst>
            </p:cNvPr>
            <p:cNvSpPr/>
            <p:nvPr/>
          </p:nvSpPr>
          <p:spPr>
            <a:xfrm>
              <a:off x="2015748" y="2284678"/>
              <a:ext cx="2880000" cy="939600"/>
            </a:xfrm>
            <a:prstGeom prst="roundRect">
              <a:avLst>
                <a:gd name="adj" fmla="val 5906"/>
              </a:avLst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ctr"/>
            <a:lstStyle/>
            <a:p>
              <a:pPr algn="ctr">
                <a:lnSpc>
                  <a:spcPts val="2265"/>
                </a:lnSpc>
                <a:defRPr/>
              </a:pPr>
              <a:r>
                <a:rPr kumimoji="0" lang="en-US" altLang="zh-CN" sz="1600" b="1" i="0" u="none" strike="noStrike" kern="1200" cap="none" spc="0" normalizeH="0" baseline="0" noProof="0">
                  <a:ln>
                    <a:noFill/>
                  </a:ln>
                  <a:solidFill>
                    <a:srgbClr val="5B9BD5"/>
                  </a:solidFill>
                  <a:effectLst/>
                  <a:uLnTx/>
                  <a:uFillTx/>
                  <a:ea typeface="微软雅黑"/>
                </a:rPr>
                <a:t>Customer</a:t>
              </a:r>
              <a:r>
                <a:rPr lang="zh-CN" altLang="en-US" sz="1600" b="1">
                  <a:solidFill>
                    <a:srgbClr val="5B9BD5"/>
                  </a:solidFill>
                  <a:ea typeface="微软雅黑"/>
                </a:rPr>
                <a:t> S</a:t>
              </a:r>
              <a:r>
                <a:rPr lang="en-US" altLang="zh-CN" sz="1600" b="1">
                  <a:solidFill>
                    <a:srgbClr val="5B9BD5"/>
                  </a:solidFill>
                  <a:ea typeface="微软雅黑"/>
                </a:rPr>
                <a:t>hared</a:t>
              </a:r>
              <a:endParaRPr kumimoji="0" lang="zh-CN" altLang="en-US" sz="1600" b="1" i="0" u="none" strike="noStrike" kern="1200" cap="none" spc="0" normalizeH="0" baseline="0" noProof="0">
                <a:ln>
                  <a:noFill/>
                </a:ln>
                <a:solidFill>
                  <a:srgbClr val="5B9BD5"/>
                </a:solidFill>
                <a:effectLst/>
                <a:uLnTx/>
                <a:uFillTx/>
                <a:ea typeface="微软雅黑" panose="020B0503020204020204" charset="-122"/>
                <a:cs typeface="+mn-cs"/>
              </a:endParaRPr>
            </a:p>
            <a:p>
              <a:pPr algn="ctr">
                <a:lnSpc>
                  <a:spcPct val="150000"/>
                </a:lnSpc>
                <a:defRPr/>
              </a:pPr>
              <a:r>
                <a:rPr lang="en-US" altLang="zh-CN" sz="1200">
                  <a:solidFill>
                    <a:schemeClr val="tx2"/>
                  </a:solidFill>
                  <a:ea typeface="微软雅黑"/>
                </a:rPr>
                <a:t>Dedicated</a:t>
              </a:r>
              <a:r>
                <a:rPr lang="zh-CN" altLang="en-US" sz="1200">
                  <a:solidFill>
                    <a:schemeClr val="tx2"/>
                  </a:solidFill>
                  <a:ea typeface="微软雅黑"/>
                </a:rPr>
                <a:t> </a:t>
              </a:r>
              <a:r>
                <a:rPr lang="en-US" altLang="zh-CN" sz="1200">
                  <a:solidFill>
                    <a:schemeClr val="tx2"/>
                  </a:solidFill>
                  <a:ea typeface="微软雅黑"/>
                </a:rPr>
                <a:t>data</a:t>
              </a:r>
              <a:r>
                <a:rPr lang="zh-CN" altLang="en-US" sz="1200">
                  <a:solidFill>
                    <a:schemeClr val="tx2"/>
                  </a:solidFill>
                  <a:ea typeface="微软雅黑"/>
                </a:rPr>
                <a:t> </a:t>
              </a:r>
              <a:r>
                <a:rPr lang="en-US" altLang="zh-CN" sz="1200">
                  <a:solidFill>
                    <a:schemeClr val="tx2"/>
                  </a:solidFill>
                  <a:ea typeface="微软雅黑"/>
                </a:rPr>
                <a:t>center, network</a:t>
              </a:r>
              <a:r>
                <a:rPr lang="zh-CN" altLang="en-US" sz="1200">
                  <a:solidFill>
                    <a:schemeClr val="tx2"/>
                  </a:solidFill>
                  <a:ea typeface="微软雅黑"/>
                </a:rPr>
                <a:t> </a:t>
              </a:r>
              <a:endParaRPr lang="en-US" altLang="zh-CN" sz="1200">
                <a:solidFill>
                  <a:schemeClr val="tx2"/>
                </a:solidFill>
                <a:ea typeface="微软雅黑" panose="020B0503020204020204" charset="-122"/>
              </a:endParaRPr>
            </a:p>
            <a:p>
              <a:pPr lvl="0" algn="ctr">
                <a:lnSpc>
                  <a:spcPct val="150000"/>
                </a:lnSpc>
                <a:defRPr/>
              </a:pPr>
              <a:r>
                <a:rPr lang="en-US" altLang="zh-CN" sz="1200">
                  <a:solidFill>
                    <a:prstClr val="black"/>
                  </a:solidFill>
                  <a:ea typeface="微软雅黑" panose="020B0503020204020204" charset="-122"/>
                </a:rPr>
                <a:t>Shared</a:t>
              </a:r>
              <a:r>
                <a:rPr lang="zh-CN" altLang="en-US" sz="1200">
                  <a:solidFill>
                    <a:prstClr val="black"/>
                  </a:solidFill>
                  <a:ea typeface="微软雅黑" panose="020B0503020204020204" charset="-122"/>
                </a:rPr>
                <a:t> </a:t>
              </a:r>
              <a:r>
                <a:rPr lang="en-US" altLang="zh-CN" sz="1200">
                  <a:solidFill>
                    <a:prstClr val="black"/>
                  </a:solidFill>
                  <a:ea typeface="微软雅黑" panose="020B0503020204020204" charset="-122"/>
                </a:rPr>
                <a:t>infrastructure</a:t>
              </a:r>
              <a:r>
                <a:rPr lang="zh-CN" altLang="en-US" sz="1200">
                  <a:solidFill>
                    <a:prstClr val="black"/>
                  </a:solidFill>
                  <a:ea typeface="微软雅黑" panose="020B0503020204020204" charset="-122"/>
                </a:rPr>
                <a:t> </a:t>
              </a:r>
            </a:p>
          </p:txBody>
        </p:sp>
        <p:sp>
          <p:nvSpPr>
            <p:cNvPr id="16" name="圆角矩形 5">
              <a:extLst>
                <a:ext uri="{FF2B5EF4-FFF2-40B4-BE49-F238E27FC236}">
                  <a16:creationId xmlns:a16="http://schemas.microsoft.com/office/drawing/2014/main" id="{383A04FD-D3DE-499C-977F-733904392A8F}"/>
                </a:ext>
              </a:extLst>
            </p:cNvPr>
            <p:cNvSpPr/>
            <p:nvPr/>
          </p:nvSpPr>
          <p:spPr>
            <a:xfrm>
              <a:off x="7877459" y="2284678"/>
              <a:ext cx="3600000" cy="939600"/>
            </a:xfrm>
            <a:prstGeom prst="roundRect">
              <a:avLst>
                <a:gd name="adj" fmla="val 5906"/>
              </a:avLst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t"/>
            <a:lstStyle/>
            <a:p>
              <a:pPr lvl="0" algn="ctr">
                <a:lnSpc>
                  <a:spcPts val="2265"/>
                </a:lnSpc>
                <a:defRPr/>
              </a:pPr>
              <a:r>
                <a:rPr lang="en-US" altLang="zh-CN" sz="1600" b="1">
                  <a:solidFill>
                    <a:srgbClr val="0070C0"/>
                  </a:solidFill>
                  <a:ea typeface="微软雅黑" panose="020B0503020204020204" charset="-122"/>
                </a:rPr>
                <a:t>Delivery</a:t>
              </a:r>
              <a:r>
                <a:rPr lang="zh-CN" altLang="en-US" sz="1600" b="1">
                  <a:solidFill>
                    <a:srgbClr val="0070C0"/>
                  </a:solidFill>
                  <a:ea typeface="微软雅黑" panose="020B0503020204020204" charset="-122"/>
                </a:rPr>
                <a:t> </a:t>
              </a:r>
              <a:r>
                <a:rPr lang="en-US" altLang="zh-CN" sz="1600" b="1">
                  <a:solidFill>
                    <a:srgbClr val="0070C0"/>
                  </a:solidFill>
                  <a:ea typeface="微软雅黑" panose="020B0503020204020204" charset="-122"/>
                </a:rPr>
                <a:t>&amp;</a:t>
              </a:r>
              <a:r>
                <a:rPr lang="zh-CN" altLang="en-US" sz="1600" b="1">
                  <a:solidFill>
                    <a:srgbClr val="0070C0"/>
                  </a:solidFill>
                  <a:ea typeface="微软雅黑" panose="020B0503020204020204" charset="-122"/>
                </a:rPr>
                <a:t> </a:t>
              </a:r>
              <a:r>
                <a:rPr lang="en-US" altLang="zh-CN" sz="1600" b="1">
                  <a:solidFill>
                    <a:srgbClr val="0070C0"/>
                  </a:solidFill>
                  <a:ea typeface="微软雅黑" panose="020B0503020204020204" charset="-122"/>
                </a:rPr>
                <a:t>Operation</a:t>
              </a:r>
            </a:p>
            <a:p>
              <a:pPr algn="ctr">
                <a:lnSpc>
                  <a:spcPts val="2265"/>
                </a:lnSpc>
                <a:defRPr/>
              </a:pPr>
              <a:r>
                <a:rPr lang="en-US" altLang="zh-CN" sz="1200">
                  <a:solidFill>
                    <a:schemeClr val="tx2"/>
                  </a:solidFill>
                  <a:ea typeface="微软雅黑"/>
                </a:rPr>
                <a:t>Sangfor (product)</a:t>
              </a:r>
              <a:r>
                <a:rPr lang="zh-CN" altLang="en-US" sz="1200">
                  <a:solidFill>
                    <a:schemeClr val="tx2"/>
                  </a:solidFill>
                  <a:ea typeface="微软雅黑"/>
                </a:rPr>
                <a:t> </a:t>
              </a:r>
              <a:r>
                <a:rPr lang="en-US" altLang="zh-CN" sz="1200">
                  <a:solidFill>
                    <a:schemeClr val="tx2"/>
                  </a:solidFill>
                  <a:ea typeface="微软雅黑"/>
                </a:rPr>
                <a:t>+ service</a:t>
              </a:r>
              <a:r>
                <a:rPr lang="zh-CN" altLang="en-US" sz="1200">
                  <a:solidFill>
                    <a:schemeClr val="tx2"/>
                  </a:solidFill>
                  <a:ea typeface="微软雅黑"/>
                </a:rPr>
                <a:t> </a:t>
              </a:r>
              <a:r>
                <a:rPr lang="en-US" altLang="zh-CN" sz="1200">
                  <a:solidFill>
                    <a:schemeClr val="tx2"/>
                  </a:solidFill>
                  <a:ea typeface="微软雅黑"/>
                </a:rPr>
                <a:t>provider</a:t>
              </a:r>
              <a:r>
                <a:rPr lang="zh-CN" altLang="en-US" sz="1200">
                  <a:solidFill>
                    <a:schemeClr val="tx2"/>
                  </a:solidFill>
                  <a:ea typeface="微软雅黑"/>
                </a:rPr>
                <a:t> </a:t>
              </a:r>
              <a:r>
                <a:rPr lang="en-US" altLang="zh-CN" sz="1200">
                  <a:solidFill>
                    <a:schemeClr val="tx2"/>
                  </a:solidFill>
                  <a:ea typeface="微软雅黑"/>
                </a:rPr>
                <a:t>(platform</a:t>
              </a:r>
              <a:r>
                <a:rPr lang="zh-CN" altLang="en-US" sz="1200">
                  <a:solidFill>
                    <a:schemeClr val="tx2"/>
                  </a:solidFill>
                  <a:ea typeface="微软雅黑"/>
                </a:rPr>
                <a:t> </a:t>
              </a:r>
              <a:r>
                <a:rPr lang="en-US" altLang="zh-CN" sz="1200">
                  <a:solidFill>
                    <a:schemeClr val="tx2"/>
                  </a:solidFill>
                  <a:ea typeface="微软雅黑"/>
                </a:rPr>
                <a:t>and</a:t>
              </a:r>
              <a:r>
                <a:rPr lang="zh-CN" altLang="en-US" sz="1200">
                  <a:solidFill>
                    <a:schemeClr val="tx2"/>
                  </a:solidFill>
                  <a:ea typeface="微软雅黑"/>
                </a:rPr>
                <a:t> </a:t>
              </a:r>
              <a:r>
                <a:rPr lang="en-US" altLang="zh-CN" sz="1200">
                  <a:solidFill>
                    <a:schemeClr val="tx2"/>
                  </a:solidFill>
                  <a:ea typeface="微软雅黑"/>
                </a:rPr>
                <a:t>tenant)</a:t>
              </a:r>
              <a:endParaRPr lang="zh-CN" altLang="en-US" sz="1200">
                <a:solidFill>
                  <a:schemeClr val="tx2"/>
                </a:solidFill>
                <a:ea typeface="微软雅黑"/>
              </a:endParaRPr>
            </a:p>
          </p:txBody>
        </p:sp>
        <p:sp>
          <p:nvSpPr>
            <p:cNvPr id="17" name="圆角矩形 18">
              <a:extLst>
                <a:ext uri="{FF2B5EF4-FFF2-40B4-BE49-F238E27FC236}">
                  <a16:creationId xmlns:a16="http://schemas.microsoft.com/office/drawing/2014/main" id="{1D162557-840F-4161-858A-7E820D26ACA8}"/>
                </a:ext>
              </a:extLst>
            </p:cNvPr>
            <p:cNvSpPr/>
            <p:nvPr/>
          </p:nvSpPr>
          <p:spPr>
            <a:xfrm>
              <a:off x="5016513" y="2284678"/>
              <a:ext cx="2736000" cy="939600"/>
            </a:xfrm>
            <a:prstGeom prst="roundRect">
              <a:avLst>
                <a:gd name="adj" fmla="val 5906"/>
              </a:avLst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t"/>
            <a:lstStyle/>
            <a:p>
              <a:pPr algn="ctr">
                <a:lnSpc>
                  <a:spcPts val="2265"/>
                </a:lnSpc>
                <a:defRPr/>
              </a:pPr>
              <a:r>
                <a:rPr lang="en-US" altLang="zh-CN" sz="1600" b="1">
                  <a:solidFill>
                    <a:srgbClr val="4472C4"/>
                  </a:solidFill>
                  <a:ea typeface="微软雅黑"/>
                </a:rPr>
                <a:t>Asset</a:t>
              </a:r>
              <a:r>
                <a:rPr lang="zh-CN" altLang="en-US" sz="1600" b="1">
                  <a:solidFill>
                    <a:srgbClr val="4472C4"/>
                  </a:solidFill>
                  <a:ea typeface="微软雅黑"/>
                </a:rPr>
                <a:t> </a:t>
              </a:r>
              <a:r>
                <a:rPr lang="en-US" altLang="zh-CN" sz="1600" b="1">
                  <a:solidFill>
                    <a:srgbClr val="4472C4"/>
                  </a:solidFill>
                  <a:ea typeface="微软雅黑"/>
                </a:rPr>
                <a:t>ownership</a:t>
              </a:r>
              <a:endParaRPr lang="zh-CN" altLang="en-US" sz="1600" b="1" err="1">
                <a:solidFill>
                  <a:srgbClr val="4472C4"/>
                </a:solidFill>
                <a:ea typeface="微软雅黑" panose="020B0503020204020204" charset="-122"/>
              </a:endParaRPr>
            </a:p>
            <a:p>
              <a:pPr lvl="0" algn="ctr">
                <a:lnSpc>
                  <a:spcPts val="2265"/>
                </a:lnSpc>
                <a:defRPr/>
              </a:pPr>
              <a:r>
                <a:rPr lang="en-US" altLang="zh-CN" sz="1200">
                  <a:solidFill>
                    <a:prstClr val="black"/>
                  </a:solidFill>
                  <a:ea typeface="微软雅黑" panose="020B0503020204020204" charset="-122"/>
                </a:rPr>
                <a:t>Service</a:t>
              </a:r>
              <a:r>
                <a:rPr lang="zh-CN" altLang="en-US" sz="1200">
                  <a:solidFill>
                    <a:prstClr val="black"/>
                  </a:solidFill>
                  <a:ea typeface="微软雅黑" panose="020B0503020204020204" charset="-122"/>
                </a:rPr>
                <a:t> </a:t>
              </a:r>
              <a:r>
                <a:rPr lang="en-US" altLang="zh-CN" sz="1200">
                  <a:solidFill>
                    <a:prstClr val="black"/>
                  </a:solidFill>
                  <a:ea typeface="微软雅黑" panose="020B0503020204020204" charset="-122"/>
                </a:rPr>
                <a:t>provider</a:t>
              </a:r>
              <a:r>
                <a:rPr lang="zh-CN" altLang="en-US" sz="1200">
                  <a:solidFill>
                    <a:prstClr val="black"/>
                  </a:solidFill>
                  <a:ea typeface="微软雅黑" panose="020B0503020204020204" charset="-122"/>
                </a:rPr>
                <a:t> </a:t>
              </a:r>
            </a:p>
          </p:txBody>
        </p: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B11089E4-FCE7-4880-8C8A-2418597566FC}"/>
              </a:ext>
            </a:extLst>
          </p:cNvPr>
          <p:cNvGrpSpPr/>
          <p:nvPr/>
        </p:nvGrpSpPr>
        <p:grpSpPr>
          <a:xfrm>
            <a:off x="487026" y="914769"/>
            <a:ext cx="11124232" cy="1166400"/>
            <a:chOff x="487026" y="829705"/>
            <a:chExt cx="11124232" cy="1166400"/>
          </a:xfrm>
        </p:grpSpPr>
        <p:sp>
          <p:nvSpPr>
            <p:cNvPr id="19" name="圆角矩形 43">
              <a:extLst>
                <a:ext uri="{FF2B5EF4-FFF2-40B4-BE49-F238E27FC236}">
                  <a16:creationId xmlns:a16="http://schemas.microsoft.com/office/drawing/2014/main" id="{A068FBE1-D1E2-4380-9744-84E51B1696AC}"/>
                </a:ext>
              </a:extLst>
            </p:cNvPr>
            <p:cNvSpPr/>
            <p:nvPr/>
          </p:nvSpPr>
          <p:spPr>
            <a:xfrm>
              <a:off x="487026" y="829705"/>
              <a:ext cx="11124232" cy="1166400"/>
            </a:xfrm>
            <a:prstGeom prst="roundRect">
              <a:avLst>
                <a:gd name="adj" fmla="val 2824"/>
              </a:avLst>
            </a:prstGeom>
            <a:noFill/>
            <a:ln w="28575">
              <a:solidFill>
                <a:srgbClr val="F4B183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微软雅黑" panose="020B0503020204020204" charset="-122"/>
                <a:cs typeface="+mn-cs"/>
              </a:endParaRPr>
            </a:p>
          </p:txBody>
        </p:sp>
        <p:sp>
          <p:nvSpPr>
            <p:cNvPr id="20" name="圆角矩形 45">
              <a:extLst>
                <a:ext uri="{FF2B5EF4-FFF2-40B4-BE49-F238E27FC236}">
                  <a16:creationId xmlns:a16="http://schemas.microsoft.com/office/drawing/2014/main" id="{3C976004-E044-4A0C-B386-327B75677256}"/>
                </a:ext>
              </a:extLst>
            </p:cNvPr>
            <p:cNvSpPr/>
            <p:nvPr/>
          </p:nvSpPr>
          <p:spPr>
            <a:xfrm>
              <a:off x="579370" y="943479"/>
              <a:ext cx="1287593" cy="939600"/>
            </a:xfrm>
            <a:prstGeom prst="roundRect">
              <a:avLst>
                <a:gd name="adj" fmla="val 16975"/>
              </a:avLst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altLang="zh-CN" sz="1400" b="1" dirty="0">
                  <a:solidFill>
                    <a:schemeClr val="tx2"/>
                  </a:solidFill>
                  <a:ea typeface="微软雅黑" panose="020B0503020204020204" charset="-122"/>
                  <a:cs typeface="Arial Unicode MS" panose="020B0604020202020204" pitchFamily="34" charset="-122"/>
                </a:rPr>
                <a:t>Alliance</a:t>
              </a:r>
              <a:r>
                <a:rPr lang="zh-CN" altLang="en-US" sz="1400" b="1" dirty="0">
                  <a:solidFill>
                    <a:schemeClr val="tx2"/>
                  </a:solidFill>
                  <a:ea typeface="微软雅黑" panose="020B0503020204020204" charset="-122"/>
                  <a:cs typeface="Arial Unicode MS" panose="020B0604020202020204" pitchFamily="34" charset="-122"/>
                </a:rPr>
                <a:t> </a:t>
              </a:r>
              <a:endParaRPr lang="en-US" altLang="zh-CN" sz="1400" b="1" dirty="0">
                <a:solidFill>
                  <a:schemeClr val="tx2"/>
                </a:solidFill>
                <a:ea typeface="微软雅黑" panose="020B0503020204020204" charset="-122"/>
                <a:cs typeface="Arial Unicode MS" panose="020B0604020202020204" pitchFamily="34" charset="-122"/>
              </a:endParaRPr>
            </a:p>
            <a:p>
              <a:pPr algn="ctr">
                <a:defRPr/>
              </a:pPr>
              <a:r>
                <a:rPr kumimoji="0" lang="en-US" altLang="zh-CN" sz="14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2"/>
                  </a:solidFill>
                  <a:effectLst/>
                  <a:uLnTx/>
                  <a:uFillTx/>
                  <a:ea typeface="微软雅黑"/>
                  <a:cs typeface="Arial Unicode MS"/>
                </a:rPr>
                <a:t>Cloud</a:t>
              </a:r>
              <a:r>
                <a:rPr lang="en-US" altLang="zh-CN" sz="1400" b="1" dirty="0">
                  <a:solidFill>
                    <a:schemeClr val="tx2"/>
                  </a:solidFill>
                  <a:ea typeface="微软雅黑"/>
                  <a:cs typeface="Arial Unicode MS"/>
                </a:rPr>
                <a:t> </a:t>
              </a:r>
              <a:endParaRPr lang="zh-CN" altLang="en-US" sz="1400" b="1" dirty="0">
                <a:solidFill>
                  <a:schemeClr val="tx2"/>
                </a:solidFill>
                <a:ea typeface="微软雅黑" panose="020B0503020204020204" charset="-122"/>
                <a:cs typeface="Arial Unicode MS" panose="020B0604020202020204" pitchFamily="34" charset="-122"/>
              </a:endParaRPr>
            </a:p>
            <a:p>
              <a:pPr algn="ctr">
                <a:defRPr/>
              </a:pPr>
              <a:r>
                <a:rPr kumimoji="0" lang="en-US" altLang="zh-CN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ea typeface="微软雅黑"/>
                  <a:cs typeface="Arial Unicode MS"/>
                </a:rPr>
                <a:t>(New)</a:t>
              </a:r>
              <a:r>
                <a:rPr lang="zh-CN" altLang="en-US" sz="1400" b="1" dirty="0">
                  <a:solidFill>
                    <a:srgbClr val="FF0000"/>
                  </a:solidFill>
                  <a:ea typeface="微软雅黑"/>
                  <a:cs typeface="Arial Unicode MS"/>
                </a:rPr>
                <a:t> </a:t>
              </a:r>
              <a:endParaRPr lang="zh-CN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ea typeface="微软雅黑" panose="020B0503020204020204" charset="-122"/>
                <a:cs typeface="Arial Unicode MS" panose="020B0604020202020204" pitchFamily="34" charset="-122"/>
              </a:endParaRPr>
            </a:p>
          </p:txBody>
        </p:sp>
        <p:sp>
          <p:nvSpPr>
            <p:cNvPr id="21" name="圆角矩形 58">
              <a:extLst>
                <a:ext uri="{FF2B5EF4-FFF2-40B4-BE49-F238E27FC236}">
                  <a16:creationId xmlns:a16="http://schemas.microsoft.com/office/drawing/2014/main" id="{096C0DE9-7A09-46A2-A9D4-397D2D57641F}"/>
                </a:ext>
              </a:extLst>
            </p:cNvPr>
            <p:cNvSpPr/>
            <p:nvPr/>
          </p:nvSpPr>
          <p:spPr>
            <a:xfrm>
              <a:off x="2015748" y="943479"/>
              <a:ext cx="2880000" cy="939600"/>
            </a:xfrm>
            <a:prstGeom prst="roundRect">
              <a:avLst>
                <a:gd name="adj" fmla="val 5906"/>
              </a:avLst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ctr"/>
            <a:lstStyle/>
            <a:p>
              <a:pPr algn="ctr">
                <a:defRPr/>
              </a:pPr>
              <a:r>
                <a:rPr lang="en-US" altLang="zh-CN" sz="1600" b="1">
                  <a:solidFill>
                    <a:srgbClr val="4472C4"/>
                  </a:solidFill>
                  <a:ea typeface="微软雅黑"/>
                </a:rPr>
                <a:t>Customer</a:t>
              </a:r>
              <a:r>
                <a:rPr lang="zh-CN" altLang="en-US" sz="1600" b="1">
                  <a:solidFill>
                    <a:srgbClr val="4472C4"/>
                  </a:solidFill>
                  <a:ea typeface="微软雅黑"/>
                </a:rPr>
                <a:t> S</a:t>
              </a:r>
              <a:r>
                <a:rPr lang="en-US" altLang="zh-CN" sz="1600" b="1">
                  <a:solidFill>
                    <a:srgbClr val="4472C4"/>
                  </a:solidFill>
                  <a:ea typeface="微软雅黑"/>
                </a:rPr>
                <a:t>hared</a:t>
              </a:r>
              <a:endParaRPr kumimoji="0" lang="zh-CN" altLang="en-US" sz="1600" b="1" i="0" u="none" strike="noStrike" kern="1200" cap="none" spc="0" normalizeH="0" baseline="0" noProof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ea typeface="微软雅黑" panose="020B0503020204020204" charset="-122"/>
                <a:cs typeface="+mn-cs"/>
              </a:endParaRPr>
            </a:p>
            <a:p>
              <a:pPr algn="ctr">
                <a:defRPr/>
              </a:pPr>
              <a:r>
                <a:rPr lang="en-US" altLang="zh-CN" sz="1200">
                  <a:solidFill>
                    <a:schemeClr val="tx2"/>
                  </a:solidFill>
                  <a:ea typeface="微软雅黑"/>
                </a:rPr>
                <a:t>Dedicated</a:t>
              </a:r>
              <a:r>
                <a:rPr lang="zh-CN" altLang="en-US" sz="1200">
                  <a:solidFill>
                    <a:schemeClr val="tx2"/>
                  </a:solidFill>
                  <a:ea typeface="微软雅黑"/>
                </a:rPr>
                <a:t> </a:t>
              </a:r>
              <a:r>
                <a:rPr lang="en-US" altLang="zh-CN" sz="1200">
                  <a:solidFill>
                    <a:schemeClr val="tx2"/>
                  </a:solidFill>
                  <a:ea typeface="微软雅黑"/>
                </a:rPr>
                <a:t>data</a:t>
              </a:r>
              <a:r>
                <a:rPr lang="zh-CN" altLang="en-US" sz="1200">
                  <a:solidFill>
                    <a:schemeClr val="tx2"/>
                  </a:solidFill>
                  <a:ea typeface="微软雅黑"/>
                </a:rPr>
                <a:t> </a:t>
              </a:r>
              <a:r>
                <a:rPr lang="en-US" altLang="zh-CN" sz="1200">
                  <a:solidFill>
                    <a:schemeClr val="tx2"/>
                  </a:solidFill>
                  <a:ea typeface="微软雅黑"/>
                </a:rPr>
                <a:t>center and network</a:t>
              </a:r>
            </a:p>
            <a:p>
              <a:pPr marL="0" marR="0" lvl="0" indent="0" algn="ctr" defTabSz="914400" rtl="0" eaLnBrk="1" fontAlgn="auto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altLang="zh-CN" sz="1200">
                  <a:solidFill>
                    <a:prstClr val="black"/>
                  </a:solidFill>
                  <a:ea typeface="微软雅黑" panose="020B0503020204020204" charset="-122"/>
                </a:rPr>
                <a:t>Shared</a:t>
              </a:r>
              <a:r>
                <a:rPr lang="zh-CN" altLang="en-US" sz="1200">
                  <a:solidFill>
                    <a:prstClr val="black"/>
                  </a:solidFill>
                  <a:ea typeface="微软雅黑" panose="020B0503020204020204" charset="-122"/>
                </a:rPr>
                <a:t> </a:t>
              </a:r>
              <a:r>
                <a:rPr lang="en-US" altLang="zh-CN" sz="1200">
                  <a:solidFill>
                    <a:prstClr val="black"/>
                  </a:solidFill>
                  <a:ea typeface="微软雅黑" panose="020B0503020204020204" charset="-122"/>
                </a:rPr>
                <a:t>infrastructure</a:t>
              </a:r>
              <a:r>
                <a:rPr lang="zh-CN" altLang="en-US" sz="1200">
                  <a:solidFill>
                    <a:prstClr val="black"/>
                  </a:solidFill>
                  <a:ea typeface="微软雅黑" panose="020B0503020204020204" charset="-122"/>
                </a:rPr>
                <a:t> </a:t>
              </a:r>
              <a:endPara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微软雅黑" panose="020B0503020204020204" charset="-122"/>
                <a:cs typeface="+mn-cs"/>
              </a:endParaRPr>
            </a:p>
          </p:txBody>
        </p:sp>
        <p:sp>
          <p:nvSpPr>
            <p:cNvPr id="22" name="圆角矩形 60">
              <a:extLst>
                <a:ext uri="{FF2B5EF4-FFF2-40B4-BE49-F238E27FC236}">
                  <a16:creationId xmlns:a16="http://schemas.microsoft.com/office/drawing/2014/main" id="{A3E67717-E034-47EA-8057-1A7C739E6210}"/>
                </a:ext>
              </a:extLst>
            </p:cNvPr>
            <p:cNvSpPr/>
            <p:nvPr/>
          </p:nvSpPr>
          <p:spPr>
            <a:xfrm>
              <a:off x="7877459" y="943479"/>
              <a:ext cx="3600000" cy="939600"/>
            </a:xfrm>
            <a:prstGeom prst="roundRect">
              <a:avLst>
                <a:gd name="adj" fmla="val 5906"/>
              </a:avLst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t"/>
            <a:lstStyle/>
            <a:p>
              <a:pPr lvl="0" algn="ctr">
                <a:lnSpc>
                  <a:spcPts val="2265"/>
                </a:lnSpc>
                <a:defRPr/>
              </a:pPr>
              <a:r>
                <a:rPr lang="en-US" altLang="zh-CN" sz="1600" b="1">
                  <a:solidFill>
                    <a:srgbClr val="0070C0"/>
                  </a:solidFill>
                  <a:ea typeface="微软雅黑" panose="020B0503020204020204" charset="-122"/>
                </a:rPr>
                <a:t>Delivery</a:t>
              </a:r>
              <a:r>
                <a:rPr lang="zh-CN" altLang="en-US" sz="1600" b="1">
                  <a:solidFill>
                    <a:srgbClr val="0070C0"/>
                  </a:solidFill>
                  <a:ea typeface="微软雅黑" panose="020B0503020204020204" charset="-122"/>
                </a:rPr>
                <a:t> </a:t>
              </a:r>
              <a:r>
                <a:rPr lang="en-US" altLang="zh-CN" sz="1600" b="1">
                  <a:solidFill>
                    <a:srgbClr val="0070C0"/>
                  </a:solidFill>
                  <a:ea typeface="微软雅黑" panose="020B0503020204020204" charset="-122"/>
                </a:rPr>
                <a:t>&amp;</a:t>
              </a:r>
              <a:r>
                <a:rPr lang="zh-CN" altLang="en-US" sz="1600" b="1">
                  <a:solidFill>
                    <a:srgbClr val="0070C0"/>
                  </a:solidFill>
                  <a:ea typeface="微软雅黑" panose="020B0503020204020204" charset="-122"/>
                </a:rPr>
                <a:t> </a:t>
              </a:r>
              <a:r>
                <a:rPr lang="en-US" altLang="zh-CN" sz="1600" b="1">
                  <a:solidFill>
                    <a:srgbClr val="0070C0"/>
                  </a:solidFill>
                  <a:ea typeface="微软雅黑" panose="020B0503020204020204" charset="-122"/>
                </a:rPr>
                <a:t>Operation</a:t>
              </a:r>
            </a:p>
            <a:p>
              <a:pPr algn="ctr">
                <a:lnSpc>
                  <a:spcPts val="2265"/>
                </a:lnSpc>
                <a:defRPr/>
              </a:pPr>
              <a:r>
                <a:rPr lang="en-US" altLang="zh-CN" sz="1200">
                  <a:solidFill>
                    <a:schemeClr val="tx2"/>
                  </a:solidFill>
                  <a:ea typeface="微软雅黑"/>
                </a:rPr>
                <a:t>Sangfor (platform)</a:t>
              </a:r>
              <a:r>
                <a:rPr lang="zh-CN" altLang="en-US" sz="1200">
                  <a:solidFill>
                    <a:schemeClr val="tx2"/>
                  </a:solidFill>
                  <a:ea typeface="微软雅黑"/>
                </a:rPr>
                <a:t> </a:t>
              </a:r>
              <a:r>
                <a:rPr lang="en-US" altLang="zh-CN" sz="1200">
                  <a:solidFill>
                    <a:schemeClr val="tx2"/>
                  </a:solidFill>
                  <a:ea typeface="微软雅黑"/>
                </a:rPr>
                <a:t>+ Reseller (tenant)</a:t>
              </a:r>
              <a:endParaRPr lang="zh-CN" altLang="en-US" sz="1200">
                <a:solidFill>
                  <a:schemeClr val="tx2"/>
                </a:solidFill>
                <a:ea typeface="微软雅黑"/>
              </a:endParaRPr>
            </a:p>
          </p:txBody>
        </p:sp>
        <p:sp>
          <p:nvSpPr>
            <p:cNvPr id="23" name="圆角矩形 58">
              <a:extLst>
                <a:ext uri="{FF2B5EF4-FFF2-40B4-BE49-F238E27FC236}">
                  <a16:creationId xmlns:a16="http://schemas.microsoft.com/office/drawing/2014/main" id="{C46DA9FF-9CA2-42BE-9C88-3B1AB9344169}"/>
                </a:ext>
              </a:extLst>
            </p:cNvPr>
            <p:cNvSpPr/>
            <p:nvPr/>
          </p:nvSpPr>
          <p:spPr>
            <a:xfrm>
              <a:off x="5016513" y="943479"/>
              <a:ext cx="2736000" cy="939600"/>
            </a:xfrm>
            <a:prstGeom prst="roundRect">
              <a:avLst>
                <a:gd name="adj" fmla="val 5906"/>
              </a:avLst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t"/>
            <a:lstStyle/>
            <a:p>
              <a:pPr algn="ctr">
                <a:lnSpc>
                  <a:spcPts val="2265"/>
                </a:lnSpc>
                <a:defRPr/>
              </a:pPr>
              <a:r>
                <a:rPr kumimoji="0" lang="en-US" altLang="zh-CN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4472C4"/>
                  </a:solidFill>
                  <a:effectLst/>
                  <a:uLnTx/>
                  <a:uFillTx/>
                  <a:ea typeface="微软雅黑"/>
                </a:rPr>
                <a:t>Asset</a:t>
              </a:r>
              <a:r>
                <a:rPr lang="zh-CN" altLang="en-US" sz="1600" b="1" dirty="0">
                  <a:solidFill>
                    <a:srgbClr val="4472C4"/>
                  </a:solidFill>
                  <a:ea typeface="微软雅黑"/>
                </a:rPr>
                <a:t> </a:t>
              </a:r>
              <a:r>
                <a:rPr lang="en-US" altLang="zh-CN" sz="1600" b="1" dirty="0">
                  <a:solidFill>
                    <a:srgbClr val="4472C4"/>
                  </a:solidFill>
                  <a:ea typeface="微软雅黑"/>
                </a:rPr>
                <a:t>ownership</a:t>
              </a:r>
              <a:endPara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ea typeface="微软雅黑" panose="020B0503020204020204" charset="-122"/>
                <a:cs typeface="+mn-cs"/>
              </a:endParaRPr>
            </a:p>
            <a:p>
              <a:pPr algn="ctr">
                <a:lnSpc>
                  <a:spcPct val="150000"/>
                </a:lnSpc>
                <a:defRPr/>
              </a:pPr>
              <a:r>
                <a:rPr lang="en-US" altLang="zh-CN" sz="1200" dirty="0">
                  <a:solidFill>
                    <a:schemeClr val="tx2"/>
                  </a:solidFill>
                  <a:ea typeface="微软雅黑"/>
                </a:rPr>
                <a:t>Sangfor (Public</a:t>
              </a:r>
              <a:r>
                <a:rPr lang="zh-CN" altLang="en-US" sz="1200" dirty="0">
                  <a:solidFill>
                    <a:schemeClr val="tx2"/>
                  </a:solidFill>
                  <a:ea typeface="微软雅黑"/>
                </a:rPr>
                <a:t> </a:t>
              </a:r>
              <a:r>
                <a:rPr lang="en-US" altLang="zh-CN" sz="1200" dirty="0">
                  <a:solidFill>
                    <a:schemeClr val="tx2"/>
                  </a:solidFill>
                  <a:ea typeface="微软雅黑"/>
                </a:rPr>
                <a:t>platform) and</a:t>
              </a:r>
              <a:r>
                <a:rPr lang="zh-CN" altLang="en-US" sz="1200" dirty="0">
                  <a:solidFill>
                    <a:schemeClr val="tx2"/>
                  </a:solidFill>
                  <a:ea typeface="微软雅黑"/>
                </a:rPr>
                <a:t> </a:t>
              </a:r>
              <a:r>
                <a:rPr lang="en-US" altLang="zh-CN" sz="1200" dirty="0">
                  <a:solidFill>
                    <a:schemeClr val="tx2"/>
                  </a:solidFill>
                  <a:ea typeface="微软雅黑"/>
                </a:rPr>
                <a:t>Reseller(Node</a:t>
              </a:r>
              <a:r>
                <a:rPr lang="zh-CN" altLang="en-US" sz="1200" dirty="0">
                  <a:solidFill>
                    <a:schemeClr val="tx2"/>
                  </a:solidFill>
                  <a:ea typeface="微软雅黑"/>
                </a:rPr>
                <a:t> </a:t>
              </a:r>
              <a:r>
                <a:rPr lang="en-US" altLang="zh-CN" sz="1200" dirty="0">
                  <a:solidFill>
                    <a:schemeClr val="tx2"/>
                  </a:solidFill>
                  <a:ea typeface="微软雅黑"/>
                </a:rPr>
                <a:t>Resource)</a:t>
              </a:r>
              <a:endPara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ea typeface="微软雅黑"/>
              </a:endParaRPr>
            </a:p>
          </p:txBody>
        </p:sp>
      </p:grpSp>
      <p:sp>
        <p:nvSpPr>
          <p:cNvPr id="24" name="TextBox 23">
            <a:extLst>
              <a:ext uri="{FF2B5EF4-FFF2-40B4-BE49-F238E27FC236}">
                <a16:creationId xmlns:a16="http://schemas.microsoft.com/office/drawing/2014/main" id="{7298DF54-5FE0-41FE-B68B-48CC217607B1}"/>
              </a:ext>
            </a:extLst>
          </p:cNvPr>
          <p:cNvSpPr txBox="1"/>
          <p:nvPr/>
        </p:nvSpPr>
        <p:spPr>
          <a:xfrm>
            <a:off x="487026" y="3668648"/>
            <a:ext cx="11387474" cy="22558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  <a:spcBef>
                <a:spcPts val="600"/>
              </a:spcBef>
            </a:pPr>
            <a:r>
              <a:rPr lang="en-HK" sz="1400" b="1" dirty="0"/>
              <a:t>Alliance Cloud:</a:t>
            </a:r>
            <a:r>
              <a:rPr lang="en-HK" sz="1400" dirty="0"/>
              <a:t> Partner and </a:t>
            </a:r>
            <a:r>
              <a:rPr lang="en-HK" sz="1400" dirty="0" err="1"/>
              <a:t>Sangfor</a:t>
            </a:r>
            <a:r>
              <a:rPr lang="en-HK" sz="1400" dirty="0"/>
              <a:t> jointly investment the cloud infrastructure without further investment in their owner cloud datacentre, and then partners are able to deliver the cloud service to end user based on it</a:t>
            </a:r>
            <a:r>
              <a:rPr lang="en-US" altLang="zh-CN" sz="1400" dirty="0"/>
              <a:t>,suitable</a:t>
            </a:r>
            <a:r>
              <a:rPr lang="zh-CN" altLang="en-US" sz="1400" dirty="0"/>
              <a:t> </a:t>
            </a:r>
            <a:r>
              <a:rPr lang="en-US" altLang="zh-CN" sz="1400" dirty="0"/>
              <a:t>to</a:t>
            </a:r>
            <a:r>
              <a:rPr lang="zh-CN" altLang="en-US" sz="1400" dirty="0"/>
              <a:t> </a:t>
            </a:r>
            <a:r>
              <a:rPr lang="en-US" altLang="zh-CN" sz="1400" dirty="0"/>
              <a:t>traditional</a:t>
            </a:r>
            <a:r>
              <a:rPr lang="zh-CN" altLang="en-US" sz="1400" dirty="0"/>
              <a:t> </a:t>
            </a:r>
            <a:r>
              <a:rPr lang="en-US" altLang="zh-CN" sz="1400" dirty="0" err="1"/>
              <a:t>si,msp,product</a:t>
            </a:r>
            <a:r>
              <a:rPr lang="zh-CN" altLang="en-US" sz="1400" dirty="0"/>
              <a:t> </a:t>
            </a:r>
            <a:r>
              <a:rPr lang="en-US" altLang="zh-CN" sz="1400" dirty="0"/>
              <a:t>reseller</a:t>
            </a:r>
            <a:r>
              <a:rPr lang="zh-CN" altLang="en-US" sz="1400" dirty="0"/>
              <a:t> </a:t>
            </a:r>
            <a:r>
              <a:rPr lang="en-US" altLang="zh-CN" sz="1400" dirty="0"/>
              <a:t>and</a:t>
            </a:r>
            <a:r>
              <a:rPr lang="zh-CN" altLang="en-US" sz="1400" dirty="0"/>
              <a:t> </a:t>
            </a:r>
            <a:r>
              <a:rPr lang="en-US" altLang="zh-CN" sz="1400" dirty="0" err="1"/>
              <a:t>isv</a:t>
            </a:r>
            <a:r>
              <a:rPr lang="zh-CN" altLang="en-US" sz="1400" dirty="0"/>
              <a:t> </a:t>
            </a:r>
            <a:endParaRPr lang="en-HK" sz="1400" dirty="0"/>
          </a:p>
          <a:p>
            <a:pPr>
              <a:lnSpc>
                <a:spcPct val="200000"/>
              </a:lnSpc>
              <a:spcBef>
                <a:spcPts val="600"/>
              </a:spcBef>
            </a:pPr>
            <a:r>
              <a:rPr lang="en-HK" sz="1400" b="1" dirty="0"/>
              <a:t>Subscription Cloud:</a:t>
            </a:r>
            <a:r>
              <a:rPr lang="en-HK" sz="1400" dirty="0"/>
              <a:t> Partners subscribe the </a:t>
            </a:r>
            <a:r>
              <a:rPr lang="en-HK" sz="1400" dirty="0" err="1"/>
              <a:t>Sangfor</a:t>
            </a:r>
            <a:r>
              <a:rPr lang="en-HK" sz="1400" dirty="0"/>
              <a:t> cloud license to deploy their own cloud infrastructure and deliver managed services to their own customers</a:t>
            </a:r>
            <a:r>
              <a:rPr lang="en-US" altLang="zh-CN" sz="1400" dirty="0"/>
              <a:t>,suitable</a:t>
            </a:r>
            <a:r>
              <a:rPr lang="zh-CN" altLang="en-US" sz="1400" dirty="0"/>
              <a:t> </a:t>
            </a:r>
            <a:r>
              <a:rPr lang="en-US" altLang="zh-CN" sz="1400" dirty="0"/>
              <a:t>to</a:t>
            </a:r>
            <a:r>
              <a:rPr lang="zh-CN" altLang="en-US" sz="1400" dirty="0"/>
              <a:t> </a:t>
            </a:r>
            <a:r>
              <a:rPr lang="en-US" altLang="zh-CN" sz="1400" dirty="0"/>
              <a:t>local</a:t>
            </a:r>
            <a:r>
              <a:rPr lang="zh-CN" altLang="en-US" sz="1400" dirty="0"/>
              <a:t> </a:t>
            </a:r>
            <a:r>
              <a:rPr lang="en-US" altLang="zh-CN" sz="1400" dirty="0"/>
              <a:t>IDC/ISP</a:t>
            </a:r>
            <a:endParaRPr lang="en-HK" sz="1400" dirty="0"/>
          </a:p>
        </p:txBody>
      </p:sp>
    </p:spTree>
    <p:extLst>
      <p:ext uri="{BB962C8B-B14F-4D97-AF65-F5344CB8AC3E}">
        <p14:creationId xmlns:p14="http://schemas.microsoft.com/office/powerpoint/2010/main" val="155442617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6995DD6-355E-684B-B39C-8DC84B1E64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zh-CN"/>
              <a:t>Alliance</a:t>
            </a:r>
            <a:r>
              <a:rPr kumimoji="1" lang="zh-CN" altLang="en-US"/>
              <a:t> </a:t>
            </a:r>
            <a:r>
              <a:rPr kumimoji="1" lang="en-US" altLang="zh-CN"/>
              <a:t>cloud</a:t>
            </a:r>
            <a:r>
              <a:rPr kumimoji="1" lang="zh-CN" altLang="en-US"/>
              <a:t> </a:t>
            </a:r>
            <a:r>
              <a:rPr kumimoji="1" lang="en-US" altLang="zh-CN"/>
              <a:t>service</a:t>
            </a:r>
            <a:r>
              <a:rPr kumimoji="1" lang="zh-CN" altLang="en-US"/>
              <a:t> </a:t>
            </a:r>
            <a:r>
              <a:rPr kumimoji="1" lang="en-US" altLang="zh-CN"/>
              <a:t>program</a:t>
            </a:r>
            <a:endParaRPr kumimoji="1" lang="zh-CN" altLang="en-US"/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00A9AC91-1BA1-8E4C-B0A5-C190FDE4BA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04EC8BFB-423E-D845-8744-C46507CF61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68414AF1-C6FD-2048-A147-125B725621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 dirty="0"/>
              <a:t>Page </a:t>
            </a:r>
            <a:fld id="{6F6B6950-8D1A-4668-8374-25B44628E0DF}" type="slidenum">
              <a:rPr lang="zh-CN" altLang="en-US" smtClean="0"/>
              <a:t>12</a:t>
            </a:fld>
            <a:endParaRPr lang="zh-CN" altLang="en-US" dirty="0"/>
          </a:p>
        </p:txBody>
      </p:sp>
      <p:pic>
        <p:nvPicPr>
          <p:cNvPr id="9" name="图片 8">
            <a:extLst>
              <a:ext uri="{FF2B5EF4-FFF2-40B4-BE49-F238E27FC236}">
                <a16:creationId xmlns:a16="http://schemas.microsoft.com/office/drawing/2014/main" id="{661F49E0-98D4-E946-BB47-7F3BAE1277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918" y="1827314"/>
            <a:ext cx="5642470" cy="3203372"/>
          </a:xfrm>
          <a:prstGeom prst="rect">
            <a:avLst/>
          </a:prstGeom>
        </p:spPr>
      </p:pic>
      <p:sp>
        <p:nvSpPr>
          <p:cNvPr id="10" name="文本框 9">
            <a:extLst>
              <a:ext uri="{FF2B5EF4-FFF2-40B4-BE49-F238E27FC236}">
                <a16:creationId xmlns:a16="http://schemas.microsoft.com/office/drawing/2014/main" id="{66C12171-9788-B844-8432-0BD942258F91}"/>
              </a:ext>
            </a:extLst>
          </p:cNvPr>
          <p:cNvSpPr txBox="1"/>
          <p:nvPr/>
        </p:nvSpPr>
        <p:spPr>
          <a:xfrm>
            <a:off x="5722388" y="1351616"/>
            <a:ext cx="6389694" cy="447750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en-US" altLang="zh-CN" sz="1600" b="1">
                <a:solidFill>
                  <a:schemeClr val="accent6"/>
                </a:solidFill>
                <a:latin typeface="Century Gothic"/>
                <a:ea typeface="Microsoft YaHei"/>
              </a:rPr>
              <a:t>Business</a:t>
            </a:r>
            <a:r>
              <a:rPr kumimoji="1" lang="zh-CN" altLang="en-US" sz="1600" b="1">
                <a:solidFill>
                  <a:schemeClr val="accent6"/>
                </a:solidFill>
                <a:latin typeface="Century Gothic"/>
                <a:ea typeface="Microsoft YaHei"/>
              </a:rPr>
              <a:t> </a:t>
            </a:r>
            <a:r>
              <a:rPr kumimoji="1" lang="en-US" altLang="zh-CN" sz="1600" b="1">
                <a:solidFill>
                  <a:schemeClr val="accent6"/>
                </a:solidFill>
                <a:latin typeface="Century Gothic"/>
                <a:ea typeface="Microsoft YaHei"/>
              </a:rPr>
              <a:t>Position</a:t>
            </a:r>
            <a:r>
              <a:rPr kumimoji="1" lang="zh-CN" altLang="en-US" sz="1600" b="1">
                <a:solidFill>
                  <a:schemeClr val="accent6"/>
                </a:solidFill>
                <a:latin typeface="Century Gothic"/>
                <a:ea typeface="Microsoft YaHei"/>
              </a:rPr>
              <a:t> </a:t>
            </a:r>
            <a:r>
              <a:rPr kumimoji="1" lang="en-US" altLang="zh-CN" sz="1600" b="1">
                <a:solidFill>
                  <a:schemeClr val="accent6"/>
                </a:solidFill>
                <a:latin typeface="Century Gothic"/>
                <a:ea typeface="Microsoft YaHei"/>
              </a:rPr>
              <a:t>(Partner)</a:t>
            </a:r>
            <a:endParaRPr kumimoji="1" lang="en-US" altLang="zh-CN" sz="1600">
              <a:solidFill>
                <a:schemeClr val="accent6"/>
              </a:solidFill>
              <a:latin typeface="Century Gothic"/>
              <a:ea typeface="Microsoft YaHei"/>
            </a:endParaRP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kumimoji="1" lang="en-US" altLang="zh-CN" sz="1600">
                <a:latin typeface="Century Gothic"/>
                <a:ea typeface="Microsoft YaHei"/>
              </a:rPr>
              <a:t>Sangfor enables partners to become a</a:t>
            </a:r>
            <a:r>
              <a:rPr kumimoji="1" lang="zh-CN" altLang="en-US" sz="1600">
                <a:latin typeface="Century Gothic"/>
                <a:ea typeface="Microsoft YaHei"/>
              </a:rPr>
              <a:t> </a:t>
            </a:r>
            <a:r>
              <a:rPr kumimoji="1" lang="en-US" altLang="zh-CN" sz="1600">
                <a:latin typeface="Century Gothic"/>
                <a:ea typeface="Microsoft YaHei"/>
              </a:rPr>
              <a:t>cloud</a:t>
            </a:r>
            <a:r>
              <a:rPr kumimoji="1" lang="zh-CN" altLang="en-US" sz="1600">
                <a:latin typeface="Century Gothic"/>
                <a:ea typeface="Microsoft YaHei"/>
              </a:rPr>
              <a:t> </a:t>
            </a:r>
            <a:r>
              <a:rPr kumimoji="1" lang="en-US" altLang="zh-CN" sz="1600">
                <a:latin typeface="Century Gothic"/>
                <a:ea typeface="Microsoft YaHei"/>
              </a:rPr>
              <a:t>service</a:t>
            </a:r>
            <a:r>
              <a:rPr kumimoji="1" lang="zh-CN" altLang="en-US" sz="1600">
                <a:latin typeface="Century Gothic"/>
                <a:ea typeface="Microsoft YaHei"/>
              </a:rPr>
              <a:t> </a:t>
            </a:r>
            <a:r>
              <a:rPr kumimoji="1" lang="en-US" altLang="zh-CN" sz="1600">
                <a:latin typeface="Century Gothic"/>
                <a:ea typeface="Microsoft YaHei"/>
              </a:rPr>
              <a:t>provider</a:t>
            </a:r>
            <a:r>
              <a:rPr kumimoji="1" lang="zh-CN" altLang="en-US" sz="1600">
                <a:latin typeface="Century Gothic"/>
                <a:ea typeface="Microsoft YaHei"/>
              </a:rPr>
              <a:t> </a:t>
            </a:r>
            <a:r>
              <a:rPr kumimoji="1" lang="en-US" altLang="zh-CN" sz="1600">
                <a:latin typeface="Century Gothic"/>
                <a:ea typeface="Microsoft YaHei"/>
              </a:rPr>
              <a:t>with</a:t>
            </a:r>
            <a:r>
              <a:rPr kumimoji="1" lang="zh-CN" altLang="en-US" sz="1600">
                <a:latin typeface="Century Gothic"/>
                <a:ea typeface="Microsoft YaHei"/>
              </a:rPr>
              <a:t> </a:t>
            </a:r>
            <a:r>
              <a:rPr kumimoji="1" lang="en-US" altLang="zh-CN" sz="1600">
                <a:latin typeface="Century Gothic"/>
                <a:ea typeface="Microsoft YaHei"/>
              </a:rPr>
              <a:t>low</a:t>
            </a:r>
            <a:r>
              <a:rPr kumimoji="1" lang="zh-CN" altLang="en-US" sz="1600">
                <a:latin typeface="Century Gothic"/>
                <a:ea typeface="Microsoft YaHei"/>
              </a:rPr>
              <a:t> </a:t>
            </a:r>
            <a:r>
              <a:rPr kumimoji="1" lang="en-US" altLang="zh-CN" sz="1600">
                <a:latin typeface="Century Gothic"/>
                <a:ea typeface="Microsoft YaHei"/>
              </a:rPr>
              <a:t>TCO</a:t>
            </a:r>
            <a:endParaRPr kumimoji="1" lang="en-US" altLang="zh-CN" sz="1600" b="1">
              <a:solidFill>
                <a:schemeClr val="accent6"/>
              </a:solidFill>
              <a:latin typeface="Century Gothic"/>
              <a:ea typeface="Microsoft YaHei"/>
            </a:endParaRPr>
          </a:p>
          <a:p>
            <a:pPr>
              <a:lnSpc>
                <a:spcPct val="150000"/>
              </a:lnSpc>
            </a:pPr>
            <a:r>
              <a:rPr kumimoji="1" lang="en-US" altLang="zh-CN" sz="1600" b="1">
                <a:solidFill>
                  <a:schemeClr val="accent6"/>
                </a:solidFill>
                <a:latin typeface="Century Gothic"/>
                <a:ea typeface="Microsoft YaHei"/>
              </a:rPr>
              <a:t>Unique Business Model</a:t>
            </a:r>
            <a:r>
              <a:rPr kumimoji="1" lang="zh-CN" altLang="en-US" sz="1600" b="1">
                <a:solidFill>
                  <a:schemeClr val="accent6"/>
                </a:solidFill>
                <a:latin typeface="Century Gothic"/>
                <a:ea typeface="Microsoft YaHei"/>
              </a:rPr>
              <a:t> </a:t>
            </a:r>
            <a:r>
              <a:rPr kumimoji="1" lang="en-US" altLang="zh-CN" sz="1600" b="1">
                <a:solidFill>
                  <a:schemeClr val="accent6"/>
                </a:solidFill>
                <a:latin typeface="Century Gothic"/>
                <a:ea typeface="Microsoft YaHei"/>
              </a:rPr>
              <a:t>(Partner)</a:t>
            </a:r>
            <a:endParaRPr lang="en-US" altLang="zh-CN" sz="1600" b="1">
              <a:solidFill>
                <a:schemeClr val="accent6"/>
              </a:solidFill>
              <a:latin typeface="Century Gothic"/>
              <a:ea typeface="Microsoft YaHei"/>
            </a:endParaRP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kumimoji="1" lang="en-US" altLang="zh-CN" sz="1600">
                <a:latin typeface="Century Gothic"/>
                <a:ea typeface="Microsoft YaHei"/>
              </a:rPr>
              <a:t>Joint</a:t>
            </a:r>
            <a:r>
              <a:rPr kumimoji="1" lang="zh-CN" altLang="en-US" sz="1600">
                <a:latin typeface="Century Gothic"/>
                <a:ea typeface="Microsoft YaHei"/>
              </a:rPr>
              <a:t> </a:t>
            </a:r>
            <a:r>
              <a:rPr kumimoji="1" lang="en-US" altLang="zh-CN" sz="1600">
                <a:latin typeface="Century Gothic"/>
                <a:ea typeface="Microsoft YaHei"/>
              </a:rPr>
              <a:t>investment, shared</a:t>
            </a:r>
            <a:r>
              <a:rPr kumimoji="1" lang="zh-CN" altLang="en-US" sz="1600">
                <a:latin typeface="Century Gothic"/>
                <a:ea typeface="Microsoft YaHei"/>
              </a:rPr>
              <a:t> </a:t>
            </a:r>
            <a:r>
              <a:rPr kumimoji="1" lang="en-US" altLang="zh-CN" sz="1600">
                <a:latin typeface="Century Gothic"/>
                <a:ea typeface="Microsoft YaHei"/>
              </a:rPr>
              <a:t>risk and</a:t>
            </a:r>
            <a:r>
              <a:rPr kumimoji="1" lang="zh-CN" altLang="en-US" sz="1600">
                <a:latin typeface="Century Gothic"/>
                <a:ea typeface="Microsoft YaHei"/>
              </a:rPr>
              <a:t> </a:t>
            </a:r>
            <a:r>
              <a:rPr kumimoji="1" lang="en-US" altLang="zh-CN" sz="1600">
                <a:latin typeface="Century Gothic"/>
                <a:ea typeface="Microsoft YaHei"/>
              </a:rPr>
              <a:t>shared</a:t>
            </a:r>
            <a:r>
              <a:rPr kumimoji="1" lang="zh-CN" altLang="en-US" sz="1600">
                <a:latin typeface="Century Gothic"/>
                <a:ea typeface="Microsoft YaHei"/>
              </a:rPr>
              <a:t> </a:t>
            </a:r>
            <a:r>
              <a:rPr kumimoji="1" lang="en-US" altLang="zh-CN" sz="1600">
                <a:latin typeface="Century Gothic"/>
                <a:ea typeface="Microsoft YaHei"/>
              </a:rPr>
              <a:t>values</a:t>
            </a:r>
            <a:r>
              <a:rPr kumimoji="1" lang="zh-CN" altLang="en-US" sz="1600">
                <a:latin typeface="Century Gothic"/>
                <a:ea typeface="Microsoft YaHei"/>
              </a:rPr>
              <a:t> </a:t>
            </a:r>
            <a:endParaRPr kumimoji="1" lang="en-US" altLang="zh-CN" sz="1600">
              <a:latin typeface="Century Gothic" panose="020B0502020202020204" pitchFamily="34" charset="0"/>
              <a:ea typeface="Microsoft YaHei" panose="020B0503020204020204" pitchFamily="34" charset="-122"/>
            </a:endParaRP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kumimoji="1" lang="en-US" altLang="zh-CN" sz="1600">
                <a:latin typeface="Century Gothic"/>
                <a:ea typeface="Microsoft YaHei"/>
              </a:rPr>
              <a:t>Joint</a:t>
            </a:r>
            <a:r>
              <a:rPr kumimoji="1" lang="zh-CN" altLang="en-US" sz="1600">
                <a:latin typeface="Century Gothic"/>
                <a:ea typeface="Microsoft YaHei"/>
              </a:rPr>
              <a:t> </a:t>
            </a:r>
            <a:r>
              <a:rPr kumimoji="1" lang="en-US" altLang="zh-CN" sz="1600">
                <a:latin typeface="Century Gothic"/>
                <a:ea typeface="Microsoft YaHei"/>
              </a:rPr>
              <a:t>operation,</a:t>
            </a:r>
            <a:r>
              <a:rPr kumimoji="1" lang="zh-CN" altLang="en-US" sz="1600">
                <a:latin typeface="Century Gothic"/>
                <a:ea typeface="Microsoft YaHei"/>
              </a:rPr>
              <a:t> </a:t>
            </a:r>
            <a:r>
              <a:rPr kumimoji="1" lang="en-US" altLang="zh-CN" sz="1600">
                <a:latin typeface="Century Gothic"/>
                <a:ea typeface="Microsoft YaHei"/>
              </a:rPr>
              <a:t>self-pricing, and reduced</a:t>
            </a:r>
            <a:r>
              <a:rPr kumimoji="1" lang="zh-CN" altLang="en-US" sz="1600">
                <a:latin typeface="Century Gothic"/>
                <a:ea typeface="Microsoft YaHei"/>
              </a:rPr>
              <a:t> </a:t>
            </a:r>
            <a:r>
              <a:rPr kumimoji="1" lang="en-US" altLang="zh-CN" sz="1600">
                <a:latin typeface="Century Gothic"/>
                <a:ea typeface="Microsoft YaHei"/>
              </a:rPr>
              <a:t>partner</a:t>
            </a:r>
            <a:r>
              <a:rPr kumimoji="1" lang="zh-CN" altLang="en-US" sz="1600">
                <a:latin typeface="Century Gothic"/>
                <a:ea typeface="Microsoft YaHei"/>
              </a:rPr>
              <a:t> </a:t>
            </a:r>
            <a:r>
              <a:rPr kumimoji="1" lang="en-US" altLang="zh-CN" sz="1600">
                <a:latin typeface="Century Gothic"/>
                <a:ea typeface="Microsoft YaHei"/>
              </a:rPr>
              <a:t>costs</a:t>
            </a:r>
            <a:endParaRPr kumimoji="1" lang="en-US" altLang="zh-CN" sz="1600" b="1">
              <a:solidFill>
                <a:schemeClr val="accent6"/>
              </a:solidFill>
              <a:latin typeface="Century Gothic"/>
              <a:ea typeface="Microsoft YaHei"/>
            </a:endParaRPr>
          </a:p>
          <a:p>
            <a:pPr>
              <a:lnSpc>
                <a:spcPct val="150000"/>
              </a:lnSpc>
            </a:pPr>
            <a:r>
              <a:rPr kumimoji="1" lang="en-US" altLang="zh-CN" sz="1600" b="1">
                <a:solidFill>
                  <a:srgbClr val="92D050"/>
                </a:solidFill>
                <a:latin typeface="Century Gothic" panose="020B0502020202020204" pitchFamily="34" charset="0"/>
                <a:ea typeface="Microsoft YaHei" panose="020B0503020204020204" pitchFamily="34" charset="-122"/>
              </a:rPr>
              <a:t>VS</a:t>
            </a:r>
            <a:r>
              <a:rPr kumimoji="1" lang="zh-CN" altLang="en-US" sz="1600" b="1">
                <a:solidFill>
                  <a:srgbClr val="92D050"/>
                </a:solidFill>
                <a:latin typeface="Century Gothic" panose="020B0502020202020204" pitchFamily="34" charset="0"/>
                <a:ea typeface="Microsoft YaHei" panose="020B0503020204020204" pitchFamily="34" charset="-122"/>
              </a:rPr>
              <a:t> </a:t>
            </a:r>
            <a:r>
              <a:rPr kumimoji="1" lang="en-US" altLang="zh-CN" sz="1600" b="1">
                <a:solidFill>
                  <a:srgbClr val="92D050"/>
                </a:solidFill>
                <a:latin typeface="Century Gothic" panose="020B0502020202020204" pitchFamily="34" charset="0"/>
                <a:ea typeface="Microsoft YaHei" panose="020B0503020204020204" pitchFamily="34" charset="-122"/>
              </a:rPr>
              <a:t>Public</a:t>
            </a:r>
            <a:r>
              <a:rPr kumimoji="1" lang="zh-CN" altLang="en-US" sz="1600" b="1">
                <a:solidFill>
                  <a:srgbClr val="92D050"/>
                </a:solidFill>
                <a:latin typeface="Century Gothic" panose="020B0502020202020204" pitchFamily="34" charset="0"/>
                <a:ea typeface="Microsoft YaHei" panose="020B0503020204020204" pitchFamily="34" charset="-122"/>
              </a:rPr>
              <a:t> </a:t>
            </a:r>
            <a:r>
              <a:rPr kumimoji="1" lang="en-US" altLang="zh-CN" sz="1600" b="1">
                <a:solidFill>
                  <a:srgbClr val="92D050"/>
                </a:solidFill>
                <a:latin typeface="Century Gothic" panose="020B0502020202020204" pitchFamily="34" charset="0"/>
                <a:ea typeface="Microsoft YaHei" panose="020B0503020204020204" pitchFamily="34" charset="-122"/>
              </a:rPr>
              <a:t>cloud</a:t>
            </a:r>
            <a:r>
              <a:rPr kumimoji="1" lang="zh-CN" altLang="en-US" sz="1600" b="1">
                <a:solidFill>
                  <a:srgbClr val="92D050"/>
                </a:solidFill>
                <a:latin typeface="Century Gothic" panose="020B0502020202020204" pitchFamily="34" charset="0"/>
                <a:ea typeface="Microsoft YaHei" panose="020B0503020204020204" pitchFamily="34" charset="-122"/>
              </a:rPr>
              <a:t> </a:t>
            </a:r>
            <a:endParaRPr kumimoji="1" lang="en-US" altLang="zh-CN" sz="1600" b="1">
              <a:solidFill>
                <a:srgbClr val="92D050"/>
              </a:solidFill>
              <a:latin typeface="Century Gothic" panose="020B0502020202020204" pitchFamily="34" charset="0"/>
              <a:ea typeface="Microsoft YaHei" panose="020B0503020204020204" pitchFamily="34" charset="-122"/>
            </a:endParaRP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kumimoji="1" lang="en-US" altLang="zh-CN" sz="1600">
                <a:latin typeface="Century Gothic"/>
                <a:ea typeface="Microsoft YaHei"/>
              </a:rPr>
              <a:t>Partner owns</a:t>
            </a:r>
            <a:r>
              <a:rPr kumimoji="1" lang="zh-CN" altLang="en-US" sz="1600">
                <a:latin typeface="Century Gothic"/>
                <a:ea typeface="Microsoft YaHei"/>
              </a:rPr>
              <a:t> </a:t>
            </a:r>
            <a:r>
              <a:rPr kumimoji="1" lang="en-US" altLang="zh-CN" sz="1600">
                <a:latin typeface="Century Gothic"/>
                <a:ea typeface="Microsoft YaHei"/>
              </a:rPr>
              <a:t>IaaS</a:t>
            </a:r>
            <a:r>
              <a:rPr kumimoji="1" lang="zh-CN" altLang="en-US" sz="1600">
                <a:latin typeface="Century Gothic"/>
                <a:ea typeface="Microsoft YaHei"/>
              </a:rPr>
              <a:t> </a:t>
            </a:r>
            <a:r>
              <a:rPr kumimoji="1" lang="en-US" altLang="zh-CN" sz="1600">
                <a:latin typeface="Century Gothic"/>
                <a:ea typeface="Microsoft YaHei"/>
              </a:rPr>
              <a:t>assets</a:t>
            </a:r>
            <a:r>
              <a:rPr kumimoji="1" lang="zh-CN" altLang="en-US" sz="1600">
                <a:latin typeface="Century Gothic"/>
                <a:ea typeface="Microsoft YaHei"/>
              </a:rPr>
              <a:t> </a:t>
            </a:r>
            <a:r>
              <a:rPr kumimoji="1" lang="en-US" altLang="zh-CN" sz="1600">
                <a:latin typeface="Century Gothic"/>
                <a:ea typeface="Microsoft YaHei"/>
              </a:rPr>
              <a:t>and</a:t>
            </a:r>
            <a:r>
              <a:rPr kumimoji="1" lang="zh-CN" altLang="en-US" sz="1600">
                <a:latin typeface="Century Gothic"/>
                <a:ea typeface="Microsoft YaHei"/>
              </a:rPr>
              <a:t> </a:t>
            </a:r>
            <a:r>
              <a:rPr kumimoji="1" lang="en-US" altLang="zh-CN" sz="1600">
                <a:latin typeface="Century Gothic"/>
                <a:ea typeface="Microsoft YaHei"/>
              </a:rPr>
              <a:t>decides</a:t>
            </a:r>
            <a:r>
              <a:rPr kumimoji="1" lang="zh-CN" altLang="en-US" sz="1600">
                <a:latin typeface="Century Gothic"/>
                <a:ea typeface="Microsoft YaHei"/>
              </a:rPr>
              <a:t> </a:t>
            </a:r>
            <a:r>
              <a:rPr kumimoji="1" lang="en-US" altLang="zh-CN" sz="1600">
                <a:latin typeface="Century Gothic"/>
                <a:ea typeface="Microsoft YaHei"/>
              </a:rPr>
              <a:t>the</a:t>
            </a:r>
            <a:r>
              <a:rPr kumimoji="1" lang="zh-CN" altLang="en-US" sz="1600">
                <a:latin typeface="Century Gothic"/>
                <a:ea typeface="Microsoft YaHei"/>
              </a:rPr>
              <a:t> </a:t>
            </a:r>
            <a:r>
              <a:rPr kumimoji="1" lang="en-US" altLang="zh-CN" sz="1600">
                <a:latin typeface="Century Gothic"/>
                <a:ea typeface="Microsoft YaHei"/>
              </a:rPr>
              <a:t>end-user</a:t>
            </a:r>
            <a:r>
              <a:rPr kumimoji="1" lang="zh-CN" altLang="en-US" sz="1600">
                <a:latin typeface="Century Gothic"/>
                <a:ea typeface="Microsoft YaHei"/>
              </a:rPr>
              <a:t> </a:t>
            </a:r>
            <a:r>
              <a:rPr kumimoji="1" lang="en-US" altLang="zh-CN" sz="1600">
                <a:latin typeface="Century Gothic"/>
                <a:ea typeface="Microsoft YaHei"/>
              </a:rPr>
              <a:t>pricing</a:t>
            </a:r>
            <a:r>
              <a:rPr kumimoji="1" lang="zh-CN" altLang="en-US" sz="1600">
                <a:latin typeface="Century Gothic"/>
                <a:ea typeface="Microsoft YaHei"/>
              </a:rPr>
              <a:t> </a:t>
            </a:r>
            <a:endParaRPr kumimoji="1" lang="en-US" altLang="zh-CN" sz="1600">
              <a:latin typeface="Century Gothic" panose="020B0502020202020204" pitchFamily="34" charset="0"/>
              <a:ea typeface="Microsoft YaHei" panose="020B0503020204020204" pitchFamily="34" charset="-122"/>
            </a:endParaRP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kumimoji="1" lang="en-US" altLang="zh-CN" sz="1600">
                <a:latin typeface="Century Gothic"/>
                <a:ea typeface="Microsoft YaHei"/>
              </a:rPr>
              <a:t>Partner leads</a:t>
            </a:r>
            <a:r>
              <a:rPr kumimoji="1" lang="zh-CN" altLang="en-US" sz="1600">
                <a:latin typeface="Century Gothic"/>
                <a:ea typeface="Microsoft YaHei"/>
              </a:rPr>
              <a:t> </a:t>
            </a:r>
            <a:r>
              <a:rPr kumimoji="1" lang="en-US" altLang="zh-CN" sz="1600">
                <a:latin typeface="Century Gothic"/>
                <a:ea typeface="Microsoft YaHei"/>
              </a:rPr>
              <a:t>commerce</a:t>
            </a:r>
            <a:r>
              <a:rPr kumimoji="1" lang="zh-CN" altLang="en-US" sz="1600">
                <a:latin typeface="Century Gothic"/>
                <a:ea typeface="Microsoft YaHei"/>
              </a:rPr>
              <a:t> </a:t>
            </a:r>
            <a:r>
              <a:rPr kumimoji="1" lang="en-US" altLang="zh-CN" sz="1600">
                <a:latin typeface="Century Gothic"/>
                <a:ea typeface="Microsoft YaHei"/>
              </a:rPr>
              <a:t>and</a:t>
            </a:r>
            <a:r>
              <a:rPr kumimoji="1" lang="zh-CN" altLang="en-US" sz="1600">
                <a:latin typeface="Century Gothic"/>
                <a:ea typeface="Microsoft YaHei"/>
              </a:rPr>
              <a:t> </a:t>
            </a:r>
            <a:r>
              <a:rPr kumimoji="1" lang="en-US" altLang="zh-CN" sz="1600">
                <a:latin typeface="Century Gothic"/>
                <a:ea typeface="Microsoft YaHei"/>
              </a:rPr>
              <a:t>customer</a:t>
            </a:r>
            <a:r>
              <a:rPr kumimoji="1" lang="zh-CN" altLang="en-US" sz="1600">
                <a:latin typeface="Century Gothic"/>
                <a:ea typeface="Microsoft YaHei"/>
              </a:rPr>
              <a:t> </a:t>
            </a:r>
            <a:r>
              <a:rPr kumimoji="1" lang="en-US" altLang="zh-CN" sz="1600">
                <a:latin typeface="Century Gothic"/>
                <a:ea typeface="Microsoft YaHei"/>
              </a:rPr>
              <a:t>relations</a:t>
            </a:r>
            <a:r>
              <a:rPr kumimoji="1" lang="zh-CN" altLang="en-US" sz="1600">
                <a:latin typeface="Century Gothic"/>
                <a:ea typeface="Microsoft YaHei"/>
              </a:rPr>
              <a:t> </a:t>
            </a:r>
            <a:endParaRPr kumimoji="1" lang="en-US" altLang="zh-CN" sz="1600">
              <a:latin typeface="Century Gothic" panose="020B0502020202020204" pitchFamily="34" charset="0"/>
              <a:ea typeface="Microsoft YaHei" panose="020B0503020204020204" pitchFamily="34" charset="-122"/>
            </a:endParaRP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kumimoji="1" lang="en-US" altLang="zh-CN" sz="1600">
                <a:latin typeface="Century Gothic"/>
                <a:ea typeface="Microsoft YaHei"/>
              </a:rPr>
              <a:t>More revenue</a:t>
            </a:r>
            <a:r>
              <a:rPr kumimoji="1" lang="zh-CN" altLang="en-US" sz="1600">
                <a:latin typeface="Century Gothic"/>
                <a:ea typeface="Microsoft YaHei"/>
              </a:rPr>
              <a:t> </a:t>
            </a:r>
            <a:r>
              <a:rPr kumimoji="1" lang="en-US" altLang="zh-CN" sz="1600">
                <a:latin typeface="Century Gothic"/>
                <a:ea typeface="Microsoft YaHei"/>
              </a:rPr>
              <a:t>and</a:t>
            </a:r>
            <a:r>
              <a:rPr kumimoji="1" lang="zh-CN" altLang="en-US" sz="1600">
                <a:latin typeface="Century Gothic"/>
                <a:ea typeface="Microsoft YaHei"/>
              </a:rPr>
              <a:t> </a:t>
            </a:r>
            <a:r>
              <a:rPr kumimoji="1" lang="en-US" altLang="zh-CN" sz="1600">
                <a:latin typeface="Century Gothic"/>
                <a:ea typeface="Microsoft YaHei"/>
              </a:rPr>
              <a:t>profit</a:t>
            </a:r>
            <a:r>
              <a:rPr kumimoji="1" lang="zh-CN" altLang="en-US" sz="1600">
                <a:latin typeface="Century Gothic"/>
                <a:ea typeface="Microsoft YaHei"/>
              </a:rPr>
              <a:t> </a:t>
            </a:r>
            <a:endParaRPr kumimoji="1" lang="en-US" altLang="zh-CN" sz="1600">
              <a:latin typeface="Century Gothic" panose="020B0502020202020204" pitchFamily="34" charset="0"/>
              <a:ea typeface="Microsoft YaHei" panose="020B0503020204020204" pitchFamily="34" charset="-122"/>
            </a:endParaRP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kumimoji="1" lang="en-US" altLang="zh-CN" sz="1600">
                <a:latin typeface="Century Gothic"/>
                <a:ea typeface="Microsoft YaHei"/>
              </a:rPr>
              <a:t>Expand</a:t>
            </a:r>
            <a:r>
              <a:rPr kumimoji="1" lang="zh-CN" altLang="en-US" sz="1600">
                <a:latin typeface="Century Gothic"/>
                <a:ea typeface="Microsoft YaHei"/>
              </a:rPr>
              <a:t> </a:t>
            </a:r>
            <a:r>
              <a:rPr kumimoji="1" lang="en-US" altLang="zh-CN" sz="1600">
                <a:latin typeface="Century Gothic"/>
                <a:ea typeface="Microsoft YaHei"/>
              </a:rPr>
              <a:t>your</a:t>
            </a:r>
            <a:r>
              <a:rPr kumimoji="1" lang="zh-CN" altLang="en-US" sz="1600">
                <a:latin typeface="Century Gothic"/>
                <a:ea typeface="Microsoft YaHei"/>
              </a:rPr>
              <a:t> </a:t>
            </a:r>
            <a:r>
              <a:rPr kumimoji="1" lang="en-US" altLang="zh-CN" sz="1600">
                <a:latin typeface="Century Gothic"/>
                <a:ea typeface="Microsoft YaHei"/>
              </a:rPr>
              <a:t>business</a:t>
            </a:r>
            <a:r>
              <a:rPr kumimoji="1" lang="zh-CN" altLang="en-US" sz="1600">
                <a:latin typeface="Century Gothic"/>
                <a:ea typeface="Microsoft YaHei"/>
              </a:rPr>
              <a:t> </a:t>
            </a:r>
            <a:r>
              <a:rPr kumimoji="1" lang="en-US" altLang="zh-CN" sz="1600">
                <a:latin typeface="Century Gothic"/>
                <a:ea typeface="Microsoft YaHei"/>
              </a:rPr>
              <a:t>boundary from</a:t>
            </a:r>
            <a:r>
              <a:rPr kumimoji="1" lang="zh-CN" altLang="en-US" sz="1600">
                <a:latin typeface="Century Gothic"/>
                <a:ea typeface="Microsoft YaHei"/>
              </a:rPr>
              <a:t> </a:t>
            </a:r>
            <a:r>
              <a:rPr kumimoji="1" lang="en-US" altLang="zh-CN" sz="1600">
                <a:latin typeface="Century Gothic"/>
                <a:ea typeface="Microsoft YaHei"/>
              </a:rPr>
              <a:t>solution</a:t>
            </a:r>
            <a:r>
              <a:rPr kumimoji="1" lang="zh-CN" altLang="en-US" sz="1600">
                <a:latin typeface="Century Gothic"/>
                <a:ea typeface="Microsoft YaHei"/>
              </a:rPr>
              <a:t> </a:t>
            </a:r>
            <a:r>
              <a:rPr kumimoji="1" lang="en-US" altLang="zh-CN" sz="1600">
                <a:latin typeface="Century Gothic"/>
                <a:ea typeface="Microsoft YaHei"/>
              </a:rPr>
              <a:t>to</a:t>
            </a:r>
            <a:r>
              <a:rPr kumimoji="1" lang="zh-CN" altLang="en-US" sz="1600">
                <a:latin typeface="Century Gothic"/>
                <a:ea typeface="Microsoft YaHei"/>
              </a:rPr>
              <a:t> </a:t>
            </a:r>
            <a:r>
              <a:rPr kumimoji="1" lang="en-US" altLang="zh-CN" sz="1600">
                <a:latin typeface="Century Gothic"/>
                <a:ea typeface="Microsoft YaHei"/>
              </a:rPr>
              <a:t>managed</a:t>
            </a:r>
            <a:r>
              <a:rPr kumimoji="1" lang="zh-CN" altLang="en-US" sz="1600">
                <a:latin typeface="Century Gothic"/>
                <a:ea typeface="Microsoft YaHei"/>
              </a:rPr>
              <a:t> </a:t>
            </a:r>
            <a:r>
              <a:rPr kumimoji="1" lang="en-US" altLang="zh-CN" sz="1600">
                <a:latin typeface="Century Gothic"/>
                <a:ea typeface="Microsoft YaHei"/>
              </a:rPr>
              <a:t>cloud</a:t>
            </a:r>
            <a:r>
              <a:rPr kumimoji="1" lang="zh-CN" altLang="en-US" sz="1600">
                <a:latin typeface="Century Gothic"/>
                <a:ea typeface="Microsoft YaHei"/>
              </a:rPr>
              <a:t> </a:t>
            </a:r>
            <a:r>
              <a:rPr kumimoji="1" lang="en-US" altLang="zh-CN" sz="1600">
                <a:latin typeface="Century Gothic"/>
                <a:ea typeface="Microsoft YaHei"/>
              </a:rPr>
              <a:t>service</a:t>
            </a:r>
            <a:r>
              <a:rPr kumimoji="1" lang="zh-CN" altLang="en-US" sz="1600">
                <a:latin typeface="Century Gothic"/>
                <a:ea typeface="Microsoft YaHei"/>
              </a:rPr>
              <a:t> and </a:t>
            </a:r>
            <a:r>
              <a:rPr kumimoji="1" lang="en-US" altLang="zh-CN" sz="1600">
                <a:latin typeface="Century Gothic"/>
                <a:ea typeface="Microsoft YaHei"/>
              </a:rPr>
              <a:t>security</a:t>
            </a:r>
            <a:r>
              <a:rPr kumimoji="1" lang="zh-CN" altLang="en-US" sz="1600">
                <a:latin typeface="Century Gothic"/>
                <a:ea typeface="Microsoft YaHei"/>
              </a:rPr>
              <a:t> </a:t>
            </a:r>
            <a:endParaRPr kumimoji="1" lang="en-US" altLang="zh-CN" sz="1600">
              <a:latin typeface="Century Gothic" panose="020B0502020202020204" pitchFamily="34" charset="0"/>
              <a:ea typeface="Microsoft YaHe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5133113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FDC4B2-5CA5-44FE-AE8F-9856DA572F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HK"/>
              <a:t>Sangfor Offers a Better Option for Partners...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7529DD3-238A-4495-B4E4-DD202E9C86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215A96A-56FB-49DE-B4A0-2B7216AD8C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FF3160D-1960-469D-BBB4-71762FC640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 dirty="0"/>
              <a:t>Page </a:t>
            </a:r>
            <a:fld id="{6F6B6950-8D1A-4668-8374-25B44628E0DF}" type="slidenum">
              <a:rPr lang="zh-CN" altLang="en-US" smtClean="0"/>
              <a:t>13</a:t>
            </a:fld>
            <a:endParaRPr lang="zh-CN" alt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249037B-69F1-4CD8-81EC-AB06BB8BE11A}"/>
              </a:ext>
            </a:extLst>
          </p:cNvPr>
          <p:cNvSpPr txBox="1"/>
          <p:nvPr/>
        </p:nvSpPr>
        <p:spPr>
          <a:xfrm>
            <a:off x="4549068" y="2002228"/>
            <a:ext cx="7548197" cy="3825278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HK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ea"/>
              </a:rPr>
              <a:t>Build </a:t>
            </a:r>
            <a:r>
              <a:rPr lang="en-HK">
                <a:ln w="0"/>
                <a:solidFill>
                  <a:schemeClr val="accent2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ea"/>
              </a:rPr>
              <a:t>your own </a:t>
            </a:r>
            <a:r>
              <a:rPr lang="en-HK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ea"/>
              </a:rPr>
              <a:t>cloud service business and provide it to your customers directly</a:t>
            </a:r>
          </a:p>
          <a:p>
            <a:pPr marL="285750" indent="-285750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HK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ea"/>
              </a:rPr>
              <a:t>You have </a:t>
            </a:r>
            <a:r>
              <a:rPr lang="en-HK">
                <a:ln w="0"/>
                <a:solidFill>
                  <a:schemeClr val="accent2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ea"/>
              </a:rPr>
              <a:t>100% control </a:t>
            </a:r>
            <a:r>
              <a:rPr lang="en-HK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ea"/>
              </a:rPr>
              <a:t>of your customer resources, as you own </a:t>
            </a:r>
            <a:br>
              <a:rPr lang="en-HK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ea"/>
              </a:rPr>
            </a:br>
            <a:r>
              <a:rPr lang="en-HK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ea"/>
              </a:rPr>
              <a:t>the cloud service assets</a:t>
            </a:r>
          </a:p>
          <a:p>
            <a:pPr marL="285750" indent="-285750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HK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ea"/>
              </a:rPr>
              <a:t>You provide an on-premise solution and managed cloud service, to </a:t>
            </a:r>
            <a:r>
              <a:rPr lang="en-HK">
                <a:ln w="0"/>
                <a:solidFill>
                  <a:schemeClr val="accent2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ea"/>
              </a:rPr>
              <a:t>meet all</a:t>
            </a:r>
            <a:r>
              <a:rPr lang="en-HK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ea"/>
              </a:rPr>
              <a:t> your customer’s cloud service requirements </a:t>
            </a:r>
          </a:p>
          <a:p>
            <a:pPr marL="285750" indent="-285750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HK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ea"/>
              </a:rPr>
              <a:t>You provide value-added services </a:t>
            </a:r>
            <a:r>
              <a:rPr lang="en-HK">
                <a:ln w="0"/>
                <a:solidFill>
                  <a:schemeClr val="accent2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ea"/>
              </a:rPr>
              <a:t>continually</a:t>
            </a:r>
            <a:r>
              <a:rPr lang="en-HK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ea"/>
              </a:rPr>
              <a:t>, based on your customer needs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21AD8CE2-A135-468A-B0CC-D3060A16A315}"/>
              </a:ext>
            </a:extLst>
          </p:cNvPr>
          <p:cNvSpPr/>
          <p:nvPr/>
        </p:nvSpPr>
        <p:spPr>
          <a:xfrm>
            <a:off x="5523795" y="1321145"/>
            <a:ext cx="5036787" cy="70179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HK" altLang="zh-CN" b="1">
                <a:latin typeface="Century Gothic"/>
                <a:ea typeface="DengXian"/>
              </a:rPr>
              <a:t>A</a:t>
            </a:r>
            <a:r>
              <a:rPr kumimoji="1" lang="zh-CN" altLang="en-US" b="1">
                <a:latin typeface="Century Gothic"/>
                <a:ea typeface="DengXian"/>
              </a:rPr>
              <a:t> </a:t>
            </a:r>
            <a:r>
              <a:rPr kumimoji="1" lang="en-US" altLang="zh-CN" b="1">
                <a:latin typeface="Century Gothic"/>
                <a:ea typeface="DengXian"/>
              </a:rPr>
              <a:t>Trusted</a:t>
            </a:r>
            <a:r>
              <a:rPr kumimoji="1" lang="zh-CN" altLang="en-US" b="1">
                <a:latin typeface="Century Gothic"/>
                <a:ea typeface="DengXian"/>
              </a:rPr>
              <a:t> </a:t>
            </a:r>
            <a:r>
              <a:rPr kumimoji="1" lang="en-US" altLang="zh-CN" b="1">
                <a:latin typeface="Century Gothic"/>
                <a:ea typeface="DengXian"/>
              </a:rPr>
              <a:t>Cloud</a:t>
            </a:r>
            <a:r>
              <a:rPr kumimoji="1" lang="zh-CN" altLang="en-US" b="1">
                <a:latin typeface="Century Gothic"/>
                <a:ea typeface="DengXian"/>
              </a:rPr>
              <a:t> </a:t>
            </a:r>
            <a:r>
              <a:rPr kumimoji="1" lang="en-US" altLang="zh-CN" b="1">
                <a:latin typeface="Century Gothic"/>
                <a:ea typeface="DengXian"/>
              </a:rPr>
              <a:t>Service</a:t>
            </a:r>
            <a:r>
              <a:rPr kumimoji="1" lang="zh-CN" altLang="en-US" b="1">
                <a:latin typeface="Century Gothic"/>
                <a:ea typeface="DengXian"/>
              </a:rPr>
              <a:t> </a:t>
            </a:r>
            <a:r>
              <a:rPr kumimoji="1" lang="en-US" altLang="zh-CN" b="1">
                <a:latin typeface="Century Gothic"/>
                <a:ea typeface="DengXian"/>
              </a:rPr>
              <a:t>Provider</a:t>
            </a:r>
            <a:endParaRPr kumimoji="1" lang="zh-CN" altLang="en-US" b="1">
              <a:latin typeface="Century Gothic" panose="020B0502020202020204" pitchFamily="34" charset="0"/>
            </a:endParaRPr>
          </a:p>
        </p:txBody>
      </p:sp>
      <p:pic>
        <p:nvPicPr>
          <p:cNvPr id="10" name="图片 9">
            <a:extLst>
              <a:ext uri="{FF2B5EF4-FFF2-40B4-BE49-F238E27FC236}">
                <a16:creationId xmlns:a16="http://schemas.microsoft.com/office/drawing/2014/main" id="{B844C2AF-40D5-414C-9BFD-2A368A9223C8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204509" y="1608335"/>
            <a:ext cx="4417137" cy="4219171"/>
          </a:xfrm>
          <a:prstGeom prst="rect">
            <a:avLst/>
          </a:prstGeom>
        </p:spPr>
      </p:pic>
      <p:sp>
        <p:nvSpPr>
          <p:cNvPr id="11" name="矩形 10">
            <a:extLst>
              <a:ext uri="{FF2B5EF4-FFF2-40B4-BE49-F238E27FC236}">
                <a16:creationId xmlns:a16="http://schemas.microsoft.com/office/drawing/2014/main" id="{4D0E65BB-3CE0-2646-8FF4-CC6DD9CB06B8}"/>
              </a:ext>
            </a:extLst>
          </p:cNvPr>
          <p:cNvSpPr/>
          <p:nvPr/>
        </p:nvSpPr>
        <p:spPr>
          <a:xfrm>
            <a:off x="1169123" y="3425534"/>
            <a:ext cx="1949466" cy="584775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en-US" altLang="zh-CN" sz="1600" b="1">
                <a:solidFill>
                  <a:schemeClr val="accent1">
                    <a:lumMod val="50000"/>
                  </a:schemeClr>
                </a:solidFill>
                <a:latin typeface="Century Gothic"/>
                <a:ea typeface="等线"/>
              </a:rPr>
              <a:t>Business</a:t>
            </a:r>
            <a:r>
              <a:rPr lang="zh-CN" altLang="en-US" sz="1600" b="1">
                <a:solidFill>
                  <a:schemeClr val="accent1">
                    <a:lumMod val="50000"/>
                  </a:schemeClr>
                </a:solidFill>
                <a:latin typeface="Century Gothic"/>
                <a:ea typeface="等线"/>
              </a:rPr>
              <a:t> </a:t>
            </a:r>
            <a:r>
              <a:rPr lang="en-US" altLang="zh-CN" sz="1600" b="1">
                <a:solidFill>
                  <a:schemeClr val="accent1">
                    <a:lumMod val="50000"/>
                  </a:schemeClr>
                </a:solidFill>
                <a:latin typeface="Century Gothic"/>
                <a:ea typeface="等线"/>
              </a:rPr>
              <a:t>Expands</a:t>
            </a:r>
            <a:r>
              <a:rPr lang="zh-CN" altLang="en-US" sz="1600" b="1">
                <a:solidFill>
                  <a:schemeClr val="accent1">
                    <a:lumMod val="50000"/>
                  </a:schemeClr>
                </a:solidFill>
                <a:latin typeface="Century Gothic"/>
                <a:ea typeface="等线"/>
              </a:rPr>
              <a:t> </a:t>
            </a:r>
            <a:r>
              <a:rPr lang="en-US" altLang="zh-CN" sz="1600" b="1">
                <a:solidFill>
                  <a:schemeClr val="accent1">
                    <a:lumMod val="50000"/>
                  </a:schemeClr>
                </a:solidFill>
                <a:latin typeface="Century Gothic"/>
                <a:ea typeface="等线"/>
              </a:rPr>
              <a:t>or Transforms</a:t>
            </a:r>
            <a:endParaRPr lang="zh-CN" altLang="en-US" sz="1600" b="1" err="1">
              <a:solidFill>
                <a:schemeClr val="accent1">
                  <a:lumMod val="50000"/>
                </a:schemeClr>
              </a:solidFill>
              <a:latin typeface="Century Gothic"/>
              <a:ea typeface="等线"/>
            </a:endParaRPr>
          </a:p>
        </p:txBody>
      </p:sp>
      <p:pic>
        <p:nvPicPr>
          <p:cNvPr id="12" name="图形 11">
            <a:extLst>
              <a:ext uri="{FF2B5EF4-FFF2-40B4-BE49-F238E27FC236}">
                <a16:creationId xmlns:a16="http://schemas.microsoft.com/office/drawing/2014/main" id="{E3CF7D2C-9640-FE40-890D-DA8278134F8C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858357" y="2787658"/>
            <a:ext cx="467591" cy="467591"/>
          </a:xfrm>
          <a:prstGeom prst="rect">
            <a:avLst/>
          </a:prstGeom>
        </p:spPr>
      </p:pic>
      <p:pic>
        <p:nvPicPr>
          <p:cNvPr id="13" name="图形 12">
            <a:extLst>
              <a:ext uri="{FF2B5EF4-FFF2-40B4-BE49-F238E27FC236}">
                <a16:creationId xmlns:a16="http://schemas.microsoft.com/office/drawing/2014/main" id="{BF2AB19C-ADB9-6548-A77C-54FA1CA81753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517132" y="2640365"/>
            <a:ext cx="414117" cy="381089"/>
          </a:xfrm>
          <a:prstGeom prst="rect">
            <a:avLst/>
          </a:prstGeom>
        </p:spPr>
      </p:pic>
      <p:pic>
        <p:nvPicPr>
          <p:cNvPr id="14" name="图形 13">
            <a:extLst>
              <a:ext uri="{FF2B5EF4-FFF2-40B4-BE49-F238E27FC236}">
                <a16:creationId xmlns:a16="http://schemas.microsoft.com/office/drawing/2014/main" id="{94562423-FA73-8B43-9347-93C3E7F531EC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3299227" y="2626486"/>
            <a:ext cx="381089" cy="381089"/>
          </a:xfrm>
          <a:prstGeom prst="rect">
            <a:avLst/>
          </a:prstGeom>
        </p:spPr>
      </p:pic>
      <p:pic>
        <p:nvPicPr>
          <p:cNvPr id="15" name="图片 14">
            <a:extLst>
              <a:ext uri="{FF2B5EF4-FFF2-40B4-BE49-F238E27FC236}">
                <a16:creationId xmlns:a16="http://schemas.microsoft.com/office/drawing/2014/main" id="{4CB70FB0-C5EF-904E-BD60-24D63388D44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878686" y="4995390"/>
            <a:ext cx="451608" cy="451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57208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ADB4F3-375C-47C4-BB1B-570D57184E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HK"/>
              <a:t>Roles and Responsibilities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BB029A5-2DB3-42EA-8B6D-7B8988E78F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 err="1">
                <a:ea typeface="微软雅黑" panose="020B0503020204020204" pitchFamily="34" charset="-122"/>
              </a:rPr>
              <a:t>Sangfor</a:t>
            </a:r>
            <a:r>
              <a:rPr lang="en-US" altLang="zh-CN">
                <a:ea typeface="微软雅黑" panose="020B0503020204020204" pitchFamily="34" charset="-122"/>
              </a:rPr>
              <a:t> Technologies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605285A-D196-4A41-A6CB-9E538F4B07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4674E92-7FC5-4520-ABF3-068EB529F5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 dirty="0"/>
              <a:t>Page </a:t>
            </a:r>
            <a:fld id="{6F6B6950-8D1A-4668-8374-25B44628E0DF}" type="slidenum">
              <a:rPr lang="zh-CN" altLang="en-US" smtClean="0"/>
              <a:t>14</a:t>
            </a:fld>
            <a:endParaRPr lang="zh-CN" altLang="en-US" dirty="0"/>
          </a:p>
        </p:txBody>
      </p:sp>
      <p:graphicFrame>
        <p:nvGraphicFramePr>
          <p:cNvPr id="58" name="表格 29">
            <a:extLst>
              <a:ext uri="{FF2B5EF4-FFF2-40B4-BE49-F238E27FC236}">
                <a16:creationId xmlns:a16="http://schemas.microsoft.com/office/drawing/2014/main" id="{F70CE844-2F0C-4A33-B254-669B5C8D8B9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84452850"/>
              </p:ext>
            </p:extLst>
          </p:nvPr>
        </p:nvGraphicFramePr>
        <p:xfrm>
          <a:off x="231382" y="2991886"/>
          <a:ext cx="11960618" cy="21919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32818">
                  <a:extLst>
                    <a:ext uri="{9D8B030D-6E8A-4147-A177-3AD203B41FA5}">
                      <a16:colId xmlns:a16="http://schemas.microsoft.com/office/drawing/2014/main" val="192166406"/>
                    </a:ext>
                  </a:extLst>
                </a:gridCol>
                <a:gridCol w="2794362">
                  <a:extLst>
                    <a:ext uri="{9D8B030D-6E8A-4147-A177-3AD203B41FA5}">
                      <a16:colId xmlns:a16="http://schemas.microsoft.com/office/drawing/2014/main" val="4324794"/>
                    </a:ext>
                  </a:extLst>
                </a:gridCol>
                <a:gridCol w="1993182">
                  <a:extLst>
                    <a:ext uri="{9D8B030D-6E8A-4147-A177-3AD203B41FA5}">
                      <a16:colId xmlns:a16="http://schemas.microsoft.com/office/drawing/2014/main" val="2192291007"/>
                    </a:ext>
                  </a:extLst>
                </a:gridCol>
                <a:gridCol w="2279783">
                  <a:extLst>
                    <a:ext uri="{9D8B030D-6E8A-4147-A177-3AD203B41FA5}">
                      <a16:colId xmlns:a16="http://schemas.microsoft.com/office/drawing/2014/main" val="770972920"/>
                    </a:ext>
                  </a:extLst>
                </a:gridCol>
                <a:gridCol w="3860473">
                  <a:extLst>
                    <a:ext uri="{9D8B030D-6E8A-4147-A177-3AD203B41FA5}">
                      <a16:colId xmlns:a16="http://schemas.microsoft.com/office/drawing/2014/main" val="3428469417"/>
                    </a:ext>
                  </a:extLst>
                </a:gridCol>
              </a:tblGrid>
              <a:tr h="424086">
                <a:tc>
                  <a:txBody>
                    <a:bodyPr/>
                    <a:lstStyle/>
                    <a:p>
                      <a:r>
                        <a:rPr lang="en-US" altLang="zh-CN" sz="1400">
                          <a:latin typeface="Century Gothic" panose="020B0502020202020204" pitchFamily="34" charset="0"/>
                        </a:rPr>
                        <a:t>Role</a:t>
                      </a:r>
                      <a:endParaRPr lang="zh-CN" altLang="en-US" sz="140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altLang="zh-CN" sz="1400">
                          <a:latin typeface="Century Gothic" panose="020B0502020202020204" pitchFamily="34" charset="0"/>
                        </a:rPr>
                        <a:t>Asset's</a:t>
                      </a:r>
                      <a:r>
                        <a:rPr lang="zh-CN" altLang="en-US" sz="140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400">
                          <a:latin typeface="Century Gothic" panose="020B0502020202020204" pitchFamily="34" charset="0"/>
                        </a:rPr>
                        <a:t>ownership</a:t>
                      </a:r>
                      <a:endParaRPr lang="zh-CN" altLang="en-US" sz="140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altLang="zh-CN" sz="1400">
                          <a:latin typeface="Century Gothic" panose="020B0502020202020204" pitchFamily="34" charset="0"/>
                        </a:rPr>
                        <a:t>Management</a:t>
                      </a:r>
                      <a:r>
                        <a:rPr lang="zh-CN" altLang="en-US" sz="140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400">
                          <a:latin typeface="Century Gothic" panose="020B0502020202020204" pitchFamily="34" charset="0"/>
                        </a:rPr>
                        <a:t>and</a:t>
                      </a:r>
                      <a:r>
                        <a:rPr lang="zh-CN" altLang="en-US" sz="140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400">
                          <a:latin typeface="Century Gothic" panose="020B0502020202020204" pitchFamily="34" charset="0"/>
                        </a:rPr>
                        <a:t>Maintenance</a:t>
                      </a:r>
                      <a:r>
                        <a:rPr lang="zh-CN" altLang="en-US" sz="1400">
                          <a:latin typeface="Century Gothic" panose="020B0502020202020204" pitchFamily="34" charset="0"/>
                        </a:rPr>
                        <a:t>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altLang="zh-CN" sz="1400">
                          <a:latin typeface="Century Gothic" panose="020B0502020202020204" pitchFamily="34" charset="0"/>
                        </a:rPr>
                        <a:t>Technical</a:t>
                      </a:r>
                      <a:r>
                        <a:rPr lang="zh-CN" altLang="en-US" sz="140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400">
                          <a:latin typeface="Century Gothic" panose="020B0502020202020204" pitchFamily="34" charset="0"/>
                        </a:rPr>
                        <a:t>Support</a:t>
                      </a:r>
                      <a:r>
                        <a:rPr lang="zh-CN" altLang="en-US" sz="140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400">
                          <a:latin typeface="Century Gothic" panose="020B0502020202020204" pitchFamily="34" charset="0"/>
                        </a:rPr>
                        <a:t>and</a:t>
                      </a:r>
                      <a:r>
                        <a:rPr lang="zh-CN" altLang="en-US" sz="140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400">
                          <a:latin typeface="Century Gothic" panose="020B0502020202020204" pitchFamily="34" charset="0"/>
                        </a:rPr>
                        <a:t>service</a:t>
                      </a:r>
                      <a:r>
                        <a:rPr lang="zh-CN" altLang="en-US" sz="140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400">
                          <a:latin typeface="Century Gothic" panose="020B0502020202020204" pitchFamily="34" charset="0"/>
                        </a:rPr>
                        <a:t>delivery</a:t>
                      </a:r>
                      <a:endParaRPr lang="zh-CN" altLang="en-US" sz="140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altLang="zh-CN" sz="1400">
                          <a:latin typeface="Century Gothic" panose="020B0502020202020204" pitchFamily="34" charset="0"/>
                        </a:rPr>
                        <a:t>Revenue</a:t>
                      </a:r>
                      <a:r>
                        <a:rPr lang="zh-CN" altLang="en-US" sz="1400">
                          <a:latin typeface="Century Gothic" panose="020B0502020202020204" pitchFamily="34" charset="0"/>
                        </a:rPr>
                        <a:t> 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2223080"/>
                  </a:ext>
                </a:extLst>
              </a:tr>
              <a:tr h="547778">
                <a:tc>
                  <a:txBody>
                    <a:bodyPr/>
                    <a:lstStyle/>
                    <a:p>
                      <a:r>
                        <a:rPr lang="en-US" altLang="zh-CN" sz="1400">
                          <a:latin typeface="Century Gothic" panose="020B0502020202020204" pitchFamily="34" charset="0"/>
                        </a:rPr>
                        <a:t>Vendor</a:t>
                      </a:r>
                    </a:p>
                    <a:p>
                      <a:r>
                        <a:rPr lang="en-US" altLang="zh-CN" sz="1400">
                          <a:latin typeface="Century Gothic" panose="020B0502020202020204" pitchFamily="34" charset="0"/>
                        </a:rPr>
                        <a:t>(Sangfor)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altLang="zh-CN" sz="1400">
                          <a:latin typeface="Century Gothic" panose="020B0502020202020204" pitchFamily="34" charset="0"/>
                        </a:rPr>
                        <a:t>Management</a:t>
                      </a:r>
                      <a:r>
                        <a:rPr lang="zh-CN" altLang="en-US" sz="140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400">
                          <a:latin typeface="Century Gothic" panose="020B0502020202020204" pitchFamily="34" charset="0"/>
                        </a:rPr>
                        <a:t>platform (invested</a:t>
                      </a:r>
                      <a:r>
                        <a:rPr lang="zh-CN" altLang="en-US" sz="140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400">
                          <a:latin typeface="Century Gothic" panose="020B0502020202020204" pitchFamily="34" charset="0"/>
                        </a:rPr>
                        <a:t>by</a:t>
                      </a:r>
                      <a:r>
                        <a:rPr lang="zh-CN" altLang="en-US" sz="140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400">
                          <a:latin typeface="Century Gothic" panose="020B0502020202020204" pitchFamily="34" charset="0"/>
                        </a:rPr>
                        <a:t>Sangfor)</a:t>
                      </a:r>
                      <a:r>
                        <a:rPr lang="zh-CN" altLang="en-US" sz="1400">
                          <a:latin typeface="Century Gothic" panose="020B0502020202020204" pitchFamily="34" charset="0"/>
                        </a:rPr>
                        <a:t> </a:t>
                      </a:r>
                      <a:endParaRPr lang="en-US" altLang="zh-CN" sz="140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altLang="zh-CN" sz="1400">
                          <a:latin typeface="Century Gothic" panose="020B0502020202020204" pitchFamily="34" charset="0"/>
                        </a:rPr>
                        <a:t>the</a:t>
                      </a:r>
                      <a:r>
                        <a:rPr lang="zh-CN" altLang="en-US" sz="140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400">
                          <a:latin typeface="Century Gothic" panose="020B0502020202020204" pitchFamily="34" charset="0"/>
                        </a:rPr>
                        <a:t>Managed Cloud</a:t>
                      </a:r>
                      <a:r>
                        <a:rPr lang="zh-CN" altLang="en-US" sz="140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400">
                          <a:latin typeface="Century Gothic" panose="020B0502020202020204" pitchFamily="34" charset="0"/>
                        </a:rPr>
                        <a:t>platform</a:t>
                      </a:r>
                      <a:r>
                        <a:rPr lang="zh-CN" altLang="en-US" sz="1400">
                          <a:latin typeface="Century Gothic" panose="020B0502020202020204" pitchFamily="34" charset="0"/>
                        </a:rPr>
                        <a:t>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altLang="zh-CN" sz="1400">
                          <a:latin typeface="Century Gothic" panose="020B0502020202020204" pitchFamily="34" charset="0"/>
                        </a:rPr>
                        <a:t>the</a:t>
                      </a:r>
                      <a:r>
                        <a:rPr lang="zh-CN" altLang="en-US" sz="140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400">
                          <a:latin typeface="Century Gothic" panose="020B0502020202020204" pitchFamily="34" charset="0"/>
                        </a:rPr>
                        <a:t>Managed cloud</a:t>
                      </a:r>
                      <a:r>
                        <a:rPr lang="zh-CN" altLang="en-US" sz="140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400">
                          <a:latin typeface="Century Gothic" panose="020B0502020202020204" pitchFamily="34" charset="0"/>
                        </a:rPr>
                        <a:t>platform</a:t>
                      </a:r>
                      <a:r>
                        <a:rPr lang="zh-CN" altLang="en-US" sz="140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400">
                          <a:latin typeface="Century Gothic" panose="020B0502020202020204" pitchFamily="34" charset="0"/>
                        </a:rPr>
                        <a:t>and</a:t>
                      </a:r>
                      <a:r>
                        <a:rPr lang="zh-CN" altLang="en-US" sz="140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400">
                          <a:latin typeface="Century Gothic" panose="020B0502020202020204" pitchFamily="34" charset="0"/>
                        </a:rPr>
                        <a:t>Reseller</a:t>
                      </a:r>
                      <a:r>
                        <a:rPr lang="zh-CN" altLang="en-US" sz="1400">
                          <a:latin typeface="Century Gothic" panose="020B0502020202020204" pitchFamily="34" charset="0"/>
                        </a:rPr>
                        <a:t>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altLang="zh-CN" sz="1400">
                          <a:latin typeface="Century Gothic" panose="020B0502020202020204" pitchFamily="34" charset="0"/>
                        </a:rPr>
                        <a:t>Resource Node and</a:t>
                      </a:r>
                      <a:r>
                        <a:rPr lang="zh-CN" altLang="en-US" sz="140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400">
                          <a:latin typeface="Century Gothic" panose="020B0502020202020204" pitchFamily="34" charset="0"/>
                        </a:rPr>
                        <a:t>software license</a:t>
                      </a:r>
                      <a:r>
                        <a:rPr lang="zh-CN" altLang="en-US" sz="140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400">
                          <a:latin typeface="Century Gothic" panose="020B0502020202020204" pitchFamily="34" charset="0"/>
                        </a:rPr>
                        <a:t>Subscription,</a:t>
                      </a:r>
                      <a:r>
                        <a:rPr lang="zh-CN" altLang="en-US" sz="1400">
                          <a:latin typeface="Century Gothic" panose="020B0502020202020204" pitchFamily="34" charset="0"/>
                        </a:rPr>
                        <a:t> </a:t>
                      </a:r>
                      <a:br>
                        <a:rPr lang="en-US" altLang="zh-CN" sz="1400">
                          <a:latin typeface="Century Gothic" panose="020B0502020202020204" pitchFamily="34" charset="0"/>
                        </a:rPr>
                      </a:br>
                      <a:r>
                        <a:rPr lang="en-US" altLang="zh-CN" sz="1400">
                          <a:latin typeface="Century Gothic" panose="020B0502020202020204" pitchFamily="34" charset="0"/>
                        </a:rPr>
                        <a:t>Professional</a:t>
                      </a:r>
                      <a:r>
                        <a:rPr lang="zh-CN" altLang="en-US" sz="140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400">
                          <a:latin typeface="Century Gothic" panose="020B0502020202020204" pitchFamily="34" charset="0"/>
                        </a:rPr>
                        <a:t>Service, Managed</a:t>
                      </a:r>
                      <a:r>
                        <a:rPr lang="zh-CN" altLang="en-US" sz="140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400">
                          <a:latin typeface="Century Gothic" panose="020B0502020202020204" pitchFamily="34" charset="0"/>
                        </a:rPr>
                        <a:t>Service</a:t>
                      </a:r>
                      <a:endParaRPr lang="zh-CN" altLang="en-US" sz="140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942409152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altLang="zh-CN" sz="1400" dirty="0">
                          <a:latin typeface="Century Gothic" panose="020B0502020202020204" pitchFamily="34" charset="0"/>
                        </a:rPr>
                        <a:t>Operator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altLang="zh-CN" sz="1400">
                          <a:latin typeface="Century Gothic" panose="020B0502020202020204" pitchFamily="34" charset="0"/>
                        </a:rPr>
                        <a:t>Data</a:t>
                      </a:r>
                      <a:r>
                        <a:rPr lang="zh-CN" altLang="en-US" sz="140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400">
                          <a:latin typeface="Century Gothic" panose="020B0502020202020204" pitchFamily="34" charset="0"/>
                        </a:rPr>
                        <a:t>center</a:t>
                      </a:r>
                      <a:r>
                        <a:rPr lang="zh-CN" altLang="en-US" sz="140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400">
                          <a:latin typeface="Century Gothic" panose="020B0502020202020204" pitchFamily="34" charset="0"/>
                        </a:rPr>
                        <a:t>physical</a:t>
                      </a:r>
                      <a:r>
                        <a:rPr lang="zh-CN" altLang="en-US" sz="140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400">
                          <a:latin typeface="Century Gothic" panose="020B0502020202020204" pitchFamily="34" charset="0"/>
                        </a:rPr>
                        <a:t>space</a:t>
                      </a:r>
                      <a:r>
                        <a:rPr lang="zh-CN" altLang="en-US" sz="140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400">
                          <a:latin typeface="Century Gothic" panose="020B0502020202020204" pitchFamily="34" charset="0"/>
                        </a:rPr>
                        <a:t>and</a:t>
                      </a:r>
                      <a:r>
                        <a:rPr lang="zh-CN" altLang="en-US" sz="140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400">
                          <a:latin typeface="Century Gothic" panose="020B0502020202020204" pitchFamily="34" charset="0"/>
                        </a:rPr>
                        <a:t>Rack, bandwidth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US" altLang="zh-CN" sz="140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US" altLang="zh-CN" sz="1400">
                          <a:latin typeface="Century Gothic" panose="020B0502020202020204" pitchFamily="34" charset="0"/>
                        </a:rPr>
                        <a:t>-----</a:t>
                      </a:r>
                      <a:endParaRPr lang="zh-CN" altLang="en-US" sz="140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US" altLang="zh-CN" sz="140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US" altLang="zh-CN" sz="1400">
                          <a:latin typeface="Century Gothic" panose="020B0502020202020204" pitchFamily="34" charset="0"/>
                        </a:rPr>
                        <a:t>-----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altLang="zh-CN" sz="1400">
                          <a:latin typeface="Century Gothic" panose="020B0502020202020204" pitchFamily="34" charset="0"/>
                        </a:rPr>
                        <a:t>Managed</a:t>
                      </a:r>
                      <a:r>
                        <a:rPr lang="zh-CN" altLang="en-US" sz="140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400">
                          <a:latin typeface="Century Gothic" panose="020B0502020202020204" pitchFamily="34" charset="0"/>
                        </a:rPr>
                        <a:t>DC</a:t>
                      </a:r>
                      <a:r>
                        <a:rPr lang="zh-CN" altLang="en-US" sz="140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400">
                          <a:latin typeface="Century Gothic" panose="020B0502020202020204" pitchFamily="34" charset="0"/>
                        </a:rPr>
                        <a:t>service,</a:t>
                      </a:r>
                      <a:r>
                        <a:rPr lang="zh-CN" altLang="en-US" sz="140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400">
                          <a:latin typeface="Century Gothic" panose="020B0502020202020204" pitchFamily="34" charset="0"/>
                        </a:rPr>
                        <a:t>Bandwidth</a:t>
                      </a:r>
                      <a:r>
                        <a:rPr lang="zh-CN" altLang="en-US" sz="140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400">
                          <a:latin typeface="Century Gothic" panose="020B0502020202020204" pitchFamily="34" charset="0"/>
                        </a:rPr>
                        <a:t>subscription,</a:t>
                      </a:r>
                      <a:r>
                        <a:rPr lang="zh-CN" altLang="en-US" sz="140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400">
                          <a:latin typeface="Century Gothic" panose="020B0502020202020204" pitchFamily="34" charset="0"/>
                        </a:rPr>
                        <a:t>Operation certificate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14098250"/>
                  </a:ext>
                </a:extLst>
              </a:tr>
              <a:tr h="424086">
                <a:tc>
                  <a:txBody>
                    <a:bodyPr/>
                    <a:lstStyle/>
                    <a:p>
                      <a:r>
                        <a:rPr lang="en-US" altLang="zh-CN" sz="1400">
                          <a:latin typeface="Century Gothic" panose="020B0502020202020204" pitchFamily="34" charset="0"/>
                        </a:rPr>
                        <a:t>Reseller</a:t>
                      </a:r>
                      <a:endParaRPr lang="zh-CN" altLang="en-US" sz="140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altLang="zh-CN" sz="1400">
                          <a:latin typeface="Century Gothic" panose="020B0502020202020204" pitchFamily="34" charset="0"/>
                        </a:rPr>
                        <a:t>Node</a:t>
                      </a:r>
                      <a:r>
                        <a:rPr lang="zh-CN" altLang="en-US" sz="140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400">
                          <a:latin typeface="Century Gothic" panose="020B0502020202020204" pitchFamily="34" charset="0"/>
                        </a:rPr>
                        <a:t>resource</a:t>
                      </a:r>
                      <a:endParaRPr lang="zh-CN" altLang="en-US" sz="140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altLang="zh-CN" sz="1400">
                          <a:latin typeface="Century Gothic" panose="020B0502020202020204" pitchFamily="34" charset="0"/>
                        </a:rPr>
                        <a:t>Tenant</a:t>
                      </a:r>
                      <a:r>
                        <a:rPr lang="zh-CN" altLang="en-US" sz="140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400">
                          <a:latin typeface="Century Gothic" panose="020B0502020202020204" pitchFamily="34" charset="0"/>
                        </a:rPr>
                        <a:t>resource</a:t>
                      </a:r>
                      <a:endParaRPr lang="zh-CN" altLang="en-US" sz="140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altLang="zh-CN" sz="1400">
                          <a:latin typeface="Century Gothic" panose="020B0502020202020204" pitchFamily="34" charset="0"/>
                        </a:rPr>
                        <a:t>Tenant</a:t>
                      </a:r>
                      <a:endParaRPr lang="zh-CN" altLang="en-US" sz="140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altLang="zh-CN" sz="1400" dirty="0">
                          <a:latin typeface="Century Gothic" panose="020B0502020202020204" pitchFamily="34" charset="0"/>
                        </a:rPr>
                        <a:t>Tenant</a:t>
                      </a:r>
                      <a:r>
                        <a:rPr lang="zh-CN" altLang="en-US" sz="1400" dirty="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400" dirty="0">
                          <a:latin typeface="Century Gothic" panose="020B0502020202020204" pitchFamily="34" charset="0"/>
                        </a:rPr>
                        <a:t>resource</a:t>
                      </a:r>
                      <a:r>
                        <a:rPr lang="zh-CN" altLang="en-US" sz="1400" dirty="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400" dirty="0">
                          <a:latin typeface="Century Gothic" panose="020B0502020202020204" pitchFamily="34" charset="0"/>
                        </a:rPr>
                        <a:t>subscription</a:t>
                      </a:r>
                      <a:r>
                        <a:rPr lang="zh-CN" altLang="en-US" sz="1400" dirty="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400" dirty="0">
                          <a:latin typeface="Century Gothic" panose="020B0502020202020204" pitchFamily="34" charset="0"/>
                        </a:rPr>
                        <a:t>&amp;</a:t>
                      </a:r>
                      <a:r>
                        <a:rPr lang="zh-CN" altLang="en-US" sz="1400" dirty="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400" dirty="0">
                          <a:latin typeface="Century Gothic" panose="020B0502020202020204" pitchFamily="34" charset="0"/>
                        </a:rPr>
                        <a:t>Service</a:t>
                      </a:r>
                      <a:r>
                        <a:rPr lang="zh-CN" altLang="en-US" sz="1400" dirty="0">
                          <a:latin typeface="Century Gothic" panose="020B0502020202020204" pitchFamily="34" charset="0"/>
                        </a:rPr>
                        <a:t> </a:t>
                      </a:r>
                      <a:endParaRPr lang="en-US" altLang="zh-CN" sz="140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86950572"/>
                  </a:ext>
                </a:extLst>
              </a:tr>
            </a:tbl>
          </a:graphicData>
        </a:graphic>
      </p:graphicFrame>
      <p:sp>
        <p:nvSpPr>
          <p:cNvPr id="59" name="文本框 25">
            <a:extLst>
              <a:ext uri="{FF2B5EF4-FFF2-40B4-BE49-F238E27FC236}">
                <a16:creationId xmlns:a16="http://schemas.microsoft.com/office/drawing/2014/main" id="{F901A8E8-7D57-453B-B77A-EFBB294FD9D2}"/>
              </a:ext>
            </a:extLst>
          </p:cNvPr>
          <p:cNvSpPr txBox="1"/>
          <p:nvPr/>
        </p:nvSpPr>
        <p:spPr>
          <a:xfrm>
            <a:off x="442129" y="2176986"/>
            <a:ext cx="968884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l"/>
            </a:pPr>
            <a:r>
              <a:rPr kumimoji="1" lang="en-US" altLang="zh-CN" sz="1400">
                <a:solidFill>
                  <a:srgbClr val="7030A0"/>
                </a:solidFill>
              </a:rPr>
              <a:t>Resource</a:t>
            </a:r>
            <a:r>
              <a:rPr kumimoji="1" lang="zh-CN" altLang="en-US" sz="1400">
                <a:solidFill>
                  <a:srgbClr val="7030A0"/>
                </a:solidFill>
              </a:rPr>
              <a:t> </a:t>
            </a:r>
            <a:r>
              <a:rPr kumimoji="1" lang="en-US" altLang="zh-CN" sz="1400">
                <a:solidFill>
                  <a:srgbClr val="7030A0"/>
                </a:solidFill>
              </a:rPr>
              <a:t>cluster</a:t>
            </a:r>
            <a:r>
              <a:rPr kumimoji="1" lang="zh-CN" altLang="en-US" sz="1400">
                <a:solidFill>
                  <a:srgbClr val="7030A0"/>
                </a:solidFill>
              </a:rPr>
              <a:t> </a:t>
            </a:r>
            <a:r>
              <a:rPr kumimoji="1" lang="en-US" altLang="zh-CN" sz="1400">
                <a:solidFill>
                  <a:srgbClr val="7030A0"/>
                </a:solidFill>
              </a:rPr>
              <a:t>and</a:t>
            </a:r>
            <a:r>
              <a:rPr kumimoji="1" lang="zh-CN" altLang="en-US" sz="1400">
                <a:solidFill>
                  <a:srgbClr val="7030A0"/>
                </a:solidFill>
              </a:rPr>
              <a:t> </a:t>
            </a:r>
            <a:r>
              <a:rPr kumimoji="1" lang="en-US" altLang="zh-CN" sz="1400">
                <a:solidFill>
                  <a:srgbClr val="7030A0"/>
                </a:solidFill>
              </a:rPr>
              <a:t>software</a:t>
            </a:r>
            <a:r>
              <a:rPr kumimoji="1" lang="zh-CN" altLang="en-US" sz="1400">
                <a:solidFill>
                  <a:srgbClr val="7030A0"/>
                </a:solidFill>
              </a:rPr>
              <a:t> </a:t>
            </a:r>
            <a:r>
              <a:rPr kumimoji="1" lang="en-US" altLang="zh-CN" sz="1400">
                <a:solidFill>
                  <a:srgbClr val="7030A0"/>
                </a:solidFill>
              </a:rPr>
              <a:t>are invested</a:t>
            </a:r>
            <a:r>
              <a:rPr kumimoji="1" lang="zh-CN" altLang="en-US" sz="1400">
                <a:solidFill>
                  <a:srgbClr val="7030A0"/>
                </a:solidFill>
              </a:rPr>
              <a:t> </a:t>
            </a:r>
            <a:r>
              <a:rPr kumimoji="1" lang="en-US" altLang="zh-CN" sz="1400">
                <a:solidFill>
                  <a:srgbClr val="7030A0"/>
                </a:solidFill>
              </a:rPr>
              <a:t>by</a:t>
            </a:r>
            <a:r>
              <a:rPr kumimoji="1" lang="zh-CN" altLang="en-US" sz="1400">
                <a:solidFill>
                  <a:srgbClr val="7030A0"/>
                </a:solidFill>
              </a:rPr>
              <a:t> </a:t>
            </a:r>
            <a:r>
              <a:rPr kumimoji="1" lang="en-US" altLang="zh-CN" sz="1400">
                <a:solidFill>
                  <a:srgbClr val="7030A0"/>
                </a:solidFill>
              </a:rPr>
              <a:t>Reseller</a:t>
            </a:r>
            <a:r>
              <a:rPr kumimoji="1" lang="zh-CN" altLang="en-US" sz="1400">
                <a:solidFill>
                  <a:srgbClr val="7030A0"/>
                </a:solidFill>
              </a:rPr>
              <a:t> </a:t>
            </a:r>
            <a:endParaRPr kumimoji="1" lang="en-US" altLang="zh-CN" sz="1400">
              <a:solidFill>
                <a:srgbClr val="7030A0"/>
              </a:solidFill>
            </a:endParaRPr>
          </a:p>
          <a:p>
            <a:pPr marL="285750" indent="-285750">
              <a:buFont typeface="Wingdings" pitchFamily="2" charset="2"/>
              <a:buChar char="l"/>
            </a:pPr>
            <a:r>
              <a:rPr kumimoji="1" lang="en-US" altLang="zh-CN" sz="1400">
                <a:solidFill>
                  <a:srgbClr val="7030A0"/>
                </a:solidFill>
              </a:rPr>
              <a:t>Platform</a:t>
            </a:r>
            <a:r>
              <a:rPr kumimoji="1" lang="zh-CN" altLang="en-US" sz="1400">
                <a:solidFill>
                  <a:srgbClr val="7030A0"/>
                </a:solidFill>
              </a:rPr>
              <a:t> </a:t>
            </a:r>
            <a:r>
              <a:rPr kumimoji="1" lang="en-US" altLang="zh-CN" sz="1400">
                <a:solidFill>
                  <a:srgbClr val="7030A0"/>
                </a:solidFill>
              </a:rPr>
              <a:t>management</a:t>
            </a:r>
            <a:r>
              <a:rPr kumimoji="1" lang="zh-CN" altLang="en-US" sz="1400">
                <a:solidFill>
                  <a:srgbClr val="7030A0"/>
                </a:solidFill>
              </a:rPr>
              <a:t> </a:t>
            </a:r>
            <a:r>
              <a:rPr kumimoji="1" lang="en-US" altLang="zh-CN" sz="1400">
                <a:solidFill>
                  <a:srgbClr val="7030A0"/>
                </a:solidFill>
              </a:rPr>
              <a:t>cluster</a:t>
            </a:r>
            <a:r>
              <a:rPr kumimoji="1" lang="zh-CN" altLang="en-US" sz="1400">
                <a:solidFill>
                  <a:srgbClr val="7030A0"/>
                </a:solidFill>
              </a:rPr>
              <a:t> </a:t>
            </a:r>
            <a:r>
              <a:rPr kumimoji="1" lang="en-US" altLang="zh-CN" sz="1400">
                <a:solidFill>
                  <a:srgbClr val="7030A0"/>
                </a:solidFill>
              </a:rPr>
              <a:t>and</a:t>
            </a:r>
            <a:r>
              <a:rPr kumimoji="1" lang="zh-CN" altLang="en-US" sz="1400">
                <a:solidFill>
                  <a:srgbClr val="7030A0"/>
                </a:solidFill>
              </a:rPr>
              <a:t> </a:t>
            </a:r>
            <a:r>
              <a:rPr kumimoji="1" lang="en-US" altLang="zh-CN" sz="1400">
                <a:solidFill>
                  <a:srgbClr val="7030A0"/>
                </a:solidFill>
              </a:rPr>
              <a:t>software</a:t>
            </a:r>
            <a:r>
              <a:rPr kumimoji="1" lang="zh-CN" altLang="en-US" sz="1400">
                <a:solidFill>
                  <a:srgbClr val="7030A0"/>
                </a:solidFill>
              </a:rPr>
              <a:t> </a:t>
            </a:r>
            <a:r>
              <a:rPr kumimoji="1" lang="en-US" altLang="zh-CN" sz="1400">
                <a:solidFill>
                  <a:srgbClr val="7030A0"/>
                </a:solidFill>
              </a:rPr>
              <a:t>are invested</a:t>
            </a:r>
            <a:r>
              <a:rPr kumimoji="1" lang="zh-CN" altLang="en-US" sz="1400">
                <a:solidFill>
                  <a:srgbClr val="7030A0"/>
                </a:solidFill>
              </a:rPr>
              <a:t> </a:t>
            </a:r>
            <a:r>
              <a:rPr kumimoji="1" lang="en-US" altLang="zh-CN" sz="1400">
                <a:solidFill>
                  <a:srgbClr val="7030A0"/>
                </a:solidFill>
              </a:rPr>
              <a:t>by Sangfor</a:t>
            </a:r>
          </a:p>
          <a:p>
            <a:pPr marL="285750" indent="-285750">
              <a:buFont typeface="Wingdings" pitchFamily="2" charset="2"/>
              <a:buChar char="l"/>
            </a:pPr>
            <a:r>
              <a:rPr kumimoji="1" lang="en-US" altLang="zh-CN" sz="1400">
                <a:solidFill>
                  <a:srgbClr val="7030A0"/>
                </a:solidFill>
              </a:rPr>
              <a:t>DC</a:t>
            </a:r>
            <a:r>
              <a:rPr kumimoji="1" lang="zh-CN" altLang="en-US" sz="1400">
                <a:solidFill>
                  <a:srgbClr val="7030A0"/>
                </a:solidFill>
              </a:rPr>
              <a:t> </a:t>
            </a:r>
            <a:r>
              <a:rPr kumimoji="1" lang="en-US" altLang="zh-CN" sz="1400">
                <a:solidFill>
                  <a:srgbClr val="7030A0"/>
                </a:solidFill>
              </a:rPr>
              <a:t>space, Rack, bandwidth, and</a:t>
            </a:r>
            <a:r>
              <a:rPr kumimoji="1" lang="zh-CN" altLang="en-US" sz="1400">
                <a:solidFill>
                  <a:srgbClr val="7030A0"/>
                </a:solidFill>
              </a:rPr>
              <a:t> </a:t>
            </a:r>
            <a:r>
              <a:rPr kumimoji="1" lang="en-US" altLang="zh-CN" sz="1400">
                <a:solidFill>
                  <a:srgbClr val="7030A0"/>
                </a:solidFill>
              </a:rPr>
              <a:t>Cloud</a:t>
            </a:r>
            <a:r>
              <a:rPr kumimoji="1" lang="zh-CN" altLang="en-US" sz="1400">
                <a:solidFill>
                  <a:srgbClr val="7030A0"/>
                </a:solidFill>
              </a:rPr>
              <a:t> </a:t>
            </a:r>
            <a:r>
              <a:rPr kumimoji="1" lang="en-US" altLang="zh-CN" sz="1400">
                <a:solidFill>
                  <a:srgbClr val="7030A0"/>
                </a:solidFill>
              </a:rPr>
              <a:t>service</a:t>
            </a:r>
            <a:r>
              <a:rPr kumimoji="1" lang="zh-CN" altLang="en-US" sz="1400">
                <a:solidFill>
                  <a:srgbClr val="7030A0"/>
                </a:solidFill>
              </a:rPr>
              <a:t> </a:t>
            </a:r>
            <a:r>
              <a:rPr kumimoji="1" lang="en-US" altLang="zh-CN" sz="1400">
                <a:solidFill>
                  <a:srgbClr val="7030A0"/>
                </a:solidFill>
              </a:rPr>
              <a:t>operation</a:t>
            </a:r>
            <a:r>
              <a:rPr kumimoji="1" lang="zh-CN" altLang="en-US" sz="1400">
                <a:solidFill>
                  <a:srgbClr val="7030A0"/>
                </a:solidFill>
              </a:rPr>
              <a:t> </a:t>
            </a:r>
            <a:r>
              <a:rPr kumimoji="1" lang="en-US" altLang="zh-CN" sz="1400">
                <a:solidFill>
                  <a:srgbClr val="7030A0"/>
                </a:solidFill>
              </a:rPr>
              <a:t>certification</a:t>
            </a:r>
            <a:r>
              <a:rPr kumimoji="1" lang="zh-CN" altLang="en-US" sz="1400">
                <a:solidFill>
                  <a:srgbClr val="7030A0"/>
                </a:solidFill>
              </a:rPr>
              <a:t> </a:t>
            </a:r>
            <a:r>
              <a:rPr kumimoji="1" lang="en-US" altLang="zh-CN" sz="1400">
                <a:solidFill>
                  <a:srgbClr val="7030A0"/>
                </a:solidFill>
              </a:rPr>
              <a:t>are invested</a:t>
            </a:r>
            <a:r>
              <a:rPr kumimoji="1" lang="zh-CN" altLang="en-US" sz="1400">
                <a:solidFill>
                  <a:srgbClr val="7030A0"/>
                </a:solidFill>
              </a:rPr>
              <a:t> </a:t>
            </a:r>
            <a:r>
              <a:rPr kumimoji="1" lang="en-US" altLang="zh-CN" sz="1400">
                <a:solidFill>
                  <a:srgbClr val="7030A0"/>
                </a:solidFill>
              </a:rPr>
              <a:t>by</a:t>
            </a:r>
            <a:r>
              <a:rPr kumimoji="1" lang="zh-CN" altLang="en-US" sz="1400">
                <a:solidFill>
                  <a:srgbClr val="7030A0"/>
                </a:solidFill>
              </a:rPr>
              <a:t> </a:t>
            </a:r>
            <a:r>
              <a:rPr kumimoji="1" lang="en-US" altLang="zh-CN" sz="1400">
                <a:solidFill>
                  <a:srgbClr val="7030A0"/>
                </a:solidFill>
              </a:rPr>
              <a:t>Sangfor’s</a:t>
            </a:r>
            <a:r>
              <a:rPr kumimoji="1" lang="zh-CN" altLang="en-US" sz="1400">
                <a:solidFill>
                  <a:srgbClr val="7030A0"/>
                </a:solidFill>
              </a:rPr>
              <a:t> </a:t>
            </a:r>
            <a:r>
              <a:rPr kumimoji="1" lang="en-US" altLang="zh-CN" sz="1400">
                <a:solidFill>
                  <a:srgbClr val="7030A0"/>
                </a:solidFill>
              </a:rPr>
              <a:t>Operator)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264A1C0B-DCBE-49D8-BEF3-B7EF86D905A8}"/>
              </a:ext>
            </a:extLst>
          </p:cNvPr>
          <p:cNvGrpSpPr/>
          <p:nvPr/>
        </p:nvGrpSpPr>
        <p:grpSpPr>
          <a:xfrm>
            <a:off x="2161080" y="893766"/>
            <a:ext cx="7570818" cy="1076435"/>
            <a:chOff x="2161080" y="839569"/>
            <a:chExt cx="7570818" cy="1076435"/>
          </a:xfrm>
        </p:grpSpPr>
        <p:pic>
          <p:nvPicPr>
            <p:cNvPr id="35" name="图片 2">
              <a:extLst>
                <a:ext uri="{FF2B5EF4-FFF2-40B4-BE49-F238E27FC236}">
                  <a16:creationId xmlns:a16="http://schemas.microsoft.com/office/drawing/2014/main" id="{FA0D4325-FD3C-4EA2-BD08-73FE07C8F5D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31803" y="875498"/>
              <a:ext cx="1026041" cy="580078"/>
            </a:xfrm>
            <a:prstGeom prst="rect">
              <a:avLst/>
            </a:prstGeom>
          </p:spPr>
        </p:pic>
        <p:sp>
          <p:nvSpPr>
            <p:cNvPr id="36" name="文本框 3">
              <a:extLst>
                <a:ext uri="{FF2B5EF4-FFF2-40B4-BE49-F238E27FC236}">
                  <a16:creationId xmlns:a16="http://schemas.microsoft.com/office/drawing/2014/main" id="{A83A8B71-646F-4870-8DE3-B53D6C24A3B5}"/>
                </a:ext>
              </a:extLst>
            </p:cNvPr>
            <p:cNvSpPr txBox="1"/>
            <p:nvPr/>
          </p:nvSpPr>
          <p:spPr>
            <a:xfrm>
              <a:off x="2161080" y="1421071"/>
              <a:ext cx="1530396" cy="4004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kumimoji="1" lang="en-US" altLang="zh-CN" sz="1200">
                  <a:latin typeface="Century Gothic" panose="020B0502020202020204" pitchFamily="34" charset="0"/>
                </a:rPr>
                <a:t>Sangfor</a:t>
              </a:r>
              <a:r>
                <a:rPr kumimoji="1" lang="zh-CN" altLang="en-US" sz="1200">
                  <a:latin typeface="Century Gothic" panose="020B0502020202020204" pitchFamily="34" charset="0"/>
                </a:rPr>
                <a:t> </a:t>
              </a:r>
              <a:r>
                <a:rPr kumimoji="1" lang="en-US" altLang="zh-CN" sz="1200">
                  <a:latin typeface="Century Gothic" panose="020B0502020202020204" pitchFamily="34" charset="0"/>
                </a:rPr>
                <a:t>APAC</a:t>
              </a:r>
              <a:r>
                <a:rPr kumimoji="1" lang="zh-CN" altLang="en-US" sz="1200">
                  <a:latin typeface="Century Gothic" panose="020B0502020202020204" pitchFamily="34" charset="0"/>
                </a:rPr>
                <a:t> </a:t>
              </a:r>
              <a:r>
                <a:rPr kumimoji="1" lang="en-US" altLang="zh-CN" sz="1200">
                  <a:latin typeface="Century Gothic" panose="020B0502020202020204" pitchFamily="34" charset="0"/>
                </a:rPr>
                <a:t>Operation</a:t>
              </a:r>
              <a:r>
                <a:rPr kumimoji="1" lang="zh-CN" altLang="en-US" sz="1200">
                  <a:latin typeface="Century Gothic" panose="020B0502020202020204" pitchFamily="34" charset="0"/>
                </a:rPr>
                <a:t> </a:t>
              </a:r>
              <a:r>
                <a:rPr kumimoji="1" lang="en-US" altLang="zh-CN" sz="1200">
                  <a:latin typeface="Century Gothic" panose="020B0502020202020204" pitchFamily="34" charset="0"/>
                </a:rPr>
                <a:t>center</a:t>
              </a:r>
              <a:endParaRPr kumimoji="1" lang="zh-CN" altLang="en-US" sz="1200">
                <a:latin typeface="Century Gothic" panose="020B0502020202020204" pitchFamily="34" charset="0"/>
              </a:endParaRPr>
            </a:p>
          </p:txBody>
        </p:sp>
        <p:pic>
          <p:nvPicPr>
            <p:cNvPr id="37" name="图形 4">
              <a:extLst>
                <a:ext uri="{FF2B5EF4-FFF2-40B4-BE49-F238E27FC236}">
                  <a16:creationId xmlns:a16="http://schemas.microsoft.com/office/drawing/2014/main" id="{FEFF7D3D-8059-4588-A517-54EA130846B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4807190" y="839569"/>
              <a:ext cx="1003985" cy="651937"/>
            </a:xfrm>
            <a:prstGeom prst="rect">
              <a:avLst/>
            </a:prstGeom>
          </p:spPr>
        </p:pic>
        <p:grpSp>
          <p:nvGrpSpPr>
            <p:cNvPr id="38" name="组合 5">
              <a:extLst>
                <a:ext uri="{FF2B5EF4-FFF2-40B4-BE49-F238E27FC236}">
                  <a16:creationId xmlns:a16="http://schemas.microsoft.com/office/drawing/2014/main" id="{4B4CE0CF-A60F-4CDA-822B-5AF292D47B6E}"/>
                </a:ext>
              </a:extLst>
            </p:cNvPr>
            <p:cNvGrpSpPr/>
            <p:nvPr/>
          </p:nvGrpSpPr>
          <p:grpSpPr>
            <a:xfrm>
              <a:off x="5198090" y="917401"/>
              <a:ext cx="422541" cy="275542"/>
              <a:chOff x="2065131" y="2807271"/>
              <a:chExt cx="265503" cy="365759"/>
            </a:xfrm>
          </p:grpSpPr>
          <p:grpSp>
            <p:nvGrpSpPr>
              <p:cNvPr id="39" name="组合 6">
                <a:extLst>
                  <a:ext uri="{FF2B5EF4-FFF2-40B4-BE49-F238E27FC236}">
                    <a16:creationId xmlns:a16="http://schemas.microsoft.com/office/drawing/2014/main" id="{0BC4063D-A36E-44A2-AA0E-0399411FA723}"/>
                  </a:ext>
                </a:extLst>
              </p:cNvPr>
              <p:cNvGrpSpPr/>
              <p:nvPr/>
            </p:nvGrpSpPr>
            <p:grpSpPr>
              <a:xfrm>
                <a:off x="2065131" y="2954605"/>
                <a:ext cx="265503" cy="218425"/>
                <a:chOff x="6565619" y="1537494"/>
                <a:chExt cx="1051207" cy="864806"/>
              </a:xfrm>
              <a:solidFill>
                <a:srgbClr val="FFFFFF"/>
              </a:solidFill>
            </p:grpSpPr>
            <p:sp>
              <p:nvSpPr>
                <p:cNvPr id="41" name="Freeform 26">
                  <a:extLst>
                    <a:ext uri="{FF2B5EF4-FFF2-40B4-BE49-F238E27FC236}">
                      <a16:creationId xmlns:a16="http://schemas.microsoft.com/office/drawing/2014/main" id="{05D59FF9-42DA-4F5F-B8CC-A7F4ADA5A3C3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6570663" y="1537494"/>
                  <a:ext cx="1046163" cy="242887"/>
                </a:xfrm>
                <a:custGeom>
                  <a:avLst/>
                  <a:gdLst>
                    <a:gd name="T0" fmla="*/ 0 w 659"/>
                    <a:gd name="T1" fmla="*/ 0 h 153"/>
                    <a:gd name="T2" fmla="*/ 0 w 659"/>
                    <a:gd name="T3" fmla="*/ 153 h 153"/>
                    <a:gd name="T4" fmla="*/ 659 w 659"/>
                    <a:gd name="T5" fmla="*/ 153 h 153"/>
                    <a:gd name="T6" fmla="*/ 659 w 659"/>
                    <a:gd name="T7" fmla="*/ 0 h 153"/>
                    <a:gd name="T8" fmla="*/ 0 w 659"/>
                    <a:gd name="T9" fmla="*/ 0 h 153"/>
                    <a:gd name="T10" fmla="*/ 119 w 659"/>
                    <a:gd name="T11" fmla="*/ 112 h 153"/>
                    <a:gd name="T12" fmla="*/ 45 w 659"/>
                    <a:gd name="T13" fmla="*/ 112 h 153"/>
                    <a:gd name="T14" fmla="*/ 45 w 659"/>
                    <a:gd name="T15" fmla="*/ 45 h 153"/>
                    <a:gd name="T16" fmla="*/ 114 w 659"/>
                    <a:gd name="T17" fmla="*/ 45 h 153"/>
                    <a:gd name="T18" fmla="*/ 114 w 659"/>
                    <a:gd name="T19" fmla="*/ 112 h 153"/>
                    <a:gd name="T20" fmla="*/ 119 w 659"/>
                    <a:gd name="T21" fmla="*/ 112 h 153"/>
                    <a:gd name="T22" fmla="*/ 222 w 659"/>
                    <a:gd name="T23" fmla="*/ 112 h 153"/>
                    <a:gd name="T24" fmla="*/ 152 w 659"/>
                    <a:gd name="T25" fmla="*/ 112 h 153"/>
                    <a:gd name="T26" fmla="*/ 152 w 659"/>
                    <a:gd name="T27" fmla="*/ 45 h 153"/>
                    <a:gd name="T28" fmla="*/ 222 w 659"/>
                    <a:gd name="T29" fmla="*/ 45 h 153"/>
                    <a:gd name="T30" fmla="*/ 222 w 659"/>
                    <a:gd name="T31" fmla="*/ 112 h 153"/>
                    <a:gd name="T32" fmla="*/ 329 w 659"/>
                    <a:gd name="T33" fmla="*/ 112 h 153"/>
                    <a:gd name="T34" fmla="*/ 260 w 659"/>
                    <a:gd name="T35" fmla="*/ 112 h 153"/>
                    <a:gd name="T36" fmla="*/ 260 w 659"/>
                    <a:gd name="T37" fmla="*/ 45 h 153"/>
                    <a:gd name="T38" fmla="*/ 329 w 659"/>
                    <a:gd name="T39" fmla="*/ 45 h 153"/>
                    <a:gd name="T40" fmla="*/ 329 w 659"/>
                    <a:gd name="T41" fmla="*/ 112 h 153"/>
                    <a:gd name="T42" fmla="*/ 329 w 659"/>
                    <a:gd name="T43" fmla="*/ 112 h 153"/>
                    <a:gd name="T44" fmla="*/ 329 w 659"/>
                    <a:gd name="T45" fmla="*/ 112 h 1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659" h="153">
                      <a:moveTo>
                        <a:pt x="0" y="0"/>
                      </a:moveTo>
                      <a:lnTo>
                        <a:pt x="0" y="153"/>
                      </a:lnTo>
                      <a:lnTo>
                        <a:pt x="659" y="153"/>
                      </a:lnTo>
                      <a:lnTo>
                        <a:pt x="659" y="0"/>
                      </a:lnTo>
                      <a:lnTo>
                        <a:pt x="0" y="0"/>
                      </a:lnTo>
                      <a:close/>
                      <a:moveTo>
                        <a:pt x="119" y="112"/>
                      </a:moveTo>
                      <a:lnTo>
                        <a:pt x="45" y="112"/>
                      </a:lnTo>
                      <a:lnTo>
                        <a:pt x="45" y="45"/>
                      </a:lnTo>
                      <a:lnTo>
                        <a:pt x="114" y="45"/>
                      </a:lnTo>
                      <a:lnTo>
                        <a:pt x="114" y="112"/>
                      </a:lnTo>
                      <a:lnTo>
                        <a:pt x="119" y="112"/>
                      </a:lnTo>
                      <a:close/>
                      <a:moveTo>
                        <a:pt x="222" y="112"/>
                      </a:moveTo>
                      <a:lnTo>
                        <a:pt x="152" y="112"/>
                      </a:lnTo>
                      <a:lnTo>
                        <a:pt x="152" y="45"/>
                      </a:lnTo>
                      <a:lnTo>
                        <a:pt x="222" y="45"/>
                      </a:lnTo>
                      <a:lnTo>
                        <a:pt x="222" y="112"/>
                      </a:lnTo>
                      <a:close/>
                      <a:moveTo>
                        <a:pt x="329" y="112"/>
                      </a:moveTo>
                      <a:lnTo>
                        <a:pt x="260" y="112"/>
                      </a:lnTo>
                      <a:lnTo>
                        <a:pt x="260" y="45"/>
                      </a:lnTo>
                      <a:lnTo>
                        <a:pt x="329" y="45"/>
                      </a:lnTo>
                      <a:lnTo>
                        <a:pt x="329" y="112"/>
                      </a:lnTo>
                      <a:close/>
                      <a:moveTo>
                        <a:pt x="329" y="112"/>
                      </a:moveTo>
                      <a:lnTo>
                        <a:pt x="329" y="1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42" name="Freeform 28">
                  <a:extLst>
                    <a:ext uri="{FF2B5EF4-FFF2-40B4-BE49-F238E27FC236}">
                      <a16:creationId xmlns:a16="http://schemas.microsoft.com/office/drawing/2014/main" id="{F0FCFAB8-BCAB-4234-8B80-01917D8AE89B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6568141" y="1865308"/>
                  <a:ext cx="1046163" cy="242887"/>
                </a:xfrm>
                <a:custGeom>
                  <a:avLst/>
                  <a:gdLst>
                    <a:gd name="T0" fmla="*/ 0 w 659"/>
                    <a:gd name="T1" fmla="*/ 0 h 153"/>
                    <a:gd name="T2" fmla="*/ 0 w 659"/>
                    <a:gd name="T3" fmla="*/ 153 h 153"/>
                    <a:gd name="T4" fmla="*/ 659 w 659"/>
                    <a:gd name="T5" fmla="*/ 153 h 153"/>
                    <a:gd name="T6" fmla="*/ 659 w 659"/>
                    <a:gd name="T7" fmla="*/ 0 h 153"/>
                    <a:gd name="T8" fmla="*/ 0 w 659"/>
                    <a:gd name="T9" fmla="*/ 0 h 153"/>
                    <a:gd name="T10" fmla="*/ 119 w 659"/>
                    <a:gd name="T11" fmla="*/ 112 h 153"/>
                    <a:gd name="T12" fmla="*/ 45 w 659"/>
                    <a:gd name="T13" fmla="*/ 112 h 153"/>
                    <a:gd name="T14" fmla="*/ 45 w 659"/>
                    <a:gd name="T15" fmla="*/ 45 h 153"/>
                    <a:gd name="T16" fmla="*/ 114 w 659"/>
                    <a:gd name="T17" fmla="*/ 45 h 153"/>
                    <a:gd name="T18" fmla="*/ 114 w 659"/>
                    <a:gd name="T19" fmla="*/ 112 h 153"/>
                    <a:gd name="T20" fmla="*/ 119 w 659"/>
                    <a:gd name="T21" fmla="*/ 112 h 153"/>
                    <a:gd name="T22" fmla="*/ 222 w 659"/>
                    <a:gd name="T23" fmla="*/ 112 h 153"/>
                    <a:gd name="T24" fmla="*/ 152 w 659"/>
                    <a:gd name="T25" fmla="*/ 112 h 153"/>
                    <a:gd name="T26" fmla="*/ 152 w 659"/>
                    <a:gd name="T27" fmla="*/ 45 h 153"/>
                    <a:gd name="T28" fmla="*/ 222 w 659"/>
                    <a:gd name="T29" fmla="*/ 45 h 153"/>
                    <a:gd name="T30" fmla="*/ 222 w 659"/>
                    <a:gd name="T31" fmla="*/ 112 h 153"/>
                    <a:gd name="T32" fmla="*/ 329 w 659"/>
                    <a:gd name="T33" fmla="*/ 112 h 153"/>
                    <a:gd name="T34" fmla="*/ 260 w 659"/>
                    <a:gd name="T35" fmla="*/ 112 h 153"/>
                    <a:gd name="T36" fmla="*/ 260 w 659"/>
                    <a:gd name="T37" fmla="*/ 45 h 153"/>
                    <a:gd name="T38" fmla="*/ 329 w 659"/>
                    <a:gd name="T39" fmla="*/ 45 h 153"/>
                    <a:gd name="T40" fmla="*/ 329 w 659"/>
                    <a:gd name="T41" fmla="*/ 112 h 153"/>
                    <a:gd name="T42" fmla="*/ 329 w 659"/>
                    <a:gd name="T43" fmla="*/ 112 h 153"/>
                    <a:gd name="T44" fmla="*/ 329 w 659"/>
                    <a:gd name="T45" fmla="*/ 112 h 1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659" h="153">
                      <a:moveTo>
                        <a:pt x="0" y="0"/>
                      </a:moveTo>
                      <a:lnTo>
                        <a:pt x="0" y="153"/>
                      </a:lnTo>
                      <a:lnTo>
                        <a:pt x="659" y="153"/>
                      </a:lnTo>
                      <a:lnTo>
                        <a:pt x="659" y="0"/>
                      </a:lnTo>
                      <a:lnTo>
                        <a:pt x="0" y="0"/>
                      </a:lnTo>
                      <a:close/>
                      <a:moveTo>
                        <a:pt x="119" y="112"/>
                      </a:moveTo>
                      <a:lnTo>
                        <a:pt x="45" y="112"/>
                      </a:lnTo>
                      <a:lnTo>
                        <a:pt x="45" y="45"/>
                      </a:lnTo>
                      <a:lnTo>
                        <a:pt x="114" y="45"/>
                      </a:lnTo>
                      <a:lnTo>
                        <a:pt x="114" y="112"/>
                      </a:lnTo>
                      <a:lnTo>
                        <a:pt x="119" y="112"/>
                      </a:lnTo>
                      <a:close/>
                      <a:moveTo>
                        <a:pt x="222" y="112"/>
                      </a:moveTo>
                      <a:lnTo>
                        <a:pt x="152" y="112"/>
                      </a:lnTo>
                      <a:lnTo>
                        <a:pt x="152" y="45"/>
                      </a:lnTo>
                      <a:lnTo>
                        <a:pt x="222" y="45"/>
                      </a:lnTo>
                      <a:lnTo>
                        <a:pt x="222" y="112"/>
                      </a:lnTo>
                      <a:close/>
                      <a:moveTo>
                        <a:pt x="329" y="112"/>
                      </a:moveTo>
                      <a:lnTo>
                        <a:pt x="260" y="112"/>
                      </a:lnTo>
                      <a:lnTo>
                        <a:pt x="260" y="45"/>
                      </a:lnTo>
                      <a:lnTo>
                        <a:pt x="329" y="45"/>
                      </a:lnTo>
                      <a:lnTo>
                        <a:pt x="329" y="112"/>
                      </a:lnTo>
                      <a:close/>
                      <a:moveTo>
                        <a:pt x="329" y="112"/>
                      </a:moveTo>
                      <a:lnTo>
                        <a:pt x="329" y="1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43" name="Freeform 30">
                  <a:extLst>
                    <a:ext uri="{FF2B5EF4-FFF2-40B4-BE49-F238E27FC236}">
                      <a16:creationId xmlns:a16="http://schemas.microsoft.com/office/drawing/2014/main" id="{8A530F03-22DC-4CE6-B8A7-A799A4E60A3B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6565619" y="2159413"/>
                  <a:ext cx="1046163" cy="242887"/>
                </a:xfrm>
                <a:custGeom>
                  <a:avLst/>
                  <a:gdLst>
                    <a:gd name="T0" fmla="*/ 0 w 659"/>
                    <a:gd name="T1" fmla="*/ 0 h 153"/>
                    <a:gd name="T2" fmla="*/ 0 w 659"/>
                    <a:gd name="T3" fmla="*/ 153 h 153"/>
                    <a:gd name="T4" fmla="*/ 659 w 659"/>
                    <a:gd name="T5" fmla="*/ 153 h 153"/>
                    <a:gd name="T6" fmla="*/ 659 w 659"/>
                    <a:gd name="T7" fmla="*/ 0 h 153"/>
                    <a:gd name="T8" fmla="*/ 0 w 659"/>
                    <a:gd name="T9" fmla="*/ 0 h 153"/>
                    <a:gd name="T10" fmla="*/ 119 w 659"/>
                    <a:gd name="T11" fmla="*/ 108 h 153"/>
                    <a:gd name="T12" fmla="*/ 45 w 659"/>
                    <a:gd name="T13" fmla="*/ 108 h 153"/>
                    <a:gd name="T14" fmla="*/ 45 w 659"/>
                    <a:gd name="T15" fmla="*/ 41 h 153"/>
                    <a:gd name="T16" fmla="*/ 114 w 659"/>
                    <a:gd name="T17" fmla="*/ 41 h 153"/>
                    <a:gd name="T18" fmla="*/ 114 w 659"/>
                    <a:gd name="T19" fmla="*/ 108 h 153"/>
                    <a:gd name="T20" fmla="*/ 119 w 659"/>
                    <a:gd name="T21" fmla="*/ 108 h 153"/>
                    <a:gd name="T22" fmla="*/ 222 w 659"/>
                    <a:gd name="T23" fmla="*/ 108 h 153"/>
                    <a:gd name="T24" fmla="*/ 152 w 659"/>
                    <a:gd name="T25" fmla="*/ 108 h 153"/>
                    <a:gd name="T26" fmla="*/ 152 w 659"/>
                    <a:gd name="T27" fmla="*/ 41 h 153"/>
                    <a:gd name="T28" fmla="*/ 222 w 659"/>
                    <a:gd name="T29" fmla="*/ 41 h 153"/>
                    <a:gd name="T30" fmla="*/ 222 w 659"/>
                    <a:gd name="T31" fmla="*/ 108 h 153"/>
                    <a:gd name="T32" fmla="*/ 329 w 659"/>
                    <a:gd name="T33" fmla="*/ 108 h 153"/>
                    <a:gd name="T34" fmla="*/ 260 w 659"/>
                    <a:gd name="T35" fmla="*/ 108 h 153"/>
                    <a:gd name="T36" fmla="*/ 260 w 659"/>
                    <a:gd name="T37" fmla="*/ 41 h 153"/>
                    <a:gd name="T38" fmla="*/ 329 w 659"/>
                    <a:gd name="T39" fmla="*/ 41 h 153"/>
                    <a:gd name="T40" fmla="*/ 329 w 659"/>
                    <a:gd name="T41" fmla="*/ 108 h 153"/>
                    <a:gd name="T42" fmla="*/ 329 w 659"/>
                    <a:gd name="T43" fmla="*/ 108 h 153"/>
                    <a:gd name="T44" fmla="*/ 329 w 659"/>
                    <a:gd name="T45" fmla="*/ 108 h 1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659" h="153">
                      <a:moveTo>
                        <a:pt x="0" y="0"/>
                      </a:moveTo>
                      <a:lnTo>
                        <a:pt x="0" y="153"/>
                      </a:lnTo>
                      <a:lnTo>
                        <a:pt x="659" y="153"/>
                      </a:lnTo>
                      <a:lnTo>
                        <a:pt x="659" y="0"/>
                      </a:lnTo>
                      <a:lnTo>
                        <a:pt x="0" y="0"/>
                      </a:lnTo>
                      <a:close/>
                      <a:moveTo>
                        <a:pt x="119" y="108"/>
                      </a:moveTo>
                      <a:lnTo>
                        <a:pt x="45" y="108"/>
                      </a:lnTo>
                      <a:lnTo>
                        <a:pt x="45" y="41"/>
                      </a:lnTo>
                      <a:lnTo>
                        <a:pt x="114" y="41"/>
                      </a:lnTo>
                      <a:lnTo>
                        <a:pt x="114" y="108"/>
                      </a:lnTo>
                      <a:lnTo>
                        <a:pt x="119" y="108"/>
                      </a:lnTo>
                      <a:close/>
                      <a:moveTo>
                        <a:pt x="222" y="108"/>
                      </a:moveTo>
                      <a:lnTo>
                        <a:pt x="152" y="108"/>
                      </a:lnTo>
                      <a:lnTo>
                        <a:pt x="152" y="41"/>
                      </a:lnTo>
                      <a:lnTo>
                        <a:pt x="222" y="41"/>
                      </a:lnTo>
                      <a:lnTo>
                        <a:pt x="222" y="108"/>
                      </a:lnTo>
                      <a:close/>
                      <a:moveTo>
                        <a:pt x="329" y="108"/>
                      </a:moveTo>
                      <a:lnTo>
                        <a:pt x="260" y="108"/>
                      </a:lnTo>
                      <a:lnTo>
                        <a:pt x="260" y="41"/>
                      </a:lnTo>
                      <a:lnTo>
                        <a:pt x="329" y="41"/>
                      </a:lnTo>
                      <a:lnTo>
                        <a:pt x="329" y="108"/>
                      </a:lnTo>
                      <a:close/>
                      <a:moveTo>
                        <a:pt x="329" y="108"/>
                      </a:moveTo>
                      <a:lnTo>
                        <a:pt x="329" y="10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</p:grpSp>
          <p:pic>
            <p:nvPicPr>
              <p:cNvPr id="40" name="图形 7">
                <a:extLst>
                  <a:ext uri="{FF2B5EF4-FFF2-40B4-BE49-F238E27FC236}">
                    <a16:creationId xmlns:a16="http://schemas.microsoft.com/office/drawing/2014/main" id="{05152B24-328F-4592-B76C-D58F099C045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p:blipFill>
            <p:spPr>
              <a:xfrm>
                <a:off x="2102228" y="2807271"/>
                <a:ext cx="192423" cy="124950"/>
              </a:xfrm>
              <a:prstGeom prst="rect">
                <a:avLst/>
              </a:prstGeom>
            </p:spPr>
          </p:pic>
        </p:grpSp>
        <p:sp>
          <p:nvSpPr>
            <p:cNvPr id="44" name="矩形 11">
              <a:extLst>
                <a:ext uri="{FF2B5EF4-FFF2-40B4-BE49-F238E27FC236}">
                  <a16:creationId xmlns:a16="http://schemas.microsoft.com/office/drawing/2014/main" id="{5477C710-ED86-4880-A81A-5916CC64BCAE}"/>
                </a:ext>
              </a:extLst>
            </p:cNvPr>
            <p:cNvSpPr/>
            <p:nvPr/>
          </p:nvSpPr>
          <p:spPr>
            <a:xfrm>
              <a:off x="4808625" y="1219299"/>
              <a:ext cx="975211" cy="240273"/>
            </a:xfrm>
            <a:prstGeom prst="rect">
              <a:avLst/>
            </a:prstGeom>
          </p:spPr>
          <p:txBody>
            <a:bodyPr wrap="square" lIns="91440" tIns="45720" rIns="91440" bIns="45720" anchor="t">
              <a:spAutoFit/>
            </a:bodyPr>
            <a:lstStyle/>
            <a:p>
              <a:pPr algn="ctr">
                <a:buClr>
                  <a:srgbClr val="000000"/>
                </a:buClr>
                <a:buSzPts val="1000"/>
                <a:defRPr/>
              </a:pPr>
              <a:r>
                <a:rPr lang="en-US" altLang="zh-CN" sz="1200" b="1" kern="0">
                  <a:solidFill>
                    <a:srgbClr val="FFFFFF"/>
                  </a:solidFill>
                  <a:latin typeface="Century Gothic"/>
                  <a:ea typeface="Microsoft YaHei Light"/>
                  <a:cs typeface="Microsoft YaHei Light" charset="-122"/>
                  <a:sym typeface="Arial"/>
                </a:rPr>
                <a:t>CLOUD</a:t>
              </a:r>
              <a:r>
                <a:rPr lang="zh-CN" altLang="en-US" sz="1200" b="1" kern="0">
                  <a:solidFill>
                    <a:srgbClr val="FFFFFF"/>
                  </a:solidFill>
                  <a:latin typeface="Century Gothic"/>
                  <a:ea typeface="Microsoft YaHei Light"/>
                  <a:cs typeface="Microsoft YaHei Light" charset="-122"/>
                  <a:sym typeface="Arial"/>
                </a:rPr>
                <a:t> </a:t>
              </a:r>
              <a:r>
                <a:rPr lang="en-US" altLang="zh-CN" sz="1200" b="1" kern="0">
                  <a:solidFill>
                    <a:srgbClr val="FFFFFF"/>
                  </a:solidFill>
                  <a:latin typeface="Century Gothic"/>
                  <a:ea typeface="Microsoft YaHei Light"/>
                  <a:cs typeface="Microsoft YaHei Light" charset="-122"/>
                  <a:sym typeface="Arial"/>
                </a:rPr>
                <a:t>DC</a:t>
              </a:r>
            </a:p>
          </p:txBody>
        </p:sp>
        <p:sp>
          <p:nvSpPr>
            <p:cNvPr id="45" name="文本框 12">
              <a:extLst>
                <a:ext uri="{FF2B5EF4-FFF2-40B4-BE49-F238E27FC236}">
                  <a16:creationId xmlns:a16="http://schemas.microsoft.com/office/drawing/2014/main" id="{7011E9C6-B91C-4A9A-B7FA-10688302A878}"/>
                </a:ext>
              </a:extLst>
            </p:cNvPr>
            <p:cNvSpPr txBox="1"/>
            <p:nvPr/>
          </p:nvSpPr>
          <p:spPr>
            <a:xfrm>
              <a:off x="4549099" y="1454339"/>
              <a:ext cx="153039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kumimoji="1" lang="en-US" altLang="zh-CN" sz="1200">
                  <a:latin typeface="Century Gothic" panose="020B0502020202020204" pitchFamily="34" charset="0"/>
                </a:rPr>
                <a:t>ID</a:t>
              </a:r>
              <a:r>
                <a:rPr kumimoji="1" lang="zh-CN" altLang="en-US" sz="1200">
                  <a:latin typeface="Century Gothic" panose="020B0502020202020204" pitchFamily="34" charset="0"/>
                </a:rPr>
                <a:t> </a:t>
              </a:r>
              <a:r>
                <a:rPr kumimoji="1" lang="en-US" altLang="zh-CN" sz="1200">
                  <a:latin typeface="Century Gothic" panose="020B0502020202020204" pitchFamily="34" charset="0"/>
                </a:rPr>
                <a:t>Region</a:t>
              </a:r>
              <a:r>
                <a:rPr kumimoji="1" lang="zh-CN" altLang="en-US" sz="1200">
                  <a:latin typeface="Century Gothic" panose="020B0502020202020204" pitchFamily="34" charset="0"/>
                </a:rPr>
                <a:t> </a:t>
              </a:r>
              <a:r>
                <a:rPr kumimoji="1" lang="en-US" altLang="zh-CN" sz="1200">
                  <a:latin typeface="Century Gothic" panose="020B0502020202020204" pitchFamily="34" charset="0"/>
                </a:rPr>
                <a:t>DC</a:t>
              </a:r>
              <a:r>
                <a:rPr kumimoji="1" lang="zh-CN" altLang="en-US" sz="1200">
                  <a:latin typeface="Century Gothic" panose="020B0502020202020204" pitchFamily="34" charset="0"/>
                </a:rPr>
                <a:t> </a:t>
              </a:r>
              <a:r>
                <a:rPr kumimoji="1" lang="en-US" altLang="zh-CN" sz="1200">
                  <a:latin typeface="Century Gothic" panose="020B0502020202020204" pitchFamily="34" charset="0"/>
                </a:rPr>
                <a:t>(</a:t>
              </a:r>
              <a:r>
                <a:rPr kumimoji="1" lang="en-US" altLang="zh-CN" sz="1200" err="1">
                  <a:latin typeface="Century Gothic" panose="020B0502020202020204" pitchFamily="34" charset="0"/>
                </a:rPr>
                <a:t>Sangfor</a:t>
              </a:r>
              <a:r>
                <a:rPr kumimoji="1" lang="zh-CN" altLang="en-US" sz="1200">
                  <a:latin typeface="Century Gothic" panose="020B0502020202020204" pitchFamily="34" charset="0"/>
                </a:rPr>
                <a:t> </a:t>
              </a:r>
              <a:r>
                <a:rPr kumimoji="1" lang="en-US" altLang="zh-CN" sz="1200" err="1">
                  <a:latin typeface="Century Gothic" panose="020B0502020202020204" pitchFamily="34" charset="0"/>
                </a:rPr>
                <a:t>Dist</a:t>
              </a:r>
              <a:r>
                <a:rPr kumimoji="1" lang="en-US" altLang="zh-CN" sz="1200">
                  <a:latin typeface="Century Gothic" panose="020B0502020202020204" pitchFamily="34" charset="0"/>
                </a:rPr>
                <a:t>)</a:t>
              </a:r>
              <a:endParaRPr kumimoji="1" lang="zh-CN" altLang="en-US" sz="1200">
                <a:latin typeface="Century Gothic" panose="020B0502020202020204" pitchFamily="34" charset="0"/>
              </a:endParaRPr>
            </a:p>
          </p:txBody>
        </p:sp>
        <p:pic>
          <p:nvPicPr>
            <p:cNvPr id="46" name="图片 13">
              <a:extLst>
                <a:ext uri="{FF2B5EF4-FFF2-40B4-BE49-F238E27FC236}">
                  <a16:creationId xmlns:a16="http://schemas.microsoft.com/office/drawing/2014/main" id="{198BA5CF-75A6-4E4F-A1EE-B2F6746F4E29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020849" y="936929"/>
              <a:ext cx="576076" cy="457216"/>
            </a:xfrm>
            <a:prstGeom prst="rect">
              <a:avLst/>
            </a:prstGeom>
          </p:spPr>
        </p:pic>
        <p:sp>
          <p:nvSpPr>
            <p:cNvPr id="47" name="Text Box 27">
              <a:extLst>
                <a:ext uri="{FF2B5EF4-FFF2-40B4-BE49-F238E27FC236}">
                  <a16:creationId xmlns:a16="http://schemas.microsoft.com/office/drawing/2014/main" id="{1288A361-A6FC-4F06-9DE4-1057174F784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979648" y="1542226"/>
              <a:ext cx="1038733" cy="30777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 defTabSz="913130"/>
              <a:r>
                <a:rPr lang="en-US" altLang="zh-CN" sz="1400">
                  <a:latin typeface="Century Gothic" panose="020B0502020202020204" pitchFamily="34" charset="0"/>
                  <a:ea typeface="Microsoft YaHei" panose="020B0503020204020204" pitchFamily="34" charset="-122"/>
                </a:rPr>
                <a:t>Reseller</a:t>
              </a:r>
              <a:endParaRPr lang="zh-CN" altLang="en-US" sz="1400">
                <a:latin typeface="Century Gothic" panose="020B0502020202020204" pitchFamily="34" charset="0"/>
                <a:ea typeface="Microsoft YaHei" panose="020B0503020204020204" pitchFamily="34" charset="-122"/>
              </a:endParaRPr>
            </a:p>
          </p:txBody>
        </p:sp>
        <p:grpSp>
          <p:nvGrpSpPr>
            <p:cNvPr id="48" name="组合 15">
              <a:extLst>
                <a:ext uri="{FF2B5EF4-FFF2-40B4-BE49-F238E27FC236}">
                  <a16:creationId xmlns:a16="http://schemas.microsoft.com/office/drawing/2014/main" id="{F5A6EA0E-C845-4676-A045-475A26332DBE}"/>
                </a:ext>
              </a:extLst>
            </p:cNvPr>
            <p:cNvGrpSpPr/>
            <p:nvPr/>
          </p:nvGrpSpPr>
          <p:grpSpPr>
            <a:xfrm>
              <a:off x="7110490" y="845259"/>
              <a:ext cx="756654" cy="640556"/>
              <a:chOff x="1998221" y="2117678"/>
              <a:chExt cx="692645" cy="692645"/>
            </a:xfrm>
          </p:grpSpPr>
          <p:sp>
            <p:nvSpPr>
              <p:cNvPr id="49" name="椭圆 16">
                <a:extLst>
                  <a:ext uri="{FF2B5EF4-FFF2-40B4-BE49-F238E27FC236}">
                    <a16:creationId xmlns:a16="http://schemas.microsoft.com/office/drawing/2014/main" id="{DEA25DCF-9048-4CC0-B3A0-EC9AD8B6FEB4}"/>
                  </a:ext>
                </a:extLst>
              </p:cNvPr>
              <p:cNvSpPr/>
              <p:nvPr/>
            </p:nvSpPr>
            <p:spPr>
              <a:xfrm>
                <a:off x="1998221" y="2117678"/>
                <a:ext cx="692645" cy="692645"/>
              </a:xfrm>
              <a:prstGeom prst="ellipse">
                <a:avLst/>
              </a:prstGeom>
              <a:solidFill>
                <a:srgbClr val="30A1DC"/>
              </a:solidFill>
              <a:ln w="92075">
                <a:solidFill>
                  <a:srgbClr val="30A1DC">
                    <a:alpha val="46000"/>
                  </a:srgb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>
                  <a:solidFill>
                    <a:schemeClr val="tx1"/>
                  </a:solidFill>
                </a:endParaRPr>
              </a:p>
            </p:txBody>
          </p:sp>
          <p:grpSp>
            <p:nvGrpSpPr>
              <p:cNvPr id="50" name="组合 17">
                <a:extLst>
                  <a:ext uri="{FF2B5EF4-FFF2-40B4-BE49-F238E27FC236}">
                    <a16:creationId xmlns:a16="http://schemas.microsoft.com/office/drawing/2014/main" id="{A6B300A2-6E94-4EC3-8AE0-3452D1D710BB}"/>
                  </a:ext>
                </a:extLst>
              </p:cNvPr>
              <p:cNvGrpSpPr/>
              <p:nvPr/>
            </p:nvGrpSpPr>
            <p:grpSpPr>
              <a:xfrm>
                <a:off x="2175535" y="2285179"/>
                <a:ext cx="356688" cy="306007"/>
                <a:chOff x="9448373" y="3393770"/>
                <a:chExt cx="882651" cy="757238"/>
              </a:xfrm>
            </p:grpSpPr>
            <p:sp>
              <p:nvSpPr>
                <p:cNvPr id="51" name="Freeform 160">
                  <a:extLst>
                    <a:ext uri="{FF2B5EF4-FFF2-40B4-BE49-F238E27FC236}">
                      <a16:creationId xmlns:a16="http://schemas.microsoft.com/office/drawing/2014/main" id="{500CFFDB-4F8B-452B-A7F4-A7BE20B00B6B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9448373" y="3455683"/>
                  <a:ext cx="255589" cy="569913"/>
                </a:xfrm>
                <a:custGeom>
                  <a:avLst/>
                  <a:gdLst>
                    <a:gd name="T0" fmla="*/ 61 w 67"/>
                    <a:gd name="T1" fmla="*/ 76 h 150"/>
                    <a:gd name="T2" fmla="*/ 56 w 67"/>
                    <a:gd name="T3" fmla="*/ 65 h 150"/>
                    <a:gd name="T4" fmla="*/ 41 w 67"/>
                    <a:gd name="T5" fmla="*/ 42 h 150"/>
                    <a:gd name="T6" fmla="*/ 60 w 67"/>
                    <a:gd name="T7" fmla="*/ 17 h 150"/>
                    <a:gd name="T8" fmla="*/ 66 w 67"/>
                    <a:gd name="T9" fmla="*/ 7 h 150"/>
                    <a:gd name="T10" fmla="*/ 57 w 67"/>
                    <a:gd name="T11" fmla="*/ 1 h 150"/>
                    <a:gd name="T12" fmla="*/ 25 w 67"/>
                    <a:gd name="T13" fmla="*/ 42 h 150"/>
                    <a:gd name="T14" fmla="*/ 36 w 67"/>
                    <a:gd name="T15" fmla="*/ 70 h 150"/>
                    <a:gd name="T16" fmla="*/ 0 w 67"/>
                    <a:gd name="T17" fmla="*/ 128 h 150"/>
                    <a:gd name="T18" fmla="*/ 0 w 67"/>
                    <a:gd name="T19" fmla="*/ 141 h 150"/>
                    <a:gd name="T20" fmla="*/ 8 w 67"/>
                    <a:gd name="T21" fmla="*/ 150 h 150"/>
                    <a:gd name="T22" fmla="*/ 17 w 67"/>
                    <a:gd name="T23" fmla="*/ 141 h 150"/>
                    <a:gd name="T24" fmla="*/ 17 w 67"/>
                    <a:gd name="T25" fmla="*/ 128 h 150"/>
                    <a:gd name="T26" fmla="*/ 54 w 67"/>
                    <a:gd name="T27" fmla="*/ 81 h 150"/>
                    <a:gd name="T28" fmla="*/ 61 w 67"/>
                    <a:gd name="T29" fmla="*/ 76 h 150"/>
                    <a:gd name="T30" fmla="*/ 61 w 67"/>
                    <a:gd name="T31" fmla="*/ 76 h 150"/>
                    <a:gd name="T32" fmla="*/ 61 w 67"/>
                    <a:gd name="T33" fmla="*/ 76 h 1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67" h="150">
                      <a:moveTo>
                        <a:pt x="61" y="76"/>
                      </a:moveTo>
                      <a:cubicBezTo>
                        <a:pt x="62" y="72"/>
                        <a:pt x="60" y="67"/>
                        <a:pt x="56" y="65"/>
                      </a:cubicBezTo>
                      <a:cubicBezTo>
                        <a:pt x="47" y="61"/>
                        <a:pt x="41" y="52"/>
                        <a:pt x="41" y="42"/>
                      </a:cubicBezTo>
                      <a:cubicBezTo>
                        <a:pt x="41" y="31"/>
                        <a:pt x="49" y="20"/>
                        <a:pt x="60" y="17"/>
                      </a:cubicBezTo>
                      <a:cubicBezTo>
                        <a:pt x="65" y="16"/>
                        <a:pt x="67" y="11"/>
                        <a:pt x="66" y="7"/>
                      </a:cubicBezTo>
                      <a:cubicBezTo>
                        <a:pt x="65" y="3"/>
                        <a:pt x="61" y="0"/>
                        <a:pt x="57" y="1"/>
                      </a:cubicBezTo>
                      <a:cubicBezTo>
                        <a:pt x="38" y="5"/>
                        <a:pt x="25" y="23"/>
                        <a:pt x="25" y="42"/>
                      </a:cubicBezTo>
                      <a:cubicBezTo>
                        <a:pt x="25" y="53"/>
                        <a:pt x="29" y="62"/>
                        <a:pt x="36" y="70"/>
                      </a:cubicBezTo>
                      <a:cubicBezTo>
                        <a:pt x="14" y="81"/>
                        <a:pt x="0" y="104"/>
                        <a:pt x="0" y="128"/>
                      </a:cubicBezTo>
                      <a:cubicBezTo>
                        <a:pt x="0" y="141"/>
                        <a:pt x="0" y="141"/>
                        <a:pt x="0" y="141"/>
                      </a:cubicBezTo>
                      <a:cubicBezTo>
                        <a:pt x="0" y="146"/>
                        <a:pt x="4" y="150"/>
                        <a:pt x="8" y="150"/>
                      </a:cubicBezTo>
                      <a:cubicBezTo>
                        <a:pt x="13" y="150"/>
                        <a:pt x="17" y="146"/>
                        <a:pt x="17" y="141"/>
                      </a:cubicBezTo>
                      <a:cubicBezTo>
                        <a:pt x="17" y="128"/>
                        <a:pt x="17" y="128"/>
                        <a:pt x="17" y="128"/>
                      </a:cubicBezTo>
                      <a:cubicBezTo>
                        <a:pt x="17" y="105"/>
                        <a:pt x="32" y="86"/>
                        <a:pt x="54" y="81"/>
                      </a:cubicBezTo>
                      <a:cubicBezTo>
                        <a:pt x="57" y="80"/>
                        <a:pt x="59" y="78"/>
                        <a:pt x="61" y="76"/>
                      </a:cubicBezTo>
                      <a:close/>
                      <a:moveTo>
                        <a:pt x="61" y="76"/>
                      </a:moveTo>
                      <a:cubicBezTo>
                        <a:pt x="61" y="76"/>
                        <a:pt x="61" y="76"/>
                        <a:pt x="61" y="76"/>
                      </a:cubicBezTo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2" name="Freeform 161">
                  <a:extLst>
                    <a:ext uri="{FF2B5EF4-FFF2-40B4-BE49-F238E27FC236}">
                      <a16:creationId xmlns:a16="http://schemas.microsoft.com/office/drawing/2014/main" id="{E4A7092F-2478-4ECD-B766-52CA446FA7FF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9573785" y="3393770"/>
                  <a:ext cx="631825" cy="757238"/>
                </a:xfrm>
                <a:custGeom>
                  <a:avLst/>
                  <a:gdLst>
                    <a:gd name="T0" fmla="*/ 114 w 166"/>
                    <a:gd name="T1" fmla="*/ 89 h 199"/>
                    <a:gd name="T2" fmla="*/ 133 w 166"/>
                    <a:gd name="T3" fmla="*/ 50 h 199"/>
                    <a:gd name="T4" fmla="*/ 83 w 166"/>
                    <a:gd name="T5" fmla="*/ 0 h 199"/>
                    <a:gd name="T6" fmla="*/ 33 w 166"/>
                    <a:gd name="T7" fmla="*/ 50 h 199"/>
                    <a:gd name="T8" fmla="*/ 52 w 166"/>
                    <a:gd name="T9" fmla="*/ 89 h 199"/>
                    <a:gd name="T10" fmla="*/ 0 w 166"/>
                    <a:gd name="T11" fmla="*/ 174 h 199"/>
                    <a:gd name="T12" fmla="*/ 0 w 166"/>
                    <a:gd name="T13" fmla="*/ 199 h 199"/>
                    <a:gd name="T14" fmla="*/ 166 w 166"/>
                    <a:gd name="T15" fmla="*/ 199 h 199"/>
                    <a:gd name="T16" fmla="*/ 166 w 166"/>
                    <a:gd name="T17" fmla="*/ 174 h 199"/>
                    <a:gd name="T18" fmla="*/ 114 w 166"/>
                    <a:gd name="T19" fmla="*/ 89 h 199"/>
                    <a:gd name="T20" fmla="*/ 50 w 166"/>
                    <a:gd name="T21" fmla="*/ 50 h 199"/>
                    <a:gd name="T22" fmla="*/ 83 w 166"/>
                    <a:gd name="T23" fmla="*/ 18 h 199"/>
                    <a:gd name="T24" fmla="*/ 116 w 166"/>
                    <a:gd name="T25" fmla="*/ 50 h 199"/>
                    <a:gd name="T26" fmla="*/ 83 w 166"/>
                    <a:gd name="T27" fmla="*/ 82 h 199"/>
                    <a:gd name="T28" fmla="*/ 50 w 166"/>
                    <a:gd name="T29" fmla="*/ 50 h 199"/>
                    <a:gd name="T30" fmla="*/ 149 w 166"/>
                    <a:gd name="T31" fmla="*/ 182 h 199"/>
                    <a:gd name="T32" fmla="*/ 17 w 166"/>
                    <a:gd name="T33" fmla="*/ 182 h 199"/>
                    <a:gd name="T34" fmla="*/ 17 w 166"/>
                    <a:gd name="T35" fmla="*/ 174 h 199"/>
                    <a:gd name="T36" fmla="*/ 83 w 166"/>
                    <a:gd name="T37" fmla="*/ 100 h 199"/>
                    <a:gd name="T38" fmla="*/ 149 w 166"/>
                    <a:gd name="T39" fmla="*/ 174 h 199"/>
                    <a:gd name="T40" fmla="*/ 149 w 166"/>
                    <a:gd name="T41" fmla="*/ 182 h 199"/>
                    <a:gd name="T42" fmla="*/ 149 w 166"/>
                    <a:gd name="T43" fmla="*/ 182 h 199"/>
                    <a:gd name="T44" fmla="*/ 149 w 166"/>
                    <a:gd name="T45" fmla="*/ 182 h 1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66" h="199">
                      <a:moveTo>
                        <a:pt x="114" y="89"/>
                      </a:moveTo>
                      <a:cubicBezTo>
                        <a:pt x="126" y="79"/>
                        <a:pt x="133" y="65"/>
                        <a:pt x="133" y="50"/>
                      </a:cubicBezTo>
                      <a:cubicBezTo>
                        <a:pt x="133" y="22"/>
                        <a:pt x="110" y="0"/>
                        <a:pt x="83" y="0"/>
                      </a:cubicBezTo>
                      <a:cubicBezTo>
                        <a:pt x="56" y="0"/>
                        <a:pt x="33" y="22"/>
                        <a:pt x="33" y="50"/>
                      </a:cubicBezTo>
                      <a:cubicBezTo>
                        <a:pt x="33" y="66"/>
                        <a:pt x="41" y="80"/>
                        <a:pt x="52" y="89"/>
                      </a:cubicBezTo>
                      <a:cubicBezTo>
                        <a:pt x="22" y="101"/>
                        <a:pt x="0" y="139"/>
                        <a:pt x="0" y="174"/>
                      </a:cubicBezTo>
                      <a:cubicBezTo>
                        <a:pt x="0" y="199"/>
                        <a:pt x="0" y="199"/>
                        <a:pt x="0" y="199"/>
                      </a:cubicBezTo>
                      <a:cubicBezTo>
                        <a:pt x="166" y="199"/>
                        <a:pt x="166" y="199"/>
                        <a:pt x="166" y="199"/>
                      </a:cubicBezTo>
                      <a:cubicBezTo>
                        <a:pt x="166" y="174"/>
                        <a:pt x="166" y="174"/>
                        <a:pt x="166" y="174"/>
                      </a:cubicBezTo>
                      <a:cubicBezTo>
                        <a:pt x="166" y="139"/>
                        <a:pt x="144" y="101"/>
                        <a:pt x="114" y="89"/>
                      </a:cubicBezTo>
                      <a:close/>
                      <a:moveTo>
                        <a:pt x="50" y="50"/>
                      </a:moveTo>
                      <a:cubicBezTo>
                        <a:pt x="50" y="32"/>
                        <a:pt x="65" y="18"/>
                        <a:pt x="83" y="18"/>
                      </a:cubicBezTo>
                      <a:cubicBezTo>
                        <a:pt x="101" y="18"/>
                        <a:pt x="116" y="32"/>
                        <a:pt x="116" y="50"/>
                      </a:cubicBezTo>
                      <a:cubicBezTo>
                        <a:pt x="116" y="68"/>
                        <a:pt x="101" y="82"/>
                        <a:pt x="83" y="82"/>
                      </a:cubicBezTo>
                      <a:cubicBezTo>
                        <a:pt x="65" y="82"/>
                        <a:pt x="50" y="68"/>
                        <a:pt x="50" y="50"/>
                      </a:cubicBezTo>
                      <a:close/>
                      <a:moveTo>
                        <a:pt x="149" y="182"/>
                      </a:moveTo>
                      <a:cubicBezTo>
                        <a:pt x="17" y="182"/>
                        <a:pt x="17" y="182"/>
                        <a:pt x="17" y="182"/>
                      </a:cubicBezTo>
                      <a:cubicBezTo>
                        <a:pt x="17" y="174"/>
                        <a:pt x="17" y="174"/>
                        <a:pt x="17" y="174"/>
                      </a:cubicBezTo>
                      <a:cubicBezTo>
                        <a:pt x="17" y="138"/>
                        <a:pt x="46" y="100"/>
                        <a:pt x="83" y="100"/>
                      </a:cubicBezTo>
                      <a:cubicBezTo>
                        <a:pt x="120" y="100"/>
                        <a:pt x="149" y="138"/>
                        <a:pt x="149" y="174"/>
                      </a:cubicBezTo>
                      <a:cubicBezTo>
                        <a:pt x="149" y="182"/>
                        <a:pt x="149" y="182"/>
                        <a:pt x="149" y="182"/>
                      </a:cubicBezTo>
                      <a:close/>
                      <a:moveTo>
                        <a:pt x="149" y="182"/>
                      </a:moveTo>
                      <a:cubicBezTo>
                        <a:pt x="149" y="182"/>
                        <a:pt x="149" y="182"/>
                        <a:pt x="149" y="182"/>
                      </a:cubicBezTo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3" name="Freeform 162">
                  <a:extLst>
                    <a:ext uri="{FF2B5EF4-FFF2-40B4-BE49-F238E27FC236}">
                      <a16:creationId xmlns:a16="http://schemas.microsoft.com/office/drawing/2014/main" id="{350DCA36-D349-412C-86C8-6CBE86385B9C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0075437" y="3455683"/>
                  <a:ext cx="255587" cy="569913"/>
                </a:xfrm>
                <a:custGeom>
                  <a:avLst/>
                  <a:gdLst>
                    <a:gd name="T0" fmla="*/ 31 w 67"/>
                    <a:gd name="T1" fmla="*/ 70 h 150"/>
                    <a:gd name="T2" fmla="*/ 42 w 67"/>
                    <a:gd name="T3" fmla="*/ 42 h 150"/>
                    <a:gd name="T4" fmla="*/ 11 w 67"/>
                    <a:gd name="T5" fmla="*/ 1 h 150"/>
                    <a:gd name="T6" fmla="*/ 2 w 67"/>
                    <a:gd name="T7" fmla="*/ 7 h 150"/>
                    <a:gd name="T8" fmla="*/ 7 w 67"/>
                    <a:gd name="T9" fmla="*/ 17 h 150"/>
                    <a:gd name="T10" fmla="*/ 26 w 67"/>
                    <a:gd name="T11" fmla="*/ 42 h 150"/>
                    <a:gd name="T12" fmla="*/ 11 w 67"/>
                    <a:gd name="T13" fmla="*/ 65 h 150"/>
                    <a:gd name="T14" fmla="*/ 8 w 67"/>
                    <a:gd name="T15" fmla="*/ 67 h 150"/>
                    <a:gd name="T16" fmla="*/ 6 w 67"/>
                    <a:gd name="T17" fmla="*/ 70 h 150"/>
                    <a:gd name="T18" fmla="*/ 6 w 67"/>
                    <a:gd name="T19" fmla="*/ 71 h 150"/>
                    <a:gd name="T20" fmla="*/ 6 w 67"/>
                    <a:gd name="T21" fmla="*/ 76 h 150"/>
                    <a:gd name="T22" fmla="*/ 13 w 67"/>
                    <a:gd name="T23" fmla="*/ 81 h 150"/>
                    <a:gd name="T24" fmla="*/ 50 w 67"/>
                    <a:gd name="T25" fmla="*/ 128 h 150"/>
                    <a:gd name="T26" fmla="*/ 50 w 67"/>
                    <a:gd name="T27" fmla="*/ 141 h 150"/>
                    <a:gd name="T28" fmla="*/ 59 w 67"/>
                    <a:gd name="T29" fmla="*/ 150 h 150"/>
                    <a:gd name="T30" fmla="*/ 67 w 67"/>
                    <a:gd name="T31" fmla="*/ 141 h 150"/>
                    <a:gd name="T32" fmla="*/ 67 w 67"/>
                    <a:gd name="T33" fmla="*/ 128 h 150"/>
                    <a:gd name="T34" fmla="*/ 31 w 67"/>
                    <a:gd name="T35" fmla="*/ 70 h 150"/>
                    <a:gd name="T36" fmla="*/ 31 w 67"/>
                    <a:gd name="T37" fmla="*/ 70 h 150"/>
                    <a:gd name="T38" fmla="*/ 31 w 67"/>
                    <a:gd name="T39" fmla="*/ 70 h 1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67" h="150">
                      <a:moveTo>
                        <a:pt x="31" y="70"/>
                      </a:moveTo>
                      <a:cubicBezTo>
                        <a:pt x="38" y="62"/>
                        <a:pt x="42" y="52"/>
                        <a:pt x="42" y="42"/>
                      </a:cubicBezTo>
                      <a:cubicBezTo>
                        <a:pt x="42" y="23"/>
                        <a:pt x="30" y="6"/>
                        <a:pt x="11" y="1"/>
                      </a:cubicBezTo>
                      <a:cubicBezTo>
                        <a:pt x="7" y="0"/>
                        <a:pt x="3" y="3"/>
                        <a:pt x="2" y="7"/>
                      </a:cubicBezTo>
                      <a:cubicBezTo>
                        <a:pt x="0" y="11"/>
                        <a:pt x="3" y="16"/>
                        <a:pt x="7" y="17"/>
                      </a:cubicBezTo>
                      <a:cubicBezTo>
                        <a:pt x="18" y="20"/>
                        <a:pt x="26" y="31"/>
                        <a:pt x="26" y="42"/>
                      </a:cubicBezTo>
                      <a:cubicBezTo>
                        <a:pt x="26" y="52"/>
                        <a:pt x="20" y="61"/>
                        <a:pt x="11" y="65"/>
                      </a:cubicBezTo>
                      <a:cubicBezTo>
                        <a:pt x="10" y="65"/>
                        <a:pt x="9" y="66"/>
                        <a:pt x="8" y="67"/>
                      </a:cubicBezTo>
                      <a:cubicBezTo>
                        <a:pt x="7" y="68"/>
                        <a:pt x="7" y="69"/>
                        <a:pt x="6" y="70"/>
                      </a:cubicBezTo>
                      <a:cubicBezTo>
                        <a:pt x="6" y="71"/>
                        <a:pt x="6" y="71"/>
                        <a:pt x="6" y="71"/>
                      </a:cubicBezTo>
                      <a:cubicBezTo>
                        <a:pt x="6" y="73"/>
                        <a:pt x="6" y="74"/>
                        <a:pt x="6" y="76"/>
                      </a:cubicBezTo>
                      <a:cubicBezTo>
                        <a:pt x="8" y="78"/>
                        <a:pt x="10" y="80"/>
                        <a:pt x="13" y="81"/>
                      </a:cubicBezTo>
                      <a:cubicBezTo>
                        <a:pt x="35" y="86"/>
                        <a:pt x="50" y="106"/>
                        <a:pt x="50" y="128"/>
                      </a:cubicBezTo>
                      <a:cubicBezTo>
                        <a:pt x="50" y="141"/>
                        <a:pt x="50" y="141"/>
                        <a:pt x="50" y="141"/>
                      </a:cubicBezTo>
                      <a:cubicBezTo>
                        <a:pt x="50" y="146"/>
                        <a:pt x="54" y="150"/>
                        <a:pt x="59" y="150"/>
                      </a:cubicBezTo>
                      <a:cubicBezTo>
                        <a:pt x="63" y="150"/>
                        <a:pt x="67" y="146"/>
                        <a:pt x="67" y="141"/>
                      </a:cubicBezTo>
                      <a:cubicBezTo>
                        <a:pt x="67" y="128"/>
                        <a:pt x="67" y="128"/>
                        <a:pt x="67" y="128"/>
                      </a:cubicBezTo>
                      <a:cubicBezTo>
                        <a:pt x="67" y="104"/>
                        <a:pt x="53" y="81"/>
                        <a:pt x="31" y="70"/>
                      </a:cubicBezTo>
                      <a:close/>
                      <a:moveTo>
                        <a:pt x="31" y="70"/>
                      </a:moveTo>
                      <a:cubicBezTo>
                        <a:pt x="31" y="70"/>
                        <a:pt x="31" y="70"/>
                        <a:pt x="31" y="70"/>
                      </a:cubicBezTo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</p:grpSp>
        </p:grpSp>
        <p:sp>
          <p:nvSpPr>
            <p:cNvPr id="54" name="Text Box 27">
              <a:extLst>
                <a:ext uri="{FF2B5EF4-FFF2-40B4-BE49-F238E27FC236}">
                  <a16:creationId xmlns:a16="http://schemas.microsoft.com/office/drawing/2014/main" id="{416DB7A7-453F-4C63-984F-395A6876B09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885876" y="1505893"/>
              <a:ext cx="846022" cy="2769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 defTabSz="913130"/>
              <a:r>
                <a:rPr lang="en-US" altLang="zh-CN" sz="1200">
                  <a:latin typeface="Century Gothic" panose="020B0502020202020204" pitchFamily="34" charset="0"/>
                  <a:ea typeface="Microsoft YaHei" panose="020B0503020204020204" pitchFamily="34" charset="-122"/>
                </a:rPr>
                <a:t>End</a:t>
              </a:r>
              <a:r>
                <a:rPr lang="zh-CN" altLang="en-US" sz="1200">
                  <a:latin typeface="Century Gothic" panose="020B0502020202020204" pitchFamily="34" charset="0"/>
                  <a:ea typeface="Microsoft YaHei" panose="020B0503020204020204" pitchFamily="34" charset="-122"/>
                </a:rPr>
                <a:t> </a:t>
              </a:r>
              <a:r>
                <a:rPr lang="en-US" altLang="zh-CN" sz="1200">
                  <a:latin typeface="Century Gothic" panose="020B0502020202020204" pitchFamily="34" charset="0"/>
                  <a:ea typeface="Microsoft YaHei" panose="020B0503020204020204" pitchFamily="34" charset="-122"/>
                </a:rPr>
                <a:t>user</a:t>
              </a:r>
              <a:r>
                <a:rPr lang="zh-CN" altLang="en-US" sz="1200">
                  <a:latin typeface="Century Gothic" panose="020B0502020202020204" pitchFamily="34" charset="0"/>
                  <a:ea typeface="Microsoft YaHei" panose="020B0503020204020204" pitchFamily="34" charset="-122"/>
                </a:rPr>
                <a:t> </a:t>
              </a:r>
            </a:p>
          </p:txBody>
        </p:sp>
        <p:cxnSp>
          <p:nvCxnSpPr>
            <p:cNvPr id="55" name="直线箭头连接符 22">
              <a:extLst>
                <a:ext uri="{FF2B5EF4-FFF2-40B4-BE49-F238E27FC236}">
                  <a16:creationId xmlns:a16="http://schemas.microsoft.com/office/drawing/2014/main" id="{EA191F6A-333C-45E1-8278-C31321C1A077}"/>
                </a:ext>
              </a:extLst>
            </p:cNvPr>
            <p:cNvCxnSpPr>
              <a:cxnSpLocks/>
            </p:cNvCxnSpPr>
            <p:nvPr/>
          </p:nvCxnSpPr>
          <p:spPr>
            <a:xfrm>
              <a:off x="3616436" y="1165537"/>
              <a:ext cx="1038733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直线箭头连接符 23">
              <a:extLst>
                <a:ext uri="{FF2B5EF4-FFF2-40B4-BE49-F238E27FC236}">
                  <a16:creationId xmlns:a16="http://schemas.microsoft.com/office/drawing/2014/main" id="{AB6BC0EF-D8B0-479F-A3A6-E1546949D199}"/>
                </a:ext>
              </a:extLst>
            </p:cNvPr>
            <p:cNvCxnSpPr>
              <a:cxnSpLocks/>
            </p:cNvCxnSpPr>
            <p:nvPr/>
          </p:nvCxnSpPr>
          <p:spPr>
            <a:xfrm>
              <a:off x="5904519" y="1165537"/>
              <a:ext cx="1038733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直线箭头连接符 24">
              <a:extLst>
                <a:ext uri="{FF2B5EF4-FFF2-40B4-BE49-F238E27FC236}">
                  <a16:creationId xmlns:a16="http://schemas.microsoft.com/office/drawing/2014/main" id="{772B1569-4EF3-41C8-ACD3-DE050F8A53F4}"/>
                </a:ext>
              </a:extLst>
            </p:cNvPr>
            <p:cNvCxnSpPr>
              <a:cxnSpLocks/>
            </p:cNvCxnSpPr>
            <p:nvPr/>
          </p:nvCxnSpPr>
          <p:spPr>
            <a:xfrm>
              <a:off x="7982116" y="1165537"/>
              <a:ext cx="1038733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0" name="文本框 32">
              <a:extLst>
                <a:ext uri="{FF2B5EF4-FFF2-40B4-BE49-F238E27FC236}">
                  <a16:creationId xmlns:a16="http://schemas.microsoft.com/office/drawing/2014/main" id="{6AD723A4-D487-4050-8568-D3EC1E43ABDC}"/>
                </a:ext>
              </a:extLst>
            </p:cNvPr>
            <p:cNvSpPr txBox="1"/>
            <p:nvPr/>
          </p:nvSpPr>
          <p:spPr>
            <a:xfrm>
              <a:off x="5816030" y="917401"/>
              <a:ext cx="1143994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en-US" altLang="zh-CN" sz="1200"/>
                <a:t>Subscription</a:t>
              </a:r>
              <a:endParaRPr kumimoji="1" lang="zh-CN" altLang="en-US" sz="1200"/>
            </a:p>
          </p:txBody>
        </p:sp>
        <p:sp>
          <p:nvSpPr>
            <p:cNvPr id="61" name="文本框 33">
              <a:extLst>
                <a:ext uri="{FF2B5EF4-FFF2-40B4-BE49-F238E27FC236}">
                  <a16:creationId xmlns:a16="http://schemas.microsoft.com/office/drawing/2014/main" id="{E940520E-0850-4037-8936-1F627E504D09}"/>
                </a:ext>
              </a:extLst>
            </p:cNvPr>
            <p:cNvSpPr txBox="1"/>
            <p:nvPr/>
          </p:nvSpPr>
          <p:spPr>
            <a:xfrm>
              <a:off x="7907786" y="910799"/>
              <a:ext cx="1148693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en-US" altLang="zh-CN" sz="1200"/>
                <a:t>Subscription</a:t>
              </a:r>
              <a:endParaRPr kumimoji="1" lang="zh-CN" altLang="en-US" sz="1200"/>
            </a:p>
          </p:txBody>
        </p:sp>
        <p:sp>
          <p:nvSpPr>
            <p:cNvPr id="65" name="文本框 32">
              <a:extLst>
                <a:ext uri="{FF2B5EF4-FFF2-40B4-BE49-F238E27FC236}">
                  <a16:creationId xmlns:a16="http://schemas.microsoft.com/office/drawing/2014/main" id="{E3BE9A96-C543-4843-A371-3398DFDB8E37}"/>
                </a:ext>
              </a:extLst>
            </p:cNvPr>
            <p:cNvSpPr txBox="1"/>
            <p:nvPr/>
          </p:nvSpPr>
          <p:spPr>
            <a:xfrm>
              <a:off x="3491789" y="917401"/>
              <a:ext cx="1281518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en-US" altLang="zh-CN" sz="1200"/>
                <a:t>Authorization</a:t>
              </a:r>
              <a:endParaRPr kumimoji="1" lang="zh-CN" altLang="en-US" sz="1200"/>
            </a:p>
          </p:txBody>
        </p:sp>
      </p:grpSp>
      <p:sp>
        <p:nvSpPr>
          <p:cNvPr id="63" name="文本框 27">
            <a:extLst>
              <a:ext uri="{FF2B5EF4-FFF2-40B4-BE49-F238E27FC236}">
                <a16:creationId xmlns:a16="http://schemas.microsoft.com/office/drawing/2014/main" id="{79DFBF08-2B35-415F-8F9C-E7E98DB597EA}"/>
              </a:ext>
            </a:extLst>
          </p:cNvPr>
          <p:cNvSpPr txBox="1"/>
          <p:nvPr/>
        </p:nvSpPr>
        <p:spPr>
          <a:xfrm>
            <a:off x="231381" y="5260048"/>
            <a:ext cx="101753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1400" b="1"/>
              <a:t>Revenue</a:t>
            </a:r>
            <a:r>
              <a:rPr kumimoji="1" lang="zh-CN" altLang="en-US" sz="1400" b="1"/>
              <a:t> </a:t>
            </a:r>
            <a:r>
              <a:rPr kumimoji="1" lang="en-US" altLang="zh-CN" sz="1400" b="1"/>
              <a:t>for</a:t>
            </a:r>
            <a:r>
              <a:rPr kumimoji="1" lang="zh-CN" altLang="en-US" sz="1400" b="1"/>
              <a:t> </a:t>
            </a:r>
            <a:r>
              <a:rPr kumimoji="1" lang="en-US" altLang="zh-CN" sz="1400" b="1"/>
              <a:t>Reseller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kumimoji="1" lang="en-US" altLang="zh-CN" sz="1400"/>
              <a:t>Service</a:t>
            </a:r>
            <a:r>
              <a:rPr kumimoji="1" lang="zh-CN" altLang="en-US" sz="1400"/>
              <a:t> </a:t>
            </a:r>
            <a:r>
              <a:rPr kumimoji="1" lang="en-US" altLang="zh-CN" sz="1400"/>
              <a:t>catalog</a:t>
            </a:r>
            <a:r>
              <a:rPr kumimoji="1" lang="zh-CN" altLang="en-US" sz="1400"/>
              <a:t> </a:t>
            </a:r>
            <a:r>
              <a:rPr kumimoji="1" lang="en-US" altLang="zh-CN" sz="1400"/>
              <a:t>subscription</a:t>
            </a:r>
            <a:r>
              <a:rPr kumimoji="1" lang="zh-CN" altLang="en-US" sz="1400"/>
              <a:t> </a:t>
            </a:r>
            <a:r>
              <a:rPr kumimoji="1" lang="en-US" altLang="zh-CN" sz="1400"/>
              <a:t>(self-pricing)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kumimoji="1" lang="en-US" altLang="zh-CN" sz="1400"/>
              <a:t>Tenant</a:t>
            </a:r>
            <a:r>
              <a:rPr kumimoji="1" lang="zh-CN" altLang="en-US" sz="1400"/>
              <a:t> </a:t>
            </a:r>
            <a:r>
              <a:rPr kumimoji="1" lang="en-US" altLang="zh-CN" sz="1400"/>
              <a:t>resource</a:t>
            </a:r>
            <a:r>
              <a:rPr kumimoji="1" lang="zh-CN" altLang="en-US" sz="1400"/>
              <a:t> </a:t>
            </a:r>
            <a:r>
              <a:rPr kumimoji="1" lang="en-US" altLang="zh-CN" sz="1400"/>
              <a:t>managed</a:t>
            </a:r>
            <a:r>
              <a:rPr kumimoji="1" lang="zh-CN" altLang="en-US" sz="1400"/>
              <a:t> </a:t>
            </a:r>
            <a:r>
              <a:rPr kumimoji="1" lang="en-US" altLang="zh-CN" sz="1400"/>
              <a:t>and</a:t>
            </a:r>
            <a:r>
              <a:rPr kumimoji="1" lang="zh-CN" altLang="en-US" sz="1400"/>
              <a:t> </a:t>
            </a:r>
            <a:r>
              <a:rPr kumimoji="1" lang="en-US" altLang="zh-CN" sz="1400"/>
              <a:t>managed</a:t>
            </a:r>
            <a:r>
              <a:rPr kumimoji="1" lang="zh-CN" altLang="en-US" sz="1400"/>
              <a:t> </a:t>
            </a:r>
            <a:r>
              <a:rPr kumimoji="1" lang="en-US" altLang="zh-CN" sz="1400"/>
              <a:t>service</a:t>
            </a:r>
            <a:r>
              <a:rPr kumimoji="1" lang="zh-CN" altLang="en-US" sz="1400"/>
              <a:t> </a:t>
            </a:r>
            <a:r>
              <a:rPr kumimoji="1" lang="en-US" altLang="zh-CN" sz="1400"/>
              <a:t>subscription</a:t>
            </a:r>
            <a:r>
              <a:rPr kumimoji="1" lang="zh-CN" altLang="en-US" sz="1400"/>
              <a:t> </a:t>
            </a:r>
            <a:endParaRPr kumimoji="1" lang="en-US" altLang="zh-CN" sz="140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kumimoji="1" lang="en-US" altLang="zh-CN" sz="1400"/>
              <a:t>Professional</a:t>
            </a:r>
            <a:r>
              <a:rPr kumimoji="1" lang="zh-CN" altLang="en-US" sz="1400"/>
              <a:t> </a:t>
            </a:r>
            <a:r>
              <a:rPr kumimoji="1" lang="en-US" altLang="zh-CN" sz="1400"/>
              <a:t>Service</a:t>
            </a:r>
            <a:r>
              <a:rPr kumimoji="1" lang="zh-CN" altLang="en-US" sz="1400"/>
              <a:t> </a:t>
            </a:r>
            <a:r>
              <a:rPr kumimoji="1" lang="en-US" altLang="zh-CN" sz="1400"/>
              <a:t>revenue:</a:t>
            </a:r>
            <a:r>
              <a:rPr kumimoji="1" lang="zh-CN" altLang="en-US" sz="1400"/>
              <a:t> </a:t>
            </a:r>
            <a:r>
              <a:rPr kumimoji="1" lang="en-US" altLang="zh-CN" sz="1400"/>
              <a:t>offering</a:t>
            </a:r>
            <a:r>
              <a:rPr kumimoji="1" lang="zh-CN" altLang="en-US" sz="1400"/>
              <a:t> </a:t>
            </a:r>
            <a:r>
              <a:rPr kumimoji="1" lang="en-US" altLang="zh-CN" sz="1400"/>
              <a:t>by</a:t>
            </a:r>
            <a:r>
              <a:rPr kumimoji="1" lang="zh-CN" altLang="en-US" sz="1400"/>
              <a:t> </a:t>
            </a:r>
            <a:r>
              <a:rPr kumimoji="1" lang="en-US" altLang="zh-CN" sz="1400"/>
              <a:t>reseller</a:t>
            </a:r>
            <a:r>
              <a:rPr kumimoji="1" lang="zh-CN" altLang="en-US" sz="1400"/>
              <a:t> </a:t>
            </a:r>
            <a:r>
              <a:rPr kumimoji="1" lang="en-US" altLang="zh-CN" sz="1400"/>
              <a:t>(Data</a:t>
            </a:r>
            <a:r>
              <a:rPr kumimoji="1" lang="zh-CN" altLang="en-US" sz="1400"/>
              <a:t> </a:t>
            </a:r>
            <a:r>
              <a:rPr kumimoji="1" lang="en-US" altLang="zh-CN" sz="1400"/>
              <a:t>Backup,</a:t>
            </a:r>
            <a:r>
              <a:rPr kumimoji="1" lang="zh-CN" altLang="en-US" sz="1400"/>
              <a:t> </a:t>
            </a:r>
            <a:r>
              <a:rPr kumimoji="1" lang="en-US" altLang="zh-CN" sz="1400"/>
              <a:t>application</a:t>
            </a:r>
            <a:r>
              <a:rPr kumimoji="1" lang="zh-CN" altLang="en-US" sz="1400"/>
              <a:t> </a:t>
            </a:r>
            <a:r>
              <a:rPr kumimoji="1" lang="en-US" altLang="zh-CN" sz="1400"/>
              <a:t>migration,</a:t>
            </a:r>
            <a:r>
              <a:rPr kumimoji="1" lang="zh-CN" altLang="en-US" sz="1400"/>
              <a:t> </a:t>
            </a:r>
            <a:r>
              <a:rPr kumimoji="1" lang="en-US" altLang="zh-CN" sz="1400"/>
              <a:t>Tailored</a:t>
            </a:r>
            <a:r>
              <a:rPr kumimoji="1" lang="zh-CN" altLang="en-US" sz="1400"/>
              <a:t> </a:t>
            </a:r>
            <a:r>
              <a:rPr kumimoji="1" lang="en-HK" altLang="zh-CN" sz="1400"/>
              <a:t>service &amp; MSS</a:t>
            </a:r>
            <a:r>
              <a:rPr kumimoji="1" lang="en-US" altLang="zh-CN" sz="140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5904420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C4E2C8-6629-4253-B2D5-B1B70E01F2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/>
              <a:t>Sample of Revenue and Profit Gain</a:t>
            </a:r>
            <a:endParaRPr lang="en-HK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4C602C7-8406-4A61-904A-2AC50EECAC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3D451E3-2F97-424C-95E8-7248F322B9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DBDB356-CE89-430B-903B-0FE24C64C0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 dirty="0"/>
              <a:t>Page </a:t>
            </a:r>
            <a:fld id="{6F6B6950-8D1A-4668-8374-25B44628E0DF}" type="slidenum">
              <a:rPr lang="zh-CN" altLang="en-US" smtClean="0"/>
              <a:t>15</a:t>
            </a:fld>
            <a:endParaRPr lang="zh-CN" altLang="en-US" dirty="0"/>
          </a:p>
        </p:txBody>
      </p:sp>
      <p:graphicFrame>
        <p:nvGraphicFramePr>
          <p:cNvPr id="6" name="表格 3">
            <a:extLst>
              <a:ext uri="{FF2B5EF4-FFF2-40B4-BE49-F238E27FC236}">
                <a16:creationId xmlns:a16="http://schemas.microsoft.com/office/drawing/2014/main" id="{8B34CD7A-AABB-4003-BC2A-BAE701BFA25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3144278"/>
              </p:ext>
            </p:extLst>
          </p:nvPr>
        </p:nvGraphicFramePr>
        <p:xfrm>
          <a:off x="105664" y="3673046"/>
          <a:ext cx="11769344" cy="19668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57079">
                  <a:extLst>
                    <a:ext uri="{9D8B030D-6E8A-4147-A177-3AD203B41FA5}">
                      <a16:colId xmlns:a16="http://schemas.microsoft.com/office/drawing/2014/main" val="1284493771"/>
                    </a:ext>
                  </a:extLst>
                </a:gridCol>
                <a:gridCol w="2786743">
                  <a:extLst>
                    <a:ext uri="{9D8B030D-6E8A-4147-A177-3AD203B41FA5}">
                      <a16:colId xmlns:a16="http://schemas.microsoft.com/office/drawing/2014/main" val="1626062938"/>
                    </a:ext>
                  </a:extLst>
                </a:gridCol>
                <a:gridCol w="1582057">
                  <a:extLst>
                    <a:ext uri="{9D8B030D-6E8A-4147-A177-3AD203B41FA5}">
                      <a16:colId xmlns:a16="http://schemas.microsoft.com/office/drawing/2014/main" val="3115734257"/>
                    </a:ext>
                  </a:extLst>
                </a:gridCol>
                <a:gridCol w="1146628">
                  <a:extLst>
                    <a:ext uri="{9D8B030D-6E8A-4147-A177-3AD203B41FA5}">
                      <a16:colId xmlns:a16="http://schemas.microsoft.com/office/drawing/2014/main" val="1671734143"/>
                    </a:ext>
                  </a:extLst>
                </a:gridCol>
                <a:gridCol w="2471088">
                  <a:extLst>
                    <a:ext uri="{9D8B030D-6E8A-4147-A177-3AD203B41FA5}">
                      <a16:colId xmlns:a16="http://schemas.microsoft.com/office/drawing/2014/main" val="3313015958"/>
                    </a:ext>
                  </a:extLst>
                </a:gridCol>
                <a:gridCol w="2625749">
                  <a:extLst>
                    <a:ext uri="{9D8B030D-6E8A-4147-A177-3AD203B41FA5}">
                      <a16:colId xmlns:a16="http://schemas.microsoft.com/office/drawing/2014/main" val="409437609"/>
                    </a:ext>
                  </a:extLst>
                </a:gridCol>
              </a:tblGrid>
              <a:tr h="389775">
                <a:tc>
                  <a:txBody>
                    <a:bodyPr/>
                    <a:lstStyle/>
                    <a:p>
                      <a:r>
                        <a:rPr lang="en-US" altLang="zh-CN" sz="1200">
                          <a:latin typeface="Century Gothic" panose="020B0502020202020204" pitchFamily="34" charset="0"/>
                        </a:rPr>
                        <a:t>Category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200">
                          <a:latin typeface="Century Gothic" panose="020B0502020202020204" pitchFamily="34" charset="0"/>
                        </a:rPr>
                        <a:t>Investment</a:t>
                      </a:r>
                      <a:r>
                        <a:rPr lang="zh-CN" altLang="en-US" sz="1200">
                          <a:latin typeface="Century Gothic" panose="020B0502020202020204" pitchFamily="34" charset="0"/>
                        </a:rPr>
                        <a:t> </a:t>
                      </a:r>
                      <a:endParaRPr lang="en-US" altLang="zh-CN" sz="120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US" altLang="zh-CN" sz="1200">
                          <a:latin typeface="Century Gothic" panose="020B0502020202020204" pitchFamily="34" charset="0"/>
                        </a:rPr>
                        <a:t>Resource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200">
                          <a:latin typeface="Century Gothic"/>
                        </a:rPr>
                        <a:t>First</a:t>
                      </a:r>
                      <a:r>
                        <a:rPr lang="zh-CN" altLang="en-US" sz="1200">
                          <a:latin typeface="Century Gothic"/>
                        </a:rPr>
                        <a:t> Y</a:t>
                      </a:r>
                      <a:r>
                        <a:rPr lang="en-US" altLang="zh-CN" sz="1200">
                          <a:latin typeface="Century Gothic"/>
                        </a:rPr>
                        <a:t>ear</a:t>
                      </a:r>
                      <a:r>
                        <a:rPr lang="zh-CN" altLang="en-US" sz="1200">
                          <a:latin typeface="Century Gothic"/>
                        </a:rPr>
                        <a:t> </a:t>
                      </a:r>
                      <a:r>
                        <a:rPr lang="en-US" altLang="zh-CN" sz="1200">
                          <a:latin typeface="Century Gothic"/>
                        </a:rPr>
                        <a:t>Cost</a:t>
                      </a:r>
                      <a:r>
                        <a:rPr lang="zh-CN" altLang="en-US" sz="1200">
                          <a:latin typeface="Century Gothic"/>
                        </a:rPr>
                        <a:t> </a:t>
                      </a:r>
                      <a:r>
                        <a:rPr lang="en-US" altLang="zh-CN" sz="1200">
                          <a:latin typeface="Century Gothic"/>
                        </a:rPr>
                        <a:t>(USD)</a:t>
                      </a:r>
                      <a:endParaRPr lang="zh-CN" altLang="en-US" sz="1200">
                        <a:latin typeface="Century Gothic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200">
                          <a:latin typeface="Century Gothic"/>
                        </a:rPr>
                        <a:t>Subsequent</a:t>
                      </a:r>
                      <a:r>
                        <a:rPr lang="zh-CN" altLang="en-US" sz="1200">
                          <a:latin typeface="Century Gothic"/>
                        </a:rPr>
                        <a:t> Y</a:t>
                      </a:r>
                      <a:r>
                        <a:rPr lang="en-US" altLang="zh-CN" sz="1200">
                          <a:latin typeface="Century Gothic"/>
                        </a:rPr>
                        <a:t>early Cost (USD)</a:t>
                      </a:r>
                      <a:endParaRPr lang="zh-CN" altLang="en-US" sz="1200">
                        <a:latin typeface="Century Gothic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200">
                          <a:latin typeface="Century Gothic"/>
                        </a:rPr>
                        <a:t>First-Year Revenue</a:t>
                      </a:r>
                      <a:r>
                        <a:rPr lang="zh-CN" altLang="en-US" sz="1200">
                          <a:latin typeface="Century Gothic"/>
                        </a:rPr>
                        <a:t> </a:t>
                      </a:r>
                      <a:r>
                        <a:rPr lang="en-US" altLang="zh-CN" sz="1200">
                          <a:latin typeface="Century Gothic"/>
                        </a:rPr>
                        <a:t>(USD)</a:t>
                      </a:r>
                      <a:endParaRPr lang="zh-CN" altLang="en-US" sz="1200">
                        <a:latin typeface="Century Gothic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200">
                          <a:latin typeface="Century Gothic"/>
                        </a:rPr>
                        <a:t>Subsequent</a:t>
                      </a:r>
                      <a:r>
                        <a:rPr lang="zh-CN" altLang="en-US" sz="1200">
                          <a:latin typeface="Century Gothic"/>
                        </a:rPr>
                        <a:t> Y</a:t>
                      </a:r>
                      <a:r>
                        <a:rPr lang="en-US" altLang="zh-CN" sz="1200">
                          <a:latin typeface="+mn-lt"/>
                        </a:rPr>
                        <a:t>early Revenue</a:t>
                      </a:r>
                      <a:r>
                        <a:rPr lang="zh-CN" altLang="en-US" sz="1200">
                          <a:latin typeface="Century Gothic"/>
                        </a:rPr>
                        <a:t> </a:t>
                      </a:r>
                      <a:r>
                        <a:rPr lang="en-US" altLang="zh-CN" sz="1200">
                          <a:latin typeface="Century Gothic"/>
                        </a:rPr>
                        <a:t>(USD)</a:t>
                      </a:r>
                      <a:endParaRPr lang="zh-CN" altLang="en-US" sz="1200">
                        <a:latin typeface="Century Gothic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26040519"/>
                  </a:ext>
                </a:extLst>
              </a:tr>
              <a:tr h="663377">
                <a:tc>
                  <a:txBody>
                    <a:bodyPr/>
                    <a:lstStyle/>
                    <a:p>
                      <a:r>
                        <a:rPr lang="en-US" altLang="zh-CN" sz="1200">
                          <a:latin typeface="Century Gothic" panose="020B0502020202020204" pitchFamily="34" charset="0"/>
                        </a:rPr>
                        <a:t>Sangfor</a:t>
                      </a:r>
                      <a:r>
                        <a:rPr lang="zh-CN" altLang="en-US" sz="1200">
                          <a:latin typeface="Century Gothic" panose="020B0502020202020204" pitchFamily="34" charset="0"/>
                        </a:rPr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200">
                          <a:latin typeface="Century Gothic"/>
                        </a:rPr>
                        <a:t>1</a:t>
                      </a:r>
                      <a:r>
                        <a:rPr lang="zh-CN" altLang="en-US" sz="1200">
                          <a:latin typeface="Century Gothic"/>
                        </a:rPr>
                        <a:t>*</a:t>
                      </a:r>
                      <a:r>
                        <a:rPr lang="en-US" altLang="zh-CN" sz="1200">
                          <a:latin typeface="Century Gothic"/>
                        </a:rPr>
                        <a:t>Management</a:t>
                      </a:r>
                      <a:r>
                        <a:rPr lang="zh-CN" altLang="en-US" sz="1200">
                          <a:latin typeface="Century Gothic"/>
                        </a:rPr>
                        <a:t> </a:t>
                      </a:r>
                      <a:r>
                        <a:rPr lang="en-US" altLang="zh-CN" sz="1200">
                          <a:latin typeface="Century Gothic"/>
                        </a:rPr>
                        <a:t>Cluster(5</a:t>
                      </a:r>
                      <a:r>
                        <a:rPr lang="zh-CN" altLang="en-US" sz="1200">
                          <a:latin typeface="Century Gothic"/>
                        </a:rPr>
                        <a:t>* </a:t>
                      </a:r>
                      <a:r>
                        <a:rPr lang="en-US" altLang="zh-CN" sz="1200">
                          <a:latin typeface="Century Gothic"/>
                        </a:rPr>
                        <a:t>server</a:t>
                      </a:r>
                      <a:r>
                        <a:rPr lang="zh-CN" altLang="en-US" sz="1200">
                          <a:latin typeface="Century Gothic"/>
                        </a:rPr>
                        <a:t> </a:t>
                      </a:r>
                      <a:r>
                        <a:rPr lang="en-US" altLang="zh-CN" sz="1200">
                          <a:latin typeface="Century Gothic"/>
                        </a:rPr>
                        <a:t>and</a:t>
                      </a:r>
                      <a:r>
                        <a:rPr lang="zh-CN" altLang="en-US" sz="1200">
                          <a:latin typeface="Century Gothic"/>
                        </a:rPr>
                        <a:t> </a:t>
                      </a:r>
                      <a:r>
                        <a:rPr lang="en-US" altLang="zh-CN" sz="1200">
                          <a:latin typeface="Century Gothic"/>
                        </a:rPr>
                        <a:t>7</a:t>
                      </a:r>
                      <a:r>
                        <a:rPr lang="zh-CN" altLang="en-US" sz="1200">
                          <a:latin typeface="Century Gothic"/>
                        </a:rPr>
                        <a:t>*</a:t>
                      </a:r>
                      <a:r>
                        <a:rPr lang="en-US" altLang="zh-CN" sz="1200">
                          <a:latin typeface="Century Gothic"/>
                        </a:rPr>
                        <a:t>switches),security</a:t>
                      </a:r>
                      <a:r>
                        <a:rPr lang="zh-CN" altLang="en-US" sz="1200">
                          <a:latin typeface="Century Gothic"/>
                        </a:rPr>
                        <a:t> </a:t>
                      </a:r>
                      <a:r>
                        <a:rPr lang="en-US" altLang="zh-CN" sz="1200">
                          <a:latin typeface="Century Gothic"/>
                        </a:rPr>
                        <a:t>device</a:t>
                      </a:r>
                      <a:r>
                        <a:rPr lang="zh-CN" altLang="en-US" sz="1200">
                          <a:latin typeface="Century Gothic"/>
                        </a:rPr>
                        <a:t> </a:t>
                      </a:r>
                      <a:endParaRPr lang="en-US" altLang="zh-CN" sz="1200">
                        <a:latin typeface="Century Gothic" panose="020B0502020202020204" pitchFamily="34" charset="0"/>
                      </a:endParaRPr>
                    </a:p>
                    <a:p>
                      <a:endParaRPr lang="zh-CN" altLang="en-US" sz="120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200">
                          <a:latin typeface="Century Gothic" panose="020B0502020202020204" pitchFamily="34" charset="0"/>
                        </a:rPr>
                        <a:t>67K</a:t>
                      </a:r>
                      <a:r>
                        <a:rPr lang="zh-CN" altLang="en-US" sz="1200">
                          <a:latin typeface="Century Gothic" panose="020B0502020202020204" pitchFamily="34" charset="0"/>
                        </a:rPr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200">
                          <a:latin typeface="Century Gothic" panose="020B0502020202020204" pitchFamily="34" charset="0"/>
                        </a:rPr>
                        <a:t>0</a:t>
                      </a:r>
                      <a:endParaRPr lang="zh-CN" altLang="en-US" sz="120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200">
                          <a:latin typeface="Century Gothic" panose="020B0502020202020204" pitchFamily="34" charset="0"/>
                        </a:rPr>
                        <a:t>At</a:t>
                      </a:r>
                      <a:r>
                        <a:rPr lang="zh-CN" altLang="en-US" sz="120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200">
                          <a:latin typeface="Century Gothic" panose="020B0502020202020204" pitchFamily="34" charset="0"/>
                        </a:rPr>
                        <a:t>a</a:t>
                      </a:r>
                      <a:r>
                        <a:rPr lang="zh-CN" altLang="en-US" sz="120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200">
                          <a:latin typeface="Century Gothic" panose="020B0502020202020204" pitchFamily="34" charset="0"/>
                        </a:rPr>
                        <a:t>loss</a:t>
                      </a:r>
                      <a:r>
                        <a:rPr lang="zh-CN" altLang="en-US" sz="120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200">
                          <a:latin typeface="Century Gothic" panose="020B0502020202020204" pitchFamily="34" charset="0"/>
                        </a:rPr>
                        <a:t>:</a:t>
                      </a:r>
                      <a:r>
                        <a:rPr lang="zh-CN" altLang="en-US" sz="120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200">
                          <a:latin typeface="Century Gothic" panose="020B0502020202020204" pitchFamily="34" charset="0"/>
                        </a:rPr>
                        <a:t>3.8k</a:t>
                      </a:r>
                    </a:p>
                    <a:p>
                      <a:r>
                        <a:rPr lang="en-US" altLang="zh-CN" sz="1200">
                          <a:latin typeface="Century Gothic" panose="020B0502020202020204" pitchFamily="34" charset="0"/>
                        </a:rPr>
                        <a:t>BEP:</a:t>
                      </a:r>
                      <a:r>
                        <a:rPr lang="zh-CN" altLang="en-US" sz="120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200">
                          <a:latin typeface="Century Gothic" panose="020B0502020202020204" pitchFamily="34" charset="0"/>
                        </a:rPr>
                        <a:t>over</a:t>
                      </a:r>
                      <a:r>
                        <a:rPr lang="zh-CN" altLang="en-US" sz="120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200">
                          <a:latin typeface="Century Gothic" panose="020B0502020202020204" pitchFamily="34" charset="0"/>
                        </a:rPr>
                        <a:t>10</a:t>
                      </a:r>
                      <a:r>
                        <a:rPr lang="zh-CN" altLang="en-US" sz="120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200">
                          <a:latin typeface="Century Gothic" panose="020B0502020202020204" pitchFamily="34" charset="0"/>
                        </a:rPr>
                        <a:t>+partners</a:t>
                      </a:r>
                      <a:r>
                        <a:rPr lang="zh-CN" altLang="en-US" sz="120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200">
                          <a:latin typeface="Century Gothic" panose="020B0502020202020204" pitchFamily="34" charset="0"/>
                        </a:rPr>
                        <a:t>to</a:t>
                      </a:r>
                      <a:r>
                        <a:rPr lang="zh-CN" altLang="en-US" sz="120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200">
                          <a:latin typeface="Century Gothic" panose="020B0502020202020204" pitchFamily="34" charset="0"/>
                        </a:rPr>
                        <a:t>join</a:t>
                      </a:r>
                      <a:r>
                        <a:rPr lang="zh-CN" altLang="en-US" sz="1200">
                          <a:latin typeface="Century Gothic" panose="020B0502020202020204" pitchFamily="34" charset="0"/>
                        </a:rPr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200">
                          <a:latin typeface="Century Gothic" panose="020B0502020202020204" pitchFamily="34" charset="0"/>
                        </a:rPr>
                        <a:t>6.5K</a:t>
                      </a:r>
                      <a:r>
                        <a:rPr lang="zh-CN" altLang="en-US" sz="120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200">
                          <a:latin typeface="Century Gothic" panose="020B0502020202020204" pitchFamily="34" charset="0"/>
                        </a:rPr>
                        <a:t>USD/Year/node</a:t>
                      </a:r>
                      <a:endParaRPr lang="zh-CN" altLang="en-US" sz="120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67653381"/>
                  </a:ext>
                </a:extLst>
              </a:tr>
              <a:tr h="663377">
                <a:tc>
                  <a:txBody>
                    <a:bodyPr/>
                    <a:lstStyle/>
                    <a:p>
                      <a:r>
                        <a:rPr lang="en-US" altLang="zh-CN" sz="1200">
                          <a:latin typeface="Century Gothic" panose="020B0502020202020204" pitchFamily="34" charset="0"/>
                        </a:rPr>
                        <a:t>Reseller</a:t>
                      </a:r>
                      <a:endParaRPr lang="zh-CN" altLang="en-US" sz="120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200">
                          <a:latin typeface="Century Gothic" panose="020B0502020202020204" pitchFamily="34" charset="0"/>
                        </a:rPr>
                        <a:t>Start</a:t>
                      </a:r>
                      <a:r>
                        <a:rPr lang="zh-CN" altLang="en-US" sz="120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200">
                          <a:latin typeface="Century Gothic" panose="020B0502020202020204" pitchFamily="34" charset="0"/>
                        </a:rPr>
                        <a:t>with</a:t>
                      </a:r>
                      <a:r>
                        <a:rPr lang="zh-CN" altLang="en-US" sz="120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200">
                          <a:latin typeface="Century Gothic" panose="020B0502020202020204" pitchFamily="34" charset="0"/>
                        </a:rPr>
                        <a:t>1</a:t>
                      </a:r>
                      <a:r>
                        <a:rPr lang="zh-CN" altLang="en-US" sz="120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200">
                          <a:latin typeface="Century Gothic" panose="020B0502020202020204" pitchFamily="34" charset="0"/>
                        </a:rPr>
                        <a:t>node</a:t>
                      </a:r>
                      <a:r>
                        <a:rPr lang="zh-CN" altLang="en-US" sz="120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200">
                          <a:latin typeface="Century Gothic" panose="020B0502020202020204" pitchFamily="34" charset="0"/>
                        </a:rPr>
                        <a:t>Server</a:t>
                      </a:r>
                    </a:p>
                    <a:p>
                      <a:r>
                        <a:rPr lang="en-US" altLang="zh-CN" sz="1200">
                          <a:latin typeface="Century Gothic" panose="020B0502020202020204" pitchFamily="34" charset="0"/>
                        </a:rPr>
                        <a:t>And</a:t>
                      </a:r>
                      <a:r>
                        <a:rPr lang="zh-CN" altLang="en-US" sz="120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200">
                          <a:latin typeface="Century Gothic" panose="020B0502020202020204" pitchFamily="34" charset="0"/>
                        </a:rPr>
                        <a:t>Yearly</a:t>
                      </a:r>
                      <a:r>
                        <a:rPr lang="zh-CN" altLang="en-US" sz="120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200">
                          <a:latin typeface="Century Gothic" panose="020B0502020202020204" pitchFamily="34" charset="0"/>
                        </a:rPr>
                        <a:t>Managed</a:t>
                      </a:r>
                      <a:r>
                        <a:rPr lang="zh-CN" altLang="en-US" sz="120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200">
                          <a:latin typeface="Century Gothic" panose="020B0502020202020204" pitchFamily="34" charset="0"/>
                        </a:rPr>
                        <a:t>service</a:t>
                      </a:r>
                      <a:r>
                        <a:rPr lang="zh-CN" altLang="en-US" sz="120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200">
                          <a:latin typeface="Century Gothic" panose="020B0502020202020204" pitchFamily="34" charset="0"/>
                        </a:rPr>
                        <a:t>subscription</a:t>
                      </a:r>
                      <a:r>
                        <a:rPr lang="zh-CN" altLang="en-US" sz="120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200">
                          <a:latin typeface="Century Gothic" panose="020B0502020202020204" pitchFamily="34" charset="0"/>
                        </a:rPr>
                        <a:t>cost</a:t>
                      </a:r>
                      <a:r>
                        <a:rPr lang="zh-CN" altLang="en-US" sz="120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200">
                          <a:latin typeface="Century Gothic" panose="020B0502020202020204" pitchFamily="34" charset="0"/>
                        </a:rPr>
                        <a:t>(includes</a:t>
                      </a:r>
                      <a:r>
                        <a:rPr lang="zh-CN" altLang="en-US" sz="120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200">
                          <a:latin typeface="Century Gothic" panose="020B0502020202020204" pitchFamily="34" charset="0"/>
                        </a:rPr>
                        <a:t>software)</a:t>
                      </a:r>
                      <a:endParaRPr lang="zh-CN" altLang="en-US" sz="120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200">
                          <a:latin typeface="Century Gothic" panose="020B0502020202020204" pitchFamily="34" charset="0"/>
                        </a:rPr>
                        <a:t>17.9k</a:t>
                      </a:r>
                      <a:r>
                        <a:rPr lang="zh-CN" altLang="en-US" sz="1200">
                          <a:latin typeface="Century Gothic" panose="020B0502020202020204" pitchFamily="34" charset="0"/>
                        </a:rPr>
                        <a:t> </a:t>
                      </a:r>
                      <a:br>
                        <a:rPr lang="en-HK" altLang="zh-CN" sz="1200">
                          <a:latin typeface="Century Gothic" panose="020B0502020202020204" pitchFamily="34" charset="0"/>
                        </a:rPr>
                      </a:br>
                      <a:r>
                        <a:rPr lang="en-US" altLang="zh-CN" sz="1200">
                          <a:latin typeface="Century Gothic" panose="020B0502020202020204" pitchFamily="34" charset="0"/>
                        </a:rPr>
                        <a:t>(Node:11.4K + MS 6.5K)</a:t>
                      </a:r>
                      <a:endParaRPr lang="zh-CN" altLang="en-US" sz="120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200">
                          <a:latin typeface="Century Gothic" panose="020B0502020202020204" pitchFamily="34" charset="0"/>
                        </a:rPr>
                        <a:t>6.5k</a:t>
                      </a:r>
                      <a:endParaRPr lang="zh-CN" altLang="en-US" sz="120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200">
                          <a:latin typeface="Century Gothic" panose="020B0502020202020204" pitchFamily="34" charset="0"/>
                        </a:rPr>
                        <a:t>19.4k-17.9k=1.6K</a:t>
                      </a:r>
                    </a:p>
                    <a:p>
                      <a:r>
                        <a:rPr lang="en-US" altLang="zh-CN" sz="1200">
                          <a:latin typeface="Century Gothic" panose="020B0502020202020204" pitchFamily="34" charset="0"/>
                        </a:rPr>
                        <a:t>it</a:t>
                      </a:r>
                      <a:r>
                        <a:rPr lang="zh-CN" altLang="en-US" sz="120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200">
                          <a:latin typeface="Century Gothic" panose="020B0502020202020204" pitchFamily="34" charset="0"/>
                        </a:rPr>
                        <a:t>will</a:t>
                      </a:r>
                      <a:r>
                        <a:rPr lang="zh-CN" altLang="en-US" sz="120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200">
                          <a:latin typeface="Century Gothic" panose="020B0502020202020204" pitchFamily="34" charset="0"/>
                        </a:rPr>
                        <a:t>be</a:t>
                      </a:r>
                      <a:r>
                        <a:rPr lang="zh-CN" altLang="en-US" sz="120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200">
                          <a:latin typeface="Century Gothic" panose="020B0502020202020204" pitchFamily="34" charset="0"/>
                        </a:rPr>
                        <a:t>more</a:t>
                      </a:r>
                      <a:r>
                        <a:rPr lang="zh-CN" altLang="en-US" sz="120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200">
                          <a:latin typeface="Century Gothic" panose="020B0502020202020204" pitchFamily="34" charset="0"/>
                        </a:rPr>
                        <a:t>if</a:t>
                      </a:r>
                      <a:r>
                        <a:rPr lang="zh-CN" altLang="en-US" sz="120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200">
                          <a:latin typeface="Century Gothic" panose="020B0502020202020204" pitchFamily="34" charset="0"/>
                        </a:rPr>
                        <a:t>factor</a:t>
                      </a:r>
                      <a:r>
                        <a:rPr lang="zh-CN" altLang="en-US" sz="120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200">
                          <a:latin typeface="Century Gothic" panose="020B0502020202020204" pitchFamily="34" charset="0"/>
                        </a:rPr>
                        <a:t>in</a:t>
                      </a:r>
                      <a:r>
                        <a:rPr lang="zh-CN" altLang="en-US" sz="120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200">
                          <a:latin typeface="Century Gothic" panose="020B0502020202020204" pitchFamily="34" charset="0"/>
                        </a:rPr>
                        <a:t>other</a:t>
                      </a:r>
                      <a:r>
                        <a:rPr lang="zh-CN" altLang="en-US" sz="120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200">
                          <a:latin typeface="Century Gothic" panose="020B0502020202020204" pitchFamily="34" charset="0"/>
                        </a:rPr>
                        <a:t>components</a:t>
                      </a:r>
                      <a:r>
                        <a:rPr lang="zh-CN" altLang="en-US" sz="120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200">
                          <a:latin typeface="Century Gothic" panose="020B0502020202020204" pitchFamily="34" charset="0"/>
                        </a:rPr>
                        <a:t>and</a:t>
                      </a:r>
                      <a:r>
                        <a:rPr lang="zh-CN" altLang="en-US" sz="120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200">
                          <a:latin typeface="Century Gothic" panose="020B0502020202020204" pitchFamily="34" charset="0"/>
                        </a:rPr>
                        <a:t>service</a:t>
                      </a:r>
                      <a:r>
                        <a:rPr lang="zh-CN" altLang="en-US" sz="1200">
                          <a:latin typeface="Century Gothic" panose="020B0502020202020204" pitchFamily="34" charset="0"/>
                        </a:rPr>
                        <a:t> </a:t>
                      </a:r>
                      <a:endParaRPr lang="en-US" altLang="zh-CN" sz="120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200">
                          <a:latin typeface="Century Gothic" panose="020B0502020202020204" pitchFamily="34" charset="0"/>
                        </a:rPr>
                        <a:t>19.4k-6.5k=12.9k</a:t>
                      </a:r>
                    </a:p>
                    <a:p>
                      <a:r>
                        <a:rPr lang="en-US" altLang="zh-CN" sz="1200">
                          <a:latin typeface="Century Gothic" panose="020B0502020202020204" pitchFamily="34" charset="0"/>
                        </a:rPr>
                        <a:t>Subsequent</a:t>
                      </a:r>
                      <a:r>
                        <a:rPr lang="zh-CN" altLang="en-US" sz="120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200">
                          <a:latin typeface="Century Gothic" panose="020B0502020202020204" pitchFamily="34" charset="0"/>
                        </a:rPr>
                        <a:t>yearly</a:t>
                      </a:r>
                      <a:r>
                        <a:rPr lang="zh-CN" altLang="en-US" sz="120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200">
                          <a:latin typeface="Century Gothic" panose="020B0502020202020204" pitchFamily="34" charset="0"/>
                        </a:rPr>
                        <a:t>gross</a:t>
                      </a:r>
                      <a:r>
                        <a:rPr lang="zh-CN" altLang="en-US" sz="120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200">
                          <a:latin typeface="Century Gothic" panose="020B0502020202020204" pitchFamily="34" charset="0"/>
                        </a:rPr>
                        <a:t>margin</a:t>
                      </a:r>
                      <a:r>
                        <a:rPr lang="zh-CN" altLang="en-US" sz="120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200">
                          <a:latin typeface="Century Gothic" panose="020B0502020202020204" pitchFamily="34" charset="0"/>
                        </a:rPr>
                        <a:t>will</a:t>
                      </a:r>
                      <a:r>
                        <a:rPr lang="zh-CN" altLang="en-US" sz="120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200">
                          <a:latin typeface="Century Gothic" panose="020B0502020202020204" pitchFamily="34" charset="0"/>
                        </a:rPr>
                        <a:t>up</a:t>
                      </a:r>
                      <a:r>
                        <a:rPr lang="zh-CN" altLang="en-US" sz="120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200">
                          <a:latin typeface="Century Gothic" panose="020B0502020202020204" pitchFamily="34" charset="0"/>
                        </a:rPr>
                        <a:t>to</a:t>
                      </a:r>
                      <a:r>
                        <a:rPr lang="zh-CN" altLang="en-US" sz="120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200">
                          <a:latin typeface="Century Gothic" panose="020B0502020202020204" pitchFamily="34" charset="0"/>
                        </a:rPr>
                        <a:t>66%</a:t>
                      </a:r>
                      <a:endParaRPr lang="zh-CN" altLang="en-US" sz="120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98893620"/>
                  </a:ext>
                </a:extLst>
              </a:tr>
            </a:tbl>
          </a:graphicData>
        </a:graphic>
      </p:graphicFrame>
      <p:sp>
        <p:nvSpPr>
          <p:cNvPr id="7" name="文本框 3">
            <a:extLst>
              <a:ext uri="{FF2B5EF4-FFF2-40B4-BE49-F238E27FC236}">
                <a16:creationId xmlns:a16="http://schemas.microsoft.com/office/drawing/2014/main" id="{7A3CD368-04F9-4DD9-9F20-5B94CDEABD36}"/>
              </a:ext>
            </a:extLst>
          </p:cNvPr>
          <p:cNvSpPr txBox="1"/>
          <p:nvPr/>
        </p:nvSpPr>
        <p:spPr>
          <a:xfrm>
            <a:off x="79918" y="1098503"/>
            <a:ext cx="11980672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kumimoji="1" lang="en-US" altLang="zh-CN" dirty="0">
                <a:latin typeface="Century Gothic"/>
                <a:ea typeface="DengXian"/>
              </a:rPr>
              <a:t>Saleable</a:t>
            </a:r>
            <a:r>
              <a:rPr kumimoji="1" lang="zh-CN" altLang="en-US" dirty="0">
                <a:latin typeface="Century Gothic"/>
                <a:ea typeface="DengXian"/>
              </a:rPr>
              <a:t> </a:t>
            </a:r>
            <a:r>
              <a:rPr kumimoji="1" lang="en-US" altLang="zh-CN" dirty="0">
                <a:latin typeface="Century Gothic"/>
                <a:ea typeface="DengXian"/>
              </a:rPr>
              <a:t>resources</a:t>
            </a:r>
            <a:r>
              <a:rPr kumimoji="1" lang="zh-CN" altLang="en-US" dirty="0">
                <a:latin typeface="Century Gothic"/>
                <a:ea typeface="DengXian"/>
              </a:rPr>
              <a:t> for</a:t>
            </a:r>
            <a:r>
              <a:rPr kumimoji="1" lang="en-US" altLang="zh-CN" dirty="0">
                <a:latin typeface="Century Gothic"/>
                <a:ea typeface="DengXian"/>
              </a:rPr>
              <a:t> one</a:t>
            </a:r>
            <a:r>
              <a:rPr kumimoji="1" lang="zh-CN" altLang="en-US" dirty="0">
                <a:latin typeface="Century Gothic"/>
                <a:ea typeface="DengXian"/>
              </a:rPr>
              <a:t> </a:t>
            </a:r>
            <a:r>
              <a:rPr kumimoji="1" lang="en-US" altLang="zh-CN" dirty="0">
                <a:latin typeface="Century Gothic"/>
                <a:ea typeface="DengXian"/>
              </a:rPr>
              <a:t>node</a:t>
            </a:r>
            <a:r>
              <a:rPr kumimoji="1" lang="zh-CN" altLang="en-US" dirty="0">
                <a:latin typeface="Century Gothic"/>
                <a:ea typeface="DengXian"/>
              </a:rPr>
              <a:t> </a:t>
            </a:r>
            <a:r>
              <a:rPr kumimoji="1" lang="en-US" altLang="zh-CN" dirty="0">
                <a:latin typeface="Century Gothic"/>
                <a:ea typeface="DengXian"/>
              </a:rPr>
              <a:t>resource:</a:t>
            </a:r>
            <a:r>
              <a:rPr kumimoji="1" lang="zh-CN" altLang="en-US" dirty="0">
                <a:latin typeface="Century Gothic"/>
                <a:ea typeface="DengXian"/>
              </a:rPr>
              <a:t> </a:t>
            </a:r>
            <a:r>
              <a:rPr kumimoji="1" lang="en-US" altLang="zh-CN" dirty="0">
                <a:latin typeface="Century Gothic"/>
                <a:ea typeface="DengXian"/>
              </a:rPr>
              <a:t>200C vCPU, 400GB RAM and 10TB Hybrid Storage</a:t>
            </a:r>
            <a:r>
              <a:rPr kumimoji="1" lang="zh-CN" altLang="en-US" dirty="0">
                <a:latin typeface="Century Gothic"/>
                <a:ea typeface="DengXian"/>
              </a:rPr>
              <a:t> </a:t>
            </a:r>
            <a:br>
              <a:rPr kumimoji="1" lang="en-US" altLang="zh-CN" dirty="0">
                <a:latin typeface="Century Gothic"/>
                <a:ea typeface="DengXian"/>
              </a:rPr>
            </a:br>
            <a:r>
              <a:rPr kumimoji="1" lang="en-US" altLang="zh-CN" dirty="0">
                <a:latin typeface="Century Gothic"/>
                <a:ea typeface="DengXian"/>
              </a:rPr>
              <a:t>Yearly</a:t>
            </a:r>
            <a:r>
              <a:rPr kumimoji="1" lang="zh-CN" altLang="en-US" dirty="0">
                <a:latin typeface="Century Gothic"/>
                <a:ea typeface="DengXian"/>
              </a:rPr>
              <a:t> </a:t>
            </a:r>
            <a:r>
              <a:rPr kumimoji="1" lang="en-US" altLang="zh-CN" dirty="0">
                <a:latin typeface="Century Gothic"/>
                <a:ea typeface="DengXian"/>
              </a:rPr>
              <a:t>subscription</a:t>
            </a:r>
            <a:r>
              <a:rPr kumimoji="1" lang="zh-CN" altLang="en-US" dirty="0">
                <a:latin typeface="Century Gothic"/>
                <a:ea typeface="DengXian"/>
              </a:rPr>
              <a:t> </a:t>
            </a:r>
            <a:r>
              <a:rPr kumimoji="1" lang="en-US" altLang="zh-CN" dirty="0">
                <a:latin typeface="Century Gothic"/>
                <a:ea typeface="DengXian"/>
              </a:rPr>
              <a:t>revenue</a:t>
            </a:r>
            <a:r>
              <a:rPr kumimoji="1" lang="zh-CN" altLang="en-US" dirty="0">
                <a:latin typeface="Century Gothic"/>
                <a:ea typeface="DengXian"/>
              </a:rPr>
              <a:t> </a:t>
            </a:r>
            <a:r>
              <a:rPr kumimoji="1" lang="en-US" altLang="zh-CN" dirty="0">
                <a:latin typeface="Century Gothic"/>
                <a:ea typeface="DengXian"/>
              </a:rPr>
              <a:t>is</a:t>
            </a:r>
            <a:r>
              <a:rPr kumimoji="1" lang="zh-CN" altLang="en-US" dirty="0">
                <a:latin typeface="Century Gothic"/>
                <a:ea typeface="DengXian"/>
              </a:rPr>
              <a:t> </a:t>
            </a:r>
            <a:r>
              <a:rPr kumimoji="1" lang="en-US" altLang="zh-CN" dirty="0">
                <a:latin typeface="Century Gothic"/>
                <a:ea typeface="DengXian"/>
              </a:rPr>
              <a:t>about </a:t>
            </a:r>
            <a:r>
              <a:rPr kumimoji="1" lang="en-US" altLang="zh-CN" dirty="0">
                <a:solidFill>
                  <a:srgbClr val="FF0000"/>
                </a:solidFill>
                <a:latin typeface="Century Gothic"/>
                <a:ea typeface="DengXian"/>
              </a:rPr>
              <a:t>19. 4K</a:t>
            </a:r>
            <a:r>
              <a:rPr kumimoji="1" lang="zh-CN" altLang="en-US" dirty="0">
                <a:latin typeface="Century Gothic"/>
                <a:ea typeface="DengXian"/>
              </a:rPr>
              <a:t> </a:t>
            </a:r>
            <a:r>
              <a:rPr kumimoji="1" lang="en-US" altLang="zh-CN" dirty="0">
                <a:latin typeface="Century Gothic"/>
                <a:ea typeface="DengXian"/>
              </a:rPr>
              <a:t>(Assume</a:t>
            </a:r>
            <a:r>
              <a:rPr kumimoji="1" lang="zh-CN" altLang="en-US" dirty="0">
                <a:latin typeface="Century Gothic"/>
                <a:ea typeface="DengXian"/>
              </a:rPr>
              <a:t> </a:t>
            </a:r>
            <a:r>
              <a:rPr kumimoji="1" lang="en-US" altLang="zh-CN" dirty="0">
                <a:latin typeface="Century Gothic"/>
                <a:ea typeface="DengXian"/>
              </a:rPr>
              <a:t>offer</a:t>
            </a:r>
            <a:r>
              <a:rPr kumimoji="1" lang="zh-CN" altLang="en-US" dirty="0">
                <a:latin typeface="Century Gothic"/>
                <a:ea typeface="DengXian"/>
              </a:rPr>
              <a:t> </a:t>
            </a:r>
            <a:r>
              <a:rPr kumimoji="1" lang="en-US" altLang="zh-CN" dirty="0">
                <a:latin typeface="Century Gothic"/>
                <a:ea typeface="DengXian"/>
              </a:rPr>
              <a:t>50%</a:t>
            </a:r>
            <a:r>
              <a:rPr kumimoji="1" lang="zh-CN" altLang="en-US" dirty="0">
                <a:latin typeface="Century Gothic"/>
                <a:ea typeface="DengXian"/>
              </a:rPr>
              <a:t> </a:t>
            </a:r>
            <a:r>
              <a:rPr kumimoji="1" lang="en-US" altLang="zh-CN" dirty="0">
                <a:latin typeface="Century Gothic"/>
                <a:ea typeface="DengXian"/>
              </a:rPr>
              <a:t>discount</a:t>
            </a:r>
            <a:r>
              <a:rPr kumimoji="1" lang="zh-CN" altLang="en-US" dirty="0">
                <a:latin typeface="Century Gothic"/>
                <a:ea typeface="DengXian"/>
              </a:rPr>
              <a:t> </a:t>
            </a:r>
            <a:r>
              <a:rPr kumimoji="1" lang="en-US" altLang="zh-CN" dirty="0">
                <a:latin typeface="Century Gothic"/>
                <a:ea typeface="DengXian"/>
              </a:rPr>
              <a:t>to</a:t>
            </a:r>
            <a:r>
              <a:rPr kumimoji="1" lang="zh-CN" altLang="en-US" dirty="0">
                <a:latin typeface="Century Gothic"/>
                <a:ea typeface="DengXian"/>
              </a:rPr>
              <a:t> </a:t>
            </a:r>
            <a:r>
              <a:rPr kumimoji="1" lang="en-US" altLang="zh-CN" dirty="0">
                <a:latin typeface="Century Gothic"/>
                <a:ea typeface="DengXian"/>
              </a:rPr>
              <a:t>UE)</a:t>
            </a:r>
            <a:r>
              <a:rPr kumimoji="1" lang="zh-CN" altLang="en-US" dirty="0">
                <a:latin typeface="Century Gothic"/>
                <a:ea typeface="DengXian"/>
              </a:rPr>
              <a:t> </a:t>
            </a:r>
            <a:endParaRPr kumimoji="1" lang="zh-CN" altLang="en-US" dirty="0">
              <a:latin typeface="Century Gothic" panose="020B0502020202020204" pitchFamily="34" charset="0"/>
            </a:endParaRPr>
          </a:p>
        </p:txBody>
      </p:sp>
      <p:pic>
        <p:nvPicPr>
          <p:cNvPr id="8" name="图片 4">
            <a:extLst>
              <a:ext uri="{FF2B5EF4-FFF2-40B4-BE49-F238E27FC236}">
                <a16:creationId xmlns:a16="http://schemas.microsoft.com/office/drawing/2014/main" id="{C2099EB6-E91C-476D-B771-C0502FA10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664" y="2278490"/>
            <a:ext cx="8382000" cy="1171594"/>
          </a:xfrm>
          <a:prstGeom prst="rect">
            <a:avLst/>
          </a:prstGeom>
        </p:spPr>
      </p:pic>
      <p:sp>
        <p:nvSpPr>
          <p:cNvPr id="9" name="文本框 5">
            <a:extLst>
              <a:ext uri="{FF2B5EF4-FFF2-40B4-BE49-F238E27FC236}">
                <a16:creationId xmlns:a16="http://schemas.microsoft.com/office/drawing/2014/main" id="{FB712FA1-293A-422C-B861-F0A06C8FC011}"/>
              </a:ext>
            </a:extLst>
          </p:cNvPr>
          <p:cNvSpPr txBox="1"/>
          <p:nvPr/>
        </p:nvSpPr>
        <p:spPr>
          <a:xfrm>
            <a:off x="1541750" y="1812964"/>
            <a:ext cx="5509828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kumimoji="1" lang="en-US" altLang="zh-CN" b="1">
                <a:solidFill>
                  <a:srgbClr val="FF0000"/>
                </a:solidFill>
                <a:ea typeface="DengXian"/>
              </a:rPr>
              <a:t>Resource</a:t>
            </a:r>
            <a:r>
              <a:rPr kumimoji="1" lang="zh-CN" altLang="en-US" b="1">
                <a:solidFill>
                  <a:srgbClr val="FF0000"/>
                </a:solidFill>
                <a:ea typeface="DengXian"/>
              </a:rPr>
              <a:t> </a:t>
            </a:r>
            <a:r>
              <a:rPr kumimoji="1" lang="en-US" altLang="zh-CN" b="1">
                <a:solidFill>
                  <a:srgbClr val="FF0000"/>
                </a:solidFill>
                <a:ea typeface="DengXian"/>
              </a:rPr>
              <a:t>List</a:t>
            </a:r>
            <a:r>
              <a:rPr kumimoji="1" lang="zh-CN" altLang="en-US" b="1">
                <a:solidFill>
                  <a:srgbClr val="FF0000"/>
                </a:solidFill>
                <a:ea typeface="DengXian"/>
              </a:rPr>
              <a:t> P</a:t>
            </a:r>
            <a:r>
              <a:rPr kumimoji="1" lang="en-US" altLang="zh-CN" b="1">
                <a:solidFill>
                  <a:srgbClr val="FF0000"/>
                </a:solidFill>
                <a:ea typeface="DengXian"/>
              </a:rPr>
              <a:t>rice</a:t>
            </a:r>
            <a:r>
              <a:rPr kumimoji="1" lang="zh-CN" altLang="en-US" b="1">
                <a:solidFill>
                  <a:srgbClr val="FF0000"/>
                </a:solidFill>
                <a:ea typeface="DengXian"/>
              </a:rPr>
              <a:t> </a:t>
            </a:r>
            <a:r>
              <a:rPr kumimoji="1" lang="en-US" altLang="zh-CN" b="1">
                <a:solidFill>
                  <a:srgbClr val="FF0000"/>
                </a:solidFill>
                <a:ea typeface="DengXian"/>
              </a:rPr>
              <a:t>recommended</a:t>
            </a:r>
            <a:r>
              <a:rPr kumimoji="1" lang="zh-CN" altLang="en-US" b="1">
                <a:solidFill>
                  <a:srgbClr val="FF0000"/>
                </a:solidFill>
                <a:ea typeface="DengXian"/>
              </a:rPr>
              <a:t> </a:t>
            </a:r>
            <a:r>
              <a:rPr kumimoji="1" lang="en-US" altLang="zh-CN" b="1">
                <a:solidFill>
                  <a:srgbClr val="FF0000"/>
                </a:solidFill>
                <a:ea typeface="DengXian"/>
              </a:rPr>
              <a:t>to End</a:t>
            </a:r>
            <a:r>
              <a:rPr kumimoji="1" lang="zh-CN" altLang="en-US" b="1">
                <a:solidFill>
                  <a:srgbClr val="FF0000"/>
                </a:solidFill>
                <a:ea typeface="DengXian"/>
              </a:rPr>
              <a:t> U</a:t>
            </a:r>
            <a:r>
              <a:rPr kumimoji="1" lang="en-US" altLang="zh-CN" b="1">
                <a:solidFill>
                  <a:srgbClr val="FF0000"/>
                </a:solidFill>
                <a:ea typeface="DengXian"/>
              </a:rPr>
              <a:t>ser</a:t>
            </a:r>
            <a:r>
              <a:rPr kumimoji="1" lang="zh-CN" altLang="en-US" b="1">
                <a:solidFill>
                  <a:srgbClr val="FF0000"/>
                </a:solidFill>
                <a:ea typeface="DengXian"/>
              </a:rPr>
              <a:t> </a:t>
            </a:r>
            <a:endParaRPr kumimoji="1" lang="zh-CN" altLang="en-US" b="1">
              <a:solidFill>
                <a:srgbClr val="FF0000"/>
              </a:solidFill>
            </a:endParaRPr>
          </a:p>
        </p:txBody>
      </p:sp>
      <p:sp>
        <p:nvSpPr>
          <p:cNvPr id="10" name="文本框 6">
            <a:extLst>
              <a:ext uri="{FF2B5EF4-FFF2-40B4-BE49-F238E27FC236}">
                <a16:creationId xmlns:a16="http://schemas.microsoft.com/office/drawing/2014/main" id="{C1834AEC-5D34-4512-9530-BF94C8DF70E3}"/>
              </a:ext>
            </a:extLst>
          </p:cNvPr>
          <p:cNvSpPr txBox="1"/>
          <p:nvPr/>
        </p:nvSpPr>
        <p:spPr>
          <a:xfrm>
            <a:off x="79918" y="5783455"/>
            <a:ext cx="12086336" cy="33855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kumimoji="1" lang="en-US" altLang="zh-CN" sz="1600" i="1">
                <a:solidFill>
                  <a:srgbClr val="7030A0"/>
                </a:solidFill>
                <a:latin typeface="Century Gothic"/>
                <a:ea typeface="DengXian"/>
              </a:rPr>
              <a:t>Notice:</a:t>
            </a:r>
            <a:r>
              <a:rPr kumimoji="1" lang="zh-CN" altLang="en-US" sz="1600" i="1">
                <a:solidFill>
                  <a:srgbClr val="7030A0"/>
                </a:solidFill>
                <a:latin typeface="Century Gothic"/>
                <a:ea typeface="DengXian"/>
              </a:rPr>
              <a:t> </a:t>
            </a:r>
            <a:r>
              <a:rPr kumimoji="1" lang="en-US" altLang="zh-CN" sz="1600" i="1">
                <a:solidFill>
                  <a:srgbClr val="7030A0"/>
                </a:solidFill>
                <a:latin typeface="Century Gothic"/>
                <a:ea typeface="DengXian"/>
              </a:rPr>
              <a:t>This</a:t>
            </a:r>
            <a:r>
              <a:rPr kumimoji="1" lang="zh-CN" altLang="en-US" sz="1600" i="1">
                <a:solidFill>
                  <a:srgbClr val="7030A0"/>
                </a:solidFill>
                <a:latin typeface="Century Gothic"/>
                <a:ea typeface="DengXian"/>
              </a:rPr>
              <a:t> </a:t>
            </a:r>
            <a:r>
              <a:rPr kumimoji="1" lang="en-US" altLang="zh-CN" sz="1600" i="1">
                <a:solidFill>
                  <a:srgbClr val="7030A0"/>
                </a:solidFill>
                <a:latin typeface="Century Gothic"/>
                <a:ea typeface="DengXian"/>
              </a:rPr>
              <a:t>model</a:t>
            </a:r>
            <a:r>
              <a:rPr kumimoji="1" lang="zh-CN" altLang="en-US" sz="1600" i="1">
                <a:solidFill>
                  <a:srgbClr val="7030A0"/>
                </a:solidFill>
                <a:latin typeface="Century Gothic"/>
                <a:ea typeface="DengXian"/>
              </a:rPr>
              <a:t> is </a:t>
            </a:r>
            <a:r>
              <a:rPr kumimoji="1" lang="en-US" altLang="zh-CN" sz="1600" i="1">
                <a:solidFill>
                  <a:srgbClr val="7030A0"/>
                </a:solidFill>
                <a:latin typeface="Century Gothic"/>
                <a:ea typeface="DengXian"/>
              </a:rPr>
              <a:t>suitable</a:t>
            </a:r>
            <a:r>
              <a:rPr kumimoji="1" lang="zh-CN" altLang="en-US" sz="1600" i="1">
                <a:solidFill>
                  <a:srgbClr val="7030A0"/>
                </a:solidFill>
                <a:latin typeface="Century Gothic"/>
                <a:ea typeface="DengXian"/>
              </a:rPr>
              <a:t> </a:t>
            </a:r>
            <a:r>
              <a:rPr kumimoji="1" lang="en-HK" altLang="zh-CN" sz="1600" i="1">
                <a:solidFill>
                  <a:srgbClr val="7030A0"/>
                </a:solidFill>
                <a:latin typeface="Century Gothic"/>
                <a:ea typeface="DengXian"/>
              </a:rPr>
              <a:t>for the </a:t>
            </a:r>
            <a:r>
              <a:rPr kumimoji="1" lang="en-US" altLang="zh-CN" sz="1600" i="1">
                <a:solidFill>
                  <a:srgbClr val="7030A0"/>
                </a:solidFill>
                <a:latin typeface="Century Gothic"/>
                <a:ea typeface="DengXian"/>
              </a:rPr>
              <a:t>comparison</a:t>
            </a:r>
            <a:r>
              <a:rPr kumimoji="1" lang="zh-CN" altLang="en-US" sz="1600" i="1">
                <a:solidFill>
                  <a:srgbClr val="7030A0"/>
                </a:solidFill>
                <a:latin typeface="Century Gothic"/>
                <a:ea typeface="DengXian"/>
              </a:rPr>
              <a:t> </a:t>
            </a:r>
            <a:r>
              <a:rPr kumimoji="1" lang="en-HK" altLang="zh-CN" sz="1600" i="1">
                <a:solidFill>
                  <a:srgbClr val="7030A0"/>
                </a:solidFill>
                <a:latin typeface="Century Gothic"/>
                <a:ea typeface="DengXian"/>
              </a:rPr>
              <a:t>TCO </a:t>
            </a:r>
            <a:r>
              <a:rPr kumimoji="1" lang="en-US" altLang="zh-CN" sz="1600" i="1">
                <a:solidFill>
                  <a:srgbClr val="7030A0"/>
                </a:solidFill>
                <a:latin typeface="Century Gothic"/>
                <a:ea typeface="DengXian"/>
              </a:rPr>
              <a:t>with</a:t>
            </a:r>
            <a:r>
              <a:rPr kumimoji="1" lang="zh-CN" altLang="en-US" sz="1600" i="1">
                <a:solidFill>
                  <a:srgbClr val="7030A0"/>
                </a:solidFill>
                <a:latin typeface="Century Gothic"/>
                <a:ea typeface="DengXian"/>
              </a:rPr>
              <a:t> </a:t>
            </a:r>
            <a:r>
              <a:rPr kumimoji="1" lang="en-US" altLang="zh-CN" sz="1600" i="1">
                <a:solidFill>
                  <a:srgbClr val="7030A0"/>
                </a:solidFill>
                <a:latin typeface="Century Gothic"/>
                <a:ea typeface="DengXian"/>
              </a:rPr>
              <a:t>Public</a:t>
            </a:r>
            <a:r>
              <a:rPr kumimoji="1" lang="zh-CN" altLang="en-US" sz="1600" i="1">
                <a:solidFill>
                  <a:srgbClr val="7030A0"/>
                </a:solidFill>
                <a:latin typeface="Century Gothic"/>
                <a:ea typeface="DengXian"/>
              </a:rPr>
              <a:t> </a:t>
            </a:r>
            <a:r>
              <a:rPr kumimoji="1" lang="en-US" altLang="zh-CN" sz="1600" i="1">
                <a:solidFill>
                  <a:srgbClr val="7030A0"/>
                </a:solidFill>
                <a:latin typeface="Century Gothic"/>
                <a:ea typeface="DengXian"/>
              </a:rPr>
              <a:t>cloud</a:t>
            </a:r>
            <a:r>
              <a:rPr kumimoji="1" lang="zh-CN" altLang="en-US" sz="1600" i="1">
                <a:solidFill>
                  <a:srgbClr val="7030A0"/>
                </a:solidFill>
                <a:latin typeface="Century Gothic"/>
                <a:ea typeface="DengXian"/>
              </a:rPr>
              <a:t> </a:t>
            </a:r>
            <a:r>
              <a:rPr kumimoji="1" lang="en-US" altLang="zh-CN" sz="1600" i="1">
                <a:solidFill>
                  <a:srgbClr val="7030A0"/>
                </a:solidFill>
                <a:latin typeface="Century Gothic"/>
                <a:ea typeface="DengXian"/>
              </a:rPr>
              <a:t>offer,</a:t>
            </a:r>
            <a:r>
              <a:rPr kumimoji="1" lang="zh-CN" altLang="en-US" sz="1600" i="1">
                <a:solidFill>
                  <a:srgbClr val="7030A0"/>
                </a:solidFill>
                <a:latin typeface="Century Gothic"/>
                <a:ea typeface="DengXian"/>
              </a:rPr>
              <a:t> </a:t>
            </a:r>
            <a:r>
              <a:rPr kumimoji="1" lang="en-US" altLang="zh-CN" sz="1600" i="1">
                <a:solidFill>
                  <a:srgbClr val="7030A0"/>
                </a:solidFill>
                <a:latin typeface="Century Gothic"/>
                <a:ea typeface="DengXian"/>
              </a:rPr>
              <a:t>or</a:t>
            </a:r>
            <a:r>
              <a:rPr kumimoji="1" lang="zh-CN" altLang="en-US" sz="1600" i="1">
                <a:solidFill>
                  <a:srgbClr val="7030A0"/>
                </a:solidFill>
                <a:latin typeface="Century Gothic"/>
                <a:ea typeface="DengXian"/>
              </a:rPr>
              <a:t> </a:t>
            </a:r>
            <a:r>
              <a:rPr kumimoji="1" lang="en-US" altLang="zh-CN" sz="1600" i="1">
                <a:solidFill>
                  <a:srgbClr val="7030A0"/>
                </a:solidFill>
                <a:latin typeface="Century Gothic"/>
                <a:ea typeface="DengXian"/>
              </a:rPr>
              <a:t>on-premise</a:t>
            </a:r>
            <a:r>
              <a:rPr kumimoji="1" lang="zh-CN" altLang="en-US" sz="1600" i="1">
                <a:solidFill>
                  <a:srgbClr val="7030A0"/>
                </a:solidFill>
                <a:latin typeface="Century Gothic"/>
                <a:ea typeface="DengXian"/>
              </a:rPr>
              <a:t> </a:t>
            </a:r>
            <a:r>
              <a:rPr kumimoji="1" lang="en-US" altLang="zh-CN" sz="1600" i="1">
                <a:solidFill>
                  <a:srgbClr val="7030A0"/>
                </a:solidFill>
                <a:latin typeface="Century Gothic"/>
                <a:ea typeface="DengXian"/>
              </a:rPr>
              <a:t>solutions</a:t>
            </a:r>
            <a:endParaRPr kumimoji="1" lang="zh-CN" altLang="en-US" sz="1600" i="1">
              <a:solidFill>
                <a:srgbClr val="7030A0"/>
              </a:solidFill>
              <a:latin typeface="Century Gothic" panose="020B0502020202020204" pitchFamily="34" charset="0"/>
            </a:endParaRPr>
          </a:p>
        </p:txBody>
      </p:sp>
      <p:sp>
        <p:nvSpPr>
          <p:cNvPr id="12" name="Rectangle: Rounded Corners 11">
            <a:hlinkClick r:id="" action="ppaction://noaction"/>
            <a:extLst>
              <a:ext uri="{FF2B5EF4-FFF2-40B4-BE49-F238E27FC236}">
                <a16:creationId xmlns:a16="http://schemas.microsoft.com/office/drawing/2014/main" id="{BFEF1B80-18A3-4AED-AE9B-F076286BBA7A}"/>
              </a:ext>
            </a:extLst>
          </p:cNvPr>
          <p:cNvSpPr/>
          <p:nvPr/>
        </p:nvSpPr>
        <p:spPr>
          <a:xfrm>
            <a:off x="8679542" y="3008469"/>
            <a:ext cx="2198007" cy="176485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HK" sz="1200">
                <a:solidFill>
                  <a:schemeClr val="bg1">
                    <a:lumMod val="95000"/>
                  </a:schemeClr>
                </a:solidFill>
              </a:rPr>
              <a:t>Compare to Public Cloud</a:t>
            </a:r>
          </a:p>
        </p:txBody>
      </p:sp>
    </p:spTree>
    <p:extLst>
      <p:ext uri="{BB962C8B-B14F-4D97-AF65-F5344CB8AC3E}">
        <p14:creationId xmlns:p14="http://schemas.microsoft.com/office/powerpoint/2010/main" val="243602419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498734-ADCF-448D-A1A1-64E01534A0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HK"/>
              <a:t>Be </a:t>
            </a:r>
            <a:r>
              <a:rPr lang="en-US" sz="2800"/>
              <a:t>an Sangfor Managed Cloud Partner</a:t>
            </a:r>
            <a:endParaRPr lang="en-HK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C8187A4-9AE0-4E35-A289-3473F6E3C1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2590BB1-C273-45DD-A18E-E46701658F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E71C271-8A97-4859-932B-4100E4220B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 dirty="0"/>
              <a:t>Page </a:t>
            </a:r>
            <a:fld id="{6F6B6950-8D1A-4668-8374-25B44628E0DF}" type="slidenum">
              <a:rPr lang="zh-CN" altLang="en-US" smtClean="0"/>
              <a:t>16</a:t>
            </a:fld>
            <a:endParaRPr lang="zh-CN" altLang="en-US" dirty="0"/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F209910E-0BD2-42CB-95A6-22250B693D4E}"/>
              </a:ext>
            </a:extLst>
          </p:cNvPr>
          <p:cNvSpPr txBox="1">
            <a:spLocks/>
          </p:cNvSpPr>
          <p:nvPr/>
        </p:nvSpPr>
        <p:spPr>
          <a:xfrm>
            <a:off x="357825" y="1420973"/>
            <a:ext cx="6536461" cy="4921415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800"/>
              </a:spcBef>
            </a:pPr>
            <a:r>
              <a:rPr lang="en-US" sz="2000">
                <a:latin typeface="Century Gothic" panose="020B0502020202020204" pitchFamily="34" charset="0"/>
              </a:rPr>
              <a:t>Enjoy Sangfor Global </a:t>
            </a:r>
            <a:r>
              <a:rPr lang="en-US" altLang="zh-CN" sz="2000">
                <a:solidFill>
                  <a:srgbClr val="FF0000"/>
                </a:solidFill>
                <a:latin typeface="Century Gothic" panose="020B0502020202020204" pitchFamily="34" charset="0"/>
              </a:rPr>
              <a:t>distributed</a:t>
            </a:r>
            <a:r>
              <a:rPr lang="zh-CN" altLang="en-US" sz="2000">
                <a:solidFill>
                  <a:srgbClr val="FF0000"/>
                </a:solidFill>
                <a:latin typeface="Century Gothic" panose="020B0502020202020204" pitchFamily="34" charset="0"/>
              </a:rPr>
              <a:t> </a:t>
            </a:r>
            <a:r>
              <a:rPr lang="en-US" sz="2000">
                <a:latin typeface="Century Gothic" panose="020B0502020202020204" pitchFamily="34" charset="0"/>
              </a:rPr>
              <a:t>Cloud + </a:t>
            </a:r>
            <a:r>
              <a:rPr lang="en-US" sz="2000">
                <a:solidFill>
                  <a:srgbClr val="FF0000"/>
                </a:solidFill>
                <a:latin typeface="Century Gothic" panose="020B0502020202020204" pitchFamily="34" charset="0"/>
              </a:rPr>
              <a:t>Security Best Practice </a:t>
            </a:r>
            <a:r>
              <a:rPr lang="en-US" sz="2000">
                <a:latin typeface="Century Gothic" panose="020B0502020202020204" pitchFamily="34" charset="0"/>
              </a:rPr>
              <a:t>and SOP Support</a:t>
            </a:r>
            <a:endParaRPr lang="en-US" sz="200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>
              <a:spcBef>
                <a:spcPts val="1800"/>
              </a:spcBef>
            </a:pPr>
            <a:r>
              <a:rPr lang="en-US" sz="2000">
                <a:latin typeface="Century Gothic" panose="020B0502020202020204" pitchFamily="34" charset="0"/>
              </a:rPr>
              <a:t>Simplify Operations with Sangfor GTM Support Services</a:t>
            </a:r>
          </a:p>
          <a:p>
            <a:pPr>
              <a:spcBef>
                <a:spcPts val="1800"/>
              </a:spcBef>
            </a:pPr>
            <a:r>
              <a:rPr lang="en-US" sz="2000">
                <a:latin typeface="Century Gothic" panose="020B0502020202020204" pitchFamily="34" charset="0"/>
              </a:rPr>
              <a:t>Flexible Partner Investment Model </a:t>
            </a:r>
            <a:br>
              <a:rPr lang="en-US" sz="2000">
                <a:latin typeface="Century Gothic" panose="020B0502020202020204" pitchFamily="34" charset="0"/>
              </a:rPr>
            </a:br>
            <a:r>
              <a:rPr lang="en-US" sz="2000">
                <a:latin typeface="Century Gothic" panose="020B0502020202020204" pitchFamily="34" charset="0"/>
              </a:rPr>
              <a:t>(</a:t>
            </a:r>
            <a:r>
              <a:rPr lang="en-US" sz="2000" err="1">
                <a:solidFill>
                  <a:srgbClr val="FF0000"/>
                </a:solidFill>
                <a:latin typeface="Century Gothic" panose="020B0502020202020204" pitchFamily="34" charset="0"/>
              </a:rPr>
              <a:t>Whitelabel</a:t>
            </a:r>
            <a:r>
              <a:rPr lang="en-US" sz="2000">
                <a:solidFill>
                  <a:srgbClr val="FF0000"/>
                </a:solidFill>
                <a:latin typeface="Century Gothic" panose="020B0502020202020204" pitchFamily="34" charset="0"/>
              </a:rPr>
              <a:t>, Service Partner or </a:t>
            </a:r>
            <a:r>
              <a:rPr lang="en-US" altLang="zh-CN" sz="2000">
                <a:solidFill>
                  <a:srgbClr val="FF0000"/>
                </a:solidFill>
                <a:latin typeface="Century Gothic" panose="020B0502020202020204" pitchFamily="34" charset="0"/>
              </a:rPr>
              <a:t>Co-investors</a:t>
            </a:r>
            <a:r>
              <a:rPr lang="en-US" sz="2000">
                <a:latin typeface="Century Gothic" panose="020B0502020202020204" pitchFamily="34" charset="0"/>
              </a:rPr>
              <a:t>)</a:t>
            </a:r>
          </a:p>
          <a:p>
            <a:pPr>
              <a:spcBef>
                <a:spcPts val="1800"/>
              </a:spcBef>
            </a:pPr>
            <a:r>
              <a:rPr lang="en-US" altLang="zh-TW" sz="2000">
                <a:latin typeface="Century Gothic" panose="020B0502020202020204" pitchFamily="34" charset="0"/>
              </a:rPr>
              <a:t>Sangfor Commit &amp; Protect </a:t>
            </a:r>
            <a:r>
              <a:rPr lang="en-HK" altLang="zh-TW" sz="2000">
                <a:latin typeface="Century Gothic" panose="020B0502020202020204" pitchFamily="34" charset="0"/>
              </a:rPr>
              <a:t>Local </a:t>
            </a:r>
            <a:r>
              <a:rPr lang="en-US" altLang="zh-TW" sz="2000">
                <a:latin typeface="Century Gothic" panose="020B0502020202020204" pitchFamily="34" charset="0"/>
              </a:rPr>
              <a:t>Partnership</a:t>
            </a:r>
          </a:p>
          <a:p>
            <a:pPr>
              <a:spcBef>
                <a:spcPts val="1800"/>
              </a:spcBef>
            </a:pPr>
            <a:r>
              <a:rPr lang="en-US" sz="2000">
                <a:latin typeface="Century Gothic" panose="020B0502020202020204" pitchFamily="34" charset="0"/>
              </a:rPr>
              <a:t>Partners Manage </a:t>
            </a:r>
            <a:r>
              <a:rPr lang="en-US" sz="2000">
                <a:solidFill>
                  <a:srgbClr val="FF0000"/>
                </a:solidFill>
                <a:latin typeface="Century Gothic" panose="020B0502020202020204" pitchFamily="34" charset="0"/>
              </a:rPr>
              <a:t>Own customers </a:t>
            </a:r>
            <a:r>
              <a:rPr lang="en-US" altLang="zh-CN" sz="2000">
                <a:latin typeface="Century Gothic" panose="020B0502020202020204" pitchFamily="34" charset="0"/>
              </a:rPr>
              <a:t>and</a:t>
            </a:r>
            <a:r>
              <a:rPr lang="zh-CN" altLang="en-US" sz="2000">
                <a:latin typeface="Century Gothic" panose="020B0502020202020204" pitchFamily="34" charset="0"/>
              </a:rPr>
              <a:t> </a:t>
            </a:r>
            <a:r>
              <a:rPr lang="en-US" altLang="zh-CN" sz="2000">
                <a:solidFill>
                  <a:srgbClr val="FF0000"/>
                </a:solidFill>
                <a:latin typeface="Century Gothic" panose="020B0502020202020204" pitchFamily="34" charset="0"/>
              </a:rPr>
              <a:t>cloud</a:t>
            </a:r>
            <a:r>
              <a:rPr lang="zh-CN" altLang="en-US" sz="2000">
                <a:solidFill>
                  <a:srgbClr val="FF0000"/>
                </a:solidFill>
                <a:latin typeface="Century Gothic" panose="020B0502020202020204" pitchFamily="34" charset="0"/>
              </a:rPr>
              <a:t> </a:t>
            </a:r>
            <a:r>
              <a:rPr lang="en-US" altLang="zh-CN" sz="2000">
                <a:solidFill>
                  <a:srgbClr val="FF0000"/>
                </a:solidFill>
                <a:latin typeface="Century Gothic" panose="020B0502020202020204" pitchFamily="34" charset="0"/>
              </a:rPr>
              <a:t>assets</a:t>
            </a:r>
            <a:r>
              <a:rPr lang="zh-CN" altLang="en-US" sz="2000">
                <a:solidFill>
                  <a:srgbClr val="FF0000"/>
                </a:solidFill>
                <a:latin typeface="Century Gothic" panose="020B0502020202020204" pitchFamily="34" charset="0"/>
              </a:rPr>
              <a:t> </a:t>
            </a:r>
            <a:r>
              <a:rPr lang="en-US" sz="2000">
                <a:solidFill>
                  <a:srgbClr val="FF0000"/>
                </a:solidFill>
                <a:latin typeface="Century Gothic" panose="020B0502020202020204" pitchFamily="34" charset="0"/>
              </a:rPr>
              <a:t>directly</a:t>
            </a:r>
          </a:p>
          <a:p>
            <a:pPr>
              <a:spcBef>
                <a:spcPts val="1800"/>
              </a:spcBef>
            </a:pPr>
            <a:r>
              <a:rPr lang="en-US" sz="2000">
                <a:latin typeface="Century Gothic" panose="020B0502020202020204" pitchFamily="34" charset="0"/>
              </a:rPr>
              <a:t>Leverage Partner’s </a:t>
            </a:r>
            <a:r>
              <a:rPr lang="en-US" altLang="zh-TW" sz="2000">
                <a:latin typeface="Century Gothic" panose="020B0502020202020204" pitchFamily="34" charset="0"/>
              </a:rPr>
              <a:t>Eco-System </a:t>
            </a:r>
            <a:r>
              <a:rPr lang="en-US" sz="2000">
                <a:latin typeface="Century Gothic" panose="020B0502020202020204" pitchFamily="34" charset="0"/>
              </a:rPr>
              <a:t>to provide </a:t>
            </a:r>
            <a:br>
              <a:rPr lang="en-US" sz="2000">
                <a:latin typeface="Century Gothic" panose="020B0502020202020204" pitchFamily="34" charset="0"/>
              </a:rPr>
            </a:br>
            <a:r>
              <a:rPr lang="en-US" altLang="zh-CN" sz="2000">
                <a:latin typeface="Century Gothic" panose="020B0502020202020204" pitchFamily="34" charset="0"/>
              </a:rPr>
              <a:t>one-stop-shop</a:t>
            </a:r>
            <a:r>
              <a:rPr lang="en-US" sz="2000">
                <a:latin typeface="Century Gothic" panose="020B0502020202020204" pitchFamily="34" charset="0"/>
              </a:rPr>
              <a:t> managed services by yourself</a:t>
            </a:r>
          </a:p>
          <a:p>
            <a:pPr>
              <a:spcBef>
                <a:spcPts val="1800"/>
              </a:spcBef>
            </a:pPr>
            <a:endParaRPr lang="en-US" sz="200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7" name="Picture 2" descr="See the source image">
            <a:extLst>
              <a:ext uri="{FF2B5EF4-FFF2-40B4-BE49-F238E27FC236}">
                <a16:creationId xmlns:a16="http://schemas.microsoft.com/office/drawing/2014/main" id="{71973EF0-A691-4D7E-A42E-DC8C7841702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835" t="926" r="17047" b="-927"/>
          <a:stretch/>
        </p:blipFill>
        <p:spPr bwMode="auto">
          <a:xfrm>
            <a:off x="7037939" y="903303"/>
            <a:ext cx="5154061" cy="5316563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2556520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89A9F3-6E9A-4E48-81C3-4DD48B5E3F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HK"/>
              <a:t>Partner Exit Option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5A6C1E-6A54-42AA-AD10-8C360273B3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41F8163-5860-426A-B861-11AB05F194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B37A123-7338-4F97-9C2B-4818F403A9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 dirty="0"/>
              <a:t>Page </a:t>
            </a:r>
            <a:fld id="{6F6B6950-8D1A-4668-8374-25B44628E0DF}" type="slidenum">
              <a:rPr lang="zh-CN" altLang="en-US" smtClean="0"/>
              <a:t>17</a:t>
            </a:fld>
            <a:endParaRPr lang="zh-CN" alt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EF409C4-5E37-49CB-AC0C-28CE4E1974EA}"/>
              </a:ext>
            </a:extLst>
          </p:cNvPr>
          <p:cNvSpPr txBox="1"/>
          <p:nvPr/>
        </p:nvSpPr>
        <p:spPr>
          <a:xfrm>
            <a:off x="89202" y="1467321"/>
            <a:ext cx="1136771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1" lang="en-US" sz="3600" dirty="0">
                <a:solidFill>
                  <a:srgbClr val="7030A0"/>
                </a:solidFill>
                <a:latin typeface="Century Gothic" panose="020B0502020202020204" pitchFamily="34" charset="0"/>
                <a:ea typeface="Microsoft YaHei"/>
              </a:rPr>
              <a:t>Partner will get </a:t>
            </a:r>
            <a:r>
              <a:rPr kumimoji="1" lang="en-US" sz="3600" b="1" dirty="0">
                <a:solidFill>
                  <a:srgbClr val="FF0000"/>
                </a:solidFill>
                <a:latin typeface="Century Gothic" panose="020B0502020202020204" pitchFamily="34" charset="0"/>
                <a:ea typeface="Microsoft YaHei"/>
              </a:rPr>
              <a:t>REFUNDED</a:t>
            </a:r>
            <a:r>
              <a:rPr kumimoji="1" lang="en-US" sz="3600" dirty="0">
                <a:solidFill>
                  <a:srgbClr val="7030A0"/>
                </a:solidFill>
                <a:latin typeface="Century Gothic" panose="020B0502020202020204" pitchFamily="34" charset="0"/>
                <a:ea typeface="Microsoft YaHei"/>
              </a:rPr>
              <a:t> if no subscription for the initial resource invested</a:t>
            </a:r>
            <a:r>
              <a:rPr kumimoji="1" lang="zh-CN" altLang="en-US" sz="3600" dirty="0">
                <a:solidFill>
                  <a:srgbClr val="7030A0"/>
                </a:solidFill>
                <a:latin typeface="Century Gothic" panose="020B0502020202020204" pitchFamily="34" charset="0"/>
                <a:ea typeface="Microsoft YaHei"/>
              </a:rPr>
              <a:t> </a:t>
            </a:r>
            <a:r>
              <a:rPr kumimoji="1" lang="en-US" altLang="zh-CN" sz="3600" dirty="0">
                <a:solidFill>
                  <a:srgbClr val="7030A0"/>
                </a:solidFill>
                <a:latin typeface="Century Gothic" panose="020B0502020202020204" pitchFamily="34" charset="0"/>
                <a:ea typeface="Microsoft YaHei"/>
              </a:rPr>
              <a:t>within</a:t>
            </a:r>
            <a:r>
              <a:rPr kumimoji="1" lang="zh-CN" altLang="en-US" sz="3600" dirty="0">
                <a:solidFill>
                  <a:srgbClr val="7030A0"/>
                </a:solidFill>
                <a:latin typeface="Century Gothic" panose="020B0502020202020204" pitchFamily="34" charset="0"/>
                <a:ea typeface="Microsoft YaHei"/>
              </a:rPr>
              <a:t> </a:t>
            </a:r>
            <a:r>
              <a:rPr kumimoji="1" lang="en-US" altLang="zh-CN" sz="3600" dirty="0">
                <a:solidFill>
                  <a:srgbClr val="7030A0"/>
                </a:solidFill>
                <a:latin typeface="Century Gothic" panose="020B0502020202020204" pitchFamily="34" charset="0"/>
                <a:ea typeface="Microsoft YaHei"/>
              </a:rPr>
              <a:t>10</a:t>
            </a:r>
            <a:r>
              <a:rPr kumimoji="1" lang="zh-CN" altLang="en-US" sz="3600" dirty="0">
                <a:solidFill>
                  <a:srgbClr val="7030A0"/>
                </a:solidFill>
                <a:latin typeface="Century Gothic" panose="020B0502020202020204" pitchFamily="34" charset="0"/>
                <a:ea typeface="Microsoft YaHei"/>
              </a:rPr>
              <a:t> </a:t>
            </a:r>
            <a:r>
              <a:rPr kumimoji="1" lang="en-US" altLang="zh-CN" sz="3600" dirty="0">
                <a:solidFill>
                  <a:srgbClr val="7030A0"/>
                </a:solidFill>
                <a:latin typeface="Century Gothic" panose="020B0502020202020204" pitchFamily="34" charset="0"/>
                <a:ea typeface="Microsoft YaHei"/>
              </a:rPr>
              <a:t>month</a:t>
            </a:r>
            <a:endParaRPr kumimoji="1" lang="en-US" sz="3600" dirty="0">
              <a:solidFill>
                <a:srgbClr val="7030A0"/>
              </a:solidFill>
              <a:latin typeface="Century Gothic" panose="020B0502020202020204" pitchFamily="34" charset="0"/>
              <a:ea typeface="Microsoft YaHei"/>
            </a:endParaRPr>
          </a:p>
        </p:txBody>
      </p:sp>
      <p:pic>
        <p:nvPicPr>
          <p:cNvPr id="2050" name="Picture 2" descr="See the source image">
            <a:extLst>
              <a:ext uri="{FF2B5EF4-FFF2-40B4-BE49-F238E27FC236}">
                <a16:creationId xmlns:a16="http://schemas.microsoft.com/office/drawing/2014/main" id="{D355BA28-C99E-4C72-8E9D-6CCBDC968A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3060" y="3367724"/>
            <a:ext cx="4384923" cy="2278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845268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组合 29">
            <a:extLst>
              <a:ext uri="{FF2B5EF4-FFF2-40B4-BE49-F238E27FC236}">
                <a16:creationId xmlns:a16="http://schemas.microsoft.com/office/drawing/2014/main" id="{655169F3-B158-5044-958C-63AF9FE08FDC}"/>
              </a:ext>
            </a:extLst>
          </p:cNvPr>
          <p:cNvGrpSpPr/>
          <p:nvPr/>
        </p:nvGrpSpPr>
        <p:grpSpPr>
          <a:xfrm>
            <a:off x="1960651" y="1347241"/>
            <a:ext cx="8270697" cy="4163519"/>
            <a:chOff x="4572000" y="1148221"/>
            <a:chExt cx="4032448" cy="3135092"/>
          </a:xfrm>
        </p:grpSpPr>
        <p:grpSp>
          <p:nvGrpSpPr>
            <p:cNvPr id="2" name="组合 1">
              <a:extLst>
                <a:ext uri="{FF2B5EF4-FFF2-40B4-BE49-F238E27FC236}">
                  <a16:creationId xmlns:a16="http://schemas.microsoft.com/office/drawing/2014/main" id="{D07C2A06-ED1D-7E44-BF84-FCC14D64E2D2}"/>
                </a:ext>
              </a:extLst>
            </p:cNvPr>
            <p:cNvGrpSpPr/>
            <p:nvPr/>
          </p:nvGrpSpPr>
          <p:grpSpPr>
            <a:xfrm>
              <a:off x="4572000" y="1148221"/>
              <a:ext cx="4032448" cy="631442"/>
              <a:chOff x="4572000" y="1148221"/>
              <a:chExt cx="4032448" cy="631442"/>
            </a:xfrm>
          </p:grpSpPr>
          <p:grpSp>
            <p:nvGrpSpPr>
              <p:cNvPr id="3" name="组合 2">
                <a:extLst>
                  <a:ext uri="{FF2B5EF4-FFF2-40B4-BE49-F238E27FC236}">
                    <a16:creationId xmlns:a16="http://schemas.microsoft.com/office/drawing/2014/main" id="{2604EB28-3A22-D64F-874C-AC529601B4A4}"/>
                  </a:ext>
                </a:extLst>
              </p:cNvPr>
              <p:cNvGrpSpPr/>
              <p:nvPr/>
            </p:nvGrpSpPr>
            <p:grpSpPr>
              <a:xfrm>
                <a:off x="4572000" y="1165225"/>
                <a:ext cx="4032448" cy="432048"/>
                <a:chOff x="3369714" y="1455741"/>
                <a:chExt cx="4032448" cy="432048"/>
              </a:xfrm>
            </p:grpSpPr>
            <p:sp>
              <p:nvSpPr>
                <p:cNvPr id="7" name="矩形 1">
                  <a:extLst>
                    <a:ext uri="{FF2B5EF4-FFF2-40B4-BE49-F238E27FC236}">
                      <a16:creationId xmlns:a16="http://schemas.microsoft.com/office/drawing/2014/main" id="{C3364AD8-2FF5-454F-A086-FC48E0305098}"/>
                    </a:ext>
                  </a:extLst>
                </p:cNvPr>
                <p:cNvSpPr/>
                <p:nvPr/>
              </p:nvSpPr>
              <p:spPr>
                <a:xfrm>
                  <a:off x="3369714" y="1455741"/>
                  <a:ext cx="4032448" cy="432048"/>
                </a:xfrm>
                <a:prstGeom prst="rect">
                  <a:avLst/>
                </a:prstGeom>
                <a:noFill/>
                <a:ln w="9525">
                  <a:solidFill>
                    <a:srgbClr val="1A526E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272E38"/>
                    </a:solidFill>
                  </a:endParaRPr>
                </a:p>
              </p:txBody>
            </p:sp>
            <p:sp>
              <p:nvSpPr>
                <p:cNvPr id="8" name="TextBox 54">
                  <a:extLst>
                    <a:ext uri="{FF2B5EF4-FFF2-40B4-BE49-F238E27FC236}">
                      <a16:creationId xmlns:a16="http://schemas.microsoft.com/office/drawing/2014/main" id="{7B23DEEC-12CB-F344-86E8-551BECB46A97}"/>
                    </a:ext>
                  </a:extLst>
                </p:cNvPr>
                <p:cNvSpPr txBox="1"/>
                <p:nvPr/>
              </p:nvSpPr>
              <p:spPr>
                <a:xfrm>
                  <a:off x="4558020" y="1539117"/>
                  <a:ext cx="2558334" cy="278104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rtlCol="0">
                  <a:spAutoFit/>
                </a:bodyPr>
                <a:lstStyle/>
                <a:p>
                  <a:pPr algn="just"/>
                  <a:r>
                    <a:rPr lang="en-US" altLang="zh-CN" b="1" dirty="0">
                      <a:latin typeface="Century Gothic" panose="020B0502020202020204" pitchFamily="34" charset="0"/>
                      <a:ea typeface="微软雅黑" pitchFamily="34" charset="-122"/>
                    </a:rPr>
                    <a:t>Unique</a:t>
                  </a:r>
                  <a:r>
                    <a:rPr lang="zh-CN" altLang="en-US" b="1" dirty="0">
                      <a:latin typeface="Century Gothic" panose="020B0502020202020204" pitchFamily="34" charset="0"/>
                      <a:ea typeface="微软雅黑" pitchFamily="34" charset="-122"/>
                    </a:rPr>
                    <a:t> </a:t>
                  </a:r>
                  <a:r>
                    <a:rPr lang="en-US" altLang="zh-CN" b="1" dirty="0">
                      <a:latin typeface="Century Gothic" panose="020B0502020202020204" pitchFamily="34" charset="0"/>
                      <a:ea typeface="微软雅黑" pitchFamily="34" charset="-122"/>
                    </a:rPr>
                    <a:t>values</a:t>
                  </a:r>
                  <a:r>
                    <a:rPr lang="zh-CN" altLang="en-US" b="1" dirty="0">
                      <a:latin typeface="Century Gothic" panose="020B0502020202020204" pitchFamily="34" charset="0"/>
                      <a:ea typeface="微软雅黑" pitchFamily="34" charset="-122"/>
                    </a:rPr>
                    <a:t> </a:t>
                  </a:r>
                  <a:r>
                    <a:rPr lang="en-US" altLang="zh-CN" b="1" dirty="0">
                      <a:latin typeface="Century Gothic" panose="020B0502020202020204" pitchFamily="34" charset="0"/>
                      <a:ea typeface="微软雅黑" pitchFamily="34" charset="-122"/>
                    </a:rPr>
                    <a:t>of</a:t>
                  </a:r>
                  <a:r>
                    <a:rPr lang="zh-CN" altLang="en-US" b="1" dirty="0">
                      <a:latin typeface="Century Gothic" panose="020B0502020202020204" pitchFamily="34" charset="0"/>
                      <a:ea typeface="微软雅黑" pitchFamily="34" charset="-122"/>
                    </a:rPr>
                    <a:t> </a:t>
                  </a:r>
                  <a:r>
                    <a:rPr lang="en-US" altLang="zh-CN" b="1" dirty="0">
                      <a:latin typeface="Century Gothic" panose="020B0502020202020204" pitchFamily="34" charset="0"/>
                      <a:ea typeface="微软雅黑" pitchFamily="34" charset="-122"/>
                    </a:rPr>
                    <a:t>Managed</a:t>
                  </a:r>
                  <a:r>
                    <a:rPr lang="zh-CN" altLang="en-US" b="1" dirty="0">
                      <a:latin typeface="Century Gothic" panose="020B0502020202020204" pitchFamily="34" charset="0"/>
                      <a:ea typeface="微软雅黑" pitchFamily="34" charset="-122"/>
                    </a:rPr>
                    <a:t> </a:t>
                  </a:r>
                  <a:r>
                    <a:rPr lang="en-US" altLang="zh-CN" b="1" dirty="0">
                      <a:latin typeface="Century Gothic" panose="020B0502020202020204" pitchFamily="34" charset="0"/>
                      <a:ea typeface="微软雅黑" pitchFamily="34" charset="-122"/>
                    </a:rPr>
                    <a:t>cloud</a:t>
                  </a:r>
                  <a:r>
                    <a:rPr lang="zh-CN" altLang="en-US" b="1" dirty="0">
                      <a:latin typeface="Century Gothic" panose="020B0502020202020204" pitchFamily="34" charset="0"/>
                      <a:ea typeface="微软雅黑" pitchFamily="34" charset="-122"/>
                    </a:rPr>
                    <a:t> </a:t>
                  </a:r>
                  <a:r>
                    <a:rPr lang="en-US" altLang="zh-CN" b="1" dirty="0">
                      <a:latin typeface="Century Gothic" panose="020B0502020202020204" pitchFamily="34" charset="0"/>
                      <a:ea typeface="微软雅黑" pitchFamily="34" charset="-122"/>
                    </a:rPr>
                    <a:t>service</a:t>
                  </a:r>
                  <a:r>
                    <a:rPr lang="zh-CN" altLang="en-US" b="1" dirty="0">
                      <a:latin typeface="Century Gothic" panose="020B0502020202020204" pitchFamily="34" charset="0"/>
                      <a:ea typeface="微软雅黑" pitchFamily="34" charset="-122"/>
                    </a:rPr>
                    <a:t> </a:t>
                  </a:r>
                </a:p>
              </p:txBody>
            </p:sp>
          </p:grpSp>
          <p:grpSp>
            <p:nvGrpSpPr>
              <p:cNvPr id="4" name="组合 3">
                <a:extLst>
                  <a:ext uri="{FF2B5EF4-FFF2-40B4-BE49-F238E27FC236}">
                    <a16:creationId xmlns:a16="http://schemas.microsoft.com/office/drawing/2014/main" id="{C4B7E4F5-17D8-9641-A0BA-31F53715ABC6}"/>
                  </a:ext>
                </a:extLst>
              </p:cNvPr>
              <p:cNvGrpSpPr/>
              <p:nvPr/>
            </p:nvGrpSpPr>
            <p:grpSpPr>
              <a:xfrm>
                <a:off x="4667903" y="1148221"/>
                <a:ext cx="956874" cy="631442"/>
                <a:chOff x="1331539" y="2677259"/>
                <a:chExt cx="956874" cy="631442"/>
              </a:xfrm>
            </p:grpSpPr>
            <p:sp>
              <p:nvSpPr>
                <p:cNvPr id="5" name="五边形 4">
                  <a:extLst>
                    <a:ext uri="{FF2B5EF4-FFF2-40B4-BE49-F238E27FC236}">
                      <a16:creationId xmlns:a16="http://schemas.microsoft.com/office/drawing/2014/main" id="{1AAA0EB8-F770-6645-BB0F-5D9039E58108}"/>
                    </a:ext>
                  </a:extLst>
                </p:cNvPr>
                <p:cNvSpPr/>
                <p:nvPr/>
              </p:nvSpPr>
              <p:spPr>
                <a:xfrm rot="5400000">
                  <a:off x="1494255" y="2514543"/>
                  <a:ext cx="631442" cy="956874"/>
                </a:xfrm>
                <a:prstGeom prst="homePlate">
                  <a:avLst>
                    <a:gd name="adj" fmla="val 29001"/>
                  </a:avLst>
                </a:prstGeom>
                <a:solidFill>
                  <a:srgbClr val="1A526E"/>
                </a:solidFill>
                <a:ln w="12700">
                  <a:solidFill>
                    <a:srgbClr val="1A526E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272E38"/>
                    </a:solidFill>
                  </a:endParaRPr>
                </a:p>
              </p:txBody>
            </p:sp>
            <p:sp>
              <p:nvSpPr>
                <p:cNvPr id="6" name="TextBox 57">
                  <a:extLst>
                    <a:ext uri="{FF2B5EF4-FFF2-40B4-BE49-F238E27FC236}">
                      <a16:creationId xmlns:a16="http://schemas.microsoft.com/office/drawing/2014/main" id="{543B70D0-7C04-DF4C-9C51-5EA23854716C}"/>
                    </a:ext>
                  </a:extLst>
                </p:cNvPr>
                <p:cNvSpPr txBox="1"/>
                <p:nvPr/>
              </p:nvSpPr>
              <p:spPr>
                <a:xfrm>
                  <a:off x="1381867" y="2754122"/>
                  <a:ext cx="251036" cy="254928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1600" b="1" spc="300" dirty="0">
                      <a:solidFill>
                        <a:schemeClr val="bg1"/>
                      </a:solidFill>
                      <a:latin typeface="微软雅黑" pitchFamily="34" charset="-122"/>
                      <a:ea typeface="微软雅黑" pitchFamily="34" charset="-122"/>
                    </a:rPr>
                    <a:t>01</a:t>
                  </a:r>
                  <a:endParaRPr lang="zh-CN" altLang="en-US" sz="1600" b="1" spc="300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</p:grpSp>
        </p:grpSp>
        <p:grpSp>
          <p:nvGrpSpPr>
            <p:cNvPr id="9" name="组合 8">
              <a:extLst>
                <a:ext uri="{FF2B5EF4-FFF2-40B4-BE49-F238E27FC236}">
                  <a16:creationId xmlns:a16="http://schemas.microsoft.com/office/drawing/2014/main" id="{2EE7FE76-4FA7-FB40-9033-61CAA89800A2}"/>
                </a:ext>
              </a:extLst>
            </p:cNvPr>
            <p:cNvGrpSpPr/>
            <p:nvPr/>
          </p:nvGrpSpPr>
          <p:grpSpPr>
            <a:xfrm>
              <a:off x="4572000" y="1982771"/>
              <a:ext cx="4032448" cy="631442"/>
              <a:chOff x="4572000" y="1148221"/>
              <a:chExt cx="4032448" cy="631442"/>
            </a:xfrm>
          </p:grpSpPr>
          <p:sp>
            <p:nvSpPr>
              <p:cNvPr id="14" name="矩形 1">
                <a:extLst>
                  <a:ext uri="{FF2B5EF4-FFF2-40B4-BE49-F238E27FC236}">
                    <a16:creationId xmlns:a16="http://schemas.microsoft.com/office/drawing/2014/main" id="{F3E634B6-D93F-0D4C-AE40-CEFC274AE549}"/>
                  </a:ext>
                </a:extLst>
              </p:cNvPr>
              <p:cNvSpPr/>
              <p:nvPr/>
            </p:nvSpPr>
            <p:spPr>
              <a:xfrm>
                <a:off x="4572000" y="1165225"/>
                <a:ext cx="4032448" cy="432048"/>
              </a:xfrm>
              <a:prstGeom prst="rect">
                <a:avLst/>
              </a:prstGeom>
              <a:noFill/>
              <a:ln w="9525">
                <a:solidFill>
                  <a:srgbClr val="8CC33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272E38"/>
                  </a:solidFill>
                </a:endParaRPr>
              </a:p>
            </p:txBody>
          </p:sp>
          <p:grpSp>
            <p:nvGrpSpPr>
              <p:cNvPr id="11" name="组合 10">
                <a:extLst>
                  <a:ext uri="{FF2B5EF4-FFF2-40B4-BE49-F238E27FC236}">
                    <a16:creationId xmlns:a16="http://schemas.microsoft.com/office/drawing/2014/main" id="{34DF135E-FE02-8041-9FEC-FF5FCC9D0602}"/>
                  </a:ext>
                </a:extLst>
              </p:cNvPr>
              <p:cNvGrpSpPr/>
              <p:nvPr/>
            </p:nvGrpSpPr>
            <p:grpSpPr>
              <a:xfrm>
                <a:off x="4667903" y="1148221"/>
                <a:ext cx="956874" cy="631442"/>
                <a:chOff x="1331539" y="2677259"/>
                <a:chExt cx="956874" cy="631442"/>
              </a:xfrm>
            </p:grpSpPr>
            <p:sp>
              <p:nvSpPr>
                <p:cNvPr id="12" name="五边形 11">
                  <a:extLst>
                    <a:ext uri="{FF2B5EF4-FFF2-40B4-BE49-F238E27FC236}">
                      <a16:creationId xmlns:a16="http://schemas.microsoft.com/office/drawing/2014/main" id="{E22CC0E8-7B7A-FC41-9489-E1E495C565B5}"/>
                    </a:ext>
                  </a:extLst>
                </p:cNvPr>
                <p:cNvSpPr/>
                <p:nvPr/>
              </p:nvSpPr>
              <p:spPr>
                <a:xfrm rot="5400000">
                  <a:off x="1494255" y="2514543"/>
                  <a:ext cx="631442" cy="956874"/>
                </a:xfrm>
                <a:prstGeom prst="homePlate">
                  <a:avLst>
                    <a:gd name="adj" fmla="val 29001"/>
                  </a:avLst>
                </a:prstGeom>
                <a:solidFill>
                  <a:srgbClr val="8CC33F"/>
                </a:solidFill>
                <a:ln w="12700">
                  <a:solidFill>
                    <a:srgbClr val="8CC33F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272E38"/>
                    </a:solidFill>
                  </a:endParaRPr>
                </a:p>
              </p:txBody>
            </p:sp>
            <p:sp>
              <p:nvSpPr>
                <p:cNvPr id="13" name="TextBox 62">
                  <a:extLst>
                    <a:ext uri="{FF2B5EF4-FFF2-40B4-BE49-F238E27FC236}">
                      <a16:creationId xmlns:a16="http://schemas.microsoft.com/office/drawing/2014/main" id="{18F65A81-F8C0-FE4B-8F0D-BD476DE18664}"/>
                    </a:ext>
                  </a:extLst>
                </p:cNvPr>
                <p:cNvSpPr txBox="1"/>
                <p:nvPr/>
              </p:nvSpPr>
              <p:spPr>
                <a:xfrm>
                  <a:off x="1381867" y="2754122"/>
                  <a:ext cx="251037" cy="254928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1600" b="1" spc="300" dirty="0">
                      <a:solidFill>
                        <a:schemeClr val="bg1"/>
                      </a:solidFill>
                      <a:latin typeface="微软雅黑" pitchFamily="34" charset="-122"/>
                      <a:ea typeface="微软雅黑" pitchFamily="34" charset="-122"/>
                    </a:rPr>
                    <a:t>02</a:t>
                  </a:r>
                  <a:endParaRPr lang="zh-CN" altLang="en-US" sz="1600" b="1" spc="300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</p:grpSp>
        </p:grpSp>
        <p:grpSp>
          <p:nvGrpSpPr>
            <p:cNvPr id="16" name="组合 15">
              <a:extLst>
                <a:ext uri="{FF2B5EF4-FFF2-40B4-BE49-F238E27FC236}">
                  <a16:creationId xmlns:a16="http://schemas.microsoft.com/office/drawing/2014/main" id="{5DE8DD69-CDB1-A243-B736-267888AE03F9}"/>
                </a:ext>
              </a:extLst>
            </p:cNvPr>
            <p:cNvGrpSpPr/>
            <p:nvPr/>
          </p:nvGrpSpPr>
          <p:grpSpPr>
            <a:xfrm>
              <a:off x="4572000" y="2817321"/>
              <a:ext cx="4032448" cy="631442"/>
              <a:chOff x="4572000" y="1148221"/>
              <a:chExt cx="4032448" cy="631442"/>
            </a:xfrm>
          </p:grpSpPr>
          <p:sp>
            <p:nvSpPr>
              <p:cNvPr id="21" name="矩形 1">
                <a:extLst>
                  <a:ext uri="{FF2B5EF4-FFF2-40B4-BE49-F238E27FC236}">
                    <a16:creationId xmlns:a16="http://schemas.microsoft.com/office/drawing/2014/main" id="{E9AFB8E0-5429-E543-BEB1-11726B813398}"/>
                  </a:ext>
                </a:extLst>
              </p:cNvPr>
              <p:cNvSpPr/>
              <p:nvPr/>
            </p:nvSpPr>
            <p:spPr>
              <a:xfrm>
                <a:off x="4572000" y="1165225"/>
                <a:ext cx="4032448" cy="432048"/>
              </a:xfrm>
              <a:prstGeom prst="rect">
                <a:avLst/>
              </a:prstGeom>
              <a:noFill/>
              <a:ln w="9525">
                <a:solidFill>
                  <a:srgbClr val="1A526E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272E38"/>
                  </a:solidFill>
                </a:endParaRPr>
              </a:p>
            </p:txBody>
          </p:sp>
          <p:grpSp>
            <p:nvGrpSpPr>
              <p:cNvPr id="18" name="组合 17">
                <a:extLst>
                  <a:ext uri="{FF2B5EF4-FFF2-40B4-BE49-F238E27FC236}">
                    <a16:creationId xmlns:a16="http://schemas.microsoft.com/office/drawing/2014/main" id="{C2E92A79-6DBB-604E-BCD3-D2AB245DADC5}"/>
                  </a:ext>
                </a:extLst>
              </p:cNvPr>
              <p:cNvGrpSpPr/>
              <p:nvPr/>
            </p:nvGrpSpPr>
            <p:grpSpPr>
              <a:xfrm>
                <a:off x="4667903" y="1148221"/>
                <a:ext cx="956874" cy="631442"/>
                <a:chOff x="1331539" y="2677259"/>
                <a:chExt cx="956874" cy="631442"/>
              </a:xfrm>
            </p:grpSpPr>
            <p:sp>
              <p:nvSpPr>
                <p:cNvPr id="19" name="五边形 18">
                  <a:extLst>
                    <a:ext uri="{FF2B5EF4-FFF2-40B4-BE49-F238E27FC236}">
                      <a16:creationId xmlns:a16="http://schemas.microsoft.com/office/drawing/2014/main" id="{FE251045-0748-DF4D-A561-DF0A1F9225A9}"/>
                    </a:ext>
                  </a:extLst>
                </p:cNvPr>
                <p:cNvSpPr/>
                <p:nvPr/>
              </p:nvSpPr>
              <p:spPr>
                <a:xfrm rot="5400000">
                  <a:off x="1494255" y="2514543"/>
                  <a:ext cx="631442" cy="956874"/>
                </a:xfrm>
                <a:prstGeom prst="homePlate">
                  <a:avLst>
                    <a:gd name="adj" fmla="val 29001"/>
                  </a:avLst>
                </a:prstGeom>
                <a:solidFill>
                  <a:srgbClr val="1A526E"/>
                </a:solidFill>
                <a:ln w="12700">
                  <a:solidFill>
                    <a:srgbClr val="1A526E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272E38"/>
                    </a:solidFill>
                  </a:endParaRPr>
                </a:p>
              </p:txBody>
            </p:sp>
            <p:sp>
              <p:nvSpPr>
                <p:cNvPr id="20" name="TextBox 69">
                  <a:extLst>
                    <a:ext uri="{FF2B5EF4-FFF2-40B4-BE49-F238E27FC236}">
                      <a16:creationId xmlns:a16="http://schemas.microsoft.com/office/drawing/2014/main" id="{F74A7B49-33B1-7847-8CC0-DEBF6841C187}"/>
                    </a:ext>
                  </a:extLst>
                </p:cNvPr>
                <p:cNvSpPr txBox="1"/>
                <p:nvPr/>
              </p:nvSpPr>
              <p:spPr>
                <a:xfrm>
                  <a:off x="1381867" y="2754122"/>
                  <a:ext cx="213521" cy="254928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1600" b="1" dirty="0">
                      <a:solidFill>
                        <a:schemeClr val="bg1"/>
                      </a:solidFill>
                      <a:latin typeface="微软雅黑" pitchFamily="34" charset="-122"/>
                      <a:ea typeface="微软雅黑" pitchFamily="34" charset="-122"/>
                    </a:rPr>
                    <a:t>03</a:t>
                  </a:r>
                  <a:endParaRPr lang="zh-CN" altLang="en-US" sz="1600" b="1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</p:grpSp>
        </p:grpSp>
        <p:grpSp>
          <p:nvGrpSpPr>
            <p:cNvPr id="23" name="组合 22">
              <a:extLst>
                <a:ext uri="{FF2B5EF4-FFF2-40B4-BE49-F238E27FC236}">
                  <a16:creationId xmlns:a16="http://schemas.microsoft.com/office/drawing/2014/main" id="{1AC802CA-E154-9846-8D11-7829B5EDBEF1}"/>
                </a:ext>
              </a:extLst>
            </p:cNvPr>
            <p:cNvGrpSpPr/>
            <p:nvPr/>
          </p:nvGrpSpPr>
          <p:grpSpPr>
            <a:xfrm>
              <a:off x="4572000" y="3651871"/>
              <a:ext cx="4032448" cy="631442"/>
              <a:chOff x="4572000" y="1148221"/>
              <a:chExt cx="4032448" cy="631442"/>
            </a:xfrm>
          </p:grpSpPr>
          <p:sp>
            <p:nvSpPr>
              <p:cNvPr id="28" name="矩形 1">
                <a:extLst>
                  <a:ext uri="{FF2B5EF4-FFF2-40B4-BE49-F238E27FC236}">
                    <a16:creationId xmlns:a16="http://schemas.microsoft.com/office/drawing/2014/main" id="{DD57A43C-0242-D64D-B430-89FCF5D2EE47}"/>
                  </a:ext>
                </a:extLst>
              </p:cNvPr>
              <p:cNvSpPr/>
              <p:nvPr/>
            </p:nvSpPr>
            <p:spPr>
              <a:xfrm>
                <a:off x="4572000" y="1165225"/>
                <a:ext cx="4032448" cy="432048"/>
              </a:xfrm>
              <a:prstGeom prst="rect">
                <a:avLst/>
              </a:prstGeom>
              <a:noFill/>
              <a:ln w="9525">
                <a:solidFill>
                  <a:srgbClr val="8CC33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272E38"/>
                  </a:solidFill>
                </a:endParaRPr>
              </a:p>
            </p:txBody>
          </p:sp>
          <p:grpSp>
            <p:nvGrpSpPr>
              <p:cNvPr id="25" name="组合 24">
                <a:extLst>
                  <a:ext uri="{FF2B5EF4-FFF2-40B4-BE49-F238E27FC236}">
                    <a16:creationId xmlns:a16="http://schemas.microsoft.com/office/drawing/2014/main" id="{349F3CCD-A9BC-BA47-AFCE-F3B9ECC3DD1A}"/>
                  </a:ext>
                </a:extLst>
              </p:cNvPr>
              <p:cNvGrpSpPr/>
              <p:nvPr/>
            </p:nvGrpSpPr>
            <p:grpSpPr>
              <a:xfrm>
                <a:off x="4667903" y="1148221"/>
                <a:ext cx="956874" cy="631442"/>
                <a:chOff x="1331539" y="2677259"/>
                <a:chExt cx="956874" cy="631442"/>
              </a:xfrm>
            </p:grpSpPr>
            <p:sp>
              <p:nvSpPr>
                <p:cNvPr id="26" name="五边形 25">
                  <a:extLst>
                    <a:ext uri="{FF2B5EF4-FFF2-40B4-BE49-F238E27FC236}">
                      <a16:creationId xmlns:a16="http://schemas.microsoft.com/office/drawing/2014/main" id="{B683B496-2252-5946-8D43-1044DDEB41DF}"/>
                    </a:ext>
                  </a:extLst>
                </p:cNvPr>
                <p:cNvSpPr/>
                <p:nvPr/>
              </p:nvSpPr>
              <p:spPr>
                <a:xfrm rot="5400000">
                  <a:off x="1494255" y="2514543"/>
                  <a:ext cx="631442" cy="956874"/>
                </a:xfrm>
                <a:prstGeom prst="homePlate">
                  <a:avLst>
                    <a:gd name="adj" fmla="val 29001"/>
                  </a:avLst>
                </a:prstGeom>
                <a:solidFill>
                  <a:srgbClr val="8CC33F"/>
                </a:solidFill>
                <a:ln w="12700">
                  <a:solidFill>
                    <a:srgbClr val="8CC33F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272E38"/>
                    </a:solidFill>
                  </a:endParaRPr>
                </a:p>
              </p:txBody>
            </p:sp>
            <p:sp>
              <p:nvSpPr>
                <p:cNvPr id="27" name="TextBox 76">
                  <a:extLst>
                    <a:ext uri="{FF2B5EF4-FFF2-40B4-BE49-F238E27FC236}">
                      <a16:creationId xmlns:a16="http://schemas.microsoft.com/office/drawing/2014/main" id="{29193B0C-5EA3-7741-97B0-AD294DE8DDE3}"/>
                    </a:ext>
                  </a:extLst>
                </p:cNvPr>
                <p:cNvSpPr txBox="1"/>
                <p:nvPr/>
              </p:nvSpPr>
              <p:spPr>
                <a:xfrm>
                  <a:off x="1381867" y="2754122"/>
                  <a:ext cx="251037" cy="254928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1600" b="1" spc="300" dirty="0">
                      <a:solidFill>
                        <a:schemeClr val="bg1"/>
                      </a:solidFill>
                      <a:latin typeface="微软雅黑" pitchFamily="34" charset="-122"/>
                      <a:ea typeface="微软雅黑" pitchFamily="34" charset="-122"/>
                    </a:rPr>
                    <a:t>04</a:t>
                  </a:r>
                  <a:endParaRPr lang="zh-CN" altLang="en-US" sz="1600" b="1" spc="300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</p:grpSp>
        </p:grpSp>
      </p:grpSp>
      <p:sp>
        <p:nvSpPr>
          <p:cNvPr id="59" name="TextBox 54">
            <a:extLst>
              <a:ext uri="{FF2B5EF4-FFF2-40B4-BE49-F238E27FC236}">
                <a16:creationId xmlns:a16="http://schemas.microsoft.com/office/drawing/2014/main" id="{DCB4D5D8-1DE9-E04F-ADD7-98BC62ED4940}"/>
              </a:ext>
            </a:extLst>
          </p:cNvPr>
          <p:cNvSpPr txBox="1"/>
          <p:nvPr/>
        </p:nvSpPr>
        <p:spPr>
          <a:xfrm>
            <a:off x="4415038" y="2619023"/>
            <a:ext cx="5247236" cy="36933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just"/>
            <a:r>
              <a:rPr lang="en-US" altLang="zh-CN" b="1" dirty="0">
                <a:latin typeface="Century Gothic" panose="020B0502020202020204" pitchFamily="34" charset="0"/>
                <a:ea typeface="微软雅黑" pitchFamily="34" charset="-122"/>
              </a:rPr>
              <a:t>How</a:t>
            </a:r>
            <a:r>
              <a:rPr lang="zh-CN" altLang="en-US" b="1" dirty="0">
                <a:latin typeface="Century Gothic" panose="020B0502020202020204" pitchFamily="34" charset="0"/>
                <a:ea typeface="微软雅黑" pitchFamily="34" charset="-122"/>
              </a:rPr>
              <a:t> </a:t>
            </a:r>
            <a:r>
              <a:rPr lang="en-US" altLang="zh-CN" b="1" dirty="0" err="1">
                <a:latin typeface="Century Gothic" panose="020B0502020202020204" pitchFamily="34" charset="0"/>
                <a:ea typeface="微软雅黑" pitchFamily="34" charset="-122"/>
              </a:rPr>
              <a:t>Sangfor</a:t>
            </a:r>
            <a:r>
              <a:rPr lang="zh-CN" altLang="en-US" b="1" dirty="0">
                <a:latin typeface="Century Gothic" panose="020B0502020202020204" pitchFamily="34" charset="0"/>
                <a:ea typeface="微软雅黑" pitchFamily="34" charset="-122"/>
              </a:rPr>
              <a:t> </a:t>
            </a:r>
            <a:r>
              <a:rPr lang="en-US" altLang="zh-CN" b="1" dirty="0">
                <a:latin typeface="Century Gothic" panose="020B0502020202020204" pitchFamily="34" charset="0"/>
                <a:ea typeface="微软雅黑" pitchFamily="34" charset="-122"/>
              </a:rPr>
              <a:t>enable</a:t>
            </a:r>
            <a:r>
              <a:rPr lang="zh-CN" altLang="en-US" b="1" dirty="0">
                <a:latin typeface="Century Gothic" panose="020B0502020202020204" pitchFamily="34" charset="0"/>
                <a:ea typeface="微软雅黑" pitchFamily="34" charset="-122"/>
              </a:rPr>
              <a:t> </a:t>
            </a:r>
            <a:r>
              <a:rPr lang="en-US" altLang="zh-CN" b="1" dirty="0">
                <a:latin typeface="Century Gothic" panose="020B0502020202020204" pitchFamily="34" charset="0"/>
                <a:ea typeface="微软雅黑" pitchFamily="34" charset="-122"/>
              </a:rPr>
              <a:t>partner</a:t>
            </a:r>
            <a:r>
              <a:rPr lang="zh-CN" altLang="en-US" b="1" dirty="0">
                <a:latin typeface="Century Gothic" panose="020B0502020202020204" pitchFamily="34" charset="0"/>
                <a:ea typeface="微软雅黑" pitchFamily="34" charset="-122"/>
              </a:rPr>
              <a:t> </a:t>
            </a:r>
            <a:r>
              <a:rPr lang="en-US" altLang="zh-CN" b="1" dirty="0">
                <a:latin typeface="Century Gothic" panose="020B0502020202020204" pitchFamily="34" charset="0"/>
                <a:ea typeface="微软雅黑" pitchFamily="34" charset="-122"/>
              </a:rPr>
              <a:t>move</a:t>
            </a:r>
            <a:r>
              <a:rPr lang="zh-CN" altLang="en-US" b="1" dirty="0">
                <a:latin typeface="Century Gothic" panose="020B0502020202020204" pitchFamily="34" charset="0"/>
                <a:ea typeface="微软雅黑" pitchFamily="34" charset="-122"/>
              </a:rPr>
              <a:t> </a:t>
            </a:r>
            <a:r>
              <a:rPr lang="en-US" altLang="zh-CN" b="1" dirty="0">
                <a:latin typeface="Century Gothic" panose="020B0502020202020204" pitchFamily="34" charset="0"/>
                <a:ea typeface="微软雅黑" pitchFamily="34" charset="-122"/>
              </a:rPr>
              <a:t>to</a:t>
            </a:r>
            <a:r>
              <a:rPr lang="zh-CN" altLang="en-US" b="1" dirty="0">
                <a:latin typeface="Century Gothic" panose="020B0502020202020204" pitchFamily="34" charset="0"/>
                <a:ea typeface="微软雅黑" pitchFamily="34" charset="-122"/>
              </a:rPr>
              <a:t> </a:t>
            </a:r>
            <a:r>
              <a:rPr lang="en-US" altLang="zh-CN" b="1" dirty="0">
                <a:latin typeface="Century Gothic" panose="020B0502020202020204" pitchFamily="34" charset="0"/>
                <a:ea typeface="微软雅黑" pitchFamily="34" charset="-122"/>
              </a:rPr>
              <a:t>MCP</a:t>
            </a:r>
            <a:endParaRPr lang="zh-CN" altLang="en-US" b="1" dirty="0">
              <a:latin typeface="Century Gothic" panose="020B0502020202020204" pitchFamily="34" charset="0"/>
              <a:ea typeface="微软雅黑" pitchFamily="34" charset="-122"/>
            </a:endParaRPr>
          </a:p>
        </p:txBody>
      </p:sp>
      <p:sp>
        <p:nvSpPr>
          <p:cNvPr id="60" name="TextBox 54">
            <a:extLst>
              <a:ext uri="{FF2B5EF4-FFF2-40B4-BE49-F238E27FC236}">
                <a16:creationId xmlns:a16="http://schemas.microsoft.com/office/drawing/2014/main" id="{7B23DEEC-12CB-F344-86E8-551BECB46A97}"/>
              </a:ext>
            </a:extLst>
          </p:cNvPr>
          <p:cNvSpPr txBox="1"/>
          <p:nvPr/>
        </p:nvSpPr>
        <p:spPr>
          <a:xfrm>
            <a:off x="4415038" y="3701135"/>
            <a:ext cx="5247236" cy="36933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altLang="zh-CN" b="1" dirty="0">
                <a:solidFill>
                  <a:srgbClr val="7030A0"/>
                </a:solidFill>
                <a:latin typeface="Century Gothic" panose="020B0502020202020204" pitchFamily="34" charset="0"/>
                <a:ea typeface="微软雅黑" pitchFamily="34" charset="-122"/>
              </a:rPr>
              <a:t>How</a:t>
            </a:r>
            <a:r>
              <a:rPr lang="zh-CN" altLang="en-US" b="1" dirty="0">
                <a:solidFill>
                  <a:srgbClr val="7030A0"/>
                </a:solidFill>
                <a:latin typeface="Century Gothic" panose="020B0502020202020204" pitchFamily="34" charset="0"/>
                <a:ea typeface="微软雅黑" pitchFamily="34" charset="-122"/>
              </a:rPr>
              <a:t> </a:t>
            </a:r>
            <a:r>
              <a:rPr lang="en-US" altLang="zh-CN" b="1" dirty="0">
                <a:solidFill>
                  <a:srgbClr val="7030A0"/>
                </a:solidFill>
                <a:latin typeface="Century Gothic" panose="020B0502020202020204" pitchFamily="34" charset="0"/>
                <a:ea typeface="微软雅黑" pitchFamily="34" charset="-122"/>
              </a:rPr>
              <a:t>to</a:t>
            </a:r>
            <a:r>
              <a:rPr lang="zh-CN" altLang="en-US" b="1" dirty="0">
                <a:solidFill>
                  <a:srgbClr val="7030A0"/>
                </a:solidFill>
                <a:latin typeface="Century Gothic" panose="020B0502020202020204" pitchFamily="34" charset="0"/>
                <a:ea typeface="微软雅黑" pitchFamily="34" charset="-122"/>
              </a:rPr>
              <a:t> </a:t>
            </a:r>
            <a:r>
              <a:rPr lang="en-US" altLang="zh-CN" b="1" dirty="0">
                <a:solidFill>
                  <a:srgbClr val="7030A0"/>
                </a:solidFill>
                <a:latin typeface="Century Gothic" panose="020B0502020202020204" pitchFamily="34" charset="0"/>
                <a:ea typeface="微软雅黑" pitchFamily="34" charset="-122"/>
              </a:rPr>
              <a:t>engage</a:t>
            </a:r>
            <a:r>
              <a:rPr lang="zh-CN" altLang="en-US" b="1" dirty="0">
                <a:solidFill>
                  <a:srgbClr val="7030A0"/>
                </a:solidFill>
                <a:latin typeface="Century Gothic" panose="020B0502020202020204" pitchFamily="34" charset="0"/>
                <a:ea typeface="微软雅黑" pitchFamily="34" charset="-122"/>
              </a:rPr>
              <a:t> </a:t>
            </a:r>
            <a:r>
              <a:rPr lang="en-US" altLang="zh-CN" b="1" dirty="0">
                <a:solidFill>
                  <a:srgbClr val="7030A0"/>
                </a:solidFill>
                <a:latin typeface="Century Gothic" panose="020B0502020202020204" pitchFamily="34" charset="0"/>
                <a:ea typeface="微软雅黑" pitchFamily="34" charset="-122"/>
              </a:rPr>
              <a:t>your</a:t>
            </a:r>
            <a:r>
              <a:rPr lang="zh-CN" altLang="en-US" b="1" dirty="0">
                <a:solidFill>
                  <a:srgbClr val="7030A0"/>
                </a:solidFill>
                <a:latin typeface="Century Gothic" panose="020B0502020202020204" pitchFamily="34" charset="0"/>
                <a:ea typeface="微软雅黑" pitchFamily="34" charset="-122"/>
              </a:rPr>
              <a:t> </a:t>
            </a:r>
            <a:r>
              <a:rPr lang="en-US" altLang="zh-CN" b="1" dirty="0">
                <a:solidFill>
                  <a:srgbClr val="7030A0"/>
                </a:solidFill>
                <a:latin typeface="Century Gothic" panose="020B0502020202020204" pitchFamily="34" charset="0"/>
                <a:ea typeface="微软雅黑" pitchFamily="34" charset="-122"/>
              </a:rPr>
              <a:t>customers</a:t>
            </a:r>
            <a:r>
              <a:rPr lang="zh-CN" altLang="en-US" b="1" dirty="0">
                <a:solidFill>
                  <a:srgbClr val="7030A0"/>
                </a:solidFill>
                <a:latin typeface="Century Gothic" panose="020B0502020202020204" pitchFamily="34" charset="0"/>
                <a:ea typeface="微软雅黑" pitchFamily="34" charset="-122"/>
              </a:rPr>
              <a:t> </a:t>
            </a:r>
          </a:p>
        </p:txBody>
      </p:sp>
      <p:sp>
        <p:nvSpPr>
          <p:cNvPr id="61" name="TextBox 54">
            <a:extLst>
              <a:ext uri="{FF2B5EF4-FFF2-40B4-BE49-F238E27FC236}">
                <a16:creationId xmlns:a16="http://schemas.microsoft.com/office/drawing/2014/main" id="{42690D4D-F669-A04B-B302-3EAAE7138BB4}"/>
              </a:ext>
            </a:extLst>
          </p:cNvPr>
          <p:cNvSpPr txBox="1"/>
          <p:nvPr/>
        </p:nvSpPr>
        <p:spPr>
          <a:xfrm>
            <a:off x="4415038" y="4835650"/>
            <a:ext cx="5247236" cy="36933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altLang="zh-CN" b="1" dirty="0" err="1">
                <a:solidFill>
                  <a:srgbClr val="272E38"/>
                </a:solidFill>
                <a:latin typeface="Century Gothic" panose="020B0502020202020204" pitchFamily="34" charset="0"/>
                <a:ea typeface="微软雅黑" pitchFamily="34" charset="-122"/>
              </a:rPr>
              <a:t>Sangfor</a:t>
            </a:r>
            <a:r>
              <a:rPr lang="zh-CN" altLang="en-US" b="1" dirty="0">
                <a:solidFill>
                  <a:srgbClr val="272E38"/>
                </a:solidFill>
                <a:latin typeface="Century Gothic" panose="020B0502020202020204" pitchFamily="34" charset="0"/>
                <a:ea typeface="微软雅黑" pitchFamily="34" charset="-122"/>
              </a:rPr>
              <a:t> </a:t>
            </a:r>
            <a:r>
              <a:rPr lang="en-US" altLang="zh-CN" b="1" dirty="0">
                <a:solidFill>
                  <a:srgbClr val="272E38"/>
                </a:solidFill>
                <a:latin typeface="Century Gothic" panose="020B0502020202020204" pitchFamily="34" charset="0"/>
                <a:ea typeface="微软雅黑" pitchFamily="34" charset="-122"/>
              </a:rPr>
              <a:t>brand</a:t>
            </a:r>
            <a:r>
              <a:rPr lang="zh-CN" altLang="en-US" b="1" dirty="0">
                <a:solidFill>
                  <a:srgbClr val="272E38"/>
                </a:solidFill>
                <a:latin typeface="Century Gothic" panose="020B0502020202020204" pitchFamily="34" charset="0"/>
                <a:ea typeface="微软雅黑" pitchFamily="34" charset="-122"/>
              </a:rPr>
              <a:t> </a:t>
            </a:r>
            <a:r>
              <a:rPr lang="en-US" altLang="zh-CN" b="1" dirty="0">
                <a:solidFill>
                  <a:srgbClr val="272E38"/>
                </a:solidFill>
                <a:latin typeface="Century Gothic" panose="020B0502020202020204" pitchFamily="34" charset="0"/>
                <a:ea typeface="微软雅黑" pitchFamily="34" charset="-122"/>
              </a:rPr>
              <a:t>and</a:t>
            </a:r>
            <a:r>
              <a:rPr lang="zh-CN" altLang="en-US" b="1" dirty="0">
                <a:solidFill>
                  <a:srgbClr val="272E38"/>
                </a:solidFill>
                <a:latin typeface="Century Gothic" panose="020B0502020202020204" pitchFamily="34" charset="0"/>
                <a:ea typeface="微软雅黑" pitchFamily="34" charset="-122"/>
              </a:rPr>
              <a:t> </a:t>
            </a:r>
            <a:r>
              <a:rPr lang="en-US" altLang="zh-CN" b="1" dirty="0">
                <a:solidFill>
                  <a:srgbClr val="272E38"/>
                </a:solidFill>
                <a:latin typeface="Century Gothic" panose="020B0502020202020204" pitchFamily="34" charset="0"/>
                <a:ea typeface="微软雅黑" pitchFamily="34" charset="-122"/>
              </a:rPr>
              <a:t>differences</a:t>
            </a:r>
            <a:endParaRPr lang="zh-CN" altLang="en-US" b="1" dirty="0">
              <a:solidFill>
                <a:srgbClr val="272E38"/>
              </a:solidFill>
              <a:latin typeface="Century Gothic" panose="020B0502020202020204" pitchFamily="34" charset="0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7062585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12891A-CC94-4E83-BD43-2A50E9E62D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Who should consider Managed Cloud Service?</a:t>
            </a:r>
            <a:endParaRPr lang="en-HK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44539FA-07F5-42EC-BC39-3D59E6D726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BB9E136-B887-4E9A-B8F5-D7EC8E71B5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73FB2C7-CC6C-4690-ACE4-E788214733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 dirty="0"/>
              <a:t>Page </a:t>
            </a:r>
            <a:fld id="{6F6B6950-8D1A-4668-8374-25B44628E0DF}" type="slidenum">
              <a:rPr lang="zh-CN" altLang="en-US" smtClean="0"/>
              <a:t>19</a:t>
            </a:fld>
            <a:endParaRPr lang="zh-CN" altLang="en-US" dirty="0"/>
          </a:p>
        </p:txBody>
      </p:sp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id="{B500C17F-B3EB-4C70-ABBE-ED8D8D2F917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6711610"/>
              </p:ext>
            </p:extLst>
          </p:nvPr>
        </p:nvGraphicFramePr>
        <p:xfrm>
          <a:off x="838200" y="1245405"/>
          <a:ext cx="10515600" cy="4729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60686">
                  <a:extLst>
                    <a:ext uri="{9D8B030D-6E8A-4147-A177-3AD203B41FA5}">
                      <a16:colId xmlns:a16="http://schemas.microsoft.com/office/drawing/2014/main" val="528006957"/>
                    </a:ext>
                  </a:extLst>
                </a:gridCol>
                <a:gridCol w="5754914">
                  <a:extLst>
                    <a:ext uri="{9D8B030D-6E8A-4147-A177-3AD203B41FA5}">
                      <a16:colId xmlns:a16="http://schemas.microsoft.com/office/drawing/2014/main" val="163756726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1800">
                          <a:latin typeface="Century Gothic" panose="020B0502020202020204" pitchFamily="34" charset="0"/>
                        </a:rPr>
                        <a:t>Objective</a:t>
                      </a:r>
                      <a:endParaRPr lang="en-HK" sz="180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>
                          <a:latin typeface="Century Gothic" panose="020B0502020202020204" pitchFamily="34" charset="0"/>
                        </a:rPr>
                        <a:t>Target</a:t>
                      </a:r>
                      <a:endParaRPr lang="en-HK" sz="180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343176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HK" altLang="zh-CN" sz="1600">
                          <a:latin typeface="Century Gothic" panose="020B0502020202020204" pitchFamily="34" charset="0"/>
                        </a:rPr>
                        <a:t>Concerns of Data Protection </a:t>
                      </a:r>
                      <a:r>
                        <a:rPr lang="en-US" altLang="zh-CN" sz="1600">
                          <a:latin typeface="Century Gothic" panose="020B0502020202020204" pitchFamily="34" charset="0"/>
                        </a:rPr>
                        <a:t>or </a:t>
                      </a:r>
                      <a:r>
                        <a:rPr lang="en-HK" altLang="zh-CN" sz="1600">
                          <a:latin typeface="Century Gothic" panose="020B0502020202020204" pitchFamily="34" charset="0"/>
                        </a:rPr>
                        <a:t>Compliant with Local Privacy Ordinance/ Regulation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>
                          <a:latin typeface="Century Gothic" panose="020B0502020202020204" pitchFamily="34" charset="0"/>
                        </a:rPr>
                        <a:t>Sensitive data process Functions, Government,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>
                          <a:latin typeface="Century Gothic" panose="020B0502020202020204" pitchFamily="34" charset="0"/>
                        </a:rPr>
                        <a:t>NGO,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>
                          <a:latin typeface="Century Gothic" panose="020B0502020202020204" pitchFamily="34" charset="0"/>
                        </a:rPr>
                        <a:t>Education</a:t>
                      </a:r>
                      <a:endParaRPr lang="en-HK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4951984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HK" altLang="zh-CN" sz="1600">
                          <a:latin typeface="Century Gothic" panose="020B0502020202020204" pitchFamily="34" charset="0"/>
                        </a:rPr>
                        <a:t>Line of Business Application Requires High performance, Static or Low Latency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600">
                          <a:latin typeface="Century Gothic" panose="020B0502020202020204" pitchFamily="34" charset="0"/>
                        </a:rPr>
                        <a:t>Hospital (HIS, PACS),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600">
                          <a:latin typeface="Century Gothic" panose="020B0502020202020204" pitchFamily="34" charset="0"/>
                        </a:rPr>
                        <a:t>Hospitality (PMS),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600">
                          <a:latin typeface="Century Gothic" panose="020B0502020202020204" pitchFamily="34" charset="0"/>
                        </a:rPr>
                        <a:t>Manufacturing (MES, ERP, MRPII),</a:t>
                      </a:r>
                      <a:endParaRPr lang="en-HK" sz="160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7519735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600" dirty="0">
                          <a:latin typeface="Century Gothic" panose="020B0502020202020204" pitchFamily="34" charset="0"/>
                        </a:rPr>
                        <a:t>Multiple Location with Edge Resource requirement</a:t>
                      </a:r>
                      <a:endParaRPr lang="en-HK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600">
                          <a:latin typeface="Century Gothic" panose="020B0502020202020204" pitchFamily="34" charset="0"/>
                        </a:rPr>
                        <a:t>Logistic (3PL data exchange gateway),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600">
                          <a:latin typeface="Century Gothic" panose="020B0502020202020204" pitchFamily="34" charset="0"/>
                        </a:rPr>
                        <a:t>Design &amp; Architect Firm (File Sharing with </a:t>
                      </a:r>
                      <a:r>
                        <a:rPr lang="en-US" sz="1600" err="1">
                          <a:latin typeface="Century Gothic" panose="020B0502020202020204" pitchFamily="34" charset="0"/>
                        </a:rPr>
                        <a:t>xref</a:t>
                      </a:r>
                      <a:r>
                        <a:rPr lang="en-US" sz="1600">
                          <a:latin typeface="Century Gothic" panose="020B0502020202020204" pitchFamily="34" charset="0"/>
                        </a:rPr>
                        <a:t>)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600">
                          <a:latin typeface="Century Gothic" panose="020B0502020202020204" pitchFamily="34" charset="0"/>
                        </a:rPr>
                        <a:t>Multinational Company &amp; Branches (ROBO),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600">
                          <a:latin typeface="Century Gothic" panose="020B0502020202020204" pitchFamily="34" charset="0"/>
                        </a:rPr>
                        <a:t>Retail (Mall System, POS, Signage, Reporting)</a:t>
                      </a:r>
                      <a:endParaRPr lang="en-HK" sz="160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167954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600">
                          <a:latin typeface="Century Gothic" panose="020B0502020202020204" pitchFamily="34" charset="0"/>
                        </a:rPr>
                        <a:t>Mission Critical Applications requires direct physical connectivity</a:t>
                      </a:r>
                      <a:endParaRPr lang="en-HK" sz="160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600">
                          <a:latin typeface="Century Gothic" panose="020B0502020202020204" pitchFamily="34" charset="0"/>
                        </a:rPr>
                        <a:t>Stockbroker (Decision Support &amp; Algo Trade System)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altLang="zh-TW" sz="1600">
                          <a:latin typeface="Century Gothic" panose="020B0502020202020204" pitchFamily="34" charset="0"/>
                        </a:rPr>
                        <a:t>BSS ISV (Broker Support System Vendor)</a:t>
                      </a:r>
                      <a:endParaRPr lang="en-US" sz="160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2051882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600">
                          <a:latin typeface="Century Gothic" panose="020B0502020202020204" pitchFamily="34" charset="0"/>
                        </a:rPr>
                        <a:t>System refreshment without the requirement of redesign and Revenue doesn’t relay on distributed scaling per volume of visitors</a:t>
                      </a:r>
                      <a:endParaRPr lang="en-HK" sz="160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>
                          <a:latin typeface="Century Gothic" panose="020B0502020202020204" pitchFamily="34" charset="0"/>
                        </a:rPr>
                        <a:t>SME (File Service),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>
                          <a:latin typeface="Century Gothic" panose="020B0502020202020204" pitchFamily="34" charset="0"/>
                        </a:rPr>
                        <a:t>Traditional Trading (Account, HRS, EDM),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>
                          <a:latin typeface="Century Gothic" panose="020B0502020202020204" pitchFamily="34" charset="0"/>
                        </a:rPr>
                        <a:t>Legacy Production System fail to </a:t>
                      </a:r>
                      <a:r>
                        <a:rPr lang="en-US" sz="1600" dirty="0" err="1">
                          <a:latin typeface="Century Gothic" panose="020B0502020202020204" pitchFamily="34" charset="0"/>
                        </a:rPr>
                        <a:t>replatform</a:t>
                      </a:r>
                      <a:r>
                        <a:rPr lang="en-US" sz="1600" dirty="0">
                          <a:latin typeface="Century Gothic" panose="020B0502020202020204" pitchFamily="34" charset="0"/>
                        </a:rPr>
                        <a:t>, refactor or rearchitect with expected TCO,</a:t>
                      </a:r>
                      <a:endParaRPr lang="en-HK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1610675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7109449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2EADC8C-6E9D-DA44-A431-248A831EB1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kumimoji="1" lang="en-US" altLang="zh-CN"/>
              <a:t>Top Use</a:t>
            </a:r>
            <a:r>
              <a:rPr kumimoji="1" lang="zh-CN" altLang="en-US"/>
              <a:t> </a:t>
            </a:r>
            <a:r>
              <a:rPr kumimoji="1" lang="en-US" altLang="zh-CN"/>
              <a:t>Cases</a:t>
            </a:r>
            <a:r>
              <a:rPr kumimoji="1" lang="zh-CN" altLang="en-US"/>
              <a:t> </a:t>
            </a:r>
            <a:r>
              <a:rPr kumimoji="1" lang="en-US" altLang="zh-CN"/>
              <a:t>For</a:t>
            </a:r>
            <a:r>
              <a:rPr kumimoji="1" lang="zh-CN" altLang="en-US"/>
              <a:t> </a:t>
            </a:r>
            <a:r>
              <a:rPr kumimoji="1" lang="en-US" altLang="zh-CN"/>
              <a:t>Managed Cloud</a:t>
            </a:r>
            <a:r>
              <a:rPr kumimoji="1" lang="zh-CN" altLang="en-US"/>
              <a:t> </a:t>
            </a:r>
            <a:r>
              <a:rPr kumimoji="1" lang="en-US" altLang="zh-CN"/>
              <a:t>service</a:t>
            </a:r>
            <a:r>
              <a:rPr kumimoji="1" lang="zh-CN" altLang="en-US"/>
              <a:t> 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91EA456F-2529-0B4C-9688-55AB925295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BDCB99F5-382F-5C4C-85D5-260BD88C48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072E8024-B0D1-F94A-9505-EFC428ABF5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 dirty="0"/>
              <a:t>Page </a:t>
            </a:r>
            <a:fld id="{6F6B6950-8D1A-4668-8374-25B44628E0DF}" type="slidenum">
              <a:rPr lang="zh-CN" altLang="en-US" smtClean="0"/>
              <a:t>20</a:t>
            </a:fld>
            <a:endParaRPr lang="zh-CN" altLang="en-US" dirty="0"/>
          </a:p>
        </p:txBody>
      </p:sp>
      <p:grpSp>
        <p:nvGrpSpPr>
          <p:cNvPr id="6" name="组合 5">
            <a:extLst>
              <a:ext uri="{FF2B5EF4-FFF2-40B4-BE49-F238E27FC236}">
                <a16:creationId xmlns:a16="http://schemas.microsoft.com/office/drawing/2014/main" id="{7DCD3001-AE85-9C44-807B-F2769198FFD9}"/>
              </a:ext>
            </a:extLst>
          </p:cNvPr>
          <p:cNvGrpSpPr/>
          <p:nvPr/>
        </p:nvGrpSpPr>
        <p:grpSpPr>
          <a:xfrm>
            <a:off x="459943" y="1716103"/>
            <a:ext cx="11272113" cy="3597988"/>
            <a:chOff x="1213713" y="1862017"/>
            <a:chExt cx="9661525" cy="3597988"/>
          </a:xfrm>
        </p:grpSpPr>
        <p:grpSp>
          <p:nvGrpSpPr>
            <p:cNvPr id="7" name="Group 2">
              <a:extLst>
                <a:ext uri="{FF2B5EF4-FFF2-40B4-BE49-F238E27FC236}">
                  <a16:creationId xmlns:a16="http://schemas.microsoft.com/office/drawing/2014/main" id="{09010158-1F0A-714A-9A5D-14E517D8E8D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213713" y="1862017"/>
              <a:ext cx="2238375" cy="3597988"/>
              <a:chOff x="0" y="-143155"/>
              <a:chExt cx="1582540" cy="1849272"/>
            </a:xfrm>
          </p:grpSpPr>
          <p:sp>
            <p:nvSpPr>
              <p:cNvPr id="26" name="MH_Text_1">
                <a:extLst>
                  <a:ext uri="{FF2B5EF4-FFF2-40B4-BE49-F238E27FC236}">
                    <a16:creationId xmlns:a16="http://schemas.microsoft.com/office/drawing/2014/main" id="{3FAA5D2D-97C8-F744-B1A1-F8676770325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-143155"/>
                <a:ext cx="1582540" cy="1764925"/>
              </a:xfrm>
              <a:prstGeom prst="rect">
                <a:avLst/>
              </a:prstGeom>
              <a:solidFill>
                <a:srgbClr val="30A1DC">
                  <a:alpha val="6000"/>
                </a:srgbClr>
              </a:solidFill>
              <a:ln w="9525">
                <a:solidFill>
                  <a:srgbClr val="00B0F0"/>
                </a:solidFill>
                <a:prstDash val="dash"/>
                <a:miter lim="800000"/>
                <a:headEnd/>
                <a:tailEnd/>
              </a:ln>
            </p:spPr>
            <p:txBody>
              <a:bodyPr lIns="91440" tIns="792000" rIns="91440" bIns="144000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9pPr>
              </a:lstStyle>
              <a:p>
                <a:pPr algn="ctr">
                  <a:lnSpc>
                    <a:spcPct val="150000"/>
                  </a:lnSpc>
                  <a:spcBef>
                    <a:spcPct val="0"/>
                  </a:spcBef>
                  <a:buNone/>
                </a:pPr>
                <a:r>
                  <a:rPr lang="en-US" altLang="zh-CN" sz="1400">
                    <a:solidFill>
                      <a:srgbClr val="333333"/>
                    </a:solidFill>
                    <a:latin typeface="Century Gothic"/>
                    <a:ea typeface="Microsoft YaHei"/>
                    <a:sym typeface="Microsoft YaHei" panose="020B0503020204020204" pitchFamily="34" charset="-122"/>
                  </a:rPr>
                  <a:t>Hosting</a:t>
                </a:r>
                <a:r>
                  <a:rPr lang="zh-CN" altLang="en-US" sz="1400">
                    <a:solidFill>
                      <a:srgbClr val="333333"/>
                    </a:solidFill>
                    <a:latin typeface="Century Gothic"/>
                    <a:ea typeface="Microsoft YaHei"/>
                    <a:sym typeface="Microsoft YaHei" panose="020B0503020204020204" pitchFamily="34" charset="-122"/>
                  </a:rPr>
                  <a:t> a </a:t>
                </a:r>
                <a:r>
                  <a:rPr lang="en-US" altLang="zh-CN" sz="1400">
                    <a:solidFill>
                      <a:srgbClr val="333333"/>
                    </a:solidFill>
                    <a:latin typeface="Century Gothic"/>
                    <a:ea typeface="Microsoft YaHei"/>
                    <a:sym typeface="Microsoft YaHei" panose="020B0503020204020204" pitchFamily="34" charset="-122"/>
                  </a:rPr>
                  <a:t>data</a:t>
                </a:r>
                <a:r>
                  <a:rPr lang="zh-CN" altLang="en-US" sz="1400">
                    <a:solidFill>
                      <a:srgbClr val="333333"/>
                    </a:solidFill>
                    <a:latin typeface="Century Gothic"/>
                    <a:ea typeface="Microsoft YaHei"/>
                    <a:sym typeface="Microsoft YaHei" panose="020B0503020204020204" pitchFamily="34" charset="-122"/>
                  </a:rPr>
                  <a:t> </a:t>
                </a:r>
                <a:r>
                  <a:rPr lang="en-US" altLang="zh-CN" sz="1400">
                    <a:solidFill>
                      <a:srgbClr val="333333"/>
                    </a:solidFill>
                    <a:latin typeface="Century Gothic"/>
                    <a:ea typeface="Microsoft YaHei"/>
                    <a:sym typeface="Microsoft YaHei" panose="020B0503020204020204" pitchFamily="34" charset="-122"/>
                  </a:rPr>
                  <a:t>center</a:t>
                </a:r>
                <a:r>
                  <a:rPr lang="zh-CN" altLang="en-US" sz="1400">
                    <a:solidFill>
                      <a:srgbClr val="333333"/>
                    </a:solidFill>
                    <a:latin typeface="Century Gothic"/>
                    <a:ea typeface="Microsoft YaHei"/>
                    <a:sym typeface="Microsoft YaHei" panose="020B0503020204020204" pitchFamily="34" charset="-122"/>
                  </a:rPr>
                  <a:t> </a:t>
                </a:r>
                <a:r>
                  <a:rPr lang="en-US" altLang="zh-CN" sz="1400">
                    <a:solidFill>
                      <a:srgbClr val="333333"/>
                    </a:solidFill>
                    <a:latin typeface="Century Gothic"/>
                    <a:ea typeface="Microsoft YaHei"/>
                    <a:sym typeface="Microsoft YaHei" panose="020B0503020204020204" pitchFamily="34" charset="-122"/>
                  </a:rPr>
                  <a:t>enables</a:t>
                </a:r>
                <a:r>
                  <a:rPr lang="zh-CN" altLang="en-US" sz="1400">
                    <a:solidFill>
                      <a:srgbClr val="333333"/>
                    </a:solidFill>
                    <a:latin typeface="Century Gothic"/>
                    <a:ea typeface="Microsoft YaHei"/>
                    <a:sym typeface="Microsoft YaHei" panose="020B0503020204020204" pitchFamily="34" charset="-122"/>
                  </a:rPr>
                  <a:t> </a:t>
                </a:r>
                <a:r>
                  <a:rPr lang="en-US" altLang="zh-CN" sz="1400">
                    <a:solidFill>
                      <a:srgbClr val="333333"/>
                    </a:solidFill>
                    <a:latin typeface="Century Gothic"/>
                    <a:ea typeface="Microsoft YaHei"/>
                    <a:sym typeface="Microsoft YaHei" panose="020B0503020204020204" pitchFamily="34" charset="-122"/>
                  </a:rPr>
                  <a:t>IT to</a:t>
                </a:r>
                <a:r>
                  <a:rPr lang="zh-CN" altLang="en-US" sz="1400">
                    <a:solidFill>
                      <a:srgbClr val="333333"/>
                    </a:solidFill>
                    <a:latin typeface="Century Gothic"/>
                    <a:ea typeface="Microsoft YaHei"/>
                    <a:sym typeface="Microsoft YaHei" panose="020B0503020204020204" pitchFamily="34" charset="-122"/>
                  </a:rPr>
                  <a:t> </a:t>
                </a:r>
                <a:r>
                  <a:rPr lang="en-US" altLang="zh-CN" sz="1400">
                    <a:solidFill>
                      <a:srgbClr val="333333"/>
                    </a:solidFill>
                    <a:latin typeface="Century Gothic"/>
                    <a:ea typeface="Microsoft YaHei"/>
                    <a:sym typeface="Microsoft YaHei" panose="020B0503020204020204" pitchFamily="34" charset="-122"/>
                  </a:rPr>
                  <a:t>focus</a:t>
                </a:r>
                <a:r>
                  <a:rPr lang="zh-CN" altLang="en-US" sz="1400">
                    <a:solidFill>
                      <a:srgbClr val="333333"/>
                    </a:solidFill>
                    <a:latin typeface="Century Gothic"/>
                    <a:ea typeface="Microsoft YaHei"/>
                    <a:sym typeface="Microsoft YaHei" panose="020B0503020204020204" pitchFamily="34" charset="-122"/>
                  </a:rPr>
                  <a:t> </a:t>
                </a:r>
                <a:r>
                  <a:rPr lang="en-US" altLang="zh-CN" sz="1400">
                    <a:solidFill>
                      <a:srgbClr val="333333"/>
                    </a:solidFill>
                    <a:latin typeface="Century Gothic"/>
                    <a:ea typeface="Microsoft YaHei"/>
                    <a:sym typeface="Microsoft YaHei" panose="020B0503020204020204" pitchFamily="34" charset="-122"/>
                  </a:rPr>
                  <a:t>on</a:t>
                </a:r>
                <a:r>
                  <a:rPr lang="zh-CN" altLang="en-US" sz="1400">
                    <a:solidFill>
                      <a:srgbClr val="333333"/>
                    </a:solidFill>
                    <a:latin typeface="Century Gothic"/>
                    <a:ea typeface="Microsoft YaHei"/>
                    <a:sym typeface="Microsoft YaHei" panose="020B0503020204020204" pitchFamily="34" charset="-122"/>
                  </a:rPr>
                  <a:t> </a:t>
                </a:r>
                <a:r>
                  <a:rPr lang="en-US" altLang="zh-CN" sz="1400">
                    <a:solidFill>
                      <a:srgbClr val="333333"/>
                    </a:solidFill>
                    <a:latin typeface="Century Gothic"/>
                    <a:ea typeface="Microsoft YaHei"/>
                    <a:sym typeface="Microsoft YaHei" panose="020B0503020204020204" pitchFamily="34" charset="-122"/>
                  </a:rPr>
                  <a:t>business</a:t>
                </a:r>
                <a:r>
                  <a:rPr lang="zh-CN" altLang="en-US" sz="1400">
                    <a:solidFill>
                      <a:srgbClr val="333333"/>
                    </a:solidFill>
                    <a:latin typeface="Century Gothic"/>
                    <a:ea typeface="Microsoft YaHei"/>
                    <a:sym typeface="Microsoft YaHei" panose="020B0503020204020204" pitchFamily="34" charset="-122"/>
                  </a:rPr>
                  <a:t> </a:t>
                </a:r>
                <a:r>
                  <a:rPr lang="en-US" altLang="zh-CN" sz="1400">
                    <a:solidFill>
                      <a:srgbClr val="333333"/>
                    </a:solidFill>
                    <a:latin typeface="Century Gothic"/>
                    <a:ea typeface="Microsoft YaHei"/>
                    <a:sym typeface="Microsoft YaHei" panose="020B0503020204020204" pitchFamily="34" charset="-122"/>
                  </a:rPr>
                  <a:t>innovation</a:t>
                </a:r>
                <a:endParaRPr lang="en-US" altLang="en-US" sz="1400">
                  <a:solidFill>
                    <a:srgbClr val="333333"/>
                  </a:solidFill>
                  <a:latin typeface="Century Gothic"/>
                  <a:ea typeface="Microsoft YaHei"/>
                  <a:sym typeface="Microsoft YaHei" panose="020B0503020204020204" pitchFamily="34" charset="-122"/>
                </a:endParaRPr>
              </a:p>
            </p:txBody>
          </p:sp>
          <p:sp>
            <p:nvSpPr>
              <p:cNvPr id="27" name="MH_Other_1">
                <a:extLst>
                  <a:ext uri="{FF2B5EF4-FFF2-40B4-BE49-F238E27FC236}">
                    <a16:creationId xmlns:a16="http://schemas.microsoft.com/office/drawing/2014/main" id="{42888C6D-2851-D14A-AAD2-950C8F5D5E0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0132" y="1511626"/>
                <a:ext cx="943786" cy="194491"/>
              </a:xfrm>
              <a:prstGeom prst="rect">
                <a:avLst/>
              </a:prstGeom>
              <a:solidFill>
                <a:srgbClr val="30A1D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r>
                  <a:rPr lang="en-US" altLang="en-US" sz="1800" b="1">
                    <a:solidFill>
                      <a:srgbClr val="FFFFFF"/>
                    </a:solidFill>
                    <a:latin typeface="Century Gothic" panose="020B0502020202020204" pitchFamily="34" charset="0"/>
                    <a:ea typeface="Microsoft YaHei" panose="020B0503020204020204" pitchFamily="34" charset="-122"/>
                    <a:sym typeface="Microsoft YaHei" panose="020B0503020204020204" pitchFamily="34" charset="-122"/>
                  </a:rPr>
                  <a:t>PART 1</a:t>
                </a:r>
                <a:endParaRPr lang="zh-CN" altLang="en-US" sz="1800" b="1">
                  <a:solidFill>
                    <a:srgbClr val="FFFFFF"/>
                  </a:solidFill>
                  <a:latin typeface="Century Gothic" panose="020B0502020202020204" pitchFamily="34" charset="0"/>
                  <a:ea typeface="Microsoft YaHei" panose="020B0503020204020204" pitchFamily="34" charset="-122"/>
                  <a:sym typeface="Microsoft YaHei" panose="020B0503020204020204" pitchFamily="34" charset="-122"/>
                </a:endParaRPr>
              </a:p>
            </p:txBody>
          </p:sp>
          <p:sp>
            <p:nvSpPr>
              <p:cNvPr id="28" name="MH_SubTitle_1">
                <a:extLst>
                  <a:ext uri="{FF2B5EF4-FFF2-40B4-BE49-F238E27FC236}">
                    <a16:creationId xmlns:a16="http://schemas.microsoft.com/office/drawing/2014/main" id="{A662A48D-1C0D-714D-8C8D-39ED4A2DFA2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-78017"/>
                <a:ext cx="1582540" cy="36672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9pPr>
              </a:lstStyle>
              <a:p>
                <a:pPr algn="ctr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r>
                  <a:rPr lang="en-US" altLang="zh-CN" sz="1600" b="1">
                    <a:solidFill>
                      <a:srgbClr val="30A1DC"/>
                    </a:solidFill>
                    <a:latin typeface="Century Gothic" panose="020B0502020202020204" pitchFamily="34" charset="0"/>
                    <a:ea typeface="Microsoft YaHei" panose="020B0503020204020204" pitchFamily="34" charset="-122"/>
                    <a:sym typeface="Microsoft YaHei" panose="020B0503020204020204" pitchFamily="34" charset="-122"/>
                  </a:rPr>
                  <a:t>Managed</a:t>
                </a:r>
                <a:r>
                  <a:rPr lang="zh-CN" altLang="en-US" sz="1600" b="1">
                    <a:solidFill>
                      <a:srgbClr val="30A1DC"/>
                    </a:solidFill>
                    <a:latin typeface="Century Gothic" panose="020B0502020202020204" pitchFamily="34" charset="0"/>
                    <a:ea typeface="Microsoft YaHei" panose="020B0503020204020204" pitchFamily="34" charset="-122"/>
                    <a:sym typeface="Microsoft YaHei" panose="020B0503020204020204" pitchFamily="34" charset="-122"/>
                  </a:rPr>
                  <a:t> </a:t>
                </a:r>
                <a:endParaRPr lang="en-US" altLang="zh-CN" sz="1600" b="1">
                  <a:solidFill>
                    <a:srgbClr val="30A1DC"/>
                  </a:solidFill>
                  <a:latin typeface="Century Gothic" panose="020B0502020202020204" pitchFamily="34" charset="0"/>
                  <a:ea typeface="Microsoft YaHei" panose="020B0503020204020204" pitchFamily="34" charset="-122"/>
                  <a:sym typeface="Microsoft YaHei" panose="020B0503020204020204" pitchFamily="34" charset="-122"/>
                </a:endParaRPr>
              </a:p>
              <a:p>
                <a:pPr algn="ctr">
                  <a:spcBef>
                    <a:spcPct val="0"/>
                  </a:spcBef>
                  <a:buNone/>
                </a:pPr>
                <a:r>
                  <a:rPr lang="en-US" altLang="zh-CN" sz="1600" b="1">
                    <a:solidFill>
                      <a:srgbClr val="30A1DC"/>
                    </a:solidFill>
                    <a:latin typeface="Century Gothic"/>
                    <a:ea typeface="Microsoft YaHei"/>
                    <a:sym typeface="Microsoft YaHei" panose="020B0503020204020204" pitchFamily="34" charset="-122"/>
                  </a:rPr>
                  <a:t>Private</a:t>
                </a:r>
                <a:r>
                  <a:rPr lang="zh-CN" altLang="en-US" sz="1600" b="1">
                    <a:solidFill>
                      <a:srgbClr val="30A1DC"/>
                    </a:solidFill>
                    <a:latin typeface="Century Gothic"/>
                    <a:ea typeface="Microsoft YaHei"/>
                    <a:sym typeface="Microsoft YaHei" panose="020B0503020204020204" pitchFamily="34" charset="-122"/>
                  </a:rPr>
                  <a:t> C</a:t>
                </a:r>
                <a:r>
                  <a:rPr lang="en-US" altLang="zh-CN" sz="1600" b="1">
                    <a:solidFill>
                      <a:srgbClr val="30A1DC"/>
                    </a:solidFill>
                    <a:latin typeface="Century Gothic"/>
                    <a:ea typeface="Microsoft YaHei"/>
                    <a:sym typeface="Microsoft YaHei" panose="020B0503020204020204" pitchFamily="34" charset="-122"/>
                  </a:rPr>
                  <a:t>loud</a:t>
                </a:r>
                <a:endParaRPr lang="zh-CN" altLang="en-US" sz="1600" b="1">
                  <a:solidFill>
                    <a:srgbClr val="30A1DC"/>
                  </a:solidFill>
                  <a:latin typeface="Century Gothic"/>
                  <a:ea typeface="Microsoft YaHei"/>
                  <a:sym typeface="Microsoft YaHei" panose="020B0503020204020204" pitchFamily="34" charset="-122"/>
                </a:endParaRPr>
              </a:p>
            </p:txBody>
          </p:sp>
          <p:sp>
            <p:nvSpPr>
              <p:cNvPr id="29" name="MH_Other_2">
                <a:extLst>
                  <a:ext uri="{FF2B5EF4-FFF2-40B4-BE49-F238E27FC236}">
                    <a16:creationId xmlns:a16="http://schemas.microsoft.com/office/drawing/2014/main" id="{380FDF6D-88C0-7644-8409-07BBDAEDB5E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66443" y="366722"/>
                <a:ext cx="1451165" cy="1"/>
              </a:xfrm>
              <a:prstGeom prst="line">
                <a:avLst/>
              </a:prstGeom>
              <a:noFill/>
              <a:ln w="19050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0" name="MH_Other_3">
                <a:extLst>
                  <a:ext uri="{FF2B5EF4-FFF2-40B4-BE49-F238E27FC236}">
                    <a16:creationId xmlns:a16="http://schemas.microsoft.com/office/drawing/2014/main" id="{F5D51908-9CF8-7A4D-9B76-0FC8670AF73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588923" y="366722"/>
                <a:ext cx="404696" cy="1"/>
              </a:xfrm>
              <a:prstGeom prst="line">
                <a:avLst/>
              </a:prstGeom>
              <a:noFill/>
              <a:ln w="38100">
                <a:solidFill>
                  <a:srgbClr val="30A1DC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8" name="Group 8">
              <a:extLst>
                <a:ext uri="{FF2B5EF4-FFF2-40B4-BE49-F238E27FC236}">
                  <a16:creationId xmlns:a16="http://schemas.microsoft.com/office/drawing/2014/main" id="{F112B570-1C92-9F4C-9253-41D78C42D9A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687038" y="1862019"/>
              <a:ext cx="2238375" cy="3597974"/>
              <a:chOff x="0" y="-143154"/>
              <a:chExt cx="1582540" cy="1849265"/>
            </a:xfrm>
          </p:grpSpPr>
          <p:sp>
            <p:nvSpPr>
              <p:cNvPr id="21" name="MH_Text_2">
                <a:extLst>
                  <a:ext uri="{FF2B5EF4-FFF2-40B4-BE49-F238E27FC236}">
                    <a16:creationId xmlns:a16="http://schemas.microsoft.com/office/drawing/2014/main" id="{FCC0232E-498C-B442-B95A-61BBA23DA26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-143154"/>
                <a:ext cx="1582540" cy="1764924"/>
              </a:xfrm>
              <a:prstGeom prst="rect">
                <a:avLst/>
              </a:prstGeom>
              <a:solidFill>
                <a:srgbClr val="EA6E4A">
                  <a:alpha val="10000"/>
                </a:srgbClr>
              </a:solidFill>
              <a:ln w="9525">
                <a:solidFill>
                  <a:srgbClr val="EA6E4A"/>
                </a:solidFill>
                <a:prstDash val="dash"/>
                <a:miter lim="800000"/>
                <a:headEnd/>
                <a:tailEnd/>
              </a:ln>
            </p:spPr>
            <p:txBody>
              <a:bodyPr tIns="792000" bIns="144000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9pPr>
              </a:lstStyle>
              <a:p>
                <a:pPr algn="ctr" eaLnBrk="1" hangingPunct="1">
                  <a:lnSpc>
                    <a:spcPct val="15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r>
                  <a:rPr lang="en-US" altLang="zh-CN" sz="1400">
                    <a:solidFill>
                      <a:srgbClr val="333333"/>
                    </a:solidFill>
                    <a:latin typeface="Century Gothic" panose="020B0502020202020204" pitchFamily="34" charset="0"/>
                    <a:ea typeface="Microsoft YaHei" panose="020B0503020204020204" pitchFamily="34" charset="-122"/>
                    <a:sym typeface="Microsoft YaHei" panose="020B0503020204020204" pitchFamily="34" charset="-122"/>
                  </a:rPr>
                  <a:t>Offering</a:t>
                </a:r>
                <a:r>
                  <a:rPr lang="zh-CN" altLang="en-US" sz="1400">
                    <a:solidFill>
                      <a:srgbClr val="333333"/>
                    </a:solidFill>
                    <a:latin typeface="Century Gothic" panose="020B0502020202020204" pitchFamily="34" charset="0"/>
                    <a:ea typeface="Microsoft YaHei" panose="020B0503020204020204" pitchFamily="34" charset="-122"/>
                    <a:sym typeface="Microsoft YaHei" panose="020B0503020204020204" pitchFamily="34" charset="-122"/>
                  </a:rPr>
                  <a:t> </a:t>
                </a:r>
                <a:r>
                  <a:rPr lang="en-US" altLang="zh-CN" sz="1400">
                    <a:solidFill>
                      <a:srgbClr val="333333"/>
                    </a:solidFill>
                    <a:latin typeface="Century Gothic" panose="020B0502020202020204" pitchFamily="34" charset="0"/>
                    <a:ea typeface="Microsoft YaHei" panose="020B0503020204020204" pitchFamily="34" charset="-122"/>
                    <a:sym typeface="Microsoft YaHei" panose="020B0503020204020204" pitchFamily="34" charset="-122"/>
                  </a:rPr>
                  <a:t>the</a:t>
                </a:r>
                <a:r>
                  <a:rPr lang="zh-CN" altLang="en-US" sz="1400">
                    <a:solidFill>
                      <a:srgbClr val="333333"/>
                    </a:solidFill>
                    <a:latin typeface="Century Gothic" panose="020B0502020202020204" pitchFamily="34" charset="0"/>
                    <a:ea typeface="Microsoft YaHei" panose="020B0503020204020204" pitchFamily="34" charset="-122"/>
                    <a:sym typeface="Microsoft YaHei" panose="020B0503020204020204" pitchFamily="34" charset="-122"/>
                  </a:rPr>
                  <a:t> </a:t>
                </a:r>
                <a:r>
                  <a:rPr lang="en-US" altLang="zh-CN" sz="1400">
                    <a:solidFill>
                      <a:srgbClr val="333333"/>
                    </a:solidFill>
                    <a:latin typeface="Century Gothic" panose="020B0502020202020204" pitchFamily="34" charset="0"/>
                    <a:ea typeface="Microsoft YaHei" panose="020B0503020204020204" pitchFamily="34" charset="-122"/>
                    <a:sym typeface="Microsoft YaHei" panose="020B0503020204020204" pitchFamily="34" charset="-122"/>
                  </a:rPr>
                  <a:t>best</a:t>
                </a:r>
                <a:r>
                  <a:rPr lang="zh-CN" altLang="en-US" sz="1400">
                    <a:solidFill>
                      <a:srgbClr val="333333"/>
                    </a:solidFill>
                    <a:latin typeface="Century Gothic" panose="020B0502020202020204" pitchFamily="34" charset="0"/>
                    <a:ea typeface="Microsoft YaHei" panose="020B0503020204020204" pitchFamily="34" charset="-122"/>
                    <a:sym typeface="Microsoft YaHei" panose="020B0503020204020204" pitchFamily="34" charset="-122"/>
                  </a:rPr>
                  <a:t> </a:t>
                </a:r>
                <a:r>
                  <a:rPr lang="en-US" altLang="zh-CN" sz="1400">
                    <a:solidFill>
                      <a:srgbClr val="333333"/>
                    </a:solidFill>
                    <a:latin typeface="Century Gothic" panose="020B0502020202020204" pitchFamily="34" charset="0"/>
                    <a:ea typeface="Microsoft YaHei" panose="020B0503020204020204" pitchFamily="34" charset="-122"/>
                    <a:sym typeface="Microsoft YaHei" panose="020B0503020204020204" pitchFamily="34" charset="-122"/>
                  </a:rPr>
                  <a:t>service</a:t>
                </a:r>
                <a:r>
                  <a:rPr lang="zh-CN" altLang="en-US" sz="1400">
                    <a:solidFill>
                      <a:srgbClr val="333333"/>
                    </a:solidFill>
                    <a:latin typeface="Century Gothic" panose="020B0502020202020204" pitchFamily="34" charset="0"/>
                    <a:ea typeface="Microsoft YaHei" panose="020B0503020204020204" pitchFamily="34" charset="-122"/>
                    <a:sym typeface="Microsoft YaHei" panose="020B0503020204020204" pitchFamily="34" charset="-122"/>
                  </a:rPr>
                  <a:t> </a:t>
                </a:r>
                <a:r>
                  <a:rPr lang="en-US" altLang="zh-CN" sz="1400">
                    <a:solidFill>
                      <a:srgbClr val="333333"/>
                    </a:solidFill>
                    <a:latin typeface="Century Gothic" panose="020B0502020202020204" pitchFamily="34" charset="0"/>
                    <a:ea typeface="Microsoft YaHei" panose="020B0503020204020204" pitchFamily="34" charset="-122"/>
                    <a:sym typeface="Microsoft YaHei" panose="020B0503020204020204" pitchFamily="34" charset="-122"/>
                  </a:rPr>
                  <a:t>and</a:t>
                </a:r>
                <a:r>
                  <a:rPr lang="zh-CN" altLang="en-US" sz="1400">
                    <a:solidFill>
                      <a:srgbClr val="333333"/>
                    </a:solidFill>
                    <a:latin typeface="Century Gothic" panose="020B0502020202020204" pitchFamily="34" charset="0"/>
                    <a:ea typeface="Microsoft YaHei" panose="020B0503020204020204" pitchFamily="34" charset="-122"/>
                    <a:sym typeface="Microsoft YaHei" panose="020B0503020204020204" pitchFamily="34" charset="-122"/>
                  </a:rPr>
                  <a:t> </a:t>
                </a:r>
                <a:r>
                  <a:rPr lang="en-US" altLang="zh-CN" sz="1400">
                    <a:solidFill>
                      <a:srgbClr val="333333"/>
                    </a:solidFill>
                    <a:latin typeface="Century Gothic" panose="020B0502020202020204" pitchFamily="34" charset="0"/>
                    <a:ea typeface="Microsoft YaHei" panose="020B0503020204020204" pitchFamily="34" charset="-122"/>
                    <a:sym typeface="Microsoft YaHei" panose="020B0503020204020204" pitchFamily="34" charset="-122"/>
                  </a:rPr>
                  <a:t>performance</a:t>
                </a:r>
                <a:r>
                  <a:rPr lang="zh-CN" altLang="en-US" sz="1400">
                    <a:solidFill>
                      <a:srgbClr val="333333"/>
                    </a:solidFill>
                    <a:latin typeface="Century Gothic" panose="020B0502020202020204" pitchFamily="34" charset="0"/>
                    <a:ea typeface="Microsoft YaHei" panose="020B0503020204020204" pitchFamily="34" charset="-122"/>
                    <a:sym typeface="Microsoft YaHei" panose="020B0503020204020204" pitchFamily="34" charset="-122"/>
                  </a:rPr>
                  <a:t> </a:t>
                </a:r>
                <a:r>
                  <a:rPr lang="en-US" altLang="zh-CN" sz="1400">
                    <a:solidFill>
                      <a:srgbClr val="333333"/>
                    </a:solidFill>
                    <a:latin typeface="Century Gothic" panose="020B0502020202020204" pitchFamily="34" charset="0"/>
                    <a:ea typeface="Microsoft YaHei" panose="020B0503020204020204" pitchFamily="34" charset="-122"/>
                    <a:sym typeface="Microsoft YaHei" panose="020B0503020204020204" pitchFamily="34" charset="-122"/>
                  </a:rPr>
                  <a:t>improvement</a:t>
                </a:r>
                <a:endParaRPr lang="en-US" altLang="en-US" sz="140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22" name="MH_Other_4">
                <a:extLst>
                  <a:ext uri="{FF2B5EF4-FFF2-40B4-BE49-F238E27FC236}">
                    <a16:creationId xmlns:a16="http://schemas.microsoft.com/office/drawing/2014/main" id="{D1D6539B-2AB4-CC48-81A6-A2E50E5260C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8623" y="1511626"/>
                <a:ext cx="943786" cy="194485"/>
              </a:xfrm>
              <a:prstGeom prst="rect">
                <a:avLst/>
              </a:prstGeom>
              <a:solidFill>
                <a:srgbClr val="EA6E4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r>
                  <a:rPr lang="en-US" altLang="en-US" sz="1800" b="1">
                    <a:solidFill>
                      <a:srgbClr val="FFFFFF"/>
                    </a:solidFill>
                    <a:latin typeface="Century Gothic" panose="020B0502020202020204" pitchFamily="34" charset="0"/>
                    <a:ea typeface="Microsoft YaHei" panose="020B0503020204020204" pitchFamily="34" charset="-122"/>
                    <a:sym typeface="Microsoft YaHei" panose="020B0503020204020204" pitchFamily="34" charset="-122"/>
                  </a:rPr>
                  <a:t>PART 2</a:t>
                </a:r>
                <a:endParaRPr lang="zh-CN" altLang="en-US" sz="1800" b="1">
                  <a:solidFill>
                    <a:srgbClr val="FFFFFF"/>
                  </a:solidFill>
                  <a:latin typeface="Century Gothic" panose="020B0502020202020204" pitchFamily="34" charset="0"/>
                  <a:ea typeface="Microsoft YaHei" panose="020B0503020204020204" pitchFamily="34" charset="-122"/>
                  <a:sym typeface="Microsoft YaHei" panose="020B0503020204020204" pitchFamily="34" charset="-122"/>
                </a:endParaRPr>
              </a:p>
            </p:txBody>
          </p:sp>
          <p:sp>
            <p:nvSpPr>
              <p:cNvPr id="23" name="MH_SubTitle_2">
                <a:extLst>
                  <a:ext uri="{FF2B5EF4-FFF2-40B4-BE49-F238E27FC236}">
                    <a16:creationId xmlns:a16="http://schemas.microsoft.com/office/drawing/2014/main" id="{CC3470D5-F9BD-9F48-82A7-700891B97D4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-65510"/>
                <a:ext cx="1582540" cy="36672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9pPr>
              </a:lstStyle>
              <a:p>
                <a:pPr algn="ctr">
                  <a:spcBef>
                    <a:spcPct val="0"/>
                  </a:spcBef>
                  <a:buNone/>
                </a:pPr>
                <a:r>
                  <a:rPr lang="en-US" altLang="zh-CN" sz="1600" b="1">
                    <a:solidFill>
                      <a:srgbClr val="EA6E4A"/>
                    </a:solidFill>
                    <a:latin typeface="Century Gothic"/>
                    <a:ea typeface="Microsoft YaHei"/>
                    <a:sym typeface="Microsoft YaHei" panose="020B0503020204020204" pitchFamily="34" charset="-122"/>
                  </a:rPr>
                  <a:t>Managed</a:t>
                </a:r>
                <a:r>
                  <a:rPr lang="zh-CN" altLang="en-US" sz="1600" b="1">
                    <a:solidFill>
                      <a:srgbClr val="EA6E4A"/>
                    </a:solidFill>
                    <a:latin typeface="Century Gothic"/>
                    <a:ea typeface="Microsoft YaHei"/>
                    <a:sym typeface="Microsoft YaHei" panose="020B0503020204020204" pitchFamily="34" charset="-122"/>
                  </a:rPr>
                  <a:t> </a:t>
                </a:r>
                <a:r>
                  <a:rPr lang="en-US" altLang="zh-CN" sz="1600" b="1">
                    <a:solidFill>
                      <a:srgbClr val="EA6E4A"/>
                    </a:solidFill>
                    <a:latin typeface="Century Gothic"/>
                    <a:ea typeface="Microsoft YaHei"/>
                    <a:sym typeface="Microsoft YaHei" panose="020B0503020204020204" pitchFamily="34" charset="-122"/>
                  </a:rPr>
                  <a:t>Critical</a:t>
                </a:r>
                <a:r>
                  <a:rPr lang="zh-CN" altLang="en-US" sz="1600" b="1">
                    <a:solidFill>
                      <a:srgbClr val="EA6E4A"/>
                    </a:solidFill>
                    <a:latin typeface="Century Gothic"/>
                    <a:ea typeface="Microsoft YaHei"/>
                    <a:sym typeface="Microsoft YaHei" panose="020B0503020204020204" pitchFamily="34" charset="-122"/>
                  </a:rPr>
                  <a:t> </a:t>
                </a:r>
              </a:p>
              <a:p>
                <a:pPr algn="ctr">
                  <a:spcBef>
                    <a:spcPct val="0"/>
                  </a:spcBef>
                  <a:buNone/>
                </a:pPr>
                <a:r>
                  <a:rPr lang="en-US" altLang="zh-CN" sz="1600" b="1">
                    <a:solidFill>
                      <a:srgbClr val="EA6E4A"/>
                    </a:solidFill>
                    <a:latin typeface="Century Gothic"/>
                    <a:ea typeface="Microsoft YaHei"/>
                    <a:sym typeface="Microsoft YaHei" panose="020B0503020204020204" pitchFamily="34" charset="-122"/>
                  </a:rPr>
                  <a:t>Application</a:t>
                </a:r>
                <a:endParaRPr lang="zh-CN" altLang="en-US" sz="1600" b="1" err="1">
                  <a:solidFill>
                    <a:srgbClr val="EA6E4A"/>
                  </a:solidFill>
                  <a:latin typeface="Century Gothic"/>
                  <a:ea typeface="Microsoft YaHei"/>
                </a:endParaRPr>
              </a:p>
            </p:txBody>
          </p:sp>
          <p:sp>
            <p:nvSpPr>
              <p:cNvPr id="24" name="MH_Other_5">
                <a:extLst>
                  <a:ext uri="{FF2B5EF4-FFF2-40B4-BE49-F238E27FC236}">
                    <a16:creationId xmlns:a16="http://schemas.microsoft.com/office/drawing/2014/main" id="{09DBA898-4685-AA48-8ED5-AD7E02DA306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66443" y="366722"/>
                <a:ext cx="1449655" cy="1"/>
              </a:xfrm>
              <a:prstGeom prst="line">
                <a:avLst/>
              </a:prstGeom>
              <a:noFill/>
              <a:ln w="19050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5" name="MH_Other_6">
                <a:extLst>
                  <a:ext uri="{FF2B5EF4-FFF2-40B4-BE49-F238E27FC236}">
                    <a16:creationId xmlns:a16="http://schemas.microsoft.com/office/drawing/2014/main" id="{2465FE83-B01B-B046-A590-DAF0DA4916F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588922" y="366722"/>
                <a:ext cx="404696" cy="1"/>
              </a:xfrm>
              <a:prstGeom prst="line">
                <a:avLst/>
              </a:prstGeom>
              <a:noFill/>
              <a:ln w="38100">
                <a:solidFill>
                  <a:srgbClr val="EA6E4A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9" name="Group 14">
              <a:extLst>
                <a:ext uri="{FF2B5EF4-FFF2-40B4-BE49-F238E27FC236}">
                  <a16:creationId xmlns:a16="http://schemas.microsoft.com/office/drawing/2014/main" id="{AE388EC3-CD3F-9B49-9A7F-23C76499191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160363" y="1862019"/>
              <a:ext cx="2239963" cy="3597986"/>
              <a:chOff x="0" y="-143154"/>
              <a:chExt cx="1584049" cy="1849271"/>
            </a:xfrm>
          </p:grpSpPr>
          <p:sp>
            <p:nvSpPr>
              <p:cNvPr id="16" name="MH_Text_3">
                <a:extLst>
                  <a:ext uri="{FF2B5EF4-FFF2-40B4-BE49-F238E27FC236}">
                    <a16:creationId xmlns:a16="http://schemas.microsoft.com/office/drawing/2014/main" id="{173F8519-0807-EC4D-BBBA-673AA5017EC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-143154"/>
                <a:ext cx="1584049" cy="1764924"/>
              </a:xfrm>
              <a:prstGeom prst="rect">
                <a:avLst/>
              </a:prstGeom>
              <a:solidFill>
                <a:schemeClr val="accent6">
                  <a:alpha val="8000"/>
                </a:schemeClr>
              </a:solidFill>
              <a:ln w="9525">
                <a:solidFill>
                  <a:schemeClr val="accent6"/>
                </a:solidFill>
                <a:prstDash val="dash"/>
                <a:miter lim="800000"/>
                <a:headEnd/>
                <a:tailEnd/>
              </a:ln>
            </p:spPr>
            <p:txBody>
              <a:bodyPr lIns="72000" tIns="792000" rIns="91440" bIns="144000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9pPr>
              </a:lstStyle>
              <a:p>
                <a:pPr algn="ctr">
                  <a:lnSpc>
                    <a:spcPct val="150000"/>
                  </a:lnSpc>
                  <a:spcBef>
                    <a:spcPct val="0"/>
                  </a:spcBef>
                  <a:buNone/>
                </a:pPr>
                <a:r>
                  <a:rPr lang="en-US" altLang="zh-CN" sz="1400">
                    <a:solidFill>
                      <a:srgbClr val="333333"/>
                    </a:solidFill>
                    <a:latin typeface="Century Gothic"/>
                    <a:ea typeface="Microsoft YaHei"/>
                    <a:sym typeface="Microsoft YaHei" panose="020B0503020204020204" pitchFamily="34" charset="-122"/>
                  </a:rPr>
                  <a:t>Protect</a:t>
                </a:r>
                <a:r>
                  <a:rPr lang="zh-CN" altLang="en-US" sz="1400">
                    <a:solidFill>
                      <a:srgbClr val="333333"/>
                    </a:solidFill>
                    <a:latin typeface="Century Gothic"/>
                    <a:ea typeface="Microsoft YaHei"/>
                    <a:sym typeface="Microsoft YaHei" panose="020B0503020204020204" pitchFamily="34" charset="-122"/>
                  </a:rPr>
                  <a:t> </a:t>
                </a:r>
                <a:r>
                  <a:rPr lang="en-US" altLang="zh-CN" sz="1400">
                    <a:solidFill>
                      <a:srgbClr val="333333"/>
                    </a:solidFill>
                    <a:latin typeface="Century Gothic"/>
                    <a:ea typeface="Microsoft YaHei"/>
                    <a:sym typeface="Microsoft YaHei" panose="020B0503020204020204" pitchFamily="34" charset="-122"/>
                  </a:rPr>
                  <a:t>and</a:t>
                </a:r>
                <a:r>
                  <a:rPr lang="zh-CN" altLang="en-US" sz="1400">
                    <a:solidFill>
                      <a:srgbClr val="333333"/>
                    </a:solidFill>
                    <a:latin typeface="Century Gothic"/>
                    <a:ea typeface="Microsoft YaHei"/>
                    <a:sym typeface="Microsoft YaHei" panose="020B0503020204020204" pitchFamily="34" charset="-122"/>
                  </a:rPr>
                  <a:t> </a:t>
                </a:r>
                <a:r>
                  <a:rPr lang="en-US" altLang="zh-CN" sz="1400">
                    <a:solidFill>
                      <a:srgbClr val="FF0000"/>
                    </a:solidFill>
                    <a:latin typeface="Century Gothic"/>
                    <a:ea typeface="Microsoft YaHei"/>
                    <a:sym typeface="Microsoft YaHei" panose="020B0503020204020204" pitchFamily="34" charset="-122"/>
                  </a:rPr>
                  <a:t>restore</a:t>
                </a:r>
                <a:r>
                  <a:rPr lang="zh-CN" altLang="en-US" sz="1400">
                    <a:solidFill>
                      <a:srgbClr val="FF0000"/>
                    </a:solidFill>
                    <a:latin typeface="Century Gothic"/>
                    <a:ea typeface="Microsoft YaHei"/>
                    <a:sym typeface="Microsoft YaHei" panose="020B0503020204020204" pitchFamily="34" charset="-122"/>
                  </a:rPr>
                  <a:t> </a:t>
                </a:r>
                <a:r>
                  <a:rPr lang="en-US" altLang="zh-CN" sz="1400">
                    <a:solidFill>
                      <a:srgbClr val="FF0000"/>
                    </a:solidFill>
                    <a:latin typeface="Century Gothic"/>
                    <a:ea typeface="Microsoft YaHei"/>
                    <a:sym typeface="Microsoft YaHei" panose="020B0503020204020204" pitchFamily="34" charset="-122"/>
                  </a:rPr>
                  <a:t>HCI-based</a:t>
                </a:r>
                <a:r>
                  <a:rPr lang="zh-CN" altLang="en-US" sz="1400">
                    <a:solidFill>
                      <a:srgbClr val="FF0000"/>
                    </a:solidFill>
                    <a:latin typeface="Century Gothic"/>
                    <a:ea typeface="Microsoft YaHei"/>
                    <a:sym typeface="Microsoft YaHei" panose="020B0503020204020204" pitchFamily="34" charset="-122"/>
                  </a:rPr>
                  <a:t> on-</a:t>
                </a:r>
                <a:r>
                  <a:rPr lang="en-US" altLang="zh-CN" sz="1400">
                    <a:solidFill>
                      <a:srgbClr val="FF0000"/>
                    </a:solidFill>
                    <a:latin typeface="Century Gothic"/>
                    <a:ea typeface="Microsoft YaHei"/>
                    <a:sym typeface="Microsoft YaHei" panose="020B0503020204020204" pitchFamily="34" charset="-122"/>
                  </a:rPr>
                  <a:t>premise</a:t>
                </a:r>
                <a:r>
                  <a:rPr lang="zh-CN" altLang="en-US" sz="1400">
                    <a:solidFill>
                      <a:srgbClr val="FF0000"/>
                    </a:solidFill>
                    <a:latin typeface="Century Gothic"/>
                    <a:ea typeface="Microsoft YaHei"/>
                    <a:sym typeface="Microsoft YaHei" panose="020B0503020204020204" pitchFamily="34" charset="-122"/>
                  </a:rPr>
                  <a:t> </a:t>
                </a:r>
                <a:r>
                  <a:rPr lang="en-US" altLang="zh-CN" sz="1400">
                    <a:solidFill>
                      <a:srgbClr val="333333"/>
                    </a:solidFill>
                    <a:latin typeface="Century Gothic"/>
                    <a:ea typeface="Microsoft YaHei"/>
                    <a:sym typeface="Microsoft YaHei" panose="020B0503020204020204" pitchFamily="34" charset="-122"/>
                  </a:rPr>
                  <a:t>critical</a:t>
                </a:r>
                <a:r>
                  <a:rPr lang="zh-CN" altLang="en-US" sz="1400">
                    <a:solidFill>
                      <a:srgbClr val="333333"/>
                    </a:solidFill>
                    <a:latin typeface="Century Gothic"/>
                    <a:ea typeface="Microsoft YaHei"/>
                    <a:sym typeface="Microsoft YaHei" panose="020B0503020204020204" pitchFamily="34" charset="-122"/>
                  </a:rPr>
                  <a:t> </a:t>
                </a:r>
                <a:r>
                  <a:rPr lang="en-US" altLang="zh-CN" sz="1400">
                    <a:solidFill>
                      <a:srgbClr val="333333"/>
                    </a:solidFill>
                    <a:latin typeface="Century Gothic"/>
                    <a:ea typeface="Microsoft YaHei"/>
                    <a:sym typeface="Microsoft YaHei" panose="020B0503020204020204" pitchFamily="34" charset="-122"/>
                  </a:rPr>
                  <a:t>data</a:t>
                </a:r>
                <a:r>
                  <a:rPr lang="zh-CN" altLang="en-US" sz="1400">
                    <a:solidFill>
                      <a:srgbClr val="333333"/>
                    </a:solidFill>
                    <a:latin typeface="Century Gothic"/>
                    <a:ea typeface="Microsoft YaHei"/>
                    <a:sym typeface="Microsoft YaHei" panose="020B0503020204020204" pitchFamily="34" charset="-122"/>
                  </a:rPr>
                  <a:t> </a:t>
                </a:r>
                <a:r>
                  <a:rPr lang="en-US" altLang="zh-CN" sz="1400">
                    <a:solidFill>
                      <a:srgbClr val="333333"/>
                    </a:solidFill>
                    <a:latin typeface="Century Gothic"/>
                    <a:ea typeface="Microsoft YaHei"/>
                    <a:sym typeface="Microsoft YaHei" panose="020B0503020204020204" pitchFamily="34" charset="-122"/>
                  </a:rPr>
                  <a:t>with</a:t>
                </a:r>
                <a:r>
                  <a:rPr lang="zh-CN" altLang="en-US" sz="1400">
                    <a:solidFill>
                      <a:srgbClr val="333333"/>
                    </a:solidFill>
                    <a:latin typeface="Century Gothic"/>
                    <a:ea typeface="Microsoft YaHei"/>
                    <a:sym typeface="Microsoft YaHei" panose="020B0503020204020204" pitchFamily="34" charset="-122"/>
                  </a:rPr>
                  <a:t> </a:t>
                </a:r>
                <a:r>
                  <a:rPr lang="en-US" altLang="zh-CN" sz="1400">
                    <a:solidFill>
                      <a:srgbClr val="333333"/>
                    </a:solidFill>
                    <a:latin typeface="Century Gothic"/>
                    <a:ea typeface="Microsoft YaHei"/>
                    <a:sym typeface="Microsoft YaHei" panose="020B0503020204020204" pitchFamily="34" charset="-122"/>
                  </a:rPr>
                  <a:t>managed</a:t>
                </a:r>
                <a:r>
                  <a:rPr lang="zh-CN" altLang="en-US" sz="1400">
                    <a:solidFill>
                      <a:srgbClr val="333333"/>
                    </a:solidFill>
                    <a:latin typeface="Century Gothic"/>
                    <a:ea typeface="Microsoft YaHei"/>
                    <a:sym typeface="Microsoft YaHei" panose="020B0503020204020204" pitchFamily="34" charset="-122"/>
                  </a:rPr>
                  <a:t> </a:t>
                </a:r>
                <a:r>
                  <a:rPr lang="en-US" altLang="zh-CN" sz="1400">
                    <a:solidFill>
                      <a:srgbClr val="333333"/>
                    </a:solidFill>
                    <a:latin typeface="Century Gothic"/>
                    <a:ea typeface="Microsoft YaHei"/>
                    <a:sym typeface="Microsoft YaHei" panose="020B0503020204020204" pitchFamily="34" charset="-122"/>
                  </a:rPr>
                  <a:t>cloud</a:t>
                </a:r>
                <a:r>
                  <a:rPr lang="zh-CN" altLang="en-US" sz="1400">
                    <a:solidFill>
                      <a:srgbClr val="333333"/>
                    </a:solidFill>
                    <a:latin typeface="Century Gothic"/>
                    <a:ea typeface="Microsoft YaHei"/>
                    <a:sym typeface="Microsoft YaHei" panose="020B0503020204020204" pitchFamily="34" charset="-122"/>
                  </a:rPr>
                  <a:t> </a:t>
                </a:r>
                <a:endParaRPr lang="en-US" altLang="en-US" sz="1400">
                  <a:solidFill>
                    <a:srgbClr val="333333"/>
                  </a:solidFill>
                  <a:latin typeface="Century Gothic" panose="020B0502020202020204" pitchFamily="34" charset="0"/>
                  <a:ea typeface="Microsoft YaHei" panose="020B0503020204020204" pitchFamily="34" charset="-122"/>
                  <a:sym typeface="Microsoft YaHei" panose="020B0503020204020204" pitchFamily="34" charset="-122"/>
                </a:endParaRPr>
              </a:p>
            </p:txBody>
          </p:sp>
          <p:sp>
            <p:nvSpPr>
              <p:cNvPr id="17" name="MH_Other_7">
                <a:extLst>
                  <a:ext uri="{FF2B5EF4-FFF2-40B4-BE49-F238E27FC236}">
                    <a16:creationId xmlns:a16="http://schemas.microsoft.com/office/drawing/2014/main" id="{0E271B36-9908-454C-9BE0-2C8B267B78E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0131" y="1511626"/>
                <a:ext cx="943786" cy="194491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r>
                  <a:rPr lang="en-US" altLang="en-US" sz="1800" b="1">
                    <a:solidFill>
                      <a:srgbClr val="FFFFFF"/>
                    </a:solidFill>
                    <a:latin typeface="Century Gothic" panose="020B0502020202020204" pitchFamily="34" charset="0"/>
                    <a:ea typeface="Microsoft YaHei" panose="020B0503020204020204" pitchFamily="34" charset="-122"/>
                    <a:sym typeface="Microsoft YaHei" panose="020B0503020204020204" pitchFamily="34" charset="-122"/>
                  </a:rPr>
                  <a:t>PART 3</a:t>
                </a:r>
                <a:endParaRPr lang="zh-CN" altLang="en-US" sz="1800" b="1">
                  <a:solidFill>
                    <a:srgbClr val="FFFFFF"/>
                  </a:solidFill>
                  <a:latin typeface="Century Gothic" panose="020B0502020202020204" pitchFamily="34" charset="0"/>
                  <a:ea typeface="Microsoft YaHei" panose="020B0503020204020204" pitchFamily="34" charset="-122"/>
                  <a:sym typeface="Microsoft YaHei" panose="020B0503020204020204" pitchFamily="34" charset="-122"/>
                </a:endParaRPr>
              </a:p>
            </p:txBody>
          </p:sp>
          <p:sp>
            <p:nvSpPr>
              <p:cNvPr id="18" name="MH_SubTitle_3">
                <a:extLst>
                  <a:ext uri="{FF2B5EF4-FFF2-40B4-BE49-F238E27FC236}">
                    <a16:creationId xmlns:a16="http://schemas.microsoft.com/office/drawing/2014/main" id="{962DAFD5-D6D4-EE4E-8100-C0F61FEA5FB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4671" y="-60295"/>
                <a:ext cx="1354705" cy="36672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36000" tIns="0" rIns="72000" bIns="0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r>
                  <a:rPr lang="en-US" altLang="zh-CN" sz="1600" b="1">
                    <a:solidFill>
                      <a:schemeClr val="accent6"/>
                    </a:solidFill>
                    <a:latin typeface="Century Gothic"/>
                    <a:ea typeface="Microsoft YaHei"/>
                    <a:sym typeface="Microsoft YaHei" panose="020B0503020204020204" pitchFamily="34" charset="-122"/>
                  </a:rPr>
                  <a:t>DR</a:t>
                </a:r>
                <a:r>
                  <a:rPr lang="zh-CN" altLang="en-US" sz="1600" b="1">
                    <a:solidFill>
                      <a:schemeClr val="accent6"/>
                    </a:solidFill>
                    <a:latin typeface="Century Gothic"/>
                    <a:ea typeface="Microsoft YaHei"/>
                    <a:sym typeface="Microsoft YaHei" panose="020B0503020204020204" pitchFamily="34" charset="-122"/>
                  </a:rPr>
                  <a:t> </a:t>
                </a:r>
                <a:r>
                  <a:rPr lang="en-US" altLang="zh-CN" sz="1600" b="1">
                    <a:solidFill>
                      <a:schemeClr val="accent6"/>
                    </a:solidFill>
                    <a:latin typeface="Century Gothic"/>
                    <a:ea typeface="Microsoft YaHei"/>
                    <a:sym typeface="Microsoft YaHei" panose="020B0503020204020204" pitchFamily="34" charset="-122"/>
                  </a:rPr>
                  <a:t>or</a:t>
                </a:r>
                <a:r>
                  <a:rPr lang="zh-CN" altLang="en-US" sz="1600" b="1">
                    <a:solidFill>
                      <a:schemeClr val="accent6"/>
                    </a:solidFill>
                    <a:latin typeface="Century Gothic"/>
                    <a:ea typeface="Microsoft YaHei"/>
                    <a:sym typeface="Microsoft YaHei" panose="020B0503020204020204" pitchFamily="34" charset="-122"/>
                  </a:rPr>
                  <a:t> </a:t>
                </a:r>
                <a:r>
                  <a:rPr lang="en-US" altLang="zh-CN" sz="1600" b="1">
                    <a:solidFill>
                      <a:schemeClr val="accent6"/>
                    </a:solidFill>
                    <a:latin typeface="Century Gothic"/>
                    <a:ea typeface="Microsoft YaHei"/>
                    <a:sym typeface="Microsoft YaHei" panose="020B0503020204020204" pitchFamily="34" charset="-122"/>
                  </a:rPr>
                  <a:t>Backup</a:t>
                </a:r>
                <a:r>
                  <a:rPr lang="zh-CN" altLang="en-US" sz="1600" b="1">
                    <a:solidFill>
                      <a:schemeClr val="accent6"/>
                    </a:solidFill>
                    <a:latin typeface="Century Gothic"/>
                    <a:ea typeface="Microsoft YaHei"/>
                    <a:sym typeface="Microsoft YaHei" panose="020B0503020204020204" pitchFamily="34" charset="-122"/>
                  </a:rPr>
                  <a:t>-as-a-Service </a:t>
                </a:r>
                <a:endParaRPr lang="en-US" altLang="zh-CN" sz="1600" b="1">
                  <a:solidFill>
                    <a:schemeClr val="accent6"/>
                  </a:solidFill>
                  <a:latin typeface="Century Gothic" panose="020B0502020202020204" pitchFamily="34" charset="0"/>
                  <a:ea typeface="Microsoft YaHei" panose="020B0503020204020204" pitchFamily="34" charset="-122"/>
                </a:endParaRPr>
              </a:p>
            </p:txBody>
          </p:sp>
          <p:sp>
            <p:nvSpPr>
              <p:cNvPr id="19" name="MH_Other_8">
                <a:extLst>
                  <a:ext uri="{FF2B5EF4-FFF2-40B4-BE49-F238E27FC236}">
                    <a16:creationId xmlns:a16="http://schemas.microsoft.com/office/drawing/2014/main" id="{AF88BF80-A3FE-A04B-A70A-E1057626061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66443" y="366722"/>
                <a:ext cx="1451165" cy="1"/>
              </a:xfrm>
              <a:prstGeom prst="line">
                <a:avLst/>
              </a:prstGeom>
              <a:noFill/>
              <a:ln w="19050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" name="MH_Other_9">
                <a:extLst>
                  <a:ext uri="{FF2B5EF4-FFF2-40B4-BE49-F238E27FC236}">
                    <a16:creationId xmlns:a16="http://schemas.microsoft.com/office/drawing/2014/main" id="{DE4A3ECB-D84C-514C-BA0A-51EE8A9B728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588922" y="366722"/>
                <a:ext cx="406205" cy="1"/>
              </a:xfrm>
              <a:prstGeom prst="line">
                <a:avLst/>
              </a:prstGeom>
              <a:noFill/>
              <a:ln w="38100">
                <a:solidFill>
                  <a:schemeClr val="accent6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10" name="Group 20">
              <a:extLst>
                <a:ext uri="{FF2B5EF4-FFF2-40B4-BE49-F238E27FC236}">
                  <a16:creationId xmlns:a16="http://schemas.microsoft.com/office/drawing/2014/main" id="{3D7CD05D-0F2A-6347-AFA9-11090DA78D5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8636863" y="1862019"/>
              <a:ext cx="2238375" cy="3597986"/>
              <a:chOff x="0" y="-143154"/>
              <a:chExt cx="1582540" cy="1849272"/>
            </a:xfrm>
          </p:grpSpPr>
          <p:sp>
            <p:nvSpPr>
              <p:cNvPr id="11" name="MH_Text_4">
                <a:extLst>
                  <a:ext uri="{FF2B5EF4-FFF2-40B4-BE49-F238E27FC236}">
                    <a16:creationId xmlns:a16="http://schemas.microsoft.com/office/drawing/2014/main" id="{917ADE1A-6BD2-494E-91EF-D3A9906AC97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-143154"/>
                <a:ext cx="1582540" cy="1764925"/>
              </a:xfrm>
              <a:prstGeom prst="rect">
                <a:avLst/>
              </a:prstGeom>
              <a:solidFill>
                <a:srgbClr val="0070C0">
                  <a:alpha val="11000"/>
                </a:srgbClr>
              </a:solidFill>
              <a:ln w="9525">
                <a:solidFill>
                  <a:srgbClr val="0070C0"/>
                </a:solidFill>
                <a:prstDash val="dash"/>
                <a:miter lim="800000"/>
                <a:headEnd/>
                <a:tailEnd/>
              </a:ln>
            </p:spPr>
            <p:txBody>
              <a:bodyPr lIns="91440" tIns="792000" rIns="91440" bIns="144000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9pPr>
              </a:lstStyle>
              <a:p>
                <a:pPr algn="ctr">
                  <a:lnSpc>
                    <a:spcPct val="150000"/>
                  </a:lnSpc>
                  <a:spcBef>
                    <a:spcPct val="0"/>
                  </a:spcBef>
                  <a:buNone/>
                </a:pPr>
                <a:r>
                  <a:rPr lang="en-US" altLang="zh-CN" sz="1400">
                    <a:solidFill>
                      <a:srgbClr val="333333"/>
                    </a:solidFill>
                    <a:latin typeface="Century Gothic"/>
                    <a:ea typeface="Microsoft YaHei"/>
                    <a:sym typeface="Microsoft YaHei" panose="020B0503020204020204" pitchFamily="34" charset="-122"/>
                  </a:rPr>
                  <a:t>Hosting</a:t>
                </a:r>
                <a:r>
                  <a:rPr lang="zh-CN" altLang="en-US" sz="1400">
                    <a:solidFill>
                      <a:srgbClr val="333333"/>
                    </a:solidFill>
                    <a:latin typeface="Century Gothic"/>
                    <a:ea typeface="Microsoft YaHei"/>
                    <a:sym typeface="Microsoft YaHei" panose="020B0503020204020204" pitchFamily="34" charset="-122"/>
                  </a:rPr>
                  <a:t> </a:t>
                </a:r>
                <a:r>
                  <a:rPr lang="en-US" altLang="zh-CN" sz="1400">
                    <a:solidFill>
                      <a:srgbClr val="333333"/>
                    </a:solidFill>
                    <a:latin typeface="Century Gothic"/>
                    <a:ea typeface="Microsoft YaHei"/>
                    <a:sym typeface="Microsoft YaHei" panose="020B0503020204020204" pitchFamily="34" charset="-122"/>
                  </a:rPr>
                  <a:t>service</a:t>
                </a:r>
                <a:r>
                  <a:rPr lang="zh-CN" altLang="en-US" sz="1400">
                    <a:solidFill>
                      <a:srgbClr val="333333"/>
                    </a:solidFill>
                    <a:latin typeface="Century Gothic"/>
                    <a:ea typeface="Microsoft YaHei"/>
                    <a:sym typeface="Microsoft YaHei" panose="020B0503020204020204" pitchFamily="34" charset="-122"/>
                  </a:rPr>
                  <a:t> </a:t>
                </a:r>
                <a:r>
                  <a:rPr lang="en-US" altLang="zh-CN" sz="1400">
                    <a:solidFill>
                      <a:srgbClr val="333333"/>
                    </a:solidFill>
                    <a:latin typeface="Century Gothic"/>
                    <a:ea typeface="Microsoft YaHei"/>
                    <a:sym typeface="Microsoft YaHei" panose="020B0503020204020204" pitchFamily="34" charset="-122"/>
                  </a:rPr>
                  <a:t>for</a:t>
                </a:r>
                <a:r>
                  <a:rPr lang="zh-CN" altLang="en-US" sz="1400">
                    <a:solidFill>
                      <a:srgbClr val="333333"/>
                    </a:solidFill>
                    <a:latin typeface="Century Gothic"/>
                    <a:ea typeface="Microsoft YaHei"/>
                    <a:sym typeface="Microsoft YaHei" panose="020B0503020204020204" pitchFamily="34" charset="-122"/>
                  </a:rPr>
                  <a:t> </a:t>
                </a:r>
                <a:r>
                  <a:rPr lang="en-US" altLang="zh-CN" sz="1400">
                    <a:solidFill>
                      <a:srgbClr val="333333"/>
                    </a:solidFill>
                    <a:latin typeface="Century Gothic"/>
                    <a:ea typeface="Microsoft YaHei"/>
                    <a:sym typeface="Microsoft YaHei" panose="020B0503020204020204" pitchFamily="34" charset="-122"/>
                  </a:rPr>
                  <a:t>customer</a:t>
                </a:r>
                <a:r>
                  <a:rPr lang="zh-CN" altLang="en-US" sz="1400">
                    <a:solidFill>
                      <a:srgbClr val="333333"/>
                    </a:solidFill>
                    <a:latin typeface="Century Gothic"/>
                    <a:ea typeface="Microsoft YaHei"/>
                    <a:sym typeface="Microsoft YaHei" panose="020B0503020204020204" pitchFamily="34" charset="-122"/>
                  </a:rPr>
                  <a:t> </a:t>
                </a:r>
                <a:r>
                  <a:rPr lang="en-US" altLang="zh-CN" sz="1400">
                    <a:solidFill>
                      <a:srgbClr val="333333"/>
                    </a:solidFill>
                    <a:latin typeface="Century Gothic"/>
                    <a:ea typeface="Microsoft YaHei"/>
                    <a:sym typeface="Microsoft YaHei" panose="020B0503020204020204" pitchFamily="34" charset="-122"/>
                  </a:rPr>
                  <a:t>on-premise</a:t>
                </a:r>
                <a:r>
                  <a:rPr lang="zh-CN" altLang="en-US" sz="1400">
                    <a:solidFill>
                      <a:srgbClr val="333333"/>
                    </a:solidFill>
                    <a:latin typeface="Century Gothic"/>
                    <a:ea typeface="Microsoft YaHei"/>
                    <a:sym typeface="Microsoft YaHei" panose="020B0503020204020204" pitchFamily="34" charset="-122"/>
                  </a:rPr>
                  <a:t> </a:t>
                </a:r>
                <a:r>
                  <a:rPr lang="en-US" altLang="zh-CN" sz="1400">
                    <a:solidFill>
                      <a:srgbClr val="333333"/>
                    </a:solidFill>
                    <a:latin typeface="Century Gothic"/>
                    <a:ea typeface="Microsoft YaHei"/>
                    <a:sym typeface="Microsoft YaHei" panose="020B0503020204020204" pitchFamily="34" charset="-122"/>
                  </a:rPr>
                  <a:t>data</a:t>
                </a:r>
                <a:r>
                  <a:rPr lang="zh-CN" altLang="en-US" sz="1400">
                    <a:solidFill>
                      <a:srgbClr val="333333"/>
                    </a:solidFill>
                    <a:latin typeface="Century Gothic"/>
                    <a:ea typeface="Microsoft YaHei"/>
                    <a:sym typeface="Microsoft YaHei" panose="020B0503020204020204" pitchFamily="34" charset="-122"/>
                  </a:rPr>
                  <a:t> </a:t>
                </a:r>
                <a:r>
                  <a:rPr lang="en-US" altLang="zh-CN" sz="1400">
                    <a:solidFill>
                      <a:srgbClr val="333333"/>
                    </a:solidFill>
                    <a:latin typeface="Century Gothic"/>
                    <a:ea typeface="Microsoft YaHei"/>
                    <a:sym typeface="Microsoft YaHei" panose="020B0503020204020204" pitchFamily="34" charset="-122"/>
                  </a:rPr>
                  <a:t>center</a:t>
                </a:r>
                <a:r>
                  <a:rPr lang="zh-CN" altLang="en-US" sz="1400">
                    <a:solidFill>
                      <a:srgbClr val="333333"/>
                    </a:solidFill>
                    <a:latin typeface="Century Gothic"/>
                    <a:ea typeface="Microsoft YaHei"/>
                    <a:sym typeface="Microsoft YaHei" panose="020B0503020204020204" pitchFamily="34" charset="-122"/>
                  </a:rPr>
                  <a:t> </a:t>
                </a:r>
                <a:endParaRPr lang="en-US" altLang="en-US" sz="1400">
                  <a:solidFill>
                    <a:srgbClr val="333333"/>
                  </a:solidFill>
                  <a:latin typeface="Century Gothic" panose="020B0502020202020204" pitchFamily="34" charset="0"/>
                  <a:ea typeface="Microsoft YaHei" panose="020B0503020204020204" pitchFamily="34" charset="-122"/>
                  <a:sym typeface="Microsoft YaHei" panose="020B0503020204020204" pitchFamily="34" charset="-122"/>
                </a:endParaRPr>
              </a:p>
            </p:txBody>
          </p:sp>
          <p:sp>
            <p:nvSpPr>
              <p:cNvPr id="12" name="MH_Other_10">
                <a:extLst>
                  <a:ext uri="{FF2B5EF4-FFF2-40B4-BE49-F238E27FC236}">
                    <a16:creationId xmlns:a16="http://schemas.microsoft.com/office/drawing/2014/main" id="{96EE858B-09B6-9847-A165-68D449F74DB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0132" y="1511627"/>
                <a:ext cx="942275" cy="194491"/>
              </a:xfrm>
              <a:prstGeom prst="rect">
                <a:avLst/>
              </a:prstGeom>
              <a:solidFill>
                <a:srgbClr val="0070C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r>
                  <a:rPr lang="en-US" altLang="en-US" sz="1800" b="1">
                    <a:solidFill>
                      <a:srgbClr val="FFFFFF"/>
                    </a:solidFill>
                    <a:latin typeface="Century Gothic" panose="020B0502020202020204" pitchFamily="34" charset="0"/>
                    <a:ea typeface="Microsoft YaHei" panose="020B0503020204020204" pitchFamily="34" charset="-122"/>
                    <a:sym typeface="Microsoft YaHei" panose="020B0503020204020204" pitchFamily="34" charset="-122"/>
                  </a:rPr>
                  <a:t>PART 4</a:t>
                </a:r>
                <a:endParaRPr lang="zh-CN" altLang="en-US" sz="1800" b="1">
                  <a:solidFill>
                    <a:srgbClr val="FFFFFF"/>
                  </a:solidFill>
                  <a:latin typeface="Century Gothic" panose="020B0502020202020204" pitchFamily="34" charset="0"/>
                  <a:ea typeface="Microsoft YaHei" panose="020B0503020204020204" pitchFamily="34" charset="-122"/>
                  <a:sym typeface="Microsoft YaHei" panose="020B0503020204020204" pitchFamily="34" charset="-122"/>
                </a:endParaRPr>
              </a:p>
            </p:txBody>
          </p:sp>
          <p:sp>
            <p:nvSpPr>
              <p:cNvPr id="13" name="MH_SubTitle_4">
                <a:extLst>
                  <a:ext uri="{FF2B5EF4-FFF2-40B4-BE49-F238E27FC236}">
                    <a16:creationId xmlns:a16="http://schemas.microsoft.com/office/drawing/2014/main" id="{B9FF7D2A-5F2C-7E47-A2F7-EAD022045A0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3419" y="-64079"/>
                <a:ext cx="1395700" cy="36529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9pPr>
              </a:lstStyle>
              <a:p>
                <a:pPr algn="ctr">
                  <a:spcBef>
                    <a:spcPct val="0"/>
                  </a:spcBef>
                  <a:buNone/>
                </a:pPr>
                <a:r>
                  <a:rPr lang="en-US" altLang="zh-CN" sz="1600" b="1">
                    <a:solidFill>
                      <a:srgbClr val="0070C0"/>
                    </a:solidFill>
                    <a:latin typeface="Century Gothic"/>
                    <a:ea typeface="Microsoft YaHei"/>
                    <a:sym typeface="Microsoft YaHei" panose="020B0503020204020204" pitchFamily="34" charset="-122"/>
                  </a:rPr>
                  <a:t>On-Premise Data</a:t>
                </a:r>
                <a:r>
                  <a:rPr lang="zh-CN" altLang="en-US" sz="1600" b="1">
                    <a:solidFill>
                      <a:srgbClr val="0070C0"/>
                    </a:solidFill>
                    <a:latin typeface="Century Gothic"/>
                    <a:ea typeface="Microsoft YaHei"/>
                    <a:sym typeface="Microsoft YaHei" panose="020B0503020204020204" pitchFamily="34" charset="-122"/>
                  </a:rPr>
                  <a:t> C</a:t>
                </a:r>
                <a:r>
                  <a:rPr lang="en-US" altLang="zh-CN" sz="1600" b="1">
                    <a:solidFill>
                      <a:srgbClr val="0070C0"/>
                    </a:solidFill>
                    <a:latin typeface="Century Gothic"/>
                    <a:ea typeface="Microsoft YaHei"/>
                    <a:sym typeface="Microsoft YaHei" panose="020B0503020204020204" pitchFamily="34" charset="-122"/>
                  </a:rPr>
                  <a:t>enter</a:t>
                </a:r>
                <a:r>
                  <a:rPr lang="zh-CN" altLang="en-US" sz="1600" b="1">
                    <a:solidFill>
                      <a:srgbClr val="0070C0"/>
                    </a:solidFill>
                    <a:latin typeface="Century Gothic"/>
                    <a:ea typeface="Microsoft YaHei"/>
                    <a:sym typeface="Microsoft YaHei" panose="020B0503020204020204" pitchFamily="34" charset="-122"/>
                  </a:rPr>
                  <a:t> </a:t>
                </a:r>
                <a:r>
                  <a:rPr lang="en-HK" altLang="zh-CN" sz="1600" b="1">
                    <a:solidFill>
                      <a:srgbClr val="0070C0"/>
                    </a:solidFill>
                    <a:latin typeface="Century Gothic"/>
                    <a:ea typeface="Microsoft YaHei"/>
                    <a:sym typeface="Microsoft YaHei" panose="020B0503020204020204" pitchFamily="34" charset="-122"/>
                  </a:rPr>
                  <a:t>Service Hosting</a:t>
                </a:r>
                <a:endParaRPr lang="zh-CN" altLang="en-US" sz="1600" b="1" err="1">
                  <a:solidFill>
                    <a:srgbClr val="0070C0"/>
                  </a:solidFill>
                  <a:latin typeface="Century Gothic" panose="020B0502020202020204" pitchFamily="34" charset="0"/>
                  <a:ea typeface="Microsoft YaHei" panose="020B0503020204020204" pitchFamily="34" charset="-122"/>
                </a:endParaRPr>
              </a:p>
            </p:txBody>
          </p:sp>
          <p:sp>
            <p:nvSpPr>
              <p:cNvPr id="14" name="MH_Other_11">
                <a:extLst>
                  <a:ext uri="{FF2B5EF4-FFF2-40B4-BE49-F238E27FC236}">
                    <a16:creationId xmlns:a16="http://schemas.microsoft.com/office/drawing/2014/main" id="{BB048F09-E69A-9040-AB8C-958B30A8AA4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0282" y="365290"/>
                <a:ext cx="1449655" cy="1"/>
              </a:xfrm>
              <a:prstGeom prst="line">
                <a:avLst/>
              </a:prstGeom>
              <a:noFill/>
              <a:ln w="19050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5" name="MH_Other_12">
                <a:extLst>
                  <a:ext uri="{FF2B5EF4-FFF2-40B4-BE49-F238E27FC236}">
                    <a16:creationId xmlns:a16="http://schemas.microsoft.com/office/drawing/2014/main" id="{B244376E-4FA4-FF44-AF08-FCBB62197D2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588923" y="365290"/>
                <a:ext cx="404696" cy="1"/>
              </a:xfrm>
              <a:prstGeom prst="line">
                <a:avLst/>
              </a:prstGeom>
              <a:noFill/>
              <a:ln w="38100">
                <a:solidFill>
                  <a:srgbClr val="0071C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22564963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830C50-55B1-42BC-B934-96B853E995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HK" dirty="0"/>
              <a:t>Comprehensive and </a:t>
            </a:r>
            <a:r>
              <a:rPr lang="en-HK" dirty="0">
                <a:solidFill>
                  <a:srgbClr val="FF0000"/>
                </a:solidFill>
              </a:rPr>
              <a:t>Cost-Effective</a:t>
            </a:r>
            <a:r>
              <a:rPr lang="en-HK" dirty="0"/>
              <a:t> Infrastructure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D94C234-E3ED-4BEE-9413-02C3D8CF37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DFBFDEE-9C43-45FB-A7D0-305FABED59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0B6AC77-6F67-4250-A320-7A6AA671ED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 dirty="0"/>
              <a:t>Page </a:t>
            </a:r>
            <a:fld id="{6F6B6950-8D1A-4668-8374-25B44628E0DF}" type="slidenum">
              <a:rPr lang="zh-CN" altLang="en-US" smtClean="0"/>
              <a:t>21</a:t>
            </a:fld>
            <a:endParaRPr lang="zh-CN" altLang="en-US" dirty="0"/>
          </a:p>
        </p:txBody>
      </p:sp>
      <p:sp>
        <p:nvSpPr>
          <p:cNvPr id="7" name="文本框 1">
            <a:extLst>
              <a:ext uri="{FF2B5EF4-FFF2-40B4-BE49-F238E27FC236}">
                <a16:creationId xmlns:a16="http://schemas.microsoft.com/office/drawing/2014/main" id="{801123E2-2525-4619-B686-2B5686C55033}"/>
              </a:ext>
            </a:extLst>
          </p:cNvPr>
          <p:cNvSpPr txBox="1"/>
          <p:nvPr/>
        </p:nvSpPr>
        <p:spPr>
          <a:xfrm>
            <a:off x="2479116" y="4691874"/>
            <a:ext cx="1294706" cy="2454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sz="1100" b="1">
                <a:ea typeface="Microsoft YaHei" panose="020B0503020204020204" pitchFamily="34" charset="-122"/>
              </a:rPr>
              <a:t>Computing</a:t>
            </a:r>
            <a:endParaRPr kumimoji="1" lang="zh-CN" altLang="en-US" sz="1100" b="1">
              <a:ea typeface="Microsoft YaHei" panose="020B0503020204020204" pitchFamily="34" charset="-122"/>
            </a:endParaRPr>
          </a:p>
        </p:txBody>
      </p:sp>
      <p:sp>
        <p:nvSpPr>
          <p:cNvPr id="8" name="矩形 2">
            <a:extLst>
              <a:ext uri="{FF2B5EF4-FFF2-40B4-BE49-F238E27FC236}">
                <a16:creationId xmlns:a16="http://schemas.microsoft.com/office/drawing/2014/main" id="{0093CDFD-1917-4BD2-9701-9004AA8B09C3}"/>
              </a:ext>
            </a:extLst>
          </p:cNvPr>
          <p:cNvSpPr/>
          <p:nvPr/>
        </p:nvSpPr>
        <p:spPr>
          <a:xfrm>
            <a:off x="2511721" y="4961547"/>
            <a:ext cx="1229495" cy="294573"/>
          </a:xfrm>
          <a:prstGeom prst="rect">
            <a:avLst/>
          </a:prstGeom>
          <a:solidFill>
            <a:srgbClr val="006F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87755"/>
            <a:r>
              <a:rPr lang="en-HK" altLang="zh-CN" sz="1100" b="1">
                <a:solidFill>
                  <a:schemeClr val="bg1">
                    <a:lumMod val="95000"/>
                  </a:schemeClr>
                </a:solidFill>
                <a:ea typeface="Microsoft YaHei" panose="020B0503020204020204" pitchFamily="34" charset="-122"/>
                <a:cs typeface="微软雅黑" panose="020B0503020204020204" charset="-122"/>
              </a:rPr>
              <a:t>Virtual Desktop</a:t>
            </a:r>
            <a:endParaRPr lang="zh-CN" altLang="en-US" sz="1100" b="1">
              <a:solidFill>
                <a:schemeClr val="bg1">
                  <a:lumMod val="95000"/>
                </a:schemeClr>
              </a:solidFill>
              <a:ea typeface="Microsoft YaHei" panose="020B0503020204020204" pitchFamily="34" charset="-122"/>
              <a:cs typeface="微软雅黑" panose="020B0503020204020204" charset="-122"/>
            </a:endParaRPr>
          </a:p>
        </p:txBody>
      </p:sp>
      <p:sp>
        <p:nvSpPr>
          <p:cNvPr id="9" name="矩形 3">
            <a:extLst>
              <a:ext uri="{FF2B5EF4-FFF2-40B4-BE49-F238E27FC236}">
                <a16:creationId xmlns:a16="http://schemas.microsoft.com/office/drawing/2014/main" id="{178ED57E-24F9-4180-A856-9E950B3D4DDA}"/>
              </a:ext>
            </a:extLst>
          </p:cNvPr>
          <p:cNvSpPr/>
          <p:nvPr/>
        </p:nvSpPr>
        <p:spPr>
          <a:xfrm>
            <a:off x="2511721" y="5289687"/>
            <a:ext cx="1229495" cy="294573"/>
          </a:xfrm>
          <a:prstGeom prst="rect">
            <a:avLst/>
          </a:prstGeom>
          <a:solidFill>
            <a:srgbClr val="006F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87755"/>
            <a:r>
              <a:rPr lang="en-HK" altLang="zh-CN" sz="1100" b="1">
                <a:solidFill>
                  <a:schemeClr val="bg1">
                    <a:lumMod val="95000"/>
                  </a:schemeClr>
                </a:solidFill>
                <a:ea typeface="Microsoft YaHei" panose="020B0503020204020204" pitchFamily="34" charset="-122"/>
                <a:cs typeface="微软雅黑" panose="020B0503020204020204" charset="-122"/>
              </a:rPr>
              <a:t>Virtual Servers</a:t>
            </a:r>
            <a:endParaRPr lang="zh-CN" altLang="en-US" sz="1100" b="1">
              <a:solidFill>
                <a:schemeClr val="bg1">
                  <a:lumMod val="95000"/>
                </a:schemeClr>
              </a:solidFill>
              <a:ea typeface="Microsoft YaHei" panose="020B0503020204020204" pitchFamily="34" charset="-122"/>
              <a:cs typeface="微软雅黑" panose="020B0503020204020204" charset="-122"/>
            </a:endParaRPr>
          </a:p>
        </p:txBody>
      </p:sp>
      <p:sp>
        <p:nvSpPr>
          <p:cNvPr id="10" name="矩形 4">
            <a:extLst>
              <a:ext uri="{FF2B5EF4-FFF2-40B4-BE49-F238E27FC236}">
                <a16:creationId xmlns:a16="http://schemas.microsoft.com/office/drawing/2014/main" id="{FC572CAB-F845-4A14-BA92-ED06EFF4FEA8}"/>
              </a:ext>
            </a:extLst>
          </p:cNvPr>
          <p:cNvSpPr/>
          <p:nvPr/>
        </p:nvSpPr>
        <p:spPr>
          <a:xfrm>
            <a:off x="2511721" y="5618391"/>
            <a:ext cx="1229495" cy="294573"/>
          </a:xfrm>
          <a:prstGeom prst="rect">
            <a:avLst/>
          </a:prstGeom>
          <a:solidFill>
            <a:srgbClr val="006F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87755"/>
            <a:r>
              <a:rPr lang="en-US" altLang="zh-CN" sz="1100" b="1">
                <a:solidFill>
                  <a:schemeClr val="bg1">
                    <a:lumMod val="95000"/>
                  </a:schemeClr>
                </a:solidFill>
                <a:ea typeface="Microsoft YaHei" panose="020B0503020204020204" pitchFamily="34" charset="-122"/>
                <a:cs typeface="微软雅黑" panose="020B0503020204020204" charset="-122"/>
              </a:rPr>
              <a:t>Dedicated</a:t>
            </a:r>
            <a:r>
              <a:rPr lang="zh-CN" altLang="en-US" sz="1100" b="1">
                <a:solidFill>
                  <a:schemeClr val="bg1">
                    <a:lumMod val="95000"/>
                  </a:schemeClr>
                </a:solidFill>
                <a:ea typeface="Microsoft YaHei" panose="020B0503020204020204" pitchFamily="34" charset="-122"/>
                <a:cs typeface="微软雅黑" panose="020B0503020204020204" charset="-122"/>
              </a:rPr>
              <a:t> </a:t>
            </a:r>
            <a:r>
              <a:rPr lang="en-US" altLang="zh-CN" sz="1100" b="1">
                <a:solidFill>
                  <a:schemeClr val="bg1">
                    <a:lumMod val="95000"/>
                  </a:schemeClr>
                </a:solidFill>
                <a:ea typeface="Microsoft YaHei" panose="020B0503020204020204" pitchFamily="34" charset="-122"/>
                <a:cs typeface="微软雅黑" panose="020B0503020204020204" charset="-122"/>
              </a:rPr>
              <a:t>Host</a:t>
            </a:r>
            <a:endParaRPr lang="zh-CN" altLang="en-US" sz="1100" b="1">
              <a:solidFill>
                <a:schemeClr val="bg1">
                  <a:lumMod val="95000"/>
                </a:schemeClr>
              </a:solidFill>
              <a:ea typeface="Microsoft YaHei" panose="020B0503020204020204" pitchFamily="34" charset="-122"/>
              <a:cs typeface="微软雅黑" panose="020B0503020204020204" charset="-122"/>
            </a:endParaRPr>
          </a:p>
        </p:txBody>
      </p:sp>
      <p:sp>
        <p:nvSpPr>
          <p:cNvPr id="11" name="矩形 5">
            <a:extLst>
              <a:ext uri="{FF2B5EF4-FFF2-40B4-BE49-F238E27FC236}">
                <a16:creationId xmlns:a16="http://schemas.microsoft.com/office/drawing/2014/main" id="{1CE7D54F-8EC5-4DED-87AA-B68565FED95F}"/>
              </a:ext>
            </a:extLst>
          </p:cNvPr>
          <p:cNvSpPr/>
          <p:nvPr/>
        </p:nvSpPr>
        <p:spPr>
          <a:xfrm>
            <a:off x="2511721" y="5944765"/>
            <a:ext cx="1229495" cy="294573"/>
          </a:xfrm>
          <a:prstGeom prst="rect">
            <a:avLst/>
          </a:prstGeom>
          <a:solidFill>
            <a:srgbClr val="006F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87755"/>
            <a:r>
              <a:rPr lang="en-US" altLang="zh-CN" sz="1100" b="1">
                <a:solidFill>
                  <a:schemeClr val="bg1">
                    <a:lumMod val="95000"/>
                  </a:schemeClr>
                </a:solidFill>
                <a:ea typeface="Microsoft YaHei" panose="020B0503020204020204" pitchFamily="34" charset="-122"/>
                <a:cs typeface="微软雅黑" panose="020B0503020204020204" charset="-122"/>
              </a:rPr>
              <a:t>Bare</a:t>
            </a:r>
            <a:r>
              <a:rPr lang="zh-CN" altLang="en-US" sz="1100" b="1">
                <a:solidFill>
                  <a:schemeClr val="bg1">
                    <a:lumMod val="95000"/>
                  </a:schemeClr>
                </a:solidFill>
                <a:ea typeface="Microsoft YaHei" panose="020B0503020204020204" pitchFamily="34" charset="-122"/>
                <a:cs typeface="微软雅黑" panose="020B0503020204020204" charset="-122"/>
              </a:rPr>
              <a:t> </a:t>
            </a:r>
            <a:r>
              <a:rPr lang="en-US" altLang="zh-CN" sz="1100" b="1">
                <a:solidFill>
                  <a:schemeClr val="bg1">
                    <a:lumMod val="95000"/>
                  </a:schemeClr>
                </a:solidFill>
                <a:ea typeface="Microsoft YaHei" panose="020B0503020204020204" pitchFamily="34" charset="-122"/>
                <a:cs typeface="微软雅黑" panose="020B0503020204020204" charset="-122"/>
              </a:rPr>
              <a:t>metal</a:t>
            </a:r>
            <a:r>
              <a:rPr lang="zh-CN" altLang="en-US" sz="1100" b="1">
                <a:solidFill>
                  <a:schemeClr val="bg1">
                    <a:lumMod val="95000"/>
                  </a:schemeClr>
                </a:solidFill>
                <a:ea typeface="Microsoft YaHei" panose="020B0503020204020204" pitchFamily="34" charset="-122"/>
                <a:cs typeface="微软雅黑" panose="020B0503020204020204" charset="-122"/>
              </a:rPr>
              <a:t> </a:t>
            </a:r>
            <a:r>
              <a:rPr lang="en-US" altLang="zh-CN" sz="1100" b="1">
                <a:solidFill>
                  <a:schemeClr val="bg1">
                    <a:lumMod val="95000"/>
                  </a:schemeClr>
                </a:solidFill>
                <a:ea typeface="Microsoft YaHei" panose="020B0503020204020204" pitchFamily="34" charset="-122"/>
                <a:cs typeface="微软雅黑" panose="020B0503020204020204" charset="-122"/>
              </a:rPr>
              <a:t>server</a:t>
            </a:r>
            <a:endParaRPr lang="zh-CN" altLang="en-US" sz="1100" b="1">
              <a:solidFill>
                <a:schemeClr val="bg1">
                  <a:lumMod val="95000"/>
                </a:schemeClr>
              </a:solidFill>
              <a:ea typeface="Microsoft YaHei" panose="020B0503020204020204" pitchFamily="34" charset="-122"/>
              <a:cs typeface="微软雅黑" panose="020B0503020204020204" charset="-122"/>
            </a:endParaRPr>
          </a:p>
        </p:txBody>
      </p:sp>
      <p:sp>
        <p:nvSpPr>
          <p:cNvPr id="12" name="文本框 6">
            <a:extLst>
              <a:ext uri="{FF2B5EF4-FFF2-40B4-BE49-F238E27FC236}">
                <a16:creationId xmlns:a16="http://schemas.microsoft.com/office/drawing/2014/main" id="{F328711E-9A20-4504-A08A-6CF324DB4985}"/>
              </a:ext>
            </a:extLst>
          </p:cNvPr>
          <p:cNvSpPr txBox="1"/>
          <p:nvPr/>
        </p:nvSpPr>
        <p:spPr>
          <a:xfrm>
            <a:off x="4013458" y="4691874"/>
            <a:ext cx="1140261" cy="2454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sz="1100" b="1">
                <a:ea typeface="Microsoft YaHei" panose="020B0503020204020204" pitchFamily="34" charset="-122"/>
              </a:rPr>
              <a:t>Network</a:t>
            </a:r>
            <a:endParaRPr kumimoji="1" lang="zh-CN" altLang="en-US" sz="1100" b="1">
              <a:ea typeface="Microsoft YaHei" panose="020B0503020204020204" pitchFamily="34" charset="-122"/>
            </a:endParaRPr>
          </a:p>
        </p:txBody>
      </p:sp>
      <p:sp>
        <p:nvSpPr>
          <p:cNvPr id="13" name="矩形 7">
            <a:extLst>
              <a:ext uri="{FF2B5EF4-FFF2-40B4-BE49-F238E27FC236}">
                <a16:creationId xmlns:a16="http://schemas.microsoft.com/office/drawing/2014/main" id="{8478B4C0-EEC7-4D5E-A563-438FCA9CDFF4}"/>
              </a:ext>
            </a:extLst>
          </p:cNvPr>
          <p:cNvSpPr/>
          <p:nvPr/>
        </p:nvSpPr>
        <p:spPr>
          <a:xfrm>
            <a:off x="3968841" y="4961547"/>
            <a:ext cx="1229495" cy="294573"/>
          </a:xfrm>
          <a:prstGeom prst="rect">
            <a:avLst/>
          </a:prstGeom>
          <a:solidFill>
            <a:srgbClr val="006F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87755"/>
            <a:r>
              <a:rPr lang="en-US" altLang="zh-CN" sz="1100" b="1">
                <a:solidFill>
                  <a:schemeClr val="bg1">
                    <a:lumMod val="95000"/>
                  </a:schemeClr>
                </a:solidFill>
                <a:ea typeface="Microsoft YaHei" panose="020B0503020204020204" pitchFamily="34" charset="-122"/>
                <a:cs typeface="微软雅黑" panose="020B0503020204020204" charset="-122"/>
              </a:rPr>
              <a:t>VPC</a:t>
            </a:r>
            <a:endParaRPr lang="zh-CN" altLang="en-US" sz="1100" b="1">
              <a:solidFill>
                <a:schemeClr val="bg1">
                  <a:lumMod val="95000"/>
                </a:schemeClr>
              </a:solidFill>
              <a:ea typeface="Microsoft YaHei" panose="020B0503020204020204" pitchFamily="34" charset="-122"/>
              <a:cs typeface="微软雅黑" panose="020B0503020204020204" charset="-122"/>
            </a:endParaRPr>
          </a:p>
        </p:txBody>
      </p:sp>
      <p:sp>
        <p:nvSpPr>
          <p:cNvPr id="14" name="矩形 8">
            <a:extLst>
              <a:ext uri="{FF2B5EF4-FFF2-40B4-BE49-F238E27FC236}">
                <a16:creationId xmlns:a16="http://schemas.microsoft.com/office/drawing/2014/main" id="{EE4F01C5-254B-4E0B-A394-6814772207A5}"/>
              </a:ext>
            </a:extLst>
          </p:cNvPr>
          <p:cNvSpPr/>
          <p:nvPr/>
        </p:nvSpPr>
        <p:spPr>
          <a:xfrm>
            <a:off x="3968841" y="5289687"/>
            <a:ext cx="1229495" cy="294573"/>
          </a:xfrm>
          <a:prstGeom prst="rect">
            <a:avLst/>
          </a:prstGeom>
          <a:solidFill>
            <a:srgbClr val="006F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87755"/>
            <a:r>
              <a:rPr lang="en-US" altLang="zh-CN" sz="1100" b="1">
                <a:solidFill>
                  <a:schemeClr val="bg1">
                    <a:lumMod val="95000"/>
                  </a:schemeClr>
                </a:solidFill>
                <a:ea typeface="Microsoft YaHei" panose="020B0503020204020204" pitchFamily="34" charset="-122"/>
                <a:cs typeface="微软雅黑" panose="020B0503020204020204" charset="-122"/>
              </a:rPr>
              <a:t>Elastic</a:t>
            </a:r>
            <a:r>
              <a:rPr lang="zh-CN" altLang="en-US" sz="1100" b="1">
                <a:solidFill>
                  <a:schemeClr val="bg1">
                    <a:lumMod val="95000"/>
                  </a:schemeClr>
                </a:solidFill>
                <a:ea typeface="Microsoft YaHei" panose="020B0503020204020204" pitchFamily="34" charset="-122"/>
                <a:cs typeface="微软雅黑" panose="020B0503020204020204" charset="-122"/>
              </a:rPr>
              <a:t> </a:t>
            </a:r>
            <a:r>
              <a:rPr lang="en-US" altLang="zh-CN" sz="1100" b="1">
                <a:solidFill>
                  <a:schemeClr val="bg1">
                    <a:lumMod val="95000"/>
                  </a:schemeClr>
                </a:solidFill>
                <a:ea typeface="Microsoft YaHei" panose="020B0503020204020204" pitchFamily="34" charset="-122"/>
                <a:cs typeface="微软雅黑" panose="020B0503020204020204" charset="-122"/>
              </a:rPr>
              <a:t>IP</a:t>
            </a:r>
            <a:endParaRPr lang="zh-CN" altLang="en-US" sz="1100" b="1">
              <a:solidFill>
                <a:schemeClr val="bg1">
                  <a:lumMod val="95000"/>
                </a:schemeClr>
              </a:solidFill>
              <a:ea typeface="Microsoft YaHei" panose="020B0503020204020204" pitchFamily="34" charset="-122"/>
              <a:cs typeface="微软雅黑" panose="020B0503020204020204" charset="-122"/>
            </a:endParaRPr>
          </a:p>
        </p:txBody>
      </p:sp>
      <p:sp>
        <p:nvSpPr>
          <p:cNvPr id="15" name="矩形 9">
            <a:extLst>
              <a:ext uri="{FF2B5EF4-FFF2-40B4-BE49-F238E27FC236}">
                <a16:creationId xmlns:a16="http://schemas.microsoft.com/office/drawing/2014/main" id="{0FAB2EA3-28FD-48A3-BBBB-A4863EBCABD8}"/>
              </a:ext>
            </a:extLst>
          </p:cNvPr>
          <p:cNvSpPr/>
          <p:nvPr/>
        </p:nvSpPr>
        <p:spPr>
          <a:xfrm>
            <a:off x="3968841" y="5618391"/>
            <a:ext cx="1229495" cy="294573"/>
          </a:xfrm>
          <a:prstGeom prst="rect">
            <a:avLst/>
          </a:prstGeom>
          <a:solidFill>
            <a:srgbClr val="006F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87755"/>
            <a:r>
              <a:rPr lang="en-US" altLang="zh-CN" sz="1100" b="1">
                <a:solidFill>
                  <a:schemeClr val="bg1">
                    <a:lumMod val="95000"/>
                  </a:schemeClr>
                </a:solidFill>
                <a:ea typeface="Microsoft YaHei" panose="020B0503020204020204" pitchFamily="34" charset="-122"/>
                <a:cs typeface="微软雅黑" panose="020B0503020204020204" charset="-122"/>
              </a:rPr>
              <a:t>Virtual</a:t>
            </a:r>
            <a:r>
              <a:rPr lang="zh-CN" altLang="en-US" sz="1100" b="1">
                <a:solidFill>
                  <a:schemeClr val="bg1">
                    <a:lumMod val="95000"/>
                  </a:schemeClr>
                </a:solidFill>
                <a:ea typeface="Microsoft YaHei" panose="020B0503020204020204" pitchFamily="34" charset="-122"/>
                <a:cs typeface="微软雅黑" panose="020B0503020204020204" charset="-122"/>
              </a:rPr>
              <a:t> </a:t>
            </a:r>
            <a:r>
              <a:rPr lang="en-US" altLang="zh-CN" sz="1100" b="1">
                <a:solidFill>
                  <a:schemeClr val="bg1">
                    <a:lumMod val="95000"/>
                  </a:schemeClr>
                </a:solidFill>
                <a:ea typeface="Microsoft YaHei" panose="020B0503020204020204" pitchFamily="34" charset="-122"/>
                <a:cs typeface="微软雅黑" panose="020B0503020204020204" charset="-122"/>
              </a:rPr>
              <a:t>private</a:t>
            </a:r>
            <a:r>
              <a:rPr lang="zh-CN" altLang="en-US" sz="1100" b="1">
                <a:solidFill>
                  <a:schemeClr val="bg1">
                    <a:lumMod val="95000"/>
                  </a:schemeClr>
                </a:solidFill>
                <a:ea typeface="Microsoft YaHei" panose="020B0503020204020204" pitchFamily="34" charset="-122"/>
                <a:cs typeface="微软雅黑" panose="020B0503020204020204" charset="-122"/>
              </a:rPr>
              <a:t> </a:t>
            </a:r>
            <a:r>
              <a:rPr lang="en-US" altLang="zh-CN" sz="1100" b="1">
                <a:solidFill>
                  <a:schemeClr val="bg1">
                    <a:lumMod val="95000"/>
                  </a:schemeClr>
                </a:solidFill>
                <a:ea typeface="Microsoft YaHei" panose="020B0503020204020204" pitchFamily="34" charset="-122"/>
                <a:cs typeface="微软雅黑" panose="020B0503020204020204" charset="-122"/>
              </a:rPr>
              <a:t>network</a:t>
            </a:r>
            <a:endParaRPr lang="zh-CN" altLang="en-US" sz="1100" b="1">
              <a:solidFill>
                <a:schemeClr val="bg1">
                  <a:lumMod val="95000"/>
                </a:schemeClr>
              </a:solidFill>
              <a:ea typeface="Microsoft YaHei" panose="020B0503020204020204" pitchFamily="34" charset="-122"/>
              <a:cs typeface="微软雅黑" panose="020B0503020204020204" charset="-122"/>
            </a:endParaRPr>
          </a:p>
        </p:txBody>
      </p:sp>
      <p:sp>
        <p:nvSpPr>
          <p:cNvPr id="16" name="矩形 10">
            <a:extLst>
              <a:ext uri="{FF2B5EF4-FFF2-40B4-BE49-F238E27FC236}">
                <a16:creationId xmlns:a16="http://schemas.microsoft.com/office/drawing/2014/main" id="{0778E377-6795-45D6-B5EA-8E44E093D0EF}"/>
              </a:ext>
            </a:extLst>
          </p:cNvPr>
          <p:cNvSpPr/>
          <p:nvPr/>
        </p:nvSpPr>
        <p:spPr>
          <a:xfrm>
            <a:off x="3968841" y="5944765"/>
            <a:ext cx="1229495" cy="294573"/>
          </a:xfrm>
          <a:prstGeom prst="rect">
            <a:avLst/>
          </a:prstGeom>
          <a:solidFill>
            <a:srgbClr val="006F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87755"/>
            <a:r>
              <a:rPr lang="en-US" altLang="zh-CN" sz="1100" b="1">
                <a:solidFill>
                  <a:schemeClr val="bg1">
                    <a:lumMod val="95000"/>
                  </a:schemeClr>
                </a:solidFill>
                <a:ea typeface="Microsoft YaHei" panose="020B0503020204020204" pitchFamily="34" charset="-122"/>
                <a:cs typeface="微软雅黑" panose="020B0503020204020204" charset="-122"/>
              </a:rPr>
              <a:t>Load</a:t>
            </a:r>
            <a:r>
              <a:rPr lang="zh-CN" altLang="en-US" sz="1100" b="1">
                <a:solidFill>
                  <a:schemeClr val="bg1">
                    <a:lumMod val="95000"/>
                  </a:schemeClr>
                </a:solidFill>
                <a:ea typeface="Microsoft YaHei" panose="020B0503020204020204" pitchFamily="34" charset="-122"/>
                <a:cs typeface="微软雅黑" panose="020B0503020204020204" charset="-122"/>
              </a:rPr>
              <a:t> </a:t>
            </a:r>
            <a:r>
              <a:rPr lang="en-US" altLang="zh-CN" sz="1100" b="1">
                <a:solidFill>
                  <a:schemeClr val="bg1">
                    <a:lumMod val="95000"/>
                  </a:schemeClr>
                </a:solidFill>
                <a:ea typeface="Microsoft YaHei" panose="020B0503020204020204" pitchFamily="34" charset="-122"/>
                <a:cs typeface="微软雅黑" panose="020B0503020204020204" charset="-122"/>
              </a:rPr>
              <a:t>balance</a:t>
            </a:r>
            <a:endParaRPr lang="zh-CN" altLang="en-US" sz="1100" b="1">
              <a:solidFill>
                <a:schemeClr val="bg1">
                  <a:lumMod val="95000"/>
                </a:schemeClr>
              </a:solidFill>
              <a:ea typeface="Microsoft YaHei" panose="020B0503020204020204" pitchFamily="34" charset="-122"/>
              <a:cs typeface="微软雅黑" panose="020B0503020204020204" charset="-122"/>
            </a:endParaRPr>
          </a:p>
        </p:txBody>
      </p:sp>
      <p:sp>
        <p:nvSpPr>
          <p:cNvPr id="17" name="文本框 11">
            <a:extLst>
              <a:ext uri="{FF2B5EF4-FFF2-40B4-BE49-F238E27FC236}">
                <a16:creationId xmlns:a16="http://schemas.microsoft.com/office/drawing/2014/main" id="{B7BD2053-4108-4ACE-875E-70808C25FDA9}"/>
              </a:ext>
            </a:extLst>
          </p:cNvPr>
          <p:cNvSpPr txBox="1"/>
          <p:nvPr/>
        </p:nvSpPr>
        <p:spPr>
          <a:xfrm>
            <a:off x="5510011" y="4691874"/>
            <a:ext cx="1140261" cy="2454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sz="1100" b="1">
                <a:ea typeface="Microsoft YaHei" panose="020B0503020204020204" pitchFamily="34" charset="-122"/>
              </a:rPr>
              <a:t>Storage</a:t>
            </a:r>
            <a:endParaRPr kumimoji="1" lang="zh-CN" altLang="en-US" sz="1100" b="1">
              <a:ea typeface="Microsoft YaHei" panose="020B0503020204020204" pitchFamily="34" charset="-122"/>
            </a:endParaRPr>
          </a:p>
        </p:txBody>
      </p:sp>
      <p:sp>
        <p:nvSpPr>
          <p:cNvPr id="18" name="矩形 12">
            <a:extLst>
              <a:ext uri="{FF2B5EF4-FFF2-40B4-BE49-F238E27FC236}">
                <a16:creationId xmlns:a16="http://schemas.microsoft.com/office/drawing/2014/main" id="{F309734A-72B1-4AD8-AF1D-F733A7A4B6F0}"/>
              </a:ext>
            </a:extLst>
          </p:cNvPr>
          <p:cNvSpPr/>
          <p:nvPr/>
        </p:nvSpPr>
        <p:spPr>
          <a:xfrm>
            <a:off x="5465394" y="4961547"/>
            <a:ext cx="1229495" cy="294573"/>
          </a:xfrm>
          <a:prstGeom prst="rect">
            <a:avLst/>
          </a:prstGeom>
          <a:solidFill>
            <a:srgbClr val="006F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87755"/>
            <a:r>
              <a:rPr lang="en-US" altLang="zh-CN" sz="1100" b="1">
                <a:solidFill>
                  <a:schemeClr val="bg1">
                    <a:lumMod val="95000"/>
                  </a:schemeClr>
                </a:solidFill>
                <a:ea typeface="Microsoft YaHei" panose="020B0503020204020204" pitchFamily="34" charset="-122"/>
                <a:cs typeface="微软雅黑" panose="020B0503020204020204" charset="-122"/>
              </a:rPr>
              <a:t>Block</a:t>
            </a:r>
            <a:endParaRPr lang="zh-CN" altLang="en-US" sz="1100" b="1">
              <a:solidFill>
                <a:schemeClr val="bg1">
                  <a:lumMod val="95000"/>
                </a:schemeClr>
              </a:solidFill>
              <a:ea typeface="Microsoft YaHei" panose="020B0503020204020204" pitchFamily="34" charset="-122"/>
              <a:cs typeface="微软雅黑" panose="020B0503020204020204" charset="-122"/>
            </a:endParaRPr>
          </a:p>
        </p:txBody>
      </p:sp>
      <p:sp>
        <p:nvSpPr>
          <p:cNvPr id="19" name="矩形 13">
            <a:extLst>
              <a:ext uri="{FF2B5EF4-FFF2-40B4-BE49-F238E27FC236}">
                <a16:creationId xmlns:a16="http://schemas.microsoft.com/office/drawing/2014/main" id="{0E918AC4-3CD5-45C3-8C1C-A3BCE3D515DA}"/>
              </a:ext>
            </a:extLst>
          </p:cNvPr>
          <p:cNvSpPr/>
          <p:nvPr/>
        </p:nvSpPr>
        <p:spPr>
          <a:xfrm>
            <a:off x="5465394" y="5289687"/>
            <a:ext cx="1229495" cy="294573"/>
          </a:xfrm>
          <a:prstGeom prst="rect">
            <a:avLst/>
          </a:prstGeom>
          <a:solidFill>
            <a:srgbClr val="006F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87755"/>
            <a:r>
              <a:rPr lang="en-US" altLang="zh-CN" sz="1100" b="1">
                <a:solidFill>
                  <a:schemeClr val="bg1">
                    <a:lumMod val="95000"/>
                  </a:schemeClr>
                </a:solidFill>
                <a:ea typeface="Microsoft YaHei" panose="020B0503020204020204" pitchFamily="34" charset="-122"/>
                <a:cs typeface="微软雅黑" panose="020B0503020204020204" charset="-122"/>
              </a:rPr>
              <a:t>File</a:t>
            </a:r>
            <a:endParaRPr lang="zh-CN" altLang="en-US" sz="1100" b="1">
              <a:solidFill>
                <a:schemeClr val="bg1">
                  <a:lumMod val="95000"/>
                </a:schemeClr>
              </a:solidFill>
              <a:ea typeface="Microsoft YaHei" panose="020B0503020204020204" pitchFamily="34" charset="-122"/>
              <a:cs typeface="微软雅黑" panose="020B0503020204020204" charset="-122"/>
            </a:endParaRPr>
          </a:p>
        </p:txBody>
      </p:sp>
      <p:sp>
        <p:nvSpPr>
          <p:cNvPr id="20" name="矩形 14">
            <a:extLst>
              <a:ext uri="{FF2B5EF4-FFF2-40B4-BE49-F238E27FC236}">
                <a16:creationId xmlns:a16="http://schemas.microsoft.com/office/drawing/2014/main" id="{96C7D320-9306-4651-B539-1FBDDFCBC393}"/>
              </a:ext>
            </a:extLst>
          </p:cNvPr>
          <p:cNvSpPr/>
          <p:nvPr/>
        </p:nvSpPr>
        <p:spPr>
          <a:xfrm>
            <a:off x="5465394" y="5618391"/>
            <a:ext cx="1229495" cy="294573"/>
          </a:xfrm>
          <a:prstGeom prst="rect">
            <a:avLst/>
          </a:prstGeom>
          <a:solidFill>
            <a:srgbClr val="006F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87755"/>
            <a:r>
              <a:rPr lang="en-US" altLang="zh-CN" sz="1100" b="1">
                <a:solidFill>
                  <a:schemeClr val="bg1">
                    <a:lumMod val="95000"/>
                  </a:schemeClr>
                </a:solidFill>
                <a:ea typeface="Microsoft YaHei" panose="020B0503020204020204" pitchFamily="34" charset="-122"/>
                <a:cs typeface="微软雅黑" panose="020B0503020204020204" charset="-122"/>
              </a:rPr>
              <a:t>Object</a:t>
            </a:r>
            <a:endParaRPr lang="zh-CN" altLang="en-US" sz="1100" b="1">
              <a:solidFill>
                <a:schemeClr val="bg1">
                  <a:lumMod val="95000"/>
                </a:schemeClr>
              </a:solidFill>
              <a:ea typeface="Microsoft YaHei" panose="020B0503020204020204" pitchFamily="34" charset="-122"/>
              <a:cs typeface="微软雅黑" panose="020B0503020204020204" charset="-122"/>
            </a:endParaRPr>
          </a:p>
        </p:txBody>
      </p:sp>
      <p:sp>
        <p:nvSpPr>
          <p:cNvPr id="21" name="矩形 15">
            <a:extLst>
              <a:ext uri="{FF2B5EF4-FFF2-40B4-BE49-F238E27FC236}">
                <a16:creationId xmlns:a16="http://schemas.microsoft.com/office/drawing/2014/main" id="{D9CCFB0F-7E8F-487E-96DB-0EB5F90C9EC0}"/>
              </a:ext>
            </a:extLst>
          </p:cNvPr>
          <p:cNvSpPr/>
          <p:nvPr/>
        </p:nvSpPr>
        <p:spPr>
          <a:xfrm>
            <a:off x="5465394" y="5944765"/>
            <a:ext cx="1229495" cy="294573"/>
          </a:xfrm>
          <a:prstGeom prst="rect">
            <a:avLst/>
          </a:prstGeom>
          <a:solidFill>
            <a:srgbClr val="006F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87755"/>
            <a:r>
              <a:rPr lang="en-US" altLang="zh-CN" sz="1100" b="1">
                <a:solidFill>
                  <a:schemeClr val="bg1">
                    <a:lumMod val="95000"/>
                  </a:schemeClr>
                </a:solidFill>
                <a:ea typeface="Microsoft YaHei" panose="020B0503020204020204" pitchFamily="34" charset="-122"/>
                <a:cs typeface="微软雅黑" panose="020B0503020204020204" charset="-122"/>
              </a:rPr>
              <a:t>Cloud</a:t>
            </a:r>
            <a:r>
              <a:rPr lang="zh-CN" altLang="en-US" sz="1100" b="1">
                <a:solidFill>
                  <a:schemeClr val="bg1">
                    <a:lumMod val="95000"/>
                  </a:schemeClr>
                </a:solidFill>
                <a:ea typeface="Microsoft YaHei" panose="020B0503020204020204" pitchFamily="34" charset="-122"/>
                <a:cs typeface="微软雅黑" panose="020B0503020204020204" charset="-122"/>
              </a:rPr>
              <a:t> </a:t>
            </a:r>
            <a:r>
              <a:rPr lang="en-US" altLang="zh-CN" sz="1100" b="1">
                <a:solidFill>
                  <a:schemeClr val="bg1">
                    <a:lumMod val="95000"/>
                  </a:schemeClr>
                </a:solidFill>
                <a:ea typeface="Microsoft YaHei" panose="020B0503020204020204" pitchFamily="34" charset="-122"/>
                <a:cs typeface="微软雅黑" panose="020B0503020204020204" charset="-122"/>
              </a:rPr>
              <a:t>Backup</a:t>
            </a:r>
            <a:endParaRPr lang="zh-CN" altLang="en-US" sz="1100" b="1">
              <a:solidFill>
                <a:schemeClr val="bg1">
                  <a:lumMod val="95000"/>
                </a:schemeClr>
              </a:solidFill>
              <a:ea typeface="Microsoft YaHei" panose="020B0503020204020204" pitchFamily="34" charset="-122"/>
              <a:cs typeface="微软雅黑" panose="020B0503020204020204" charset="-122"/>
            </a:endParaRPr>
          </a:p>
        </p:txBody>
      </p:sp>
      <p:sp>
        <p:nvSpPr>
          <p:cNvPr id="22" name="文本框 16">
            <a:extLst>
              <a:ext uri="{FF2B5EF4-FFF2-40B4-BE49-F238E27FC236}">
                <a16:creationId xmlns:a16="http://schemas.microsoft.com/office/drawing/2014/main" id="{CD223725-DABF-49E6-A383-0E2A49A7FAE3}"/>
              </a:ext>
            </a:extLst>
          </p:cNvPr>
          <p:cNvSpPr txBox="1"/>
          <p:nvPr/>
        </p:nvSpPr>
        <p:spPr>
          <a:xfrm>
            <a:off x="6922513" y="4691874"/>
            <a:ext cx="1258616" cy="2454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sz="1100" b="1">
                <a:ea typeface="Microsoft YaHei" panose="020B0503020204020204" pitchFamily="34" charset="-122"/>
              </a:rPr>
              <a:t>Data Protection</a:t>
            </a:r>
            <a:endParaRPr kumimoji="1" lang="zh-CN" altLang="en-US" sz="1100" b="1">
              <a:ea typeface="Microsoft YaHei" panose="020B0503020204020204" pitchFamily="34" charset="-122"/>
            </a:endParaRPr>
          </a:p>
        </p:txBody>
      </p:sp>
      <p:sp>
        <p:nvSpPr>
          <p:cNvPr id="23" name="矩形 17">
            <a:extLst>
              <a:ext uri="{FF2B5EF4-FFF2-40B4-BE49-F238E27FC236}">
                <a16:creationId xmlns:a16="http://schemas.microsoft.com/office/drawing/2014/main" id="{3A1D4691-A6F1-4B65-AC22-4520C24B22EB}"/>
              </a:ext>
            </a:extLst>
          </p:cNvPr>
          <p:cNvSpPr/>
          <p:nvPr/>
        </p:nvSpPr>
        <p:spPr>
          <a:xfrm>
            <a:off x="6937073" y="4961547"/>
            <a:ext cx="1229495" cy="294573"/>
          </a:xfrm>
          <a:prstGeom prst="rect">
            <a:avLst/>
          </a:prstGeom>
          <a:solidFill>
            <a:srgbClr val="006F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87755"/>
            <a:r>
              <a:rPr lang="en-US" altLang="zh-CN" sz="1100" b="1">
                <a:solidFill>
                  <a:schemeClr val="bg1">
                    <a:lumMod val="95000"/>
                  </a:schemeClr>
                </a:solidFill>
                <a:ea typeface="Microsoft YaHei" panose="020B0503020204020204" pitchFamily="34" charset="-122"/>
                <a:cs typeface="微软雅黑" panose="020B0503020204020204" charset="-122"/>
              </a:rPr>
              <a:t>DR</a:t>
            </a:r>
            <a:endParaRPr lang="zh-CN" altLang="en-US" sz="1100" b="1">
              <a:solidFill>
                <a:schemeClr val="bg1">
                  <a:lumMod val="95000"/>
                </a:schemeClr>
              </a:solidFill>
              <a:ea typeface="Microsoft YaHei" panose="020B0503020204020204" pitchFamily="34" charset="-122"/>
              <a:cs typeface="微软雅黑" panose="020B0503020204020204" charset="-122"/>
            </a:endParaRPr>
          </a:p>
        </p:txBody>
      </p:sp>
      <p:sp>
        <p:nvSpPr>
          <p:cNvPr id="24" name="矩形 18">
            <a:extLst>
              <a:ext uri="{FF2B5EF4-FFF2-40B4-BE49-F238E27FC236}">
                <a16:creationId xmlns:a16="http://schemas.microsoft.com/office/drawing/2014/main" id="{3D6C7349-6D11-4B01-B31F-6BAC28F8FCA1}"/>
              </a:ext>
            </a:extLst>
          </p:cNvPr>
          <p:cNvSpPr/>
          <p:nvPr/>
        </p:nvSpPr>
        <p:spPr>
          <a:xfrm>
            <a:off x="6937073" y="5289687"/>
            <a:ext cx="1229495" cy="294573"/>
          </a:xfrm>
          <a:prstGeom prst="rect">
            <a:avLst/>
          </a:prstGeom>
          <a:solidFill>
            <a:srgbClr val="006F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87755"/>
            <a:r>
              <a:rPr lang="en-US" altLang="zh-CN" sz="1100" b="1">
                <a:solidFill>
                  <a:schemeClr val="bg1">
                    <a:lumMod val="95000"/>
                  </a:schemeClr>
                </a:solidFill>
                <a:ea typeface="Microsoft YaHei" panose="020B0503020204020204" pitchFamily="34" charset="-122"/>
                <a:cs typeface="微软雅黑" panose="020B0503020204020204" charset="-122"/>
              </a:rPr>
              <a:t>CDP</a:t>
            </a:r>
            <a:endParaRPr lang="zh-CN" altLang="en-US" sz="1100" b="1">
              <a:solidFill>
                <a:schemeClr val="bg1">
                  <a:lumMod val="95000"/>
                </a:schemeClr>
              </a:solidFill>
              <a:ea typeface="Microsoft YaHei" panose="020B0503020204020204" pitchFamily="34" charset="-122"/>
              <a:cs typeface="微软雅黑" panose="020B0503020204020204" charset="-122"/>
            </a:endParaRPr>
          </a:p>
        </p:txBody>
      </p:sp>
      <p:sp>
        <p:nvSpPr>
          <p:cNvPr id="25" name="矩形 19">
            <a:extLst>
              <a:ext uri="{FF2B5EF4-FFF2-40B4-BE49-F238E27FC236}">
                <a16:creationId xmlns:a16="http://schemas.microsoft.com/office/drawing/2014/main" id="{F0341000-C3AB-4BD0-8CF8-EB019AD9FC16}"/>
              </a:ext>
            </a:extLst>
          </p:cNvPr>
          <p:cNvSpPr/>
          <p:nvPr/>
        </p:nvSpPr>
        <p:spPr>
          <a:xfrm>
            <a:off x="6937073" y="5618391"/>
            <a:ext cx="1229495" cy="294573"/>
          </a:xfrm>
          <a:prstGeom prst="rect">
            <a:avLst/>
          </a:prstGeom>
          <a:solidFill>
            <a:srgbClr val="006F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87755"/>
            <a:r>
              <a:rPr lang="en-US" altLang="zh-CN" sz="1100" b="1">
                <a:solidFill>
                  <a:schemeClr val="bg1">
                    <a:lumMod val="95000"/>
                  </a:schemeClr>
                </a:solidFill>
                <a:ea typeface="Microsoft YaHei" panose="020B0503020204020204" pitchFamily="34" charset="-122"/>
                <a:cs typeface="微软雅黑" panose="020B0503020204020204" charset="-122"/>
              </a:rPr>
              <a:t>Local</a:t>
            </a:r>
            <a:r>
              <a:rPr lang="zh-CN" altLang="en-US" sz="1100" b="1">
                <a:solidFill>
                  <a:schemeClr val="bg1">
                    <a:lumMod val="95000"/>
                  </a:schemeClr>
                </a:solidFill>
                <a:ea typeface="Microsoft YaHei" panose="020B0503020204020204" pitchFamily="34" charset="-122"/>
                <a:cs typeface="微软雅黑" panose="020B0503020204020204" charset="-122"/>
              </a:rPr>
              <a:t> </a:t>
            </a:r>
            <a:r>
              <a:rPr lang="en-US" altLang="zh-CN" sz="1100" b="1">
                <a:solidFill>
                  <a:schemeClr val="bg1">
                    <a:lumMod val="95000"/>
                  </a:schemeClr>
                </a:solidFill>
                <a:ea typeface="Microsoft YaHei" panose="020B0503020204020204" pitchFamily="34" charset="-122"/>
                <a:cs typeface="微软雅黑" panose="020B0503020204020204" charset="-122"/>
              </a:rPr>
              <a:t>Backup</a:t>
            </a:r>
            <a:endParaRPr lang="zh-CN" altLang="en-US" sz="1100" b="1">
              <a:solidFill>
                <a:schemeClr val="bg1">
                  <a:lumMod val="95000"/>
                </a:schemeClr>
              </a:solidFill>
              <a:ea typeface="Microsoft YaHei" panose="020B0503020204020204" pitchFamily="34" charset="-122"/>
              <a:cs typeface="微软雅黑" panose="020B0503020204020204" charset="-122"/>
            </a:endParaRPr>
          </a:p>
        </p:txBody>
      </p:sp>
      <p:sp>
        <p:nvSpPr>
          <p:cNvPr id="26" name="矩形 20">
            <a:extLst>
              <a:ext uri="{FF2B5EF4-FFF2-40B4-BE49-F238E27FC236}">
                <a16:creationId xmlns:a16="http://schemas.microsoft.com/office/drawing/2014/main" id="{9D6891AC-CC14-4FEB-B631-92E94824105E}"/>
              </a:ext>
            </a:extLst>
          </p:cNvPr>
          <p:cNvSpPr/>
          <p:nvPr/>
        </p:nvSpPr>
        <p:spPr>
          <a:xfrm>
            <a:off x="6937073" y="5944765"/>
            <a:ext cx="1229495" cy="294573"/>
          </a:xfrm>
          <a:prstGeom prst="rect">
            <a:avLst/>
          </a:prstGeom>
          <a:solidFill>
            <a:srgbClr val="006F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87755"/>
            <a:r>
              <a:rPr lang="en-US" altLang="zh-CN" sz="1100" b="1">
                <a:solidFill>
                  <a:schemeClr val="bg1">
                    <a:lumMod val="95000"/>
                  </a:schemeClr>
                </a:solidFill>
                <a:ea typeface="Microsoft YaHei" panose="020B0503020204020204" pitchFamily="34" charset="-122"/>
                <a:cs typeface="微软雅黑" panose="020B0503020204020204" charset="-122"/>
              </a:rPr>
              <a:t>Offsite</a:t>
            </a:r>
            <a:r>
              <a:rPr lang="zh-CN" altLang="en-US" sz="1100" b="1">
                <a:solidFill>
                  <a:schemeClr val="bg1">
                    <a:lumMod val="95000"/>
                  </a:schemeClr>
                </a:solidFill>
                <a:ea typeface="Microsoft YaHei" panose="020B0503020204020204" pitchFamily="34" charset="-122"/>
                <a:cs typeface="微软雅黑" panose="020B0503020204020204" charset="-122"/>
              </a:rPr>
              <a:t> </a:t>
            </a:r>
            <a:r>
              <a:rPr lang="en-US" altLang="zh-CN" sz="1100" b="1">
                <a:solidFill>
                  <a:schemeClr val="bg1">
                    <a:lumMod val="95000"/>
                  </a:schemeClr>
                </a:solidFill>
                <a:ea typeface="Microsoft YaHei" panose="020B0503020204020204" pitchFamily="34" charset="-122"/>
                <a:cs typeface="微软雅黑" panose="020B0503020204020204" charset="-122"/>
              </a:rPr>
              <a:t>backup</a:t>
            </a:r>
            <a:endParaRPr lang="zh-CN" altLang="en-US" sz="1100" b="1">
              <a:solidFill>
                <a:schemeClr val="bg1">
                  <a:lumMod val="95000"/>
                </a:schemeClr>
              </a:solidFill>
              <a:ea typeface="Microsoft YaHei" panose="020B0503020204020204" pitchFamily="34" charset="-122"/>
              <a:cs typeface="微软雅黑" panose="020B0503020204020204" charset="-122"/>
            </a:endParaRPr>
          </a:p>
        </p:txBody>
      </p:sp>
      <p:sp>
        <p:nvSpPr>
          <p:cNvPr id="27" name="文本框 21">
            <a:extLst>
              <a:ext uri="{FF2B5EF4-FFF2-40B4-BE49-F238E27FC236}">
                <a16:creationId xmlns:a16="http://schemas.microsoft.com/office/drawing/2014/main" id="{86CE8D64-7FF2-4FDB-B3C7-1007C412F5A7}"/>
              </a:ext>
            </a:extLst>
          </p:cNvPr>
          <p:cNvSpPr txBox="1"/>
          <p:nvPr/>
        </p:nvSpPr>
        <p:spPr>
          <a:xfrm>
            <a:off x="8383257" y="4691874"/>
            <a:ext cx="1298922" cy="2454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sz="1100" b="1">
                <a:ea typeface="Microsoft YaHei" panose="020B0503020204020204" pitchFamily="34" charset="-122"/>
              </a:rPr>
              <a:t>Unified</a:t>
            </a:r>
            <a:r>
              <a:rPr kumimoji="1" lang="zh-CN" altLang="en-US" sz="1100" b="1">
                <a:ea typeface="Microsoft YaHei" panose="020B0503020204020204" pitchFamily="34" charset="-122"/>
              </a:rPr>
              <a:t> </a:t>
            </a:r>
            <a:r>
              <a:rPr kumimoji="1" lang="en-US" altLang="zh-CN" sz="1100" b="1">
                <a:ea typeface="Microsoft YaHei" panose="020B0503020204020204" pitchFamily="34" charset="-122"/>
              </a:rPr>
              <a:t>manage</a:t>
            </a:r>
            <a:endParaRPr kumimoji="1" lang="zh-CN" altLang="en-US" sz="1100" b="1">
              <a:ea typeface="Microsoft YaHei" panose="020B0503020204020204" pitchFamily="34" charset="-122"/>
            </a:endParaRPr>
          </a:p>
        </p:txBody>
      </p:sp>
      <p:sp>
        <p:nvSpPr>
          <p:cNvPr id="28" name="矩形 22">
            <a:extLst>
              <a:ext uri="{FF2B5EF4-FFF2-40B4-BE49-F238E27FC236}">
                <a16:creationId xmlns:a16="http://schemas.microsoft.com/office/drawing/2014/main" id="{A1B98609-2DD8-49C7-81F8-219B67E735E4}"/>
              </a:ext>
            </a:extLst>
          </p:cNvPr>
          <p:cNvSpPr/>
          <p:nvPr/>
        </p:nvSpPr>
        <p:spPr>
          <a:xfrm>
            <a:off x="8417971" y="4961547"/>
            <a:ext cx="1229495" cy="294573"/>
          </a:xfrm>
          <a:prstGeom prst="rect">
            <a:avLst/>
          </a:prstGeom>
          <a:solidFill>
            <a:srgbClr val="006F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87755"/>
            <a:r>
              <a:rPr lang="en-US" altLang="zh-CN" sz="1100" b="1">
                <a:solidFill>
                  <a:schemeClr val="bg1">
                    <a:lumMod val="95000"/>
                  </a:schemeClr>
                </a:solidFill>
                <a:ea typeface="Microsoft YaHei" panose="020B0503020204020204" pitchFamily="34" charset="-122"/>
                <a:cs typeface="微软雅黑" panose="020B0503020204020204" charset="-122"/>
              </a:rPr>
              <a:t>VMware</a:t>
            </a:r>
            <a:endParaRPr lang="zh-CN" altLang="en-US" sz="1100" b="1">
              <a:solidFill>
                <a:schemeClr val="bg1">
                  <a:lumMod val="95000"/>
                </a:schemeClr>
              </a:solidFill>
              <a:ea typeface="Microsoft YaHei" panose="020B0503020204020204" pitchFamily="34" charset="-122"/>
              <a:cs typeface="微软雅黑" panose="020B0503020204020204" charset="-122"/>
            </a:endParaRPr>
          </a:p>
        </p:txBody>
      </p:sp>
      <p:sp>
        <p:nvSpPr>
          <p:cNvPr id="29" name="矩形 23">
            <a:extLst>
              <a:ext uri="{FF2B5EF4-FFF2-40B4-BE49-F238E27FC236}">
                <a16:creationId xmlns:a16="http://schemas.microsoft.com/office/drawing/2014/main" id="{055B2974-021D-4634-BE16-DFC13082BA8E}"/>
              </a:ext>
            </a:extLst>
          </p:cNvPr>
          <p:cNvSpPr/>
          <p:nvPr/>
        </p:nvSpPr>
        <p:spPr>
          <a:xfrm>
            <a:off x="8417971" y="5289687"/>
            <a:ext cx="1229495" cy="294573"/>
          </a:xfrm>
          <a:prstGeom prst="rect">
            <a:avLst/>
          </a:prstGeom>
          <a:solidFill>
            <a:srgbClr val="006F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87755"/>
            <a:r>
              <a:rPr lang="en-US" altLang="zh-CN" sz="1100" b="1">
                <a:solidFill>
                  <a:schemeClr val="bg1">
                    <a:lumMod val="95000"/>
                  </a:schemeClr>
                </a:solidFill>
                <a:ea typeface="Microsoft YaHei" panose="020B0503020204020204" pitchFamily="34" charset="-122"/>
                <a:cs typeface="微软雅黑" panose="020B0503020204020204" charset="-122"/>
              </a:rPr>
              <a:t>AliCloud</a:t>
            </a:r>
            <a:endParaRPr lang="zh-CN" altLang="en-US" sz="1100" b="1">
              <a:solidFill>
                <a:schemeClr val="bg1">
                  <a:lumMod val="95000"/>
                </a:schemeClr>
              </a:solidFill>
              <a:ea typeface="Microsoft YaHei" panose="020B0503020204020204" pitchFamily="34" charset="-122"/>
              <a:cs typeface="微软雅黑" panose="020B0503020204020204" charset="-122"/>
            </a:endParaRPr>
          </a:p>
        </p:txBody>
      </p:sp>
      <p:sp>
        <p:nvSpPr>
          <p:cNvPr id="30" name="矩形 24">
            <a:extLst>
              <a:ext uri="{FF2B5EF4-FFF2-40B4-BE49-F238E27FC236}">
                <a16:creationId xmlns:a16="http://schemas.microsoft.com/office/drawing/2014/main" id="{CBF28A8B-095B-4779-AD7E-7CD88BFC19EA}"/>
              </a:ext>
            </a:extLst>
          </p:cNvPr>
          <p:cNvSpPr/>
          <p:nvPr/>
        </p:nvSpPr>
        <p:spPr>
          <a:xfrm>
            <a:off x="8417971" y="5618391"/>
            <a:ext cx="1229495" cy="294573"/>
          </a:xfrm>
          <a:prstGeom prst="rect">
            <a:avLst/>
          </a:prstGeom>
          <a:solidFill>
            <a:srgbClr val="006F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87755"/>
            <a:r>
              <a:rPr lang="en-US" altLang="zh-CN" sz="1100" b="1">
                <a:solidFill>
                  <a:schemeClr val="bg1">
                    <a:lumMod val="95000"/>
                  </a:schemeClr>
                </a:solidFill>
                <a:ea typeface="Microsoft YaHei" panose="020B0503020204020204" pitchFamily="34" charset="-122"/>
                <a:cs typeface="微软雅黑" panose="020B0503020204020204" charset="-122"/>
              </a:rPr>
              <a:t>AWS</a:t>
            </a:r>
          </a:p>
        </p:txBody>
      </p:sp>
      <p:sp>
        <p:nvSpPr>
          <p:cNvPr id="31" name="矩形 25">
            <a:extLst>
              <a:ext uri="{FF2B5EF4-FFF2-40B4-BE49-F238E27FC236}">
                <a16:creationId xmlns:a16="http://schemas.microsoft.com/office/drawing/2014/main" id="{84C8A308-FFC0-4FDB-9483-CBF49711DF98}"/>
              </a:ext>
            </a:extLst>
          </p:cNvPr>
          <p:cNvSpPr/>
          <p:nvPr/>
        </p:nvSpPr>
        <p:spPr>
          <a:xfrm>
            <a:off x="8417971" y="5944765"/>
            <a:ext cx="1229495" cy="294573"/>
          </a:xfrm>
          <a:prstGeom prst="rect">
            <a:avLst/>
          </a:prstGeom>
          <a:solidFill>
            <a:srgbClr val="006F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87755"/>
            <a:r>
              <a:rPr lang="en-US" altLang="zh-CN" sz="1100" b="1">
                <a:solidFill>
                  <a:schemeClr val="bg1">
                    <a:lumMod val="95000"/>
                  </a:schemeClr>
                </a:solidFill>
                <a:ea typeface="Microsoft YaHei" panose="020B0503020204020204" pitchFamily="34" charset="-122"/>
                <a:cs typeface="微软雅黑" panose="020B0503020204020204" charset="-122"/>
              </a:rPr>
              <a:t>Physical</a:t>
            </a:r>
            <a:r>
              <a:rPr lang="zh-CN" altLang="en-US" sz="1100" b="1">
                <a:solidFill>
                  <a:schemeClr val="bg1">
                    <a:lumMod val="95000"/>
                  </a:schemeClr>
                </a:solidFill>
                <a:ea typeface="Microsoft YaHei" panose="020B0503020204020204" pitchFamily="34" charset="-122"/>
                <a:cs typeface="微软雅黑" panose="020B0503020204020204" charset="-122"/>
              </a:rPr>
              <a:t> </a:t>
            </a:r>
            <a:r>
              <a:rPr lang="en-US" altLang="zh-CN" sz="1100" b="1">
                <a:solidFill>
                  <a:schemeClr val="bg1">
                    <a:lumMod val="95000"/>
                  </a:schemeClr>
                </a:solidFill>
                <a:ea typeface="Microsoft YaHei" panose="020B0503020204020204" pitchFamily="34" charset="-122"/>
                <a:cs typeface="微软雅黑" panose="020B0503020204020204" charset="-122"/>
              </a:rPr>
              <a:t>server</a:t>
            </a:r>
            <a:endParaRPr lang="zh-CN" altLang="en-US" sz="1100" b="1">
              <a:solidFill>
                <a:schemeClr val="bg1">
                  <a:lumMod val="95000"/>
                </a:schemeClr>
              </a:solidFill>
              <a:ea typeface="Microsoft YaHei" panose="020B0503020204020204" pitchFamily="34" charset="-122"/>
              <a:cs typeface="微软雅黑" panose="020B0503020204020204" charset="-122"/>
            </a:endParaRPr>
          </a:p>
        </p:txBody>
      </p:sp>
      <p:sp>
        <p:nvSpPr>
          <p:cNvPr id="32" name="Flowchart: Manual Operation 2">
            <a:extLst>
              <a:ext uri="{FF2B5EF4-FFF2-40B4-BE49-F238E27FC236}">
                <a16:creationId xmlns:a16="http://schemas.microsoft.com/office/drawing/2014/main" id="{69EEB8B7-36D3-440D-AEFA-56E94C864077}"/>
              </a:ext>
            </a:extLst>
          </p:cNvPr>
          <p:cNvSpPr/>
          <p:nvPr/>
        </p:nvSpPr>
        <p:spPr>
          <a:xfrm rot="10800000">
            <a:off x="2664312" y="4334042"/>
            <a:ext cx="6875049" cy="251767"/>
          </a:xfrm>
          <a:prstGeom prst="flowChartManualOperation">
            <a:avLst/>
          </a:prstGeom>
          <a:solidFill>
            <a:schemeClr val="accent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>
              <a:spcAft>
                <a:spcPts val="600"/>
              </a:spcAft>
            </a:pPr>
            <a:endParaRPr lang="en-US" sz="1200">
              <a:solidFill>
                <a:schemeClr val="tx1"/>
              </a:solidFill>
              <a:ea typeface="Microsoft YaHei" panose="020B0503020204020204" pitchFamily="34" charset="-122"/>
            </a:endParaRPr>
          </a:p>
        </p:txBody>
      </p:sp>
      <p:grpSp>
        <p:nvGrpSpPr>
          <p:cNvPr id="33" name="组合 27">
            <a:extLst>
              <a:ext uri="{FF2B5EF4-FFF2-40B4-BE49-F238E27FC236}">
                <a16:creationId xmlns:a16="http://schemas.microsoft.com/office/drawing/2014/main" id="{6A05E838-F9D1-454C-B4B5-3BEC0D6254E2}"/>
              </a:ext>
            </a:extLst>
          </p:cNvPr>
          <p:cNvGrpSpPr/>
          <p:nvPr/>
        </p:nvGrpSpPr>
        <p:grpSpPr>
          <a:xfrm>
            <a:off x="4180681" y="3540614"/>
            <a:ext cx="431440" cy="770373"/>
            <a:chOff x="1889083" y="912427"/>
            <a:chExt cx="361626" cy="702661"/>
          </a:xfrm>
        </p:grpSpPr>
        <p:pic>
          <p:nvPicPr>
            <p:cNvPr id="109" name="图片 28">
              <a:extLst>
                <a:ext uri="{FF2B5EF4-FFF2-40B4-BE49-F238E27FC236}">
                  <a16:creationId xmlns:a16="http://schemas.microsoft.com/office/drawing/2014/main" id="{63D2851C-3C5C-4421-BCAC-9F113BA81E0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89083" y="912427"/>
              <a:ext cx="361626" cy="426836"/>
            </a:xfrm>
            <a:prstGeom prst="rect">
              <a:avLst/>
            </a:prstGeom>
          </p:spPr>
        </p:pic>
        <p:sp>
          <p:nvSpPr>
            <p:cNvPr id="110" name="文本框 29">
              <a:extLst>
                <a:ext uri="{FF2B5EF4-FFF2-40B4-BE49-F238E27FC236}">
                  <a16:creationId xmlns:a16="http://schemas.microsoft.com/office/drawing/2014/main" id="{7CF34646-26A4-41C1-A65E-0521692EEDFD}"/>
                </a:ext>
              </a:extLst>
            </p:cNvPr>
            <p:cNvSpPr txBox="1"/>
            <p:nvPr/>
          </p:nvSpPr>
          <p:spPr>
            <a:xfrm>
              <a:off x="1890796" y="1391254"/>
              <a:ext cx="311566" cy="22383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913130"/>
              <a:r>
                <a:rPr kumimoji="1" lang="en-US" altLang="zh-CN" sz="1100" b="1">
                  <a:ea typeface="Microsoft YaHei" panose="020B0503020204020204" pitchFamily="34" charset="-122"/>
                </a:rPr>
                <a:t>IAG</a:t>
              </a:r>
              <a:endParaRPr kumimoji="1" lang="zh-CN" altLang="en-US" sz="1100" b="1">
                <a:ea typeface="Microsoft YaHei" panose="020B0503020204020204" pitchFamily="34" charset="-122"/>
              </a:endParaRPr>
            </a:p>
          </p:txBody>
        </p:sp>
      </p:grpSp>
      <p:grpSp>
        <p:nvGrpSpPr>
          <p:cNvPr id="34" name="组合 30">
            <a:extLst>
              <a:ext uri="{FF2B5EF4-FFF2-40B4-BE49-F238E27FC236}">
                <a16:creationId xmlns:a16="http://schemas.microsoft.com/office/drawing/2014/main" id="{1570AB0A-C2FC-4B1C-98A1-46A7331CC42B}"/>
              </a:ext>
            </a:extLst>
          </p:cNvPr>
          <p:cNvGrpSpPr/>
          <p:nvPr/>
        </p:nvGrpSpPr>
        <p:grpSpPr>
          <a:xfrm>
            <a:off x="5638192" y="3536485"/>
            <a:ext cx="473881" cy="774501"/>
            <a:chOff x="3767246" y="954361"/>
            <a:chExt cx="397195" cy="706426"/>
          </a:xfrm>
        </p:grpSpPr>
        <p:pic>
          <p:nvPicPr>
            <p:cNvPr id="107" name="图片 31">
              <a:extLst>
                <a:ext uri="{FF2B5EF4-FFF2-40B4-BE49-F238E27FC236}">
                  <a16:creationId xmlns:a16="http://schemas.microsoft.com/office/drawing/2014/main" id="{64C99989-7E65-49F1-91D8-086BAF26C5D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67246" y="954361"/>
              <a:ext cx="397195" cy="426838"/>
            </a:xfrm>
            <a:prstGeom prst="rect">
              <a:avLst/>
            </a:prstGeom>
          </p:spPr>
        </p:pic>
        <p:sp>
          <p:nvSpPr>
            <p:cNvPr id="108" name="文本框 32">
              <a:extLst>
                <a:ext uri="{FF2B5EF4-FFF2-40B4-BE49-F238E27FC236}">
                  <a16:creationId xmlns:a16="http://schemas.microsoft.com/office/drawing/2014/main" id="{E6F5EC1F-7F80-4C8B-A010-17E9312A57E0}"/>
                </a:ext>
              </a:extLst>
            </p:cNvPr>
            <p:cNvSpPr txBox="1"/>
            <p:nvPr/>
          </p:nvSpPr>
          <p:spPr>
            <a:xfrm>
              <a:off x="3793047" y="1436953"/>
              <a:ext cx="331728" cy="22383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913130"/>
              <a:r>
                <a:rPr kumimoji="1" lang="en-US" altLang="zh-CN" sz="1100" b="1">
                  <a:ea typeface="Microsoft YaHei" panose="020B0503020204020204" pitchFamily="34" charset="-122"/>
                </a:rPr>
                <a:t>EDR</a:t>
              </a:r>
              <a:endParaRPr kumimoji="1" lang="zh-CN" altLang="en-US" sz="1100" b="1">
                <a:ea typeface="Microsoft YaHei" panose="020B0503020204020204" pitchFamily="34" charset="-122"/>
              </a:endParaRPr>
            </a:p>
          </p:txBody>
        </p:sp>
      </p:grpSp>
      <p:grpSp>
        <p:nvGrpSpPr>
          <p:cNvPr id="35" name="组合 33">
            <a:extLst>
              <a:ext uri="{FF2B5EF4-FFF2-40B4-BE49-F238E27FC236}">
                <a16:creationId xmlns:a16="http://schemas.microsoft.com/office/drawing/2014/main" id="{FA76AE7F-F61B-4019-8A2C-C45F0AE05303}"/>
              </a:ext>
            </a:extLst>
          </p:cNvPr>
          <p:cNvGrpSpPr/>
          <p:nvPr/>
        </p:nvGrpSpPr>
        <p:grpSpPr>
          <a:xfrm>
            <a:off x="3354029" y="3522056"/>
            <a:ext cx="537644" cy="788930"/>
            <a:chOff x="1197126" y="914612"/>
            <a:chExt cx="450640" cy="719589"/>
          </a:xfrm>
        </p:grpSpPr>
        <p:pic>
          <p:nvPicPr>
            <p:cNvPr id="105" name="图片 34">
              <a:extLst>
                <a:ext uri="{FF2B5EF4-FFF2-40B4-BE49-F238E27FC236}">
                  <a16:creationId xmlns:a16="http://schemas.microsoft.com/office/drawing/2014/main" id="{5BD3A7C6-BACC-4F12-983D-0FB56FE00DE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97126" y="914612"/>
              <a:ext cx="450640" cy="450642"/>
            </a:xfrm>
            <a:prstGeom prst="rect">
              <a:avLst/>
            </a:prstGeom>
          </p:spPr>
        </p:pic>
        <p:sp>
          <p:nvSpPr>
            <p:cNvPr id="106" name="文本框 35">
              <a:extLst>
                <a:ext uri="{FF2B5EF4-FFF2-40B4-BE49-F238E27FC236}">
                  <a16:creationId xmlns:a16="http://schemas.microsoft.com/office/drawing/2014/main" id="{39120F1C-BC15-4BC8-A3CC-02D3939B93CB}"/>
                </a:ext>
              </a:extLst>
            </p:cNvPr>
            <p:cNvSpPr txBox="1"/>
            <p:nvPr/>
          </p:nvSpPr>
          <p:spPr>
            <a:xfrm>
              <a:off x="1238937" y="1410366"/>
              <a:ext cx="343072" cy="22383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913130"/>
              <a:r>
                <a:rPr kumimoji="1" lang="en-US" altLang="zh-CN" sz="1100" b="1">
                  <a:ea typeface="Microsoft YaHei" panose="020B0503020204020204" pitchFamily="34" charset="-122"/>
                </a:rPr>
                <a:t>VPN</a:t>
              </a:r>
              <a:endParaRPr kumimoji="1" lang="zh-CN" altLang="en-US" sz="1100" b="1">
                <a:ea typeface="Microsoft YaHei" panose="020B0503020204020204" pitchFamily="34" charset="-122"/>
              </a:endParaRPr>
            </a:p>
          </p:txBody>
        </p:sp>
      </p:grpSp>
      <p:grpSp>
        <p:nvGrpSpPr>
          <p:cNvPr id="36" name="组合 36">
            <a:extLst>
              <a:ext uri="{FF2B5EF4-FFF2-40B4-BE49-F238E27FC236}">
                <a16:creationId xmlns:a16="http://schemas.microsoft.com/office/drawing/2014/main" id="{F31D2EBE-080D-4AA3-8251-0E75504369E9}"/>
              </a:ext>
            </a:extLst>
          </p:cNvPr>
          <p:cNvGrpSpPr/>
          <p:nvPr/>
        </p:nvGrpSpPr>
        <p:grpSpPr>
          <a:xfrm>
            <a:off x="4843056" y="3569116"/>
            <a:ext cx="523554" cy="741871"/>
            <a:chOff x="2455735" y="957511"/>
            <a:chExt cx="438834" cy="676666"/>
          </a:xfrm>
        </p:grpSpPr>
        <p:sp>
          <p:nvSpPr>
            <p:cNvPr id="103" name="文本框 37">
              <a:extLst>
                <a:ext uri="{FF2B5EF4-FFF2-40B4-BE49-F238E27FC236}">
                  <a16:creationId xmlns:a16="http://schemas.microsoft.com/office/drawing/2014/main" id="{63311527-85A1-49A5-94AE-F9A49BA50D32}"/>
                </a:ext>
              </a:extLst>
            </p:cNvPr>
            <p:cNvSpPr txBox="1"/>
            <p:nvPr/>
          </p:nvSpPr>
          <p:spPr>
            <a:xfrm>
              <a:off x="2455735" y="1410342"/>
              <a:ext cx="406093" cy="22383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913130"/>
              <a:r>
                <a:rPr kumimoji="1" lang="en-US" altLang="zh-CN" sz="1100" b="1">
                  <a:ea typeface="Microsoft YaHei" panose="020B0503020204020204" pitchFamily="34" charset="-122"/>
                </a:rPr>
                <a:t>NGAF</a:t>
              </a:r>
              <a:endParaRPr kumimoji="1" lang="zh-CN" altLang="en-US" sz="1100" b="1">
                <a:ea typeface="Microsoft YaHei" panose="020B0503020204020204" pitchFamily="34" charset="-122"/>
              </a:endParaRPr>
            </a:p>
          </p:txBody>
        </p:sp>
        <p:pic>
          <p:nvPicPr>
            <p:cNvPr id="104" name="图片 38">
              <a:extLst>
                <a:ext uri="{FF2B5EF4-FFF2-40B4-BE49-F238E27FC236}">
                  <a16:creationId xmlns:a16="http://schemas.microsoft.com/office/drawing/2014/main" id="{66A57885-1AB6-4550-92F5-79FA024773C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86014" y="957511"/>
              <a:ext cx="408555" cy="391534"/>
            </a:xfrm>
            <a:prstGeom prst="rect">
              <a:avLst/>
            </a:prstGeom>
          </p:spPr>
        </p:pic>
      </p:grpSp>
      <p:grpSp>
        <p:nvGrpSpPr>
          <p:cNvPr id="37" name="组合 39">
            <a:extLst>
              <a:ext uri="{FF2B5EF4-FFF2-40B4-BE49-F238E27FC236}">
                <a16:creationId xmlns:a16="http://schemas.microsoft.com/office/drawing/2014/main" id="{1C9E30D2-EEE9-4488-95B8-397C37415A76}"/>
              </a:ext>
            </a:extLst>
          </p:cNvPr>
          <p:cNvGrpSpPr/>
          <p:nvPr/>
        </p:nvGrpSpPr>
        <p:grpSpPr>
          <a:xfrm>
            <a:off x="6395257" y="3547814"/>
            <a:ext cx="484804" cy="779379"/>
            <a:chOff x="4376120" y="966216"/>
            <a:chExt cx="406352" cy="710876"/>
          </a:xfrm>
        </p:grpSpPr>
        <p:pic>
          <p:nvPicPr>
            <p:cNvPr id="101" name="图片 40">
              <a:extLst>
                <a:ext uri="{FF2B5EF4-FFF2-40B4-BE49-F238E27FC236}">
                  <a16:creationId xmlns:a16="http://schemas.microsoft.com/office/drawing/2014/main" id="{85667601-DC62-4E61-B981-61D9E24C0E0E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76120" y="966216"/>
              <a:ext cx="406352" cy="401761"/>
            </a:xfrm>
            <a:prstGeom prst="rect">
              <a:avLst/>
            </a:prstGeom>
          </p:spPr>
        </p:pic>
        <p:sp>
          <p:nvSpPr>
            <p:cNvPr id="102" name="Text Box 27">
              <a:extLst>
                <a:ext uri="{FF2B5EF4-FFF2-40B4-BE49-F238E27FC236}">
                  <a16:creationId xmlns:a16="http://schemas.microsoft.com/office/drawing/2014/main" id="{DD3A21BF-60B8-48F0-9038-D1542F2523E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383426" y="1438476"/>
              <a:ext cx="381385" cy="23861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 defTabSz="913130"/>
              <a:r>
                <a:rPr lang="en-US" altLang="zh-CN" sz="1100" b="1">
                  <a:ea typeface="Microsoft YaHei" panose="020B0503020204020204" pitchFamily="34" charset="-122"/>
                </a:rPr>
                <a:t>CC</a:t>
              </a:r>
              <a:endParaRPr lang="zh-CN" altLang="en-US" sz="1100" b="1">
                <a:ea typeface="Microsoft YaHei" panose="020B0503020204020204" pitchFamily="34" charset="-122"/>
              </a:endParaRPr>
            </a:p>
          </p:txBody>
        </p:sp>
      </p:grpSp>
      <p:grpSp>
        <p:nvGrpSpPr>
          <p:cNvPr id="38" name="组合 42">
            <a:extLst>
              <a:ext uri="{FF2B5EF4-FFF2-40B4-BE49-F238E27FC236}">
                <a16:creationId xmlns:a16="http://schemas.microsoft.com/office/drawing/2014/main" id="{70F4DCD5-79E2-4F3D-9B51-D1E5C289FFA4}"/>
              </a:ext>
            </a:extLst>
          </p:cNvPr>
          <p:cNvGrpSpPr/>
          <p:nvPr/>
        </p:nvGrpSpPr>
        <p:grpSpPr>
          <a:xfrm>
            <a:off x="7216907" y="3557837"/>
            <a:ext cx="556459" cy="753149"/>
            <a:chOff x="5073348" y="966212"/>
            <a:chExt cx="466411" cy="686952"/>
          </a:xfrm>
        </p:grpSpPr>
        <p:pic>
          <p:nvPicPr>
            <p:cNvPr id="99" name="图片 43">
              <a:extLst>
                <a:ext uri="{FF2B5EF4-FFF2-40B4-BE49-F238E27FC236}">
                  <a16:creationId xmlns:a16="http://schemas.microsoft.com/office/drawing/2014/main" id="{23C85306-8293-4FE4-85A6-697D16118F4A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03381" y="966212"/>
              <a:ext cx="406351" cy="401762"/>
            </a:xfrm>
            <a:prstGeom prst="rect">
              <a:avLst/>
            </a:prstGeom>
          </p:spPr>
        </p:pic>
        <p:sp>
          <p:nvSpPr>
            <p:cNvPr id="100" name="Text Box 27">
              <a:extLst>
                <a:ext uri="{FF2B5EF4-FFF2-40B4-BE49-F238E27FC236}">
                  <a16:creationId xmlns:a16="http://schemas.microsoft.com/office/drawing/2014/main" id="{0FC44436-3D19-4AD9-A790-03F32565B71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073348" y="1429330"/>
              <a:ext cx="466411" cy="22383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 defTabSz="913130"/>
              <a:r>
                <a:rPr lang="en-US" altLang="zh-CN" sz="1100" b="1">
                  <a:ea typeface="Microsoft YaHei" panose="020B0503020204020204" pitchFamily="34" charset="-122"/>
                </a:rPr>
                <a:t>Audit</a:t>
              </a:r>
              <a:endParaRPr lang="zh-CN" altLang="en-US" sz="1100" b="1">
                <a:ea typeface="Microsoft YaHei" panose="020B0503020204020204" pitchFamily="34" charset="-122"/>
              </a:endParaRPr>
            </a:p>
          </p:txBody>
        </p:sp>
      </p:grpSp>
      <p:grpSp>
        <p:nvGrpSpPr>
          <p:cNvPr id="39" name="组合 45">
            <a:extLst>
              <a:ext uri="{FF2B5EF4-FFF2-40B4-BE49-F238E27FC236}">
                <a16:creationId xmlns:a16="http://schemas.microsoft.com/office/drawing/2014/main" id="{B6800B68-FADB-4312-8F1C-22537872E1C0}"/>
              </a:ext>
            </a:extLst>
          </p:cNvPr>
          <p:cNvGrpSpPr/>
          <p:nvPr/>
        </p:nvGrpSpPr>
        <p:grpSpPr>
          <a:xfrm>
            <a:off x="8057287" y="3574737"/>
            <a:ext cx="611185" cy="736249"/>
            <a:chOff x="5765115" y="980232"/>
            <a:chExt cx="512280" cy="671539"/>
          </a:xfrm>
        </p:grpSpPr>
        <p:pic>
          <p:nvPicPr>
            <p:cNvPr id="97" name="图片 46">
              <a:extLst>
                <a:ext uri="{FF2B5EF4-FFF2-40B4-BE49-F238E27FC236}">
                  <a16:creationId xmlns:a16="http://schemas.microsoft.com/office/drawing/2014/main" id="{22571441-E0C5-4AA1-A8FB-0579D9AE955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18082" y="980232"/>
              <a:ext cx="406353" cy="370826"/>
            </a:xfrm>
            <a:prstGeom prst="rect">
              <a:avLst/>
            </a:prstGeom>
          </p:spPr>
        </p:pic>
        <p:sp>
          <p:nvSpPr>
            <p:cNvPr id="98" name="Text Box 27">
              <a:extLst>
                <a:ext uri="{FF2B5EF4-FFF2-40B4-BE49-F238E27FC236}">
                  <a16:creationId xmlns:a16="http://schemas.microsoft.com/office/drawing/2014/main" id="{6F373F04-4068-4BDC-91FA-CF3C624B5DF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765115" y="1427936"/>
              <a:ext cx="512280" cy="22383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 defTabSz="913130"/>
              <a:r>
                <a:rPr lang="en-US" altLang="zh-CN" sz="1100" b="1" err="1">
                  <a:ea typeface="Microsoft YaHei" panose="020B0503020204020204" pitchFamily="34" charset="-122"/>
                </a:rPr>
                <a:t>Mgmt</a:t>
              </a:r>
              <a:endParaRPr lang="zh-CN" altLang="en-US" sz="1100" b="1">
                <a:ea typeface="Microsoft YaHei" panose="020B0503020204020204" pitchFamily="34" charset="-122"/>
              </a:endParaRPr>
            </a:p>
          </p:txBody>
        </p:sp>
      </p:grpSp>
      <p:grpSp>
        <p:nvGrpSpPr>
          <p:cNvPr id="40" name="组合 48">
            <a:extLst>
              <a:ext uri="{FF2B5EF4-FFF2-40B4-BE49-F238E27FC236}">
                <a16:creationId xmlns:a16="http://schemas.microsoft.com/office/drawing/2014/main" id="{C085D89B-B554-4C6A-A75A-FBDACAC07950}"/>
              </a:ext>
            </a:extLst>
          </p:cNvPr>
          <p:cNvGrpSpPr/>
          <p:nvPr/>
        </p:nvGrpSpPr>
        <p:grpSpPr>
          <a:xfrm>
            <a:off x="8946250" y="3548853"/>
            <a:ext cx="611336" cy="762134"/>
            <a:chOff x="6931835" y="946573"/>
            <a:chExt cx="512408" cy="695148"/>
          </a:xfrm>
        </p:grpSpPr>
        <p:pic>
          <p:nvPicPr>
            <p:cNvPr id="95" name="图片 49">
              <a:extLst>
                <a:ext uri="{FF2B5EF4-FFF2-40B4-BE49-F238E27FC236}">
                  <a16:creationId xmlns:a16="http://schemas.microsoft.com/office/drawing/2014/main" id="{CC663CD4-6B54-452C-896C-4224B6A4BD14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86009" y="946573"/>
              <a:ext cx="404057" cy="401762"/>
            </a:xfrm>
            <a:prstGeom prst="rect">
              <a:avLst/>
            </a:prstGeom>
          </p:spPr>
        </p:pic>
        <p:sp>
          <p:nvSpPr>
            <p:cNvPr id="96" name="Text Box 27">
              <a:extLst>
                <a:ext uri="{FF2B5EF4-FFF2-40B4-BE49-F238E27FC236}">
                  <a16:creationId xmlns:a16="http://schemas.microsoft.com/office/drawing/2014/main" id="{D560BC15-7541-4ECE-A31F-6755ED5ED3E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931835" y="1417886"/>
              <a:ext cx="512408" cy="22383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 defTabSz="913130"/>
              <a:r>
                <a:rPr lang="en-US" altLang="zh-CN" sz="1100" b="1">
                  <a:ea typeface="Microsoft YaHei" panose="020B0503020204020204" pitchFamily="34" charset="-122"/>
                </a:rPr>
                <a:t>VAPT</a:t>
              </a:r>
              <a:endParaRPr lang="zh-CN" altLang="en-US" sz="1100" b="1">
                <a:ea typeface="Microsoft YaHei" panose="020B0503020204020204" pitchFamily="34" charset="-122"/>
              </a:endParaRPr>
            </a:p>
          </p:txBody>
        </p:sp>
      </p:grpSp>
      <p:grpSp>
        <p:nvGrpSpPr>
          <p:cNvPr id="41" name="组合 51">
            <a:extLst>
              <a:ext uri="{FF2B5EF4-FFF2-40B4-BE49-F238E27FC236}">
                <a16:creationId xmlns:a16="http://schemas.microsoft.com/office/drawing/2014/main" id="{BF851F4D-7CAD-4D75-98EB-B6128EA321E6}"/>
              </a:ext>
            </a:extLst>
          </p:cNvPr>
          <p:cNvGrpSpPr/>
          <p:nvPr/>
        </p:nvGrpSpPr>
        <p:grpSpPr>
          <a:xfrm>
            <a:off x="2646085" y="3569410"/>
            <a:ext cx="433728" cy="741577"/>
            <a:chOff x="448943" y="3362096"/>
            <a:chExt cx="479781" cy="810044"/>
          </a:xfrm>
        </p:grpSpPr>
        <p:pic>
          <p:nvPicPr>
            <p:cNvPr id="93" name="图片 52">
              <a:extLst>
                <a:ext uri="{FF2B5EF4-FFF2-40B4-BE49-F238E27FC236}">
                  <a16:creationId xmlns:a16="http://schemas.microsoft.com/office/drawing/2014/main" id="{E2E8C661-C59E-4CD7-AAAC-6A7B82F44353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8943" y="3362096"/>
              <a:ext cx="479781" cy="479781"/>
            </a:xfrm>
            <a:prstGeom prst="rect">
              <a:avLst/>
            </a:prstGeom>
          </p:spPr>
        </p:pic>
        <p:sp>
          <p:nvSpPr>
            <p:cNvPr id="94" name="文本框 53">
              <a:extLst>
                <a:ext uri="{FF2B5EF4-FFF2-40B4-BE49-F238E27FC236}">
                  <a16:creationId xmlns:a16="http://schemas.microsoft.com/office/drawing/2014/main" id="{85C0BEB6-5465-47C3-9AC6-DBAFD967F7B0}"/>
                </a:ext>
              </a:extLst>
            </p:cNvPr>
            <p:cNvSpPr txBox="1"/>
            <p:nvPr/>
          </p:nvSpPr>
          <p:spPr>
            <a:xfrm>
              <a:off x="518172" y="3904079"/>
              <a:ext cx="341322" cy="26806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913130"/>
              <a:r>
                <a:rPr kumimoji="1" lang="en-US" altLang="zh-CN" sz="1100" b="1">
                  <a:ea typeface="Microsoft YaHei" panose="020B0503020204020204" pitchFamily="34" charset="-122"/>
                </a:rPr>
                <a:t>LB</a:t>
              </a:r>
              <a:endParaRPr kumimoji="1" lang="zh-CN" altLang="en-US" sz="1100" b="1">
                <a:ea typeface="Microsoft YaHei" panose="020B0503020204020204" pitchFamily="34" charset="-122"/>
              </a:endParaRPr>
            </a:p>
          </p:txBody>
        </p:sp>
      </p:grpSp>
      <p:sp>
        <p:nvSpPr>
          <p:cNvPr id="42" name="Flowchart: Manual Operation 2">
            <a:extLst>
              <a:ext uri="{FF2B5EF4-FFF2-40B4-BE49-F238E27FC236}">
                <a16:creationId xmlns:a16="http://schemas.microsoft.com/office/drawing/2014/main" id="{2F432A01-305C-47CD-9D73-1F53828ED674}"/>
              </a:ext>
            </a:extLst>
          </p:cNvPr>
          <p:cNvSpPr/>
          <p:nvPr/>
        </p:nvSpPr>
        <p:spPr>
          <a:xfrm rot="10800000">
            <a:off x="2589335" y="3239817"/>
            <a:ext cx="7025003" cy="245144"/>
          </a:xfrm>
          <a:prstGeom prst="flowChartManualOperation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>
              <a:spcAft>
                <a:spcPts val="600"/>
              </a:spcAft>
            </a:pPr>
            <a:endParaRPr lang="en-US" sz="1200">
              <a:solidFill>
                <a:schemeClr val="tx1"/>
              </a:solidFill>
              <a:ea typeface="Microsoft YaHei" panose="020B0503020204020204" pitchFamily="34" charset="-122"/>
            </a:endParaRPr>
          </a:p>
        </p:txBody>
      </p:sp>
      <p:sp>
        <p:nvSpPr>
          <p:cNvPr id="43" name="矩形 70">
            <a:extLst>
              <a:ext uri="{FF2B5EF4-FFF2-40B4-BE49-F238E27FC236}">
                <a16:creationId xmlns:a16="http://schemas.microsoft.com/office/drawing/2014/main" id="{54635BB3-DEB3-40F5-84FF-D089755416D7}"/>
              </a:ext>
            </a:extLst>
          </p:cNvPr>
          <p:cNvSpPr/>
          <p:nvPr/>
        </p:nvSpPr>
        <p:spPr>
          <a:xfrm>
            <a:off x="10150721" y="2198792"/>
            <a:ext cx="1228854" cy="507912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altLang="zh-CN" sz="1400">
                <a:solidFill>
                  <a:schemeClr val="tx1"/>
                </a:solidFill>
                <a:ea typeface="Microsoft YaHei"/>
                <a:sym typeface="+mn-ea"/>
              </a:rPr>
              <a:t>24/7</a:t>
            </a:r>
            <a:r>
              <a:rPr lang="zh-CN" altLang="en-US" sz="1400">
                <a:solidFill>
                  <a:schemeClr val="tx1"/>
                </a:solidFill>
                <a:ea typeface="Microsoft YaHei"/>
                <a:sym typeface="+mn-ea"/>
              </a:rPr>
              <a:t> </a:t>
            </a:r>
            <a:r>
              <a:rPr lang="en-US" altLang="zh-CN" sz="1400">
                <a:solidFill>
                  <a:schemeClr val="tx1"/>
                </a:solidFill>
                <a:ea typeface="Microsoft YaHei"/>
                <a:sym typeface="+mn-ea"/>
              </a:rPr>
              <a:t>Online Support</a:t>
            </a:r>
            <a:endParaRPr kumimoji="1" lang="zh-CN" altLang="en-US" sz="1400">
              <a:solidFill>
                <a:schemeClr val="tx1"/>
              </a:solidFill>
              <a:ea typeface="Microsoft YaHei"/>
            </a:endParaRPr>
          </a:p>
        </p:txBody>
      </p:sp>
      <p:sp>
        <p:nvSpPr>
          <p:cNvPr id="44" name="矩形 71">
            <a:extLst>
              <a:ext uri="{FF2B5EF4-FFF2-40B4-BE49-F238E27FC236}">
                <a16:creationId xmlns:a16="http://schemas.microsoft.com/office/drawing/2014/main" id="{2CD56D9C-3CA2-4052-A29C-4B0F937793E1}"/>
              </a:ext>
            </a:extLst>
          </p:cNvPr>
          <p:cNvSpPr/>
          <p:nvPr/>
        </p:nvSpPr>
        <p:spPr>
          <a:xfrm>
            <a:off x="10157571" y="2965966"/>
            <a:ext cx="1215154" cy="507912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kumimoji="1" lang="en-US" altLang="zh-CN" sz="1400">
                <a:solidFill>
                  <a:schemeClr val="tx1"/>
                </a:solidFill>
                <a:ea typeface="Microsoft YaHei"/>
                <a:sym typeface="+mn-ea"/>
              </a:rPr>
              <a:t>On-site</a:t>
            </a:r>
            <a:r>
              <a:rPr kumimoji="1" lang="zh-CN" altLang="en-US" sz="1400">
                <a:solidFill>
                  <a:schemeClr val="tx1"/>
                </a:solidFill>
                <a:ea typeface="Microsoft YaHei"/>
                <a:sym typeface="+mn-ea"/>
              </a:rPr>
              <a:t> </a:t>
            </a:r>
            <a:endParaRPr kumimoji="1" lang="zh-CN" altLang="en-US" sz="1400" err="1">
              <a:solidFill>
                <a:schemeClr val="tx1"/>
              </a:solidFill>
              <a:ea typeface="Microsoft YaHei"/>
              <a:sym typeface="+mn-ea"/>
            </a:endParaRPr>
          </a:p>
          <a:p>
            <a:pPr algn="ctr"/>
            <a:r>
              <a:rPr kumimoji="1" lang="en-US" altLang="zh-CN" sz="1400">
                <a:solidFill>
                  <a:schemeClr val="tx1"/>
                </a:solidFill>
                <a:ea typeface="Microsoft YaHei"/>
                <a:sym typeface="+mn-ea"/>
              </a:rPr>
              <a:t>Operation</a:t>
            </a:r>
            <a:endParaRPr lang="zh-CN" altLang="en-US" sz="1400" err="1">
              <a:solidFill>
                <a:schemeClr val="tx1"/>
              </a:solidFill>
              <a:ea typeface="Microsoft YaHei"/>
            </a:endParaRPr>
          </a:p>
        </p:txBody>
      </p:sp>
      <p:sp>
        <p:nvSpPr>
          <p:cNvPr id="45" name="矩形 72">
            <a:extLst>
              <a:ext uri="{FF2B5EF4-FFF2-40B4-BE49-F238E27FC236}">
                <a16:creationId xmlns:a16="http://schemas.microsoft.com/office/drawing/2014/main" id="{4F8AC3C5-7693-4966-B578-8715F6759BAD}"/>
              </a:ext>
            </a:extLst>
          </p:cNvPr>
          <p:cNvSpPr/>
          <p:nvPr/>
        </p:nvSpPr>
        <p:spPr>
          <a:xfrm>
            <a:off x="10158762" y="3733141"/>
            <a:ext cx="1212771" cy="507912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altLang="zh-CN" sz="1400">
                <a:solidFill>
                  <a:schemeClr val="tx1"/>
                </a:solidFill>
                <a:ea typeface="Microsoft YaHei"/>
                <a:sym typeface="+mn-ea"/>
              </a:rPr>
              <a:t>Tailored</a:t>
            </a:r>
            <a:r>
              <a:rPr lang="zh-CN" altLang="en-US" sz="1400">
                <a:solidFill>
                  <a:schemeClr val="tx1"/>
                </a:solidFill>
                <a:ea typeface="Microsoft YaHei"/>
                <a:sym typeface="+mn-ea"/>
              </a:rPr>
              <a:t> </a:t>
            </a:r>
            <a:endParaRPr lang="en-US" altLang="zh-CN" sz="1400" err="1">
              <a:solidFill>
                <a:schemeClr val="tx1"/>
              </a:solidFill>
              <a:ea typeface="Microsoft YaHei" panose="020B0503020204020204" pitchFamily="34" charset="-122"/>
              <a:sym typeface="+mn-ea"/>
            </a:endParaRPr>
          </a:p>
          <a:p>
            <a:pPr algn="ctr"/>
            <a:r>
              <a:rPr lang="en-US" altLang="zh-CN" sz="1400">
                <a:solidFill>
                  <a:schemeClr val="tx1"/>
                </a:solidFill>
                <a:ea typeface="Microsoft YaHei"/>
                <a:sym typeface="+mn-ea"/>
              </a:rPr>
              <a:t>Service</a:t>
            </a:r>
            <a:endParaRPr lang="en-US" altLang="zh-CN" sz="1400">
              <a:solidFill>
                <a:schemeClr val="tx1"/>
              </a:solidFill>
              <a:ea typeface="Microsoft YaHei" panose="020B0503020204020204" pitchFamily="34" charset="-122"/>
            </a:endParaRPr>
          </a:p>
        </p:txBody>
      </p:sp>
      <p:sp>
        <p:nvSpPr>
          <p:cNvPr id="46" name="矩形 73">
            <a:extLst>
              <a:ext uri="{FF2B5EF4-FFF2-40B4-BE49-F238E27FC236}">
                <a16:creationId xmlns:a16="http://schemas.microsoft.com/office/drawing/2014/main" id="{6FEB96ED-2593-4E33-8989-CDDEBB2089C4}"/>
              </a:ext>
            </a:extLst>
          </p:cNvPr>
          <p:cNvSpPr/>
          <p:nvPr/>
        </p:nvSpPr>
        <p:spPr>
          <a:xfrm>
            <a:off x="10158762" y="4500315"/>
            <a:ext cx="1212771" cy="507912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altLang="zh-CN" sz="1400">
                <a:solidFill>
                  <a:schemeClr val="tx1"/>
                </a:solidFill>
                <a:ea typeface="Microsoft YaHei"/>
                <a:sym typeface="+mn-ea"/>
              </a:rPr>
              <a:t>Advanced</a:t>
            </a:r>
            <a:r>
              <a:rPr lang="zh-CN" altLang="en-US" sz="1400">
                <a:solidFill>
                  <a:schemeClr val="tx1"/>
                </a:solidFill>
                <a:ea typeface="Microsoft YaHei"/>
                <a:sym typeface="+mn-ea"/>
              </a:rPr>
              <a:t> </a:t>
            </a:r>
            <a:endParaRPr lang="zh-CN" altLang="en-US" sz="1400">
              <a:solidFill>
                <a:schemeClr val="tx1"/>
              </a:solidFill>
              <a:ea typeface="Microsoft YaHei" panose="020B0503020204020204" pitchFamily="34" charset="-122"/>
              <a:sym typeface="+mn-ea"/>
            </a:endParaRPr>
          </a:p>
          <a:p>
            <a:pPr algn="ctr"/>
            <a:r>
              <a:rPr lang="en-US" altLang="zh-CN" sz="1400">
                <a:solidFill>
                  <a:schemeClr val="tx1"/>
                </a:solidFill>
                <a:ea typeface="Microsoft YaHei"/>
                <a:sym typeface="+mn-ea"/>
              </a:rPr>
              <a:t>Service</a:t>
            </a:r>
            <a:endParaRPr lang="zh-CN" altLang="en-US" sz="1400">
              <a:solidFill>
                <a:schemeClr val="tx1"/>
              </a:solidFill>
              <a:ea typeface="Microsoft YaHei" panose="020B0503020204020204" pitchFamily="34" charset="-122"/>
            </a:endParaRPr>
          </a:p>
        </p:txBody>
      </p:sp>
      <p:sp>
        <p:nvSpPr>
          <p:cNvPr id="47" name="Trapezoid 46">
            <a:extLst>
              <a:ext uri="{FF2B5EF4-FFF2-40B4-BE49-F238E27FC236}">
                <a16:creationId xmlns:a16="http://schemas.microsoft.com/office/drawing/2014/main" id="{12EF3560-607C-4EB0-9CDE-84EF199D41D8}"/>
              </a:ext>
            </a:extLst>
          </p:cNvPr>
          <p:cNvSpPr/>
          <p:nvPr/>
        </p:nvSpPr>
        <p:spPr>
          <a:xfrm rot="16200000">
            <a:off x="1298064" y="5205355"/>
            <a:ext cx="1385935" cy="433728"/>
          </a:xfrm>
          <a:prstGeom prst="trapezoid">
            <a:avLst>
              <a:gd name="adj" fmla="val 35046"/>
            </a:avLst>
          </a:prstGeom>
          <a:gradFill flip="none" rotWithShape="1">
            <a:gsLst>
              <a:gs pos="0">
                <a:srgbClr val="0095D3">
                  <a:lumMod val="5000"/>
                  <a:lumOff val="95000"/>
                </a:srgbClr>
              </a:gs>
              <a:gs pos="61000">
                <a:schemeClr val="accent5">
                  <a:lumMod val="60000"/>
                  <a:lumOff val="40000"/>
                </a:schemeClr>
              </a:gs>
              <a:gs pos="87000">
                <a:schemeClr val="accent5"/>
              </a:gs>
              <a:gs pos="100000">
                <a:schemeClr val="accent5"/>
              </a:gs>
            </a:gsLst>
            <a:lin ang="5400000" scaled="1"/>
            <a:tileRect/>
          </a:gradFill>
          <a:ln w="9525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0" cap="none" spc="0" normalizeH="0" baseline="0" noProof="0">
              <a:ln>
                <a:noFill/>
              </a:ln>
              <a:effectLst/>
              <a:uLnTx/>
              <a:uFillTx/>
              <a:ea typeface="Microsoft YaHei" panose="020B0503020204020204" pitchFamily="34" charset="-122"/>
            </a:endParaRPr>
          </a:p>
        </p:txBody>
      </p:sp>
      <p:sp>
        <p:nvSpPr>
          <p:cNvPr id="48" name="矩形: 圆角 82">
            <a:extLst>
              <a:ext uri="{FF2B5EF4-FFF2-40B4-BE49-F238E27FC236}">
                <a16:creationId xmlns:a16="http://schemas.microsoft.com/office/drawing/2014/main" id="{D6C3C438-EAD8-452F-87DD-2D6513FC93B8}"/>
              </a:ext>
            </a:extLst>
          </p:cNvPr>
          <p:cNvSpPr/>
          <p:nvPr/>
        </p:nvSpPr>
        <p:spPr>
          <a:xfrm>
            <a:off x="666052" y="4939967"/>
            <a:ext cx="1066651" cy="964504"/>
          </a:xfrm>
          <a:prstGeom prst="round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>
                <a:solidFill>
                  <a:schemeClr val="tx1"/>
                </a:solidFill>
                <a:ea typeface="Microsoft YaHei" panose="020B0503020204020204" pitchFamily="34" charset="-122"/>
              </a:rPr>
              <a:t>IaaS</a:t>
            </a:r>
            <a:endParaRPr lang="zh-CN" altLang="en-US" sz="1600">
              <a:solidFill>
                <a:schemeClr val="tx1"/>
              </a:solidFill>
              <a:ea typeface="Microsoft YaHei" panose="020B0503020204020204" pitchFamily="34" charset="-122"/>
            </a:endParaRPr>
          </a:p>
        </p:txBody>
      </p:sp>
      <p:sp>
        <p:nvSpPr>
          <p:cNvPr id="49" name="Trapezoid 46">
            <a:extLst>
              <a:ext uri="{FF2B5EF4-FFF2-40B4-BE49-F238E27FC236}">
                <a16:creationId xmlns:a16="http://schemas.microsoft.com/office/drawing/2014/main" id="{6177AD9C-57F2-4F9B-BFBD-6176B821376C}"/>
              </a:ext>
            </a:extLst>
          </p:cNvPr>
          <p:cNvSpPr/>
          <p:nvPr/>
        </p:nvSpPr>
        <p:spPr>
          <a:xfrm rot="16200000">
            <a:off x="1298112" y="3785793"/>
            <a:ext cx="1385935" cy="433728"/>
          </a:xfrm>
          <a:prstGeom prst="trapezoid">
            <a:avLst>
              <a:gd name="adj" fmla="val 35046"/>
            </a:avLst>
          </a:prstGeom>
          <a:gradFill flip="none" rotWithShape="1">
            <a:gsLst>
              <a:gs pos="0">
                <a:srgbClr val="0095D3">
                  <a:lumMod val="5000"/>
                  <a:lumOff val="95000"/>
                </a:srgbClr>
              </a:gs>
              <a:gs pos="61000">
                <a:schemeClr val="accent6">
                  <a:lumMod val="60000"/>
                  <a:lumOff val="40000"/>
                </a:schemeClr>
              </a:gs>
              <a:gs pos="100000">
                <a:schemeClr val="accent6">
                  <a:lumMod val="75000"/>
                </a:schemeClr>
              </a:gs>
            </a:gsLst>
            <a:lin ang="5400000" scaled="1"/>
            <a:tileRect/>
          </a:gradFill>
          <a:ln w="9525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0" cap="none" spc="0" normalizeH="0" baseline="0" noProof="0">
              <a:ln>
                <a:noFill/>
              </a:ln>
              <a:effectLst/>
              <a:uLnTx/>
              <a:uFillTx/>
              <a:ea typeface="Microsoft YaHei" panose="020B0503020204020204" pitchFamily="34" charset="-122"/>
            </a:endParaRPr>
          </a:p>
        </p:txBody>
      </p:sp>
      <p:sp>
        <p:nvSpPr>
          <p:cNvPr id="50" name="矩形: 圆角 84">
            <a:extLst>
              <a:ext uri="{FF2B5EF4-FFF2-40B4-BE49-F238E27FC236}">
                <a16:creationId xmlns:a16="http://schemas.microsoft.com/office/drawing/2014/main" id="{F9E0816E-8FF4-4FD7-B099-65BD010329E4}"/>
              </a:ext>
            </a:extLst>
          </p:cNvPr>
          <p:cNvSpPr/>
          <p:nvPr/>
        </p:nvSpPr>
        <p:spPr>
          <a:xfrm>
            <a:off x="666052" y="3520404"/>
            <a:ext cx="1066651" cy="96450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altLang="zh-CN" sz="1400">
                <a:solidFill>
                  <a:schemeClr val="tx1"/>
                </a:solidFill>
                <a:ea typeface="Microsoft YaHei" panose="020B0503020204020204" pitchFamily="34" charset="-122"/>
              </a:rPr>
              <a:t>Security</a:t>
            </a:r>
          </a:p>
          <a:p>
            <a:pPr algn="ctr"/>
            <a:r>
              <a:rPr lang="en-US" altLang="zh-CN" sz="1400">
                <a:solidFill>
                  <a:schemeClr val="tx1"/>
                </a:solidFill>
                <a:ea typeface="Microsoft YaHei"/>
              </a:rPr>
              <a:t>Service</a:t>
            </a:r>
            <a:endParaRPr lang="zh-CN" altLang="en-US" sz="1400">
              <a:solidFill>
                <a:schemeClr val="tx1"/>
              </a:solidFill>
              <a:ea typeface="Microsoft YaHei" panose="020B0503020204020204" pitchFamily="34" charset="-122"/>
            </a:endParaRPr>
          </a:p>
        </p:txBody>
      </p:sp>
      <p:sp>
        <p:nvSpPr>
          <p:cNvPr id="51" name="Trapezoid 46">
            <a:extLst>
              <a:ext uri="{FF2B5EF4-FFF2-40B4-BE49-F238E27FC236}">
                <a16:creationId xmlns:a16="http://schemas.microsoft.com/office/drawing/2014/main" id="{61E89E77-3598-45D6-8B1C-263722571174}"/>
              </a:ext>
            </a:extLst>
          </p:cNvPr>
          <p:cNvSpPr/>
          <p:nvPr/>
        </p:nvSpPr>
        <p:spPr>
          <a:xfrm rot="16200000">
            <a:off x="1335337" y="2428677"/>
            <a:ext cx="1319395" cy="433652"/>
          </a:xfrm>
          <a:prstGeom prst="trapezoid">
            <a:avLst>
              <a:gd name="adj" fmla="val 35046"/>
            </a:avLst>
          </a:prstGeom>
          <a:gradFill flip="none" rotWithShape="1">
            <a:gsLst>
              <a:gs pos="0">
                <a:srgbClr val="0095D3">
                  <a:lumMod val="5000"/>
                  <a:lumOff val="95000"/>
                </a:srgbClr>
              </a:gs>
              <a:gs pos="50000">
                <a:schemeClr val="accent5">
                  <a:lumMod val="20000"/>
                  <a:lumOff val="80000"/>
                </a:schemeClr>
              </a:gs>
              <a:gs pos="100000">
                <a:schemeClr val="accent5">
                  <a:lumMod val="60000"/>
                  <a:lumOff val="40000"/>
                </a:schemeClr>
              </a:gs>
            </a:gsLst>
            <a:lin ang="5400000" scaled="1"/>
            <a:tileRect/>
          </a:gradFill>
          <a:ln w="9525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0" cap="none" spc="0" normalizeH="0" baseline="0" noProof="0">
              <a:ln>
                <a:noFill/>
              </a:ln>
              <a:effectLst/>
              <a:uLnTx/>
              <a:uFillTx/>
              <a:ea typeface="Microsoft YaHei" panose="020B0503020204020204" pitchFamily="34" charset="-122"/>
            </a:endParaRPr>
          </a:p>
        </p:txBody>
      </p:sp>
      <p:sp>
        <p:nvSpPr>
          <p:cNvPr id="52" name="矩形: 圆角 86">
            <a:extLst>
              <a:ext uri="{FF2B5EF4-FFF2-40B4-BE49-F238E27FC236}">
                <a16:creationId xmlns:a16="http://schemas.microsoft.com/office/drawing/2014/main" id="{E38BDB71-EE93-4940-B179-CE11F161B5E8}"/>
              </a:ext>
            </a:extLst>
          </p:cNvPr>
          <p:cNvSpPr/>
          <p:nvPr/>
        </p:nvSpPr>
        <p:spPr>
          <a:xfrm>
            <a:off x="666052" y="2163251"/>
            <a:ext cx="1066651" cy="964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400">
                <a:solidFill>
                  <a:schemeClr val="tx1"/>
                </a:solidFill>
                <a:ea typeface="Microsoft YaHei" panose="020B0503020204020204" pitchFamily="34" charset="-122"/>
              </a:rPr>
              <a:t>App</a:t>
            </a:r>
          </a:p>
          <a:p>
            <a:pPr algn="ctr"/>
            <a:r>
              <a:rPr lang="en-US" altLang="zh-CN" sz="1400">
                <a:solidFill>
                  <a:schemeClr val="tx1"/>
                </a:solidFill>
                <a:ea typeface="Microsoft YaHei" panose="020B0503020204020204" pitchFamily="34" charset="-122"/>
              </a:rPr>
              <a:t>Service</a:t>
            </a:r>
            <a:r>
              <a:rPr lang="zh-CN" altLang="en-US" sz="1400">
                <a:solidFill>
                  <a:schemeClr val="tx1"/>
                </a:solidFill>
                <a:ea typeface="Microsoft YaHei" panose="020B0503020204020204" pitchFamily="34" charset="-122"/>
              </a:rPr>
              <a:t> </a:t>
            </a:r>
          </a:p>
        </p:txBody>
      </p:sp>
      <p:sp>
        <p:nvSpPr>
          <p:cNvPr id="53" name="矩形: 圆角 85">
            <a:extLst>
              <a:ext uri="{FF2B5EF4-FFF2-40B4-BE49-F238E27FC236}">
                <a16:creationId xmlns:a16="http://schemas.microsoft.com/office/drawing/2014/main" id="{6E907C66-208A-4CC9-8711-06FA07BC8CC7}"/>
              </a:ext>
            </a:extLst>
          </p:cNvPr>
          <p:cNvSpPr/>
          <p:nvPr/>
        </p:nvSpPr>
        <p:spPr>
          <a:xfrm>
            <a:off x="10053932" y="1291818"/>
            <a:ext cx="1422432" cy="565605"/>
          </a:xfrm>
          <a:prstGeom prst="roundRect">
            <a:avLst/>
          </a:prstGeom>
          <a:noFill/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altLang="zh-CN" b="1">
                <a:solidFill>
                  <a:schemeClr val="tx1"/>
                </a:solidFill>
                <a:ea typeface="Microsoft YaHei"/>
              </a:rPr>
              <a:t>Technical Service</a:t>
            </a:r>
            <a:r>
              <a:rPr lang="zh-CN" altLang="en-US" b="1">
                <a:solidFill>
                  <a:schemeClr val="tx1"/>
                </a:solidFill>
                <a:ea typeface="Microsoft YaHei"/>
              </a:rPr>
              <a:t> </a:t>
            </a:r>
            <a:endParaRPr lang="zh-CN" altLang="en-US" b="1">
              <a:solidFill>
                <a:schemeClr val="tx1"/>
              </a:solidFill>
              <a:ea typeface="Microsoft YaHei" panose="020B0503020204020204" pitchFamily="34" charset="-122"/>
            </a:endParaRPr>
          </a:p>
        </p:txBody>
      </p:sp>
      <p:sp>
        <p:nvSpPr>
          <p:cNvPr id="54" name="矩形 91">
            <a:extLst>
              <a:ext uri="{FF2B5EF4-FFF2-40B4-BE49-F238E27FC236}">
                <a16:creationId xmlns:a16="http://schemas.microsoft.com/office/drawing/2014/main" id="{1752F241-F467-4A4D-872E-251C167C734E}"/>
              </a:ext>
            </a:extLst>
          </p:cNvPr>
          <p:cNvSpPr/>
          <p:nvPr/>
        </p:nvSpPr>
        <p:spPr>
          <a:xfrm>
            <a:off x="10158762" y="5267488"/>
            <a:ext cx="1212771" cy="73055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kumimoji="1" lang="en-US" altLang="zh-CN" sz="1400">
                <a:solidFill>
                  <a:schemeClr val="tx1"/>
                </a:solidFill>
                <a:ea typeface="Microsoft YaHei"/>
                <a:sym typeface="+mn-ea"/>
              </a:rPr>
              <a:t>Managed</a:t>
            </a:r>
            <a:r>
              <a:rPr kumimoji="1" lang="zh-CN" altLang="en-US" sz="1400">
                <a:solidFill>
                  <a:schemeClr val="tx1"/>
                </a:solidFill>
                <a:ea typeface="Microsoft YaHei"/>
                <a:sym typeface="+mn-ea"/>
              </a:rPr>
              <a:t> </a:t>
            </a:r>
            <a:endParaRPr kumimoji="1" lang="zh-CN" altLang="en-US" sz="1400">
              <a:solidFill>
                <a:schemeClr val="tx1"/>
              </a:solidFill>
              <a:ea typeface="Microsoft YaHei" panose="020B0503020204020204" pitchFamily="34" charset="-122"/>
              <a:sym typeface="+mn-ea"/>
            </a:endParaRPr>
          </a:p>
          <a:p>
            <a:pPr algn="ctr"/>
            <a:r>
              <a:rPr kumimoji="1" lang="en-US" altLang="zh-CN" sz="1400">
                <a:solidFill>
                  <a:schemeClr val="tx1"/>
                </a:solidFill>
                <a:ea typeface="Microsoft YaHei"/>
                <a:sym typeface="+mn-ea"/>
              </a:rPr>
              <a:t>Security</a:t>
            </a:r>
            <a:r>
              <a:rPr kumimoji="1" lang="zh-CN" altLang="en-US" sz="1400">
                <a:solidFill>
                  <a:schemeClr val="tx1"/>
                </a:solidFill>
                <a:ea typeface="Microsoft YaHei"/>
                <a:sym typeface="+mn-ea"/>
              </a:rPr>
              <a:t> </a:t>
            </a:r>
            <a:endParaRPr kumimoji="1" lang="zh-CN" altLang="en-US" sz="1400">
              <a:solidFill>
                <a:schemeClr val="tx1"/>
              </a:solidFill>
              <a:ea typeface="Microsoft YaHei" panose="020B0503020204020204" pitchFamily="34" charset="-122"/>
              <a:sym typeface="+mn-ea"/>
            </a:endParaRPr>
          </a:p>
          <a:p>
            <a:pPr algn="ctr"/>
            <a:r>
              <a:rPr kumimoji="1" lang="en-US" altLang="zh-CN" sz="1400">
                <a:solidFill>
                  <a:schemeClr val="tx1"/>
                </a:solidFill>
                <a:ea typeface="Microsoft YaHei"/>
                <a:sym typeface="+mn-ea"/>
              </a:rPr>
              <a:t>Service</a:t>
            </a:r>
            <a:r>
              <a:rPr kumimoji="1" lang="zh-CN" altLang="en-US" sz="1400">
                <a:solidFill>
                  <a:schemeClr val="tx1"/>
                </a:solidFill>
                <a:ea typeface="Microsoft YaHei"/>
                <a:sym typeface="+mn-ea"/>
              </a:rPr>
              <a:t> </a:t>
            </a:r>
            <a:endParaRPr lang="zh-CN" altLang="en-US" sz="1400">
              <a:solidFill>
                <a:schemeClr val="tx1"/>
              </a:solidFill>
              <a:ea typeface="Microsoft YaHei" panose="020B0503020204020204" pitchFamily="34" charset="-122"/>
            </a:endParaRPr>
          </a:p>
        </p:txBody>
      </p:sp>
      <p:sp>
        <p:nvSpPr>
          <p:cNvPr id="55" name="文本框 55">
            <a:extLst>
              <a:ext uri="{FF2B5EF4-FFF2-40B4-BE49-F238E27FC236}">
                <a16:creationId xmlns:a16="http://schemas.microsoft.com/office/drawing/2014/main" id="{0AF73B9A-69D1-4DA8-B081-BA0839542406}"/>
              </a:ext>
            </a:extLst>
          </p:cNvPr>
          <p:cNvSpPr txBox="1"/>
          <p:nvPr/>
        </p:nvSpPr>
        <p:spPr>
          <a:xfrm>
            <a:off x="4976327" y="1541772"/>
            <a:ext cx="1127780" cy="29238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kumimoji="1" lang="en-US" altLang="zh-CN" sz="1300" b="1">
                <a:ea typeface="Microsoft YaHei"/>
              </a:rPr>
              <a:t>App</a:t>
            </a:r>
            <a:r>
              <a:rPr kumimoji="1" lang="zh-CN" altLang="en-US" sz="1300" b="1">
                <a:ea typeface="Microsoft YaHei"/>
              </a:rPr>
              <a:t> C</a:t>
            </a:r>
            <a:r>
              <a:rPr kumimoji="1" lang="en-US" altLang="zh-CN" sz="1300" b="1">
                <a:ea typeface="Microsoft YaHei"/>
              </a:rPr>
              <a:t>enter</a:t>
            </a:r>
            <a:endParaRPr kumimoji="1" lang="zh-CN" altLang="en-US" sz="1300" b="1">
              <a:ea typeface="Microsoft YaHei" panose="020B0503020204020204" pitchFamily="34" charset="-122"/>
            </a:endParaRPr>
          </a:p>
        </p:txBody>
      </p:sp>
      <p:sp>
        <p:nvSpPr>
          <p:cNvPr id="56" name="矩形 56">
            <a:extLst>
              <a:ext uri="{FF2B5EF4-FFF2-40B4-BE49-F238E27FC236}">
                <a16:creationId xmlns:a16="http://schemas.microsoft.com/office/drawing/2014/main" id="{244F1C91-E6C7-4E76-AC21-DDA59A7B1175}"/>
              </a:ext>
            </a:extLst>
          </p:cNvPr>
          <p:cNvSpPr/>
          <p:nvPr/>
        </p:nvSpPr>
        <p:spPr>
          <a:xfrm>
            <a:off x="5052908" y="1865204"/>
            <a:ext cx="972000" cy="2937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1000" b="1">
                <a:solidFill>
                  <a:schemeClr val="bg1">
                    <a:lumMod val="95000"/>
                  </a:schemeClr>
                </a:solidFill>
                <a:ea typeface="Microsoft YaHei" panose="020B0503020204020204" pitchFamily="34" charset="-122"/>
              </a:rPr>
              <a:t>APP</a:t>
            </a:r>
            <a:r>
              <a:rPr kumimoji="1" lang="zh-CN" altLang="en-US" sz="1000" b="1">
                <a:solidFill>
                  <a:schemeClr val="bg1">
                    <a:lumMod val="95000"/>
                  </a:schemeClr>
                </a:solidFill>
                <a:ea typeface="Microsoft YaHei" panose="020B0503020204020204" pitchFamily="34" charset="-122"/>
              </a:rPr>
              <a:t> </a:t>
            </a:r>
            <a:r>
              <a:rPr kumimoji="1" lang="en-US" altLang="zh-CN" sz="1000" b="1">
                <a:solidFill>
                  <a:schemeClr val="bg1">
                    <a:lumMod val="95000"/>
                  </a:schemeClr>
                </a:solidFill>
                <a:ea typeface="Microsoft YaHei" panose="020B0503020204020204" pitchFamily="34" charset="-122"/>
              </a:rPr>
              <a:t>Mange</a:t>
            </a:r>
            <a:endParaRPr kumimoji="1" lang="zh-CN" altLang="en-US" sz="1000" b="1">
              <a:solidFill>
                <a:schemeClr val="bg1">
                  <a:lumMod val="95000"/>
                </a:schemeClr>
              </a:solidFill>
              <a:ea typeface="Microsoft YaHei" panose="020B0503020204020204" pitchFamily="34" charset="-122"/>
            </a:endParaRPr>
          </a:p>
        </p:txBody>
      </p:sp>
      <p:sp>
        <p:nvSpPr>
          <p:cNvPr id="57" name="矩形 57">
            <a:extLst>
              <a:ext uri="{FF2B5EF4-FFF2-40B4-BE49-F238E27FC236}">
                <a16:creationId xmlns:a16="http://schemas.microsoft.com/office/drawing/2014/main" id="{52A6DEBA-91F2-4E2D-B5ED-869221733DEC}"/>
              </a:ext>
            </a:extLst>
          </p:cNvPr>
          <p:cNvSpPr/>
          <p:nvPr/>
        </p:nvSpPr>
        <p:spPr>
          <a:xfrm>
            <a:off x="5052908" y="2186266"/>
            <a:ext cx="972000" cy="2937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1000" b="1">
                <a:solidFill>
                  <a:schemeClr val="bg1">
                    <a:lumMod val="95000"/>
                  </a:schemeClr>
                </a:solidFill>
                <a:ea typeface="Microsoft YaHei" panose="020B0503020204020204" pitchFamily="34" charset="-122"/>
              </a:rPr>
              <a:t>Schedule</a:t>
            </a:r>
            <a:endParaRPr kumimoji="1" lang="zh-CN" altLang="en-US" sz="1000" b="1">
              <a:solidFill>
                <a:schemeClr val="bg1">
                  <a:lumMod val="95000"/>
                </a:schemeClr>
              </a:solidFill>
              <a:ea typeface="Microsoft YaHei" panose="020B0503020204020204" pitchFamily="34" charset="-122"/>
            </a:endParaRPr>
          </a:p>
        </p:txBody>
      </p:sp>
      <p:sp>
        <p:nvSpPr>
          <p:cNvPr id="58" name="矩形 58">
            <a:extLst>
              <a:ext uri="{FF2B5EF4-FFF2-40B4-BE49-F238E27FC236}">
                <a16:creationId xmlns:a16="http://schemas.microsoft.com/office/drawing/2014/main" id="{D2BD3A3A-512E-4E78-AECF-172837A12DBA}"/>
              </a:ext>
            </a:extLst>
          </p:cNvPr>
          <p:cNvSpPr/>
          <p:nvPr/>
        </p:nvSpPr>
        <p:spPr>
          <a:xfrm>
            <a:off x="5053137" y="2503755"/>
            <a:ext cx="972000" cy="2937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1000" b="1">
                <a:solidFill>
                  <a:schemeClr val="bg1">
                    <a:lumMod val="95000"/>
                  </a:schemeClr>
                </a:solidFill>
                <a:ea typeface="Microsoft YaHei" panose="020B0503020204020204" pitchFamily="34" charset="-122"/>
              </a:rPr>
              <a:t>PIC</a:t>
            </a:r>
            <a:r>
              <a:rPr kumimoji="1" lang="zh-CN" altLang="en-US" sz="1000" b="1">
                <a:solidFill>
                  <a:schemeClr val="bg1">
                    <a:lumMod val="95000"/>
                  </a:schemeClr>
                </a:solidFill>
                <a:ea typeface="Microsoft YaHei" panose="020B0503020204020204" pitchFamily="34" charset="-122"/>
              </a:rPr>
              <a:t> </a:t>
            </a:r>
            <a:r>
              <a:rPr kumimoji="1" lang="en-US" altLang="zh-CN" sz="1000" b="1">
                <a:solidFill>
                  <a:schemeClr val="bg1">
                    <a:lumMod val="95000"/>
                  </a:schemeClr>
                </a:solidFill>
                <a:ea typeface="Microsoft YaHei" panose="020B0503020204020204" pitchFamily="34" charset="-122"/>
              </a:rPr>
              <a:t>Identify</a:t>
            </a:r>
            <a:endParaRPr kumimoji="1" lang="zh-CN" altLang="en-US" sz="1000" b="1">
              <a:solidFill>
                <a:schemeClr val="bg1">
                  <a:lumMod val="95000"/>
                </a:schemeClr>
              </a:solidFill>
              <a:ea typeface="Microsoft YaHei" panose="020B0503020204020204" pitchFamily="34" charset="-122"/>
            </a:endParaRPr>
          </a:p>
        </p:txBody>
      </p:sp>
      <p:sp>
        <p:nvSpPr>
          <p:cNvPr id="59" name="矩形 59">
            <a:extLst>
              <a:ext uri="{FF2B5EF4-FFF2-40B4-BE49-F238E27FC236}">
                <a16:creationId xmlns:a16="http://schemas.microsoft.com/office/drawing/2014/main" id="{4973EB9B-42CA-42E1-AEFC-78D15F43ED9B}"/>
              </a:ext>
            </a:extLst>
          </p:cNvPr>
          <p:cNvSpPr/>
          <p:nvPr/>
        </p:nvSpPr>
        <p:spPr>
          <a:xfrm>
            <a:off x="5052908" y="2831370"/>
            <a:ext cx="972000" cy="2937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1000" b="1">
                <a:solidFill>
                  <a:schemeClr val="bg1">
                    <a:lumMod val="95000"/>
                  </a:schemeClr>
                </a:solidFill>
                <a:ea typeface="Microsoft YaHei" panose="020B0503020204020204" pitchFamily="34" charset="-122"/>
              </a:rPr>
              <a:t>Big</a:t>
            </a:r>
            <a:r>
              <a:rPr kumimoji="1" lang="zh-CN" altLang="en-US" sz="1000" b="1">
                <a:solidFill>
                  <a:schemeClr val="bg1">
                    <a:lumMod val="95000"/>
                  </a:schemeClr>
                </a:solidFill>
                <a:ea typeface="Microsoft YaHei" panose="020B0503020204020204" pitchFamily="34" charset="-122"/>
              </a:rPr>
              <a:t> </a:t>
            </a:r>
            <a:r>
              <a:rPr kumimoji="1" lang="en-US" altLang="zh-CN" sz="1000" b="1">
                <a:solidFill>
                  <a:schemeClr val="bg1">
                    <a:lumMod val="95000"/>
                  </a:schemeClr>
                </a:solidFill>
                <a:ea typeface="Microsoft YaHei" panose="020B0503020204020204" pitchFamily="34" charset="-122"/>
              </a:rPr>
              <a:t>Data</a:t>
            </a:r>
            <a:endParaRPr kumimoji="1" lang="zh-CN" altLang="en-US" sz="1000" b="1">
              <a:solidFill>
                <a:schemeClr val="bg1">
                  <a:lumMod val="95000"/>
                </a:schemeClr>
              </a:solidFill>
              <a:ea typeface="Microsoft YaHei" panose="020B0503020204020204" pitchFamily="34" charset="-122"/>
            </a:endParaRPr>
          </a:p>
        </p:txBody>
      </p:sp>
      <p:sp>
        <p:nvSpPr>
          <p:cNvPr id="60" name="文本框 60">
            <a:extLst>
              <a:ext uri="{FF2B5EF4-FFF2-40B4-BE49-F238E27FC236}">
                <a16:creationId xmlns:a16="http://schemas.microsoft.com/office/drawing/2014/main" id="{71D19C9E-F372-409F-97B1-984BAFF00F3F}"/>
              </a:ext>
            </a:extLst>
          </p:cNvPr>
          <p:cNvSpPr txBox="1"/>
          <p:nvPr/>
        </p:nvSpPr>
        <p:spPr>
          <a:xfrm>
            <a:off x="6159409" y="1534556"/>
            <a:ext cx="1080637" cy="2742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sz="1300" b="1">
                <a:ea typeface="Microsoft YaHei" panose="020B0503020204020204" pitchFamily="34" charset="-122"/>
              </a:rPr>
              <a:t>Container</a:t>
            </a:r>
            <a:endParaRPr kumimoji="1" lang="zh-CN" altLang="en-US" sz="1300" b="1">
              <a:ea typeface="Microsoft YaHei" panose="020B0503020204020204" pitchFamily="34" charset="-122"/>
            </a:endParaRPr>
          </a:p>
        </p:txBody>
      </p:sp>
      <p:sp>
        <p:nvSpPr>
          <p:cNvPr id="61" name="矩形 61">
            <a:extLst>
              <a:ext uri="{FF2B5EF4-FFF2-40B4-BE49-F238E27FC236}">
                <a16:creationId xmlns:a16="http://schemas.microsoft.com/office/drawing/2014/main" id="{BE417CA1-4395-4641-9AC7-753E5BEB9BB5}"/>
              </a:ext>
            </a:extLst>
          </p:cNvPr>
          <p:cNvSpPr/>
          <p:nvPr/>
        </p:nvSpPr>
        <p:spPr>
          <a:xfrm>
            <a:off x="6233266" y="1865204"/>
            <a:ext cx="972000" cy="2937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1000" b="1">
                <a:solidFill>
                  <a:schemeClr val="bg1">
                    <a:lumMod val="95000"/>
                  </a:schemeClr>
                </a:solidFill>
                <a:ea typeface="Microsoft YaHei" panose="020B0503020204020204" pitchFamily="34" charset="-122"/>
              </a:rPr>
              <a:t>DevSecOps</a:t>
            </a:r>
            <a:endParaRPr kumimoji="1" lang="zh-CN" altLang="en-US" sz="1000" b="1">
              <a:solidFill>
                <a:schemeClr val="bg1">
                  <a:lumMod val="95000"/>
                </a:schemeClr>
              </a:solidFill>
              <a:ea typeface="Microsoft YaHei" panose="020B0503020204020204" pitchFamily="34" charset="-122"/>
            </a:endParaRPr>
          </a:p>
        </p:txBody>
      </p:sp>
      <p:sp>
        <p:nvSpPr>
          <p:cNvPr id="62" name="矩形 62">
            <a:extLst>
              <a:ext uri="{FF2B5EF4-FFF2-40B4-BE49-F238E27FC236}">
                <a16:creationId xmlns:a16="http://schemas.microsoft.com/office/drawing/2014/main" id="{6EE8BCF3-9ED3-447C-992B-C8334B7B2981}"/>
              </a:ext>
            </a:extLst>
          </p:cNvPr>
          <p:cNvSpPr/>
          <p:nvPr/>
        </p:nvSpPr>
        <p:spPr>
          <a:xfrm>
            <a:off x="6233266" y="2186266"/>
            <a:ext cx="972000" cy="2937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1000" b="1">
                <a:solidFill>
                  <a:schemeClr val="bg1">
                    <a:lumMod val="95000"/>
                  </a:schemeClr>
                </a:solidFill>
                <a:ea typeface="Microsoft YaHei" panose="020B0503020204020204" pitchFamily="34" charset="-122"/>
              </a:rPr>
              <a:t>Microservice</a:t>
            </a:r>
            <a:endParaRPr kumimoji="1" lang="zh-CN" altLang="en-US" sz="1000" b="1">
              <a:solidFill>
                <a:schemeClr val="bg1">
                  <a:lumMod val="95000"/>
                </a:schemeClr>
              </a:solidFill>
              <a:ea typeface="Microsoft YaHei" panose="020B0503020204020204" pitchFamily="34" charset="-122"/>
            </a:endParaRPr>
          </a:p>
        </p:txBody>
      </p:sp>
      <p:sp>
        <p:nvSpPr>
          <p:cNvPr id="63" name="矩形 63">
            <a:extLst>
              <a:ext uri="{FF2B5EF4-FFF2-40B4-BE49-F238E27FC236}">
                <a16:creationId xmlns:a16="http://schemas.microsoft.com/office/drawing/2014/main" id="{5B4E9EC0-199F-4C41-A649-2C0C5CA93C9D}"/>
              </a:ext>
            </a:extLst>
          </p:cNvPr>
          <p:cNvSpPr/>
          <p:nvPr/>
        </p:nvSpPr>
        <p:spPr>
          <a:xfrm>
            <a:off x="6231205" y="2503755"/>
            <a:ext cx="972000" cy="2937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1000" b="1">
                <a:solidFill>
                  <a:schemeClr val="bg1">
                    <a:lumMod val="95000"/>
                  </a:schemeClr>
                </a:solidFill>
                <a:ea typeface="Microsoft YaHei" panose="020B0503020204020204" pitchFamily="34" charset="-122"/>
              </a:rPr>
              <a:t>K8S</a:t>
            </a:r>
            <a:endParaRPr kumimoji="1" lang="zh-CN" altLang="en-US" sz="1000" b="1">
              <a:solidFill>
                <a:schemeClr val="bg1">
                  <a:lumMod val="95000"/>
                </a:schemeClr>
              </a:solidFill>
              <a:ea typeface="Microsoft YaHei" panose="020B0503020204020204" pitchFamily="34" charset="-122"/>
            </a:endParaRPr>
          </a:p>
        </p:txBody>
      </p:sp>
      <p:sp>
        <p:nvSpPr>
          <p:cNvPr id="64" name="矩形 64">
            <a:extLst>
              <a:ext uri="{FF2B5EF4-FFF2-40B4-BE49-F238E27FC236}">
                <a16:creationId xmlns:a16="http://schemas.microsoft.com/office/drawing/2014/main" id="{A8448514-D9BE-4D5A-B0F2-AD2B04C49648}"/>
              </a:ext>
            </a:extLst>
          </p:cNvPr>
          <p:cNvSpPr/>
          <p:nvPr/>
        </p:nvSpPr>
        <p:spPr>
          <a:xfrm>
            <a:off x="6236215" y="2831370"/>
            <a:ext cx="972000" cy="2937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1000" b="1" err="1">
                <a:solidFill>
                  <a:schemeClr val="bg1">
                    <a:lumMod val="95000"/>
                  </a:schemeClr>
                </a:solidFill>
                <a:ea typeface="Microsoft YaHei" panose="020B0503020204020204" pitchFamily="34" charset="-122"/>
              </a:rPr>
              <a:t>Img</a:t>
            </a:r>
            <a:r>
              <a:rPr kumimoji="1" lang="en-US" altLang="zh-CN" sz="1000" b="1">
                <a:solidFill>
                  <a:schemeClr val="bg1">
                    <a:lumMod val="95000"/>
                  </a:schemeClr>
                </a:solidFill>
                <a:ea typeface="Microsoft YaHei" panose="020B0503020204020204" pitchFamily="34" charset="-122"/>
              </a:rPr>
              <a:t> Registry</a:t>
            </a:r>
            <a:endParaRPr kumimoji="1" lang="zh-CN" altLang="en-US" sz="1000" b="1">
              <a:solidFill>
                <a:schemeClr val="bg1">
                  <a:lumMod val="95000"/>
                </a:schemeClr>
              </a:solidFill>
              <a:ea typeface="Microsoft YaHei" panose="020B0503020204020204" pitchFamily="34" charset="-122"/>
            </a:endParaRPr>
          </a:p>
        </p:txBody>
      </p:sp>
      <p:sp>
        <p:nvSpPr>
          <p:cNvPr id="65" name="文本框 65">
            <a:extLst>
              <a:ext uri="{FF2B5EF4-FFF2-40B4-BE49-F238E27FC236}">
                <a16:creationId xmlns:a16="http://schemas.microsoft.com/office/drawing/2014/main" id="{B903905A-CB63-44A9-9020-501A27592459}"/>
              </a:ext>
            </a:extLst>
          </p:cNvPr>
          <p:cNvSpPr txBox="1"/>
          <p:nvPr/>
        </p:nvSpPr>
        <p:spPr>
          <a:xfrm>
            <a:off x="7400631" y="1534556"/>
            <a:ext cx="1080637" cy="2742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sz="1300" b="1">
                <a:ea typeface="Microsoft YaHei" panose="020B0503020204020204" pitchFamily="34" charset="-122"/>
              </a:rPr>
              <a:t>Operation</a:t>
            </a:r>
            <a:endParaRPr kumimoji="1" lang="zh-CN" altLang="en-US" sz="1300" b="1">
              <a:ea typeface="Microsoft YaHei" panose="020B0503020204020204" pitchFamily="34" charset="-122"/>
            </a:endParaRPr>
          </a:p>
        </p:txBody>
      </p:sp>
      <p:sp>
        <p:nvSpPr>
          <p:cNvPr id="66" name="矩形 66">
            <a:extLst>
              <a:ext uri="{FF2B5EF4-FFF2-40B4-BE49-F238E27FC236}">
                <a16:creationId xmlns:a16="http://schemas.microsoft.com/office/drawing/2014/main" id="{B0CA8572-E47D-4DA3-90A9-BD6191BA805B}"/>
              </a:ext>
            </a:extLst>
          </p:cNvPr>
          <p:cNvSpPr/>
          <p:nvPr/>
        </p:nvSpPr>
        <p:spPr>
          <a:xfrm>
            <a:off x="7442770" y="1865204"/>
            <a:ext cx="972000" cy="2937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1000" b="1">
                <a:solidFill>
                  <a:schemeClr val="bg1">
                    <a:lumMod val="95000"/>
                  </a:schemeClr>
                </a:solidFill>
                <a:ea typeface="Microsoft YaHei" panose="020B0503020204020204" pitchFamily="34" charset="-122"/>
              </a:rPr>
              <a:t>Multi-tenant</a:t>
            </a:r>
            <a:endParaRPr kumimoji="1" lang="zh-CN" altLang="en-US" sz="1000" b="1">
              <a:solidFill>
                <a:schemeClr val="bg1">
                  <a:lumMod val="95000"/>
                </a:schemeClr>
              </a:solidFill>
              <a:ea typeface="Microsoft YaHei" panose="020B0503020204020204" pitchFamily="34" charset="-122"/>
            </a:endParaRPr>
          </a:p>
        </p:txBody>
      </p:sp>
      <p:sp>
        <p:nvSpPr>
          <p:cNvPr id="67" name="矩形 67">
            <a:extLst>
              <a:ext uri="{FF2B5EF4-FFF2-40B4-BE49-F238E27FC236}">
                <a16:creationId xmlns:a16="http://schemas.microsoft.com/office/drawing/2014/main" id="{B76AB0B3-7D70-45B9-A54A-B14B90394E3D}"/>
              </a:ext>
            </a:extLst>
          </p:cNvPr>
          <p:cNvSpPr/>
          <p:nvPr/>
        </p:nvSpPr>
        <p:spPr>
          <a:xfrm>
            <a:off x="7445190" y="2186266"/>
            <a:ext cx="972000" cy="2937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1000" b="1">
                <a:solidFill>
                  <a:schemeClr val="bg1">
                    <a:lumMod val="95000"/>
                  </a:schemeClr>
                </a:solidFill>
                <a:ea typeface="Microsoft YaHei" panose="020B0503020204020204" pitchFamily="34" charset="-122"/>
              </a:rPr>
              <a:t>Billing</a:t>
            </a:r>
            <a:endParaRPr kumimoji="1" lang="zh-CN" altLang="en-US" sz="1000" b="1">
              <a:solidFill>
                <a:schemeClr val="bg1">
                  <a:lumMod val="95000"/>
                </a:schemeClr>
              </a:solidFill>
              <a:ea typeface="Microsoft YaHei" panose="020B0503020204020204" pitchFamily="34" charset="-122"/>
            </a:endParaRPr>
          </a:p>
        </p:txBody>
      </p:sp>
      <p:sp>
        <p:nvSpPr>
          <p:cNvPr id="68" name="矩形 68">
            <a:extLst>
              <a:ext uri="{FF2B5EF4-FFF2-40B4-BE49-F238E27FC236}">
                <a16:creationId xmlns:a16="http://schemas.microsoft.com/office/drawing/2014/main" id="{90A494A7-BCFB-437A-8311-4992D27F5FA5}"/>
              </a:ext>
            </a:extLst>
          </p:cNvPr>
          <p:cNvSpPr/>
          <p:nvPr/>
        </p:nvSpPr>
        <p:spPr>
          <a:xfrm>
            <a:off x="7444961" y="2503755"/>
            <a:ext cx="972000" cy="2937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1000" b="1">
                <a:solidFill>
                  <a:schemeClr val="bg1">
                    <a:lumMod val="95000"/>
                  </a:schemeClr>
                </a:solidFill>
                <a:ea typeface="Microsoft YaHei" panose="020B0503020204020204" pitchFamily="34" charset="-122"/>
              </a:rPr>
              <a:t>Metering</a:t>
            </a:r>
            <a:endParaRPr kumimoji="1" lang="zh-CN" altLang="en-US" sz="1000" b="1">
              <a:solidFill>
                <a:schemeClr val="bg1">
                  <a:lumMod val="95000"/>
                </a:schemeClr>
              </a:solidFill>
              <a:ea typeface="Microsoft YaHei" panose="020B0503020204020204" pitchFamily="34" charset="-122"/>
            </a:endParaRPr>
          </a:p>
        </p:txBody>
      </p:sp>
      <p:sp>
        <p:nvSpPr>
          <p:cNvPr id="69" name="矩形 69">
            <a:extLst>
              <a:ext uri="{FF2B5EF4-FFF2-40B4-BE49-F238E27FC236}">
                <a16:creationId xmlns:a16="http://schemas.microsoft.com/office/drawing/2014/main" id="{D14C57EB-F4CE-43F3-90CB-CBFCB72986AD}"/>
              </a:ext>
            </a:extLst>
          </p:cNvPr>
          <p:cNvSpPr/>
          <p:nvPr/>
        </p:nvSpPr>
        <p:spPr>
          <a:xfrm>
            <a:off x="7445648" y="2831370"/>
            <a:ext cx="972000" cy="2937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1000" b="1">
                <a:solidFill>
                  <a:schemeClr val="bg1">
                    <a:lumMod val="95000"/>
                  </a:schemeClr>
                </a:solidFill>
                <a:ea typeface="Microsoft YaHei" panose="020B0503020204020204" pitchFamily="34" charset="-122"/>
              </a:rPr>
              <a:t>Traffic</a:t>
            </a:r>
            <a:endParaRPr kumimoji="1" lang="zh-CN" altLang="en-US" sz="1000" b="1">
              <a:solidFill>
                <a:schemeClr val="bg1">
                  <a:lumMod val="95000"/>
                </a:schemeClr>
              </a:solidFill>
              <a:ea typeface="Microsoft YaHei" panose="020B0503020204020204" pitchFamily="34" charset="-122"/>
            </a:endParaRPr>
          </a:p>
        </p:txBody>
      </p:sp>
      <p:sp>
        <p:nvSpPr>
          <p:cNvPr id="70" name="文本框 74">
            <a:extLst>
              <a:ext uri="{FF2B5EF4-FFF2-40B4-BE49-F238E27FC236}">
                <a16:creationId xmlns:a16="http://schemas.microsoft.com/office/drawing/2014/main" id="{D34E7EEF-09F9-4992-A755-868796D3971C}"/>
              </a:ext>
            </a:extLst>
          </p:cNvPr>
          <p:cNvSpPr txBox="1"/>
          <p:nvPr/>
        </p:nvSpPr>
        <p:spPr>
          <a:xfrm>
            <a:off x="8570279" y="1533118"/>
            <a:ext cx="1080637" cy="2742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sz="1300" b="1">
                <a:ea typeface="Microsoft YaHei" panose="020B0503020204020204" pitchFamily="34" charset="-122"/>
              </a:rPr>
              <a:t>Monitoring</a:t>
            </a:r>
            <a:endParaRPr kumimoji="1" lang="zh-CN" altLang="en-US" sz="1300" b="1">
              <a:ea typeface="Microsoft YaHei" panose="020B0503020204020204" pitchFamily="34" charset="-122"/>
            </a:endParaRPr>
          </a:p>
        </p:txBody>
      </p:sp>
      <p:sp>
        <p:nvSpPr>
          <p:cNvPr id="71" name="矩形 75">
            <a:extLst>
              <a:ext uri="{FF2B5EF4-FFF2-40B4-BE49-F238E27FC236}">
                <a16:creationId xmlns:a16="http://schemas.microsoft.com/office/drawing/2014/main" id="{E77343A0-49CB-434F-B1E3-32A3142EB7B6}"/>
              </a:ext>
            </a:extLst>
          </p:cNvPr>
          <p:cNvSpPr/>
          <p:nvPr/>
        </p:nvSpPr>
        <p:spPr>
          <a:xfrm>
            <a:off x="8634747" y="1865204"/>
            <a:ext cx="972000" cy="2937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1000" b="1">
                <a:solidFill>
                  <a:schemeClr val="bg1">
                    <a:lumMod val="95000"/>
                  </a:schemeClr>
                </a:solidFill>
                <a:ea typeface="Microsoft YaHei" panose="020B0503020204020204" pitchFamily="34" charset="-122"/>
              </a:rPr>
              <a:t>Monitoring</a:t>
            </a:r>
            <a:endParaRPr kumimoji="1" lang="zh-CN" altLang="en-US" sz="1000" b="1">
              <a:solidFill>
                <a:schemeClr val="bg1">
                  <a:lumMod val="95000"/>
                </a:schemeClr>
              </a:solidFill>
              <a:ea typeface="Microsoft YaHei" panose="020B0503020204020204" pitchFamily="34" charset="-122"/>
            </a:endParaRPr>
          </a:p>
        </p:txBody>
      </p:sp>
      <p:sp>
        <p:nvSpPr>
          <p:cNvPr id="72" name="矩形 76">
            <a:extLst>
              <a:ext uri="{FF2B5EF4-FFF2-40B4-BE49-F238E27FC236}">
                <a16:creationId xmlns:a16="http://schemas.microsoft.com/office/drawing/2014/main" id="{E4E81E74-1D90-46B4-B34A-A0D97EB734D9}"/>
              </a:ext>
            </a:extLst>
          </p:cNvPr>
          <p:cNvSpPr/>
          <p:nvPr/>
        </p:nvSpPr>
        <p:spPr>
          <a:xfrm>
            <a:off x="8634518" y="2186266"/>
            <a:ext cx="972000" cy="2937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1000" b="1">
                <a:solidFill>
                  <a:schemeClr val="bg1">
                    <a:lumMod val="95000"/>
                  </a:schemeClr>
                </a:solidFill>
                <a:ea typeface="Microsoft YaHei" panose="020B0503020204020204" pitchFamily="34" charset="-122"/>
              </a:rPr>
              <a:t>Threshold</a:t>
            </a:r>
            <a:endParaRPr kumimoji="1" lang="zh-CN" altLang="en-US" sz="1000" b="1">
              <a:solidFill>
                <a:schemeClr val="bg1">
                  <a:lumMod val="95000"/>
                </a:schemeClr>
              </a:solidFill>
              <a:ea typeface="Microsoft YaHei" panose="020B0503020204020204" pitchFamily="34" charset="-122"/>
            </a:endParaRPr>
          </a:p>
        </p:txBody>
      </p:sp>
      <p:sp>
        <p:nvSpPr>
          <p:cNvPr id="73" name="矩形 77">
            <a:extLst>
              <a:ext uri="{FF2B5EF4-FFF2-40B4-BE49-F238E27FC236}">
                <a16:creationId xmlns:a16="http://schemas.microsoft.com/office/drawing/2014/main" id="{CD0C7C45-A23B-4390-936D-23EA480D4667}"/>
              </a:ext>
            </a:extLst>
          </p:cNvPr>
          <p:cNvSpPr/>
          <p:nvPr/>
        </p:nvSpPr>
        <p:spPr>
          <a:xfrm>
            <a:off x="8634518" y="2503755"/>
            <a:ext cx="972000" cy="2937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1000" b="1">
                <a:solidFill>
                  <a:schemeClr val="bg1">
                    <a:lumMod val="95000"/>
                  </a:schemeClr>
                </a:solidFill>
                <a:ea typeface="Microsoft YaHei" panose="020B0503020204020204" pitchFamily="34" charset="-122"/>
              </a:rPr>
              <a:t>Inspection</a:t>
            </a:r>
          </a:p>
        </p:txBody>
      </p:sp>
      <p:sp>
        <p:nvSpPr>
          <p:cNvPr id="74" name="矩形 78">
            <a:extLst>
              <a:ext uri="{FF2B5EF4-FFF2-40B4-BE49-F238E27FC236}">
                <a16:creationId xmlns:a16="http://schemas.microsoft.com/office/drawing/2014/main" id="{1C67FAEA-4978-418D-AA93-E8AFCCF254FE}"/>
              </a:ext>
            </a:extLst>
          </p:cNvPr>
          <p:cNvSpPr/>
          <p:nvPr/>
        </p:nvSpPr>
        <p:spPr>
          <a:xfrm>
            <a:off x="8634518" y="2831370"/>
            <a:ext cx="972000" cy="2937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1000" b="1">
                <a:solidFill>
                  <a:schemeClr val="bg1">
                    <a:lumMod val="95000"/>
                  </a:schemeClr>
                </a:solidFill>
                <a:ea typeface="Microsoft YaHei" panose="020B0503020204020204" pitchFamily="34" charset="-122"/>
              </a:rPr>
              <a:t>Automation</a:t>
            </a:r>
            <a:endParaRPr kumimoji="1" lang="zh-CN" altLang="en-US" sz="1000" b="1">
              <a:solidFill>
                <a:schemeClr val="bg1">
                  <a:lumMod val="95000"/>
                </a:schemeClr>
              </a:solidFill>
              <a:ea typeface="Microsoft YaHei" panose="020B0503020204020204" pitchFamily="34" charset="-122"/>
            </a:endParaRPr>
          </a:p>
        </p:txBody>
      </p:sp>
      <p:sp>
        <p:nvSpPr>
          <p:cNvPr id="75" name="文本框 85">
            <a:extLst>
              <a:ext uri="{FF2B5EF4-FFF2-40B4-BE49-F238E27FC236}">
                <a16:creationId xmlns:a16="http://schemas.microsoft.com/office/drawing/2014/main" id="{5DD2E112-BAAF-480D-AC3E-A22EC9992E92}"/>
              </a:ext>
            </a:extLst>
          </p:cNvPr>
          <p:cNvSpPr txBox="1"/>
          <p:nvPr/>
        </p:nvSpPr>
        <p:spPr>
          <a:xfrm>
            <a:off x="2552756" y="1552305"/>
            <a:ext cx="1080637" cy="2742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sz="1300" b="1">
                <a:ea typeface="Microsoft YaHei" panose="020B0503020204020204" pitchFamily="34" charset="-122"/>
              </a:rPr>
              <a:t>DBaaS</a:t>
            </a:r>
            <a:endParaRPr kumimoji="1" lang="zh-CN" altLang="en-US" sz="1300" b="1">
              <a:ea typeface="Microsoft YaHei" panose="020B0503020204020204" pitchFamily="34" charset="-122"/>
            </a:endParaRPr>
          </a:p>
        </p:txBody>
      </p:sp>
      <p:sp>
        <p:nvSpPr>
          <p:cNvPr id="76" name="矩形 86">
            <a:extLst>
              <a:ext uri="{FF2B5EF4-FFF2-40B4-BE49-F238E27FC236}">
                <a16:creationId xmlns:a16="http://schemas.microsoft.com/office/drawing/2014/main" id="{7E38C563-64FE-4B61-B562-ADEBE3093401}"/>
              </a:ext>
            </a:extLst>
          </p:cNvPr>
          <p:cNvSpPr/>
          <p:nvPr/>
        </p:nvSpPr>
        <p:spPr>
          <a:xfrm>
            <a:off x="2594894" y="1865204"/>
            <a:ext cx="972000" cy="2937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1000" b="1">
                <a:solidFill>
                  <a:schemeClr val="bg1">
                    <a:lumMod val="95000"/>
                  </a:schemeClr>
                </a:solidFill>
                <a:ea typeface="Microsoft YaHei" panose="020B0503020204020204" pitchFamily="34" charset="-122"/>
              </a:rPr>
              <a:t>RDS(MySQL)</a:t>
            </a:r>
          </a:p>
        </p:txBody>
      </p:sp>
      <p:sp>
        <p:nvSpPr>
          <p:cNvPr id="77" name="矩形 87">
            <a:extLst>
              <a:ext uri="{FF2B5EF4-FFF2-40B4-BE49-F238E27FC236}">
                <a16:creationId xmlns:a16="http://schemas.microsoft.com/office/drawing/2014/main" id="{03EE1996-A83F-431F-A7B7-D1CE9D5E0CE2}"/>
              </a:ext>
            </a:extLst>
          </p:cNvPr>
          <p:cNvSpPr/>
          <p:nvPr/>
        </p:nvSpPr>
        <p:spPr>
          <a:xfrm>
            <a:off x="2594894" y="2186266"/>
            <a:ext cx="972000" cy="2937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000" b="1">
                <a:solidFill>
                  <a:schemeClr val="bg1">
                    <a:lumMod val="95000"/>
                  </a:schemeClr>
                </a:solidFill>
                <a:ea typeface="Microsoft YaHei" panose="020B0503020204020204" pitchFamily="34" charset="-122"/>
                <a:sym typeface="+mn-ea"/>
              </a:rPr>
              <a:t>SQL Server</a:t>
            </a:r>
            <a:endParaRPr kumimoji="1" lang="zh-CN" altLang="en-US" sz="1000" b="1">
              <a:solidFill>
                <a:schemeClr val="bg1">
                  <a:lumMod val="95000"/>
                </a:schemeClr>
              </a:solidFill>
              <a:ea typeface="Microsoft YaHei" panose="020B0503020204020204" pitchFamily="34" charset="-122"/>
            </a:endParaRPr>
          </a:p>
        </p:txBody>
      </p:sp>
      <p:sp>
        <p:nvSpPr>
          <p:cNvPr id="78" name="矩形 88">
            <a:extLst>
              <a:ext uri="{FF2B5EF4-FFF2-40B4-BE49-F238E27FC236}">
                <a16:creationId xmlns:a16="http://schemas.microsoft.com/office/drawing/2014/main" id="{6061EC0D-131D-4A48-88DD-2E1D825060D3}"/>
              </a:ext>
            </a:extLst>
          </p:cNvPr>
          <p:cNvSpPr/>
          <p:nvPr/>
        </p:nvSpPr>
        <p:spPr>
          <a:xfrm>
            <a:off x="2594894" y="2503755"/>
            <a:ext cx="972000" cy="2937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000" b="1">
                <a:solidFill>
                  <a:schemeClr val="bg1">
                    <a:lumMod val="95000"/>
                  </a:schemeClr>
                </a:solidFill>
                <a:ea typeface="Microsoft YaHei" panose="020B0503020204020204" pitchFamily="34" charset="-122"/>
                <a:sym typeface="+mn-ea"/>
              </a:rPr>
              <a:t>Oracle</a:t>
            </a:r>
            <a:endParaRPr kumimoji="1" lang="zh-CN" altLang="en-US" sz="1000" b="1">
              <a:solidFill>
                <a:schemeClr val="bg1">
                  <a:lumMod val="95000"/>
                </a:schemeClr>
              </a:solidFill>
              <a:ea typeface="Microsoft YaHei" panose="020B0503020204020204" pitchFamily="34" charset="-122"/>
            </a:endParaRPr>
          </a:p>
        </p:txBody>
      </p:sp>
      <p:sp>
        <p:nvSpPr>
          <p:cNvPr id="79" name="矩形 89">
            <a:extLst>
              <a:ext uri="{FF2B5EF4-FFF2-40B4-BE49-F238E27FC236}">
                <a16:creationId xmlns:a16="http://schemas.microsoft.com/office/drawing/2014/main" id="{8B5E1233-AAE5-4C00-A3F1-8ED4BC5BC989}"/>
              </a:ext>
            </a:extLst>
          </p:cNvPr>
          <p:cNvSpPr/>
          <p:nvPr/>
        </p:nvSpPr>
        <p:spPr>
          <a:xfrm>
            <a:off x="2594894" y="2831370"/>
            <a:ext cx="972000" cy="2937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1000" b="1">
                <a:solidFill>
                  <a:schemeClr val="bg1">
                    <a:lumMod val="95000"/>
                  </a:schemeClr>
                </a:solidFill>
                <a:ea typeface="Microsoft YaHei" panose="020B0503020204020204" pitchFamily="34" charset="-122"/>
              </a:rPr>
              <a:t>DB</a:t>
            </a:r>
            <a:r>
              <a:rPr kumimoji="1" lang="zh-CN" altLang="en-US" sz="1000" b="1">
                <a:solidFill>
                  <a:schemeClr val="bg1">
                    <a:lumMod val="95000"/>
                  </a:schemeClr>
                </a:solidFill>
                <a:ea typeface="Microsoft YaHei" panose="020B0503020204020204" pitchFamily="34" charset="-122"/>
              </a:rPr>
              <a:t> </a:t>
            </a:r>
            <a:r>
              <a:rPr kumimoji="1" lang="en-US" altLang="zh-CN" sz="1000" b="1">
                <a:solidFill>
                  <a:schemeClr val="bg1">
                    <a:lumMod val="95000"/>
                  </a:schemeClr>
                </a:solidFill>
                <a:ea typeface="Microsoft YaHei" panose="020B0503020204020204" pitchFamily="34" charset="-122"/>
              </a:rPr>
              <a:t>migration</a:t>
            </a:r>
            <a:endParaRPr kumimoji="1" lang="zh-CN" altLang="en-US" sz="1000" b="1">
              <a:solidFill>
                <a:schemeClr val="bg1">
                  <a:lumMod val="95000"/>
                </a:schemeClr>
              </a:solidFill>
              <a:ea typeface="Microsoft YaHei" panose="020B0503020204020204" pitchFamily="34" charset="-122"/>
            </a:endParaRPr>
          </a:p>
        </p:txBody>
      </p:sp>
      <p:sp>
        <p:nvSpPr>
          <p:cNvPr id="80" name="矩形 92">
            <a:extLst>
              <a:ext uri="{FF2B5EF4-FFF2-40B4-BE49-F238E27FC236}">
                <a16:creationId xmlns:a16="http://schemas.microsoft.com/office/drawing/2014/main" id="{6BB3B153-3162-42BD-9F94-DA4B7562309D}"/>
              </a:ext>
            </a:extLst>
          </p:cNvPr>
          <p:cNvSpPr/>
          <p:nvPr/>
        </p:nvSpPr>
        <p:spPr>
          <a:xfrm>
            <a:off x="3828063" y="1865204"/>
            <a:ext cx="972000" cy="2937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1000" b="1">
                <a:solidFill>
                  <a:schemeClr val="bg1">
                    <a:lumMod val="95000"/>
                  </a:schemeClr>
                </a:solidFill>
                <a:ea typeface="Microsoft YaHei" panose="020B0503020204020204" pitchFamily="34" charset="-122"/>
              </a:rPr>
              <a:t>Kafka</a:t>
            </a:r>
            <a:endParaRPr kumimoji="1" lang="zh-CN" altLang="en-US" sz="1000" b="1">
              <a:solidFill>
                <a:schemeClr val="bg1">
                  <a:lumMod val="95000"/>
                </a:schemeClr>
              </a:solidFill>
              <a:ea typeface="Microsoft YaHei" panose="020B0503020204020204" pitchFamily="34" charset="-122"/>
            </a:endParaRPr>
          </a:p>
        </p:txBody>
      </p:sp>
      <p:sp>
        <p:nvSpPr>
          <p:cNvPr id="81" name="矩形 93">
            <a:extLst>
              <a:ext uri="{FF2B5EF4-FFF2-40B4-BE49-F238E27FC236}">
                <a16:creationId xmlns:a16="http://schemas.microsoft.com/office/drawing/2014/main" id="{36499E76-18E0-47BC-91CD-646B01AA8A5D}"/>
              </a:ext>
            </a:extLst>
          </p:cNvPr>
          <p:cNvSpPr/>
          <p:nvPr/>
        </p:nvSpPr>
        <p:spPr>
          <a:xfrm>
            <a:off x="3828063" y="2186266"/>
            <a:ext cx="972000" cy="2937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1000" b="1">
                <a:solidFill>
                  <a:schemeClr val="bg1">
                    <a:lumMod val="95000"/>
                  </a:schemeClr>
                </a:solidFill>
                <a:ea typeface="Microsoft YaHei" panose="020B0503020204020204" pitchFamily="34" charset="-122"/>
              </a:rPr>
              <a:t>RabbitMQ</a:t>
            </a:r>
            <a:endParaRPr kumimoji="1" lang="zh-CN" altLang="en-US" sz="1000" b="1">
              <a:solidFill>
                <a:schemeClr val="bg1">
                  <a:lumMod val="95000"/>
                </a:schemeClr>
              </a:solidFill>
              <a:ea typeface="Microsoft YaHei" panose="020B0503020204020204" pitchFamily="34" charset="-122"/>
            </a:endParaRPr>
          </a:p>
        </p:txBody>
      </p:sp>
      <p:sp>
        <p:nvSpPr>
          <p:cNvPr id="82" name="矩形 94">
            <a:extLst>
              <a:ext uri="{FF2B5EF4-FFF2-40B4-BE49-F238E27FC236}">
                <a16:creationId xmlns:a16="http://schemas.microsoft.com/office/drawing/2014/main" id="{A70483EE-7EB7-4C95-BB46-282FE0CC5321}"/>
              </a:ext>
            </a:extLst>
          </p:cNvPr>
          <p:cNvSpPr/>
          <p:nvPr/>
        </p:nvSpPr>
        <p:spPr>
          <a:xfrm>
            <a:off x="3828292" y="2503755"/>
            <a:ext cx="972000" cy="2937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000" b="1">
                <a:solidFill>
                  <a:schemeClr val="bg1">
                    <a:lumMod val="95000"/>
                  </a:schemeClr>
                </a:solidFill>
                <a:ea typeface="Microsoft YaHei" panose="020B0503020204020204" pitchFamily="34" charset="-122"/>
                <a:sym typeface="+mn-ea"/>
              </a:rPr>
              <a:t>Redis</a:t>
            </a:r>
            <a:endParaRPr kumimoji="1" lang="zh-CN" altLang="en-US" sz="1000" b="1">
              <a:solidFill>
                <a:schemeClr val="bg1">
                  <a:lumMod val="95000"/>
                </a:schemeClr>
              </a:solidFill>
              <a:ea typeface="Microsoft YaHei" panose="020B0503020204020204" pitchFamily="34" charset="-122"/>
            </a:endParaRPr>
          </a:p>
        </p:txBody>
      </p:sp>
      <p:sp>
        <p:nvSpPr>
          <p:cNvPr id="83" name="矩形 95">
            <a:extLst>
              <a:ext uri="{FF2B5EF4-FFF2-40B4-BE49-F238E27FC236}">
                <a16:creationId xmlns:a16="http://schemas.microsoft.com/office/drawing/2014/main" id="{EDC123FC-74EA-47AB-AFA5-7675023BC02A}"/>
              </a:ext>
            </a:extLst>
          </p:cNvPr>
          <p:cNvSpPr/>
          <p:nvPr/>
        </p:nvSpPr>
        <p:spPr>
          <a:xfrm>
            <a:off x="3828063" y="2831370"/>
            <a:ext cx="972000" cy="2937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1000" b="1">
                <a:solidFill>
                  <a:schemeClr val="bg1">
                    <a:lumMod val="95000"/>
                  </a:schemeClr>
                </a:solidFill>
                <a:ea typeface="Microsoft YaHei" panose="020B0503020204020204" pitchFamily="34" charset="-122"/>
              </a:rPr>
              <a:t>Mango DB</a:t>
            </a:r>
            <a:endParaRPr kumimoji="1" lang="zh-CN" altLang="en-US" sz="1000" b="1">
              <a:solidFill>
                <a:schemeClr val="bg1">
                  <a:lumMod val="95000"/>
                </a:schemeClr>
              </a:solidFill>
              <a:ea typeface="Microsoft YaHei" panose="020B0503020204020204" pitchFamily="34" charset="-122"/>
            </a:endParaRPr>
          </a:p>
        </p:txBody>
      </p:sp>
      <p:sp>
        <p:nvSpPr>
          <p:cNvPr id="84" name="文本框 96">
            <a:extLst>
              <a:ext uri="{FF2B5EF4-FFF2-40B4-BE49-F238E27FC236}">
                <a16:creationId xmlns:a16="http://schemas.microsoft.com/office/drawing/2014/main" id="{D76529C8-8C96-408E-8F70-E69EB846AE56}"/>
              </a:ext>
            </a:extLst>
          </p:cNvPr>
          <p:cNvSpPr txBox="1"/>
          <p:nvPr/>
        </p:nvSpPr>
        <p:spPr>
          <a:xfrm>
            <a:off x="3764897" y="1534556"/>
            <a:ext cx="1168192" cy="296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sz="1300" b="1">
                <a:ea typeface="Microsoft YaHei" panose="020B0503020204020204" pitchFamily="34" charset="-122"/>
              </a:rPr>
              <a:t>Middleware</a:t>
            </a:r>
            <a:endParaRPr kumimoji="1" lang="zh-CN" altLang="en-US" sz="1300" b="1">
              <a:ea typeface="Microsoft YaHei" panose="020B0503020204020204" pitchFamily="34" charset="-122"/>
            </a:endParaRPr>
          </a:p>
        </p:txBody>
      </p:sp>
      <p:sp>
        <p:nvSpPr>
          <p:cNvPr id="85" name="Trapezoid 46">
            <a:extLst>
              <a:ext uri="{FF2B5EF4-FFF2-40B4-BE49-F238E27FC236}">
                <a16:creationId xmlns:a16="http://schemas.microsoft.com/office/drawing/2014/main" id="{A2618820-DA10-4B51-9762-F5A5014183F5}"/>
              </a:ext>
            </a:extLst>
          </p:cNvPr>
          <p:cNvSpPr/>
          <p:nvPr/>
        </p:nvSpPr>
        <p:spPr>
          <a:xfrm rot="16200000" flipV="1">
            <a:off x="7717607" y="3855358"/>
            <a:ext cx="4450661" cy="272329"/>
          </a:xfrm>
          <a:prstGeom prst="trapezoid">
            <a:avLst>
              <a:gd name="adj" fmla="val 371592"/>
            </a:avLst>
          </a:prstGeom>
          <a:gradFill flip="none" rotWithShape="1">
            <a:gsLst>
              <a:gs pos="0">
                <a:srgbClr val="0095D3">
                  <a:lumMod val="5000"/>
                  <a:lumOff val="95000"/>
                </a:srgbClr>
              </a:gs>
              <a:gs pos="21000">
                <a:schemeClr val="accent5">
                  <a:lumMod val="20000"/>
                  <a:lumOff val="80000"/>
                </a:schemeClr>
              </a:gs>
              <a:gs pos="100000">
                <a:schemeClr val="accent5">
                  <a:lumMod val="60000"/>
                  <a:lumOff val="40000"/>
                </a:schemeClr>
              </a:gs>
            </a:gsLst>
            <a:lin ang="5400000" scaled="1"/>
            <a:tileRect/>
          </a:gradFill>
          <a:ln w="9525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0" cap="none" spc="0" normalizeH="0" baseline="0" noProof="0">
              <a:ln>
                <a:noFill/>
              </a:ln>
              <a:effectLst/>
              <a:uLnTx/>
              <a:uFillTx/>
              <a:ea typeface="Microsoft YaHei" panose="020B0503020204020204" pitchFamily="34" charset="-122"/>
            </a:endParaRPr>
          </a:p>
        </p:txBody>
      </p:sp>
      <p:sp>
        <p:nvSpPr>
          <p:cNvPr id="86" name="矩形: 圆角 86">
            <a:extLst>
              <a:ext uri="{FF2B5EF4-FFF2-40B4-BE49-F238E27FC236}">
                <a16:creationId xmlns:a16="http://schemas.microsoft.com/office/drawing/2014/main" id="{F063FC46-8687-46C3-8A63-0DA5EF0560BD}"/>
              </a:ext>
            </a:extLst>
          </p:cNvPr>
          <p:cNvSpPr/>
          <p:nvPr/>
        </p:nvSpPr>
        <p:spPr>
          <a:xfrm>
            <a:off x="666052" y="974541"/>
            <a:ext cx="1066651" cy="964504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altLang="zh-CN" sz="1200">
                <a:solidFill>
                  <a:schemeClr val="tx1"/>
                </a:solidFill>
                <a:ea typeface="Microsoft YaHei"/>
              </a:rPr>
              <a:t>Business</a:t>
            </a:r>
            <a:r>
              <a:rPr lang="zh-CN" altLang="en-US" sz="1200">
                <a:solidFill>
                  <a:schemeClr val="tx1"/>
                </a:solidFill>
                <a:ea typeface="Microsoft YaHei"/>
              </a:rPr>
              <a:t> </a:t>
            </a:r>
            <a:endParaRPr lang="zh-CN" altLang="en-US" sz="1200">
              <a:solidFill>
                <a:schemeClr val="tx1"/>
              </a:solidFill>
              <a:ea typeface="Microsoft YaHei" panose="020B0503020204020204" pitchFamily="34" charset="-122"/>
            </a:endParaRPr>
          </a:p>
          <a:p>
            <a:pPr algn="ctr"/>
            <a:r>
              <a:rPr lang="en-US" altLang="zh-CN" sz="1200">
                <a:solidFill>
                  <a:schemeClr val="tx1"/>
                </a:solidFill>
                <a:ea typeface="Microsoft YaHei"/>
              </a:rPr>
              <a:t>Operation</a:t>
            </a:r>
            <a:endParaRPr lang="zh-CN" altLang="en-US" sz="1200" err="1">
              <a:solidFill>
                <a:schemeClr val="tx1"/>
              </a:solidFill>
              <a:ea typeface="Microsoft YaHei" panose="020B0503020204020204" pitchFamily="34" charset="-122"/>
            </a:endParaRPr>
          </a:p>
        </p:txBody>
      </p:sp>
      <p:sp>
        <p:nvSpPr>
          <p:cNvPr id="87" name="Trapezoid 46">
            <a:extLst>
              <a:ext uri="{FF2B5EF4-FFF2-40B4-BE49-F238E27FC236}">
                <a16:creationId xmlns:a16="http://schemas.microsoft.com/office/drawing/2014/main" id="{E3AECCA4-A535-4762-9D54-86BE556C37FC}"/>
              </a:ext>
            </a:extLst>
          </p:cNvPr>
          <p:cNvSpPr/>
          <p:nvPr/>
        </p:nvSpPr>
        <p:spPr>
          <a:xfrm rot="16200000">
            <a:off x="1526919" y="1239930"/>
            <a:ext cx="964505" cy="433728"/>
          </a:xfrm>
          <a:prstGeom prst="trapezoid">
            <a:avLst>
              <a:gd name="adj" fmla="val 35046"/>
            </a:avLst>
          </a:prstGeom>
          <a:gradFill flip="none" rotWithShape="1">
            <a:gsLst>
              <a:gs pos="0">
                <a:srgbClr val="0095D3">
                  <a:lumMod val="5000"/>
                  <a:lumOff val="95000"/>
                </a:srgbClr>
              </a:gs>
              <a:gs pos="61000">
                <a:schemeClr val="accent6">
                  <a:lumMod val="60000"/>
                  <a:lumOff val="40000"/>
                </a:schemeClr>
              </a:gs>
              <a:gs pos="100000">
                <a:schemeClr val="accent6">
                  <a:lumMod val="75000"/>
                </a:schemeClr>
              </a:gs>
            </a:gsLst>
            <a:lin ang="5400000" scaled="1"/>
            <a:tileRect/>
          </a:gradFill>
          <a:ln w="9525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0" cap="none" spc="0" normalizeH="0" baseline="0" noProof="0">
              <a:ln>
                <a:noFill/>
              </a:ln>
              <a:effectLst/>
              <a:uLnTx/>
              <a:uFillTx/>
              <a:ea typeface="Microsoft YaHei" panose="020B0503020204020204" pitchFamily="34" charset="-122"/>
            </a:endParaRPr>
          </a:p>
        </p:txBody>
      </p:sp>
      <p:sp>
        <p:nvSpPr>
          <p:cNvPr id="88" name="矩形 101">
            <a:extLst>
              <a:ext uri="{FF2B5EF4-FFF2-40B4-BE49-F238E27FC236}">
                <a16:creationId xmlns:a16="http://schemas.microsoft.com/office/drawing/2014/main" id="{A1D51BDF-A5C8-432C-9E6F-BF945F051155}"/>
              </a:ext>
            </a:extLst>
          </p:cNvPr>
          <p:cNvSpPr/>
          <p:nvPr/>
        </p:nvSpPr>
        <p:spPr>
          <a:xfrm>
            <a:off x="2403452" y="914915"/>
            <a:ext cx="7134079" cy="60894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89" name="文本框 102">
            <a:extLst>
              <a:ext uri="{FF2B5EF4-FFF2-40B4-BE49-F238E27FC236}">
                <a16:creationId xmlns:a16="http://schemas.microsoft.com/office/drawing/2014/main" id="{1AFD7824-16C6-4D8A-AD2F-6326E9B1A998}"/>
              </a:ext>
            </a:extLst>
          </p:cNvPr>
          <p:cNvSpPr txBox="1"/>
          <p:nvPr/>
        </p:nvSpPr>
        <p:spPr>
          <a:xfrm>
            <a:off x="2844796" y="1055059"/>
            <a:ext cx="1203640" cy="27699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kumimoji="1" lang="en-US" altLang="zh-CN" sz="1200">
                <a:ea typeface="DengXian"/>
              </a:rPr>
              <a:t>Multi-Tenant</a:t>
            </a:r>
            <a:endParaRPr kumimoji="1" lang="zh-CN" altLang="en-US" sz="1200"/>
          </a:p>
        </p:txBody>
      </p:sp>
      <p:sp>
        <p:nvSpPr>
          <p:cNvPr id="90" name="文本框 104">
            <a:extLst>
              <a:ext uri="{FF2B5EF4-FFF2-40B4-BE49-F238E27FC236}">
                <a16:creationId xmlns:a16="http://schemas.microsoft.com/office/drawing/2014/main" id="{9D8634C0-D0F9-480E-BFF9-EA9B57357E95}"/>
              </a:ext>
            </a:extLst>
          </p:cNvPr>
          <p:cNvSpPr txBox="1"/>
          <p:nvPr/>
        </p:nvSpPr>
        <p:spPr>
          <a:xfrm>
            <a:off x="4280459" y="1055059"/>
            <a:ext cx="1212248" cy="27699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kumimoji="1" lang="en-US" altLang="zh-CN" sz="1200"/>
              <a:t>Service</a:t>
            </a:r>
            <a:r>
              <a:rPr kumimoji="1" lang="zh-CN" altLang="en-US" sz="1200"/>
              <a:t> </a:t>
            </a:r>
            <a:r>
              <a:rPr kumimoji="1" lang="en-US" altLang="zh-CN" sz="1200"/>
              <a:t>Portal</a:t>
            </a:r>
            <a:endParaRPr kumimoji="1" lang="zh-CN" altLang="en-US" sz="1200"/>
          </a:p>
        </p:txBody>
      </p:sp>
      <p:sp>
        <p:nvSpPr>
          <p:cNvPr id="91" name="文本框 105">
            <a:extLst>
              <a:ext uri="{FF2B5EF4-FFF2-40B4-BE49-F238E27FC236}">
                <a16:creationId xmlns:a16="http://schemas.microsoft.com/office/drawing/2014/main" id="{06AA4A21-FD96-46D5-9495-47009D214538}"/>
              </a:ext>
            </a:extLst>
          </p:cNvPr>
          <p:cNvSpPr txBox="1"/>
          <p:nvPr/>
        </p:nvSpPr>
        <p:spPr>
          <a:xfrm>
            <a:off x="5713144" y="1055059"/>
            <a:ext cx="1428162" cy="27699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kumimoji="1" lang="en-US" altLang="zh-CN" sz="1200"/>
              <a:t>Billing, Metering</a:t>
            </a:r>
            <a:endParaRPr kumimoji="1" lang="zh-CN" altLang="en-US" sz="1200"/>
          </a:p>
        </p:txBody>
      </p:sp>
      <p:sp>
        <p:nvSpPr>
          <p:cNvPr id="92" name="文本框 106">
            <a:extLst>
              <a:ext uri="{FF2B5EF4-FFF2-40B4-BE49-F238E27FC236}">
                <a16:creationId xmlns:a16="http://schemas.microsoft.com/office/drawing/2014/main" id="{32786891-1AF6-4AE9-B936-D94AA4272E6D}"/>
              </a:ext>
            </a:extLst>
          </p:cNvPr>
          <p:cNvSpPr txBox="1"/>
          <p:nvPr/>
        </p:nvSpPr>
        <p:spPr>
          <a:xfrm>
            <a:off x="7373330" y="1055059"/>
            <a:ext cx="1818923" cy="27699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kumimoji="1" lang="en-US" altLang="zh-CN" sz="1200"/>
              <a:t>Monitoring</a:t>
            </a:r>
            <a:r>
              <a:rPr kumimoji="1" lang="zh-CN" altLang="en-US" sz="1200"/>
              <a:t> </a:t>
            </a:r>
            <a:r>
              <a:rPr kumimoji="1" lang="en-US" altLang="zh-CN" sz="1200"/>
              <a:t>&amp;</a:t>
            </a:r>
            <a:r>
              <a:rPr kumimoji="1" lang="zh-CN" altLang="en-US" sz="1200"/>
              <a:t> </a:t>
            </a:r>
            <a:r>
              <a:rPr kumimoji="1" lang="en-US" altLang="zh-CN" sz="1200"/>
              <a:t>Report</a:t>
            </a:r>
            <a:endParaRPr kumimoji="1"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334346763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B554B5-34A0-6D4B-9167-113A9204A0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9325" y="200483"/>
            <a:ext cx="10515600" cy="604139"/>
          </a:xfrm>
        </p:spPr>
        <p:txBody>
          <a:bodyPr/>
          <a:lstStyle/>
          <a:p>
            <a:r>
              <a:rPr lang="en-CN"/>
              <a:t>Maximized Security, Inside out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2EBA598-27F3-3E44-964F-95F8BDEDDDD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89660" y="6288619"/>
            <a:ext cx="2743200" cy="365125"/>
          </a:xfrm>
        </p:spPr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ADA76D0-2D30-5C4E-A7B1-4342ABBDE9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288619"/>
            <a:ext cx="4114800" cy="365125"/>
          </a:xfrm>
        </p:spPr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B44C126-BE48-0C49-83ED-9D93C4B87F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 dirty="0"/>
              <a:t>Page </a:t>
            </a:r>
            <a:fld id="{6F6B6950-8D1A-4668-8374-25B44628E0DF}" type="slidenum">
              <a:rPr lang="zh-CN" altLang="en-US" smtClean="0"/>
              <a:t>22</a:t>
            </a:fld>
            <a:endParaRPr lang="zh-CN" altLang="en-US" dirty="0"/>
          </a:p>
        </p:txBody>
      </p:sp>
      <p:pic>
        <p:nvPicPr>
          <p:cNvPr id="62" name="图片 40" descr="2U服务器丝印图.png">
            <a:extLst>
              <a:ext uri="{FF2B5EF4-FFF2-40B4-BE49-F238E27FC236}">
                <a16:creationId xmlns:a16="http://schemas.microsoft.com/office/drawing/2014/main" id="{A623F637-38F7-0A4F-84FF-CE0262031A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" b="22839"/>
          <a:stretch>
            <a:fillRect/>
          </a:stretch>
        </p:blipFill>
        <p:spPr bwMode="auto">
          <a:xfrm>
            <a:off x="2932960" y="5646934"/>
            <a:ext cx="1769169" cy="495158"/>
          </a:xfrm>
          <a:prstGeom prst="rect">
            <a:avLst/>
          </a:prstGeom>
          <a:noFill/>
          <a:ln>
            <a:noFill/>
          </a:ln>
        </p:spPr>
      </p:pic>
      <p:pic>
        <p:nvPicPr>
          <p:cNvPr id="63" name="图片 40" descr="2U服务器丝印图.png">
            <a:extLst>
              <a:ext uri="{FF2B5EF4-FFF2-40B4-BE49-F238E27FC236}">
                <a16:creationId xmlns:a16="http://schemas.microsoft.com/office/drawing/2014/main" id="{AB1498C0-AA9F-3F41-864C-891D85AD21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" b="22839"/>
          <a:stretch>
            <a:fillRect/>
          </a:stretch>
        </p:blipFill>
        <p:spPr bwMode="auto">
          <a:xfrm>
            <a:off x="4719926" y="5646934"/>
            <a:ext cx="1769169" cy="495158"/>
          </a:xfrm>
          <a:prstGeom prst="rect">
            <a:avLst/>
          </a:prstGeom>
          <a:noFill/>
          <a:ln>
            <a:noFill/>
          </a:ln>
        </p:spPr>
      </p:pic>
      <p:pic>
        <p:nvPicPr>
          <p:cNvPr id="64" name="图片 40" descr="2U服务器丝印图.png">
            <a:extLst>
              <a:ext uri="{FF2B5EF4-FFF2-40B4-BE49-F238E27FC236}">
                <a16:creationId xmlns:a16="http://schemas.microsoft.com/office/drawing/2014/main" id="{38C912CF-3ABD-4C46-876B-937CFF902A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" b="22839"/>
          <a:stretch>
            <a:fillRect/>
          </a:stretch>
        </p:blipFill>
        <p:spPr bwMode="auto">
          <a:xfrm>
            <a:off x="6495377" y="5646934"/>
            <a:ext cx="1769169" cy="495158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梯形 70">
            <a:extLst>
              <a:ext uri="{FF2B5EF4-FFF2-40B4-BE49-F238E27FC236}">
                <a16:creationId xmlns:a16="http://schemas.microsoft.com/office/drawing/2014/main" id="{EEA303D8-933D-2E49-9881-68533123340C}"/>
              </a:ext>
            </a:extLst>
          </p:cNvPr>
          <p:cNvSpPr/>
          <p:nvPr/>
        </p:nvSpPr>
        <p:spPr bwMode="auto">
          <a:xfrm rot="10800000">
            <a:off x="2115372" y="5189187"/>
            <a:ext cx="6995547" cy="666315"/>
          </a:xfrm>
          <a:prstGeom prst="trapezoid">
            <a:avLst>
              <a:gd name="adj" fmla="val 124230"/>
            </a:avLst>
          </a:prstGeom>
          <a:gradFill flip="none" rotWithShape="1">
            <a:gsLst>
              <a:gs pos="81000">
                <a:srgbClr val="0070C0">
                  <a:alpha val="0"/>
                </a:srgbClr>
              </a:gs>
              <a:gs pos="0">
                <a:srgbClr val="0070C0">
                  <a:alpha val="49000"/>
                </a:srgbClr>
              </a:gs>
            </a:gsLst>
            <a:lin ang="5400000" scaled="1"/>
            <a:tileRect/>
          </a:gra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 defTabSz="499745">
              <a:defRPr/>
            </a:pPr>
            <a:endParaRPr lang="zh-CN" altLang="en-US" sz="1200" b="1" kern="0">
              <a:solidFill>
                <a:prstClr val="white"/>
              </a:solidFill>
              <a:latin typeface="Century Gothic" panose="020B0502020202020204" pitchFamily="34" charset="0"/>
              <a:ea typeface="宋体" panose="02010600030101010101" pitchFamily="2" charset="-122"/>
              <a:cs typeface="微软雅黑" panose="020B0503020204020204" charset="-122"/>
            </a:endParaRPr>
          </a:p>
        </p:txBody>
      </p:sp>
      <p:sp>
        <p:nvSpPr>
          <p:cNvPr id="8" name="矩形 53">
            <a:extLst>
              <a:ext uri="{FF2B5EF4-FFF2-40B4-BE49-F238E27FC236}">
                <a16:creationId xmlns:a16="http://schemas.microsoft.com/office/drawing/2014/main" id="{B6664904-2C2B-D94E-AEC0-836B10C662BE}"/>
              </a:ext>
            </a:extLst>
          </p:cNvPr>
          <p:cNvSpPr/>
          <p:nvPr/>
        </p:nvSpPr>
        <p:spPr>
          <a:xfrm>
            <a:off x="2123748" y="1456463"/>
            <a:ext cx="6995024" cy="3703741"/>
          </a:xfrm>
          <a:prstGeom prst="rect">
            <a:avLst/>
          </a:prstGeom>
          <a:noFill/>
          <a:ln w="28575" cmpd="dbl">
            <a:solidFill>
              <a:srgbClr val="0070C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 b="1">
              <a:latin typeface="Century Gothic" panose="020B0502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" name="Rounded Rectangle 60">
            <a:extLst>
              <a:ext uri="{FF2B5EF4-FFF2-40B4-BE49-F238E27FC236}">
                <a16:creationId xmlns:a16="http://schemas.microsoft.com/office/drawing/2014/main" id="{F165A9E3-8601-9B46-903A-617746FDEE85}"/>
              </a:ext>
            </a:extLst>
          </p:cNvPr>
          <p:cNvSpPr/>
          <p:nvPr/>
        </p:nvSpPr>
        <p:spPr bwMode="auto">
          <a:xfrm>
            <a:off x="2688522" y="4152614"/>
            <a:ext cx="4689870" cy="611881"/>
          </a:xfrm>
          <a:prstGeom prst="roundRect">
            <a:avLst/>
          </a:prstGeom>
          <a:solidFill>
            <a:srgbClr val="FAFAFA">
              <a:alpha val="36000"/>
            </a:srgbClr>
          </a:solidFill>
          <a:ln w="19050" cmpd="sng">
            <a:solidFill>
              <a:srgbClr val="0070C0"/>
            </a:solidFill>
            <a:prstDash val="solid"/>
            <a:headEnd type="none" w="med" len="med"/>
            <a:tailEnd type="none" w="med" len="med"/>
          </a:ln>
          <a:effectLst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lIns="121901" tIns="60951" rIns="121901" bIns="60951" anchor="ctr"/>
          <a:lstStyle/>
          <a:p>
            <a:pPr algn="ctr">
              <a:spcAft>
                <a:spcPct val="0"/>
              </a:spcAft>
              <a:defRPr/>
            </a:pPr>
            <a:endParaRPr lang="zh-CN" altLang="en-US" sz="1200" b="1">
              <a:solidFill>
                <a:srgbClr val="012EEF"/>
              </a:solidFill>
              <a:latin typeface="Century Gothic" panose="020B0502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" name="Rounded Rectangle 60">
            <a:extLst>
              <a:ext uri="{FF2B5EF4-FFF2-40B4-BE49-F238E27FC236}">
                <a16:creationId xmlns:a16="http://schemas.microsoft.com/office/drawing/2014/main" id="{26B45099-7D57-6B41-A38F-84895D3401FB}"/>
              </a:ext>
            </a:extLst>
          </p:cNvPr>
          <p:cNvSpPr/>
          <p:nvPr/>
        </p:nvSpPr>
        <p:spPr bwMode="auto">
          <a:xfrm>
            <a:off x="2697942" y="2849815"/>
            <a:ext cx="4670503" cy="1219575"/>
          </a:xfrm>
          <a:prstGeom prst="roundRect">
            <a:avLst>
              <a:gd name="adj" fmla="val 4671"/>
            </a:avLst>
          </a:prstGeom>
          <a:solidFill>
            <a:srgbClr val="FFFFFF">
              <a:alpha val="36000"/>
            </a:srgbClr>
          </a:solidFill>
          <a:ln w="19050" cmpd="sng">
            <a:solidFill>
              <a:srgbClr val="0070C0"/>
            </a:solidFill>
            <a:prstDash val="solid"/>
            <a:headEnd type="none" w="med" len="med"/>
            <a:tailEnd type="none" w="med" len="med"/>
          </a:ln>
          <a:effectLst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lIns="121901" tIns="60951" rIns="121901" bIns="60951" anchor="ctr"/>
          <a:lstStyle/>
          <a:p>
            <a:pPr algn="ctr">
              <a:spcAft>
                <a:spcPct val="0"/>
              </a:spcAft>
              <a:defRPr/>
            </a:pPr>
            <a:endParaRPr lang="en-US" sz="1200" b="1">
              <a:solidFill>
                <a:srgbClr val="012EEF"/>
              </a:solidFill>
              <a:latin typeface="Century Gothic" panose="020B0502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" name="Rounded Rectangle 60">
            <a:extLst>
              <a:ext uri="{FF2B5EF4-FFF2-40B4-BE49-F238E27FC236}">
                <a16:creationId xmlns:a16="http://schemas.microsoft.com/office/drawing/2014/main" id="{3118CA6C-10BC-C644-8E7F-5F26D52B2EAB}"/>
              </a:ext>
            </a:extLst>
          </p:cNvPr>
          <p:cNvSpPr/>
          <p:nvPr/>
        </p:nvSpPr>
        <p:spPr bwMode="auto">
          <a:xfrm>
            <a:off x="2762847" y="3015216"/>
            <a:ext cx="1121172" cy="814969"/>
          </a:xfrm>
          <a:prstGeom prst="roundRect">
            <a:avLst>
              <a:gd name="adj" fmla="val 4325"/>
            </a:avLst>
          </a:prstGeom>
          <a:solidFill>
            <a:srgbClr val="0070C0">
              <a:alpha val="10000"/>
            </a:srgbClr>
          </a:solidFill>
          <a:ln w="12700" cmpd="sng">
            <a:solidFill>
              <a:srgbClr val="0070C0"/>
            </a:solidFill>
            <a:prstDash val="dash"/>
            <a:headEnd type="none" w="med" len="med"/>
            <a:tailEnd type="none" w="med" len="med"/>
          </a:ln>
          <a:effectLst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lIns="121901" tIns="60951" rIns="121901" bIns="60951" anchor="ctr"/>
          <a:lstStyle/>
          <a:p>
            <a:pPr algn="ctr">
              <a:spcAft>
                <a:spcPct val="0"/>
              </a:spcAft>
              <a:defRPr/>
            </a:pPr>
            <a:endParaRPr lang="en-US" altLang="zh-CN" sz="1200" b="1">
              <a:solidFill>
                <a:srgbClr val="012EEF"/>
              </a:solidFill>
              <a:latin typeface="Century Gothic" panose="020B0502020202020204" pitchFamily="34" charset="0"/>
              <a:ea typeface="宋体" panose="02010600030101010101" pitchFamily="2" charset="-122"/>
            </a:endParaRPr>
          </a:p>
          <a:p>
            <a:pPr algn="ctr">
              <a:spcAft>
                <a:spcPct val="0"/>
              </a:spcAft>
              <a:defRPr/>
            </a:pPr>
            <a:endParaRPr lang="en-US" altLang="zh-CN" sz="1200" b="1">
              <a:solidFill>
                <a:srgbClr val="012EEF"/>
              </a:solidFill>
              <a:latin typeface="Century Gothic" panose="020B0502020202020204" pitchFamily="34" charset="0"/>
              <a:ea typeface="宋体" panose="02010600030101010101" pitchFamily="2" charset="-122"/>
            </a:endParaRPr>
          </a:p>
          <a:p>
            <a:pPr algn="ctr">
              <a:spcAft>
                <a:spcPct val="0"/>
              </a:spcAft>
              <a:defRPr/>
            </a:pPr>
            <a:endParaRPr lang="en-US" altLang="zh-CN" sz="1200" b="1">
              <a:solidFill>
                <a:srgbClr val="012EEF"/>
              </a:solidFill>
              <a:latin typeface="Century Gothic" panose="020B0502020202020204" pitchFamily="34" charset="0"/>
              <a:ea typeface="宋体" panose="02010600030101010101" pitchFamily="2" charset="-122"/>
            </a:endParaRPr>
          </a:p>
          <a:p>
            <a:pPr algn="ctr">
              <a:spcAft>
                <a:spcPct val="0"/>
              </a:spcAft>
              <a:defRPr/>
            </a:pPr>
            <a:endParaRPr lang="en-US" altLang="zh-CN" sz="1200" b="1">
              <a:solidFill>
                <a:srgbClr val="012EEF"/>
              </a:solidFill>
              <a:latin typeface="Century Gothic" panose="020B0502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" name="Rounded Rectangle 60">
            <a:extLst>
              <a:ext uri="{FF2B5EF4-FFF2-40B4-BE49-F238E27FC236}">
                <a16:creationId xmlns:a16="http://schemas.microsoft.com/office/drawing/2014/main" id="{CFA6D0B8-0AD3-E54A-95FC-2F51735C59DC}"/>
              </a:ext>
            </a:extLst>
          </p:cNvPr>
          <p:cNvSpPr/>
          <p:nvPr/>
        </p:nvSpPr>
        <p:spPr bwMode="auto">
          <a:xfrm>
            <a:off x="2791635" y="3107863"/>
            <a:ext cx="523946" cy="177730"/>
          </a:xfrm>
          <a:prstGeom prst="roundRect">
            <a:avLst/>
          </a:prstGeom>
          <a:solidFill>
            <a:srgbClr val="0070C0"/>
          </a:solidFill>
          <a:ln w="12700" cmpd="sng">
            <a:noFill/>
            <a:prstDash val="solid"/>
            <a:headEnd type="none" w="med" len="med"/>
            <a:tailEnd type="none" w="med" len="med"/>
          </a:ln>
          <a:effectLst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lIns="121901" tIns="60951" rIns="121901" bIns="60951" anchor="ctr"/>
          <a:lstStyle/>
          <a:p>
            <a:pPr algn="ctr">
              <a:spcAft>
                <a:spcPct val="0"/>
              </a:spcAft>
              <a:defRPr/>
            </a:pPr>
            <a:r>
              <a:rPr lang="en-US" altLang="zh-CN" sz="700" b="1">
                <a:solidFill>
                  <a:schemeClr val="bg1"/>
                </a:solidFill>
                <a:latin typeface="Century Gothic" panose="020B0502020202020204" pitchFamily="34" charset="0"/>
                <a:ea typeface="宋体" panose="02010600030101010101" pitchFamily="2" charset="-122"/>
              </a:rPr>
              <a:t>DB1</a:t>
            </a:r>
          </a:p>
        </p:txBody>
      </p:sp>
      <p:sp>
        <p:nvSpPr>
          <p:cNvPr id="13" name="Rounded Rectangle 60">
            <a:extLst>
              <a:ext uri="{FF2B5EF4-FFF2-40B4-BE49-F238E27FC236}">
                <a16:creationId xmlns:a16="http://schemas.microsoft.com/office/drawing/2014/main" id="{D83F1345-7FD0-6040-8AC4-A704A6720CAD}"/>
              </a:ext>
            </a:extLst>
          </p:cNvPr>
          <p:cNvSpPr/>
          <p:nvPr/>
        </p:nvSpPr>
        <p:spPr bwMode="auto">
          <a:xfrm>
            <a:off x="4338873" y="3015216"/>
            <a:ext cx="1217482" cy="822821"/>
          </a:xfrm>
          <a:prstGeom prst="roundRect">
            <a:avLst>
              <a:gd name="adj" fmla="val 6665"/>
            </a:avLst>
          </a:prstGeom>
          <a:solidFill>
            <a:srgbClr val="0070C0">
              <a:alpha val="10000"/>
            </a:srgbClr>
          </a:solidFill>
          <a:ln w="12700" cmpd="sng">
            <a:solidFill>
              <a:srgbClr val="0070C0"/>
            </a:solidFill>
            <a:prstDash val="dash"/>
            <a:headEnd type="none" w="med" len="med"/>
            <a:tailEnd type="none" w="med" len="med"/>
          </a:ln>
          <a:effectLst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lIns="121901" tIns="60951" rIns="121901" bIns="60951" anchor="ctr"/>
          <a:lstStyle/>
          <a:p>
            <a:pPr algn="ctr">
              <a:spcAft>
                <a:spcPct val="0"/>
              </a:spcAft>
              <a:defRPr/>
            </a:pPr>
            <a:endParaRPr lang="en-US" altLang="zh-CN" sz="1200" b="1">
              <a:solidFill>
                <a:srgbClr val="012EEF"/>
              </a:solidFill>
              <a:latin typeface="Century Gothic" panose="020B0502020202020204" pitchFamily="34" charset="0"/>
              <a:ea typeface="宋体" panose="02010600030101010101" pitchFamily="2" charset="-122"/>
            </a:endParaRPr>
          </a:p>
          <a:p>
            <a:pPr algn="ctr">
              <a:spcAft>
                <a:spcPct val="0"/>
              </a:spcAft>
              <a:defRPr/>
            </a:pPr>
            <a:endParaRPr lang="en-US" altLang="zh-CN" sz="1200" b="1">
              <a:solidFill>
                <a:srgbClr val="012EEF"/>
              </a:solidFill>
              <a:latin typeface="Century Gothic" panose="020B0502020202020204" pitchFamily="34" charset="0"/>
              <a:ea typeface="宋体" panose="02010600030101010101" pitchFamily="2" charset="-122"/>
            </a:endParaRPr>
          </a:p>
          <a:p>
            <a:pPr algn="ctr">
              <a:spcAft>
                <a:spcPct val="0"/>
              </a:spcAft>
              <a:defRPr/>
            </a:pPr>
            <a:endParaRPr lang="en-US" altLang="zh-CN" sz="1200" b="1">
              <a:solidFill>
                <a:srgbClr val="012EEF"/>
              </a:solidFill>
              <a:latin typeface="Century Gothic" panose="020B0502020202020204" pitchFamily="34" charset="0"/>
              <a:ea typeface="宋体" panose="02010600030101010101" pitchFamily="2" charset="-122"/>
            </a:endParaRPr>
          </a:p>
          <a:p>
            <a:pPr algn="ctr">
              <a:spcAft>
                <a:spcPct val="0"/>
              </a:spcAft>
              <a:defRPr/>
            </a:pPr>
            <a:endParaRPr lang="en-US" altLang="zh-CN" sz="1200" b="1">
              <a:solidFill>
                <a:srgbClr val="012EEF"/>
              </a:solidFill>
              <a:latin typeface="Century Gothic" panose="020B0502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" name="Rounded Rectangle 60">
            <a:extLst>
              <a:ext uri="{FF2B5EF4-FFF2-40B4-BE49-F238E27FC236}">
                <a16:creationId xmlns:a16="http://schemas.microsoft.com/office/drawing/2014/main" id="{68B895C9-724C-DE44-84AA-48D28DDB1375}"/>
              </a:ext>
            </a:extLst>
          </p:cNvPr>
          <p:cNvSpPr/>
          <p:nvPr/>
        </p:nvSpPr>
        <p:spPr bwMode="auto">
          <a:xfrm>
            <a:off x="3359026" y="3107863"/>
            <a:ext cx="489400" cy="176582"/>
          </a:xfrm>
          <a:prstGeom prst="roundRect">
            <a:avLst/>
          </a:prstGeom>
          <a:solidFill>
            <a:srgbClr val="0070C0"/>
          </a:solidFill>
          <a:ln w="12700" cmpd="sng">
            <a:noFill/>
            <a:prstDash val="solid"/>
            <a:headEnd type="none" w="med" len="med"/>
            <a:tailEnd type="none" w="med" len="med"/>
          </a:ln>
          <a:effectLst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lIns="121901" tIns="60951" rIns="121901" bIns="60951" anchor="ctr"/>
          <a:lstStyle/>
          <a:p>
            <a:pPr algn="ctr">
              <a:spcAft>
                <a:spcPct val="0"/>
              </a:spcAft>
              <a:defRPr/>
            </a:pPr>
            <a:r>
              <a:rPr lang="en-US" altLang="zh-CN" sz="700" b="1">
                <a:solidFill>
                  <a:schemeClr val="bg1"/>
                </a:solidFill>
                <a:latin typeface="Century Gothic" panose="020B0502020202020204" pitchFamily="34" charset="0"/>
                <a:ea typeface="宋体" panose="02010600030101010101" pitchFamily="2" charset="-122"/>
              </a:rPr>
              <a:t>DB2</a:t>
            </a:r>
          </a:p>
        </p:txBody>
      </p:sp>
      <p:sp>
        <p:nvSpPr>
          <p:cNvPr id="15" name="Rounded Rectangle 60">
            <a:extLst>
              <a:ext uri="{FF2B5EF4-FFF2-40B4-BE49-F238E27FC236}">
                <a16:creationId xmlns:a16="http://schemas.microsoft.com/office/drawing/2014/main" id="{ED2E8E58-F167-4545-A61C-4CF4E1AA0AA0}"/>
              </a:ext>
            </a:extLst>
          </p:cNvPr>
          <p:cNvSpPr/>
          <p:nvPr/>
        </p:nvSpPr>
        <p:spPr bwMode="auto">
          <a:xfrm>
            <a:off x="6069833" y="3015216"/>
            <a:ext cx="1210154" cy="822297"/>
          </a:xfrm>
          <a:prstGeom prst="roundRect">
            <a:avLst>
              <a:gd name="adj" fmla="val 6659"/>
            </a:avLst>
          </a:prstGeom>
          <a:solidFill>
            <a:srgbClr val="0070C0">
              <a:alpha val="10000"/>
            </a:srgbClr>
          </a:solidFill>
          <a:ln w="12700" cmpd="sng">
            <a:solidFill>
              <a:srgbClr val="0070C0"/>
            </a:solidFill>
            <a:prstDash val="dash"/>
            <a:headEnd type="none" w="med" len="med"/>
            <a:tailEnd type="none" w="med" len="med"/>
          </a:ln>
          <a:effectLst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lIns="121901" tIns="60951" rIns="121901" bIns="60951" anchor="ctr"/>
          <a:lstStyle/>
          <a:p>
            <a:pPr algn="ctr">
              <a:spcAft>
                <a:spcPct val="0"/>
              </a:spcAft>
              <a:defRPr/>
            </a:pPr>
            <a:endParaRPr lang="en-US" altLang="zh-CN" sz="1200" b="1">
              <a:solidFill>
                <a:srgbClr val="012EEF"/>
              </a:solidFill>
              <a:latin typeface="Century Gothic" panose="020B0502020202020204" pitchFamily="34" charset="0"/>
              <a:ea typeface="宋体" panose="02010600030101010101" pitchFamily="2" charset="-122"/>
            </a:endParaRPr>
          </a:p>
          <a:p>
            <a:pPr algn="ctr">
              <a:spcAft>
                <a:spcPct val="0"/>
              </a:spcAft>
              <a:defRPr/>
            </a:pPr>
            <a:endParaRPr lang="en-US" altLang="zh-CN" sz="1200" b="1">
              <a:solidFill>
                <a:srgbClr val="012EEF"/>
              </a:solidFill>
              <a:latin typeface="Century Gothic" panose="020B0502020202020204" pitchFamily="34" charset="0"/>
              <a:ea typeface="宋体" panose="02010600030101010101" pitchFamily="2" charset="-122"/>
            </a:endParaRPr>
          </a:p>
          <a:p>
            <a:pPr algn="ctr">
              <a:spcAft>
                <a:spcPct val="0"/>
              </a:spcAft>
              <a:defRPr/>
            </a:pPr>
            <a:endParaRPr lang="en-US" altLang="zh-CN" sz="1200" b="1">
              <a:solidFill>
                <a:srgbClr val="012EEF"/>
              </a:solidFill>
              <a:latin typeface="Century Gothic" panose="020B0502020202020204" pitchFamily="34" charset="0"/>
              <a:ea typeface="宋体" panose="02010600030101010101" pitchFamily="2" charset="-122"/>
            </a:endParaRPr>
          </a:p>
          <a:p>
            <a:pPr algn="ctr">
              <a:spcAft>
                <a:spcPct val="0"/>
              </a:spcAft>
              <a:defRPr/>
            </a:pPr>
            <a:endParaRPr lang="en-US" altLang="zh-CN" sz="1200" b="1">
              <a:solidFill>
                <a:srgbClr val="012EEF"/>
              </a:solidFill>
              <a:latin typeface="Century Gothic" panose="020B0502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" name="Rounded Rectangle 60">
            <a:extLst>
              <a:ext uri="{FF2B5EF4-FFF2-40B4-BE49-F238E27FC236}">
                <a16:creationId xmlns:a16="http://schemas.microsoft.com/office/drawing/2014/main" id="{2598A387-EA46-304E-B528-67D30144EB57}"/>
              </a:ext>
            </a:extLst>
          </p:cNvPr>
          <p:cNvSpPr/>
          <p:nvPr/>
        </p:nvSpPr>
        <p:spPr bwMode="auto">
          <a:xfrm>
            <a:off x="6105426" y="3097213"/>
            <a:ext cx="566058" cy="176052"/>
          </a:xfrm>
          <a:prstGeom prst="roundRect">
            <a:avLst/>
          </a:prstGeom>
          <a:solidFill>
            <a:srgbClr val="0070C0"/>
          </a:solidFill>
          <a:ln w="12700" cmpd="sng">
            <a:noFill/>
            <a:prstDash val="solid"/>
            <a:headEnd type="none" w="med" len="med"/>
            <a:tailEnd type="none" w="med" len="med"/>
          </a:ln>
          <a:effectLst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lIns="121901" tIns="60951" rIns="121901" bIns="60951" anchor="ctr"/>
          <a:lstStyle/>
          <a:p>
            <a:pPr algn="ctr">
              <a:spcAft>
                <a:spcPct val="0"/>
              </a:spcAft>
              <a:defRPr/>
            </a:pPr>
            <a:r>
              <a:rPr lang="en-US" altLang="zh-CN" sz="600" b="1">
                <a:solidFill>
                  <a:schemeClr val="bg1"/>
                </a:solidFill>
                <a:latin typeface="Century Gothic" panose="020B0502020202020204" pitchFamily="34" charset="0"/>
                <a:ea typeface="宋体" panose="02010600030101010101" pitchFamily="2" charset="-122"/>
              </a:rPr>
              <a:t>web2</a:t>
            </a:r>
          </a:p>
        </p:txBody>
      </p:sp>
      <p:sp>
        <p:nvSpPr>
          <p:cNvPr id="17" name="Rounded Rectangle 60">
            <a:extLst>
              <a:ext uri="{FF2B5EF4-FFF2-40B4-BE49-F238E27FC236}">
                <a16:creationId xmlns:a16="http://schemas.microsoft.com/office/drawing/2014/main" id="{97C14218-E67A-824A-A320-736717C86AFD}"/>
              </a:ext>
            </a:extLst>
          </p:cNvPr>
          <p:cNvSpPr/>
          <p:nvPr/>
        </p:nvSpPr>
        <p:spPr bwMode="auto">
          <a:xfrm>
            <a:off x="4381025" y="3105767"/>
            <a:ext cx="578382" cy="186299"/>
          </a:xfrm>
          <a:prstGeom prst="roundRect">
            <a:avLst/>
          </a:prstGeom>
          <a:solidFill>
            <a:srgbClr val="0070C0"/>
          </a:solidFill>
          <a:ln w="12700" cmpd="sng">
            <a:noFill/>
            <a:prstDash val="solid"/>
            <a:headEnd type="none" w="med" len="med"/>
            <a:tailEnd type="none" w="med" len="med"/>
          </a:ln>
          <a:effectLst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lIns="121901" tIns="60951" rIns="121901" bIns="60951" anchor="ctr"/>
          <a:lstStyle/>
          <a:p>
            <a:pPr algn="ctr">
              <a:spcAft>
                <a:spcPct val="0"/>
              </a:spcAft>
              <a:defRPr/>
            </a:pPr>
            <a:r>
              <a:rPr lang="en-US" altLang="zh-CN" sz="700" b="1">
                <a:solidFill>
                  <a:schemeClr val="bg1"/>
                </a:solidFill>
                <a:latin typeface="Century Gothic" panose="020B0502020202020204" pitchFamily="34" charset="0"/>
                <a:ea typeface="宋体" panose="02010600030101010101" pitchFamily="2" charset="-122"/>
              </a:rPr>
              <a:t>web1</a:t>
            </a:r>
          </a:p>
        </p:txBody>
      </p:sp>
      <p:pic>
        <p:nvPicPr>
          <p:cNvPr id="18" name="图片 47">
            <a:extLst>
              <a:ext uri="{FF2B5EF4-FFF2-40B4-BE49-F238E27FC236}">
                <a16:creationId xmlns:a16="http://schemas.microsoft.com/office/drawing/2014/main" id="{31D4F372-BC79-0847-BB08-4B1A523EAB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5622" y="3418793"/>
            <a:ext cx="265899" cy="239728"/>
          </a:xfrm>
          <a:prstGeom prst="rect">
            <a:avLst/>
          </a:prstGeom>
          <a:noFill/>
          <a:ln w="12700" cmpd="sng">
            <a:noFill/>
            <a:prstDash val="solid"/>
          </a:ln>
        </p:spPr>
      </p:pic>
      <p:pic>
        <p:nvPicPr>
          <p:cNvPr id="19" name="图片 48">
            <a:extLst>
              <a:ext uri="{FF2B5EF4-FFF2-40B4-BE49-F238E27FC236}">
                <a16:creationId xmlns:a16="http://schemas.microsoft.com/office/drawing/2014/main" id="{2AED0E3C-51FA-924C-B552-6AEE965B23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2330" y="3485030"/>
            <a:ext cx="151895" cy="140425"/>
          </a:xfrm>
          <a:prstGeom prst="rect">
            <a:avLst/>
          </a:prstGeom>
          <a:noFill/>
          <a:ln w="12700" cmpd="sng">
            <a:noFill/>
            <a:prstDash val="solid"/>
          </a:ln>
        </p:spPr>
      </p:pic>
      <p:pic>
        <p:nvPicPr>
          <p:cNvPr id="20" name="图片 127">
            <a:extLst>
              <a:ext uri="{FF2B5EF4-FFF2-40B4-BE49-F238E27FC236}">
                <a16:creationId xmlns:a16="http://schemas.microsoft.com/office/drawing/2014/main" id="{EBF454AB-A7E3-DA4F-AAD9-C8B32C2A3F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1606" y="3447443"/>
            <a:ext cx="188432" cy="222978"/>
          </a:xfrm>
          <a:prstGeom prst="rect">
            <a:avLst/>
          </a:prstGeom>
          <a:noFill/>
          <a:ln w="12700" cmpd="sng">
            <a:noFill/>
            <a:prstDash val="solid"/>
          </a:ln>
        </p:spPr>
      </p:pic>
      <p:pic>
        <p:nvPicPr>
          <p:cNvPr id="21" name="图片 128">
            <a:extLst>
              <a:ext uri="{FF2B5EF4-FFF2-40B4-BE49-F238E27FC236}">
                <a16:creationId xmlns:a16="http://schemas.microsoft.com/office/drawing/2014/main" id="{A86B6C43-55EB-C847-B1F6-B382C7AB2D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4798" y="3463379"/>
            <a:ext cx="226364" cy="208391"/>
          </a:xfrm>
          <a:prstGeom prst="rect">
            <a:avLst/>
          </a:prstGeom>
          <a:noFill/>
          <a:ln w="12700" cmpd="sng">
            <a:noFill/>
            <a:prstDash val="solid"/>
          </a:ln>
        </p:spPr>
      </p:pic>
      <p:grpSp>
        <p:nvGrpSpPr>
          <p:cNvPr id="22" name="组合 17">
            <a:extLst>
              <a:ext uri="{FF2B5EF4-FFF2-40B4-BE49-F238E27FC236}">
                <a16:creationId xmlns:a16="http://schemas.microsoft.com/office/drawing/2014/main" id="{F58EA62E-1909-FD43-8725-6C2917987788}"/>
              </a:ext>
            </a:extLst>
          </p:cNvPr>
          <p:cNvGrpSpPr/>
          <p:nvPr/>
        </p:nvGrpSpPr>
        <p:grpSpPr>
          <a:xfrm>
            <a:off x="6740861" y="3449290"/>
            <a:ext cx="490361" cy="265440"/>
            <a:chOff x="14314" y="4694"/>
            <a:chExt cx="868" cy="495"/>
          </a:xfrm>
          <a:noFill/>
        </p:grpSpPr>
        <p:pic>
          <p:nvPicPr>
            <p:cNvPr id="23" name="图片 47">
              <a:extLst>
                <a:ext uri="{FF2B5EF4-FFF2-40B4-BE49-F238E27FC236}">
                  <a16:creationId xmlns:a16="http://schemas.microsoft.com/office/drawing/2014/main" id="{A3500537-A5D7-5B4C-A6D7-13EE3A4FDD5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697" y="4694"/>
              <a:ext cx="485" cy="495"/>
            </a:xfrm>
            <a:prstGeom prst="rect">
              <a:avLst/>
            </a:prstGeom>
            <a:grpFill/>
            <a:ln w="12700" cmpd="sng">
              <a:noFill/>
              <a:prstDash val="solid"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" name="图片 48">
              <a:extLst>
                <a:ext uri="{FF2B5EF4-FFF2-40B4-BE49-F238E27FC236}">
                  <a16:creationId xmlns:a16="http://schemas.microsoft.com/office/drawing/2014/main" id="{1E257B67-A526-534C-9171-2B16A557B93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314" y="4727"/>
              <a:ext cx="333" cy="391"/>
            </a:xfrm>
            <a:prstGeom prst="rect">
              <a:avLst/>
            </a:prstGeom>
            <a:grpFill/>
            <a:ln w="12700" cmpd="sng">
              <a:noFill/>
              <a:prstDash val="solid"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5" name="Picture 13" descr="ICON_Storage_1up_Q308.png">
            <a:extLst>
              <a:ext uri="{FF2B5EF4-FFF2-40B4-BE49-F238E27FC236}">
                <a16:creationId xmlns:a16="http://schemas.microsoft.com/office/drawing/2014/main" id="{F88FC1E5-78C2-834B-8A83-B99E7AE8EB53}"/>
              </a:ext>
            </a:extLst>
          </p:cNvPr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932960" y="4295509"/>
            <a:ext cx="335514" cy="4375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" name="Rounded Rectangle 60">
            <a:extLst>
              <a:ext uri="{FF2B5EF4-FFF2-40B4-BE49-F238E27FC236}">
                <a16:creationId xmlns:a16="http://schemas.microsoft.com/office/drawing/2014/main" id="{E0F8F34D-8E25-5841-BF6D-D95044CB0452}"/>
              </a:ext>
            </a:extLst>
          </p:cNvPr>
          <p:cNvSpPr/>
          <p:nvPr/>
        </p:nvSpPr>
        <p:spPr bwMode="auto">
          <a:xfrm>
            <a:off x="4986839" y="3106046"/>
            <a:ext cx="538602" cy="178399"/>
          </a:xfrm>
          <a:prstGeom prst="roundRect">
            <a:avLst/>
          </a:prstGeom>
          <a:solidFill>
            <a:srgbClr val="0070C0"/>
          </a:solidFill>
          <a:ln w="12700" cmpd="sng">
            <a:noFill/>
            <a:prstDash val="solid"/>
            <a:headEnd type="none" w="med" len="med"/>
            <a:tailEnd type="none" w="med" len="med"/>
          </a:ln>
          <a:effectLst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lIns="121901" tIns="60951" rIns="121901" bIns="60951" anchor="ctr"/>
          <a:lstStyle/>
          <a:p>
            <a:pPr algn="ctr">
              <a:spcAft>
                <a:spcPct val="0"/>
              </a:spcAft>
              <a:defRPr/>
            </a:pPr>
            <a:r>
              <a:rPr lang="en-US" altLang="zh-CN" sz="700" b="1">
                <a:solidFill>
                  <a:schemeClr val="bg1"/>
                </a:solidFill>
                <a:latin typeface="Century Gothic" panose="020B0502020202020204" pitchFamily="34" charset="0"/>
                <a:ea typeface="宋体" panose="02010600030101010101" pitchFamily="2" charset="-122"/>
              </a:rPr>
              <a:t>APP1</a:t>
            </a:r>
          </a:p>
        </p:txBody>
      </p:sp>
      <p:sp>
        <p:nvSpPr>
          <p:cNvPr id="27" name="Rounded Rectangle 60">
            <a:extLst>
              <a:ext uri="{FF2B5EF4-FFF2-40B4-BE49-F238E27FC236}">
                <a16:creationId xmlns:a16="http://schemas.microsoft.com/office/drawing/2014/main" id="{5479558C-F40E-A04A-B30F-55284B279947}"/>
              </a:ext>
            </a:extLst>
          </p:cNvPr>
          <p:cNvSpPr/>
          <p:nvPr/>
        </p:nvSpPr>
        <p:spPr bwMode="auto">
          <a:xfrm>
            <a:off x="6719862" y="3097213"/>
            <a:ext cx="527086" cy="176052"/>
          </a:xfrm>
          <a:prstGeom prst="roundRect">
            <a:avLst/>
          </a:prstGeom>
          <a:solidFill>
            <a:srgbClr val="0070C0"/>
          </a:solidFill>
          <a:ln w="12700" cmpd="sng">
            <a:noFill/>
            <a:prstDash val="solid"/>
            <a:headEnd type="none" w="med" len="med"/>
            <a:tailEnd type="none" w="med" len="med"/>
          </a:ln>
          <a:effectLst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lIns="121901" tIns="60951" rIns="121901" bIns="60951" anchor="ctr"/>
          <a:lstStyle/>
          <a:p>
            <a:pPr algn="ctr">
              <a:spcAft>
                <a:spcPct val="0"/>
              </a:spcAft>
              <a:defRPr/>
            </a:pPr>
            <a:r>
              <a:rPr lang="en-US" altLang="zh-CN" sz="600" b="1">
                <a:solidFill>
                  <a:schemeClr val="bg1"/>
                </a:solidFill>
                <a:latin typeface="Century Gothic" panose="020B0502020202020204" pitchFamily="34" charset="0"/>
                <a:ea typeface="宋体" panose="02010600030101010101" pitchFamily="2" charset="-122"/>
              </a:rPr>
              <a:t>APP2</a:t>
            </a:r>
          </a:p>
        </p:txBody>
      </p:sp>
      <p:pic>
        <p:nvPicPr>
          <p:cNvPr id="28" name="Picture 13" descr="ICON_Storage_1up_Q308.png">
            <a:extLst>
              <a:ext uri="{FF2B5EF4-FFF2-40B4-BE49-F238E27FC236}">
                <a16:creationId xmlns:a16="http://schemas.microsoft.com/office/drawing/2014/main" id="{E8DCB90B-FDED-AC47-A58C-94AAB41B5A3C}"/>
              </a:ext>
            </a:extLst>
          </p:cNvPr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870671" y="4279806"/>
            <a:ext cx="335514" cy="4375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13" descr="ICON_Storage_1up_Q308.png">
            <a:extLst>
              <a:ext uri="{FF2B5EF4-FFF2-40B4-BE49-F238E27FC236}">
                <a16:creationId xmlns:a16="http://schemas.microsoft.com/office/drawing/2014/main" id="{745C4741-33DB-F146-9E62-D33A19B896BF}"/>
              </a:ext>
            </a:extLst>
          </p:cNvPr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559329" y="4279283"/>
            <a:ext cx="335514" cy="4375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Rounded Rectangle 60">
            <a:extLst>
              <a:ext uri="{FF2B5EF4-FFF2-40B4-BE49-F238E27FC236}">
                <a16:creationId xmlns:a16="http://schemas.microsoft.com/office/drawing/2014/main" id="{8C449F77-8BDA-9B41-A9E1-7D2C8711077E}"/>
              </a:ext>
            </a:extLst>
          </p:cNvPr>
          <p:cNvSpPr/>
          <p:nvPr/>
        </p:nvSpPr>
        <p:spPr bwMode="auto">
          <a:xfrm>
            <a:off x="2689568" y="1840655"/>
            <a:ext cx="4670503" cy="897670"/>
          </a:xfrm>
          <a:prstGeom prst="roundRect">
            <a:avLst>
              <a:gd name="adj" fmla="val 7499"/>
            </a:avLst>
          </a:prstGeom>
          <a:noFill/>
          <a:ln w="19050" cmpd="sng">
            <a:solidFill>
              <a:srgbClr val="0070C0"/>
            </a:solidFill>
            <a:prstDash val="solid"/>
            <a:headEnd type="none" w="med" len="med"/>
            <a:tailEnd type="none" w="med" len="med"/>
          </a:ln>
          <a:effectLst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lIns="121901" tIns="60951" rIns="121901" bIns="60951" anchor="ctr"/>
          <a:lstStyle/>
          <a:p>
            <a:pPr algn="ctr">
              <a:spcAft>
                <a:spcPct val="0"/>
              </a:spcAft>
              <a:defRPr/>
            </a:pPr>
            <a:endParaRPr lang="en-US" sz="1200" b="1">
              <a:solidFill>
                <a:srgbClr val="012EEF"/>
              </a:solidFill>
              <a:latin typeface="Century Gothic" panose="020B0502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1" name="圆角矩形 21">
            <a:extLst>
              <a:ext uri="{FF2B5EF4-FFF2-40B4-BE49-F238E27FC236}">
                <a16:creationId xmlns:a16="http://schemas.microsoft.com/office/drawing/2014/main" id="{547BEC08-A3DE-8543-91D7-25A80C8F9C21}"/>
              </a:ext>
            </a:extLst>
          </p:cNvPr>
          <p:cNvSpPr/>
          <p:nvPr/>
        </p:nvSpPr>
        <p:spPr>
          <a:xfrm>
            <a:off x="7869361" y="1812212"/>
            <a:ext cx="968856" cy="2936058"/>
          </a:xfrm>
          <a:prstGeom prst="roundRect">
            <a:avLst>
              <a:gd name="adj" fmla="val 11004"/>
            </a:avLst>
          </a:prstGeom>
          <a:solidFill>
            <a:srgbClr val="0070C0">
              <a:alpha val="10000"/>
            </a:srgbClr>
          </a:solidFill>
          <a:ln w="9525">
            <a:solidFill>
              <a:srgbClr val="0070C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HK" altLang="zh-CN" sz="1600" b="1">
                <a:solidFill>
                  <a:srgbClr val="0070C0"/>
                </a:solidFill>
                <a:latin typeface="Century Gothic" panose="020B0502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24x7 NOC</a:t>
            </a:r>
          </a:p>
          <a:p>
            <a:pPr algn="ctr"/>
            <a:r>
              <a:rPr lang="en-HK" altLang="zh-CN" sz="1600" b="1">
                <a:solidFill>
                  <a:srgbClr val="0070C0"/>
                </a:solidFill>
                <a:latin typeface="Century Gothic" panose="020B0502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&amp;</a:t>
            </a:r>
          </a:p>
          <a:p>
            <a:pPr algn="ctr"/>
            <a:r>
              <a:rPr lang="en-HK" altLang="zh-CN" sz="1600" b="1">
                <a:solidFill>
                  <a:srgbClr val="0070C0"/>
                </a:solidFill>
                <a:latin typeface="Century Gothic" panose="020B0502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SOC</a:t>
            </a:r>
            <a:endParaRPr lang="zh-CN" altLang="en-US" sz="1600" b="1">
              <a:solidFill>
                <a:srgbClr val="0070C0"/>
              </a:solidFill>
              <a:latin typeface="Century Gothic" panose="020B0502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32" name="Picture 461" descr="图片240">
            <a:extLst>
              <a:ext uri="{FF2B5EF4-FFF2-40B4-BE49-F238E27FC236}">
                <a16:creationId xmlns:a16="http://schemas.microsoft.com/office/drawing/2014/main" id="{79ADB3E0-AF86-7743-8131-9C2A887723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3745" y="2273527"/>
            <a:ext cx="297043" cy="232923"/>
          </a:xfrm>
          <a:prstGeom prst="rect">
            <a:avLst/>
          </a:prstGeom>
          <a:noFill/>
          <a:ln w="12700" cmpd="sng">
            <a:noFill/>
            <a:prstDash val="soli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461" descr="图片240">
            <a:extLst>
              <a:ext uri="{FF2B5EF4-FFF2-40B4-BE49-F238E27FC236}">
                <a16:creationId xmlns:a16="http://schemas.microsoft.com/office/drawing/2014/main" id="{EFC6A068-5EF7-714E-ABB0-F47D387E70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5971" y="2289230"/>
            <a:ext cx="297043" cy="232923"/>
          </a:xfrm>
          <a:prstGeom prst="rect">
            <a:avLst/>
          </a:prstGeom>
          <a:noFill/>
          <a:ln w="12700" cmpd="sng">
            <a:noFill/>
            <a:prstDash val="soli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Picture 459" descr="图片238">
            <a:extLst>
              <a:ext uri="{FF2B5EF4-FFF2-40B4-BE49-F238E27FC236}">
                <a16:creationId xmlns:a16="http://schemas.microsoft.com/office/drawing/2014/main" id="{890D4BF3-7DB8-BD4B-8F8C-A8C342D93652}"/>
              </a:ext>
            </a:extLst>
          </p:cNvPr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2943" y="1756908"/>
            <a:ext cx="297042" cy="234232"/>
          </a:xfrm>
          <a:prstGeom prst="rect">
            <a:avLst/>
          </a:prstGeom>
          <a:noFill/>
          <a:ln w="12700" cmpd="sng">
            <a:noFill/>
            <a:prstDash val="soli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5" name="肘形连接符 26">
            <a:extLst>
              <a:ext uri="{FF2B5EF4-FFF2-40B4-BE49-F238E27FC236}">
                <a16:creationId xmlns:a16="http://schemas.microsoft.com/office/drawing/2014/main" id="{4B4F06E2-3CAD-E54A-B362-346F99A8D17D}"/>
              </a:ext>
            </a:extLst>
          </p:cNvPr>
          <p:cNvCxnSpPr>
            <a:cxnSpLocks/>
            <a:stCxn id="11" idx="2"/>
          </p:cNvCxnSpPr>
          <p:nvPr/>
        </p:nvCxnSpPr>
        <p:spPr>
          <a:xfrm rot="5400000" flipH="1" flipV="1">
            <a:off x="3080660" y="2786970"/>
            <a:ext cx="1285988" cy="800442"/>
          </a:xfrm>
          <a:prstGeom prst="bentConnector3">
            <a:avLst>
              <a:gd name="adj1" fmla="val -17776"/>
            </a:avLst>
          </a:prstGeom>
          <a:ln w="28575" cmpd="dbl">
            <a:solidFill>
              <a:srgbClr val="FF99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肘形连接符 27">
            <a:extLst>
              <a:ext uri="{FF2B5EF4-FFF2-40B4-BE49-F238E27FC236}">
                <a16:creationId xmlns:a16="http://schemas.microsoft.com/office/drawing/2014/main" id="{D213C062-6645-A64D-82B4-7139E2A0D7FD}"/>
              </a:ext>
            </a:extLst>
          </p:cNvPr>
          <p:cNvCxnSpPr>
            <a:cxnSpLocks/>
            <a:stCxn id="13" idx="2"/>
          </p:cNvCxnSpPr>
          <p:nvPr/>
        </p:nvCxnSpPr>
        <p:spPr>
          <a:xfrm rot="5400000" flipH="1">
            <a:off x="3889348" y="2779771"/>
            <a:ext cx="1293840" cy="822692"/>
          </a:xfrm>
          <a:prstGeom prst="bentConnector3">
            <a:avLst>
              <a:gd name="adj1" fmla="val -17668"/>
            </a:avLst>
          </a:prstGeom>
          <a:ln w="28575" cmpd="dbl">
            <a:solidFill>
              <a:srgbClr val="FF99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直接连接符 28">
            <a:extLst>
              <a:ext uri="{FF2B5EF4-FFF2-40B4-BE49-F238E27FC236}">
                <a16:creationId xmlns:a16="http://schemas.microsoft.com/office/drawing/2014/main" id="{4294A1C3-7330-D642-B35A-849B32C2D702}"/>
              </a:ext>
            </a:extLst>
          </p:cNvPr>
          <p:cNvCxnSpPr>
            <a:stCxn id="32" idx="0"/>
            <a:endCxn id="34" idx="2"/>
          </p:cNvCxnSpPr>
          <p:nvPr/>
        </p:nvCxnSpPr>
        <p:spPr>
          <a:xfrm flipV="1">
            <a:off x="4082396" y="1991401"/>
            <a:ext cx="859460" cy="282125"/>
          </a:xfrm>
          <a:prstGeom prst="line">
            <a:avLst/>
          </a:prstGeom>
          <a:ln w="12700" cmpd="sng">
            <a:solidFill>
              <a:schemeClr val="accent1">
                <a:shade val="5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直接连接符 29">
            <a:extLst>
              <a:ext uri="{FF2B5EF4-FFF2-40B4-BE49-F238E27FC236}">
                <a16:creationId xmlns:a16="http://schemas.microsoft.com/office/drawing/2014/main" id="{1DB862A3-D885-3A4C-AAD6-BFE924AABAC2}"/>
              </a:ext>
            </a:extLst>
          </p:cNvPr>
          <p:cNvCxnSpPr>
            <a:stCxn id="33" idx="0"/>
            <a:endCxn id="34" idx="2"/>
          </p:cNvCxnSpPr>
          <p:nvPr/>
        </p:nvCxnSpPr>
        <p:spPr>
          <a:xfrm flipH="1" flipV="1">
            <a:off x="4941857" y="1991401"/>
            <a:ext cx="832766" cy="297828"/>
          </a:xfrm>
          <a:prstGeom prst="line">
            <a:avLst/>
          </a:prstGeom>
          <a:ln w="12700" cmpd="sng">
            <a:solidFill>
              <a:schemeClr val="accent1">
                <a:shade val="5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左箭头 30">
            <a:extLst>
              <a:ext uri="{FF2B5EF4-FFF2-40B4-BE49-F238E27FC236}">
                <a16:creationId xmlns:a16="http://schemas.microsoft.com/office/drawing/2014/main" id="{53212FFA-FC1B-CE49-8461-AAD7EB040D4E}"/>
              </a:ext>
            </a:extLst>
          </p:cNvPr>
          <p:cNvSpPr/>
          <p:nvPr/>
        </p:nvSpPr>
        <p:spPr>
          <a:xfrm>
            <a:off x="7419325" y="2197107"/>
            <a:ext cx="418631" cy="206752"/>
          </a:xfrm>
          <a:prstGeom prst="leftArrow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 b="1">
              <a:latin typeface="Century Gothic" panose="020B0502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0" name="左箭头 34">
            <a:extLst>
              <a:ext uri="{FF2B5EF4-FFF2-40B4-BE49-F238E27FC236}">
                <a16:creationId xmlns:a16="http://schemas.microsoft.com/office/drawing/2014/main" id="{FD5C0AFD-0939-B24D-9993-3313B81269A3}"/>
              </a:ext>
            </a:extLst>
          </p:cNvPr>
          <p:cNvSpPr/>
          <p:nvPr/>
        </p:nvSpPr>
        <p:spPr>
          <a:xfrm>
            <a:off x="7418676" y="3234008"/>
            <a:ext cx="414046" cy="206752"/>
          </a:xfrm>
          <a:prstGeom prst="leftArrow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 b="1">
              <a:latin typeface="Century Gothic" panose="020B0502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1" name="左箭头 35">
            <a:extLst>
              <a:ext uri="{FF2B5EF4-FFF2-40B4-BE49-F238E27FC236}">
                <a16:creationId xmlns:a16="http://schemas.microsoft.com/office/drawing/2014/main" id="{5384904F-3094-9941-AF39-0466F4CD8538}"/>
              </a:ext>
            </a:extLst>
          </p:cNvPr>
          <p:cNvSpPr/>
          <p:nvPr/>
        </p:nvSpPr>
        <p:spPr>
          <a:xfrm>
            <a:off x="7419649" y="4314353"/>
            <a:ext cx="420924" cy="206752"/>
          </a:xfrm>
          <a:prstGeom prst="leftArrow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 b="1">
              <a:latin typeface="Century Gothic" panose="020B0502020202020204" pitchFamily="34" charset="0"/>
              <a:ea typeface="宋体" panose="02010600030101010101" pitchFamily="2" charset="-122"/>
            </a:endParaRPr>
          </a:p>
        </p:txBody>
      </p:sp>
      <p:cxnSp>
        <p:nvCxnSpPr>
          <p:cNvPr id="42" name="肘形连接符 36">
            <a:extLst>
              <a:ext uri="{FF2B5EF4-FFF2-40B4-BE49-F238E27FC236}">
                <a16:creationId xmlns:a16="http://schemas.microsoft.com/office/drawing/2014/main" id="{784D52D6-FBDB-DA46-967D-5116B2C0DDF4}"/>
              </a:ext>
            </a:extLst>
          </p:cNvPr>
          <p:cNvCxnSpPr>
            <a:cxnSpLocks/>
          </p:cNvCxnSpPr>
          <p:nvPr/>
        </p:nvCxnSpPr>
        <p:spPr>
          <a:xfrm rot="5400000" flipV="1">
            <a:off x="5491974" y="2730474"/>
            <a:ext cx="1435749" cy="870452"/>
          </a:xfrm>
          <a:prstGeom prst="bentConnector3">
            <a:avLst>
              <a:gd name="adj1" fmla="val 104702"/>
            </a:avLst>
          </a:prstGeom>
          <a:ln w="28575" cmpd="dbl">
            <a:solidFill>
              <a:srgbClr val="FF99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上下箭头 37">
            <a:extLst>
              <a:ext uri="{FF2B5EF4-FFF2-40B4-BE49-F238E27FC236}">
                <a16:creationId xmlns:a16="http://schemas.microsoft.com/office/drawing/2014/main" id="{B164A58C-BA7F-9B40-9D52-3650A7122171}"/>
              </a:ext>
            </a:extLst>
          </p:cNvPr>
          <p:cNvSpPr/>
          <p:nvPr/>
        </p:nvSpPr>
        <p:spPr>
          <a:xfrm>
            <a:off x="3033457" y="3868396"/>
            <a:ext cx="140801" cy="447003"/>
          </a:xfrm>
          <a:prstGeom prst="upDownArrow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 b="1">
              <a:solidFill>
                <a:srgbClr val="012EEF"/>
              </a:solidFill>
              <a:latin typeface="Century Gothic" panose="020B0502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4" name="上下箭头 42">
            <a:extLst>
              <a:ext uri="{FF2B5EF4-FFF2-40B4-BE49-F238E27FC236}">
                <a16:creationId xmlns:a16="http://schemas.microsoft.com/office/drawing/2014/main" id="{26D72F9F-70A6-164E-97E5-AD77A10F4F9A}"/>
              </a:ext>
            </a:extLst>
          </p:cNvPr>
          <p:cNvSpPr/>
          <p:nvPr/>
        </p:nvSpPr>
        <p:spPr>
          <a:xfrm>
            <a:off x="4977973" y="3846935"/>
            <a:ext cx="133473" cy="447003"/>
          </a:xfrm>
          <a:prstGeom prst="upDownArrow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 b="1">
              <a:solidFill>
                <a:srgbClr val="012EEF"/>
              </a:solidFill>
              <a:latin typeface="Century Gothic" panose="020B0502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5" name="上下箭头 43">
            <a:extLst>
              <a:ext uri="{FF2B5EF4-FFF2-40B4-BE49-F238E27FC236}">
                <a16:creationId xmlns:a16="http://schemas.microsoft.com/office/drawing/2014/main" id="{E14F97CF-C02C-1643-BC6D-3C9DB45FE0BE}"/>
              </a:ext>
            </a:extLst>
          </p:cNvPr>
          <p:cNvSpPr/>
          <p:nvPr/>
        </p:nvSpPr>
        <p:spPr>
          <a:xfrm>
            <a:off x="6660873" y="3859498"/>
            <a:ext cx="132426" cy="447003"/>
          </a:xfrm>
          <a:prstGeom prst="upDownArrow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 b="1">
              <a:solidFill>
                <a:srgbClr val="012EEF"/>
              </a:solidFill>
              <a:latin typeface="Century Gothic" panose="020B0502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6" name="文本框 44">
            <a:extLst>
              <a:ext uri="{FF2B5EF4-FFF2-40B4-BE49-F238E27FC236}">
                <a16:creationId xmlns:a16="http://schemas.microsoft.com/office/drawing/2014/main" id="{BA014282-CBE6-8145-94C4-BB424AD64CBF}"/>
              </a:ext>
            </a:extLst>
          </p:cNvPr>
          <p:cNvSpPr txBox="1"/>
          <p:nvPr/>
        </p:nvSpPr>
        <p:spPr>
          <a:xfrm>
            <a:off x="5938977" y="2263581"/>
            <a:ext cx="884061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900" b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宋体" panose="02010600030101010101" pitchFamily="2" charset="-122"/>
              </a:rPr>
              <a:t>vSwitch2</a:t>
            </a:r>
          </a:p>
        </p:txBody>
      </p:sp>
      <p:sp>
        <p:nvSpPr>
          <p:cNvPr id="47" name="文本框 45">
            <a:extLst>
              <a:ext uri="{FF2B5EF4-FFF2-40B4-BE49-F238E27FC236}">
                <a16:creationId xmlns:a16="http://schemas.microsoft.com/office/drawing/2014/main" id="{47E14A7C-2BC5-9241-BB2F-C10EB23848E6}"/>
              </a:ext>
            </a:extLst>
          </p:cNvPr>
          <p:cNvSpPr txBox="1"/>
          <p:nvPr/>
        </p:nvSpPr>
        <p:spPr>
          <a:xfrm>
            <a:off x="3070827" y="2293468"/>
            <a:ext cx="884061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900" b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宋体" panose="02010600030101010101" pitchFamily="2" charset="-122"/>
              </a:rPr>
              <a:t>vSwitch1</a:t>
            </a:r>
          </a:p>
        </p:txBody>
      </p:sp>
      <p:sp>
        <p:nvSpPr>
          <p:cNvPr id="48" name="云形 247">
            <a:extLst>
              <a:ext uri="{FF2B5EF4-FFF2-40B4-BE49-F238E27FC236}">
                <a16:creationId xmlns:a16="http://schemas.microsoft.com/office/drawing/2014/main" id="{E9DD06A1-48BA-2E4C-84CF-EB71646C9F7E}"/>
              </a:ext>
            </a:extLst>
          </p:cNvPr>
          <p:cNvSpPr/>
          <p:nvPr/>
        </p:nvSpPr>
        <p:spPr>
          <a:xfrm>
            <a:off x="5193754" y="1116239"/>
            <a:ext cx="905529" cy="469096"/>
          </a:xfrm>
          <a:prstGeom prst="cloud">
            <a:avLst/>
          </a:prstGeom>
          <a:solidFill>
            <a:srgbClr val="0070C0"/>
          </a:solidFill>
          <a:ln w="28575" cmpd="sng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200" b="1">
              <a:solidFill>
                <a:srgbClr val="012EEF"/>
              </a:solidFill>
              <a:latin typeface="Century Gothic" panose="020B0502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9" name="任意多边形 223">
            <a:extLst>
              <a:ext uri="{FF2B5EF4-FFF2-40B4-BE49-F238E27FC236}">
                <a16:creationId xmlns:a16="http://schemas.microsoft.com/office/drawing/2014/main" id="{C114E055-E716-954C-9697-0BC2E4D4CAA8}"/>
              </a:ext>
            </a:extLst>
          </p:cNvPr>
          <p:cNvSpPr/>
          <p:nvPr/>
        </p:nvSpPr>
        <p:spPr>
          <a:xfrm rot="14430747">
            <a:off x="5141513" y="1324239"/>
            <a:ext cx="125056" cy="586534"/>
          </a:xfrm>
          <a:custGeom>
            <a:avLst/>
            <a:gdLst/>
            <a:ahLst/>
            <a:cxnLst>
              <a:cxn ang="0">
                <a:pos x="14372376" y="237077633"/>
              </a:cxn>
              <a:cxn ang="0">
                <a:pos x="3094965" y="0"/>
              </a:cxn>
              <a:cxn ang="0">
                <a:pos x="7968936" y="176501219"/>
              </a:cxn>
              <a:cxn ang="0">
                <a:pos x="0" y="143292073"/>
              </a:cxn>
              <a:cxn ang="0">
                <a:pos x="10708175" y="397896447"/>
              </a:cxn>
              <a:cxn ang="0">
                <a:pos x="5514126" y="210940292"/>
              </a:cxn>
              <a:cxn ang="0">
                <a:pos x="14372376" y="237077633"/>
              </a:cxn>
            </a:cxnLst>
            <a:rect l="0" t="0" r="0" b="0"/>
            <a:pathLst>
              <a:path w="404" h="1294">
                <a:moveTo>
                  <a:pt x="404" y="771"/>
                </a:moveTo>
                <a:lnTo>
                  <a:pt x="87" y="0"/>
                </a:lnTo>
                <a:lnTo>
                  <a:pt x="224" y="574"/>
                </a:lnTo>
                <a:lnTo>
                  <a:pt x="0" y="466"/>
                </a:lnTo>
                <a:lnTo>
                  <a:pt x="301" y="1294"/>
                </a:lnTo>
                <a:lnTo>
                  <a:pt x="155" y="686"/>
                </a:lnTo>
                <a:lnTo>
                  <a:pt x="404" y="771"/>
                </a:lnTo>
                <a:close/>
              </a:path>
            </a:pathLst>
          </a:custGeom>
          <a:solidFill>
            <a:srgbClr val="FFC000"/>
          </a:solidFill>
          <a:ln w="28575" cap="flat" cmpd="sng">
            <a:noFill/>
            <a:prstDash val="solid"/>
            <a:miter lim="800000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 sz="1200" b="1">
              <a:solidFill>
                <a:srgbClr val="012EEF"/>
              </a:solidFill>
              <a:latin typeface="Century Gothic" panose="020B0502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1" name="文本框 50">
            <a:extLst>
              <a:ext uri="{FF2B5EF4-FFF2-40B4-BE49-F238E27FC236}">
                <a16:creationId xmlns:a16="http://schemas.microsoft.com/office/drawing/2014/main" id="{E07C1611-407B-7045-AFC3-3E47224BB790}"/>
              </a:ext>
            </a:extLst>
          </p:cNvPr>
          <p:cNvSpPr txBox="1"/>
          <p:nvPr/>
        </p:nvSpPr>
        <p:spPr>
          <a:xfrm>
            <a:off x="5310189" y="1194700"/>
            <a:ext cx="90604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b="1">
                <a:solidFill>
                  <a:schemeClr val="bg1"/>
                </a:solidFill>
                <a:latin typeface="Century Gothic" panose="020B0502020202020204" pitchFamily="34" charset="0"/>
                <a:ea typeface="宋体" panose="02010600030101010101" pitchFamily="2" charset="-122"/>
              </a:rPr>
              <a:t>Internet</a:t>
            </a:r>
          </a:p>
        </p:txBody>
      </p:sp>
      <p:cxnSp>
        <p:nvCxnSpPr>
          <p:cNvPr id="52" name="直接连接符 55">
            <a:extLst>
              <a:ext uri="{FF2B5EF4-FFF2-40B4-BE49-F238E27FC236}">
                <a16:creationId xmlns:a16="http://schemas.microsoft.com/office/drawing/2014/main" id="{F92F05D2-2F7B-AE42-BDF1-FAC39926913C}"/>
              </a:ext>
            </a:extLst>
          </p:cNvPr>
          <p:cNvCxnSpPr>
            <a:cxnSpLocks/>
          </p:cNvCxnSpPr>
          <p:nvPr/>
        </p:nvCxnSpPr>
        <p:spPr>
          <a:xfrm>
            <a:off x="2143114" y="4814221"/>
            <a:ext cx="6975134" cy="2094"/>
          </a:xfrm>
          <a:prstGeom prst="line">
            <a:avLst/>
          </a:prstGeom>
          <a:ln w="19050" cmpd="sng"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圆角矩形 56">
            <a:extLst>
              <a:ext uri="{FF2B5EF4-FFF2-40B4-BE49-F238E27FC236}">
                <a16:creationId xmlns:a16="http://schemas.microsoft.com/office/drawing/2014/main" id="{0352A360-633E-8840-99B2-199B75AD3E94}"/>
              </a:ext>
            </a:extLst>
          </p:cNvPr>
          <p:cNvSpPr/>
          <p:nvPr/>
        </p:nvSpPr>
        <p:spPr>
          <a:xfrm>
            <a:off x="7850518" y="4882266"/>
            <a:ext cx="1099900" cy="223502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800" b="1">
                <a:latin typeface="Century Gothic" panose="020B0502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Admin Logging</a:t>
            </a:r>
            <a:endParaRPr lang="zh-CN" altLang="en-US" sz="800" b="1" u="sng">
              <a:latin typeface="Century Gothic" panose="020B0502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54" name="文本框 57">
            <a:extLst>
              <a:ext uri="{FF2B5EF4-FFF2-40B4-BE49-F238E27FC236}">
                <a16:creationId xmlns:a16="http://schemas.microsoft.com/office/drawing/2014/main" id="{B7D01509-E52B-FD46-96D0-BB32993F2CC9}"/>
              </a:ext>
            </a:extLst>
          </p:cNvPr>
          <p:cNvSpPr txBox="1"/>
          <p:nvPr/>
        </p:nvSpPr>
        <p:spPr>
          <a:xfrm>
            <a:off x="2123748" y="2187685"/>
            <a:ext cx="56477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b="1">
                <a:solidFill>
                  <a:schemeClr val="accent6"/>
                </a:solidFill>
                <a:latin typeface="Century Gothic" panose="020B0502020202020204" pitchFamily="34" charset="0"/>
                <a:ea typeface="宋体" panose="02010600030101010101" pitchFamily="2" charset="-122"/>
              </a:rPr>
              <a:t>NFV</a:t>
            </a:r>
          </a:p>
        </p:txBody>
      </p:sp>
      <p:sp>
        <p:nvSpPr>
          <p:cNvPr id="55" name="文本框 58">
            <a:extLst>
              <a:ext uri="{FF2B5EF4-FFF2-40B4-BE49-F238E27FC236}">
                <a16:creationId xmlns:a16="http://schemas.microsoft.com/office/drawing/2014/main" id="{89182B93-78D2-D749-A3A5-3C1C88592123}"/>
              </a:ext>
            </a:extLst>
          </p:cNvPr>
          <p:cNvSpPr txBox="1"/>
          <p:nvPr/>
        </p:nvSpPr>
        <p:spPr>
          <a:xfrm>
            <a:off x="2123748" y="3154942"/>
            <a:ext cx="5297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b="1">
                <a:solidFill>
                  <a:schemeClr val="accent6"/>
                </a:solidFill>
                <a:latin typeface="Century Gothic" panose="020B0502020202020204" pitchFamily="34" charset="0"/>
                <a:ea typeface="宋体" panose="02010600030101010101" pitchFamily="2" charset="-122"/>
              </a:rPr>
              <a:t>App&amp;</a:t>
            </a:r>
          </a:p>
          <a:p>
            <a:pPr algn="ctr"/>
            <a:r>
              <a:rPr lang="en-US" altLang="zh-CN" sz="1200" b="1">
                <a:solidFill>
                  <a:schemeClr val="accent6"/>
                </a:solidFill>
                <a:latin typeface="Century Gothic" panose="020B0502020202020204" pitchFamily="34" charset="0"/>
                <a:ea typeface="宋体" panose="02010600030101010101" pitchFamily="2" charset="-122"/>
              </a:rPr>
              <a:t>DB</a:t>
            </a:r>
          </a:p>
        </p:txBody>
      </p:sp>
      <p:sp>
        <p:nvSpPr>
          <p:cNvPr id="56" name="文本框 59">
            <a:extLst>
              <a:ext uri="{FF2B5EF4-FFF2-40B4-BE49-F238E27FC236}">
                <a16:creationId xmlns:a16="http://schemas.microsoft.com/office/drawing/2014/main" id="{B7492B49-A5E8-2C4F-B1FA-416FB259408F}"/>
              </a:ext>
            </a:extLst>
          </p:cNvPr>
          <p:cNvSpPr txBox="1"/>
          <p:nvPr/>
        </p:nvSpPr>
        <p:spPr>
          <a:xfrm>
            <a:off x="2104324" y="4234853"/>
            <a:ext cx="58315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b="1" err="1">
                <a:solidFill>
                  <a:schemeClr val="accent6"/>
                </a:solidFill>
                <a:latin typeface="Century Gothic" panose="020B0502020202020204" pitchFamily="34" charset="0"/>
                <a:ea typeface="宋体" panose="02010600030101010101" pitchFamily="2" charset="-122"/>
              </a:rPr>
              <a:t>vSAN</a:t>
            </a:r>
            <a:endParaRPr lang="en-US" altLang="zh-CN" sz="1200" b="1">
              <a:solidFill>
                <a:schemeClr val="accent6"/>
              </a:solidFill>
              <a:latin typeface="Century Gothic" panose="020B0502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7" name="圆角矩形 62">
            <a:extLst>
              <a:ext uri="{FF2B5EF4-FFF2-40B4-BE49-F238E27FC236}">
                <a16:creationId xmlns:a16="http://schemas.microsoft.com/office/drawing/2014/main" id="{80FE6805-178D-474A-BC9E-6F130BFCAB4D}"/>
              </a:ext>
            </a:extLst>
          </p:cNvPr>
          <p:cNvSpPr/>
          <p:nvPr/>
        </p:nvSpPr>
        <p:spPr>
          <a:xfrm>
            <a:off x="2688521" y="4879649"/>
            <a:ext cx="4678877" cy="206752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900" b="1">
                <a:latin typeface="Century Gothic" panose="020B0502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Platform Administration</a:t>
            </a:r>
            <a:endParaRPr lang="zh-CN" altLang="en-US" sz="900" b="1">
              <a:latin typeface="Century Gothic" panose="020B0502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58" name="文本框 65">
            <a:extLst>
              <a:ext uri="{FF2B5EF4-FFF2-40B4-BE49-F238E27FC236}">
                <a16:creationId xmlns:a16="http://schemas.microsoft.com/office/drawing/2014/main" id="{59C10628-D38A-6B44-B749-27D738A2952A}"/>
              </a:ext>
            </a:extLst>
          </p:cNvPr>
          <p:cNvSpPr txBox="1"/>
          <p:nvPr/>
        </p:nvSpPr>
        <p:spPr>
          <a:xfrm>
            <a:off x="5226784" y="1858105"/>
            <a:ext cx="177589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altLang="zh-CN" sz="900" b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宋体" panose="02010600030101010101" pitchFamily="2" charset="-122"/>
              </a:rPr>
              <a:t>Virtual border switch</a:t>
            </a:r>
            <a:endParaRPr lang="zh-CN" altLang="en-US" sz="900" b="1">
              <a:solidFill>
                <a:schemeClr val="tx1">
                  <a:lumMod val="85000"/>
                  <a:lumOff val="15000"/>
                </a:schemeClr>
              </a:solidFill>
              <a:latin typeface="Century Gothic" panose="020B0502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9" name="文本框 66">
            <a:extLst>
              <a:ext uri="{FF2B5EF4-FFF2-40B4-BE49-F238E27FC236}">
                <a16:creationId xmlns:a16="http://schemas.microsoft.com/office/drawing/2014/main" id="{BFCD2C20-0A34-CB48-BB32-A0B7999A0534}"/>
              </a:ext>
            </a:extLst>
          </p:cNvPr>
          <p:cNvSpPr txBox="1"/>
          <p:nvPr/>
        </p:nvSpPr>
        <p:spPr>
          <a:xfrm>
            <a:off x="3296950" y="4344502"/>
            <a:ext cx="82491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900" b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宋体" panose="02010600030101010101" pitchFamily="2" charset="-122"/>
              </a:rPr>
              <a:t>vDisk1</a:t>
            </a:r>
          </a:p>
        </p:txBody>
      </p:sp>
      <p:sp>
        <p:nvSpPr>
          <p:cNvPr id="60" name="文本框 67">
            <a:extLst>
              <a:ext uri="{FF2B5EF4-FFF2-40B4-BE49-F238E27FC236}">
                <a16:creationId xmlns:a16="http://schemas.microsoft.com/office/drawing/2014/main" id="{30D8D454-AB94-2E4D-83BF-1209FABB42DE}"/>
              </a:ext>
            </a:extLst>
          </p:cNvPr>
          <p:cNvSpPr txBox="1"/>
          <p:nvPr/>
        </p:nvSpPr>
        <p:spPr>
          <a:xfrm>
            <a:off x="5246043" y="4359249"/>
            <a:ext cx="82491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900" b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宋体" panose="02010600030101010101" pitchFamily="2" charset="-122"/>
              </a:rPr>
              <a:t>vDisk2</a:t>
            </a:r>
          </a:p>
        </p:txBody>
      </p:sp>
      <p:sp>
        <p:nvSpPr>
          <p:cNvPr id="61" name="文本框 68">
            <a:extLst>
              <a:ext uri="{FF2B5EF4-FFF2-40B4-BE49-F238E27FC236}">
                <a16:creationId xmlns:a16="http://schemas.microsoft.com/office/drawing/2014/main" id="{E70B4D5F-28BC-7744-B522-E1C3EE1A6BD7}"/>
              </a:ext>
            </a:extLst>
          </p:cNvPr>
          <p:cNvSpPr txBox="1"/>
          <p:nvPr/>
        </p:nvSpPr>
        <p:spPr>
          <a:xfrm>
            <a:off x="6834744" y="4362506"/>
            <a:ext cx="61786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900" b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宋体" panose="02010600030101010101" pitchFamily="2" charset="-122"/>
              </a:rPr>
              <a:t>vDisk3 </a:t>
            </a:r>
          </a:p>
        </p:txBody>
      </p:sp>
      <p:sp>
        <p:nvSpPr>
          <p:cNvPr id="65" name="任意多边形 223">
            <a:extLst>
              <a:ext uri="{FF2B5EF4-FFF2-40B4-BE49-F238E27FC236}">
                <a16:creationId xmlns:a16="http://schemas.microsoft.com/office/drawing/2014/main" id="{CAB28A08-4C55-3C4C-A6BC-47E877926A77}"/>
              </a:ext>
            </a:extLst>
          </p:cNvPr>
          <p:cNvSpPr/>
          <p:nvPr/>
        </p:nvSpPr>
        <p:spPr>
          <a:xfrm rot="14730747" flipH="1">
            <a:off x="5956050" y="876453"/>
            <a:ext cx="62811" cy="537555"/>
          </a:xfrm>
          <a:custGeom>
            <a:avLst/>
            <a:gdLst/>
            <a:ahLst/>
            <a:cxnLst>
              <a:cxn ang="0">
                <a:pos x="14372376" y="237077633"/>
              </a:cxn>
              <a:cxn ang="0">
                <a:pos x="3094965" y="0"/>
              </a:cxn>
              <a:cxn ang="0">
                <a:pos x="7968936" y="176501219"/>
              </a:cxn>
              <a:cxn ang="0">
                <a:pos x="0" y="143292073"/>
              </a:cxn>
              <a:cxn ang="0">
                <a:pos x="10708175" y="397896447"/>
              </a:cxn>
              <a:cxn ang="0">
                <a:pos x="5514126" y="210940292"/>
              </a:cxn>
              <a:cxn ang="0">
                <a:pos x="14372376" y="237077633"/>
              </a:cxn>
            </a:cxnLst>
            <a:rect l="0" t="0" r="0" b="0"/>
            <a:pathLst>
              <a:path w="404" h="1294">
                <a:moveTo>
                  <a:pt x="404" y="771"/>
                </a:moveTo>
                <a:lnTo>
                  <a:pt x="87" y="0"/>
                </a:lnTo>
                <a:lnTo>
                  <a:pt x="224" y="574"/>
                </a:lnTo>
                <a:lnTo>
                  <a:pt x="0" y="466"/>
                </a:lnTo>
                <a:lnTo>
                  <a:pt x="301" y="1294"/>
                </a:lnTo>
                <a:lnTo>
                  <a:pt x="155" y="686"/>
                </a:lnTo>
                <a:lnTo>
                  <a:pt x="404" y="771"/>
                </a:lnTo>
                <a:close/>
              </a:path>
            </a:pathLst>
          </a:custGeom>
          <a:solidFill>
            <a:srgbClr val="FFC000"/>
          </a:solidFill>
          <a:ln w="28575" cap="flat" cmpd="sng">
            <a:noFill/>
            <a:prstDash val="solid"/>
            <a:miter lim="800000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 sz="1200" b="1">
              <a:latin typeface="Century Gothic" panose="020B0502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6" name="左箭头 2">
            <a:extLst>
              <a:ext uri="{FF2B5EF4-FFF2-40B4-BE49-F238E27FC236}">
                <a16:creationId xmlns:a16="http://schemas.microsoft.com/office/drawing/2014/main" id="{831CE726-F2A0-1243-B108-54F034F262E0}"/>
              </a:ext>
            </a:extLst>
          </p:cNvPr>
          <p:cNvSpPr/>
          <p:nvPr/>
        </p:nvSpPr>
        <p:spPr>
          <a:xfrm>
            <a:off x="7417443" y="4860807"/>
            <a:ext cx="405334" cy="206752"/>
          </a:xfrm>
          <a:prstGeom prst="leftArrow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 b="1">
              <a:latin typeface="Century Gothic" panose="020B0502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8" name="文本框 4">
            <a:extLst>
              <a:ext uri="{FF2B5EF4-FFF2-40B4-BE49-F238E27FC236}">
                <a16:creationId xmlns:a16="http://schemas.microsoft.com/office/drawing/2014/main" id="{5518C178-7E7D-304B-8E7A-788B10D6E709}"/>
              </a:ext>
            </a:extLst>
          </p:cNvPr>
          <p:cNvSpPr txBox="1"/>
          <p:nvPr/>
        </p:nvSpPr>
        <p:spPr>
          <a:xfrm>
            <a:off x="6643486" y="936812"/>
            <a:ext cx="92750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b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宋体" panose="02010600030101010101" pitchFamily="2" charset="-122"/>
              </a:rPr>
              <a:t>End user</a:t>
            </a:r>
            <a:endParaRPr lang="zh-CN" altLang="en-US" sz="1100" b="1">
              <a:solidFill>
                <a:schemeClr val="tx1">
                  <a:lumMod val="85000"/>
                  <a:lumOff val="15000"/>
                </a:schemeClr>
              </a:solidFill>
              <a:latin typeface="Century Gothic" panose="020B0502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2" name="左大括号 71">
            <a:extLst>
              <a:ext uri="{FF2B5EF4-FFF2-40B4-BE49-F238E27FC236}">
                <a16:creationId xmlns:a16="http://schemas.microsoft.com/office/drawing/2014/main" id="{888B4225-695E-8C49-80C7-6FEEE08D09E5}"/>
              </a:ext>
            </a:extLst>
          </p:cNvPr>
          <p:cNvSpPr/>
          <p:nvPr/>
        </p:nvSpPr>
        <p:spPr>
          <a:xfrm>
            <a:off x="1890825" y="4805323"/>
            <a:ext cx="148652" cy="354881"/>
          </a:xfrm>
          <a:prstGeom prst="leftBrace">
            <a:avLst/>
          </a:prstGeom>
          <a:ln w="2222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sz="1600">
              <a:latin typeface="Century Gothic" panose="020B0502020202020204" pitchFamily="34" charset="0"/>
            </a:endParaRPr>
          </a:p>
        </p:txBody>
      </p:sp>
      <p:sp>
        <p:nvSpPr>
          <p:cNvPr id="73" name="左大括号 73">
            <a:extLst>
              <a:ext uri="{FF2B5EF4-FFF2-40B4-BE49-F238E27FC236}">
                <a16:creationId xmlns:a16="http://schemas.microsoft.com/office/drawing/2014/main" id="{082F4447-E4FD-E941-BA3B-30A041220EE0}"/>
              </a:ext>
            </a:extLst>
          </p:cNvPr>
          <p:cNvSpPr/>
          <p:nvPr/>
        </p:nvSpPr>
        <p:spPr>
          <a:xfrm>
            <a:off x="1890825" y="1935918"/>
            <a:ext cx="148652" cy="2821250"/>
          </a:xfrm>
          <a:prstGeom prst="leftBrace">
            <a:avLst/>
          </a:prstGeom>
          <a:ln w="2222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sz="1600">
              <a:latin typeface="Century Gothic" panose="020B0502020202020204" pitchFamily="34" charset="0"/>
            </a:endParaRPr>
          </a:p>
        </p:txBody>
      </p:sp>
      <p:sp>
        <p:nvSpPr>
          <p:cNvPr id="74" name="文本框 76">
            <a:extLst>
              <a:ext uri="{FF2B5EF4-FFF2-40B4-BE49-F238E27FC236}">
                <a16:creationId xmlns:a16="http://schemas.microsoft.com/office/drawing/2014/main" id="{84421674-E80E-4846-8280-DE611712EDC9}"/>
              </a:ext>
            </a:extLst>
          </p:cNvPr>
          <p:cNvSpPr txBox="1"/>
          <p:nvPr/>
        </p:nvSpPr>
        <p:spPr>
          <a:xfrm>
            <a:off x="263405" y="3068620"/>
            <a:ext cx="153722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HK" altLang="zh-CN" sz="1100" b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宋体" panose="02010600030101010101" pitchFamily="2" charset="-122"/>
              </a:rPr>
              <a:t>Tenant</a:t>
            </a:r>
          </a:p>
          <a:p>
            <a:pPr algn="r"/>
            <a:r>
              <a:rPr lang="en-HK" altLang="zh-CN" sz="1100" b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宋体" panose="02010600030101010101" pitchFamily="2" charset="-122"/>
              </a:rPr>
              <a:t>VPC</a:t>
            </a:r>
            <a:endParaRPr lang="zh-CN" altLang="en-US" sz="1100" b="1">
              <a:solidFill>
                <a:schemeClr val="tx1">
                  <a:lumMod val="85000"/>
                  <a:lumOff val="15000"/>
                </a:schemeClr>
              </a:solidFill>
              <a:latin typeface="Century Gothic" panose="020B0502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5" name="文本框 77">
            <a:extLst>
              <a:ext uri="{FF2B5EF4-FFF2-40B4-BE49-F238E27FC236}">
                <a16:creationId xmlns:a16="http://schemas.microsoft.com/office/drawing/2014/main" id="{B5C3407A-8312-E446-A794-9D67424C3CD6}"/>
              </a:ext>
            </a:extLst>
          </p:cNvPr>
          <p:cNvSpPr txBox="1"/>
          <p:nvPr/>
        </p:nvSpPr>
        <p:spPr>
          <a:xfrm>
            <a:off x="97693" y="4779754"/>
            <a:ext cx="162883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100" b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宋体" panose="02010600030101010101" pitchFamily="2" charset="-122"/>
              </a:rPr>
              <a:t>Cloud Infra</a:t>
            </a:r>
          </a:p>
          <a:p>
            <a:pPr algn="r"/>
            <a:r>
              <a:rPr lang="en-US" altLang="zh-CN" sz="1100" b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宋体" panose="02010600030101010101" pitchFamily="2" charset="-122"/>
              </a:rPr>
              <a:t>Kernel</a:t>
            </a:r>
            <a:r>
              <a:rPr lang="zh-CN" altLang="en-US" sz="1100" b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宋体" panose="02010600030101010101" pitchFamily="2" charset="-122"/>
              </a:rPr>
              <a:t> </a:t>
            </a:r>
            <a:r>
              <a:rPr lang="en-US" altLang="zh-CN" sz="1100" b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宋体" panose="02010600030101010101" pitchFamily="2" charset="-122"/>
              </a:rPr>
              <a:t>Module</a:t>
            </a:r>
            <a:endParaRPr lang="zh-CN" altLang="en-US" sz="1100" b="1">
              <a:solidFill>
                <a:schemeClr val="tx1">
                  <a:lumMod val="85000"/>
                  <a:lumOff val="15000"/>
                </a:schemeClr>
              </a:solidFill>
              <a:latin typeface="Century Gothic" panose="020B0502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6" name="文本框 78">
            <a:extLst>
              <a:ext uri="{FF2B5EF4-FFF2-40B4-BE49-F238E27FC236}">
                <a16:creationId xmlns:a16="http://schemas.microsoft.com/office/drawing/2014/main" id="{8B0417A3-C0BD-6F42-A0FF-9C2A1AC4907A}"/>
              </a:ext>
            </a:extLst>
          </p:cNvPr>
          <p:cNvSpPr txBox="1"/>
          <p:nvPr/>
        </p:nvSpPr>
        <p:spPr>
          <a:xfrm>
            <a:off x="2756869" y="3443588"/>
            <a:ext cx="50591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800" b="1">
                <a:solidFill>
                  <a:srgbClr val="0070C0"/>
                </a:solidFill>
                <a:latin typeface="Century Gothic" panose="020B0502020202020204" pitchFamily="34" charset="0"/>
                <a:ea typeface="宋体" panose="02010600030101010101" pitchFamily="2" charset="-122"/>
              </a:rPr>
              <a:t>VM1</a:t>
            </a:r>
          </a:p>
        </p:txBody>
      </p:sp>
      <p:sp>
        <p:nvSpPr>
          <p:cNvPr id="77" name="文本框 79">
            <a:extLst>
              <a:ext uri="{FF2B5EF4-FFF2-40B4-BE49-F238E27FC236}">
                <a16:creationId xmlns:a16="http://schemas.microsoft.com/office/drawing/2014/main" id="{29EA0752-8A1E-2F48-ABB7-695128307135}"/>
              </a:ext>
            </a:extLst>
          </p:cNvPr>
          <p:cNvSpPr txBox="1"/>
          <p:nvPr/>
        </p:nvSpPr>
        <p:spPr>
          <a:xfrm>
            <a:off x="4358795" y="3472488"/>
            <a:ext cx="49202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800" b="1">
                <a:solidFill>
                  <a:srgbClr val="0070C0"/>
                </a:solidFill>
                <a:latin typeface="Century Gothic" panose="020B0502020202020204" pitchFamily="34" charset="0"/>
                <a:ea typeface="宋体" panose="02010600030101010101" pitchFamily="2" charset="-122"/>
              </a:rPr>
              <a:t>Pod1</a:t>
            </a:r>
          </a:p>
        </p:txBody>
      </p:sp>
      <p:sp>
        <p:nvSpPr>
          <p:cNvPr id="78" name="文本框 80">
            <a:extLst>
              <a:ext uri="{FF2B5EF4-FFF2-40B4-BE49-F238E27FC236}">
                <a16:creationId xmlns:a16="http://schemas.microsoft.com/office/drawing/2014/main" id="{29A471C9-88C7-944C-942B-176BD7C7F26D}"/>
              </a:ext>
            </a:extLst>
          </p:cNvPr>
          <p:cNvSpPr txBox="1"/>
          <p:nvPr/>
        </p:nvSpPr>
        <p:spPr>
          <a:xfrm>
            <a:off x="6093581" y="3495729"/>
            <a:ext cx="548058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00" b="1">
                <a:solidFill>
                  <a:srgbClr val="0070C0"/>
                </a:solidFill>
                <a:latin typeface="Century Gothic" panose="020B0502020202020204" pitchFamily="34" charset="0"/>
                <a:ea typeface="宋体" panose="02010600030101010101" pitchFamily="2" charset="-122"/>
              </a:rPr>
              <a:t>Pod2</a:t>
            </a:r>
          </a:p>
        </p:txBody>
      </p:sp>
      <p:pic>
        <p:nvPicPr>
          <p:cNvPr id="79" name="图片 39">
            <a:extLst>
              <a:ext uri="{FF2B5EF4-FFF2-40B4-BE49-F238E27FC236}">
                <a16:creationId xmlns:a16="http://schemas.microsoft.com/office/drawing/2014/main" id="{63120CCB-53C8-3444-9F2E-8BA9BEA83F0B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972793" y="2889926"/>
            <a:ext cx="292593" cy="258571"/>
          </a:xfrm>
          <a:prstGeom prst="rect">
            <a:avLst/>
          </a:prstGeom>
        </p:spPr>
      </p:pic>
      <p:pic>
        <p:nvPicPr>
          <p:cNvPr id="80" name="图片 40">
            <a:extLst>
              <a:ext uri="{FF2B5EF4-FFF2-40B4-BE49-F238E27FC236}">
                <a16:creationId xmlns:a16="http://schemas.microsoft.com/office/drawing/2014/main" id="{97718B2F-B682-A242-A7E9-5A9898C172FA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642348" y="2885930"/>
            <a:ext cx="292593" cy="258571"/>
          </a:xfrm>
          <a:prstGeom prst="rect">
            <a:avLst/>
          </a:prstGeom>
        </p:spPr>
      </p:pic>
      <p:grpSp>
        <p:nvGrpSpPr>
          <p:cNvPr id="81" name="组合 54">
            <a:extLst>
              <a:ext uri="{FF2B5EF4-FFF2-40B4-BE49-F238E27FC236}">
                <a16:creationId xmlns:a16="http://schemas.microsoft.com/office/drawing/2014/main" id="{392422F4-3744-3A4C-B33C-C0558B0A5D8C}"/>
              </a:ext>
            </a:extLst>
          </p:cNvPr>
          <p:cNvGrpSpPr/>
          <p:nvPr/>
        </p:nvGrpSpPr>
        <p:grpSpPr>
          <a:xfrm>
            <a:off x="4308265" y="2096350"/>
            <a:ext cx="1212452" cy="580687"/>
            <a:chOff x="6549" y="2878"/>
            <a:chExt cx="2211" cy="1048"/>
          </a:xfrm>
        </p:grpSpPr>
        <p:sp>
          <p:nvSpPr>
            <p:cNvPr id="82" name="云形 185">
              <a:extLst>
                <a:ext uri="{FF2B5EF4-FFF2-40B4-BE49-F238E27FC236}">
                  <a16:creationId xmlns:a16="http://schemas.microsoft.com/office/drawing/2014/main" id="{5F532DC6-2AE8-9246-B0BC-86648F4393A2}"/>
                </a:ext>
              </a:extLst>
            </p:cNvPr>
            <p:cNvSpPr/>
            <p:nvPr/>
          </p:nvSpPr>
          <p:spPr>
            <a:xfrm>
              <a:off x="6549" y="3172"/>
              <a:ext cx="2186" cy="754"/>
            </a:xfrm>
            <a:prstGeom prst="cloud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>
                <a:defRPr/>
              </a:pPr>
              <a:r>
                <a:rPr lang="en-AU" altLang="zh-CN" sz="700" b="1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charset="-122"/>
                </a:rPr>
                <a:t>Security resource</a:t>
              </a:r>
              <a:r>
                <a:rPr lang="zh-CN" altLang="en-US" sz="700" b="1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charset="-122"/>
                </a:rPr>
                <a:t> </a:t>
              </a:r>
              <a:r>
                <a:rPr lang="en-AU" altLang="zh-CN" sz="700" b="1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charset="-122"/>
                </a:rPr>
                <a:t>pool</a:t>
              </a:r>
              <a:endParaRPr kumimoji="0" lang="zh-CN" sz="7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charset="-122"/>
              </a:endParaRPr>
            </a:p>
          </p:txBody>
        </p:sp>
        <p:sp>
          <p:nvSpPr>
            <p:cNvPr id="83" name="矩形 186">
              <a:extLst>
                <a:ext uri="{FF2B5EF4-FFF2-40B4-BE49-F238E27FC236}">
                  <a16:creationId xmlns:a16="http://schemas.microsoft.com/office/drawing/2014/main" id="{2E383675-0015-8244-8DE5-AD7EB0E9C08A}"/>
                </a:ext>
              </a:extLst>
            </p:cNvPr>
            <p:cNvSpPr/>
            <p:nvPr/>
          </p:nvSpPr>
          <p:spPr>
            <a:xfrm>
              <a:off x="6703" y="2878"/>
              <a:ext cx="2057" cy="311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>
                <a:defRPr/>
              </a:pPr>
              <a:r>
                <a:rPr kumimoji="1" lang="en-AU" altLang="zh-CN" sz="900" b="1">
                  <a:solidFill>
                    <a:srgbClr val="0070C0"/>
                  </a:solidFill>
                  <a:latin typeface="Century Gothic" panose="020B0502020202020204" pitchFamily="34" charset="0"/>
                  <a:ea typeface="微软雅黑" panose="020B0503020204020204" charset="-122"/>
                </a:rPr>
                <a:t>Border security</a:t>
              </a:r>
              <a:endParaRPr kumimoji="1" lang="zh-CN" altLang="en-US" sz="900" b="1" i="0" u="none" strike="noStrike" kern="1200" cap="none" spc="0" normalizeH="0" baseline="0" noProof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charset="-122"/>
              </a:endParaRPr>
            </a:p>
          </p:txBody>
        </p:sp>
      </p:grpSp>
      <p:sp>
        <p:nvSpPr>
          <p:cNvPr id="85" name="文本框 81">
            <a:extLst>
              <a:ext uri="{FF2B5EF4-FFF2-40B4-BE49-F238E27FC236}">
                <a16:creationId xmlns:a16="http://schemas.microsoft.com/office/drawing/2014/main" id="{B2777233-FB70-A448-944A-B4E2667B4369}"/>
              </a:ext>
            </a:extLst>
          </p:cNvPr>
          <p:cNvSpPr txBox="1"/>
          <p:nvPr/>
        </p:nvSpPr>
        <p:spPr>
          <a:xfrm>
            <a:off x="3904303" y="3141172"/>
            <a:ext cx="422777" cy="246221"/>
          </a:xfrm>
          <a:prstGeom prst="rect">
            <a:avLst/>
          </a:prstGeom>
          <a:solidFill>
            <a:schemeClr val="bg1"/>
          </a:solidFill>
        </p:spPr>
        <p:txBody>
          <a:bodyPr wrap="square" lIns="0" rIns="0" rtlCol="0">
            <a:spAutoFit/>
          </a:bodyPr>
          <a:lstStyle/>
          <a:p>
            <a:pPr algn="ctr"/>
            <a:r>
              <a:rPr lang="en-US" altLang="zh-CN" sz="500" b="1">
                <a:solidFill>
                  <a:schemeClr val="accent6"/>
                </a:solidFill>
                <a:latin typeface="Century Gothic" panose="020B0502020202020204" pitchFamily="34" charset="0"/>
                <a:ea typeface="宋体" panose="02010600030101010101" pitchFamily="2" charset="-122"/>
              </a:rPr>
              <a:t>Distributed</a:t>
            </a:r>
          </a:p>
          <a:p>
            <a:pPr algn="ctr"/>
            <a:r>
              <a:rPr lang="en-US" altLang="zh-CN" sz="500" b="1">
                <a:solidFill>
                  <a:schemeClr val="accent6"/>
                </a:solidFill>
                <a:latin typeface="Century Gothic" panose="020B0502020202020204" pitchFamily="34" charset="0"/>
                <a:ea typeface="宋体" panose="02010600030101010101" pitchFamily="2" charset="-122"/>
              </a:rPr>
              <a:t>Firewalls</a:t>
            </a:r>
          </a:p>
        </p:txBody>
      </p:sp>
      <p:grpSp>
        <p:nvGrpSpPr>
          <p:cNvPr id="87" name="组合 91">
            <a:extLst>
              <a:ext uri="{FF2B5EF4-FFF2-40B4-BE49-F238E27FC236}">
                <a16:creationId xmlns:a16="http://schemas.microsoft.com/office/drawing/2014/main" id="{4A3E7A58-33CA-CF4A-A138-85BB8A61471B}"/>
              </a:ext>
            </a:extLst>
          </p:cNvPr>
          <p:cNvGrpSpPr/>
          <p:nvPr/>
        </p:nvGrpSpPr>
        <p:grpSpPr>
          <a:xfrm>
            <a:off x="3087360" y="3380643"/>
            <a:ext cx="390473" cy="405129"/>
            <a:chOff x="16200" y="9147"/>
            <a:chExt cx="746" cy="774"/>
          </a:xfrm>
        </p:grpSpPr>
        <p:pic>
          <p:nvPicPr>
            <p:cNvPr id="88" name="图片 92">
              <a:extLst>
                <a:ext uri="{FF2B5EF4-FFF2-40B4-BE49-F238E27FC236}">
                  <a16:creationId xmlns:a16="http://schemas.microsoft.com/office/drawing/2014/main" id="{12B18378-9C30-3D45-B7C6-0D3F4C2F02D4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/>
            <a:stretch>
              <a:fillRect/>
            </a:stretch>
          </p:blipFill>
          <p:spPr>
            <a:xfrm>
              <a:off x="16299" y="9147"/>
              <a:ext cx="438" cy="446"/>
            </a:xfrm>
            <a:prstGeom prst="rect">
              <a:avLst/>
            </a:prstGeom>
          </p:spPr>
        </p:pic>
        <p:sp>
          <p:nvSpPr>
            <p:cNvPr id="89" name="文本框 93">
              <a:extLst>
                <a:ext uri="{FF2B5EF4-FFF2-40B4-BE49-F238E27FC236}">
                  <a16:creationId xmlns:a16="http://schemas.microsoft.com/office/drawing/2014/main" id="{FE3EA316-F1DA-0945-A259-BB515A1E9AD0}"/>
                </a:ext>
              </a:extLst>
            </p:cNvPr>
            <p:cNvSpPr txBox="1"/>
            <p:nvPr/>
          </p:nvSpPr>
          <p:spPr>
            <a:xfrm>
              <a:off x="16200" y="9539"/>
              <a:ext cx="746" cy="38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700" b="1">
                  <a:solidFill>
                    <a:schemeClr val="accent6"/>
                  </a:solidFill>
                  <a:latin typeface="Century Gothic" panose="020B0502020202020204" pitchFamily="34" charset="0"/>
                </a:rPr>
                <a:t>EDR</a:t>
              </a:r>
            </a:p>
          </p:txBody>
        </p:sp>
      </p:grpSp>
      <p:sp>
        <p:nvSpPr>
          <p:cNvPr id="90" name="文本框 99">
            <a:extLst>
              <a:ext uri="{FF2B5EF4-FFF2-40B4-BE49-F238E27FC236}">
                <a16:creationId xmlns:a16="http://schemas.microsoft.com/office/drawing/2014/main" id="{159AD839-5AB2-494A-AE61-838E65752C63}"/>
              </a:ext>
            </a:extLst>
          </p:cNvPr>
          <p:cNvSpPr txBox="1"/>
          <p:nvPr/>
        </p:nvSpPr>
        <p:spPr>
          <a:xfrm>
            <a:off x="3691319" y="5200536"/>
            <a:ext cx="356241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altLang="zh-CN" sz="1050" b="1" dirty="0">
                <a:solidFill>
                  <a:schemeClr val="accent6"/>
                </a:solidFill>
                <a:latin typeface="Century Gothic" panose="020B0502020202020204" pitchFamily="34" charset="0"/>
                <a:ea typeface="宋体" panose="02010600030101010101" pitchFamily="2" charset="-122"/>
              </a:rPr>
              <a:t>Data protection &amp; </a:t>
            </a:r>
            <a:r>
              <a:rPr lang="en-US" altLang="zh-CN" sz="1050" b="1" dirty="0">
                <a:solidFill>
                  <a:schemeClr val="accent6"/>
                </a:solidFill>
                <a:latin typeface="Century Gothic" panose="020B0502020202020204" pitchFamily="34" charset="0"/>
                <a:ea typeface="宋体" panose="02010600030101010101" pitchFamily="2" charset="-122"/>
              </a:rPr>
              <a:t>hardened</a:t>
            </a:r>
            <a:r>
              <a:rPr lang="zh-CN" altLang="en-US" sz="1050" b="1" dirty="0">
                <a:solidFill>
                  <a:schemeClr val="accent6"/>
                </a:solidFill>
                <a:latin typeface="Century Gothic" panose="020B0502020202020204" pitchFamily="34" charset="0"/>
                <a:ea typeface="宋体" panose="02010600030101010101" pitchFamily="2" charset="-122"/>
              </a:rPr>
              <a:t> </a:t>
            </a:r>
            <a:r>
              <a:rPr lang="en-AU" altLang="zh-CN" sz="1050" b="1" dirty="0">
                <a:solidFill>
                  <a:schemeClr val="accent6"/>
                </a:solidFill>
                <a:latin typeface="Century Gothic" panose="020B0502020202020204" pitchFamily="34" charset="0"/>
                <a:ea typeface="宋体" panose="02010600030101010101" pitchFamily="2" charset="-122"/>
              </a:rPr>
              <a:t>kernel module</a:t>
            </a:r>
            <a:endParaRPr lang="zh-CN" sz="1050" b="1" dirty="0">
              <a:solidFill>
                <a:schemeClr val="accent6"/>
              </a:solidFill>
              <a:latin typeface="Century Gothic" panose="020B0502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91" name="组合 108">
            <a:extLst>
              <a:ext uri="{FF2B5EF4-FFF2-40B4-BE49-F238E27FC236}">
                <a16:creationId xmlns:a16="http://schemas.microsoft.com/office/drawing/2014/main" id="{A21DF063-2DBA-6B4B-AE07-174A9C74F951}"/>
              </a:ext>
            </a:extLst>
          </p:cNvPr>
          <p:cNvGrpSpPr/>
          <p:nvPr/>
        </p:nvGrpSpPr>
        <p:grpSpPr>
          <a:xfrm>
            <a:off x="6206984" y="878602"/>
            <a:ext cx="377458" cy="323826"/>
            <a:chOff x="9553575" y="3387725"/>
            <a:chExt cx="882651" cy="757238"/>
          </a:xfrm>
          <a:solidFill>
            <a:srgbClr val="0070C0"/>
          </a:solidFill>
        </p:grpSpPr>
        <p:sp>
          <p:nvSpPr>
            <p:cNvPr id="92" name="Freeform 160">
              <a:extLst>
                <a:ext uri="{FF2B5EF4-FFF2-40B4-BE49-F238E27FC236}">
                  <a16:creationId xmlns:a16="http://schemas.microsoft.com/office/drawing/2014/main" id="{B67C3C31-11E6-B748-92ED-A65ED605A44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553575" y="3449638"/>
              <a:ext cx="255588" cy="569913"/>
            </a:xfrm>
            <a:custGeom>
              <a:avLst/>
              <a:gdLst>
                <a:gd name="T0" fmla="*/ 61 w 67"/>
                <a:gd name="T1" fmla="*/ 76 h 150"/>
                <a:gd name="T2" fmla="*/ 56 w 67"/>
                <a:gd name="T3" fmla="*/ 65 h 150"/>
                <a:gd name="T4" fmla="*/ 41 w 67"/>
                <a:gd name="T5" fmla="*/ 42 h 150"/>
                <a:gd name="T6" fmla="*/ 60 w 67"/>
                <a:gd name="T7" fmla="*/ 17 h 150"/>
                <a:gd name="T8" fmla="*/ 66 w 67"/>
                <a:gd name="T9" fmla="*/ 7 h 150"/>
                <a:gd name="T10" fmla="*/ 57 w 67"/>
                <a:gd name="T11" fmla="*/ 1 h 150"/>
                <a:gd name="T12" fmla="*/ 25 w 67"/>
                <a:gd name="T13" fmla="*/ 42 h 150"/>
                <a:gd name="T14" fmla="*/ 36 w 67"/>
                <a:gd name="T15" fmla="*/ 70 h 150"/>
                <a:gd name="T16" fmla="*/ 0 w 67"/>
                <a:gd name="T17" fmla="*/ 128 h 150"/>
                <a:gd name="T18" fmla="*/ 0 w 67"/>
                <a:gd name="T19" fmla="*/ 141 h 150"/>
                <a:gd name="T20" fmla="*/ 8 w 67"/>
                <a:gd name="T21" fmla="*/ 150 h 150"/>
                <a:gd name="T22" fmla="*/ 17 w 67"/>
                <a:gd name="T23" fmla="*/ 141 h 150"/>
                <a:gd name="T24" fmla="*/ 17 w 67"/>
                <a:gd name="T25" fmla="*/ 128 h 150"/>
                <a:gd name="T26" fmla="*/ 54 w 67"/>
                <a:gd name="T27" fmla="*/ 81 h 150"/>
                <a:gd name="T28" fmla="*/ 61 w 67"/>
                <a:gd name="T29" fmla="*/ 76 h 150"/>
                <a:gd name="T30" fmla="*/ 61 w 67"/>
                <a:gd name="T31" fmla="*/ 76 h 150"/>
                <a:gd name="T32" fmla="*/ 61 w 67"/>
                <a:gd name="T33" fmla="*/ 76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7" h="150">
                  <a:moveTo>
                    <a:pt x="61" y="76"/>
                  </a:moveTo>
                  <a:cubicBezTo>
                    <a:pt x="62" y="72"/>
                    <a:pt x="60" y="67"/>
                    <a:pt x="56" y="65"/>
                  </a:cubicBezTo>
                  <a:cubicBezTo>
                    <a:pt x="47" y="61"/>
                    <a:pt x="41" y="52"/>
                    <a:pt x="41" y="42"/>
                  </a:cubicBezTo>
                  <a:cubicBezTo>
                    <a:pt x="41" y="31"/>
                    <a:pt x="49" y="20"/>
                    <a:pt x="60" y="17"/>
                  </a:cubicBezTo>
                  <a:cubicBezTo>
                    <a:pt x="65" y="16"/>
                    <a:pt x="67" y="11"/>
                    <a:pt x="66" y="7"/>
                  </a:cubicBezTo>
                  <a:cubicBezTo>
                    <a:pt x="65" y="3"/>
                    <a:pt x="61" y="0"/>
                    <a:pt x="57" y="1"/>
                  </a:cubicBezTo>
                  <a:cubicBezTo>
                    <a:pt x="38" y="5"/>
                    <a:pt x="25" y="23"/>
                    <a:pt x="25" y="42"/>
                  </a:cubicBezTo>
                  <a:cubicBezTo>
                    <a:pt x="25" y="53"/>
                    <a:pt x="29" y="62"/>
                    <a:pt x="36" y="70"/>
                  </a:cubicBezTo>
                  <a:cubicBezTo>
                    <a:pt x="14" y="81"/>
                    <a:pt x="0" y="104"/>
                    <a:pt x="0" y="128"/>
                  </a:cubicBezTo>
                  <a:cubicBezTo>
                    <a:pt x="0" y="141"/>
                    <a:pt x="0" y="141"/>
                    <a:pt x="0" y="141"/>
                  </a:cubicBezTo>
                  <a:cubicBezTo>
                    <a:pt x="0" y="146"/>
                    <a:pt x="4" y="150"/>
                    <a:pt x="8" y="150"/>
                  </a:cubicBezTo>
                  <a:cubicBezTo>
                    <a:pt x="13" y="150"/>
                    <a:pt x="17" y="146"/>
                    <a:pt x="17" y="141"/>
                  </a:cubicBezTo>
                  <a:cubicBezTo>
                    <a:pt x="17" y="128"/>
                    <a:pt x="17" y="128"/>
                    <a:pt x="17" y="128"/>
                  </a:cubicBezTo>
                  <a:cubicBezTo>
                    <a:pt x="17" y="105"/>
                    <a:pt x="32" y="86"/>
                    <a:pt x="54" y="81"/>
                  </a:cubicBezTo>
                  <a:cubicBezTo>
                    <a:pt x="57" y="80"/>
                    <a:pt x="59" y="78"/>
                    <a:pt x="61" y="76"/>
                  </a:cubicBezTo>
                  <a:close/>
                  <a:moveTo>
                    <a:pt x="61" y="76"/>
                  </a:moveTo>
                  <a:cubicBezTo>
                    <a:pt x="61" y="76"/>
                    <a:pt x="61" y="76"/>
                    <a:pt x="61" y="76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3" name="Freeform 161">
              <a:extLst>
                <a:ext uri="{FF2B5EF4-FFF2-40B4-BE49-F238E27FC236}">
                  <a16:creationId xmlns:a16="http://schemas.microsoft.com/office/drawing/2014/main" id="{176923CD-1AE6-A24F-AF41-20F4DCBDA43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678988" y="3387725"/>
              <a:ext cx="631825" cy="757238"/>
            </a:xfrm>
            <a:custGeom>
              <a:avLst/>
              <a:gdLst>
                <a:gd name="T0" fmla="*/ 114 w 166"/>
                <a:gd name="T1" fmla="*/ 89 h 199"/>
                <a:gd name="T2" fmla="*/ 133 w 166"/>
                <a:gd name="T3" fmla="*/ 50 h 199"/>
                <a:gd name="T4" fmla="*/ 83 w 166"/>
                <a:gd name="T5" fmla="*/ 0 h 199"/>
                <a:gd name="T6" fmla="*/ 33 w 166"/>
                <a:gd name="T7" fmla="*/ 50 h 199"/>
                <a:gd name="T8" fmla="*/ 52 w 166"/>
                <a:gd name="T9" fmla="*/ 89 h 199"/>
                <a:gd name="T10" fmla="*/ 0 w 166"/>
                <a:gd name="T11" fmla="*/ 174 h 199"/>
                <a:gd name="T12" fmla="*/ 0 w 166"/>
                <a:gd name="T13" fmla="*/ 199 h 199"/>
                <a:gd name="T14" fmla="*/ 166 w 166"/>
                <a:gd name="T15" fmla="*/ 199 h 199"/>
                <a:gd name="T16" fmla="*/ 166 w 166"/>
                <a:gd name="T17" fmla="*/ 174 h 199"/>
                <a:gd name="T18" fmla="*/ 114 w 166"/>
                <a:gd name="T19" fmla="*/ 89 h 199"/>
                <a:gd name="T20" fmla="*/ 50 w 166"/>
                <a:gd name="T21" fmla="*/ 50 h 199"/>
                <a:gd name="T22" fmla="*/ 83 w 166"/>
                <a:gd name="T23" fmla="*/ 18 h 199"/>
                <a:gd name="T24" fmla="*/ 116 w 166"/>
                <a:gd name="T25" fmla="*/ 50 h 199"/>
                <a:gd name="T26" fmla="*/ 83 w 166"/>
                <a:gd name="T27" fmla="*/ 82 h 199"/>
                <a:gd name="T28" fmla="*/ 50 w 166"/>
                <a:gd name="T29" fmla="*/ 50 h 199"/>
                <a:gd name="T30" fmla="*/ 149 w 166"/>
                <a:gd name="T31" fmla="*/ 182 h 199"/>
                <a:gd name="T32" fmla="*/ 17 w 166"/>
                <a:gd name="T33" fmla="*/ 182 h 199"/>
                <a:gd name="T34" fmla="*/ 17 w 166"/>
                <a:gd name="T35" fmla="*/ 174 h 199"/>
                <a:gd name="T36" fmla="*/ 83 w 166"/>
                <a:gd name="T37" fmla="*/ 100 h 199"/>
                <a:gd name="T38" fmla="*/ 149 w 166"/>
                <a:gd name="T39" fmla="*/ 174 h 199"/>
                <a:gd name="T40" fmla="*/ 149 w 166"/>
                <a:gd name="T41" fmla="*/ 182 h 199"/>
                <a:gd name="T42" fmla="*/ 149 w 166"/>
                <a:gd name="T43" fmla="*/ 182 h 199"/>
                <a:gd name="T44" fmla="*/ 149 w 166"/>
                <a:gd name="T45" fmla="*/ 182 h 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66" h="199">
                  <a:moveTo>
                    <a:pt x="114" y="89"/>
                  </a:moveTo>
                  <a:cubicBezTo>
                    <a:pt x="126" y="79"/>
                    <a:pt x="133" y="65"/>
                    <a:pt x="133" y="50"/>
                  </a:cubicBezTo>
                  <a:cubicBezTo>
                    <a:pt x="133" y="22"/>
                    <a:pt x="110" y="0"/>
                    <a:pt x="83" y="0"/>
                  </a:cubicBezTo>
                  <a:cubicBezTo>
                    <a:pt x="56" y="0"/>
                    <a:pt x="33" y="22"/>
                    <a:pt x="33" y="50"/>
                  </a:cubicBezTo>
                  <a:cubicBezTo>
                    <a:pt x="33" y="66"/>
                    <a:pt x="41" y="80"/>
                    <a:pt x="52" y="89"/>
                  </a:cubicBezTo>
                  <a:cubicBezTo>
                    <a:pt x="22" y="101"/>
                    <a:pt x="0" y="139"/>
                    <a:pt x="0" y="174"/>
                  </a:cubicBezTo>
                  <a:cubicBezTo>
                    <a:pt x="0" y="199"/>
                    <a:pt x="0" y="199"/>
                    <a:pt x="0" y="199"/>
                  </a:cubicBezTo>
                  <a:cubicBezTo>
                    <a:pt x="166" y="199"/>
                    <a:pt x="166" y="199"/>
                    <a:pt x="166" y="199"/>
                  </a:cubicBezTo>
                  <a:cubicBezTo>
                    <a:pt x="166" y="174"/>
                    <a:pt x="166" y="174"/>
                    <a:pt x="166" y="174"/>
                  </a:cubicBezTo>
                  <a:cubicBezTo>
                    <a:pt x="166" y="139"/>
                    <a:pt x="144" y="101"/>
                    <a:pt x="114" y="89"/>
                  </a:cubicBezTo>
                  <a:close/>
                  <a:moveTo>
                    <a:pt x="50" y="50"/>
                  </a:moveTo>
                  <a:cubicBezTo>
                    <a:pt x="50" y="32"/>
                    <a:pt x="65" y="18"/>
                    <a:pt x="83" y="18"/>
                  </a:cubicBezTo>
                  <a:cubicBezTo>
                    <a:pt x="101" y="18"/>
                    <a:pt x="116" y="32"/>
                    <a:pt x="116" y="50"/>
                  </a:cubicBezTo>
                  <a:cubicBezTo>
                    <a:pt x="116" y="68"/>
                    <a:pt x="101" y="82"/>
                    <a:pt x="83" y="82"/>
                  </a:cubicBezTo>
                  <a:cubicBezTo>
                    <a:pt x="65" y="82"/>
                    <a:pt x="50" y="68"/>
                    <a:pt x="50" y="50"/>
                  </a:cubicBezTo>
                  <a:close/>
                  <a:moveTo>
                    <a:pt x="149" y="182"/>
                  </a:moveTo>
                  <a:cubicBezTo>
                    <a:pt x="17" y="182"/>
                    <a:pt x="17" y="182"/>
                    <a:pt x="17" y="182"/>
                  </a:cubicBezTo>
                  <a:cubicBezTo>
                    <a:pt x="17" y="174"/>
                    <a:pt x="17" y="174"/>
                    <a:pt x="17" y="174"/>
                  </a:cubicBezTo>
                  <a:cubicBezTo>
                    <a:pt x="17" y="138"/>
                    <a:pt x="46" y="100"/>
                    <a:pt x="83" y="100"/>
                  </a:cubicBezTo>
                  <a:cubicBezTo>
                    <a:pt x="120" y="100"/>
                    <a:pt x="149" y="138"/>
                    <a:pt x="149" y="174"/>
                  </a:cubicBezTo>
                  <a:cubicBezTo>
                    <a:pt x="149" y="182"/>
                    <a:pt x="149" y="182"/>
                    <a:pt x="149" y="182"/>
                  </a:cubicBezTo>
                  <a:close/>
                  <a:moveTo>
                    <a:pt x="149" y="182"/>
                  </a:moveTo>
                  <a:cubicBezTo>
                    <a:pt x="149" y="182"/>
                    <a:pt x="149" y="182"/>
                    <a:pt x="149" y="18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4" name="Freeform 162">
              <a:extLst>
                <a:ext uri="{FF2B5EF4-FFF2-40B4-BE49-F238E27FC236}">
                  <a16:creationId xmlns:a16="http://schemas.microsoft.com/office/drawing/2014/main" id="{61CCE069-7B53-514D-8C2C-32D441A808E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180638" y="3449638"/>
              <a:ext cx="255588" cy="569913"/>
            </a:xfrm>
            <a:custGeom>
              <a:avLst/>
              <a:gdLst>
                <a:gd name="T0" fmla="*/ 31 w 67"/>
                <a:gd name="T1" fmla="*/ 70 h 150"/>
                <a:gd name="T2" fmla="*/ 42 w 67"/>
                <a:gd name="T3" fmla="*/ 42 h 150"/>
                <a:gd name="T4" fmla="*/ 11 w 67"/>
                <a:gd name="T5" fmla="*/ 1 h 150"/>
                <a:gd name="T6" fmla="*/ 2 w 67"/>
                <a:gd name="T7" fmla="*/ 7 h 150"/>
                <a:gd name="T8" fmla="*/ 7 w 67"/>
                <a:gd name="T9" fmla="*/ 17 h 150"/>
                <a:gd name="T10" fmla="*/ 26 w 67"/>
                <a:gd name="T11" fmla="*/ 42 h 150"/>
                <a:gd name="T12" fmla="*/ 11 w 67"/>
                <a:gd name="T13" fmla="*/ 65 h 150"/>
                <a:gd name="T14" fmla="*/ 8 w 67"/>
                <a:gd name="T15" fmla="*/ 67 h 150"/>
                <a:gd name="T16" fmla="*/ 6 w 67"/>
                <a:gd name="T17" fmla="*/ 70 h 150"/>
                <a:gd name="T18" fmla="*/ 6 w 67"/>
                <a:gd name="T19" fmla="*/ 71 h 150"/>
                <a:gd name="T20" fmla="*/ 6 w 67"/>
                <a:gd name="T21" fmla="*/ 76 h 150"/>
                <a:gd name="T22" fmla="*/ 13 w 67"/>
                <a:gd name="T23" fmla="*/ 81 h 150"/>
                <a:gd name="T24" fmla="*/ 50 w 67"/>
                <a:gd name="T25" fmla="*/ 128 h 150"/>
                <a:gd name="T26" fmla="*/ 50 w 67"/>
                <a:gd name="T27" fmla="*/ 141 h 150"/>
                <a:gd name="T28" fmla="*/ 59 w 67"/>
                <a:gd name="T29" fmla="*/ 150 h 150"/>
                <a:gd name="T30" fmla="*/ 67 w 67"/>
                <a:gd name="T31" fmla="*/ 141 h 150"/>
                <a:gd name="T32" fmla="*/ 67 w 67"/>
                <a:gd name="T33" fmla="*/ 128 h 150"/>
                <a:gd name="T34" fmla="*/ 31 w 67"/>
                <a:gd name="T35" fmla="*/ 70 h 150"/>
                <a:gd name="T36" fmla="*/ 31 w 67"/>
                <a:gd name="T37" fmla="*/ 70 h 150"/>
                <a:gd name="T38" fmla="*/ 31 w 67"/>
                <a:gd name="T39" fmla="*/ 7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7" h="150">
                  <a:moveTo>
                    <a:pt x="31" y="70"/>
                  </a:moveTo>
                  <a:cubicBezTo>
                    <a:pt x="38" y="62"/>
                    <a:pt x="42" y="52"/>
                    <a:pt x="42" y="42"/>
                  </a:cubicBezTo>
                  <a:cubicBezTo>
                    <a:pt x="42" y="23"/>
                    <a:pt x="30" y="6"/>
                    <a:pt x="11" y="1"/>
                  </a:cubicBezTo>
                  <a:cubicBezTo>
                    <a:pt x="7" y="0"/>
                    <a:pt x="3" y="3"/>
                    <a:pt x="2" y="7"/>
                  </a:cubicBezTo>
                  <a:cubicBezTo>
                    <a:pt x="0" y="11"/>
                    <a:pt x="3" y="16"/>
                    <a:pt x="7" y="17"/>
                  </a:cubicBezTo>
                  <a:cubicBezTo>
                    <a:pt x="18" y="20"/>
                    <a:pt x="26" y="31"/>
                    <a:pt x="26" y="42"/>
                  </a:cubicBezTo>
                  <a:cubicBezTo>
                    <a:pt x="26" y="52"/>
                    <a:pt x="20" y="61"/>
                    <a:pt x="11" y="65"/>
                  </a:cubicBezTo>
                  <a:cubicBezTo>
                    <a:pt x="10" y="65"/>
                    <a:pt x="9" y="66"/>
                    <a:pt x="8" y="67"/>
                  </a:cubicBezTo>
                  <a:cubicBezTo>
                    <a:pt x="7" y="68"/>
                    <a:pt x="7" y="69"/>
                    <a:pt x="6" y="70"/>
                  </a:cubicBezTo>
                  <a:cubicBezTo>
                    <a:pt x="6" y="71"/>
                    <a:pt x="6" y="71"/>
                    <a:pt x="6" y="71"/>
                  </a:cubicBezTo>
                  <a:cubicBezTo>
                    <a:pt x="6" y="73"/>
                    <a:pt x="6" y="74"/>
                    <a:pt x="6" y="76"/>
                  </a:cubicBezTo>
                  <a:cubicBezTo>
                    <a:pt x="8" y="78"/>
                    <a:pt x="10" y="80"/>
                    <a:pt x="13" y="81"/>
                  </a:cubicBezTo>
                  <a:cubicBezTo>
                    <a:pt x="35" y="86"/>
                    <a:pt x="50" y="106"/>
                    <a:pt x="50" y="128"/>
                  </a:cubicBezTo>
                  <a:cubicBezTo>
                    <a:pt x="50" y="141"/>
                    <a:pt x="50" y="141"/>
                    <a:pt x="50" y="141"/>
                  </a:cubicBezTo>
                  <a:cubicBezTo>
                    <a:pt x="50" y="146"/>
                    <a:pt x="54" y="150"/>
                    <a:pt x="59" y="150"/>
                  </a:cubicBezTo>
                  <a:cubicBezTo>
                    <a:pt x="63" y="150"/>
                    <a:pt x="67" y="146"/>
                    <a:pt x="67" y="141"/>
                  </a:cubicBezTo>
                  <a:cubicBezTo>
                    <a:pt x="67" y="128"/>
                    <a:pt x="67" y="128"/>
                    <a:pt x="67" y="128"/>
                  </a:cubicBezTo>
                  <a:cubicBezTo>
                    <a:pt x="67" y="104"/>
                    <a:pt x="53" y="81"/>
                    <a:pt x="31" y="70"/>
                  </a:cubicBezTo>
                  <a:close/>
                  <a:moveTo>
                    <a:pt x="31" y="70"/>
                  </a:moveTo>
                  <a:cubicBezTo>
                    <a:pt x="31" y="70"/>
                    <a:pt x="31" y="70"/>
                    <a:pt x="31" y="7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pic>
        <p:nvPicPr>
          <p:cNvPr id="95" name="图片 112">
            <a:extLst>
              <a:ext uri="{FF2B5EF4-FFF2-40B4-BE49-F238E27FC236}">
                <a16:creationId xmlns:a16="http://schemas.microsoft.com/office/drawing/2014/main" id="{BE89AB0A-C87D-014E-AF25-DA1659FFF1D1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463679" y="4524393"/>
            <a:ext cx="657926" cy="682395"/>
          </a:xfrm>
          <a:prstGeom prst="rect">
            <a:avLst/>
          </a:prstGeom>
        </p:spPr>
      </p:pic>
      <p:grpSp>
        <p:nvGrpSpPr>
          <p:cNvPr id="96" name="组合 115">
            <a:extLst>
              <a:ext uri="{FF2B5EF4-FFF2-40B4-BE49-F238E27FC236}">
                <a16:creationId xmlns:a16="http://schemas.microsoft.com/office/drawing/2014/main" id="{6394CED2-F048-E543-B4C1-24D0C8D9BBFC}"/>
              </a:ext>
            </a:extLst>
          </p:cNvPr>
          <p:cNvGrpSpPr/>
          <p:nvPr/>
        </p:nvGrpSpPr>
        <p:grpSpPr>
          <a:xfrm>
            <a:off x="4683151" y="3364817"/>
            <a:ext cx="385763" cy="406699"/>
            <a:chOff x="16090" y="9081"/>
            <a:chExt cx="737" cy="777"/>
          </a:xfrm>
        </p:grpSpPr>
        <p:pic>
          <p:nvPicPr>
            <p:cNvPr id="97" name="图片 116">
              <a:extLst>
                <a:ext uri="{FF2B5EF4-FFF2-40B4-BE49-F238E27FC236}">
                  <a16:creationId xmlns:a16="http://schemas.microsoft.com/office/drawing/2014/main" id="{4C2567D6-D6EB-0A43-A706-B1643FB4A01A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/>
            <a:stretch>
              <a:fillRect/>
            </a:stretch>
          </p:blipFill>
          <p:spPr>
            <a:xfrm>
              <a:off x="16182" y="9081"/>
              <a:ext cx="442" cy="440"/>
            </a:xfrm>
            <a:prstGeom prst="rect">
              <a:avLst/>
            </a:prstGeom>
          </p:spPr>
        </p:pic>
        <p:sp>
          <p:nvSpPr>
            <p:cNvPr id="98" name="文本框 117">
              <a:extLst>
                <a:ext uri="{FF2B5EF4-FFF2-40B4-BE49-F238E27FC236}">
                  <a16:creationId xmlns:a16="http://schemas.microsoft.com/office/drawing/2014/main" id="{FFA7E0A0-AFA5-754A-B5FE-E9A15E879096}"/>
                </a:ext>
              </a:extLst>
            </p:cNvPr>
            <p:cNvSpPr txBox="1"/>
            <p:nvPr/>
          </p:nvSpPr>
          <p:spPr>
            <a:xfrm>
              <a:off x="16090" y="9476"/>
              <a:ext cx="737" cy="38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700" b="1">
                  <a:solidFill>
                    <a:schemeClr val="accent6"/>
                  </a:solidFill>
                  <a:latin typeface="Century Gothic" panose="020B0502020202020204" pitchFamily="34" charset="0"/>
                </a:rPr>
                <a:t>EDR</a:t>
              </a:r>
            </a:p>
          </p:txBody>
        </p:sp>
      </p:grpSp>
      <p:grpSp>
        <p:nvGrpSpPr>
          <p:cNvPr id="99" name="组合 118">
            <a:extLst>
              <a:ext uri="{FF2B5EF4-FFF2-40B4-BE49-F238E27FC236}">
                <a16:creationId xmlns:a16="http://schemas.microsoft.com/office/drawing/2014/main" id="{1D3215D4-4AD7-074E-B76A-A944EE3B539E}"/>
              </a:ext>
            </a:extLst>
          </p:cNvPr>
          <p:cNvGrpSpPr/>
          <p:nvPr/>
        </p:nvGrpSpPr>
        <p:grpSpPr>
          <a:xfrm>
            <a:off x="6403735" y="3356243"/>
            <a:ext cx="347029" cy="430776"/>
            <a:chOff x="15970" y="9068"/>
            <a:chExt cx="663" cy="823"/>
          </a:xfrm>
        </p:grpSpPr>
        <p:pic>
          <p:nvPicPr>
            <p:cNvPr id="100" name="图片 119">
              <a:extLst>
                <a:ext uri="{FF2B5EF4-FFF2-40B4-BE49-F238E27FC236}">
                  <a16:creationId xmlns:a16="http://schemas.microsoft.com/office/drawing/2014/main" id="{FD8E52CD-41DD-154C-B9F6-27C38B8EE1A5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/>
            <a:stretch>
              <a:fillRect/>
            </a:stretch>
          </p:blipFill>
          <p:spPr>
            <a:xfrm>
              <a:off x="16073" y="9068"/>
              <a:ext cx="430" cy="428"/>
            </a:xfrm>
            <a:prstGeom prst="rect">
              <a:avLst/>
            </a:prstGeom>
          </p:spPr>
        </p:pic>
        <p:sp>
          <p:nvSpPr>
            <p:cNvPr id="101" name="文本框 120">
              <a:extLst>
                <a:ext uri="{FF2B5EF4-FFF2-40B4-BE49-F238E27FC236}">
                  <a16:creationId xmlns:a16="http://schemas.microsoft.com/office/drawing/2014/main" id="{C25AC860-E082-7346-8153-4A98F0BBE917}"/>
                </a:ext>
              </a:extLst>
            </p:cNvPr>
            <p:cNvSpPr txBox="1"/>
            <p:nvPr/>
          </p:nvSpPr>
          <p:spPr>
            <a:xfrm>
              <a:off x="15970" y="9509"/>
              <a:ext cx="663" cy="38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700" b="1">
                  <a:solidFill>
                    <a:schemeClr val="accent6"/>
                  </a:solidFill>
                  <a:latin typeface="Century Gothic" panose="020B0502020202020204" pitchFamily="34" charset="0"/>
                </a:rPr>
                <a:t>EDR</a:t>
              </a:r>
            </a:p>
          </p:txBody>
        </p:sp>
      </p:grpSp>
      <p:sp>
        <p:nvSpPr>
          <p:cNvPr id="108" name="文本框 81">
            <a:extLst>
              <a:ext uri="{FF2B5EF4-FFF2-40B4-BE49-F238E27FC236}">
                <a16:creationId xmlns:a16="http://schemas.microsoft.com/office/drawing/2014/main" id="{C36FB1D5-F6BA-BE4B-904C-8F31331D1560}"/>
              </a:ext>
            </a:extLst>
          </p:cNvPr>
          <p:cNvSpPr txBox="1"/>
          <p:nvPr/>
        </p:nvSpPr>
        <p:spPr>
          <a:xfrm>
            <a:off x="5596914" y="3172572"/>
            <a:ext cx="422777" cy="246221"/>
          </a:xfrm>
          <a:prstGeom prst="rect">
            <a:avLst/>
          </a:prstGeom>
          <a:solidFill>
            <a:schemeClr val="bg1"/>
          </a:solidFill>
        </p:spPr>
        <p:txBody>
          <a:bodyPr wrap="square" lIns="0" rIns="0" rtlCol="0">
            <a:spAutoFit/>
          </a:bodyPr>
          <a:lstStyle/>
          <a:p>
            <a:pPr algn="ctr"/>
            <a:r>
              <a:rPr lang="en-US" altLang="zh-CN" sz="500" b="1">
                <a:solidFill>
                  <a:schemeClr val="accent6"/>
                </a:solidFill>
                <a:latin typeface="Century Gothic" panose="020B0502020202020204" pitchFamily="34" charset="0"/>
                <a:ea typeface="宋体" panose="02010600030101010101" pitchFamily="2" charset="-122"/>
              </a:rPr>
              <a:t>Distributed</a:t>
            </a:r>
          </a:p>
          <a:p>
            <a:pPr algn="ctr"/>
            <a:r>
              <a:rPr lang="en-US" altLang="zh-CN" sz="500" b="1">
                <a:solidFill>
                  <a:schemeClr val="accent6"/>
                </a:solidFill>
                <a:latin typeface="Century Gothic" panose="020B0502020202020204" pitchFamily="34" charset="0"/>
                <a:ea typeface="宋体" panose="02010600030101010101" pitchFamily="2" charset="-122"/>
              </a:rPr>
              <a:t>Firewalls</a:t>
            </a:r>
          </a:p>
        </p:txBody>
      </p:sp>
      <p:sp>
        <p:nvSpPr>
          <p:cNvPr id="105" name="TextBox 104">
            <a:extLst>
              <a:ext uri="{FF2B5EF4-FFF2-40B4-BE49-F238E27FC236}">
                <a16:creationId xmlns:a16="http://schemas.microsoft.com/office/drawing/2014/main" id="{0D622F9A-F1F1-444F-8668-AE74FFCCF132}"/>
              </a:ext>
            </a:extLst>
          </p:cNvPr>
          <p:cNvSpPr txBox="1"/>
          <p:nvPr/>
        </p:nvSpPr>
        <p:spPr>
          <a:xfrm>
            <a:off x="688930" y="1607481"/>
            <a:ext cx="1209565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N" sz="900"/>
              <a:t>Cyber Command</a:t>
            </a:r>
            <a:endParaRPr lang="en-HK" sz="900"/>
          </a:p>
          <a:p>
            <a:pPr algn="ctr"/>
            <a:endParaRPr lang="en-HK" sz="900"/>
          </a:p>
          <a:p>
            <a:pPr algn="ctr"/>
            <a:endParaRPr lang="en-HK" sz="900"/>
          </a:p>
          <a:p>
            <a:pPr algn="ctr"/>
            <a:endParaRPr lang="en-HK" sz="900"/>
          </a:p>
          <a:p>
            <a:pPr algn="ctr"/>
            <a:r>
              <a:rPr lang="en-HK" sz="900"/>
              <a:t>(AI &amp; ML backed </a:t>
            </a:r>
          </a:p>
          <a:p>
            <a:pPr algn="ctr"/>
            <a:r>
              <a:rPr lang="en-HK" sz="900"/>
              <a:t>Global Threat Intelligence)</a:t>
            </a:r>
            <a:endParaRPr lang="en-CN" sz="900"/>
          </a:p>
        </p:txBody>
      </p:sp>
      <p:cxnSp>
        <p:nvCxnSpPr>
          <p:cNvPr id="107" name="Straight Connector 106">
            <a:extLst>
              <a:ext uri="{FF2B5EF4-FFF2-40B4-BE49-F238E27FC236}">
                <a16:creationId xmlns:a16="http://schemas.microsoft.com/office/drawing/2014/main" id="{E97E53D4-064C-B04E-B2DC-37F323ADCE94}"/>
              </a:ext>
            </a:extLst>
          </p:cNvPr>
          <p:cNvCxnSpPr>
            <a:cxnSpLocks/>
          </p:cNvCxnSpPr>
          <p:nvPr/>
        </p:nvCxnSpPr>
        <p:spPr>
          <a:xfrm>
            <a:off x="1259857" y="1991140"/>
            <a:ext cx="0" cy="1024076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9" name="Straight Arrow Connector 108">
            <a:extLst>
              <a:ext uri="{FF2B5EF4-FFF2-40B4-BE49-F238E27FC236}">
                <a16:creationId xmlns:a16="http://schemas.microsoft.com/office/drawing/2014/main" id="{F890C499-E0CC-194C-ACF9-384AE9D22DD7}"/>
              </a:ext>
            </a:extLst>
          </p:cNvPr>
          <p:cNvCxnSpPr>
            <a:cxnSpLocks/>
            <a:endCxn id="79" idx="1"/>
          </p:cNvCxnSpPr>
          <p:nvPr/>
        </p:nvCxnSpPr>
        <p:spPr>
          <a:xfrm>
            <a:off x="1258811" y="3019212"/>
            <a:ext cx="2713982" cy="0"/>
          </a:xfrm>
          <a:prstGeom prst="straightConnector1">
            <a:avLst/>
          </a:prstGeom>
          <a:ln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Straight Connector 111">
            <a:extLst>
              <a:ext uri="{FF2B5EF4-FFF2-40B4-BE49-F238E27FC236}">
                <a16:creationId xmlns:a16="http://schemas.microsoft.com/office/drawing/2014/main" id="{C721F4EC-6634-6B43-B78A-B52D8A8473CA}"/>
              </a:ext>
            </a:extLst>
          </p:cNvPr>
          <p:cNvCxnSpPr>
            <a:cxnSpLocks/>
          </p:cNvCxnSpPr>
          <p:nvPr/>
        </p:nvCxnSpPr>
        <p:spPr>
          <a:xfrm>
            <a:off x="1436008" y="2088937"/>
            <a:ext cx="0" cy="2407727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Straight Arrow Connector 113">
            <a:extLst>
              <a:ext uri="{FF2B5EF4-FFF2-40B4-BE49-F238E27FC236}">
                <a16:creationId xmlns:a16="http://schemas.microsoft.com/office/drawing/2014/main" id="{76031810-D2E6-0941-90F5-344508ADBE53}"/>
              </a:ext>
            </a:extLst>
          </p:cNvPr>
          <p:cNvCxnSpPr>
            <a:cxnSpLocks/>
            <a:endCxn id="9" idx="1"/>
          </p:cNvCxnSpPr>
          <p:nvPr/>
        </p:nvCxnSpPr>
        <p:spPr>
          <a:xfrm flipV="1">
            <a:off x="1434146" y="4458555"/>
            <a:ext cx="1254376" cy="2880"/>
          </a:xfrm>
          <a:prstGeom prst="straightConnector1">
            <a:avLst/>
          </a:prstGeom>
          <a:ln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6" name="文本框 117">
            <a:extLst>
              <a:ext uri="{FF2B5EF4-FFF2-40B4-BE49-F238E27FC236}">
                <a16:creationId xmlns:a16="http://schemas.microsoft.com/office/drawing/2014/main" id="{46636CB0-B440-A14B-B8C4-C81043B93882}"/>
              </a:ext>
            </a:extLst>
          </p:cNvPr>
          <p:cNvSpPr txBox="1"/>
          <p:nvPr/>
        </p:nvSpPr>
        <p:spPr>
          <a:xfrm>
            <a:off x="5297033" y="4513137"/>
            <a:ext cx="447367" cy="1538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" b="1">
                <a:solidFill>
                  <a:schemeClr val="accent6"/>
                </a:solidFill>
                <a:latin typeface="Century Gothic" panose="020B0502020202020204" pitchFamily="34" charset="0"/>
              </a:rPr>
              <a:t>Encrypted</a:t>
            </a:r>
          </a:p>
        </p:txBody>
      </p:sp>
      <p:sp>
        <p:nvSpPr>
          <p:cNvPr id="110" name="文本框 117">
            <a:extLst>
              <a:ext uri="{FF2B5EF4-FFF2-40B4-BE49-F238E27FC236}">
                <a16:creationId xmlns:a16="http://schemas.microsoft.com/office/drawing/2014/main" id="{F499F219-BFA1-1043-AB5A-284FEB3ED895}"/>
              </a:ext>
            </a:extLst>
          </p:cNvPr>
          <p:cNvSpPr txBox="1"/>
          <p:nvPr/>
        </p:nvSpPr>
        <p:spPr>
          <a:xfrm>
            <a:off x="6896705" y="4524575"/>
            <a:ext cx="447367" cy="1538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" b="1">
                <a:solidFill>
                  <a:schemeClr val="accent6"/>
                </a:solidFill>
                <a:latin typeface="Century Gothic" panose="020B0502020202020204" pitchFamily="34" charset="0"/>
              </a:rPr>
              <a:t>Encrypted</a:t>
            </a:r>
          </a:p>
        </p:txBody>
      </p:sp>
      <p:sp>
        <p:nvSpPr>
          <p:cNvPr id="111" name="文本框 117">
            <a:extLst>
              <a:ext uri="{FF2B5EF4-FFF2-40B4-BE49-F238E27FC236}">
                <a16:creationId xmlns:a16="http://schemas.microsoft.com/office/drawing/2014/main" id="{6242C91D-929A-FF4C-B740-DA87B0627C25}"/>
              </a:ext>
            </a:extLst>
          </p:cNvPr>
          <p:cNvSpPr txBox="1"/>
          <p:nvPr/>
        </p:nvSpPr>
        <p:spPr>
          <a:xfrm>
            <a:off x="3319499" y="4476146"/>
            <a:ext cx="447367" cy="1538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" b="1">
                <a:solidFill>
                  <a:schemeClr val="accent6"/>
                </a:solidFill>
                <a:latin typeface="Century Gothic" panose="020B0502020202020204" pitchFamily="34" charset="0"/>
              </a:rPr>
              <a:t>Encrypted</a:t>
            </a:r>
          </a:p>
        </p:txBody>
      </p:sp>
      <p:sp>
        <p:nvSpPr>
          <p:cNvPr id="113" name="TextBox 112">
            <a:extLst>
              <a:ext uri="{FF2B5EF4-FFF2-40B4-BE49-F238E27FC236}">
                <a16:creationId xmlns:a16="http://schemas.microsoft.com/office/drawing/2014/main" id="{10CD7EA3-389B-3741-9A85-0F02CF397786}"/>
              </a:ext>
            </a:extLst>
          </p:cNvPr>
          <p:cNvSpPr txBox="1"/>
          <p:nvPr/>
        </p:nvSpPr>
        <p:spPr>
          <a:xfrm>
            <a:off x="9601368" y="4517060"/>
            <a:ext cx="149592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/>
              <a:t>Data security</a:t>
            </a:r>
          </a:p>
        </p:txBody>
      </p:sp>
      <p:sp>
        <p:nvSpPr>
          <p:cNvPr id="115" name="TextBox 114">
            <a:extLst>
              <a:ext uri="{FF2B5EF4-FFF2-40B4-BE49-F238E27FC236}">
                <a16:creationId xmlns:a16="http://schemas.microsoft.com/office/drawing/2014/main" id="{FF2BC1E0-2092-2344-8C97-B70C46135718}"/>
              </a:ext>
            </a:extLst>
          </p:cNvPr>
          <p:cNvSpPr txBox="1"/>
          <p:nvPr/>
        </p:nvSpPr>
        <p:spPr>
          <a:xfrm>
            <a:off x="9593839" y="4819242"/>
            <a:ext cx="152477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/>
              <a:t>Encryption</a:t>
            </a:r>
          </a:p>
        </p:txBody>
      </p:sp>
      <p:sp>
        <p:nvSpPr>
          <p:cNvPr id="116" name="TextBox 115">
            <a:extLst>
              <a:ext uri="{FF2B5EF4-FFF2-40B4-BE49-F238E27FC236}">
                <a16:creationId xmlns:a16="http://schemas.microsoft.com/office/drawing/2014/main" id="{3545CD04-02D4-BF4B-B9AC-2E7DACC952CA}"/>
              </a:ext>
            </a:extLst>
          </p:cNvPr>
          <p:cNvSpPr txBox="1"/>
          <p:nvPr/>
        </p:nvSpPr>
        <p:spPr>
          <a:xfrm>
            <a:off x="9560822" y="3482407"/>
            <a:ext cx="188224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/>
              <a:t>Endpoint security</a:t>
            </a:r>
          </a:p>
        </p:txBody>
      </p:sp>
      <p:sp>
        <p:nvSpPr>
          <p:cNvPr id="117" name="TextBox 116">
            <a:extLst>
              <a:ext uri="{FF2B5EF4-FFF2-40B4-BE49-F238E27FC236}">
                <a16:creationId xmlns:a16="http://schemas.microsoft.com/office/drawing/2014/main" id="{C224521A-0AF2-0C48-960B-1FF85D6B3CF3}"/>
              </a:ext>
            </a:extLst>
          </p:cNvPr>
          <p:cNvSpPr txBox="1"/>
          <p:nvPr/>
        </p:nvSpPr>
        <p:spPr>
          <a:xfrm>
            <a:off x="9601567" y="3773339"/>
            <a:ext cx="22965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/>
              <a:t>Endpoint Secure integration</a:t>
            </a:r>
          </a:p>
        </p:txBody>
      </p:sp>
      <p:sp>
        <p:nvSpPr>
          <p:cNvPr id="118" name="TextBox 117">
            <a:extLst>
              <a:ext uri="{FF2B5EF4-FFF2-40B4-BE49-F238E27FC236}">
                <a16:creationId xmlns:a16="http://schemas.microsoft.com/office/drawing/2014/main" id="{6FD72F1B-0166-CF4C-9E83-D8E91CACD842}"/>
              </a:ext>
            </a:extLst>
          </p:cNvPr>
          <p:cNvSpPr txBox="1"/>
          <p:nvPr/>
        </p:nvSpPr>
        <p:spPr>
          <a:xfrm>
            <a:off x="9585798" y="2734559"/>
            <a:ext cx="188064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err="1"/>
              <a:t>vAF</a:t>
            </a:r>
            <a:endParaRPr lang="en-US" sz="160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/>
              <a:t>Distributed FW</a:t>
            </a:r>
          </a:p>
        </p:txBody>
      </p:sp>
      <p:sp>
        <p:nvSpPr>
          <p:cNvPr id="119" name="TextBox 118">
            <a:extLst>
              <a:ext uri="{FF2B5EF4-FFF2-40B4-BE49-F238E27FC236}">
                <a16:creationId xmlns:a16="http://schemas.microsoft.com/office/drawing/2014/main" id="{264ED468-0BA2-154A-A604-06A9C0F45E0E}"/>
              </a:ext>
            </a:extLst>
          </p:cNvPr>
          <p:cNvSpPr txBox="1"/>
          <p:nvPr/>
        </p:nvSpPr>
        <p:spPr>
          <a:xfrm>
            <a:off x="9569011" y="2402684"/>
            <a:ext cx="181972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/>
              <a:t>Network security</a:t>
            </a:r>
          </a:p>
        </p:txBody>
      </p:sp>
      <p:sp>
        <p:nvSpPr>
          <p:cNvPr id="120" name="TextBox 119">
            <a:extLst>
              <a:ext uri="{FF2B5EF4-FFF2-40B4-BE49-F238E27FC236}">
                <a16:creationId xmlns:a16="http://schemas.microsoft.com/office/drawing/2014/main" id="{DC3FF230-B381-2748-96FB-93F198E1C35F}"/>
              </a:ext>
            </a:extLst>
          </p:cNvPr>
          <p:cNvSpPr txBox="1"/>
          <p:nvPr/>
        </p:nvSpPr>
        <p:spPr>
          <a:xfrm>
            <a:off x="9569011" y="1392641"/>
            <a:ext cx="182133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/>
              <a:t>Platform security</a:t>
            </a:r>
          </a:p>
        </p:txBody>
      </p:sp>
      <p:sp>
        <p:nvSpPr>
          <p:cNvPr id="121" name="TextBox 120">
            <a:extLst>
              <a:ext uri="{FF2B5EF4-FFF2-40B4-BE49-F238E27FC236}">
                <a16:creationId xmlns:a16="http://schemas.microsoft.com/office/drawing/2014/main" id="{DEB9A52C-AA8A-DC4D-9155-9C94A50B9124}"/>
              </a:ext>
            </a:extLst>
          </p:cNvPr>
          <p:cNvSpPr txBox="1"/>
          <p:nvPr/>
        </p:nvSpPr>
        <p:spPr>
          <a:xfrm>
            <a:off x="9560822" y="1707769"/>
            <a:ext cx="275968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/>
              <a:t>Cyber Command correlated service</a:t>
            </a:r>
          </a:p>
        </p:txBody>
      </p:sp>
      <p:sp>
        <p:nvSpPr>
          <p:cNvPr id="122" name="TextBox 121">
            <a:extLst>
              <a:ext uri="{FF2B5EF4-FFF2-40B4-BE49-F238E27FC236}">
                <a16:creationId xmlns:a16="http://schemas.microsoft.com/office/drawing/2014/main" id="{8AD9C454-2841-154D-B803-6F2BD6DBAFD8}"/>
              </a:ext>
            </a:extLst>
          </p:cNvPr>
          <p:cNvSpPr txBox="1"/>
          <p:nvPr/>
        </p:nvSpPr>
        <p:spPr>
          <a:xfrm>
            <a:off x="9585798" y="5263325"/>
            <a:ext cx="164179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/>
              <a:t>Kernel security</a:t>
            </a:r>
          </a:p>
        </p:txBody>
      </p:sp>
      <p:sp>
        <p:nvSpPr>
          <p:cNvPr id="123" name="TextBox 122">
            <a:extLst>
              <a:ext uri="{FF2B5EF4-FFF2-40B4-BE49-F238E27FC236}">
                <a16:creationId xmlns:a16="http://schemas.microsoft.com/office/drawing/2014/main" id="{DB671310-49A2-A941-9F58-9E540CE570A3}"/>
              </a:ext>
            </a:extLst>
          </p:cNvPr>
          <p:cNvSpPr txBox="1"/>
          <p:nvPr/>
        </p:nvSpPr>
        <p:spPr>
          <a:xfrm>
            <a:off x="9579784" y="5557180"/>
            <a:ext cx="160973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/>
              <a:t>Built-in WAF</a:t>
            </a:r>
          </a:p>
        </p:txBody>
      </p:sp>
      <p:pic>
        <p:nvPicPr>
          <p:cNvPr id="104" name="图片 45">
            <a:extLst>
              <a:ext uri="{FF2B5EF4-FFF2-40B4-BE49-F238E27FC236}">
                <a16:creationId xmlns:a16="http://schemas.microsoft.com/office/drawing/2014/main" id="{6B2C92A4-A7A9-EB48-818B-CC5F29F71ABC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47964" y="1823805"/>
            <a:ext cx="1023786" cy="297490"/>
          </a:xfrm>
          <a:prstGeom prst="rect">
            <a:avLst/>
          </a:prstGeom>
        </p:spPr>
      </p:pic>
      <p:pic>
        <p:nvPicPr>
          <p:cNvPr id="1028" name="Picture 4" descr="See related image detail">
            <a:extLst>
              <a:ext uri="{FF2B5EF4-FFF2-40B4-BE49-F238E27FC236}">
                <a16:creationId xmlns:a16="http://schemas.microsoft.com/office/drawing/2014/main" id="{3EAB631D-124A-40B1-8274-A2BE126CC0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870425" y="878470"/>
            <a:ext cx="452295" cy="4522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4" name="文本框 4">
            <a:extLst>
              <a:ext uri="{FF2B5EF4-FFF2-40B4-BE49-F238E27FC236}">
                <a16:creationId xmlns:a16="http://schemas.microsoft.com/office/drawing/2014/main" id="{EEFB2D69-A5FB-496F-9D88-0AF61912997E}"/>
              </a:ext>
            </a:extLst>
          </p:cNvPr>
          <p:cNvSpPr txBox="1"/>
          <p:nvPr/>
        </p:nvSpPr>
        <p:spPr>
          <a:xfrm>
            <a:off x="2955025" y="936812"/>
            <a:ext cx="92750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b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宋体" panose="02010600030101010101" pitchFamily="2" charset="-122"/>
              </a:rPr>
              <a:t>Office user</a:t>
            </a:r>
            <a:endParaRPr lang="zh-CN" altLang="en-US" sz="1100" b="1">
              <a:solidFill>
                <a:schemeClr val="tx1">
                  <a:lumMod val="85000"/>
                  <a:lumOff val="15000"/>
                </a:schemeClr>
              </a:solidFill>
              <a:latin typeface="Century Gothic" panose="020B0502020202020204" pitchFamily="34" charset="0"/>
              <a:ea typeface="宋体" panose="02010600030101010101" pitchFamily="2" charset="-122"/>
            </a:endParaRPr>
          </a:p>
        </p:txBody>
      </p:sp>
      <p:cxnSp>
        <p:nvCxnSpPr>
          <p:cNvPr id="84" name="Connector: Elbow 83">
            <a:extLst>
              <a:ext uri="{FF2B5EF4-FFF2-40B4-BE49-F238E27FC236}">
                <a16:creationId xmlns:a16="http://schemas.microsoft.com/office/drawing/2014/main" id="{6BC8E0D9-080E-4658-AE81-7372F9278A1D}"/>
              </a:ext>
            </a:extLst>
          </p:cNvPr>
          <p:cNvCxnSpPr>
            <a:cxnSpLocks/>
            <a:stCxn id="1028" idx="1"/>
            <a:endCxn id="34" idx="0"/>
          </p:cNvCxnSpPr>
          <p:nvPr/>
        </p:nvCxnSpPr>
        <p:spPr>
          <a:xfrm>
            <a:off x="4322720" y="1104618"/>
            <a:ext cx="618744" cy="652290"/>
          </a:xfrm>
          <a:prstGeom prst="bentConnector2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7" name="矩形 186">
            <a:extLst>
              <a:ext uri="{FF2B5EF4-FFF2-40B4-BE49-F238E27FC236}">
                <a16:creationId xmlns:a16="http://schemas.microsoft.com/office/drawing/2014/main" id="{0CA7136C-94CD-4D8C-AB92-A6E35D354F1D}"/>
              </a:ext>
            </a:extLst>
          </p:cNvPr>
          <p:cNvSpPr/>
          <p:nvPr/>
        </p:nvSpPr>
        <p:spPr>
          <a:xfrm>
            <a:off x="4166645" y="1074832"/>
            <a:ext cx="1128003" cy="17232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kumimoji="1" lang="en-AU" altLang="zh-CN" sz="900" b="1">
                <a:solidFill>
                  <a:srgbClr val="0070C0"/>
                </a:solidFill>
                <a:latin typeface="Century Gothic" panose="020B0502020202020204" pitchFamily="34" charset="0"/>
                <a:ea typeface="微软雅黑" panose="020B0503020204020204" charset="-122"/>
              </a:rPr>
              <a:t>Private </a:t>
            </a:r>
          </a:p>
          <a:p>
            <a:pPr lvl="0" algn="ctr">
              <a:defRPr/>
            </a:pPr>
            <a:r>
              <a:rPr kumimoji="1" lang="en-AU" altLang="zh-CN" sz="900" b="1">
                <a:solidFill>
                  <a:srgbClr val="0070C0"/>
                </a:solidFill>
                <a:latin typeface="Century Gothic" panose="020B0502020202020204" pitchFamily="34" charset="0"/>
                <a:ea typeface="微软雅黑" panose="020B0503020204020204" charset="-122"/>
              </a:rPr>
              <a:t>Or</a:t>
            </a:r>
          </a:p>
          <a:p>
            <a:pPr lvl="0" algn="ctr">
              <a:defRPr/>
            </a:pPr>
            <a:r>
              <a:rPr kumimoji="1" lang="en-AU" altLang="zh-CN" sz="900" b="1">
                <a:solidFill>
                  <a:srgbClr val="0070C0"/>
                </a:solidFill>
                <a:latin typeface="Century Gothic" panose="020B0502020202020204" pitchFamily="34" charset="0"/>
                <a:ea typeface="微软雅黑" panose="020B0503020204020204" charset="-122"/>
              </a:rPr>
              <a:t> VPN</a:t>
            </a:r>
            <a:endParaRPr kumimoji="1" lang="zh-CN" altLang="en-US" sz="900" b="1" i="0" u="none" strike="noStrike" kern="1200" cap="none" spc="0" normalizeH="0" baseline="0" noProof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entury Gothic" panose="020B0502020202020204" pitchFamily="34" charset="0"/>
              <a:ea typeface="微软雅黑" panose="020B0503020204020204" charset="-122"/>
            </a:endParaRPr>
          </a:p>
        </p:txBody>
      </p:sp>
      <p:pic>
        <p:nvPicPr>
          <p:cNvPr id="128" name="图片 83">
            <a:extLst>
              <a:ext uri="{FF2B5EF4-FFF2-40B4-BE49-F238E27FC236}">
                <a16:creationId xmlns:a16="http://schemas.microsoft.com/office/drawing/2014/main" id="{3B829ED8-80CF-4492-898A-2C0BBCCFEB9F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540754" y="3632432"/>
            <a:ext cx="657926" cy="690439"/>
          </a:xfrm>
          <a:prstGeom prst="rect">
            <a:avLst/>
          </a:prstGeom>
        </p:spPr>
      </p:pic>
      <p:sp>
        <p:nvSpPr>
          <p:cNvPr id="129" name="文本框 67">
            <a:extLst>
              <a:ext uri="{FF2B5EF4-FFF2-40B4-BE49-F238E27FC236}">
                <a16:creationId xmlns:a16="http://schemas.microsoft.com/office/drawing/2014/main" id="{981E3EE0-A242-46ED-8111-71891361DD3B}"/>
              </a:ext>
            </a:extLst>
          </p:cNvPr>
          <p:cNvSpPr txBox="1"/>
          <p:nvPr/>
        </p:nvSpPr>
        <p:spPr>
          <a:xfrm>
            <a:off x="3380184" y="5522043"/>
            <a:ext cx="824915" cy="36933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altLang="zh-CN" sz="900" b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宋体" panose="02010600030101010101" pitchFamily="2" charset="-122"/>
              </a:rPr>
              <a:t>Subscribed</a:t>
            </a:r>
          </a:p>
          <a:p>
            <a:pPr algn="ctr"/>
            <a:r>
              <a:rPr lang="en-US" altLang="zh-CN" sz="900" b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宋体" panose="02010600030101010101" pitchFamily="2" charset="-122"/>
              </a:rPr>
              <a:t>Resource</a:t>
            </a:r>
          </a:p>
        </p:txBody>
      </p:sp>
      <p:sp>
        <p:nvSpPr>
          <p:cNvPr id="130" name="文本框 67">
            <a:extLst>
              <a:ext uri="{FF2B5EF4-FFF2-40B4-BE49-F238E27FC236}">
                <a16:creationId xmlns:a16="http://schemas.microsoft.com/office/drawing/2014/main" id="{C2B06F2A-DD57-4CD1-A1E3-6BDBF3F400F1}"/>
              </a:ext>
            </a:extLst>
          </p:cNvPr>
          <p:cNvSpPr txBox="1"/>
          <p:nvPr/>
        </p:nvSpPr>
        <p:spPr>
          <a:xfrm>
            <a:off x="5244918" y="5522043"/>
            <a:ext cx="824915" cy="36933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altLang="zh-CN" sz="900" b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宋体" panose="02010600030101010101" pitchFamily="2" charset="-122"/>
              </a:rPr>
              <a:t>Failover Standby</a:t>
            </a:r>
          </a:p>
        </p:txBody>
      </p:sp>
      <p:sp>
        <p:nvSpPr>
          <p:cNvPr id="131" name="文本框 67">
            <a:extLst>
              <a:ext uri="{FF2B5EF4-FFF2-40B4-BE49-F238E27FC236}">
                <a16:creationId xmlns:a16="http://schemas.microsoft.com/office/drawing/2014/main" id="{BCE6910A-F6D7-4C49-88DA-92F4B545B780}"/>
              </a:ext>
            </a:extLst>
          </p:cNvPr>
          <p:cNvSpPr txBox="1"/>
          <p:nvPr/>
        </p:nvSpPr>
        <p:spPr>
          <a:xfrm>
            <a:off x="6841277" y="5522043"/>
            <a:ext cx="824915" cy="36933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altLang="zh-CN" sz="900" b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宋体" panose="02010600030101010101" pitchFamily="2" charset="-122"/>
              </a:rPr>
              <a:t>Scale Out</a:t>
            </a:r>
          </a:p>
          <a:p>
            <a:pPr algn="ctr"/>
            <a:r>
              <a:rPr lang="en-US" altLang="zh-CN" sz="900" b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宋体" panose="02010600030101010101" pitchFamily="2" charset="-122"/>
              </a:rPr>
              <a:t>Resource</a:t>
            </a:r>
          </a:p>
        </p:txBody>
      </p:sp>
      <p:pic>
        <p:nvPicPr>
          <p:cNvPr id="132" name="Picture 6" descr="See the source image">
            <a:extLst>
              <a:ext uri="{FF2B5EF4-FFF2-40B4-BE49-F238E27FC236}">
                <a16:creationId xmlns:a16="http://schemas.microsoft.com/office/drawing/2014/main" id="{CE2AF69E-DFAF-4C25-90B0-D0090E85016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519316" y="5516659"/>
            <a:ext cx="1371509" cy="583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45268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5" grpId="0"/>
      <p:bldP spid="117" grpId="0"/>
      <p:bldP spid="118" grpId="0"/>
      <p:bldP spid="121" grpId="0"/>
      <p:bldP spid="12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575C63-256A-401E-8D3B-5CB3776529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HK"/>
              <a:t>Ultimate &amp; Professional Service 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97C2114-A9F0-4810-9BD7-C8761614C5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B5D9779-97C9-43B8-B85B-D650257C2E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FF7DD0B-AED2-481A-B4B5-2DBAEB5F59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 dirty="0"/>
              <a:t>Page </a:t>
            </a:r>
            <a:fld id="{6F6B6950-8D1A-4668-8374-25B44628E0DF}" type="slidenum">
              <a:rPr lang="zh-CN" altLang="en-US" smtClean="0"/>
              <a:t>23</a:t>
            </a:fld>
            <a:endParaRPr lang="zh-CN" altLang="en-US" dirty="0"/>
          </a:p>
        </p:txBody>
      </p:sp>
      <p:graphicFrame>
        <p:nvGraphicFramePr>
          <p:cNvPr id="6" name="表格 2">
            <a:extLst>
              <a:ext uri="{FF2B5EF4-FFF2-40B4-BE49-F238E27FC236}">
                <a16:creationId xmlns:a16="http://schemas.microsoft.com/office/drawing/2014/main" id="{8A1C90B2-AF45-4AE9-9EA5-F62ACD7488B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32064435"/>
              </p:ext>
            </p:extLst>
          </p:nvPr>
        </p:nvGraphicFramePr>
        <p:xfrm>
          <a:off x="551392" y="967524"/>
          <a:ext cx="10492083" cy="5285242"/>
        </p:xfrm>
        <a:graphic>
          <a:graphicData uri="http://schemas.openxmlformats.org/drawingml/2006/table">
            <a:tbl>
              <a:tblPr firstRow="1" bandRow="1">
                <a:tableStyleId>{0E3FDE45-AF77-4B5C-9715-49D594BDF05E}</a:tableStyleId>
              </a:tblPr>
              <a:tblGrid>
                <a:gridCol w="2004138">
                  <a:extLst>
                    <a:ext uri="{9D8B030D-6E8A-4147-A177-3AD203B41FA5}">
                      <a16:colId xmlns:a16="http://schemas.microsoft.com/office/drawing/2014/main" val="3548388238"/>
                    </a:ext>
                  </a:extLst>
                </a:gridCol>
                <a:gridCol w="3151822">
                  <a:extLst>
                    <a:ext uri="{9D8B030D-6E8A-4147-A177-3AD203B41FA5}">
                      <a16:colId xmlns:a16="http://schemas.microsoft.com/office/drawing/2014/main" val="1914424847"/>
                    </a:ext>
                  </a:extLst>
                </a:gridCol>
                <a:gridCol w="3059550">
                  <a:extLst>
                    <a:ext uri="{9D8B030D-6E8A-4147-A177-3AD203B41FA5}">
                      <a16:colId xmlns:a16="http://schemas.microsoft.com/office/drawing/2014/main" val="3898627683"/>
                    </a:ext>
                  </a:extLst>
                </a:gridCol>
                <a:gridCol w="2276573">
                  <a:extLst>
                    <a:ext uri="{9D8B030D-6E8A-4147-A177-3AD203B41FA5}">
                      <a16:colId xmlns:a16="http://schemas.microsoft.com/office/drawing/2014/main" val="3292963888"/>
                    </a:ext>
                  </a:extLst>
                </a:gridCol>
              </a:tblGrid>
              <a:tr h="524667">
                <a:tc>
                  <a:txBody>
                    <a:bodyPr/>
                    <a:lstStyle/>
                    <a:p>
                      <a:r>
                        <a:rPr lang="en-US" altLang="zh-CN" sz="1400" b="1">
                          <a:latin typeface="Century Gothic" panose="020B0502020202020204" pitchFamily="34" charset="0"/>
                        </a:rPr>
                        <a:t>Advanced</a:t>
                      </a:r>
                      <a:r>
                        <a:rPr lang="zh-CN" altLang="en-US" sz="1400" b="1">
                          <a:latin typeface="Century Gothic" panose="020B0502020202020204" pitchFamily="34" charset="0"/>
                        </a:rPr>
                        <a:t> </a:t>
                      </a:r>
                      <a:endParaRPr lang="en-US" altLang="zh-CN" sz="1400" b="1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US" altLang="zh-CN" sz="1400" b="1">
                          <a:latin typeface="Century Gothic" panose="020B0502020202020204" pitchFamily="34" charset="0"/>
                        </a:rPr>
                        <a:t>Service</a:t>
                      </a:r>
                      <a:r>
                        <a:rPr lang="zh-CN" altLang="en-US" sz="1400" b="1">
                          <a:latin typeface="Century Gothic" panose="020B0502020202020204" pitchFamily="34" charset="0"/>
                        </a:rPr>
                        <a:t> </a:t>
                      </a:r>
                    </a:p>
                  </a:txBody>
                  <a:tcPr marL="87444" marR="87444" marT="43722" marB="4372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300" b="1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Assessment</a:t>
                      </a:r>
                      <a:r>
                        <a:rPr lang="zh-CN" altLang="en-US" sz="1300" b="1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300" b="1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&amp;</a:t>
                      </a:r>
                      <a:r>
                        <a:rPr lang="zh-CN" altLang="en-US" sz="1300" b="1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300" b="1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Consulting</a:t>
                      </a:r>
                      <a:r>
                        <a:rPr lang="zh-CN" altLang="en-US" sz="1300" b="1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300" b="1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Service</a:t>
                      </a:r>
                      <a:endParaRPr lang="zh-CN" altLang="en-US" sz="1300" b="1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87444" marR="87444" marT="43722" marB="4372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300" b="1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Technical</a:t>
                      </a:r>
                      <a:r>
                        <a:rPr lang="zh-CN" altLang="en-US" sz="1300" b="1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300" b="1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enablement</a:t>
                      </a:r>
                      <a:r>
                        <a:rPr lang="zh-CN" altLang="en-US" sz="1300" b="1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300" b="1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&amp;</a:t>
                      </a:r>
                      <a:r>
                        <a:rPr lang="zh-CN" altLang="en-US" sz="1300" b="1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300" b="1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certificated</a:t>
                      </a:r>
                      <a:r>
                        <a:rPr lang="zh-CN" altLang="en-US" sz="1300" b="1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300" b="1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Service</a:t>
                      </a:r>
                      <a:r>
                        <a:rPr lang="zh-CN" altLang="en-US" sz="1300" b="1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</a:p>
                  </a:txBody>
                  <a:tcPr marL="87444" marR="87444" marT="43722" marB="4372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300" b="1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GTM</a:t>
                      </a:r>
                      <a:r>
                        <a:rPr lang="zh-CN" altLang="en-US" sz="1300" b="1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300" b="1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strategies</a:t>
                      </a:r>
                      <a:r>
                        <a:rPr lang="zh-CN" altLang="en-US" sz="1300" b="1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300" b="1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Service</a:t>
                      </a:r>
                      <a:r>
                        <a:rPr lang="zh-CN" altLang="en-US" sz="1300" b="1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  <a:endParaRPr lang="en-US" altLang="zh-CN" sz="1300" b="1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87444" marR="87444" marT="43722" marB="4372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8246386"/>
                  </a:ext>
                </a:extLst>
              </a:tr>
              <a:tr h="495519">
                <a:tc rowSpan="2">
                  <a:txBody>
                    <a:bodyPr/>
                    <a:lstStyle/>
                    <a:p>
                      <a:r>
                        <a:rPr lang="en-US" altLang="zh-CN" sz="1400" b="1">
                          <a:latin typeface="Century Gothic"/>
                        </a:rPr>
                        <a:t>Online &amp; Onsite</a:t>
                      </a:r>
                      <a:r>
                        <a:rPr lang="zh-CN" altLang="en-US" sz="1400" b="1">
                          <a:latin typeface="Century Gothic"/>
                        </a:rPr>
                        <a:t> </a:t>
                      </a:r>
                      <a:r>
                        <a:rPr lang="en-US" altLang="zh-CN" sz="1400" b="1">
                          <a:latin typeface="Century Gothic"/>
                        </a:rPr>
                        <a:t>Service</a:t>
                      </a:r>
                      <a:r>
                        <a:rPr lang="zh-CN" altLang="en-US" sz="1400" b="1">
                          <a:latin typeface="Century Gothic"/>
                        </a:rPr>
                        <a:t> </a:t>
                      </a:r>
                    </a:p>
                  </a:txBody>
                  <a:tcPr marL="87444" marR="87444" marT="43722" marB="4372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300">
                          <a:latin typeface="Century Gothic" panose="020B0502020202020204" pitchFamily="34" charset="0"/>
                        </a:rPr>
                        <a:t>Application</a:t>
                      </a:r>
                      <a:r>
                        <a:rPr lang="zh-CN" altLang="en-US" sz="130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300">
                          <a:latin typeface="Century Gothic" panose="020B0502020202020204" pitchFamily="34" charset="0"/>
                        </a:rPr>
                        <a:t>&amp;</a:t>
                      </a:r>
                      <a:r>
                        <a:rPr lang="zh-CN" altLang="en-US" sz="130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300">
                          <a:latin typeface="Century Gothic" panose="020B0502020202020204" pitchFamily="34" charset="0"/>
                        </a:rPr>
                        <a:t>Data</a:t>
                      </a:r>
                      <a:r>
                        <a:rPr lang="zh-CN" altLang="en-US" sz="130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300">
                          <a:latin typeface="Century Gothic" panose="020B0502020202020204" pitchFamily="34" charset="0"/>
                        </a:rPr>
                        <a:t>migration</a:t>
                      </a:r>
                      <a:endParaRPr lang="zh-CN" altLang="en-US" sz="1300">
                        <a:latin typeface="Century Gothic" panose="020B0502020202020204" pitchFamily="34" charset="0"/>
                      </a:endParaRPr>
                    </a:p>
                  </a:txBody>
                  <a:tcPr marL="87444" marR="87444" marT="43722" marB="4372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300">
                          <a:latin typeface="Century Gothic" panose="020B0502020202020204" pitchFamily="34" charset="0"/>
                        </a:rPr>
                        <a:t>Remotely</a:t>
                      </a:r>
                      <a:r>
                        <a:rPr lang="zh-CN" altLang="en-US" sz="130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300">
                          <a:latin typeface="Century Gothic" panose="020B0502020202020204" pitchFamily="34" charset="0"/>
                        </a:rPr>
                        <a:t>Managed</a:t>
                      </a:r>
                      <a:r>
                        <a:rPr lang="zh-CN" altLang="en-US" sz="130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300">
                          <a:latin typeface="Century Gothic" panose="020B0502020202020204" pitchFamily="34" charset="0"/>
                        </a:rPr>
                        <a:t>on-premise</a:t>
                      </a:r>
                      <a:r>
                        <a:rPr lang="zh-CN" altLang="en-US" sz="130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300">
                          <a:latin typeface="Century Gothic" panose="020B0502020202020204" pitchFamily="34" charset="0"/>
                        </a:rPr>
                        <a:t>HCI</a:t>
                      </a:r>
                      <a:r>
                        <a:rPr lang="zh-CN" altLang="en-US" sz="130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300">
                          <a:latin typeface="Century Gothic" panose="020B0502020202020204" pitchFamily="34" charset="0"/>
                        </a:rPr>
                        <a:t>data</a:t>
                      </a:r>
                      <a:r>
                        <a:rPr lang="zh-CN" altLang="en-US" sz="130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300">
                          <a:latin typeface="Century Gothic" panose="020B0502020202020204" pitchFamily="34" charset="0"/>
                        </a:rPr>
                        <a:t>center</a:t>
                      </a:r>
                      <a:r>
                        <a:rPr lang="zh-CN" altLang="en-US" sz="1300">
                          <a:latin typeface="Century Gothic" panose="020B0502020202020204" pitchFamily="34" charset="0"/>
                        </a:rPr>
                        <a:t> </a:t>
                      </a:r>
                    </a:p>
                  </a:txBody>
                  <a:tcPr marL="87444" marR="87444" marT="43722" marB="4372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300">
                          <a:latin typeface="Century Gothic" panose="020B0502020202020204" pitchFamily="34" charset="0"/>
                        </a:rPr>
                        <a:t>Monitoring</a:t>
                      </a:r>
                      <a:r>
                        <a:rPr lang="zh-CN" altLang="en-US" sz="130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300">
                          <a:latin typeface="Century Gothic" panose="020B0502020202020204" pitchFamily="34" charset="0"/>
                        </a:rPr>
                        <a:t>and</a:t>
                      </a:r>
                      <a:r>
                        <a:rPr lang="zh-CN" altLang="en-US" sz="130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300">
                          <a:latin typeface="Century Gothic" panose="020B0502020202020204" pitchFamily="34" charset="0"/>
                        </a:rPr>
                        <a:t>report</a:t>
                      </a:r>
                      <a:endParaRPr lang="zh-CN" altLang="en-US" sz="1300">
                        <a:latin typeface="Century Gothic" panose="020B0502020202020204" pitchFamily="34" charset="0"/>
                      </a:endParaRPr>
                    </a:p>
                  </a:txBody>
                  <a:tcPr marL="87444" marR="87444" marT="43722" marB="4372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300170"/>
                  </a:ext>
                </a:extLst>
              </a:tr>
              <a:tr h="470152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300">
                          <a:latin typeface="Century Gothic" panose="020B0502020202020204" pitchFamily="34" charset="0"/>
                        </a:rPr>
                        <a:t>7</a:t>
                      </a:r>
                      <a:r>
                        <a:rPr lang="zh-CN" altLang="en-US" sz="1300">
                          <a:latin typeface="Century Gothic" panose="020B0502020202020204" pitchFamily="34" charset="0"/>
                        </a:rPr>
                        <a:t>*</a:t>
                      </a:r>
                      <a:r>
                        <a:rPr lang="en-US" altLang="zh-CN" sz="1300">
                          <a:latin typeface="Century Gothic" panose="020B0502020202020204" pitchFamily="34" charset="0"/>
                        </a:rPr>
                        <a:t>24</a:t>
                      </a:r>
                      <a:r>
                        <a:rPr lang="zh-CN" altLang="en-US" sz="130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300">
                          <a:latin typeface="Century Gothic" panose="020B0502020202020204" pitchFamily="34" charset="0"/>
                        </a:rPr>
                        <a:t>Online</a:t>
                      </a:r>
                      <a:r>
                        <a:rPr lang="zh-CN" altLang="en-US" sz="130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300">
                          <a:latin typeface="Century Gothic" panose="020B0502020202020204" pitchFamily="34" charset="0"/>
                        </a:rPr>
                        <a:t>technical</a:t>
                      </a:r>
                      <a:r>
                        <a:rPr lang="zh-CN" altLang="en-US" sz="130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300">
                          <a:latin typeface="Century Gothic" panose="020B0502020202020204" pitchFamily="34" charset="0"/>
                        </a:rPr>
                        <a:t>support</a:t>
                      </a:r>
                      <a:r>
                        <a:rPr lang="zh-CN" altLang="en-US" sz="1300">
                          <a:latin typeface="Century Gothic" panose="020B0502020202020204" pitchFamily="34" charset="0"/>
                        </a:rPr>
                        <a:t> </a:t>
                      </a:r>
                    </a:p>
                  </a:txBody>
                  <a:tcPr marL="87444" marR="87444" marT="43722" marB="4372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300">
                          <a:latin typeface="Century Gothic" panose="020B0502020202020204" pitchFamily="34" charset="0"/>
                        </a:rPr>
                        <a:t>Delivery</a:t>
                      </a:r>
                      <a:r>
                        <a:rPr lang="zh-CN" altLang="en-US" sz="130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300">
                          <a:latin typeface="Century Gothic" panose="020B0502020202020204" pitchFamily="34" charset="0"/>
                        </a:rPr>
                        <a:t>and</a:t>
                      </a:r>
                      <a:r>
                        <a:rPr lang="zh-CN" altLang="en-US" sz="130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300">
                          <a:latin typeface="Century Gothic" panose="020B0502020202020204" pitchFamily="34" charset="0"/>
                        </a:rPr>
                        <a:t>deployment</a:t>
                      </a:r>
                      <a:r>
                        <a:rPr lang="zh-CN" altLang="en-US" sz="130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300">
                          <a:latin typeface="Century Gothic" panose="020B0502020202020204" pitchFamily="34" charset="0"/>
                        </a:rPr>
                        <a:t>service</a:t>
                      </a:r>
                      <a:endParaRPr lang="zh-CN" altLang="en-US" sz="1300">
                        <a:latin typeface="Century Gothic" panose="020B0502020202020204" pitchFamily="34" charset="0"/>
                      </a:endParaRPr>
                    </a:p>
                  </a:txBody>
                  <a:tcPr marL="87444" marR="87444" marT="43722" marB="4372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300">
                          <a:latin typeface="Century Gothic"/>
                        </a:rPr>
                        <a:t>Mid-level,</a:t>
                      </a:r>
                      <a:r>
                        <a:rPr lang="zh-CN" altLang="en-US" sz="1300">
                          <a:latin typeface="Century Gothic"/>
                        </a:rPr>
                        <a:t> </a:t>
                      </a:r>
                      <a:r>
                        <a:rPr lang="en-US" altLang="zh-CN" sz="1300">
                          <a:latin typeface="Century Gothic"/>
                        </a:rPr>
                        <a:t>fast</a:t>
                      </a:r>
                      <a:r>
                        <a:rPr lang="zh-CN" altLang="en-US" sz="1300">
                          <a:latin typeface="Century Gothic"/>
                        </a:rPr>
                        <a:t> </a:t>
                      </a:r>
                      <a:r>
                        <a:rPr lang="en-US" altLang="zh-CN" sz="1300">
                          <a:latin typeface="Century Gothic"/>
                        </a:rPr>
                        <a:t>response</a:t>
                      </a:r>
                      <a:endParaRPr lang="zh-CN" altLang="en-US" sz="1300">
                        <a:latin typeface="Century Gothic"/>
                      </a:endParaRPr>
                    </a:p>
                  </a:txBody>
                  <a:tcPr marL="87444" marR="87444" marT="43722" marB="4372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92624346"/>
                  </a:ext>
                </a:extLst>
              </a:tr>
              <a:tr h="447697">
                <a:tc rowSpan="2">
                  <a:txBody>
                    <a:bodyPr/>
                    <a:lstStyle/>
                    <a:p>
                      <a:r>
                        <a:rPr lang="en-US" altLang="zh-CN" sz="1400" b="1">
                          <a:latin typeface="Century Gothic" panose="020B0502020202020204" pitchFamily="34" charset="0"/>
                        </a:rPr>
                        <a:t>Application</a:t>
                      </a:r>
                      <a:r>
                        <a:rPr lang="zh-CN" altLang="en-US" sz="1400" b="1">
                          <a:latin typeface="Century Gothic" panose="020B0502020202020204" pitchFamily="34" charset="0"/>
                        </a:rPr>
                        <a:t> </a:t>
                      </a:r>
                      <a:endParaRPr lang="en-US" altLang="zh-CN" sz="1400" b="1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US" altLang="zh-CN" sz="1400" b="1">
                          <a:latin typeface="Century Gothic" panose="020B0502020202020204" pitchFamily="34" charset="0"/>
                        </a:rPr>
                        <a:t>Service</a:t>
                      </a:r>
                      <a:r>
                        <a:rPr lang="zh-CN" altLang="en-US" sz="1400" b="1">
                          <a:latin typeface="Century Gothic" panose="020B0502020202020204" pitchFamily="34" charset="0"/>
                        </a:rPr>
                        <a:t> </a:t>
                      </a:r>
                    </a:p>
                  </a:txBody>
                  <a:tcPr marL="87444" marR="87444" marT="43722" marB="4372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300">
                          <a:latin typeface="Century Gothic" panose="020B0502020202020204" pitchFamily="34" charset="0"/>
                        </a:rPr>
                        <a:t>DBA</a:t>
                      </a:r>
                      <a:r>
                        <a:rPr lang="zh-CN" altLang="en-US" sz="130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300">
                          <a:latin typeface="Century Gothic" panose="020B0502020202020204" pitchFamily="34" charset="0"/>
                        </a:rPr>
                        <a:t>Manage</a:t>
                      </a:r>
                      <a:r>
                        <a:rPr lang="zh-CN" altLang="en-US" sz="130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300">
                          <a:latin typeface="Century Gothic" panose="020B0502020202020204" pitchFamily="34" charset="0"/>
                        </a:rPr>
                        <a:t>and</a:t>
                      </a:r>
                      <a:r>
                        <a:rPr lang="zh-CN" altLang="en-US" sz="130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300">
                          <a:latin typeface="Century Gothic" panose="020B0502020202020204" pitchFamily="34" charset="0"/>
                        </a:rPr>
                        <a:t>optimize</a:t>
                      </a:r>
                      <a:r>
                        <a:rPr lang="zh-CN" altLang="en-US" sz="130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300">
                          <a:latin typeface="Century Gothic" panose="020B0502020202020204" pitchFamily="34" charset="0"/>
                        </a:rPr>
                        <a:t>Service</a:t>
                      </a:r>
                      <a:r>
                        <a:rPr lang="zh-CN" altLang="en-US" sz="1300">
                          <a:latin typeface="Century Gothic" panose="020B0502020202020204" pitchFamily="34" charset="0"/>
                        </a:rPr>
                        <a:t> </a:t>
                      </a:r>
                    </a:p>
                  </a:txBody>
                  <a:tcPr marL="87444" marR="87444" marT="43722" marB="4372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300">
                          <a:latin typeface="Century Gothic" panose="020B0502020202020204" pitchFamily="34" charset="0"/>
                        </a:rPr>
                        <a:t>Critical-Apps</a:t>
                      </a:r>
                      <a:r>
                        <a:rPr lang="zh-CN" altLang="en-US" sz="130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300">
                          <a:latin typeface="Century Gothic" panose="020B0502020202020204" pitchFamily="34" charset="0"/>
                        </a:rPr>
                        <a:t>management</a:t>
                      </a:r>
                      <a:r>
                        <a:rPr lang="zh-CN" altLang="en-US" sz="1300">
                          <a:latin typeface="Century Gothic" panose="020B0502020202020204" pitchFamily="34" charset="0"/>
                        </a:rPr>
                        <a:t> </a:t>
                      </a:r>
                    </a:p>
                  </a:txBody>
                  <a:tcPr marL="87444" marR="87444" marT="43722" marB="4372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300">
                          <a:latin typeface="Century Gothic" panose="020B0502020202020204" pitchFamily="34" charset="0"/>
                        </a:rPr>
                        <a:t>AI&amp;ML</a:t>
                      </a:r>
                      <a:endParaRPr lang="zh-CN" altLang="en-US" sz="1300">
                        <a:latin typeface="Century Gothic" panose="020B0502020202020204" pitchFamily="34" charset="0"/>
                      </a:endParaRPr>
                    </a:p>
                  </a:txBody>
                  <a:tcPr marL="87444" marR="87444" marT="43722" marB="4372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90792654"/>
                  </a:ext>
                </a:extLst>
              </a:tr>
              <a:tr h="402335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300">
                          <a:latin typeface="Century Gothic" panose="020B0502020202020204" pitchFamily="34" charset="0"/>
                        </a:rPr>
                        <a:t>Application</a:t>
                      </a:r>
                      <a:r>
                        <a:rPr lang="zh-CN" altLang="en-US" sz="130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300">
                          <a:latin typeface="Century Gothic" panose="020B0502020202020204" pitchFamily="34" charset="0"/>
                        </a:rPr>
                        <a:t>image</a:t>
                      </a:r>
                      <a:r>
                        <a:rPr lang="zh-CN" altLang="en-US" sz="130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300">
                          <a:latin typeface="Century Gothic" panose="020B0502020202020204" pitchFamily="34" charset="0"/>
                        </a:rPr>
                        <a:t>Service</a:t>
                      </a:r>
                      <a:endParaRPr lang="zh-CN" altLang="en-US" sz="1300">
                        <a:latin typeface="Century Gothic" panose="020B0502020202020204" pitchFamily="34" charset="0"/>
                      </a:endParaRPr>
                    </a:p>
                  </a:txBody>
                  <a:tcPr marL="87444" marR="87444" marT="43722" marB="4372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300">
                          <a:latin typeface="Century Gothic" panose="020B0502020202020204" pitchFamily="34" charset="0"/>
                        </a:rPr>
                        <a:t>Integrate</a:t>
                      </a:r>
                      <a:r>
                        <a:rPr lang="zh-CN" altLang="en-US" sz="130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300">
                          <a:latin typeface="Century Gothic" panose="020B0502020202020204" pitchFamily="34" charset="0"/>
                        </a:rPr>
                        <a:t>Service</a:t>
                      </a:r>
                      <a:r>
                        <a:rPr lang="zh-CN" altLang="en-US" sz="1300">
                          <a:latin typeface="Century Gothic" panose="020B0502020202020204" pitchFamily="34" charset="0"/>
                        </a:rPr>
                        <a:t> </a:t>
                      </a:r>
                    </a:p>
                  </a:txBody>
                  <a:tcPr marL="87444" marR="87444" marT="43722" marB="4372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300">
                          <a:latin typeface="Century Gothic" panose="020B0502020202020204" pitchFamily="34" charset="0"/>
                        </a:rPr>
                        <a:t>SaaS</a:t>
                      </a:r>
                      <a:endParaRPr lang="zh-CN" altLang="en-US" sz="1300">
                        <a:latin typeface="Century Gothic" panose="020B0502020202020204" pitchFamily="34" charset="0"/>
                      </a:endParaRPr>
                    </a:p>
                  </a:txBody>
                  <a:tcPr marL="87444" marR="87444" marT="43722" marB="4372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8180862"/>
                  </a:ext>
                </a:extLst>
              </a:tr>
              <a:tr h="394374">
                <a:tc rowSpan="4">
                  <a:txBody>
                    <a:bodyPr/>
                    <a:lstStyle/>
                    <a:p>
                      <a:r>
                        <a:rPr kumimoji="1" lang="en-US" altLang="zh-CN" sz="1400" b="1">
                          <a:latin typeface="Century Gothic" panose="020B0502020202020204" pitchFamily="34" charset="0"/>
                        </a:rPr>
                        <a:t>Infrastructure</a:t>
                      </a:r>
                      <a:r>
                        <a:rPr kumimoji="1" lang="zh-CN" altLang="en-US" sz="1400" b="1">
                          <a:latin typeface="Century Gothic" panose="020B0502020202020204" pitchFamily="34" charset="0"/>
                        </a:rPr>
                        <a:t> </a:t>
                      </a:r>
                      <a:endParaRPr kumimoji="1" lang="en-US" altLang="zh-CN" sz="1400" b="1">
                        <a:latin typeface="Century Gothic" panose="020B0502020202020204" pitchFamily="34" charset="0"/>
                      </a:endParaRPr>
                    </a:p>
                    <a:p>
                      <a:r>
                        <a:rPr kumimoji="1" lang="en-US" altLang="zh-CN" sz="1400" b="1">
                          <a:latin typeface="Century Gothic" panose="020B0502020202020204" pitchFamily="34" charset="0"/>
                        </a:rPr>
                        <a:t>as</a:t>
                      </a:r>
                      <a:r>
                        <a:rPr kumimoji="1" lang="zh-CN" altLang="en-US" sz="1400" b="1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kumimoji="1" lang="en-US" altLang="zh-CN" sz="1400" b="1">
                          <a:latin typeface="Century Gothic" panose="020B0502020202020204" pitchFamily="34" charset="0"/>
                        </a:rPr>
                        <a:t>a</a:t>
                      </a:r>
                      <a:r>
                        <a:rPr kumimoji="1" lang="zh-CN" altLang="en-US" sz="1400" b="1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kumimoji="1" lang="en-US" altLang="zh-CN" sz="1400" b="1">
                          <a:latin typeface="Century Gothic" panose="020B0502020202020204" pitchFamily="34" charset="0"/>
                        </a:rPr>
                        <a:t>Service</a:t>
                      </a:r>
                      <a:r>
                        <a:rPr kumimoji="1" lang="zh-CN" altLang="en-US" sz="1400" b="1">
                          <a:latin typeface="Century Gothic" panose="020B0502020202020204" pitchFamily="34" charset="0"/>
                        </a:rPr>
                        <a:t> </a:t>
                      </a:r>
                    </a:p>
                  </a:txBody>
                  <a:tcPr marL="87444" marR="87444" marT="43722" marB="4372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300">
                          <a:latin typeface="Century Gothic" panose="020B0502020202020204" pitchFamily="34" charset="0"/>
                        </a:rPr>
                        <a:t>Performance</a:t>
                      </a:r>
                      <a:r>
                        <a:rPr lang="zh-CN" altLang="en-US" sz="130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300">
                          <a:latin typeface="Century Gothic" panose="020B0502020202020204" pitchFamily="34" charset="0"/>
                        </a:rPr>
                        <a:t>optimization</a:t>
                      </a:r>
                      <a:r>
                        <a:rPr lang="zh-CN" altLang="en-US" sz="1300">
                          <a:latin typeface="Century Gothic" panose="020B0502020202020204" pitchFamily="34" charset="0"/>
                        </a:rPr>
                        <a:t> </a:t>
                      </a:r>
                      <a:endParaRPr lang="en-US" altLang="zh-CN" sz="1300">
                        <a:latin typeface="Century Gothic" panose="020B0502020202020204" pitchFamily="34" charset="0"/>
                      </a:endParaRPr>
                    </a:p>
                  </a:txBody>
                  <a:tcPr marL="87444" marR="87444" marT="43722" marB="4372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300">
                          <a:latin typeface="Century Gothic" panose="020B0502020202020204" pitchFamily="34" charset="0"/>
                        </a:rPr>
                        <a:t>Backup</a:t>
                      </a:r>
                      <a:r>
                        <a:rPr lang="zh-CN" altLang="en-US" sz="130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300">
                          <a:latin typeface="Century Gothic" panose="020B0502020202020204" pitchFamily="34" charset="0"/>
                        </a:rPr>
                        <a:t>and</a:t>
                      </a:r>
                      <a:r>
                        <a:rPr lang="zh-CN" altLang="en-US" sz="130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300">
                          <a:latin typeface="Century Gothic" panose="020B0502020202020204" pitchFamily="34" charset="0"/>
                        </a:rPr>
                        <a:t>DR</a:t>
                      </a:r>
                      <a:r>
                        <a:rPr lang="zh-CN" altLang="en-US" sz="1300">
                          <a:latin typeface="Century Gothic" panose="020B0502020202020204" pitchFamily="34" charset="0"/>
                        </a:rPr>
                        <a:t> </a:t>
                      </a:r>
                    </a:p>
                  </a:txBody>
                  <a:tcPr marL="87444" marR="87444" marT="43722" marB="4372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300">
                          <a:latin typeface="Century Gothic" panose="020B0502020202020204" pitchFamily="34" charset="0"/>
                        </a:rPr>
                        <a:t>DaaS</a:t>
                      </a:r>
                      <a:endParaRPr lang="zh-CN" altLang="en-US" sz="1300">
                        <a:latin typeface="Century Gothic" panose="020B0502020202020204" pitchFamily="34" charset="0"/>
                      </a:endParaRPr>
                    </a:p>
                  </a:txBody>
                  <a:tcPr marL="87444" marR="87444" marT="43722" marB="4372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75167610"/>
                  </a:ext>
                </a:extLst>
              </a:tr>
              <a:tr h="470152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300">
                          <a:latin typeface="Century Gothic" panose="020B0502020202020204" pitchFamily="34" charset="0"/>
                        </a:rPr>
                        <a:t>Managed</a:t>
                      </a:r>
                      <a:r>
                        <a:rPr lang="zh-CN" altLang="en-US" sz="130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300">
                          <a:latin typeface="Century Gothic" panose="020B0502020202020204" pitchFamily="34" charset="0"/>
                        </a:rPr>
                        <a:t>Hybrid</a:t>
                      </a:r>
                      <a:r>
                        <a:rPr lang="zh-CN" altLang="en-US" sz="130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300">
                          <a:latin typeface="Century Gothic" panose="020B0502020202020204" pitchFamily="34" charset="0"/>
                        </a:rPr>
                        <a:t>cloud</a:t>
                      </a:r>
                      <a:r>
                        <a:rPr lang="zh-CN" altLang="en-US" sz="1300">
                          <a:latin typeface="Century Gothic" panose="020B0502020202020204" pitchFamily="34" charset="0"/>
                        </a:rPr>
                        <a:t> </a:t>
                      </a:r>
                    </a:p>
                  </a:txBody>
                  <a:tcPr marL="87444" marR="87444" marT="43722" marB="4372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300">
                          <a:latin typeface="Century Gothic" panose="020B0502020202020204" pitchFamily="34" charset="0"/>
                        </a:rPr>
                        <a:t>Container</a:t>
                      </a:r>
                      <a:r>
                        <a:rPr lang="zh-CN" altLang="en-US" sz="130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300">
                          <a:latin typeface="Century Gothic" panose="020B0502020202020204" pitchFamily="34" charset="0"/>
                        </a:rPr>
                        <a:t>as</a:t>
                      </a:r>
                      <a:r>
                        <a:rPr lang="zh-CN" altLang="en-US" sz="130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300">
                          <a:latin typeface="Century Gothic" panose="020B0502020202020204" pitchFamily="34" charset="0"/>
                        </a:rPr>
                        <a:t>Service</a:t>
                      </a:r>
                      <a:r>
                        <a:rPr lang="zh-CN" altLang="en-US" sz="1300">
                          <a:latin typeface="Century Gothic" panose="020B0502020202020204" pitchFamily="34" charset="0"/>
                        </a:rPr>
                        <a:t> </a:t>
                      </a:r>
                    </a:p>
                  </a:txBody>
                  <a:tcPr marL="87444" marR="87444" marT="43722" marB="4372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300">
                          <a:latin typeface="Century Gothic" panose="020B0502020202020204" pitchFamily="34" charset="0"/>
                        </a:rPr>
                        <a:t>SASE</a:t>
                      </a:r>
                      <a:r>
                        <a:rPr lang="zh-CN" altLang="en-US" sz="1300">
                          <a:latin typeface="Century Gothic" panose="020B0502020202020204" pitchFamily="34" charset="0"/>
                        </a:rPr>
                        <a:t> </a:t>
                      </a:r>
                    </a:p>
                  </a:txBody>
                  <a:tcPr marL="87444" marR="87444" marT="43722" marB="4372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35383832"/>
                  </a:ext>
                </a:extLst>
              </a:tr>
              <a:tr h="470152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300">
                          <a:latin typeface="Century Gothic" panose="020B0502020202020204" pitchFamily="34" charset="0"/>
                        </a:rPr>
                        <a:t>Managed</a:t>
                      </a:r>
                      <a:r>
                        <a:rPr lang="zh-CN" altLang="en-US" sz="130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300">
                          <a:latin typeface="Century Gothic" panose="020B0502020202020204" pitchFamily="34" charset="0"/>
                        </a:rPr>
                        <a:t>Private</a:t>
                      </a:r>
                      <a:r>
                        <a:rPr lang="zh-CN" altLang="en-US" sz="130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300">
                          <a:latin typeface="Century Gothic" panose="020B0502020202020204" pitchFamily="34" charset="0"/>
                        </a:rPr>
                        <a:t>cloud</a:t>
                      </a:r>
                      <a:r>
                        <a:rPr lang="zh-CN" altLang="en-US" sz="1300">
                          <a:latin typeface="Century Gothic" panose="020B0502020202020204" pitchFamily="34" charset="0"/>
                        </a:rPr>
                        <a:t> </a:t>
                      </a:r>
                    </a:p>
                  </a:txBody>
                  <a:tcPr marL="87444" marR="87444" marT="43722" marB="4372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HK" altLang="zh-CN" sz="1300">
                          <a:latin typeface="Century Gothic" panose="020B0502020202020204" pitchFamily="34" charset="0"/>
                        </a:rPr>
                        <a:t>PaaS / Microservices</a:t>
                      </a:r>
                      <a:endParaRPr lang="zh-CN" altLang="en-US" sz="1300">
                        <a:latin typeface="Century Gothic" panose="020B0502020202020204" pitchFamily="34" charset="0"/>
                      </a:endParaRPr>
                    </a:p>
                  </a:txBody>
                  <a:tcPr marL="87444" marR="87444" marT="43722" marB="4372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300">
                          <a:latin typeface="Century Gothic"/>
                        </a:rPr>
                        <a:t>Database</a:t>
                      </a:r>
                      <a:r>
                        <a:rPr lang="zh-CN" altLang="en-US" sz="1300">
                          <a:latin typeface="Century Gothic"/>
                        </a:rPr>
                        <a:t> </a:t>
                      </a:r>
                      <a:r>
                        <a:rPr lang="en-US" altLang="zh-CN" sz="1300">
                          <a:latin typeface="Century Gothic"/>
                        </a:rPr>
                        <a:t>as</a:t>
                      </a:r>
                      <a:r>
                        <a:rPr lang="zh-CN" altLang="en-US" sz="1300">
                          <a:latin typeface="Century Gothic"/>
                        </a:rPr>
                        <a:t> </a:t>
                      </a:r>
                      <a:r>
                        <a:rPr lang="en-US" altLang="zh-CN" sz="1300">
                          <a:latin typeface="Century Gothic"/>
                        </a:rPr>
                        <a:t>a</a:t>
                      </a:r>
                      <a:r>
                        <a:rPr lang="zh-CN" altLang="en-US" sz="1300">
                          <a:latin typeface="Century Gothic"/>
                        </a:rPr>
                        <a:t> </a:t>
                      </a:r>
                      <a:r>
                        <a:rPr lang="en-US" altLang="zh-CN" sz="1300">
                          <a:latin typeface="Century Gothic"/>
                        </a:rPr>
                        <a:t>service</a:t>
                      </a:r>
                      <a:r>
                        <a:rPr lang="zh-CN" altLang="en-US" sz="1300">
                          <a:latin typeface="Century Gothic"/>
                        </a:rPr>
                        <a:t> </a:t>
                      </a:r>
                      <a:endParaRPr lang="zh-CN" altLang="en-US" sz="1300">
                        <a:latin typeface="Century Gothic" panose="020B0502020202020204" pitchFamily="34" charset="0"/>
                      </a:endParaRPr>
                    </a:p>
                  </a:txBody>
                  <a:tcPr marL="87444" marR="87444" marT="43722" marB="4372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87369429"/>
                  </a:ext>
                </a:extLst>
              </a:tr>
              <a:tr h="368107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300">
                          <a:latin typeface="Century Gothic" panose="020B0502020202020204" pitchFamily="34" charset="0"/>
                        </a:rPr>
                        <a:t>Managed</a:t>
                      </a:r>
                      <a:r>
                        <a:rPr lang="zh-CN" altLang="en-US" sz="130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300">
                          <a:latin typeface="Century Gothic" panose="020B0502020202020204" pitchFamily="34" charset="0"/>
                        </a:rPr>
                        <a:t>VMware</a:t>
                      </a:r>
                      <a:r>
                        <a:rPr lang="zh-CN" altLang="en-US" sz="130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300">
                          <a:latin typeface="Century Gothic" panose="020B0502020202020204" pitchFamily="34" charset="0"/>
                        </a:rPr>
                        <a:t>cluster</a:t>
                      </a:r>
                      <a:r>
                        <a:rPr lang="zh-CN" altLang="en-US" sz="1300">
                          <a:latin typeface="Century Gothic" panose="020B0502020202020204" pitchFamily="34" charset="0"/>
                        </a:rPr>
                        <a:t> </a:t>
                      </a:r>
                    </a:p>
                  </a:txBody>
                  <a:tcPr marL="87444" marR="87444" marT="43722" marB="4372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300">
                          <a:latin typeface="Century Gothic" panose="020B0502020202020204" pitchFamily="34" charset="0"/>
                        </a:rPr>
                        <a:t>Manage</a:t>
                      </a:r>
                      <a:r>
                        <a:rPr lang="zh-CN" altLang="en-US" sz="130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300">
                          <a:latin typeface="Century Gothic" panose="020B0502020202020204" pitchFamily="34" charset="0"/>
                        </a:rPr>
                        <a:t>&amp;</a:t>
                      </a:r>
                      <a:r>
                        <a:rPr lang="zh-CN" altLang="en-US" sz="130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300">
                          <a:latin typeface="Century Gothic" panose="020B0502020202020204" pitchFamily="34" charset="0"/>
                        </a:rPr>
                        <a:t>Operate</a:t>
                      </a:r>
                      <a:endParaRPr lang="zh-CN" altLang="en-US" sz="1300">
                        <a:latin typeface="Century Gothic" panose="020B0502020202020204" pitchFamily="34" charset="0"/>
                      </a:endParaRPr>
                    </a:p>
                  </a:txBody>
                  <a:tcPr marL="87444" marR="87444" marT="43722" marB="4372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300">
                          <a:latin typeface="Century Gothic" panose="020B0502020202020204" pitchFamily="34" charset="0"/>
                        </a:rPr>
                        <a:t>Network</a:t>
                      </a:r>
                      <a:r>
                        <a:rPr lang="zh-CN" altLang="en-US" sz="130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300">
                          <a:latin typeface="Century Gothic" panose="020B0502020202020204" pitchFamily="34" charset="0"/>
                        </a:rPr>
                        <a:t>as</a:t>
                      </a:r>
                      <a:r>
                        <a:rPr lang="zh-CN" altLang="en-US" sz="130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300">
                          <a:latin typeface="Century Gothic" panose="020B0502020202020204" pitchFamily="34" charset="0"/>
                        </a:rPr>
                        <a:t>a</a:t>
                      </a:r>
                      <a:r>
                        <a:rPr lang="zh-CN" altLang="en-US" sz="130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300">
                          <a:latin typeface="Century Gothic" panose="020B0502020202020204" pitchFamily="34" charset="0"/>
                        </a:rPr>
                        <a:t>Service</a:t>
                      </a:r>
                      <a:r>
                        <a:rPr lang="zh-CN" altLang="en-US" sz="1300">
                          <a:latin typeface="Century Gothic" panose="020B0502020202020204" pitchFamily="34" charset="0"/>
                        </a:rPr>
                        <a:t> </a:t>
                      </a:r>
                    </a:p>
                  </a:txBody>
                  <a:tcPr marL="87444" marR="87444" marT="43722" marB="4372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79540636"/>
                  </a:ext>
                </a:extLst>
              </a:tr>
              <a:tr h="414029">
                <a:tc rowSpan="2">
                  <a:txBody>
                    <a:bodyPr/>
                    <a:lstStyle/>
                    <a:p>
                      <a:r>
                        <a:rPr lang="en-US" altLang="zh-CN" sz="1400" b="1">
                          <a:latin typeface="Century Gothic" panose="020B0502020202020204" pitchFamily="34" charset="0"/>
                        </a:rPr>
                        <a:t>Security</a:t>
                      </a:r>
                      <a:r>
                        <a:rPr lang="zh-CN" altLang="en-US" sz="1400" b="1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400" b="1">
                          <a:latin typeface="Century Gothic" panose="020B0502020202020204" pitchFamily="34" charset="0"/>
                        </a:rPr>
                        <a:t>as</a:t>
                      </a:r>
                      <a:r>
                        <a:rPr lang="zh-CN" altLang="en-US" sz="1400" b="1">
                          <a:latin typeface="Century Gothic" panose="020B0502020202020204" pitchFamily="34" charset="0"/>
                        </a:rPr>
                        <a:t> </a:t>
                      </a:r>
                      <a:endParaRPr lang="en-US" altLang="zh-CN" sz="1400" b="1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US" altLang="zh-CN" sz="1400" b="1">
                          <a:latin typeface="Century Gothic" panose="020B0502020202020204" pitchFamily="34" charset="0"/>
                        </a:rPr>
                        <a:t>Service</a:t>
                      </a:r>
                      <a:r>
                        <a:rPr lang="zh-CN" altLang="en-US" sz="1400" b="1">
                          <a:latin typeface="Century Gothic" panose="020B0502020202020204" pitchFamily="34" charset="0"/>
                        </a:rPr>
                        <a:t> </a:t>
                      </a:r>
                    </a:p>
                  </a:txBody>
                  <a:tcPr marL="87444" marR="87444" marT="43722" marB="4372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300" b="1">
                          <a:solidFill>
                            <a:schemeClr val="bg1"/>
                          </a:solidFill>
                          <a:latin typeface="Century Gothic"/>
                        </a:rPr>
                        <a:t>Threat</a:t>
                      </a:r>
                      <a:r>
                        <a:rPr lang="zh-CN" altLang="en-US" sz="1300" b="1">
                          <a:solidFill>
                            <a:schemeClr val="bg1"/>
                          </a:solidFill>
                          <a:latin typeface="Century Gothic"/>
                        </a:rPr>
                        <a:t> </a:t>
                      </a:r>
                      <a:r>
                        <a:rPr lang="en-US" altLang="zh-CN" sz="1300" b="1">
                          <a:solidFill>
                            <a:schemeClr val="bg1"/>
                          </a:solidFill>
                          <a:latin typeface="Century Gothic"/>
                        </a:rPr>
                        <a:t>detection &amp;</a:t>
                      </a:r>
                      <a:r>
                        <a:rPr lang="zh-CN" altLang="en-US" sz="1300" b="1">
                          <a:solidFill>
                            <a:schemeClr val="bg1"/>
                          </a:solidFill>
                          <a:latin typeface="Century Gothic"/>
                        </a:rPr>
                        <a:t> </a:t>
                      </a:r>
                      <a:r>
                        <a:rPr lang="en-US" altLang="zh-CN" sz="1300" b="1">
                          <a:solidFill>
                            <a:schemeClr val="bg1"/>
                          </a:solidFill>
                          <a:latin typeface="Century Gothic"/>
                        </a:rPr>
                        <a:t>response</a:t>
                      </a:r>
                    </a:p>
                  </a:txBody>
                  <a:tcPr marL="87444" marR="87444" marT="43722" marB="4372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300" b="1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Risk</a:t>
                      </a:r>
                      <a:r>
                        <a:rPr lang="zh-CN" altLang="en-US" sz="1300" b="1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300" b="1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&amp;</a:t>
                      </a:r>
                      <a:r>
                        <a:rPr lang="zh-CN" altLang="en-US" sz="1300" b="1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300" b="1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Compliance</a:t>
                      </a:r>
                      <a:endParaRPr lang="zh-CN" altLang="en-US" sz="1300" b="1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87444" marR="87444" marT="43722" marB="4372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300" b="1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Application</a:t>
                      </a:r>
                      <a:r>
                        <a:rPr lang="zh-CN" altLang="en-US" sz="1300" b="1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300" b="1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protection</a:t>
                      </a:r>
                      <a:r>
                        <a:rPr lang="zh-CN" altLang="en-US" sz="1300" b="1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</a:p>
                  </a:txBody>
                  <a:tcPr marL="87444" marR="87444" marT="43722" marB="4372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1468029"/>
                  </a:ext>
                </a:extLst>
              </a:tr>
              <a:tr h="414029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300" b="1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Incident</a:t>
                      </a:r>
                      <a:r>
                        <a:rPr lang="zh-CN" altLang="en-US" sz="1300" b="1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300" b="1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Response</a:t>
                      </a:r>
                    </a:p>
                  </a:txBody>
                  <a:tcPr marL="87444" marR="87444" marT="43722" marB="4372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300" b="1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Privacy</a:t>
                      </a:r>
                      <a:r>
                        <a:rPr lang="zh-CN" altLang="en-US" sz="1300" b="1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300" b="1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&amp;</a:t>
                      </a:r>
                      <a:r>
                        <a:rPr lang="zh-CN" altLang="en-US" sz="1300" b="1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300" b="1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Data</a:t>
                      </a:r>
                      <a:r>
                        <a:rPr lang="zh-CN" altLang="en-US" sz="1300" b="1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300" b="1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protection</a:t>
                      </a:r>
                      <a:endParaRPr lang="zh-CN" altLang="en-US" sz="1300" b="1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87444" marR="87444" marT="43722" marB="4372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300" b="1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87444" marR="87444" marT="43722" marB="4372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63266257"/>
                  </a:ext>
                </a:extLst>
              </a:tr>
              <a:tr h="414029"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40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700" b="1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Built-in</a:t>
                      </a:r>
                      <a:r>
                        <a:rPr lang="zh-CN" altLang="en-US" sz="1700" b="1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HK" altLang="zh-CN" sz="1700" b="1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all-round Cloud </a:t>
                      </a:r>
                      <a:r>
                        <a:rPr lang="en-US" altLang="zh-CN" sz="1700" b="1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Security</a:t>
                      </a:r>
                      <a:r>
                        <a:rPr lang="zh-CN" altLang="en-US" sz="1700" b="1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HK" altLang="zh-CN" sz="1700" b="1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with AI &amp; ML empowered</a:t>
                      </a:r>
                      <a:r>
                        <a:rPr lang="zh-CN" altLang="en-US" sz="1700" b="1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HK" altLang="zh-CN" sz="1700" b="1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Global Threat Intelligence</a:t>
                      </a:r>
                      <a:endParaRPr lang="zh-CN" altLang="en-US" sz="1700" b="1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87444" marR="87444" marT="43722" marB="4372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altLang="zh-CN" sz="15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46F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 sz="15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>
                        <a:alpha val="2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 sz="15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27083899"/>
                  </a:ext>
                </a:extLst>
              </a:tr>
            </a:tbl>
          </a:graphicData>
        </a:graphic>
      </p:graphicFrame>
      <p:grpSp>
        <p:nvGrpSpPr>
          <p:cNvPr id="7" name="组合 2">
            <a:extLst>
              <a:ext uri="{FF2B5EF4-FFF2-40B4-BE49-F238E27FC236}">
                <a16:creationId xmlns:a16="http://schemas.microsoft.com/office/drawing/2014/main" id="{66269AB9-ABA1-4669-AFDD-6EDE1733EB97}"/>
              </a:ext>
            </a:extLst>
          </p:cNvPr>
          <p:cNvGrpSpPr/>
          <p:nvPr/>
        </p:nvGrpSpPr>
        <p:grpSpPr>
          <a:xfrm>
            <a:off x="1842545" y="3894938"/>
            <a:ext cx="654939" cy="495849"/>
            <a:chOff x="9495716" y="2334907"/>
            <a:chExt cx="720725" cy="551168"/>
          </a:xfrm>
        </p:grpSpPr>
        <p:sp>
          <p:nvSpPr>
            <p:cNvPr id="8" name="Freeform 107">
              <a:extLst>
                <a:ext uri="{FF2B5EF4-FFF2-40B4-BE49-F238E27FC236}">
                  <a16:creationId xmlns:a16="http://schemas.microsoft.com/office/drawing/2014/main" id="{81C219D0-9965-464E-BB89-CBB27AEA64D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495716" y="2334907"/>
              <a:ext cx="720725" cy="458787"/>
            </a:xfrm>
            <a:custGeom>
              <a:avLst/>
              <a:gdLst>
                <a:gd name="T0" fmla="*/ 224 w 274"/>
                <a:gd name="T1" fmla="*/ 52 h 174"/>
                <a:gd name="T2" fmla="*/ 162 w 274"/>
                <a:gd name="T3" fmla="*/ 0 h 174"/>
                <a:gd name="T4" fmla="*/ 105 w 274"/>
                <a:gd name="T5" fmla="*/ 38 h 174"/>
                <a:gd name="T6" fmla="*/ 88 w 274"/>
                <a:gd name="T7" fmla="*/ 34 h 174"/>
                <a:gd name="T8" fmla="*/ 42 w 274"/>
                <a:gd name="T9" fmla="*/ 77 h 174"/>
                <a:gd name="T10" fmla="*/ 0 w 274"/>
                <a:gd name="T11" fmla="*/ 126 h 174"/>
                <a:gd name="T12" fmla="*/ 43 w 274"/>
                <a:gd name="T13" fmla="*/ 174 h 174"/>
                <a:gd name="T14" fmla="*/ 43 w 274"/>
                <a:gd name="T15" fmla="*/ 163 h 174"/>
                <a:gd name="T16" fmla="*/ 11 w 274"/>
                <a:gd name="T17" fmla="*/ 126 h 174"/>
                <a:gd name="T18" fmla="*/ 47 w 274"/>
                <a:gd name="T19" fmla="*/ 88 h 174"/>
                <a:gd name="T20" fmla="*/ 53 w 274"/>
                <a:gd name="T21" fmla="*/ 88 h 174"/>
                <a:gd name="T22" fmla="*/ 53 w 274"/>
                <a:gd name="T23" fmla="*/ 82 h 174"/>
                <a:gd name="T24" fmla="*/ 88 w 274"/>
                <a:gd name="T25" fmla="*/ 45 h 174"/>
                <a:gd name="T26" fmla="*/ 105 w 274"/>
                <a:gd name="T27" fmla="*/ 49 h 174"/>
                <a:gd name="T28" fmla="*/ 111 w 274"/>
                <a:gd name="T29" fmla="*/ 52 h 174"/>
                <a:gd name="T30" fmla="*/ 113 w 274"/>
                <a:gd name="T31" fmla="*/ 46 h 174"/>
                <a:gd name="T32" fmla="*/ 162 w 274"/>
                <a:gd name="T33" fmla="*/ 10 h 174"/>
                <a:gd name="T34" fmla="*/ 214 w 274"/>
                <a:gd name="T35" fmla="*/ 58 h 174"/>
                <a:gd name="T36" fmla="*/ 214 w 274"/>
                <a:gd name="T37" fmla="*/ 62 h 174"/>
                <a:gd name="T38" fmla="*/ 219 w 274"/>
                <a:gd name="T39" fmla="*/ 62 h 174"/>
                <a:gd name="T40" fmla="*/ 264 w 274"/>
                <a:gd name="T41" fmla="*/ 113 h 174"/>
                <a:gd name="T42" fmla="*/ 215 w 274"/>
                <a:gd name="T43" fmla="*/ 163 h 174"/>
                <a:gd name="T44" fmla="*/ 213 w 274"/>
                <a:gd name="T45" fmla="*/ 163 h 174"/>
                <a:gd name="T46" fmla="*/ 213 w 274"/>
                <a:gd name="T47" fmla="*/ 174 h 174"/>
                <a:gd name="T48" fmla="*/ 215 w 274"/>
                <a:gd name="T49" fmla="*/ 174 h 174"/>
                <a:gd name="T50" fmla="*/ 274 w 274"/>
                <a:gd name="T51" fmla="*/ 113 h 174"/>
                <a:gd name="T52" fmla="*/ 224 w 274"/>
                <a:gd name="T53" fmla="*/ 52 h 174"/>
                <a:gd name="T54" fmla="*/ 224 w 274"/>
                <a:gd name="T55" fmla="*/ 52 h 174"/>
                <a:gd name="T56" fmla="*/ 224 w 274"/>
                <a:gd name="T57" fmla="*/ 52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74" h="174">
                  <a:moveTo>
                    <a:pt x="224" y="52"/>
                  </a:moveTo>
                  <a:cubicBezTo>
                    <a:pt x="218" y="22"/>
                    <a:pt x="192" y="0"/>
                    <a:pt x="162" y="0"/>
                  </a:cubicBezTo>
                  <a:cubicBezTo>
                    <a:pt x="138" y="0"/>
                    <a:pt x="115" y="15"/>
                    <a:pt x="105" y="38"/>
                  </a:cubicBezTo>
                  <a:cubicBezTo>
                    <a:pt x="100" y="35"/>
                    <a:pt x="94" y="34"/>
                    <a:pt x="88" y="34"/>
                  </a:cubicBezTo>
                  <a:cubicBezTo>
                    <a:pt x="64" y="34"/>
                    <a:pt x="44" y="53"/>
                    <a:pt x="42" y="77"/>
                  </a:cubicBezTo>
                  <a:cubicBezTo>
                    <a:pt x="18" y="80"/>
                    <a:pt x="0" y="101"/>
                    <a:pt x="0" y="126"/>
                  </a:cubicBezTo>
                  <a:cubicBezTo>
                    <a:pt x="0" y="151"/>
                    <a:pt x="19" y="172"/>
                    <a:pt x="43" y="174"/>
                  </a:cubicBezTo>
                  <a:cubicBezTo>
                    <a:pt x="43" y="163"/>
                    <a:pt x="43" y="163"/>
                    <a:pt x="43" y="163"/>
                  </a:cubicBezTo>
                  <a:cubicBezTo>
                    <a:pt x="25" y="161"/>
                    <a:pt x="11" y="145"/>
                    <a:pt x="11" y="126"/>
                  </a:cubicBezTo>
                  <a:cubicBezTo>
                    <a:pt x="11" y="105"/>
                    <a:pt x="27" y="88"/>
                    <a:pt x="47" y="88"/>
                  </a:cubicBezTo>
                  <a:cubicBezTo>
                    <a:pt x="53" y="88"/>
                    <a:pt x="53" y="88"/>
                    <a:pt x="53" y="88"/>
                  </a:cubicBezTo>
                  <a:cubicBezTo>
                    <a:pt x="53" y="82"/>
                    <a:pt x="53" y="82"/>
                    <a:pt x="53" y="82"/>
                  </a:cubicBezTo>
                  <a:cubicBezTo>
                    <a:pt x="53" y="62"/>
                    <a:pt x="69" y="45"/>
                    <a:pt x="88" y="45"/>
                  </a:cubicBezTo>
                  <a:cubicBezTo>
                    <a:pt x="94" y="45"/>
                    <a:pt x="100" y="46"/>
                    <a:pt x="105" y="49"/>
                  </a:cubicBezTo>
                  <a:cubicBezTo>
                    <a:pt x="111" y="52"/>
                    <a:pt x="111" y="52"/>
                    <a:pt x="111" y="52"/>
                  </a:cubicBezTo>
                  <a:cubicBezTo>
                    <a:pt x="113" y="46"/>
                    <a:pt x="113" y="46"/>
                    <a:pt x="113" y="46"/>
                  </a:cubicBezTo>
                  <a:cubicBezTo>
                    <a:pt x="120" y="25"/>
                    <a:pt x="140" y="10"/>
                    <a:pt x="162" y="10"/>
                  </a:cubicBezTo>
                  <a:cubicBezTo>
                    <a:pt x="188" y="10"/>
                    <a:pt x="210" y="31"/>
                    <a:pt x="214" y="58"/>
                  </a:cubicBezTo>
                  <a:cubicBezTo>
                    <a:pt x="214" y="62"/>
                    <a:pt x="214" y="62"/>
                    <a:pt x="214" y="62"/>
                  </a:cubicBezTo>
                  <a:cubicBezTo>
                    <a:pt x="219" y="62"/>
                    <a:pt x="219" y="62"/>
                    <a:pt x="219" y="62"/>
                  </a:cubicBezTo>
                  <a:cubicBezTo>
                    <a:pt x="244" y="64"/>
                    <a:pt x="264" y="86"/>
                    <a:pt x="264" y="113"/>
                  </a:cubicBezTo>
                  <a:cubicBezTo>
                    <a:pt x="264" y="141"/>
                    <a:pt x="242" y="163"/>
                    <a:pt x="215" y="163"/>
                  </a:cubicBezTo>
                  <a:cubicBezTo>
                    <a:pt x="213" y="163"/>
                    <a:pt x="213" y="163"/>
                    <a:pt x="213" y="163"/>
                  </a:cubicBezTo>
                  <a:cubicBezTo>
                    <a:pt x="213" y="174"/>
                    <a:pt x="213" y="174"/>
                    <a:pt x="213" y="174"/>
                  </a:cubicBezTo>
                  <a:cubicBezTo>
                    <a:pt x="215" y="174"/>
                    <a:pt x="215" y="174"/>
                    <a:pt x="215" y="174"/>
                  </a:cubicBezTo>
                  <a:cubicBezTo>
                    <a:pt x="248" y="174"/>
                    <a:pt x="274" y="147"/>
                    <a:pt x="274" y="113"/>
                  </a:cubicBezTo>
                  <a:cubicBezTo>
                    <a:pt x="274" y="82"/>
                    <a:pt x="253" y="56"/>
                    <a:pt x="224" y="52"/>
                  </a:cubicBezTo>
                  <a:close/>
                  <a:moveTo>
                    <a:pt x="224" y="52"/>
                  </a:moveTo>
                  <a:cubicBezTo>
                    <a:pt x="224" y="52"/>
                    <a:pt x="224" y="52"/>
                    <a:pt x="224" y="52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" name="Freeform 108">
              <a:extLst>
                <a:ext uri="{FF2B5EF4-FFF2-40B4-BE49-F238E27FC236}">
                  <a16:creationId xmlns:a16="http://schemas.microsoft.com/office/drawing/2014/main" id="{1DFFD3BA-2C3B-40E0-AEBF-D2B8620FD9B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713913" y="2789238"/>
              <a:ext cx="334963" cy="96837"/>
            </a:xfrm>
            <a:custGeom>
              <a:avLst/>
              <a:gdLst>
                <a:gd name="T0" fmla="*/ 123 w 127"/>
                <a:gd name="T1" fmla="*/ 0 h 37"/>
                <a:gd name="T2" fmla="*/ 4 w 127"/>
                <a:gd name="T3" fmla="*/ 0 h 37"/>
                <a:gd name="T4" fmla="*/ 0 w 127"/>
                <a:gd name="T5" fmla="*/ 5 h 37"/>
                <a:gd name="T6" fmla="*/ 0 w 127"/>
                <a:gd name="T7" fmla="*/ 33 h 37"/>
                <a:gd name="T8" fmla="*/ 4 w 127"/>
                <a:gd name="T9" fmla="*/ 37 h 37"/>
                <a:gd name="T10" fmla="*/ 123 w 127"/>
                <a:gd name="T11" fmla="*/ 37 h 37"/>
                <a:gd name="T12" fmla="*/ 127 w 127"/>
                <a:gd name="T13" fmla="*/ 33 h 37"/>
                <a:gd name="T14" fmla="*/ 127 w 127"/>
                <a:gd name="T15" fmla="*/ 5 h 37"/>
                <a:gd name="T16" fmla="*/ 123 w 127"/>
                <a:gd name="T17" fmla="*/ 0 h 37"/>
                <a:gd name="T18" fmla="*/ 19 w 127"/>
                <a:gd name="T19" fmla="*/ 28 h 37"/>
                <a:gd name="T20" fmla="*/ 12 w 127"/>
                <a:gd name="T21" fmla="*/ 28 h 37"/>
                <a:gd name="T22" fmla="*/ 12 w 127"/>
                <a:gd name="T23" fmla="*/ 9 h 37"/>
                <a:gd name="T24" fmla="*/ 19 w 127"/>
                <a:gd name="T25" fmla="*/ 9 h 37"/>
                <a:gd name="T26" fmla="*/ 19 w 127"/>
                <a:gd name="T27" fmla="*/ 28 h 37"/>
                <a:gd name="T28" fmla="*/ 35 w 127"/>
                <a:gd name="T29" fmla="*/ 28 h 37"/>
                <a:gd name="T30" fmla="*/ 28 w 127"/>
                <a:gd name="T31" fmla="*/ 28 h 37"/>
                <a:gd name="T32" fmla="*/ 28 w 127"/>
                <a:gd name="T33" fmla="*/ 9 h 37"/>
                <a:gd name="T34" fmla="*/ 35 w 127"/>
                <a:gd name="T35" fmla="*/ 9 h 37"/>
                <a:gd name="T36" fmla="*/ 35 w 127"/>
                <a:gd name="T37" fmla="*/ 28 h 37"/>
                <a:gd name="T38" fmla="*/ 105 w 127"/>
                <a:gd name="T39" fmla="*/ 27 h 37"/>
                <a:gd name="T40" fmla="*/ 96 w 127"/>
                <a:gd name="T41" fmla="*/ 19 h 37"/>
                <a:gd name="T42" fmla="*/ 105 w 127"/>
                <a:gd name="T43" fmla="*/ 10 h 37"/>
                <a:gd name="T44" fmla="*/ 114 w 127"/>
                <a:gd name="T45" fmla="*/ 19 h 37"/>
                <a:gd name="T46" fmla="*/ 105 w 127"/>
                <a:gd name="T47" fmla="*/ 27 h 37"/>
                <a:gd name="T48" fmla="*/ 105 w 127"/>
                <a:gd name="T49" fmla="*/ 27 h 37"/>
                <a:gd name="T50" fmla="*/ 105 w 127"/>
                <a:gd name="T51" fmla="*/ 27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27" h="37">
                  <a:moveTo>
                    <a:pt x="123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5"/>
                    <a:pt x="2" y="37"/>
                    <a:pt x="4" y="37"/>
                  </a:cubicBezTo>
                  <a:cubicBezTo>
                    <a:pt x="123" y="37"/>
                    <a:pt x="123" y="37"/>
                    <a:pt x="123" y="37"/>
                  </a:cubicBezTo>
                  <a:cubicBezTo>
                    <a:pt x="126" y="37"/>
                    <a:pt x="127" y="35"/>
                    <a:pt x="127" y="33"/>
                  </a:cubicBezTo>
                  <a:cubicBezTo>
                    <a:pt x="127" y="5"/>
                    <a:pt x="127" y="5"/>
                    <a:pt x="127" y="5"/>
                  </a:cubicBezTo>
                  <a:cubicBezTo>
                    <a:pt x="127" y="2"/>
                    <a:pt x="126" y="0"/>
                    <a:pt x="123" y="0"/>
                  </a:cubicBezTo>
                  <a:close/>
                  <a:moveTo>
                    <a:pt x="19" y="28"/>
                  </a:moveTo>
                  <a:cubicBezTo>
                    <a:pt x="12" y="28"/>
                    <a:pt x="12" y="28"/>
                    <a:pt x="12" y="28"/>
                  </a:cubicBezTo>
                  <a:cubicBezTo>
                    <a:pt x="12" y="9"/>
                    <a:pt x="12" y="9"/>
                    <a:pt x="12" y="9"/>
                  </a:cubicBezTo>
                  <a:cubicBezTo>
                    <a:pt x="19" y="9"/>
                    <a:pt x="19" y="9"/>
                    <a:pt x="19" y="9"/>
                  </a:cubicBezTo>
                  <a:lnTo>
                    <a:pt x="19" y="28"/>
                  </a:lnTo>
                  <a:close/>
                  <a:moveTo>
                    <a:pt x="35" y="28"/>
                  </a:moveTo>
                  <a:cubicBezTo>
                    <a:pt x="28" y="28"/>
                    <a:pt x="28" y="28"/>
                    <a:pt x="28" y="28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35" y="9"/>
                    <a:pt x="35" y="9"/>
                    <a:pt x="35" y="9"/>
                  </a:cubicBezTo>
                  <a:lnTo>
                    <a:pt x="35" y="28"/>
                  </a:lnTo>
                  <a:close/>
                  <a:moveTo>
                    <a:pt x="105" y="27"/>
                  </a:moveTo>
                  <a:cubicBezTo>
                    <a:pt x="100" y="27"/>
                    <a:pt x="96" y="24"/>
                    <a:pt x="96" y="19"/>
                  </a:cubicBezTo>
                  <a:cubicBezTo>
                    <a:pt x="96" y="14"/>
                    <a:pt x="100" y="10"/>
                    <a:pt x="105" y="10"/>
                  </a:cubicBezTo>
                  <a:cubicBezTo>
                    <a:pt x="110" y="10"/>
                    <a:pt x="114" y="14"/>
                    <a:pt x="114" y="19"/>
                  </a:cubicBezTo>
                  <a:cubicBezTo>
                    <a:pt x="114" y="24"/>
                    <a:pt x="110" y="27"/>
                    <a:pt x="105" y="27"/>
                  </a:cubicBezTo>
                  <a:close/>
                  <a:moveTo>
                    <a:pt x="105" y="27"/>
                  </a:moveTo>
                  <a:cubicBezTo>
                    <a:pt x="105" y="27"/>
                    <a:pt x="105" y="27"/>
                    <a:pt x="105" y="27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" name="Freeform 109">
              <a:extLst>
                <a:ext uri="{FF2B5EF4-FFF2-40B4-BE49-F238E27FC236}">
                  <a16:creationId xmlns:a16="http://schemas.microsoft.com/office/drawing/2014/main" id="{0C1F345E-E8BE-4BD0-9813-6A6049F0332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713913" y="2682875"/>
              <a:ext cx="334963" cy="98425"/>
            </a:xfrm>
            <a:custGeom>
              <a:avLst/>
              <a:gdLst>
                <a:gd name="T0" fmla="*/ 123 w 127"/>
                <a:gd name="T1" fmla="*/ 0 h 37"/>
                <a:gd name="T2" fmla="*/ 4 w 127"/>
                <a:gd name="T3" fmla="*/ 0 h 37"/>
                <a:gd name="T4" fmla="*/ 0 w 127"/>
                <a:gd name="T5" fmla="*/ 5 h 37"/>
                <a:gd name="T6" fmla="*/ 0 w 127"/>
                <a:gd name="T7" fmla="*/ 32 h 37"/>
                <a:gd name="T8" fmla="*/ 4 w 127"/>
                <a:gd name="T9" fmla="*/ 37 h 37"/>
                <a:gd name="T10" fmla="*/ 123 w 127"/>
                <a:gd name="T11" fmla="*/ 37 h 37"/>
                <a:gd name="T12" fmla="*/ 127 w 127"/>
                <a:gd name="T13" fmla="*/ 32 h 37"/>
                <a:gd name="T14" fmla="*/ 127 w 127"/>
                <a:gd name="T15" fmla="*/ 4 h 37"/>
                <a:gd name="T16" fmla="*/ 123 w 127"/>
                <a:gd name="T17" fmla="*/ 0 h 37"/>
                <a:gd name="T18" fmla="*/ 19 w 127"/>
                <a:gd name="T19" fmla="*/ 28 h 37"/>
                <a:gd name="T20" fmla="*/ 12 w 127"/>
                <a:gd name="T21" fmla="*/ 28 h 37"/>
                <a:gd name="T22" fmla="*/ 12 w 127"/>
                <a:gd name="T23" fmla="*/ 9 h 37"/>
                <a:gd name="T24" fmla="*/ 19 w 127"/>
                <a:gd name="T25" fmla="*/ 9 h 37"/>
                <a:gd name="T26" fmla="*/ 19 w 127"/>
                <a:gd name="T27" fmla="*/ 28 h 37"/>
                <a:gd name="T28" fmla="*/ 35 w 127"/>
                <a:gd name="T29" fmla="*/ 28 h 37"/>
                <a:gd name="T30" fmla="*/ 28 w 127"/>
                <a:gd name="T31" fmla="*/ 28 h 37"/>
                <a:gd name="T32" fmla="*/ 28 w 127"/>
                <a:gd name="T33" fmla="*/ 9 h 37"/>
                <a:gd name="T34" fmla="*/ 35 w 127"/>
                <a:gd name="T35" fmla="*/ 9 h 37"/>
                <a:gd name="T36" fmla="*/ 35 w 127"/>
                <a:gd name="T37" fmla="*/ 28 h 37"/>
                <a:gd name="T38" fmla="*/ 105 w 127"/>
                <a:gd name="T39" fmla="*/ 27 h 37"/>
                <a:gd name="T40" fmla="*/ 96 w 127"/>
                <a:gd name="T41" fmla="*/ 18 h 37"/>
                <a:gd name="T42" fmla="*/ 105 w 127"/>
                <a:gd name="T43" fmla="*/ 9 h 37"/>
                <a:gd name="T44" fmla="*/ 114 w 127"/>
                <a:gd name="T45" fmla="*/ 18 h 37"/>
                <a:gd name="T46" fmla="*/ 105 w 127"/>
                <a:gd name="T47" fmla="*/ 27 h 37"/>
                <a:gd name="T48" fmla="*/ 105 w 127"/>
                <a:gd name="T49" fmla="*/ 27 h 37"/>
                <a:gd name="T50" fmla="*/ 105 w 127"/>
                <a:gd name="T51" fmla="*/ 27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27" h="37">
                  <a:moveTo>
                    <a:pt x="123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5"/>
                    <a:pt x="2" y="37"/>
                    <a:pt x="4" y="37"/>
                  </a:cubicBezTo>
                  <a:cubicBezTo>
                    <a:pt x="123" y="37"/>
                    <a:pt x="123" y="37"/>
                    <a:pt x="123" y="37"/>
                  </a:cubicBezTo>
                  <a:cubicBezTo>
                    <a:pt x="126" y="37"/>
                    <a:pt x="127" y="35"/>
                    <a:pt x="127" y="32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2"/>
                    <a:pt x="126" y="0"/>
                    <a:pt x="123" y="0"/>
                  </a:cubicBezTo>
                  <a:close/>
                  <a:moveTo>
                    <a:pt x="19" y="28"/>
                  </a:moveTo>
                  <a:cubicBezTo>
                    <a:pt x="12" y="28"/>
                    <a:pt x="12" y="28"/>
                    <a:pt x="12" y="28"/>
                  </a:cubicBezTo>
                  <a:cubicBezTo>
                    <a:pt x="12" y="9"/>
                    <a:pt x="12" y="9"/>
                    <a:pt x="12" y="9"/>
                  </a:cubicBezTo>
                  <a:cubicBezTo>
                    <a:pt x="19" y="9"/>
                    <a:pt x="19" y="9"/>
                    <a:pt x="19" y="9"/>
                  </a:cubicBezTo>
                  <a:lnTo>
                    <a:pt x="19" y="28"/>
                  </a:lnTo>
                  <a:close/>
                  <a:moveTo>
                    <a:pt x="35" y="28"/>
                  </a:moveTo>
                  <a:cubicBezTo>
                    <a:pt x="28" y="28"/>
                    <a:pt x="28" y="28"/>
                    <a:pt x="28" y="28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35" y="9"/>
                    <a:pt x="35" y="9"/>
                    <a:pt x="35" y="9"/>
                  </a:cubicBezTo>
                  <a:lnTo>
                    <a:pt x="35" y="28"/>
                  </a:lnTo>
                  <a:close/>
                  <a:moveTo>
                    <a:pt x="105" y="27"/>
                  </a:moveTo>
                  <a:cubicBezTo>
                    <a:pt x="100" y="27"/>
                    <a:pt x="96" y="23"/>
                    <a:pt x="96" y="18"/>
                  </a:cubicBezTo>
                  <a:cubicBezTo>
                    <a:pt x="96" y="13"/>
                    <a:pt x="100" y="9"/>
                    <a:pt x="105" y="9"/>
                  </a:cubicBezTo>
                  <a:cubicBezTo>
                    <a:pt x="110" y="9"/>
                    <a:pt x="114" y="13"/>
                    <a:pt x="114" y="18"/>
                  </a:cubicBezTo>
                  <a:cubicBezTo>
                    <a:pt x="114" y="23"/>
                    <a:pt x="110" y="27"/>
                    <a:pt x="105" y="27"/>
                  </a:cubicBezTo>
                  <a:close/>
                  <a:moveTo>
                    <a:pt x="105" y="27"/>
                  </a:moveTo>
                  <a:cubicBezTo>
                    <a:pt x="105" y="27"/>
                    <a:pt x="105" y="27"/>
                    <a:pt x="105" y="27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" name="Freeform 110">
              <a:extLst>
                <a:ext uri="{FF2B5EF4-FFF2-40B4-BE49-F238E27FC236}">
                  <a16:creationId xmlns:a16="http://schemas.microsoft.com/office/drawing/2014/main" id="{A679275B-AB7C-4C6A-9C3B-269D7A80C09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713913" y="2578100"/>
              <a:ext cx="334963" cy="93662"/>
            </a:xfrm>
            <a:custGeom>
              <a:avLst/>
              <a:gdLst>
                <a:gd name="T0" fmla="*/ 123 w 127"/>
                <a:gd name="T1" fmla="*/ 0 h 36"/>
                <a:gd name="T2" fmla="*/ 4 w 127"/>
                <a:gd name="T3" fmla="*/ 0 h 36"/>
                <a:gd name="T4" fmla="*/ 0 w 127"/>
                <a:gd name="T5" fmla="*/ 4 h 36"/>
                <a:gd name="T6" fmla="*/ 0 w 127"/>
                <a:gd name="T7" fmla="*/ 32 h 36"/>
                <a:gd name="T8" fmla="*/ 4 w 127"/>
                <a:gd name="T9" fmla="*/ 36 h 36"/>
                <a:gd name="T10" fmla="*/ 123 w 127"/>
                <a:gd name="T11" fmla="*/ 36 h 36"/>
                <a:gd name="T12" fmla="*/ 127 w 127"/>
                <a:gd name="T13" fmla="*/ 32 h 36"/>
                <a:gd name="T14" fmla="*/ 127 w 127"/>
                <a:gd name="T15" fmla="*/ 4 h 36"/>
                <a:gd name="T16" fmla="*/ 123 w 127"/>
                <a:gd name="T17" fmla="*/ 0 h 36"/>
                <a:gd name="T18" fmla="*/ 19 w 127"/>
                <a:gd name="T19" fmla="*/ 27 h 36"/>
                <a:gd name="T20" fmla="*/ 12 w 127"/>
                <a:gd name="T21" fmla="*/ 27 h 36"/>
                <a:gd name="T22" fmla="*/ 12 w 127"/>
                <a:gd name="T23" fmla="*/ 8 h 36"/>
                <a:gd name="T24" fmla="*/ 19 w 127"/>
                <a:gd name="T25" fmla="*/ 8 h 36"/>
                <a:gd name="T26" fmla="*/ 19 w 127"/>
                <a:gd name="T27" fmla="*/ 27 h 36"/>
                <a:gd name="T28" fmla="*/ 35 w 127"/>
                <a:gd name="T29" fmla="*/ 27 h 36"/>
                <a:gd name="T30" fmla="*/ 28 w 127"/>
                <a:gd name="T31" fmla="*/ 27 h 36"/>
                <a:gd name="T32" fmla="*/ 28 w 127"/>
                <a:gd name="T33" fmla="*/ 8 h 36"/>
                <a:gd name="T34" fmla="*/ 35 w 127"/>
                <a:gd name="T35" fmla="*/ 8 h 36"/>
                <a:gd name="T36" fmla="*/ 35 w 127"/>
                <a:gd name="T37" fmla="*/ 27 h 36"/>
                <a:gd name="T38" fmla="*/ 105 w 127"/>
                <a:gd name="T39" fmla="*/ 27 h 36"/>
                <a:gd name="T40" fmla="*/ 96 w 127"/>
                <a:gd name="T41" fmla="*/ 18 h 36"/>
                <a:gd name="T42" fmla="*/ 105 w 127"/>
                <a:gd name="T43" fmla="*/ 9 h 36"/>
                <a:gd name="T44" fmla="*/ 114 w 127"/>
                <a:gd name="T45" fmla="*/ 18 h 36"/>
                <a:gd name="T46" fmla="*/ 105 w 127"/>
                <a:gd name="T47" fmla="*/ 27 h 36"/>
                <a:gd name="T48" fmla="*/ 105 w 127"/>
                <a:gd name="T49" fmla="*/ 27 h 36"/>
                <a:gd name="T50" fmla="*/ 105 w 127"/>
                <a:gd name="T51" fmla="*/ 27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27" h="36">
                  <a:moveTo>
                    <a:pt x="123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4"/>
                    <a:pt x="2" y="36"/>
                    <a:pt x="4" y="36"/>
                  </a:cubicBezTo>
                  <a:cubicBezTo>
                    <a:pt x="123" y="36"/>
                    <a:pt x="123" y="36"/>
                    <a:pt x="123" y="36"/>
                  </a:cubicBezTo>
                  <a:cubicBezTo>
                    <a:pt x="126" y="36"/>
                    <a:pt x="127" y="34"/>
                    <a:pt x="127" y="32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2"/>
                    <a:pt x="126" y="0"/>
                    <a:pt x="123" y="0"/>
                  </a:cubicBezTo>
                  <a:close/>
                  <a:moveTo>
                    <a:pt x="19" y="27"/>
                  </a:moveTo>
                  <a:cubicBezTo>
                    <a:pt x="12" y="27"/>
                    <a:pt x="12" y="27"/>
                    <a:pt x="12" y="27"/>
                  </a:cubicBezTo>
                  <a:cubicBezTo>
                    <a:pt x="12" y="8"/>
                    <a:pt x="12" y="8"/>
                    <a:pt x="12" y="8"/>
                  </a:cubicBezTo>
                  <a:cubicBezTo>
                    <a:pt x="19" y="8"/>
                    <a:pt x="19" y="8"/>
                    <a:pt x="19" y="8"/>
                  </a:cubicBezTo>
                  <a:lnTo>
                    <a:pt x="19" y="27"/>
                  </a:lnTo>
                  <a:close/>
                  <a:moveTo>
                    <a:pt x="35" y="27"/>
                  </a:moveTo>
                  <a:cubicBezTo>
                    <a:pt x="28" y="27"/>
                    <a:pt x="28" y="27"/>
                    <a:pt x="28" y="27"/>
                  </a:cubicBezTo>
                  <a:cubicBezTo>
                    <a:pt x="28" y="8"/>
                    <a:pt x="28" y="8"/>
                    <a:pt x="28" y="8"/>
                  </a:cubicBezTo>
                  <a:cubicBezTo>
                    <a:pt x="35" y="8"/>
                    <a:pt x="35" y="8"/>
                    <a:pt x="35" y="8"/>
                  </a:cubicBezTo>
                  <a:lnTo>
                    <a:pt x="35" y="27"/>
                  </a:lnTo>
                  <a:close/>
                  <a:moveTo>
                    <a:pt x="105" y="27"/>
                  </a:moveTo>
                  <a:cubicBezTo>
                    <a:pt x="100" y="27"/>
                    <a:pt x="96" y="23"/>
                    <a:pt x="96" y="18"/>
                  </a:cubicBezTo>
                  <a:cubicBezTo>
                    <a:pt x="96" y="13"/>
                    <a:pt x="100" y="9"/>
                    <a:pt x="105" y="9"/>
                  </a:cubicBezTo>
                  <a:cubicBezTo>
                    <a:pt x="110" y="9"/>
                    <a:pt x="114" y="13"/>
                    <a:pt x="114" y="18"/>
                  </a:cubicBezTo>
                  <a:cubicBezTo>
                    <a:pt x="114" y="23"/>
                    <a:pt x="110" y="27"/>
                    <a:pt x="105" y="27"/>
                  </a:cubicBezTo>
                  <a:close/>
                  <a:moveTo>
                    <a:pt x="105" y="27"/>
                  </a:moveTo>
                  <a:cubicBezTo>
                    <a:pt x="105" y="27"/>
                    <a:pt x="105" y="27"/>
                    <a:pt x="105" y="27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pic>
        <p:nvPicPr>
          <p:cNvPr id="12" name="图片 14">
            <a:extLst>
              <a:ext uri="{FF2B5EF4-FFF2-40B4-BE49-F238E27FC236}">
                <a16:creationId xmlns:a16="http://schemas.microsoft.com/office/drawing/2014/main" id="{9770207A-AFD5-4F5C-B50A-FFADEF76FE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7157" y="5173162"/>
            <a:ext cx="456658" cy="498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图片 9">
            <a:extLst>
              <a:ext uri="{FF2B5EF4-FFF2-40B4-BE49-F238E27FC236}">
                <a16:creationId xmlns:a16="http://schemas.microsoft.com/office/drawing/2014/main" id="{FEDAF839-33C4-47C2-82C4-057DB5E4592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5742" y="2697166"/>
            <a:ext cx="387110" cy="425185"/>
          </a:xfrm>
          <a:prstGeom prst="rect">
            <a:avLst/>
          </a:prstGeom>
        </p:spPr>
      </p:pic>
      <p:sp>
        <p:nvSpPr>
          <p:cNvPr id="14" name="Freeform 99">
            <a:extLst>
              <a:ext uri="{FF2B5EF4-FFF2-40B4-BE49-F238E27FC236}">
                <a16:creationId xmlns:a16="http://schemas.microsoft.com/office/drawing/2014/main" id="{0DD0B983-FB6E-48BD-A24F-5357ED137D56}"/>
              </a:ext>
            </a:extLst>
          </p:cNvPr>
          <p:cNvSpPr>
            <a:spLocks noEditPoints="1"/>
          </p:cNvSpPr>
          <p:nvPr/>
        </p:nvSpPr>
        <p:spPr bwMode="auto">
          <a:xfrm>
            <a:off x="2013067" y="999316"/>
            <a:ext cx="350799" cy="425185"/>
          </a:xfrm>
          <a:custGeom>
            <a:avLst/>
            <a:gdLst>
              <a:gd name="T0" fmla="*/ 543 w 1018"/>
              <a:gd name="T1" fmla="*/ 682 h 1018"/>
              <a:gd name="T2" fmla="*/ 671 w 1018"/>
              <a:gd name="T3" fmla="*/ 548 h 1018"/>
              <a:gd name="T4" fmla="*/ 689 w 1018"/>
              <a:gd name="T5" fmla="*/ 324 h 1018"/>
              <a:gd name="T6" fmla="*/ 565 w 1018"/>
              <a:gd name="T7" fmla="*/ 148 h 1018"/>
              <a:gd name="T8" fmla="*/ 462 w 1018"/>
              <a:gd name="T9" fmla="*/ 120 h 1018"/>
              <a:gd name="T10" fmla="*/ 368 w 1018"/>
              <a:gd name="T11" fmla="*/ 142 h 1018"/>
              <a:gd name="T12" fmla="*/ 290 w 1018"/>
              <a:gd name="T13" fmla="*/ 207 h 1018"/>
              <a:gd name="T14" fmla="*/ 223 w 1018"/>
              <a:gd name="T15" fmla="*/ 409 h 1018"/>
              <a:gd name="T16" fmla="*/ 309 w 1018"/>
              <a:gd name="T17" fmla="*/ 634 h 1018"/>
              <a:gd name="T18" fmla="*/ 425 w 1018"/>
              <a:gd name="T19" fmla="*/ 696 h 1018"/>
              <a:gd name="T20" fmla="*/ 513 w 1018"/>
              <a:gd name="T21" fmla="*/ 193 h 1018"/>
              <a:gd name="T22" fmla="*/ 623 w 1018"/>
              <a:gd name="T23" fmla="*/ 321 h 1018"/>
              <a:gd name="T24" fmla="*/ 623 w 1018"/>
              <a:gd name="T25" fmla="*/ 497 h 1018"/>
              <a:gd name="T26" fmla="*/ 513 w 1018"/>
              <a:gd name="T27" fmla="*/ 626 h 1018"/>
              <a:gd name="T28" fmla="*/ 378 w 1018"/>
              <a:gd name="T29" fmla="*/ 609 h 1018"/>
              <a:gd name="T30" fmla="*/ 290 w 1018"/>
              <a:gd name="T31" fmla="*/ 456 h 1018"/>
              <a:gd name="T32" fmla="*/ 316 w 1018"/>
              <a:gd name="T33" fmla="*/ 283 h 1018"/>
              <a:gd name="T34" fmla="*/ 444 w 1018"/>
              <a:gd name="T35" fmla="*/ 184 h 1018"/>
              <a:gd name="T36" fmla="*/ 636 w 1018"/>
              <a:gd name="T37" fmla="*/ 682 h 1018"/>
              <a:gd name="T38" fmla="*/ 644 w 1018"/>
              <a:gd name="T39" fmla="*/ 726 h 1018"/>
              <a:gd name="T40" fmla="*/ 756 w 1018"/>
              <a:gd name="T41" fmla="*/ 755 h 1018"/>
              <a:gd name="T42" fmla="*/ 854 w 1018"/>
              <a:gd name="T43" fmla="*/ 889 h 1018"/>
              <a:gd name="T44" fmla="*/ 844 w 1018"/>
              <a:gd name="T45" fmla="*/ 952 h 1018"/>
              <a:gd name="T46" fmla="*/ 68 w 1018"/>
              <a:gd name="T47" fmla="*/ 943 h 1018"/>
              <a:gd name="T48" fmla="*/ 87 w 1018"/>
              <a:gd name="T49" fmla="*/ 834 h 1018"/>
              <a:gd name="T50" fmla="*/ 221 w 1018"/>
              <a:gd name="T51" fmla="*/ 736 h 1018"/>
              <a:gd name="T52" fmla="*/ 290 w 1018"/>
              <a:gd name="T53" fmla="*/ 712 h 1018"/>
              <a:gd name="T54" fmla="*/ 273 w 1018"/>
              <a:gd name="T55" fmla="*/ 670 h 1018"/>
              <a:gd name="T56" fmla="*/ 184 w 1018"/>
              <a:gd name="T57" fmla="*/ 680 h 1018"/>
              <a:gd name="T58" fmla="*/ 21 w 1018"/>
              <a:gd name="T59" fmla="*/ 827 h 1018"/>
              <a:gd name="T60" fmla="*/ 0 w 1018"/>
              <a:gd name="T61" fmla="*/ 937 h 1018"/>
              <a:gd name="T62" fmla="*/ 39 w 1018"/>
              <a:gd name="T63" fmla="*/ 1003 h 1018"/>
              <a:gd name="T64" fmla="*/ 843 w 1018"/>
              <a:gd name="T65" fmla="*/ 1018 h 1018"/>
              <a:gd name="T66" fmla="*/ 907 w 1018"/>
              <a:gd name="T67" fmla="*/ 978 h 1018"/>
              <a:gd name="T68" fmla="*/ 921 w 1018"/>
              <a:gd name="T69" fmla="*/ 902 h 1018"/>
              <a:gd name="T70" fmla="*/ 846 w 1018"/>
              <a:gd name="T71" fmla="*/ 744 h 1018"/>
              <a:gd name="T72" fmla="*/ 688 w 1018"/>
              <a:gd name="T73" fmla="*/ 669 h 1018"/>
              <a:gd name="T74" fmla="*/ 557 w 1018"/>
              <a:gd name="T75" fmla="*/ 64 h 1018"/>
              <a:gd name="T76" fmla="*/ 681 w 1018"/>
              <a:gd name="T77" fmla="*/ 130 h 1018"/>
              <a:gd name="T78" fmla="*/ 732 w 1018"/>
              <a:gd name="T79" fmla="*/ 290 h 1018"/>
              <a:gd name="T80" fmla="*/ 728 w 1018"/>
              <a:gd name="T81" fmla="*/ 379 h 1018"/>
              <a:gd name="T82" fmla="*/ 765 w 1018"/>
              <a:gd name="T83" fmla="*/ 393 h 1018"/>
              <a:gd name="T84" fmla="*/ 793 w 1018"/>
              <a:gd name="T85" fmla="*/ 331 h 1018"/>
              <a:gd name="T86" fmla="*/ 755 w 1018"/>
              <a:gd name="T87" fmla="*/ 128 h 1018"/>
              <a:gd name="T88" fmla="*/ 628 w 1018"/>
              <a:gd name="T89" fmla="*/ 14 h 1018"/>
              <a:gd name="T90" fmla="*/ 529 w 1018"/>
              <a:gd name="T91" fmla="*/ 2 h 1018"/>
              <a:gd name="T92" fmla="*/ 442 w 1018"/>
              <a:gd name="T93" fmla="*/ 37 h 1018"/>
              <a:gd name="T94" fmla="*/ 450 w 1018"/>
              <a:gd name="T95" fmla="*/ 82 h 1018"/>
              <a:gd name="T96" fmla="*/ 763 w 1018"/>
              <a:gd name="T97" fmla="*/ 540 h 1018"/>
              <a:gd name="T98" fmla="*/ 732 w 1018"/>
              <a:gd name="T99" fmla="*/ 573 h 1018"/>
              <a:gd name="T100" fmla="*/ 763 w 1018"/>
              <a:gd name="T101" fmla="*/ 605 h 1018"/>
              <a:gd name="T102" fmla="*/ 911 w 1018"/>
              <a:gd name="T103" fmla="*/ 678 h 1018"/>
              <a:gd name="T104" fmla="*/ 954 w 1018"/>
              <a:gd name="T105" fmla="*/ 809 h 1018"/>
              <a:gd name="T106" fmla="*/ 963 w 1018"/>
              <a:gd name="T107" fmla="*/ 853 h 1018"/>
              <a:gd name="T108" fmla="*/ 1003 w 1018"/>
              <a:gd name="T109" fmla="*/ 851 h 1018"/>
              <a:gd name="T110" fmla="*/ 1018 w 1018"/>
              <a:gd name="T111" fmla="*/ 803 h 1018"/>
              <a:gd name="T112" fmla="*/ 945 w 1018"/>
              <a:gd name="T113" fmla="*/ 619 h 1018"/>
              <a:gd name="T114" fmla="*/ 803 w 1018"/>
              <a:gd name="T115" fmla="*/ 544 h 10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018" h="1018">
                <a:moveTo>
                  <a:pt x="462" y="700"/>
                </a:moveTo>
                <a:lnTo>
                  <a:pt x="462" y="700"/>
                </a:lnTo>
                <a:lnTo>
                  <a:pt x="474" y="699"/>
                </a:lnTo>
                <a:lnTo>
                  <a:pt x="485" y="698"/>
                </a:lnTo>
                <a:lnTo>
                  <a:pt x="497" y="696"/>
                </a:lnTo>
                <a:lnTo>
                  <a:pt x="509" y="694"/>
                </a:lnTo>
                <a:lnTo>
                  <a:pt x="521" y="691"/>
                </a:lnTo>
                <a:lnTo>
                  <a:pt x="533" y="686"/>
                </a:lnTo>
                <a:lnTo>
                  <a:pt x="543" y="682"/>
                </a:lnTo>
                <a:lnTo>
                  <a:pt x="554" y="677"/>
                </a:lnTo>
                <a:lnTo>
                  <a:pt x="565" y="671"/>
                </a:lnTo>
                <a:lnTo>
                  <a:pt x="576" y="665"/>
                </a:lnTo>
                <a:lnTo>
                  <a:pt x="595" y="650"/>
                </a:lnTo>
                <a:lnTo>
                  <a:pt x="613" y="634"/>
                </a:lnTo>
                <a:lnTo>
                  <a:pt x="630" y="614"/>
                </a:lnTo>
                <a:lnTo>
                  <a:pt x="645" y="594"/>
                </a:lnTo>
                <a:lnTo>
                  <a:pt x="659" y="571"/>
                </a:lnTo>
                <a:lnTo>
                  <a:pt x="671" y="548"/>
                </a:lnTo>
                <a:lnTo>
                  <a:pt x="681" y="522"/>
                </a:lnTo>
                <a:lnTo>
                  <a:pt x="689" y="495"/>
                </a:lnTo>
                <a:lnTo>
                  <a:pt x="695" y="467"/>
                </a:lnTo>
                <a:lnTo>
                  <a:pt x="699" y="439"/>
                </a:lnTo>
                <a:lnTo>
                  <a:pt x="700" y="409"/>
                </a:lnTo>
                <a:lnTo>
                  <a:pt x="700" y="409"/>
                </a:lnTo>
                <a:lnTo>
                  <a:pt x="699" y="379"/>
                </a:lnTo>
                <a:lnTo>
                  <a:pt x="695" y="352"/>
                </a:lnTo>
                <a:lnTo>
                  <a:pt x="689" y="324"/>
                </a:lnTo>
                <a:lnTo>
                  <a:pt x="681" y="297"/>
                </a:lnTo>
                <a:lnTo>
                  <a:pt x="671" y="271"/>
                </a:lnTo>
                <a:lnTo>
                  <a:pt x="659" y="247"/>
                </a:lnTo>
                <a:lnTo>
                  <a:pt x="645" y="225"/>
                </a:lnTo>
                <a:lnTo>
                  <a:pt x="630" y="205"/>
                </a:lnTo>
                <a:lnTo>
                  <a:pt x="613" y="185"/>
                </a:lnTo>
                <a:lnTo>
                  <a:pt x="595" y="169"/>
                </a:lnTo>
                <a:lnTo>
                  <a:pt x="576" y="154"/>
                </a:lnTo>
                <a:lnTo>
                  <a:pt x="565" y="148"/>
                </a:lnTo>
                <a:lnTo>
                  <a:pt x="554" y="142"/>
                </a:lnTo>
                <a:lnTo>
                  <a:pt x="543" y="137"/>
                </a:lnTo>
                <a:lnTo>
                  <a:pt x="533" y="133"/>
                </a:lnTo>
                <a:lnTo>
                  <a:pt x="521" y="128"/>
                </a:lnTo>
                <a:lnTo>
                  <a:pt x="509" y="125"/>
                </a:lnTo>
                <a:lnTo>
                  <a:pt x="497" y="123"/>
                </a:lnTo>
                <a:lnTo>
                  <a:pt x="485" y="121"/>
                </a:lnTo>
                <a:lnTo>
                  <a:pt x="474" y="120"/>
                </a:lnTo>
                <a:lnTo>
                  <a:pt x="462" y="120"/>
                </a:lnTo>
                <a:lnTo>
                  <a:pt x="462" y="120"/>
                </a:lnTo>
                <a:lnTo>
                  <a:pt x="449" y="120"/>
                </a:lnTo>
                <a:lnTo>
                  <a:pt x="437" y="121"/>
                </a:lnTo>
                <a:lnTo>
                  <a:pt x="425" y="123"/>
                </a:lnTo>
                <a:lnTo>
                  <a:pt x="414" y="125"/>
                </a:lnTo>
                <a:lnTo>
                  <a:pt x="402" y="128"/>
                </a:lnTo>
                <a:lnTo>
                  <a:pt x="391" y="132"/>
                </a:lnTo>
                <a:lnTo>
                  <a:pt x="379" y="137"/>
                </a:lnTo>
                <a:lnTo>
                  <a:pt x="368" y="142"/>
                </a:lnTo>
                <a:lnTo>
                  <a:pt x="358" y="148"/>
                </a:lnTo>
                <a:lnTo>
                  <a:pt x="347" y="154"/>
                </a:lnTo>
                <a:lnTo>
                  <a:pt x="337" y="162"/>
                </a:lnTo>
                <a:lnTo>
                  <a:pt x="327" y="169"/>
                </a:lnTo>
                <a:lnTo>
                  <a:pt x="317" y="178"/>
                </a:lnTo>
                <a:lnTo>
                  <a:pt x="308" y="187"/>
                </a:lnTo>
                <a:lnTo>
                  <a:pt x="299" y="197"/>
                </a:lnTo>
                <a:lnTo>
                  <a:pt x="290" y="207"/>
                </a:lnTo>
                <a:lnTo>
                  <a:pt x="290" y="207"/>
                </a:lnTo>
                <a:lnTo>
                  <a:pt x="275" y="228"/>
                </a:lnTo>
                <a:lnTo>
                  <a:pt x="261" y="251"/>
                </a:lnTo>
                <a:lnTo>
                  <a:pt x="249" y="274"/>
                </a:lnTo>
                <a:lnTo>
                  <a:pt x="241" y="300"/>
                </a:lnTo>
                <a:lnTo>
                  <a:pt x="233" y="326"/>
                </a:lnTo>
                <a:lnTo>
                  <a:pt x="227" y="354"/>
                </a:lnTo>
                <a:lnTo>
                  <a:pt x="224" y="382"/>
                </a:lnTo>
                <a:lnTo>
                  <a:pt x="223" y="409"/>
                </a:lnTo>
                <a:lnTo>
                  <a:pt x="223" y="409"/>
                </a:lnTo>
                <a:lnTo>
                  <a:pt x="224" y="439"/>
                </a:lnTo>
                <a:lnTo>
                  <a:pt x="228" y="467"/>
                </a:lnTo>
                <a:lnTo>
                  <a:pt x="233" y="495"/>
                </a:lnTo>
                <a:lnTo>
                  <a:pt x="242" y="522"/>
                </a:lnTo>
                <a:lnTo>
                  <a:pt x="251" y="548"/>
                </a:lnTo>
                <a:lnTo>
                  <a:pt x="263" y="571"/>
                </a:lnTo>
                <a:lnTo>
                  <a:pt x="277" y="594"/>
                </a:lnTo>
                <a:lnTo>
                  <a:pt x="293" y="614"/>
                </a:lnTo>
                <a:lnTo>
                  <a:pt x="309" y="634"/>
                </a:lnTo>
                <a:lnTo>
                  <a:pt x="328" y="650"/>
                </a:lnTo>
                <a:lnTo>
                  <a:pt x="348" y="665"/>
                </a:lnTo>
                <a:lnTo>
                  <a:pt x="358" y="671"/>
                </a:lnTo>
                <a:lnTo>
                  <a:pt x="368" y="677"/>
                </a:lnTo>
                <a:lnTo>
                  <a:pt x="379" y="682"/>
                </a:lnTo>
                <a:lnTo>
                  <a:pt x="391" y="686"/>
                </a:lnTo>
                <a:lnTo>
                  <a:pt x="402" y="691"/>
                </a:lnTo>
                <a:lnTo>
                  <a:pt x="414" y="694"/>
                </a:lnTo>
                <a:lnTo>
                  <a:pt x="425" y="696"/>
                </a:lnTo>
                <a:lnTo>
                  <a:pt x="437" y="698"/>
                </a:lnTo>
                <a:lnTo>
                  <a:pt x="449" y="699"/>
                </a:lnTo>
                <a:lnTo>
                  <a:pt x="462" y="700"/>
                </a:lnTo>
                <a:lnTo>
                  <a:pt x="462" y="700"/>
                </a:lnTo>
                <a:close/>
                <a:moveTo>
                  <a:pt x="462" y="183"/>
                </a:moveTo>
                <a:lnTo>
                  <a:pt x="462" y="183"/>
                </a:lnTo>
                <a:lnTo>
                  <a:pt x="479" y="184"/>
                </a:lnTo>
                <a:lnTo>
                  <a:pt x="496" y="187"/>
                </a:lnTo>
                <a:lnTo>
                  <a:pt x="513" y="193"/>
                </a:lnTo>
                <a:lnTo>
                  <a:pt x="529" y="200"/>
                </a:lnTo>
                <a:lnTo>
                  <a:pt x="544" y="210"/>
                </a:lnTo>
                <a:lnTo>
                  <a:pt x="559" y="222"/>
                </a:lnTo>
                <a:lnTo>
                  <a:pt x="572" y="235"/>
                </a:lnTo>
                <a:lnTo>
                  <a:pt x="585" y="250"/>
                </a:lnTo>
                <a:lnTo>
                  <a:pt x="596" y="266"/>
                </a:lnTo>
                <a:lnTo>
                  <a:pt x="607" y="283"/>
                </a:lnTo>
                <a:lnTo>
                  <a:pt x="615" y="301"/>
                </a:lnTo>
                <a:lnTo>
                  <a:pt x="623" y="321"/>
                </a:lnTo>
                <a:lnTo>
                  <a:pt x="628" y="342"/>
                </a:lnTo>
                <a:lnTo>
                  <a:pt x="632" y="363"/>
                </a:lnTo>
                <a:lnTo>
                  <a:pt x="636" y="386"/>
                </a:lnTo>
                <a:lnTo>
                  <a:pt x="637" y="409"/>
                </a:lnTo>
                <a:lnTo>
                  <a:pt x="637" y="409"/>
                </a:lnTo>
                <a:lnTo>
                  <a:pt x="636" y="433"/>
                </a:lnTo>
                <a:lnTo>
                  <a:pt x="632" y="456"/>
                </a:lnTo>
                <a:lnTo>
                  <a:pt x="628" y="477"/>
                </a:lnTo>
                <a:lnTo>
                  <a:pt x="623" y="497"/>
                </a:lnTo>
                <a:lnTo>
                  <a:pt x="615" y="518"/>
                </a:lnTo>
                <a:lnTo>
                  <a:pt x="607" y="536"/>
                </a:lnTo>
                <a:lnTo>
                  <a:pt x="596" y="553"/>
                </a:lnTo>
                <a:lnTo>
                  <a:pt x="585" y="569"/>
                </a:lnTo>
                <a:lnTo>
                  <a:pt x="572" y="584"/>
                </a:lnTo>
                <a:lnTo>
                  <a:pt x="559" y="597"/>
                </a:lnTo>
                <a:lnTo>
                  <a:pt x="544" y="609"/>
                </a:lnTo>
                <a:lnTo>
                  <a:pt x="529" y="619"/>
                </a:lnTo>
                <a:lnTo>
                  <a:pt x="513" y="626"/>
                </a:lnTo>
                <a:lnTo>
                  <a:pt x="496" y="632"/>
                </a:lnTo>
                <a:lnTo>
                  <a:pt x="479" y="635"/>
                </a:lnTo>
                <a:lnTo>
                  <a:pt x="462" y="636"/>
                </a:lnTo>
                <a:lnTo>
                  <a:pt x="462" y="636"/>
                </a:lnTo>
                <a:lnTo>
                  <a:pt x="444" y="635"/>
                </a:lnTo>
                <a:lnTo>
                  <a:pt x="426" y="632"/>
                </a:lnTo>
                <a:lnTo>
                  <a:pt x="409" y="626"/>
                </a:lnTo>
                <a:lnTo>
                  <a:pt x="393" y="619"/>
                </a:lnTo>
                <a:lnTo>
                  <a:pt x="378" y="609"/>
                </a:lnTo>
                <a:lnTo>
                  <a:pt x="364" y="597"/>
                </a:lnTo>
                <a:lnTo>
                  <a:pt x="350" y="584"/>
                </a:lnTo>
                <a:lnTo>
                  <a:pt x="337" y="569"/>
                </a:lnTo>
                <a:lnTo>
                  <a:pt x="327" y="553"/>
                </a:lnTo>
                <a:lnTo>
                  <a:pt x="316" y="536"/>
                </a:lnTo>
                <a:lnTo>
                  <a:pt x="307" y="518"/>
                </a:lnTo>
                <a:lnTo>
                  <a:pt x="300" y="497"/>
                </a:lnTo>
                <a:lnTo>
                  <a:pt x="294" y="477"/>
                </a:lnTo>
                <a:lnTo>
                  <a:pt x="290" y="456"/>
                </a:lnTo>
                <a:lnTo>
                  <a:pt x="287" y="433"/>
                </a:lnTo>
                <a:lnTo>
                  <a:pt x="287" y="409"/>
                </a:lnTo>
                <a:lnTo>
                  <a:pt x="287" y="409"/>
                </a:lnTo>
                <a:lnTo>
                  <a:pt x="287" y="386"/>
                </a:lnTo>
                <a:lnTo>
                  <a:pt x="290" y="363"/>
                </a:lnTo>
                <a:lnTo>
                  <a:pt x="294" y="342"/>
                </a:lnTo>
                <a:lnTo>
                  <a:pt x="300" y="321"/>
                </a:lnTo>
                <a:lnTo>
                  <a:pt x="307" y="301"/>
                </a:lnTo>
                <a:lnTo>
                  <a:pt x="316" y="283"/>
                </a:lnTo>
                <a:lnTo>
                  <a:pt x="327" y="266"/>
                </a:lnTo>
                <a:lnTo>
                  <a:pt x="337" y="250"/>
                </a:lnTo>
                <a:lnTo>
                  <a:pt x="350" y="235"/>
                </a:lnTo>
                <a:lnTo>
                  <a:pt x="364" y="222"/>
                </a:lnTo>
                <a:lnTo>
                  <a:pt x="378" y="210"/>
                </a:lnTo>
                <a:lnTo>
                  <a:pt x="393" y="200"/>
                </a:lnTo>
                <a:lnTo>
                  <a:pt x="409" y="193"/>
                </a:lnTo>
                <a:lnTo>
                  <a:pt x="426" y="187"/>
                </a:lnTo>
                <a:lnTo>
                  <a:pt x="444" y="184"/>
                </a:lnTo>
                <a:lnTo>
                  <a:pt x="462" y="183"/>
                </a:lnTo>
                <a:lnTo>
                  <a:pt x="462" y="183"/>
                </a:lnTo>
                <a:close/>
                <a:moveTo>
                  <a:pt x="661" y="668"/>
                </a:moveTo>
                <a:lnTo>
                  <a:pt x="661" y="668"/>
                </a:lnTo>
                <a:lnTo>
                  <a:pt x="655" y="668"/>
                </a:lnTo>
                <a:lnTo>
                  <a:pt x="650" y="670"/>
                </a:lnTo>
                <a:lnTo>
                  <a:pt x="644" y="673"/>
                </a:lnTo>
                <a:lnTo>
                  <a:pt x="639" y="678"/>
                </a:lnTo>
                <a:lnTo>
                  <a:pt x="636" y="682"/>
                </a:lnTo>
                <a:lnTo>
                  <a:pt x="632" y="687"/>
                </a:lnTo>
                <a:lnTo>
                  <a:pt x="630" y="694"/>
                </a:lnTo>
                <a:lnTo>
                  <a:pt x="630" y="700"/>
                </a:lnTo>
                <a:lnTo>
                  <a:pt x="630" y="700"/>
                </a:lnTo>
                <a:lnTo>
                  <a:pt x="630" y="706"/>
                </a:lnTo>
                <a:lnTo>
                  <a:pt x="632" y="712"/>
                </a:lnTo>
                <a:lnTo>
                  <a:pt x="636" y="717"/>
                </a:lnTo>
                <a:lnTo>
                  <a:pt x="639" y="722"/>
                </a:lnTo>
                <a:lnTo>
                  <a:pt x="644" y="726"/>
                </a:lnTo>
                <a:lnTo>
                  <a:pt x="650" y="729"/>
                </a:lnTo>
                <a:lnTo>
                  <a:pt x="655" y="731"/>
                </a:lnTo>
                <a:lnTo>
                  <a:pt x="661" y="731"/>
                </a:lnTo>
                <a:lnTo>
                  <a:pt x="661" y="731"/>
                </a:lnTo>
                <a:lnTo>
                  <a:pt x="682" y="732"/>
                </a:lnTo>
                <a:lnTo>
                  <a:pt x="701" y="736"/>
                </a:lnTo>
                <a:lnTo>
                  <a:pt x="720" y="740"/>
                </a:lnTo>
                <a:lnTo>
                  <a:pt x="739" y="747"/>
                </a:lnTo>
                <a:lnTo>
                  <a:pt x="756" y="755"/>
                </a:lnTo>
                <a:lnTo>
                  <a:pt x="772" y="766"/>
                </a:lnTo>
                <a:lnTo>
                  <a:pt x="787" y="776"/>
                </a:lnTo>
                <a:lnTo>
                  <a:pt x="801" y="789"/>
                </a:lnTo>
                <a:lnTo>
                  <a:pt x="814" y="803"/>
                </a:lnTo>
                <a:lnTo>
                  <a:pt x="826" y="818"/>
                </a:lnTo>
                <a:lnTo>
                  <a:pt x="835" y="834"/>
                </a:lnTo>
                <a:lnTo>
                  <a:pt x="844" y="851"/>
                </a:lnTo>
                <a:lnTo>
                  <a:pt x="850" y="870"/>
                </a:lnTo>
                <a:lnTo>
                  <a:pt x="854" y="889"/>
                </a:lnTo>
                <a:lnTo>
                  <a:pt x="858" y="908"/>
                </a:lnTo>
                <a:lnTo>
                  <a:pt x="859" y="929"/>
                </a:lnTo>
                <a:lnTo>
                  <a:pt x="859" y="929"/>
                </a:lnTo>
                <a:lnTo>
                  <a:pt x="859" y="934"/>
                </a:lnTo>
                <a:lnTo>
                  <a:pt x="857" y="938"/>
                </a:lnTo>
                <a:lnTo>
                  <a:pt x="854" y="943"/>
                </a:lnTo>
                <a:lnTo>
                  <a:pt x="851" y="947"/>
                </a:lnTo>
                <a:lnTo>
                  <a:pt x="848" y="950"/>
                </a:lnTo>
                <a:lnTo>
                  <a:pt x="844" y="952"/>
                </a:lnTo>
                <a:lnTo>
                  <a:pt x="838" y="953"/>
                </a:lnTo>
                <a:lnTo>
                  <a:pt x="833" y="954"/>
                </a:lnTo>
                <a:lnTo>
                  <a:pt x="89" y="954"/>
                </a:lnTo>
                <a:lnTo>
                  <a:pt x="89" y="954"/>
                </a:lnTo>
                <a:lnTo>
                  <a:pt x="84" y="953"/>
                </a:lnTo>
                <a:lnTo>
                  <a:pt x="80" y="952"/>
                </a:lnTo>
                <a:lnTo>
                  <a:pt x="76" y="950"/>
                </a:lnTo>
                <a:lnTo>
                  <a:pt x="71" y="947"/>
                </a:lnTo>
                <a:lnTo>
                  <a:pt x="68" y="943"/>
                </a:lnTo>
                <a:lnTo>
                  <a:pt x="66" y="938"/>
                </a:lnTo>
                <a:lnTo>
                  <a:pt x="65" y="934"/>
                </a:lnTo>
                <a:lnTo>
                  <a:pt x="64" y="929"/>
                </a:lnTo>
                <a:lnTo>
                  <a:pt x="64" y="929"/>
                </a:lnTo>
                <a:lnTo>
                  <a:pt x="65" y="908"/>
                </a:lnTo>
                <a:lnTo>
                  <a:pt x="68" y="889"/>
                </a:lnTo>
                <a:lnTo>
                  <a:pt x="72" y="870"/>
                </a:lnTo>
                <a:lnTo>
                  <a:pt x="80" y="851"/>
                </a:lnTo>
                <a:lnTo>
                  <a:pt x="87" y="834"/>
                </a:lnTo>
                <a:lnTo>
                  <a:pt x="98" y="818"/>
                </a:lnTo>
                <a:lnTo>
                  <a:pt x="109" y="803"/>
                </a:lnTo>
                <a:lnTo>
                  <a:pt x="122" y="789"/>
                </a:lnTo>
                <a:lnTo>
                  <a:pt x="136" y="776"/>
                </a:lnTo>
                <a:lnTo>
                  <a:pt x="151" y="766"/>
                </a:lnTo>
                <a:lnTo>
                  <a:pt x="167" y="755"/>
                </a:lnTo>
                <a:lnTo>
                  <a:pt x="184" y="747"/>
                </a:lnTo>
                <a:lnTo>
                  <a:pt x="202" y="740"/>
                </a:lnTo>
                <a:lnTo>
                  <a:pt x="221" y="736"/>
                </a:lnTo>
                <a:lnTo>
                  <a:pt x="241" y="732"/>
                </a:lnTo>
                <a:lnTo>
                  <a:pt x="261" y="731"/>
                </a:lnTo>
                <a:lnTo>
                  <a:pt x="261" y="731"/>
                </a:lnTo>
                <a:lnTo>
                  <a:pt x="268" y="731"/>
                </a:lnTo>
                <a:lnTo>
                  <a:pt x="273" y="729"/>
                </a:lnTo>
                <a:lnTo>
                  <a:pt x="278" y="726"/>
                </a:lnTo>
                <a:lnTo>
                  <a:pt x="284" y="722"/>
                </a:lnTo>
                <a:lnTo>
                  <a:pt x="287" y="717"/>
                </a:lnTo>
                <a:lnTo>
                  <a:pt x="290" y="712"/>
                </a:lnTo>
                <a:lnTo>
                  <a:pt x="292" y="706"/>
                </a:lnTo>
                <a:lnTo>
                  <a:pt x="293" y="700"/>
                </a:lnTo>
                <a:lnTo>
                  <a:pt x="293" y="700"/>
                </a:lnTo>
                <a:lnTo>
                  <a:pt x="292" y="694"/>
                </a:lnTo>
                <a:lnTo>
                  <a:pt x="290" y="687"/>
                </a:lnTo>
                <a:lnTo>
                  <a:pt x="287" y="682"/>
                </a:lnTo>
                <a:lnTo>
                  <a:pt x="284" y="678"/>
                </a:lnTo>
                <a:lnTo>
                  <a:pt x="278" y="673"/>
                </a:lnTo>
                <a:lnTo>
                  <a:pt x="273" y="670"/>
                </a:lnTo>
                <a:lnTo>
                  <a:pt x="268" y="668"/>
                </a:lnTo>
                <a:lnTo>
                  <a:pt x="261" y="668"/>
                </a:lnTo>
                <a:lnTo>
                  <a:pt x="261" y="668"/>
                </a:lnTo>
                <a:lnTo>
                  <a:pt x="247" y="668"/>
                </a:lnTo>
                <a:lnTo>
                  <a:pt x="234" y="669"/>
                </a:lnTo>
                <a:lnTo>
                  <a:pt x="221" y="671"/>
                </a:lnTo>
                <a:lnTo>
                  <a:pt x="209" y="673"/>
                </a:lnTo>
                <a:lnTo>
                  <a:pt x="196" y="677"/>
                </a:lnTo>
                <a:lnTo>
                  <a:pt x="184" y="680"/>
                </a:lnTo>
                <a:lnTo>
                  <a:pt x="159" y="688"/>
                </a:lnTo>
                <a:lnTo>
                  <a:pt x="137" y="699"/>
                </a:lnTo>
                <a:lnTo>
                  <a:pt x="115" y="712"/>
                </a:lnTo>
                <a:lnTo>
                  <a:pt x="95" y="727"/>
                </a:lnTo>
                <a:lnTo>
                  <a:pt x="77" y="744"/>
                </a:lnTo>
                <a:lnTo>
                  <a:pt x="59" y="762"/>
                </a:lnTo>
                <a:lnTo>
                  <a:pt x="44" y="783"/>
                </a:lnTo>
                <a:lnTo>
                  <a:pt x="32" y="804"/>
                </a:lnTo>
                <a:lnTo>
                  <a:pt x="21" y="827"/>
                </a:lnTo>
                <a:lnTo>
                  <a:pt x="12" y="851"/>
                </a:lnTo>
                <a:lnTo>
                  <a:pt x="8" y="863"/>
                </a:lnTo>
                <a:lnTo>
                  <a:pt x="6" y="876"/>
                </a:lnTo>
                <a:lnTo>
                  <a:pt x="4" y="889"/>
                </a:lnTo>
                <a:lnTo>
                  <a:pt x="1" y="902"/>
                </a:lnTo>
                <a:lnTo>
                  <a:pt x="0" y="915"/>
                </a:lnTo>
                <a:lnTo>
                  <a:pt x="0" y="929"/>
                </a:lnTo>
                <a:lnTo>
                  <a:pt x="0" y="929"/>
                </a:lnTo>
                <a:lnTo>
                  <a:pt x="0" y="937"/>
                </a:lnTo>
                <a:lnTo>
                  <a:pt x="3" y="947"/>
                </a:lnTo>
                <a:lnTo>
                  <a:pt x="5" y="956"/>
                </a:lnTo>
                <a:lnTo>
                  <a:pt x="7" y="963"/>
                </a:lnTo>
                <a:lnTo>
                  <a:pt x="11" y="971"/>
                </a:lnTo>
                <a:lnTo>
                  <a:pt x="15" y="978"/>
                </a:lnTo>
                <a:lnTo>
                  <a:pt x="21" y="986"/>
                </a:lnTo>
                <a:lnTo>
                  <a:pt x="26" y="992"/>
                </a:lnTo>
                <a:lnTo>
                  <a:pt x="33" y="997"/>
                </a:lnTo>
                <a:lnTo>
                  <a:pt x="39" y="1003"/>
                </a:lnTo>
                <a:lnTo>
                  <a:pt x="47" y="1007"/>
                </a:lnTo>
                <a:lnTo>
                  <a:pt x="55" y="1010"/>
                </a:lnTo>
                <a:lnTo>
                  <a:pt x="63" y="1014"/>
                </a:lnTo>
                <a:lnTo>
                  <a:pt x="71" y="1016"/>
                </a:lnTo>
                <a:lnTo>
                  <a:pt x="80" y="1018"/>
                </a:lnTo>
                <a:lnTo>
                  <a:pt x="89" y="1018"/>
                </a:lnTo>
                <a:lnTo>
                  <a:pt x="833" y="1018"/>
                </a:lnTo>
                <a:lnTo>
                  <a:pt x="833" y="1018"/>
                </a:lnTo>
                <a:lnTo>
                  <a:pt x="843" y="1018"/>
                </a:lnTo>
                <a:lnTo>
                  <a:pt x="851" y="1016"/>
                </a:lnTo>
                <a:lnTo>
                  <a:pt x="860" y="1014"/>
                </a:lnTo>
                <a:lnTo>
                  <a:pt x="868" y="1010"/>
                </a:lnTo>
                <a:lnTo>
                  <a:pt x="876" y="1007"/>
                </a:lnTo>
                <a:lnTo>
                  <a:pt x="883" y="1003"/>
                </a:lnTo>
                <a:lnTo>
                  <a:pt x="890" y="997"/>
                </a:lnTo>
                <a:lnTo>
                  <a:pt x="896" y="992"/>
                </a:lnTo>
                <a:lnTo>
                  <a:pt x="902" y="986"/>
                </a:lnTo>
                <a:lnTo>
                  <a:pt x="907" y="978"/>
                </a:lnTo>
                <a:lnTo>
                  <a:pt x="911" y="971"/>
                </a:lnTo>
                <a:lnTo>
                  <a:pt x="916" y="963"/>
                </a:lnTo>
                <a:lnTo>
                  <a:pt x="919" y="956"/>
                </a:lnTo>
                <a:lnTo>
                  <a:pt x="921" y="947"/>
                </a:lnTo>
                <a:lnTo>
                  <a:pt x="922" y="937"/>
                </a:lnTo>
                <a:lnTo>
                  <a:pt x="922" y="929"/>
                </a:lnTo>
                <a:lnTo>
                  <a:pt x="922" y="929"/>
                </a:lnTo>
                <a:lnTo>
                  <a:pt x="922" y="915"/>
                </a:lnTo>
                <a:lnTo>
                  <a:pt x="921" y="902"/>
                </a:lnTo>
                <a:lnTo>
                  <a:pt x="920" y="889"/>
                </a:lnTo>
                <a:lnTo>
                  <a:pt x="918" y="876"/>
                </a:lnTo>
                <a:lnTo>
                  <a:pt x="915" y="863"/>
                </a:lnTo>
                <a:lnTo>
                  <a:pt x="911" y="851"/>
                </a:lnTo>
                <a:lnTo>
                  <a:pt x="902" y="827"/>
                </a:lnTo>
                <a:lnTo>
                  <a:pt x="891" y="804"/>
                </a:lnTo>
                <a:lnTo>
                  <a:pt x="878" y="783"/>
                </a:lnTo>
                <a:lnTo>
                  <a:pt x="863" y="762"/>
                </a:lnTo>
                <a:lnTo>
                  <a:pt x="846" y="744"/>
                </a:lnTo>
                <a:lnTo>
                  <a:pt x="828" y="727"/>
                </a:lnTo>
                <a:lnTo>
                  <a:pt x="807" y="712"/>
                </a:lnTo>
                <a:lnTo>
                  <a:pt x="786" y="699"/>
                </a:lnTo>
                <a:lnTo>
                  <a:pt x="763" y="688"/>
                </a:lnTo>
                <a:lnTo>
                  <a:pt x="740" y="680"/>
                </a:lnTo>
                <a:lnTo>
                  <a:pt x="727" y="677"/>
                </a:lnTo>
                <a:lnTo>
                  <a:pt x="714" y="673"/>
                </a:lnTo>
                <a:lnTo>
                  <a:pt x="701" y="671"/>
                </a:lnTo>
                <a:lnTo>
                  <a:pt x="688" y="669"/>
                </a:lnTo>
                <a:lnTo>
                  <a:pt x="675" y="668"/>
                </a:lnTo>
                <a:lnTo>
                  <a:pt x="661" y="668"/>
                </a:lnTo>
                <a:lnTo>
                  <a:pt x="661" y="668"/>
                </a:lnTo>
                <a:close/>
                <a:moveTo>
                  <a:pt x="484" y="84"/>
                </a:moveTo>
                <a:lnTo>
                  <a:pt x="484" y="84"/>
                </a:lnTo>
                <a:lnTo>
                  <a:pt x="501" y="75"/>
                </a:lnTo>
                <a:lnTo>
                  <a:pt x="520" y="68"/>
                </a:lnTo>
                <a:lnTo>
                  <a:pt x="538" y="65"/>
                </a:lnTo>
                <a:lnTo>
                  <a:pt x="557" y="64"/>
                </a:lnTo>
                <a:lnTo>
                  <a:pt x="557" y="64"/>
                </a:lnTo>
                <a:lnTo>
                  <a:pt x="574" y="65"/>
                </a:lnTo>
                <a:lnTo>
                  <a:pt x="592" y="68"/>
                </a:lnTo>
                <a:lnTo>
                  <a:pt x="609" y="74"/>
                </a:lnTo>
                <a:lnTo>
                  <a:pt x="625" y="81"/>
                </a:lnTo>
                <a:lnTo>
                  <a:pt x="640" y="91"/>
                </a:lnTo>
                <a:lnTo>
                  <a:pt x="655" y="103"/>
                </a:lnTo>
                <a:lnTo>
                  <a:pt x="668" y="115"/>
                </a:lnTo>
                <a:lnTo>
                  <a:pt x="681" y="130"/>
                </a:lnTo>
                <a:lnTo>
                  <a:pt x="691" y="147"/>
                </a:lnTo>
                <a:lnTo>
                  <a:pt x="702" y="164"/>
                </a:lnTo>
                <a:lnTo>
                  <a:pt x="711" y="182"/>
                </a:lnTo>
                <a:lnTo>
                  <a:pt x="718" y="202"/>
                </a:lnTo>
                <a:lnTo>
                  <a:pt x="724" y="223"/>
                </a:lnTo>
                <a:lnTo>
                  <a:pt x="728" y="244"/>
                </a:lnTo>
                <a:lnTo>
                  <a:pt x="731" y="267"/>
                </a:lnTo>
                <a:lnTo>
                  <a:pt x="732" y="290"/>
                </a:lnTo>
                <a:lnTo>
                  <a:pt x="732" y="290"/>
                </a:lnTo>
                <a:lnTo>
                  <a:pt x="731" y="306"/>
                </a:lnTo>
                <a:lnTo>
                  <a:pt x="730" y="324"/>
                </a:lnTo>
                <a:lnTo>
                  <a:pt x="728" y="340"/>
                </a:lnTo>
                <a:lnTo>
                  <a:pt x="725" y="356"/>
                </a:lnTo>
                <a:lnTo>
                  <a:pt x="725" y="356"/>
                </a:lnTo>
                <a:lnTo>
                  <a:pt x="724" y="362"/>
                </a:lnTo>
                <a:lnTo>
                  <a:pt x="724" y="369"/>
                </a:lnTo>
                <a:lnTo>
                  <a:pt x="726" y="374"/>
                </a:lnTo>
                <a:lnTo>
                  <a:pt x="728" y="379"/>
                </a:lnTo>
                <a:lnTo>
                  <a:pt x="732" y="385"/>
                </a:lnTo>
                <a:lnTo>
                  <a:pt x="736" y="389"/>
                </a:lnTo>
                <a:lnTo>
                  <a:pt x="742" y="391"/>
                </a:lnTo>
                <a:lnTo>
                  <a:pt x="748" y="393"/>
                </a:lnTo>
                <a:lnTo>
                  <a:pt x="748" y="393"/>
                </a:lnTo>
                <a:lnTo>
                  <a:pt x="756" y="394"/>
                </a:lnTo>
                <a:lnTo>
                  <a:pt x="756" y="394"/>
                </a:lnTo>
                <a:lnTo>
                  <a:pt x="761" y="394"/>
                </a:lnTo>
                <a:lnTo>
                  <a:pt x="765" y="393"/>
                </a:lnTo>
                <a:lnTo>
                  <a:pt x="771" y="391"/>
                </a:lnTo>
                <a:lnTo>
                  <a:pt x="775" y="388"/>
                </a:lnTo>
                <a:lnTo>
                  <a:pt x="778" y="385"/>
                </a:lnTo>
                <a:lnTo>
                  <a:pt x="782" y="380"/>
                </a:lnTo>
                <a:lnTo>
                  <a:pt x="785" y="375"/>
                </a:lnTo>
                <a:lnTo>
                  <a:pt x="786" y="370"/>
                </a:lnTo>
                <a:lnTo>
                  <a:pt x="786" y="370"/>
                </a:lnTo>
                <a:lnTo>
                  <a:pt x="790" y="350"/>
                </a:lnTo>
                <a:lnTo>
                  <a:pt x="793" y="331"/>
                </a:lnTo>
                <a:lnTo>
                  <a:pt x="794" y="311"/>
                </a:lnTo>
                <a:lnTo>
                  <a:pt x="795" y="290"/>
                </a:lnTo>
                <a:lnTo>
                  <a:pt x="795" y="290"/>
                </a:lnTo>
                <a:lnTo>
                  <a:pt x="794" y="260"/>
                </a:lnTo>
                <a:lnTo>
                  <a:pt x="790" y="231"/>
                </a:lnTo>
                <a:lnTo>
                  <a:pt x="785" y="203"/>
                </a:lnTo>
                <a:lnTo>
                  <a:pt x="776" y="178"/>
                </a:lnTo>
                <a:lnTo>
                  <a:pt x="767" y="152"/>
                </a:lnTo>
                <a:lnTo>
                  <a:pt x="755" y="128"/>
                </a:lnTo>
                <a:lnTo>
                  <a:pt x="741" y="106"/>
                </a:lnTo>
                <a:lnTo>
                  <a:pt x="726" y="85"/>
                </a:lnTo>
                <a:lnTo>
                  <a:pt x="709" y="66"/>
                </a:lnTo>
                <a:lnTo>
                  <a:pt x="690" y="50"/>
                </a:lnTo>
                <a:lnTo>
                  <a:pt x="670" y="35"/>
                </a:lnTo>
                <a:lnTo>
                  <a:pt x="660" y="29"/>
                </a:lnTo>
                <a:lnTo>
                  <a:pt x="650" y="23"/>
                </a:lnTo>
                <a:lnTo>
                  <a:pt x="639" y="18"/>
                </a:lnTo>
                <a:lnTo>
                  <a:pt x="628" y="14"/>
                </a:lnTo>
                <a:lnTo>
                  <a:pt x="616" y="9"/>
                </a:lnTo>
                <a:lnTo>
                  <a:pt x="604" y="6"/>
                </a:lnTo>
                <a:lnTo>
                  <a:pt x="593" y="3"/>
                </a:lnTo>
                <a:lnTo>
                  <a:pt x="581" y="2"/>
                </a:lnTo>
                <a:lnTo>
                  <a:pt x="569" y="1"/>
                </a:lnTo>
                <a:lnTo>
                  <a:pt x="557" y="0"/>
                </a:lnTo>
                <a:lnTo>
                  <a:pt x="557" y="0"/>
                </a:lnTo>
                <a:lnTo>
                  <a:pt x="543" y="1"/>
                </a:lnTo>
                <a:lnTo>
                  <a:pt x="529" y="2"/>
                </a:lnTo>
                <a:lnTo>
                  <a:pt x="517" y="4"/>
                </a:lnTo>
                <a:lnTo>
                  <a:pt x="503" y="7"/>
                </a:lnTo>
                <a:lnTo>
                  <a:pt x="490" y="11"/>
                </a:lnTo>
                <a:lnTo>
                  <a:pt x="477" y="17"/>
                </a:lnTo>
                <a:lnTo>
                  <a:pt x="465" y="22"/>
                </a:lnTo>
                <a:lnTo>
                  <a:pt x="452" y="30"/>
                </a:lnTo>
                <a:lnTo>
                  <a:pt x="452" y="30"/>
                </a:lnTo>
                <a:lnTo>
                  <a:pt x="447" y="33"/>
                </a:lnTo>
                <a:lnTo>
                  <a:pt x="442" y="37"/>
                </a:lnTo>
                <a:lnTo>
                  <a:pt x="439" y="43"/>
                </a:lnTo>
                <a:lnTo>
                  <a:pt x="438" y="49"/>
                </a:lnTo>
                <a:lnTo>
                  <a:pt x="437" y="54"/>
                </a:lnTo>
                <a:lnTo>
                  <a:pt x="437" y="61"/>
                </a:lnTo>
                <a:lnTo>
                  <a:pt x="438" y="67"/>
                </a:lnTo>
                <a:lnTo>
                  <a:pt x="441" y="73"/>
                </a:lnTo>
                <a:lnTo>
                  <a:pt x="441" y="73"/>
                </a:lnTo>
                <a:lnTo>
                  <a:pt x="445" y="78"/>
                </a:lnTo>
                <a:lnTo>
                  <a:pt x="450" y="82"/>
                </a:lnTo>
                <a:lnTo>
                  <a:pt x="455" y="85"/>
                </a:lnTo>
                <a:lnTo>
                  <a:pt x="461" y="88"/>
                </a:lnTo>
                <a:lnTo>
                  <a:pt x="467" y="89"/>
                </a:lnTo>
                <a:lnTo>
                  <a:pt x="473" y="88"/>
                </a:lnTo>
                <a:lnTo>
                  <a:pt x="479" y="87"/>
                </a:lnTo>
                <a:lnTo>
                  <a:pt x="484" y="84"/>
                </a:lnTo>
                <a:lnTo>
                  <a:pt x="484" y="84"/>
                </a:lnTo>
                <a:close/>
                <a:moveTo>
                  <a:pt x="763" y="540"/>
                </a:moveTo>
                <a:lnTo>
                  <a:pt x="763" y="540"/>
                </a:lnTo>
                <a:lnTo>
                  <a:pt x="757" y="541"/>
                </a:lnTo>
                <a:lnTo>
                  <a:pt x="751" y="544"/>
                </a:lnTo>
                <a:lnTo>
                  <a:pt x="746" y="546"/>
                </a:lnTo>
                <a:lnTo>
                  <a:pt x="741" y="550"/>
                </a:lnTo>
                <a:lnTo>
                  <a:pt x="738" y="554"/>
                </a:lnTo>
                <a:lnTo>
                  <a:pt x="734" y="560"/>
                </a:lnTo>
                <a:lnTo>
                  <a:pt x="732" y="566"/>
                </a:lnTo>
                <a:lnTo>
                  <a:pt x="732" y="573"/>
                </a:lnTo>
                <a:lnTo>
                  <a:pt x="732" y="573"/>
                </a:lnTo>
                <a:lnTo>
                  <a:pt x="732" y="579"/>
                </a:lnTo>
                <a:lnTo>
                  <a:pt x="734" y="584"/>
                </a:lnTo>
                <a:lnTo>
                  <a:pt x="738" y="590"/>
                </a:lnTo>
                <a:lnTo>
                  <a:pt x="741" y="595"/>
                </a:lnTo>
                <a:lnTo>
                  <a:pt x="746" y="598"/>
                </a:lnTo>
                <a:lnTo>
                  <a:pt x="751" y="602"/>
                </a:lnTo>
                <a:lnTo>
                  <a:pt x="757" y="604"/>
                </a:lnTo>
                <a:lnTo>
                  <a:pt x="763" y="605"/>
                </a:lnTo>
                <a:lnTo>
                  <a:pt x="763" y="605"/>
                </a:lnTo>
                <a:lnTo>
                  <a:pt x="784" y="606"/>
                </a:lnTo>
                <a:lnTo>
                  <a:pt x="803" y="608"/>
                </a:lnTo>
                <a:lnTo>
                  <a:pt x="821" y="613"/>
                </a:lnTo>
                <a:lnTo>
                  <a:pt x="839" y="620"/>
                </a:lnTo>
                <a:lnTo>
                  <a:pt x="856" y="628"/>
                </a:lnTo>
                <a:lnTo>
                  <a:pt x="872" y="639"/>
                </a:lnTo>
                <a:lnTo>
                  <a:pt x="887" y="650"/>
                </a:lnTo>
                <a:lnTo>
                  <a:pt x="900" y="663"/>
                </a:lnTo>
                <a:lnTo>
                  <a:pt x="911" y="678"/>
                </a:lnTo>
                <a:lnTo>
                  <a:pt x="923" y="693"/>
                </a:lnTo>
                <a:lnTo>
                  <a:pt x="932" y="709"/>
                </a:lnTo>
                <a:lnTo>
                  <a:pt x="940" y="727"/>
                </a:lnTo>
                <a:lnTo>
                  <a:pt x="946" y="745"/>
                </a:lnTo>
                <a:lnTo>
                  <a:pt x="951" y="764"/>
                </a:lnTo>
                <a:lnTo>
                  <a:pt x="953" y="784"/>
                </a:lnTo>
                <a:lnTo>
                  <a:pt x="954" y="803"/>
                </a:lnTo>
                <a:lnTo>
                  <a:pt x="954" y="803"/>
                </a:lnTo>
                <a:lnTo>
                  <a:pt x="954" y="809"/>
                </a:lnTo>
                <a:lnTo>
                  <a:pt x="952" y="814"/>
                </a:lnTo>
                <a:lnTo>
                  <a:pt x="952" y="814"/>
                </a:lnTo>
                <a:lnTo>
                  <a:pt x="950" y="820"/>
                </a:lnTo>
                <a:lnTo>
                  <a:pt x="950" y="827"/>
                </a:lnTo>
                <a:lnTo>
                  <a:pt x="950" y="832"/>
                </a:lnTo>
                <a:lnTo>
                  <a:pt x="952" y="839"/>
                </a:lnTo>
                <a:lnTo>
                  <a:pt x="954" y="844"/>
                </a:lnTo>
                <a:lnTo>
                  <a:pt x="959" y="848"/>
                </a:lnTo>
                <a:lnTo>
                  <a:pt x="963" y="853"/>
                </a:lnTo>
                <a:lnTo>
                  <a:pt x="968" y="856"/>
                </a:lnTo>
                <a:lnTo>
                  <a:pt x="968" y="856"/>
                </a:lnTo>
                <a:lnTo>
                  <a:pt x="975" y="858"/>
                </a:lnTo>
                <a:lnTo>
                  <a:pt x="981" y="859"/>
                </a:lnTo>
                <a:lnTo>
                  <a:pt x="981" y="859"/>
                </a:lnTo>
                <a:lnTo>
                  <a:pt x="985" y="858"/>
                </a:lnTo>
                <a:lnTo>
                  <a:pt x="990" y="857"/>
                </a:lnTo>
                <a:lnTo>
                  <a:pt x="998" y="854"/>
                </a:lnTo>
                <a:lnTo>
                  <a:pt x="1003" y="851"/>
                </a:lnTo>
                <a:lnTo>
                  <a:pt x="1006" y="848"/>
                </a:lnTo>
                <a:lnTo>
                  <a:pt x="1008" y="844"/>
                </a:lnTo>
                <a:lnTo>
                  <a:pt x="1010" y="840"/>
                </a:lnTo>
                <a:lnTo>
                  <a:pt x="1010" y="840"/>
                </a:lnTo>
                <a:lnTo>
                  <a:pt x="1013" y="831"/>
                </a:lnTo>
                <a:lnTo>
                  <a:pt x="1017" y="823"/>
                </a:lnTo>
                <a:lnTo>
                  <a:pt x="1018" y="813"/>
                </a:lnTo>
                <a:lnTo>
                  <a:pt x="1018" y="803"/>
                </a:lnTo>
                <a:lnTo>
                  <a:pt x="1018" y="803"/>
                </a:lnTo>
                <a:lnTo>
                  <a:pt x="1018" y="790"/>
                </a:lnTo>
                <a:lnTo>
                  <a:pt x="1017" y="777"/>
                </a:lnTo>
                <a:lnTo>
                  <a:pt x="1013" y="751"/>
                </a:lnTo>
                <a:lnTo>
                  <a:pt x="1007" y="726"/>
                </a:lnTo>
                <a:lnTo>
                  <a:pt x="998" y="702"/>
                </a:lnTo>
                <a:lnTo>
                  <a:pt x="988" y="679"/>
                </a:lnTo>
                <a:lnTo>
                  <a:pt x="976" y="657"/>
                </a:lnTo>
                <a:lnTo>
                  <a:pt x="961" y="637"/>
                </a:lnTo>
                <a:lnTo>
                  <a:pt x="945" y="619"/>
                </a:lnTo>
                <a:lnTo>
                  <a:pt x="926" y="602"/>
                </a:lnTo>
                <a:lnTo>
                  <a:pt x="907" y="585"/>
                </a:lnTo>
                <a:lnTo>
                  <a:pt x="887" y="573"/>
                </a:lnTo>
                <a:lnTo>
                  <a:pt x="864" y="562"/>
                </a:lnTo>
                <a:lnTo>
                  <a:pt x="852" y="556"/>
                </a:lnTo>
                <a:lnTo>
                  <a:pt x="841" y="552"/>
                </a:lnTo>
                <a:lnTo>
                  <a:pt x="829" y="549"/>
                </a:lnTo>
                <a:lnTo>
                  <a:pt x="816" y="546"/>
                </a:lnTo>
                <a:lnTo>
                  <a:pt x="803" y="544"/>
                </a:lnTo>
                <a:lnTo>
                  <a:pt x="790" y="542"/>
                </a:lnTo>
                <a:lnTo>
                  <a:pt x="777" y="541"/>
                </a:lnTo>
                <a:lnTo>
                  <a:pt x="763" y="540"/>
                </a:lnTo>
                <a:lnTo>
                  <a:pt x="763" y="54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schemeClr val="tx2"/>
              </a:solidFill>
            </a:endParaRPr>
          </a:p>
        </p:txBody>
      </p:sp>
      <p:pic>
        <p:nvPicPr>
          <p:cNvPr id="15" name="图片 11">
            <a:extLst>
              <a:ext uri="{FF2B5EF4-FFF2-40B4-BE49-F238E27FC236}">
                <a16:creationId xmlns:a16="http://schemas.microsoft.com/office/drawing/2014/main" id="{96E1E3D2-A512-40EE-8764-8EA3C733CB80}"/>
              </a:ext>
            </a:extLst>
          </p:cNvPr>
          <p:cNvPicPr>
            <a:picLocks noChangeAspect="1"/>
          </p:cNvPicPr>
          <p:nvPr/>
        </p:nvPicPr>
        <p:blipFill>
          <a:blip r:embed="rId5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6106" y="1783806"/>
            <a:ext cx="407306" cy="413876"/>
          </a:xfrm>
          <a:prstGeom prst="rect">
            <a:avLst/>
          </a:prstGeom>
        </p:spPr>
      </p:pic>
      <p:grpSp>
        <p:nvGrpSpPr>
          <p:cNvPr id="18" name="Group 17">
            <a:extLst>
              <a:ext uri="{FF2B5EF4-FFF2-40B4-BE49-F238E27FC236}">
                <a16:creationId xmlns:a16="http://schemas.microsoft.com/office/drawing/2014/main" id="{F75541DE-057D-4DCA-901D-393348745482}"/>
              </a:ext>
            </a:extLst>
          </p:cNvPr>
          <p:cNvGrpSpPr/>
          <p:nvPr/>
        </p:nvGrpSpPr>
        <p:grpSpPr>
          <a:xfrm rot="1678520">
            <a:off x="10212423" y="1169670"/>
            <a:ext cx="1662105" cy="425185"/>
            <a:chOff x="9200828" y="2926166"/>
            <a:chExt cx="1871977" cy="502834"/>
          </a:xfrm>
        </p:grpSpPr>
        <p:sp>
          <p:nvSpPr>
            <p:cNvPr id="17" name="Ribbon: Tilted Up 16">
              <a:extLst>
                <a:ext uri="{FF2B5EF4-FFF2-40B4-BE49-F238E27FC236}">
                  <a16:creationId xmlns:a16="http://schemas.microsoft.com/office/drawing/2014/main" id="{01251737-5BC2-4ECC-81E7-E7386F5F3031}"/>
                </a:ext>
              </a:extLst>
            </p:cNvPr>
            <p:cNvSpPr/>
            <p:nvPr/>
          </p:nvSpPr>
          <p:spPr>
            <a:xfrm>
              <a:off x="9200828" y="2926166"/>
              <a:ext cx="1871977" cy="502834"/>
            </a:xfrm>
            <a:prstGeom prst="ribbon2">
              <a:avLst>
                <a:gd name="adj1" fmla="val 16667"/>
                <a:gd name="adj2" fmla="val 59545"/>
              </a:avLst>
            </a:prstGeom>
            <a:ln>
              <a:solidFill>
                <a:srgbClr val="9B4E53"/>
              </a:solidFill>
            </a:ln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HK"/>
            </a:p>
          </p:txBody>
        </p:sp>
        <p:pic>
          <p:nvPicPr>
            <p:cNvPr id="16" name="Picture 6" descr="See the source image">
              <a:extLst>
                <a:ext uri="{FF2B5EF4-FFF2-40B4-BE49-F238E27FC236}">
                  <a16:creationId xmlns:a16="http://schemas.microsoft.com/office/drawing/2014/main" id="{261AFADF-4E2C-4A57-A115-BB992DB2A754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 bwMode="auto">
            <a:xfrm>
              <a:off x="9671486" y="2926166"/>
              <a:ext cx="930663" cy="39615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F92978EF-EFE4-443B-B23F-E60F3118A79B}"/>
              </a:ext>
            </a:extLst>
          </p:cNvPr>
          <p:cNvGrpSpPr/>
          <p:nvPr/>
        </p:nvGrpSpPr>
        <p:grpSpPr>
          <a:xfrm rot="1678520">
            <a:off x="10212423" y="5658612"/>
            <a:ext cx="1662105" cy="425185"/>
            <a:chOff x="9200828" y="2926166"/>
            <a:chExt cx="1871977" cy="502834"/>
          </a:xfrm>
        </p:grpSpPr>
        <p:sp>
          <p:nvSpPr>
            <p:cNvPr id="20" name="Ribbon: Tilted Up 19">
              <a:extLst>
                <a:ext uri="{FF2B5EF4-FFF2-40B4-BE49-F238E27FC236}">
                  <a16:creationId xmlns:a16="http://schemas.microsoft.com/office/drawing/2014/main" id="{F76BFA2C-B61D-4B62-B719-857C57A32373}"/>
                </a:ext>
              </a:extLst>
            </p:cNvPr>
            <p:cNvSpPr/>
            <p:nvPr/>
          </p:nvSpPr>
          <p:spPr>
            <a:xfrm>
              <a:off x="9200828" y="2926166"/>
              <a:ext cx="1871977" cy="502834"/>
            </a:xfrm>
            <a:prstGeom prst="ribbon2">
              <a:avLst>
                <a:gd name="adj1" fmla="val 16667"/>
                <a:gd name="adj2" fmla="val 59545"/>
              </a:avLst>
            </a:prstGeom>
            <a:ln>
              <a:solidFill>
                <a:srgbClr val="9B4E53"/>
              </a:solidFill>
            </a:ln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HK"/>
            </a:p>
          </p:txBody>
        </p:sp>
        <p:pic>
          <p:nvPicPr>
            <p:cNvPr id="21" name="Picture 6" descr="See the source image">
              <a:extLst>
                <a:ext uri="{FF2B5EF4-FFF2-40B4-BE49-F238E27FC236}">
                  <a16:creationId xmlns:a16="http://schemas.microsoft.com/office/drawing/2014/main" id="{23801DCE-E801-4DD8-865C-8985A7B73A39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 bwMode="auto">
            <a:xfrm>
              <a:off x="9671486" y="2926166"/>
              <a:ext cx="930663" cy="39615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0605504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repeatCount="indefinite" fill="hold" nodeType="withEffect">
                                  <p:stCondLst>
                                    <p:cond delay="100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9" descr="图形用户界面&#10;&#10;已自动生成说明">
            <a:extLst>
              <a:ext uri="{FF2B5EF4-FFF2-40B4-BE49-F238E27FC236}">
                <a16:creationId xmlns:a16="http://schemas.microsoft.com/office/drawing/2014/main" id="{D04984EE-142A-4120-A3A3-6A54DE8B48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1316143"/>
            <a:ext cx="10905066" cy="4225712"/>
          </a:xfrm>
          <a:prstGeom prst="rect">
            <a:avLst/>
          </a:prstGeom>
        </p:spPr>
      </p:pic>
      <p:sp>
        <p:nvSpPr>
          <p:cNvPr id="3" name="日期占位符 2">
            <a:extLst>
              <a:ext uri="{FF2B5EF4-FFF2-40B4-BE49-F238E27FC236}">
                <a16:creationId xmlns:a16="http://schemas.microsoft.com/office/drawing/2014/main" id="{16999871-D04B-44E7-8E04-F64B506EB12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  <a:defRPr/>
            </a:pPr>
            <a:r>
              <a:rPr lang="en-US" altLang="zh-CN">
                <a:solidFill>
                  <a:schemeClr val="tx1">
                    <a:tint val="75000"/>
                  </a:schemeClr>
                </a:solidFill>
              </a:rPr>
              <a:t>Sangfor Technologies</a:t>
            </a:r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E6088B7F-3CA2-47BE-9982-6EF48AC64C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  <a:defRPr/>
            </a:pPr>
            <a:r>
              <a:rPr lang="en-US" altLang="zh-CN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rPr>
              <a:t>CONFIDENTIAL</a:t>
            </a:r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6AE4178E-869B-48DA-97A3-E8528243E8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ellipse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  <a:defRPr/>
            </a:pPr>
            <a:r>
              <a:rPr lang="en-US" altLang="zh-CN" dirty="0">
                <a:solidFill>
                  <a:schemeClr val="tx1">
                    <a:tint val="75000"/>
                  </a:schemeClr>
                </a:solidFill>
              </a:rPr>
              <a:t>Page </a:t>
            </a:r>
            <a:fld id="{6F6B6950-8D1A-4668-8374-25B44628E0DF}" type="slidenum">
              <a:rPr lang="en-US" altLang="zh-CN" smtClean="0">
                <a:solidFill>
                  <a:schemeClr val="tx1">
                    <a:tint val="75000"/>
                  </a:schemeClr>
                </a:solidFill>
              </a:rPr>
              <a:pPr>
                <a:lnSpc>
                  <a:spcPct val="90000"/>
                </a:lnSpc>
                <a:spcAft>
                  <a:spcPts val="600"/>
                </a:spcAft>
                <a:defRPr/>
              </a:pPr>
              <a:t>24</a:t>
            </a:fld>
            <a:endParaRPr lang="en-US" altLang="zh-CN" dirty="0">
              <a:solidFill>
                <a:schemeClr val="tx1">
                  <a:tint val="75000"/>
                </a:schemeClr>
              </a:solidFill>
            </a:endParaRP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2DEC8249-B863-4A52-9659-011F2B229F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6052" y="200533"/>
            <a:ext cx="10515600" cy="604139"/>
          </a:xfrm>
        </p:spPr>
        <p:txBody>
          <a:bodyPr>
            <a:normAutofit/>
          </a:bodyPr>
          <a:lstStyle/>
          <a:p>
            <a:r>
              <a:rPr lang="en-HK" dirty="0"/>
              <a:t>Smooth move to delivery Hybrid cloud service </a:t>
            </a:r>
          </a:p>
        </p:txBody>
      </p:sp>
    </p:spTree>
    <p:extLst>
      <p:ext uri="{BB962C8B-B14F-4D97-AF65-F5344CB8AC3E}">
        <p14:creationId xmlns:p14="http://schemas.microsoft.com/office/powerpoint/2010/main" val="262090560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A0AC1D1-9AD9-024B-870E-99E1011A7A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zh-CN" dirty="0"/>
              <a:t>TCO Comparison</a:t>
            </a:r>
            <a:endParaRPr kumimoji="1" lang="zh-CN" altLang="en-US" dirty="0"/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1CC673AA-7693-1D48-ABFA-70EEF3A070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02647ACC-FDC6-D447-866E-842D5BF832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01409"/>
            <a:ext cx="4114800" cy="365125"/>
          </a:xfrm>
        </p:spPr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958A55FE-8785-F64E-AE31-E102C702D3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 dirty="0"/>
              <a:t>Page </a:t>
            </a:r>
            <a:fld id="{6F6B6950-8D1A-4668-8374-25B44628E0DF}" type="slidenum">
              <a:rPr lang="zh-CN" altLang="en-US" smtClean="0"/>
              <a:t>25</a:t>
            </a:fld>
            <a:endParaRPr lang="zh-CN" altLang="en-US" dirty="0"/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F941BBCD-3D3E-4E23-ADA4-3345BB23D97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17126798"/>
              </p:ext>
            </p:extLst>
          </p:nvPr>
        </p:nvGraphicFramePr>
        <p:xfrm>
          <a:off x="246740" y="976543"/>
          <a:ext cx="11611427" cy="5096517"/>
        </p:xfrm>
        <a:graphic>
          <a:graphicData uri="http://schemas.openxmlformats.org/drawingml/2006/table">
            <a:tbl>
              <a:tblPr firstRow="1" firstCol="1" lastRow="1">
                <a:tableStyleId>{5C22544A-7EE6-4342-B048-85BDC9FD1C3A}</a:tableStyleId>
              </a:tblPr>
              <a:tblGrid>
                <a:gridCol w="1285727">
                  <a:extLst>
                    <a:ext uri="{9D8B030D-6E8A-4147-A177-3AD203B41FA5}">
                      <a16:colId xmlns:a16="http://schemas.microsoft.com/office/drawing/2014/main" val="4094132973"/>
                    </a:ext>
                  </a:extLst>
                </a:gridCol>
                <a:gridCol w="3386666">
                  <a:extLst>
                    <a:ext uri="{9D8B030D-6E8A-4147-A177-3AD203B41FA5}">
                      <a16:colId xmlns:a16="http://schemas.microsoft.com/office/drawing/2014/main" val="3733735877"/>
                    </a:ext>
                  </a:extLst>
                </a:gridCol>
                <a:gridCol w="1871134">
                  <a:extLst>
                    <a:ext uri="{9D8B030D-6E8A-4147-A177-3AD203B41FA5}">
                      <a16:colId xmlns:a16="http://schemas.microsoft.com/office/drawing/2014/main" val="2090426869"/>
                    </a:ext>
                  </a:extLst>
                </a:gridCol>
                <a:gridCol w="1617133">
                  <a:extLst>
                    <a:ext uri="{9D8B030D-6E8A-4147-A177-3AD203B41FA5}">
                      <a16:colId xmlns:a16="http://schemas.microsoft.com/office/drawing/2014/main" val="915442028"/>
                    </a:ext>
                  </a:extLst>
                </a:gridCol>
                <a:gridCol w="1796115">
                  <a:extLst>
                    <a:ext uri="{9D8B030D-6E8A-4147-A177-3AD203B41FA5}">
                      <a16:colId xmlns:a16="http://schemas.microsoft.com/office/drawing/2014/main" val="3578437679"/>
                    </a:ext>
                  </a:extLst>
                </a:gridCol>
                <a:gridCol w="1654652">
                  <a:extLst>
                    <a:ext uri="{9D8B030D-6E8A-4147-A177-3AD203B41FA5}">
                      <a16:colId xmlns:a16="http://schemas.microsoft.com/office/drawing/2014/main" val="808961564"/>
                    </a:ext>
                  </a:extLst>
                </a:gridCol>
              </a:tblGrid>
              <a:tr h="567980"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en-HK" sz="1400" b="1" u="none" strike="noStrike" dirty="0">
                          <a:effectLst/>
                          <a:latin typeface="+mn-ea"/>
                          <a:ea typeface="+mn-ea"/>
                        </a:rPr>
                        <a:t>Data Center</a:t>
                      </a:r>
                      <a:endParaRPr lang="en-HK" sz="14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HK" sz="1400" b="1" u="none" strike="noStrike" dirty="0">
                          <a:effectLst/>
                          <a:latin typeface="+mn-ea"/>
                          <a:ea typeface="+mn-ea"/>
                        </a:rPr>
                        <a:t>Cloud Infra Model</a:t>
                      </a:r>
                      <a:endParaRPr lang="en-HK" sz="14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HK" sz="1400" b="1" u="none" strike="noStrike" dirty="0">
                          <a:effectLst/>
                          <a:latin typeface="+mn-ea"/>
                          <a:ea typeface="+mn-ea"/>
                        </a:rPr>
                        <a:t>Self-built</a:t>
                      </a:r>
                      <a:endParaRPr lang="en-HK" sz="14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HK" sz="1400" b="1" u="none" strike="noStrike" dirty="0">
                          <a:effectLst/>
                          <a:latin typeface="+mn-ea"/>
                          <a:ea typeface="+mn-ea"/>
                        </a:rPr>
                        <a:t>Co-Location</a:t>
                      </a:r>
                      <a:endParaRPr lang="en-HK" sz="14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HK" sz="1400" b="1" u="none" strike="noStrike" dirty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Sangfor </a:t>
                      </a:r>
                      <a:br>
                        <a:rPr lang="en-HK" sz="1400" b="1" u="none" strike="noStrike" dirty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</a:br>
                      <a:r>
                        <a:rPr lang="en-HK" sz="1400" b="1" u="none" strike="noStrike" dirty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Managed Cloud</a:t>
                      </a:r>
                      <a:endParaRPr lang="en-HK" sz="1400" b="1" i="0" u="none" strike="noStrike" dirty="0"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HK" sz="1400" b="1" u="none" strike="noStrike" dirty="0">
                          <a:effectLst/>
                          <a:latin typeface="+mn-ea"/>
                          <a:ea typeface="+mn-ea"/>
                        </a:rPr>
                        <a:t>Public Cloud</a:t>
                      </a:r>
                      <a:endParaRPr lang="en-HK" sz="14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793219165"/>
                  </a:ext>
                </a:extLst>
              </a:tr>
              <a:tr h="388586">
                <a:tc vMerge="1">
                  <a:txBody>
                    <a:bodyPr/>
                    <a:lstStyle/>
                    <a:p>
                      <a:endParaRPr lang="en-HK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>
                          <a:effectLst/>
                          <a:latin typeface="+mn-ea"/>
                          <a:ea typeface="+mn-ea"/>
                        </a:rPr>
                        <a:t>DC Setup (Space, </a:t>
                      </a:r>
                      <a:r>
                        <a:rPr lang="en-US" sz="1200" u="none" strike="noStrike" dirty="0" err="1">
                          <a:effectLst/>
                          <a:latin typeface="+mn-ea"/>
                          <a:ea typeface="+mn-ea"/>
                        </a:rPr>
                        <a:t>Engg</a:t>
                      </a:r>
                      <a:r>
                        <a:rPr lang="en-US" sz="1200" u="none" strike="noStrike" dirty="0">
                          <a:effectLst/>
                          <a:latin typeface="+mn-ea"/>
                          <a:ea typeface="+mn-ea"/>
                        </a:rPr>
                        <a:t>, PM, Power, Cooling, Electricity, Fire , Rack, Security &amp; Labor)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HK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 240,000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HK" sz="14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Subscription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HK" sz="1400" b="0" i="0" u="none" strike="noStrike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 Included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HK" sz="14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Included 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714969829"/>
                  </a:ext>
                </a:extLst>
              </a:tr>
              <a:tr h="307096">
                <a:tc vMerge="1">
                  <a:txBody>
                    <a:bodyPr/>
                    <a:lstStyle/>
                    <a:p>
                      <a:endParaRPr lang="en-HK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HK" sz="1200" u="none" strike="noStrike" dirty="0">
                          <a:effectLst/>
                          <a:latin typeface="+mn-ea"/>
                          <a:ea typeface="+mn-ea"/>
                        </a:rPr>
                        <a:t>Entry Fee (Cert, Talent)</a:t>
                      </a:r>
                      <a:endParaRPr lang="en-HK" sz="12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HK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NIL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HK" sz="14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NIL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HK" sz="1400" b="0" i="0" u="none" strike="noStrike" dirty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 NIL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HK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 10,000 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648724177"/>
                  </a:ext>
                </a:extLst>
              </a:tr>
              <a:tr h="307096">
                <a:tc vMerge="1">
                  <a:txBody>
                    <a:bodyPr/>
                    <a:lstStyle/>
                    <a:p>
                      <a:endParaRPr lang="en-HK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HK" sz="1200" u="none" strike="noStrike" dirty="0">
                          <a:effectLst/>
                          <a:latin typeface="+mn-ea"/>
                          <a:ea typeface="+mn-ea"/>
                        </a:rPr>
                        <a:t>Management System (3 Nodes)</a:t>
                      </a:r>
                      <a:endParaRPr lang="en-HK" sz="12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HK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 36,000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HK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36,000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HK" sz="1400" b="0" i="0" u="none" strike="noStrike" dirty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Dedicated/ Shared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HK" sz="14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Shared 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042620709"/>
                  </a:ext>
                </a:extLst>
              </a:tr>
              <a:tr h="307096"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en-HK" sz="1400" b="1" u="none" strike="noStrike" dirty="0">
                          <a:effectLst/>
                          <a:latin typeface="+mn-ea"/>
                          <a:ea typeface="+mn-ea"/>
                        </a:rPr>
                        <a:t>Cloud Infra</a:t>
                      </a:r>
                      <a:endParaRPr lang="en-HK" sz="14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HK" sz="1200" u="none" strike="noStrike" dirty="0">
                          <a:effectLst/>
                          <a:latin typeface="+mn-ea"/>
                          <a:ea typeface="+mn-ea"/>
                        </a:rPr>
                        <a:t>Tenant Compute &amp; Storage</a:t>
                      </a:r>
                      <a:endParaRPr lang="en-HK" sz="12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HK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 60,000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HK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60,000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HK" sz="1400" b="0" i="0" u="none" strike="noStrike" dirty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 Subscription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HK" sz="14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Subscription 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91102226"/>
                  </a:ext>
                </a:extLst>
              </a:tr>
              <a:tr h="307096">
                <a:tc vMerge="1">
                  <a:txBody>
                    <a:bodyPr/>
                    <a:lstStyle/>
                    <a:p>
                      <a:endParaRPr lang="en-HK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HK" sz="1200" u="none" strike="noStrike" dirty="0">
                          <a:effectLst/>
                          <a:latin typeface="+mn-ea"/>
                          <a:ea typeface="+mn-ea"/>
                        </a:rPr>
                        <a:t>Network Equipment (Router &amp; Switch)</a:t>
                      </a:r>
                      <a:endParaRPr lang="en-HK" sz="12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HK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 30,000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HK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30,000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HK" sz="1400" b="0" i="0" u="none" strike="noStrike" dirty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 Included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HK" sz="14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Subscription 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210366200"/>
                  </a:ext>
                </a:extLst>
              </a:tr>
              <a:tr h="236135">
                <a:tc vMerge="1">
                  <a:txBody>
                    <a:bodyPr/>
                    <a:lstStyle/>
                    <a:p>
                      <a:endParaRPr lang="en-HK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HK" sz="1200" u="none" strike="noStrike" dirty="0">
                          <a:effectLst/>
                          <a:latin typeface="+mn-ea"/>
                          <a:ea typeface="+mn-ea"/>
                        </a:rPr>
                        <a:t>Cloud Security (AF, IPS, AD, IAG)</a:t>
                      </a:r>
                      <a:endParaRPr lang="en-HK" sz="12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HK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 35,000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HK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35,000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HK" sz="1400" b="0" i="0" u="none" strike="noStrike" dirty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 5,000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HK" sz="14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Subscription 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586119528"/>
                  </a:ext>
                </a:extLst>
              </a:tr>
              <a:tr h="236135">
                <a:tc vMerge="1">
                  <a:txBody>
                    <a:bodyPr/>
                    <a:lstStyle/>
                    <a:p>
                      <a:endParaRPr lang="en-HK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HK" sz="1200" u="none" strike="noStrike" dirty="0">
                          <a:effectLst/>
                          <a:latin typeface="+mn-ea"/>
                          <a:ea typeface="+mn-ea"/>
                        </a:rPr>
                        <a:t>Cloud Platform Software</a:t>
                      </a:r>
                      <a:endParaRPr lang="en-HK" sz="12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HK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 50,000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HK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50,000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HK" sz="1400" b="0" i="0" u="none" strike="noStrike" dirty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 Included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HK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N/A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39733441"/>
                  </a:ext>
                </a:extLst>
              </a:tr>
              <a:tr h="307096">
                <a:tc rowSpan="6">
                  <a:txBody>
                    <a:bodyPr/>
                    <a:lstStyle/>
                    <a:p>
                      <a:pPr algn="ctr" fontAlgn="b"/>
                      <a:r>
                        <a:rPr lang="en-HK" sz="1400" b="1" u="none" strike="noStrike" dirty="0">
                          <a:effectLst/>
                          <a:latin typeface="+mn-ea"/>
                          <a:ea typeface="+mn-ea"/>
                        </a:rPr>
                        <a:t>Operation</a:t>
                      </a:r>
                      <a:endParaRPr lang="en-HK" sz="14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HK" sz="1200" u="none" strike="noStrike" dirty="0">
                          <a:effectLst/>
                          <a:latin typeface="+mn-ea"/>
                          <a:ea typeface="+mn-ea"/>
                        </a:rPr>
                        <a:t>Annual Product Maintenance &amp; Support</a:t>
                      </a:r>
                      <a:endParaRPr lang="en-HK" sz="12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HK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 41,100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HK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21,100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HK" sz="1400" b="0" i="0" u="none" strike="noStrike" dirty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500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HK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 1,000 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610008322"/>
                  </a:ext>
                </a:extLst>
              </a:tr>
              <a:tr h="307096">
                <a:tc vMerge="1">
                  <a:txBody>
                    <a:bodyPr/>
                    <a:lstStyle/>
                    <a:p>
                      <a:endParaRPr lang="en-HK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HK" sz="1200" u="none" strike="noStrike" dirty="0">
                          <a:effectLst/>
                          <a:latin typeface="+mn-ea"/>
                          <a:ea typeface="+mn-ea"/>
                        </a:rPr>
                        <a:t>Annual Power Consumption</a:t>
                      </a:r>
                      <a:endParaRPr lang="en-HK" sz="12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HK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2,400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HK" sz="14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Included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HK" sz="1400" b="0" i="0" u="none" strike="noStrike" dirty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 Included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HK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Included 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880962568"/>
                  </a:ext>
                </a:extLst>
              </a:tr>
              <a:tr h="236135">
                <a:tc vMerge="1">
                  <a:txBody>
                    <a:bodyPr/>
                    <a:lstStyle/>
                    <a:p>
                      <a:endParaRPr lang="en-HK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HK" sz="1200" u="none" strike="noStrike" dirty="0">
                          <a:effectLst/>
                          <a:latin typeface="+mn-ea"/>
                          <a:ea typeface="+mn-ea"/>
                        </a:rPr>
                        <a:t>Annual Compute Subscription (2R/5N)</a:t>
                      </a:r>
                      <a:endParaRPr lang="en-HK" sz="12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HK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included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HK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36,000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HK" sz="1400" b="0" i="0" u="none" strike="noStrike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 115,000 </a:t>
                      </a:r>
                      <a:endParaRPr lang="en-HK" sz="1400" b="0" i="0" u="none" strike="noStrike" dirty="0"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HK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232,256 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896561883"/>
                  </a:ext>
                </a:extLst>
              </a:tr>
              <a:tr h="307096">
                <a:tc vMerge="1">
                  <a:txBody>
                    <a:bodyPr/>
                    <a:lstStyle/>
                    <a:p>
                      <a:endParaRPr lang="en-HK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HK" sz="1200" u="none" strike="noStrike" dirty="0">
                          <a:effectLst/>
                          <a:latin typeface="+mn-ea"/>
                          <a:ea typeface="+mn-ea"/>
                        </a:rPr>
                        <a:t>Annual Storage &amp; Backup</a:t>
                      </a:r>
                      <a:endParaRPr lang="en-HK" sz="12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HK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included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HK" sz="14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included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HK" sz="1400" b="0" i="0" u="none" strike="noStrike" dirty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 Included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HK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 38,400 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974235634"/>
                  </a:ext>
                </a:extLst>
              </a:tr>
              <a:tr h="236135">
                <a:tc vMerge="1">
                  <a:txBody>
                    <a:bodyPr/>
                    <a:lstStyle/>
                    <a:p>
                      <a:endParaRPr lang="en-HK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HK" sz="1200" u="none" strike="noStrike" dirty="0">
                          <a:effectLst/>
                          <a:latin typeface="+mn-ea"/>
                          <a:ea typeface="+mn-ea"/>
                        </a:rPr>
                        <a:t>Tier 1 24x7 Customer Service</a:t>
                      </a:r>
                      <a:endParaRPr lang="en-HK" sz="12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HK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 44,100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HK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23,210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HK" sz="1400" b="0" i="0" u="none" strike="noStrike" dirty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 23,000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HK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 30,000 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4193293866"/>
                  </a:ext>
                </a:extLst>
              </a:tr>
              <a:tr h="236135">
                <a:tc vMerge="1">
                  <a:txBody>
                    <a:bodyPr/>
                    <a:lstStyle/>
                    <a:p>
                      <a:endParaRPr lang="en-HK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HK" sz="1200" b="1" u="none" strike="noStrike" dirty="0">
                          <a:effectLst/>
                          <a:latin typeface="+mn-ea"/>
                          <a:ea typeface="+mn-ea"/>
                        </a:rPr>
                        <a:t>Tier 2 Technical Consultancy</a:t>
                      </a:r>
                      <a:endParaRPr lang="en-HK" sz="12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HK" sz="1400" u="none" strike="noStrike" dirty="0">
                          <a:solidFill>
                            <a:srgbClr val="C00000"/>
                          </a:solidFill>
                          <a:effectLst/>
                          <a:latin typeface="+mn-ea"/>
                          <a:ea typeface="+mn-ea"/>
                        </a:rPr>
                        <a:t> Additional Cost </a:t>
                      </a:r>
                      <a:endParaRPr lang="en-HK" sz="1400" b="0" i="0" u="none" strike="noStrike" dirty="0">
                        <a:solidFill>
                          <a:srgbClr val="C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HK" sz="1400" u="none" strike="noStrike" dirty="0">
                          <a:solidFill>
                            <a:srgbClr val="C00000"/>
                          </a:solidFill>
                          <a:effectLst/>
                          <a:latin typeface="+mn-ea"/>
                          <a:ea typeface="+mn-ea"/>
                        </a:rPr>
                        <a:t> Additional Cost </a:t>
                      </a:r>
                      <a:endParaRPr lang="en-HK" sz="1400" b="0" i="0" u="none" strike="noStrike" dirty="0">
                        <a:solidFill>
                          <a:srgbClr val="C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HK" sz="1400" u="none" strike="noStrike" dirty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 Included </a:t>
                      </a:r>
                      <a:endParaRPr lang="en-HK" sz="1400" b="0" i="0" u="none" strike="noStrike" dirty="0"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HK" sz="1400" u="none" strike="noStrike" dirty="0">
                          <a:solidFill>
                            <a:srgbClr val="C00000"/>
                          </a:solidFill>
                          <a:effectLst/>
                          <a:latin typeface="+mn-ea"/>
                          <a:ea typeface="+mn-ea"/>
                        </a:rPr>
                        <a:t> Additional Cost </a:t>
                      </a:r>
                      <a:endParaRPr lang="en-HK" sz="1400" b="0" i="0" u="none" strike="noStrike" dirty="0">
                        <a:solidFill>
                          <a:srgbClr val="C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4048197814"/>
                  </a:ext>
                </a:extLst>
              </a:tr>
              <a:tr h="269868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HK" sz="1400" b="1" u="none" strike="noStrike" dirty="0">
                          <a:effectLst/>
                          <a:latin typeface="+mn-ea"/>
                          <a:ea typeface="+mn-ea"/>
                        </a:rPr>
                        <a:t>TCO</a:t>
                      </a:r>
                    </a:p>
                  </a:txBody>
                  <a:tcPr marL="0" marR="0" marT="0" marB="0" anchor="ctr"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 dirty="0">
                          <a:effectLst/>
                          <a:latin typeface="+mn-ea"/>
                          <a:ea typeface="+mn-ea"/>
                        </a:rPr>
                        <a:t>Initial + 1st year (M/USD)</a:t>
                      </a:r>
                      <a:endParaRPr lang="en-HK" sz="16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HK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USD 0.53 M</a:t>
                      </a:r>
                    </a:p>
                  </a:txBody>
                  <a:tcPr marL="0" marR="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HK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USD 0.29 M</a:t>
                      </a:r>
                    </a:p>
                  </a:txBody>
                  <a:tcPr marL="0" marR="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HK" sz="1600" b="1" i="0" u="none" strike="noStrike" dirty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USD 0.14 M</a:t>
                      </a:r>
                    </a:p>
                  </a:txBody>
                  <a:tcPr marL="0" marR="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HK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USD 0.31 M</a:t>
                      </a:r>
                    </a:p>
                  </a:txBody>
                  <a:tcPr marL="0" marR="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58061521"/>
                  </a:ext>
                </a:extLst>
              </a:tr>
              <a:tr h="269868">
                <a:tc vMerge="1">
                  <a:txBody>
                    <a:bodyPr/>
                    <a:lstStyle/>
                    <a:p>
                      <a:endParaRPr lang="en-HK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 dirty="0">
                          <a:effectLst/>
                          <a:latin typeface="+mn-ea"/>
                          <a:ea typeface="+mn-ea"/>
                        </a:rPr>
                        <a:t>5 Year TCO (M/USD)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HK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USD 0.89 M</a:t>
                      </a:r>
                    </a:p>
                  </a:txBody>
                  <a:tcPr marL="0" marR="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HK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USD 0.61 M</a:t>
                      </a:r>
                    </a:p>
                  </a:txBody>
                  <a:tcPr marL="0" marR="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HK" sz="1600" b="1" i="0" u="none" strike="noStrike" dirty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USD 0.72 M</a:t>
                      </a:r>
                    </a:p>
                  </a:txBody>
                  <a:tcPr marL="0" marR="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HK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USD 1.52 M</a:t>
                      </a:r>
                    </a:p>
                  </a:txBody>
                  <a:tcPr marL="0" marR="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98332598"/>
                  </a:ext>
                </a:extLst>
              </a:tr>
              <a:tr h="269868">
                <a:tc vMerge="1">
                  <a:txBody>
                    <a:bodyPr/>
                    <a:lstStyle/>
                    <a:p>
                      <a:pPr algn="ctr" fontAlgn="b"/>
                      <a:r>
                        <a:rPr lang="en-HK" sz="1400" b="1" u="none" strike="noStrike" dirty="0">
                          <a:effectLst/>
                        </a:rPr>
                        <a:t>Loan Interest</a:t>
                      </a:r>
                      <a:endParaRPr lang="en-HK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 dirty="0">
                          <a:effectLst/>
                          <a:latin typeface="+mn-ea"/>
                          <a:ea typeface="+mn-ea"/>
                        </a:rPr>
                        <a:t>5 Year Loan w/ 10% Interest Rate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HK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USD 1.07 M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HK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USD 0.70 M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600" b="1" i="0" u="none" strike="noStrike" dirty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N/A</a:t>
                      </a:r>
                      <a:endParaRPr lang="en-HK" sz="1600" b="1" i="0" u="none" strike="noStrike" dirty="0"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N/A</a:t>
                      </a:r>
                      <a:endParaRPr lang="en-HK" sz="16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198575201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7220284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706235-FDD7-40D8-8A0E-5567CEE941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/>
              <a:t>Customer</a:t>
            </a:r>
            <a:r>
              <a:rPr lang="zh-CN" altLang="en-US"/>
              <a:t> </a:t>
            </a:r>
            <a:r>
              <a:rPr lang="en-US" altLang="zh-CN"/>
              <a:t>case</a:t>
            </a:r>
            <a:r>
              <a:rPr lang="zh-CN" altLang="en-US"/>
              <a:t> </a:t>
            </a:r>
            <a:r>
              <a:rPr lang="en-US" altLang="zh-CN"/>
              <a:t>sharing</a:t>
            </a:r>
            <a:endParaRPr lang="en-HK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9B50A95F-F697-0C4F-A758-6385E8CD7787}"/>
              </a:ext>
            </a:extLst>
          </p:cNvPr>
          <p:cNvSpPr/>
          <p:nvPr/>
        </p:nvSpPr>
        <p:spPr>
          <a:xfrm>
            <a:off x="1261292" y="4116786"/>
            <a:ext cx="3206087" cy="880570"/>
          </a:xfrm>
          <a:prstGeom prst="rect">
            <a:avLst/>
          </a:prstGeom>
          <a:solidFill>
            <a:srgbClr val="00B0F0">
              <a:alpha val="7000"/>
            </a:srgbClr>
          </a:solidFill>
          <a:ln>
            <a:solidFill>
              <a:srgbClr val="00B0F0">
                <a:alpha val="43000"/>
              </a:srgb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1349C79D-A7AD-D54F-B1EA-76AE2A2B206D}"/>
              </a:ext>
            </a:extLst>
          </p:cNvPr>
          <p:cNvSpPr/>
          <p:nvPr/>
        </p:nvSpPr>
        <p:spPr>
          <a:xfrm>
            <a:off x="1261292" y="5194960"/>
            <a:ext cx="3206087" cy="880570"/>
          </a:xfrm>
          <a:prstGeom prst="rect">
            <a:avLst/>
          </a:prstGeom>
          <a:solidFill>
            <a:srgbClr val="00B0F0">
              <a:alpha val="7000"/>
            </a:srgbClr>
          </a:solidFill>
          <a:ln>
            <a:solidFill>
              <a:srgbClr val="00B0F0">
                <a:alpha val="43000"/>
              </a:srgb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5488106E-3F3B-A149-B4F1-919683FE2782}"/>
              </a:ext>
            </a:extLst>
          </p:cNvPr>
          <p:cNvSpPr txBox="1"/>
          <p:nvPr/>
        </p:nvSpPr>
        <p:spPr>
          <a:xfrm>
            <a:off x="5057103" y="441662"/>
            <a:ext cx="6518474" cy="627947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lnSpc>
                <a:spcPct val="130000"/>
              </a:lnSpc>
            </a:pPr>
            <a:endParaRPr lang="en-US" altLang="zh-CN" sz="1600" dirty="0"/>
          </a:p>
          <a:p>
            <a:pPr>
              <a:lnSpc>
                <a:spcPct val="130000"/>
              </a:lnSpc>
            </a:pPr>
            <a:r>
              <a:rPr lang="en-US" altLang="zh-CN" sz="1700" b="1" dirty="0">
                <a:solidFill>
                  <a:srgbClr val="00B0F0"/>
                </a:solidFill>
              </a:rPr>
              <a:t>Business intention:</a:t>
            </a:r>
          </a:p>
          <a:p>
            <a:pPr marL="285750" indent="-285750">
              <a:lnSpc>
                <a:spcPct val="130000"/>
              </a:lnSpc>
              <a:buClr>
                <a:srgbClr val="00B0F0"/>
              </a:buClr>
              <a:buFont typeface="Arial"/>
              <a:buChar char="•"/>
            </a:pPr>
            <a:r>
              <a:rPr lang="en-US" altLang="zh-CN" sz="1400" dirty="0"/>
              <a:t>Developing E-commerce </a:t>
            </a:r>
          </a:p>
          <a:p>
            <a:pPr marL="285750" indent="-285750">
              <a:lnSpc>
                <a:spcPct val="130000"/>
              </a:lnSpc>
              <a:buClr>
                <a:srgbClr val="00B0F0"/>
              </a:buClr>
              <a:buFont typeface="Arial"/>
              <a:buChar char="•"/>
            </a:pPr>
            <a:r>
              <a:rPr lang="en-US" altLang="zh-CN" sz="1400" dirty="0"/>
              <a:t>Offering uninterrupted Global internet business and service </a:t>
            </a:r>
          </a:p>
          <a:p>
            <a:pPr marL="285750" indent="-285750">
              <a:lnSpc>
                <a:spcPct val="130000"/>
              </a:lnSpc>
              <a:buClr>
                <a:srgbClr val="00B0F0"/>
              </a:buClr>
              <a:buFont typeface="Arial"/>
              <a:buChar char="•"/>
            </a:pPr>
            <a:r>
              <a:rPr lang="en-US" altLang="zh-CN" sz="1400" dirty="0"/>
              <a:t>Achieve Light-assets target for IT team </a:t>
            </a:r>
          </a:p>
          <a:p>
            <a:pPr>
              <a:lnSpc>
                <a:spcPct val="130000"/>
              </a:lnSpc>
            </a:pPr>
            <a:endParaRPr lang="en-US" altLang="zh-CN" sz="1100" dirty="0"/>
          </a:p>
          <a:p>
            <a:pPr>
              <a:lnSpc>
                <a:spcPct val="130000"/>
              </a:lnSpc>
            </a:pPr>
            <a:r>
              <a:rPr lang="en-US" altLang="zh-CN" sz="1700" b="1" dirty="0">
                <a:solidFill>
                  <a:schemeClr val="accent6"/>
                </a:solidFill>
              </a:rPr>
              <a:t>Challenges facing </a:t>
            </a:r>
          </a:p>
          <a:p>
            <a:pPr marL="285750" indent="-285750">
              <a:lnSpc>
                <a:spcPct val="130000"/>
              </a:lnSpc>
              <a:buClr>
                <a:schemeClr val="accent6"/>
              </a:buClr>
              <a:buFont typeface="Arial" panose="020B0604020202020204" pitchFamily="34" charset="0"/>
              <a:buChar char="•"/>
            </a:pPr>
            <a:r>
              <a:rPr lang="zh-CN" altLang="en-US" sz="1400" dirty="0"/>
              <a:t>High subscription cost for web business on public cloud </a:t>
            </a:r>
          </a:p>
          <a:p>
            <a:pPr marL="285750" indent="-285750">
              <a:lnSpc>
                <a:spcPct val="130000"/>
              </a:lnSpc>
              <a:buClr>
                <a:schemeClr val="accent6"/>
              </a:buClr>
              <a:buFont typeface="Arial" panose="020B0604020202020204" pitchFamily="34" charset="0"/>
              <a:buChar char="•"/>
            </a:pPr>
            <a:r>
              <a:rPr lang="zh-CN" altLang="en-US" sz="1400" dirty="0"/>
              <a:t>CRM and Raw materials are sensentive datas and don't allowed to run in public cloud </a:t>
            </a:r>
          </a:p>
          <a:p>
            <a:pPr marL="285750" indent="-285750">
              <a:lnSpc>
                <a:spcPct val="130000"/>
              </a:lnSpc>
              <a:buClr>
                <a:schemeClr val="accent6"/>
              </a:buClr>
              <a:buFont typeface="Arial" panose="020B0604020202020204" pitchFamily="34" charset="0"/>
              <a:buChar char="•"/>
            </a:pPr>
            <a:r>
              <a:rPr lang="zh-CN" altLang="en-US" sz="1400" dirty="0"/>
              <a:t>Limted IT resource and skills and are not able to provide the best techncial service and busiess guarantee </a:t>
            </a:r>
          </a:p>
          <a:p>
            <a:pPr>
              <a:lnSpc>
                <a:spcPct val="130000"/>
              </a:lnSpc>
            </a:pPr>
            <a:endParaRPr lang="zh-CN" altLang="en-US" sz="1100" dirty="0"/>
          </a:p>
          <a:p>
            <a:pPr>
              <a:lnSpc>
                <a:spcPct val="130000"/>
              </a:lnSpc>
            </a:pPr>
            <a:r>
              <a:rPr lang="zh-CN" altLang="en-US" sz="1700" b="1" dirty="0">
                <a:solidFill>
                  <a:srgbClr val="0070C0"/>
                </a:solidFill>
              </a:rPr>
              <a:t>Solution</a:t>
            </a:r>
            <a:r>
              <a:rPr lang="zh-CN" altLang="en-US" sz="1700" dirty="0"/>
              <a:t> </a:t>
            </a:r>
          </a:p>
          <a:p>
            <a:pPr marL="285750" indent="-285750">
              <a:lnSpc>
                <a:spcPct val="130000"/>
              </a:lnSpc>
              <a:buClr>
                <a:srgbClr val="0070C0"/>
              </a:buClr>
              <a:buFont typeface="Wingdings" pitchFamily="2" charset="2"/>
              <a:buChar char="ü"/>
            </a:pPr>
            <a:r>
              <a:rPr lang="zh-CN" altLang="en-US" sz="1400" dirty="0"/>
              <a:t>Selected Sangfor </a:t>
            </a:r>
            <a:r>
              <a:rPr lang="zh-CN" altLang="en-US" sz="1400" dirty="0">
                <a:solidFill>
                  <a:srgbClr val="0070C0"/>
                </a:solidFill>
              </a:rPr>
              <a:t>manged dedicated cloud service </a:t>
            </a:r>
            <a:r>
              <a:rPr lang="zh-CN" altLang="en-US" sz="1400" dirty="0"/>
              <a:t>to touch their requirments</a:t>
            </a:r>
          </a:p>
          <a:p>
            <a:pPr marL="285750" indent="-285750">
              <a:lnSpc>
                <a:spcPct val="130000"/>
              </a:lnSpc>
              <a:buClr>
                <a:srgbClr val="0070C0"/>
              </a:buClr>
              <a:buFont typeface="Wingdings" pitchFamily="2" charset="2"/>
              <a:buChar char="ü"/>
            </a:pPr>
            <a:r>
              <a:rPr lang="zh-CN" altLang="en-US" sz="1400" dirty="0"/>
              <a:t>Have the best TCO and service support (</a:t>
            </a:r>
            <a:r>
              <a:rPr lang="en-US" altLang="zh-CN" sz="1400" dirty="0"/>
              <a:t>6</a:t>
            </a:r>
            <a:r>
              <a:rPr lang="zh-CN" altLang="en-US" sz="1400" dirty="0"/>
              <a:t>0% </a:t>
            </a:r>
            <a:r>
              <a:rPr lang="en-US" altLang="zh-CN" sz="1400" dirty="0"/>
              <a:t>less </a:t>
            </a:r>
            <a:r>
              <a:rPr lang="zh-CN" altLang="en-US" sz="1400" dirty="0"/>
              <a:t>compare </a:t>
            </a:r>
            <a:r>
              <a:rPr lang="en-US" altLang="zh-CN" sz="1400" dirty="0"/>
              <a:t>to </a:t>
            </a:r>
            <a:r>
              <a:rPr lang="zh-CN" altLang="en-US" sz="1400" dirty="0"/>
              <a:t>public cloud)</a:t>
            </a:r>
          </a:p>
          <a:p>
            <a:pPr marL="285750" indent="-285750">
              <a:lnSpc>
                <a:spcPct val="130000"/>
              </a:lnSpc>
              <a:buClr>
                <a:srgbClr val="0070C0"/>
              </a:buClr>
              <a:buFont typeface="Wingdings" pitchFamily="2" charset="2"/>
              <a:buChar char="ü"/>
            </a:pPr>
            <a:r>
              <a:rPr lang="zh-CN" altLang="en-US" sz="1400" dirty="0"/>
              <a:t>Better to meet the internal secuirty compliance( data secure and controlable)</a:t>
            </a:r>
          </a:p>
          <a:p>
            <a:pPr>
              <a:lnSpc>
                <a:spcPct val="130000"/>
              </a:lnSpc>
            </a:pPr>
            <a:endParaRPr lang="zh-CN" altLang="en-US" sz="1600" dirty="0"/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24639A8C-61C7-3D44-96BF-9A8A39894D33}"/>
              </a:ext>
            </a:extLst>
          </p:cNvPr>
          <p:cNvSpPr/>
          <p:nvPr/>
        </p:nvSpPr>
        <p:spPr>
          <a:xfrm>
            <a:off x="1516278" y="4227915"/>
            <a:ext cx="288422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1800"/>
              </a:spcBef>
            </a:pPr>
            <a:r>
              <a:rPr lang="zh-CN" altLang="en-US" sz="1600" b="1">
                <a:solidFill>
                  <a:schemeClr val="tx2">
                    <a:lumMod val="75000"/>
                  </a:schemeClr>
                </a:solidFill>
                <a:latin typeface="Century Gothic" panose="020B0502020202020204" pitchFamily="34" charset="0"/>
              </a:rPr>
              <a:t>Business selling more than </a:t>
            </a:r>
            <a:r>
              <a:rPr lang="zh-CN" altLang="en-US" sz="2800" b="1">
                <a:solidFill>
                  <a:srgbClr val="0070C0"/>
                </a:solidFill>
                <a:latin typeface="Century Gothic" panose="020B0502020202020204" pitchFamily="34" charset="0"/>
              </a:rPr>
              <a:t>23 </a:t>
            </a:r>
            <a:r>
              <a:rPr lang="zh-CN" altLang="en-US" sz="1600" b="1">
                <a:solidFill>
                  <a:schemeClr val="tx2">
                    <a:lumMod val="75000"/>
                  </a:schemeClr>
                </a:solidFill>
                <a:latin typeface="Century Gothic" panose="020B0502020202020204" pitchFamily="34" charset="0"/>
              </a:rPr>
              <a:t>countries</a:t>
            </a:r>
            <a:endParaRPr lang="zh-CN" altLang="zh-CN" sz="1600" b="1">
              <a:solidFill>
                <a:schemeClr val="tx2">
                  <a:lumMod val="7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024CBE3C-E9DC-BF4E-87C6-2B86F69FE4B6}"/>
              </a:ext>
            </a:extLst>
          </p:cNvPr>
          <p:cNvSpPr/>
          <p:nvPr/>
        </p:nvSpPr>
        <p:spPr>
          <a:xfrm>
            <a:off x="1516278" y="5194960"/>
            <a:ext cx="3058705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1800"/>
              </a:spcBef>
            </a:pPr>
            <a:r>
              <a:rPr lang="en-US" altLang="zh-CN" sz="1600" b="1">
                <a:solidFill>
                  <a:schemeClr val="tx2">
                    <a:lumMod val="75000"/>
                  </a:schemeClr>
                </a:solidFill>
                <a:latin typeface="Century Gothic" panose="020B0502020202020204" pitchFamily="34" charset="0"/>
              </a:rPr>
              <a:t>Over </a:t>
            </a:r>
            <a:r>
              <a:rPr lang="en-US" altLang="zh-CN" sz="2800" b="1">
                <a:solidFill>
                  <a:schemeClr val="accent6"/>
                </a:solidFill>
                <a:latin typeface="Century Gothic" panose="020B0502020202020204" pitchFamily="34" charset="0"/>
              </a:rPr>
              <a:t>5</a:t>
            </a:r>
            <a:r>
              <a:rPr lang="en-US" altLang="zh-CN" sz="1600" b="1">
                <a:solidFill>
                  <a:schemeClr val="tx2">
                    <a:lumMod val="75000"/>
                  </a:schemeClr>
                </a:solidFill>
                <a:latin typeface="Century Gothic" panose="020B0502020202020204" pitchFamily="34" charset="0"/>
              </a:rPr>
              <a:t> raw material manufacturing centers </a:t>
            </a:r>
            <a:endParaRPr lang="zh-CN" altLang="zh-CN" sz="1600" b="1">
              <a:solidFill>
                <a:schemeClr val="tx2">
                  <a:lumMod val="75000"/>
                </a:schemeClr>
              </a:solidFill>
              <a:latin typeface="Century Gothic" panose="020B0502020202020204" pitchFamily="34" charset="0"/>
            </a:endParaRPr>
          </a:p>
        </p:txBody>
      </p:sp>
      <p:pic>
        <p:nvPicPr>
          <p:cNvPr id="11" name="图片 10" descr="图片包含 室内, 笔记本, 桌子, 乐高&#10;&#10;描述已自动生成">
            <a:extLst>
              <a:ext uri="{FF2B5EF4-FFF2-40B4-BE49-F238E27FC236}">
                <a16:creationId xmlns:a16="http://schemas.microsoft.com/office/drawing/2014/main" id="{CD9A8FC7-4070-8B47-AEEC-23FAED50645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5997" y="1009093"/>
            <a:ext cx="3922806" cy="2615204"/>
          </a:xfrm>
          <a:prstGeom prst="rect">
            <a:avLst/>
          </a:prstGeom>
        </p:spPr>
      </p:pic>
      <p:sp>
        <p:nvSpPr>
          <p:cNvPr id="12" name="矩形 11">
            <a:extLst>
              <a:ext uri="{FF2B5EF4-FFF2-40B4-BE49-F238E27FC236}">
                <a16:creationId xmlns:a16="http://schemas.microsoft.com/office/drawing/2014/main" id="{E2BD0E79-699D-D849-BC9D-0798DA840BD2}"/>
              </a:ext>
            </a:extLst>
          </p:cNvPr>
          <p:cNvSpPr/>
          <p:nvPr/>
        </p:nvSpPr>
        <p:spPr>
          <a:xfrm>
            <a:off x="1217327" y="3597345"/>
            <a:ext cx="330090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1600" b="1">
                <a:solidFill>
                  <a:srgbClr val="0070C0"/>
                </a:solidFill>
              </a:rPr>
              <a:t>An international manufacturing</a:t>
            </a:r>
          </a:p>
        </p:txBody>
      </p:sp>
    </p:spTree>
    <p:extLst>
      <p:ext uri="{BB962C8B-B14F-4D97-AF65-F5344CB8AC3E}">
        <p14:creationId xmlns:p14="http://schemas.microsoft.com/office/powerpoint/2010/main" val="424428098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组合 29">
            <a:extLst>
              <a:ext uri="{FF2B5EF4-FFF2-40B4-BE49-F238E27FC236}">
                <a16:creationId xmlns:a16="http://schemas.microsoft.com/office/drawing/2014/main" id="{655169F3-B158-5044-958C-63AF9FE08FDC}"/>
              </a:ext>
            </a:extLst>
          </p:cNvPr>
          <p:cNvGrpSpPr/>
          <p:nvPr/>
        </p:nvGrpSpPr>
        <p:grpSpPr>
          <a:xfrm>
            <a:off x="1960651" y="1347242"/>
            <a:ext cx="8270697" cy="4163517"/>
            <a:chOff x="4572000" y="1148221"/>
            <a:chExt cx="4032448" cy="3135090"/>
          </a:xfrm>
        </p:grpSpPr>
        <p:grpSp>
          <p:nvGrpSpPr>
            <p:cNvPr id="2" name="组合 1">
              <a:extLst>
                <a:ext uri="{FF2B5EF4-FFF2-40B4-BE49-F238E27FC236}">
                  <a16:creationId xmlns:a16="http://schemas.microsoft.com/office/drawing/2014/main" id="{D07C2A06-ED1D-7E44-BF84-FCC14D64E2D2}"/>
                </a:ext>
              </a:extLst>
            </p:cNvPr>
            <p:cNvGrpSpPr/>
            <p:nvPr/>
          </p:nvGrpSpPr>
          <p:grpSpPr>
            <a:xfrm>
              <a:off x="4572000" y="1148221"/>
              <a:ext cx="4032448" cy="631442"/>
              <a:chOff x="4572000" y="1148221"/>
              <a:chExt cx="4032448" cy="631442"/>
            </a:xfrm>
          </p:grpSpPr>
          <p:grpSp>
            <p:nvGrpSpPr>
              <p:cNvPr id="3" name="组合 2">
                <a:extLst>
                  <a:ext uri="{FF2B5EF4-FFF2-40B4-BE49-F238E27FC236}">
                    <a16:creationId xmlns:a16="http://schemas.microsoft.com/office/drawing/2014/main" id="{2604EB28-3A22-D64F-874C-AC529601B4A4}"/>
                  </a:ext>
                </a:extLst>
              </p:cNvPr>
              <p:cNvGrpSpPr/>
              <p:nvPr/>
            </p:nvGrpSpPr>
            <p:grpSpPr>
              <a:xfrm>
                <a:off x="4572000" y="1165225"/>
                <a:ext cx="4032448" cy="432048"/>
                <a:chOff x="3369714" y="1455741"/>
                <a:chExt cx="4032448" cy="432048"/>
              </a:xfrm>
            </p:grpSpPr>
            <p:sp>
              <p:nvSpPr>
                <p:cNvPr id="7" name="矩形 1">
                  <a:extLst>
                    <a:ext uri="{FF2B5EF4-FFF2-40B4-BE49-F238E27FC236}">
                      <a16:creationId xmlns:a16="http://schemas.microsoft.com/office/drawing/2014/main" id="{C3364AD8-2FF5-454F-A086-FC48E0305098}"/>
                    </a:ext>
                  </a:extLst>
                </p:cNvPr>
                <p:cNvSpPr/>
                <p:nvPr/>
              </p:nvSpPr>
              <p:spPr>
                <a:xfrm>
                  <a:off x="3369714" y="1455741"/>
                  <a:ext cx="4032448" cy="432048"/>
                </a:xfrm>
                <a:prstGeom prst="rect">
                  <a:avLst/>
                </a:prstGeom>
                <a:noFill/>
                <a:ln w="9525">
                  <a:solidFill>
                    <a:srgbClr val="1A526E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272E38"/>
                    </a:solidFill>
                  </a:endParaRPr>
                </a:p>
              </p:txBody>
            </p:sp>
            <p:sp>
              <p:nvSpPr>
                <p:cNvPr id="8" name="TextBox 54">
                  <a:extLst>
                    <a:ext uri="{FF2B5EF4-FFF2-40B4-BE49-F238E27FC236}">
                      <a16:creationId xmlns:a16="http://schemas.microsoft.com/office/drawing/2014/main" id="{7B23DEEC-12CB-F344-86E8-551BECB46A97}"/>
                    </a:ext>
                  </a:extLst>
                </p:cNvPr>
                <p:cNvSpPr txBox="1"/>
                <p:nvPr/>
              </p:nvSpPr>
              <p:spPr>
                <a:xfrm>
                  <a:off x="4558020" y="1539117"/>
                  <a:ext cx="2558334" cy="278104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rtlCol="0">
                  <a:spAutoFit/>
                </a:bodyPr>
                <a:lstStyle/>
                <a:p>
                  <a:pPr algn="just"/>
                  <a:r>
                    <a:rPr lang="en-US" altLang="zh-CN" b="1" dirty="0">
                      <a:latin typeface="Century Gothic" panose="020B0502020202020204" pitchFamily="34" charset="0"/>
                      <a:ea typeface="微软雅黑" pitchFamily="34" charset="-122"/>
                    </a:rPr>
                    <a:t>Unique</a:t>
                  </a:r>
                  <a:r>
                    <a:rPr lang="zh-CN" altLang="en-US" b="1" dirty="0">
                      <a:latin typeface="Century Gothic" panose="020B0502020202020204" pitchFamily="34" charset="0"/>
                      <a:ea typeface="微软雅黑" pitchFamily="34" charset="-122"/>
                    </a:rPr>
                    <a:t> </a:t>
                  </a:r>
                  <a:r>
                    <a:rPr lang="en-US" altLang="zh-CN" b="1" dirty="0">
                      <a:latin typeface="Century Gothic" panose="020B0502020202020204" pitchFamily="34" charset="0"/>
                      <a:ea typeface="微软雅黑" pitchFamily="34" charset="-122"/>
                    </a:rPr>
                    <a:t>values</a:t>
                  </a:r>
                  <a:r>
                    <a:rPr lang="zh-CN" altLang="en-US" b="1" dirty="0">
                      <a:latin typeface="Century Gothic" panose="020B0502020202020204" pitchFamily="34" charset="0"/>
                      <a:ea typeface="微软雅黑" pitchFamily="34" charset="-122"/>
                    </a:rPr>
                    <a:t> </a:t>
                  </a:r>
                  <a:r>
                    <a:rPr lang="en-US" altLang="zh-CN" b="1" dirty="0">
                      <a:latin typeface="Century Gothic" panose="020B0502020202020204" pitchFamily="34" charset="0"/>
                      <a:ea typeface="微软雅黑" pitchFamily="34" charset="-122"/>
                    </a:rPr>
                    <a:t>of</a:t>
                  </a:r>
                  <a:r>
                    <a:rPr lang="zh-CN" altLang="en-US" b="1" dirty="0">
                      <a:latin typeface="Century Gothic" panose="020B0502020202020204" pitchFamily="34" charset="0"/>
                      <a:ea typeface="微软雅黑" pitchFamily="34" charset="-122"/>
                    </a:rPr>
                    <a:t> </a:t>
                  </a:r>
                  <a:r>
                    <a:rPr lang="en-US" altLang="zh-CN" b="1" dirty="0">
                      <a:latin typeface="Century Gothic" panose="020B0502020202020204" pitchFamily="34" charset="0"/>
                      <a:ea typeface="微软雅黑" pitchFamily="34" charset="-122"/>
                    </a:rPr>
                    <a:t>Managed</a:t>
                  </a:r>
                  <a:r>
                    <a:rPr lang="zh-CN" altLang="en-US" b="1" dirty="0">
                      <a:latin typeface="Century Gothic" panose="020B0502020202020204" pitchFamily="34" charset="0"/>
                      <a:ea typeface="微软雅黑" pitchFamily="34" charset="-122"/>
                    </a:rPr>
                    <a:t> </a:t>
                  </a:r>
                  <a:r>
                    <a:rPr lang="en-US" altLang="zh-CN" b="1" dirty="0">
                      <a:latin typeface="Century Gothic" panose="020B0502020202020204" pitchFamily="34" charset="0"/>
                      <a:ea typeface="微软雅黑" pitchFamily="34" charset="-122"/>
                    </a:rPr>
                    <a:t>cloud</a:t>
                  </a:r>
                  <a:r>
                    <a:rPr lang="zh-CN" altLang="en-US" b="1" dirty="0">
                      <a:latin typeface="Century Gothic" panose="020B0502020202020204" pitchFamily="34" charset="0"/>
                      <a:ea typeface="微软雅黑" pitchFamily="34" charset="-122"/>
                    </a:rPr>
                    <a:t> </a:t>
                  </a:r>
                  <a:r>
                    <a:rPr lang="en-US" altLang="zh-CN" b="1" dirty="0">
                      <a:latin typeface="Century Gothic" panose="020B0502020202020204" pitchFamily="34" charset="0"/>
                      <a:ea typeface="微软雅黑" pitchFamily="34" charset="-122"/>
                    </a:rPr>
                    <a:t>service</a:t>
                  </a:r>
                  <a:r>
                    <a:rPr lang="zh-CN" altLang="en-US" b="1" dirty="0">
                      <a:latin typeface="Century Gothic" panose="020B0502020202020204" pitchFamily="34" charset="0"/>
                      <a:ea typeface="微软雅黑" pitchFamily="34" charset="-122"/>
                    </a:rPr>
                    <a:t> </a:t>
                  </a:r>
                </a:p>
              </p:txBody>
            </p:sp>
          </p:grpSp>
          <p:grpSp>
            <p:nvGrpSpPr>
              <p:cNvPr id="4" name="组合 3">
                <a:extLst>
                  <a:ext uri="{FF2B5EF4-FFF2-40B4-BE49-F238E27FC236}">
                    <a16:creationId xmlns:a16="http://schemas.microsoft.com/office/drawing/2014/main" id="{C4B7E4F5-17D8-9641-A0BA-31F53715ABC6}"/>
                  </a:ext>
                </a:extLst>
              </p:cNvPr>
              <p:cNvGrpSpPr/>
              <p:nvPr/>
            </p:nvGrpSpPr>
            <p:grpSpPr>
              <a:xfrm>
                <a:off x="4667903" y="1148221"/>
                <a:ext cx="956874" cy="631442"/>
                <a:chOff x="1331539" y="2677259"/>
                <a:chExt cx="956874" cy="631442"/>
              </a:xfrm>
            </p:grpSpPr>
            <p:sp>
              <p:nvSpPr>
                <p:cNvPr id="5" name="五边形 4">
                  <a:extLst>
                    <a:ext uri="{FF2B5EF4-FFF2-40B4-BE49-F238E27FC236}">
                      <a16:creationId xmlns:a16="http://schemas.microsoft.com/office/drawing/2014/main" id="{1AAA0EB8-F770-6645-BB0F-5D9039E58108}"/>
                    </a:ext>
                  </a:extLst>
                </p:cNvPr>
                <p:cNvSpPr/>
                <p:nvPr/>
              </p:nvSpPr>
              <p:spPr>
                <a:xfrm rot="5400000">
                  <a:off x="1494255" y="2514543"/>
                  <a:ext cx="631442" cy="956874"/>
                </a:xfrm>
                <a:prstGeom prst="homePlate">
                  <a:avLst>
                    <a:gd name="adj" fmla="val 29001"/>
                  </a:avLst>
                </a:prstGeom>
                <a:solidFill>
                  <a:srgbClr val="1A526E"/>
                </a:solidFill>
                <a:ln w="12700">
                  <a:solidFill>
                    <a:srgbClr val="1A526E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272E38"/>
                    </a:solidFill>
                  </a:endParaRPr>
                </a:p>
              </p:txBody>
            </p:sp>
            <p:sp>
              <p:nvSpPr>
                <p:cNvPr id="6" name="TextBox 57">
                  <a:extLst>
                    <a:ext uri="{FF2B5EF4-FFF2-40B4-BE49-F238E27FC236}">
                      <a16:creationId xmlns:a16="http://schemas.microsoft.com/office/drawing/2014/main" id="{543B70D0-7C04-DF4C-9C51-5EA23854716C}"/>
                    </a:ext>
                  </a:extLst>
                </p:cNvPr>
                <p:cNvSpPr txBox="1"/>
                <p:nvPr/>
              </p:nvSpPr>
              <p:spPr>
                <a:xfrm>
                  <a:off x="1381867" y="2754122"/>
                  <a:ext cx="251036" cy="254928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1600" b="1" spc="300" dirty="0">
                      <a:solidFill>
                        <a:schemeClr val="bg1"/>
                      </a:solidFill>
                      <a:latin typeface="微软雅黑" pitchFamily="34" charset="-122"/>
                      <a:ea typeface="微软雅黑" pitchFamily="34" charset="-122"/>
                    </a:rPr>
                    <a:t>01</a:t>
                  </a:r>
                  <a:endParaRPr lang="zh-CN" altLang="en-US" sz="1600" b="1" spc="300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</p:grpSp>
        </p:grpSp>
        <p:grpSp>
          <p:nvGrpSpPr>
            <p:cNvPr id="9" name="组合 8">
              <a:extLst>
                <a:ext uri="{FF2B5EF4-FFF2-40B4-BE49-F238E27FC236}">
                  <a16:creationId xmlns:a16="http://schemas.microsoft.com/office/drawing/2014/main" id="{2EE7FE76-4FA7-FB40-9033-61CAA89800A2}"/>
                </a:ext>
              </a:extLst>
            </p:cNvPr>
            <p:cNvGrpSpPr/>
            <p:nvPr/>
          </p:nvGrpSpPr>
          <p:grpSpPr>
            <a:xfrm>
              <a:off x="4572000" y="1982771"/>
              <a:ext cx="4032448" cy="631442"/>
              <a:chOff x="4572000" y="1148221"/>
              <a:chExt cx="4032448" cy="631442"/>
            </a:xfrm>
          </p:grpSpPr>
          <p:sp>
            <p:nvSpPr>
              <p:cNvPr id="14" name="矩形 1">
                <a:extLst>
                  <a:ext uri="{FF2B5EF4-FFF2-40B4-BE49-F238E27FC236}">
                    <a16:creationId xmlns:a16="http://schemas.microsoft.com/office/drawing/2014/main" id="{F3E634B6-D93F-0D4C-AE40-CEFC274AE549}"/>
                  </a:ext>
                </a:extLst>
              </p:cNvPr>
              <p:cNvSpPr/>
              <p:nvPr/>
            </p:nvSpPr>
            <p:spPr>
              <a:xfrm>
                <a:off x="4572000" y="1165225"/>
                <a:ext cx="4032448" cy="432048"/>
              </a:xfrm>
              <a:prstGeom prst="rect">
                <a:avLst/>
              </a:prstGeom>
              <a:noFill/>
              <a:ln w="9525">
                <a:solidFill>
                  <a:srgbClr val="8CC33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272E38"/>
                  </a:solidFill>
                </a:endParaRPr>
              </a:p>
            </p:txBody>
          </p:sp>
          <p:grpSp>
            <p:nvGrpSpPr>
              <p:cNvPr id="11" name="组合 10">
                <a:extLst>
                  <a:ext uri="{FF2B5EF4-FFF2-40B4-BE49-F238E27FC236}">
                    <a16:creationId xmlns:a16="http://schemas.microsoft.com/office/drawing/2014/main" id="{34DF135E-FE02-8041-9FEC-FF5FCC9D0602}"/>
                  </a:ext>
                </a:extLst>
              </p:cNvPr>
              <p:cNvGrpSpPr/>
              <p:nvPr/>
            </p:nvGrpSpPr>
            <p:grpSpPr>
              <a:xfrm>
                <a:off x="4667903" y="1148221"/>
                <a:ext cx="956874" cy="631442"/>
                <a:chOff x="1331539" y="2677259"/>
                <a:chExt cx="956874" cy="631442"/>
              </a:xfrm>
            </p:grpSpPr>
            <p:sp>
              <p:nvSpPr>
                <p:cNvPr id="12" name="五边形 11">
                  <a:extLst>
                    <a:ext uri="{FF2B5EF4-FFF2-40B4-BE49-F238E27FC236}">
                      <a16:creationId xmlns:a16="http://schemas.microsoft.com/office/drawing/2014/main" id="{E22CC0E8-7B7A-FC41-9489-E1E495C565B5}"/>
                    </a:ext>
                  </a:extLst>
                </p:cNvPr>
                <p:cNvSpPr/>
                <p:nvPr/>
              </p:nvSpPr>
              <p:spPr>
                <a:xfrm rot="5400000">
                  <a:off x="1494255" y="2514543"/>
                  <a:ext cx="631442" cy="956874"/>
                </a:xfrm>
                <a:prstGeom prst="homePlate">
                  <a:avLst>
                    <a:gd name="adj" fmla="val 29001"/>
                  </a:avLst>
                </a:prstGeom>
                <a:solidFill>
                  <a:srgbClr val="8CC33F"/>
                </a:solidFill>
                <a:ln w="12700">
                  <a:solidFill>
                    <a:srgbClr val="8CC33F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272E38"/>
                    </a:solidFill>
                  </a:endParaRPr>
                </a:p>
              </p:txBody>
            </p:sp>
            <p:sp>
              <p:nvSpPr>
                <p:cNvPr id="13" name="TextBox 62">
                  <a:extLst>
                    <a:ext uri="{FF2B5EF4-FFF2-40B4-BE49-F238E27FC236}">
                      <a16:creationId xmlns:a16="http://schemas.microsoft.com/office/drawing/2014/main" id="{18F65A81-F8C0-FE4B-8F0D-BD476DE18664}"/>
                    </a:ext>
                  </a:extLst>
                </p:cNvPr>
                <p:cNvSpPr txBox="1"/>
                <p:nvPr/>
              </p:nvSpPr>
              <p:spPr>
                <a:xfrm>
                  <a:off x="1381867" y="2754122"/>
                  <a:ext cx="251037" cy="254928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1600" b="1" spc="300" dirty="0">
                      <a:solidFill>
                        <a:schemeClr val="bg1"/>
                      </a:solidFill>
                      <a:latin typeface="微软雅黑" pitchFamily="34" charset="-122"/>
                      <a:ea typeface="微软雅黑" pitchFamily="34" charset="-122"/>
                    </a:rPr>
                    <a:t>02</a:t>
                  </a:r>
                  <a:endParaRPr lang="zh-CN" altLang="en-US" sz="1600" b="1" spc="300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</p:grpSp>
        </p:grpSp>
        <p:grpSp>
          <p:nvGrpSpPr>
            <p:cNvPr id="16" name="组合 15">
              <a:extLst>
                <a:ext uri="{FF2B5EF4-FFF2-40B4-BE49-F238E27FC236}">
                  <a16:creationId xmlns:a16="http://schemas.microsoft.com/office/drawing/2014/main" id="{5DE8DD69-CDB1-A243-B736-267888AE03F9}"/>
                </a:ext>
              </a:extLst>
            </p:cNvPr>
            <p:cNvGrpSpPr/>
            <p:nvPr/>
          </p:nvGrpSpPr>
          <p:grpSpPr>
            <a:xfrm>
              <a:off x="4572000" y="2817321"/>
              <a:ext cx="4032448" cy="631442"/>
              <a:chOff x="4572000" y="1148221"/>
              <a:chExt cx="4032448" cy="631442"/>
            </a:xfrm>
          </p:grpSpPr>
          <p:sp>
            <p:nvSpPr>
              <p:cNvPr id="21" name="矩形 1">
                <a:extLst>
                  <a:ext uri="{FF2B5EF4-FFF2-40B4-BE49-F238E27FC236}">
                    <a16:creationId xmlns:a16="http://schemas.microsoft.com/office/drawing/2014/main" id="{E9AFB8E0-5429-E543-BEB1-11726B813398}"/>
                  </a:ext>
                </a:extLst>
              </p:cNvPr>
              <p:cNvSpPr/>
              <p:nvPr/>
            </p:nvSpPr>
            <p:spPr>
              <a:xfrm>
                <a:off x="4572000" y="1165225"/>
                <a:ext cx="4032448" cy="432048"/>
              </a:xfrm>
              <a:prstGeom prst="rect">
                <a:avLst/>
              </a:prstGeom>
              <a:noFill/>
              <a:ln w="9525">
                <a:solidFill>
                  <a:srgbClr val="1A526E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272E38"/>
                  </a:solidFill>
                </a:endParaRPr>
              </a:p>
            </p:txBody>
          </p:sp>
          <p:grpSp>
            <p:nvGrpSpPr>
              <p:cNvPr id="18" name="组合 17">
                <a:extLst>
                  <a:ext uri="{FF2B5EF4-FFF2-40B4-BE49-F238E27FC236}">
                    <a16:creationId xmlns:a16="http://schemas.microsoft.com/office/drawing/2014/main" id="{C2E92A79-6DBB-604E-BCD3-D2AB245DADC5}"/>
                  </a:ext>
                </a:extLst>
              </p:cNvPr>
              <p:cNvGrpSpPr/>
              <p:nvPr/>
            </p:nvGrpSpPr>
            <p:grpSpPr>
              <a:xfrm>
                <a:off x="4667903" y="1148221"/>
                <a:ext cx="956874" cy="631442"/>
                <a:chOff x="1331539" y="2677259"/>
                <a:chExt cx="956874" cy="631442"/>
              </a:xfrm>
            </p:grpSpPr>
            <p:sp>
              <p:nvSpPr>
                <p:cNvPr id="19" name="五边形 18">
                  <a:extLst>
                    <a:ext uri="{FF2B5EF4-FFF2-40B4-BE49-F238E27FC236}">
                      <a16:creationId xmlns:a16="http://schemas.microsoft.com/office/drawing/2014/main" id="{FE251045-0748-DF4D-A561-DF0A1F9225A9}"/>
                    </a:ext>
                  </a:extLst>
                </p:cNvPr>
                <p:cNvSpPr/>
                <p:nvPr/>
              </p:nvSpPr>
              <p:spPr>
                <a:xfrm rot="5400000">
                  <a:off x="1494255" y="2514543"/>
                  <a:ext cx="631442" cy="956874"/>
                </a:xfrm>
                <a:prstGeom prst="homePlate">
                  <a:avLst>
                    <a:gd name="adj" fmla="val 29001"/>
                  </a:avLst>
                </a:prstGeom>
                <a:solidFill>
                  <a:srgbClr val="1A526E"/>
                </a:solidFill>
                <a:ln w="12700">
                  <a:solidFill>
                    <a:srgbClr val="1A526E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272E38"/>
                    </a:solidFill>
                  </a:endParaRPr>
                </a:p>
              </p:txBody>
            </p:sp>
            <p:sp>
              <p:nvSpPr>
                <p:cNvPr id="20" name="TextBox 69">
                  <a:extLst>
                    <a:ext uri="{FF2B5EF4-FFF2-40B4-BE49-F238E27FC236}">
                      <a16:creationId xmlns:a16="http://schemas.microsoft.com/office/drawing/2014/main" id="{F74A7B49-33B1-7847-8CC0-DEBF6841C187}"/>
                    </a:ext>
                  </a:extLst>
                </p:cNvPr>
                <p:cNvSpPr txBox="1"/>
                <p:nvPr/>
              </p:nvSpPr>
              <p:spPr>
                <a:xfrm>
                  <a:off x="1381867" y="2754122"/>
                  <a:ext cx="213521" cy="254928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1600" b="1" dirty="0">
                      <a:solidFill>
                        <a:schemeClr val="bg1"/>
                      </a:solidFill>
                      <a:latin typeface="微软雅黑" pitchFamily="34" charset="-122"/>
                      <a:ea typeface="微软雅黑" pitchFamily="34" charset="-122"/>
                    </a:rPr>
                    <a:t>03</a:t>
                  </a:r>
                  <a:endParaRPr lang="zh-CN" altLang="en-US" sz="1600" b="1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</p:grpSp>
        </p:grpSp>
        <p:grpSp>
          <p:nvGrpSpPr>
            <p:cNvPr id="23" name="组合 22">
              <a:extLst>
                <a:ext uri="{FF2B5EF4-FFF2-40B4-BE49-F238E27FC236}">
                  <a16:creationId xmlns:a16="http://schemas.microsoft.com/office/drawing/2014/main" id="{1AC802CA-E154-9846-8D11-7829B5EDBEF1}"/>
                </a:ext>
              </a:extLst>
            </p:cNvPr>
            <p:cNvGrpSpPr/>
            <p:nvPr/>
          </p:nvGrpSpPr>
          <p:grpSpPr>
            <a:xfrm>
              <a:off x="4572000" y="3651871"/>
              <a:ext cx="4032448" cy="631442"/>
              <a:chOff x="4572000" y="1148221"/>
              <a:chExt cx="4032448" cy="631442"/>
            </a:xfrm>
          </p:grpSpPr>
          <p:sp>
            <p:nvSpPr>
              <p:cNvPr id="28" name="矩形 1">
                <a:extLst>
                  <a:ext uri="{FF2B5EF4-FFF2-40B4-BE49-F238E27FC236}">
                    <a16:creationId xmlns:a16="http://schemas.microsoft.com/office/drawing/2014/main" id="{DD57A43C-0242-D64D-B430-89FCF5D2EE47}"/>
                  </a:ext>
                </a:extLst>
              </p:cNvPr>
              <p:cNvSpPr/>
              <p:nvPr/>
            </p:nvSpPr>
            <p:spPr>
              <a:xfrm>
                <a:off x="4572000" y="1165225"/>
                <a:ext cx="4032448" cy="432048"/>
              </a:xfrm>
              <a:prstGeom prst="rect">
                <a:avLst/>
              </a:prstGeom>
              <a:noFill/>
              <a:ln w="9525">
                <a:solidFill>
                  <a:srgbClr val="8CC33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272E38"/>
                  </a:solidFill>
                </a:endParaRPr>
              </a:p>
            </p:txBody>
          </p:sp>
          <p:grpSp>
            <p:nvGrpSpPr>
              <p:cNvPr id="25" name="组合 24">
                <a:extLst>
                  <a:ext uri="{FF2B5EF4-FFF2-40B4-BE49-F238E27FC236}">
                    <a16:creationId xmlns:a16="http://schemas.microsoft.com/office/drawing/2014/main" id="{349F3CCD-A9BC-BA47-AFCE-F3B9ECC3DD1A}"/>
                  </a:ext>
                </a:extLst>
              </p:cNvPr>
              <p:cNvGrpSpPr/>
              <p:nvPr/>
            </p:nvGrpSpPr>
            <p:grpSpPr>
              <a:xfrm>
                <a:off x="4667903" y="1148221"/>
                <a:ext cx="956874" cy="631442"/>
                <a:chOff x="1331539" y="2677259"/>
                <a:chExt cx="956874" cy="631442"/>
              </a:xfrm>
            </p:grpSpPr>
            <p:sp>
              <p:nvSpPr>
                <p:cNvPr id="26" name="五边形 25">
                  <a:extLst>
                    <a:ext uri="{FF2B5EF4-FFF2-40B4-BE49-F238E27FC236}">
                      <a16:creationId xmlns:a16="http://schemas.microsoft.com/office/drawing/2014/main" id="{B683B496-2252-5946-8D43-1044DDEB41DF}"/>
                    </a:ext>
                  </a:extLst>
                </p:cNvPr>
                <p:cNvSpPr/>
                <p:nvPr/>
              </p:nvSpPr>
              <p:spPr>
                <a:xfrm rot="5400000">
                  <a:off x="1494255" y="2514543"/>
                  <a:ext cx="631442" cy="956874"/>
                </a:xfrm>
                <a:prstGeom prst="homePlate">
                  <a:avLst>
                    <a:gd name="adj" fmla="val 29001"/>
                  </a:avLst>
                </a:prstGeom>
                <a:solidFill>
                  <a:srgbClr val="8CC33F"/>
                </a:solidFill>
                <a:ln w="12700">
                  <a:solidFill>
                    <a:srgbClr val="8CC33F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272E38"/>
                    </a:solidFill>
                  </a:endParaRPr>
                </a:p>
              </p:txBody>
            </p:sp>
            <p:sp>
              <p:nvSpPr>
                <p:cNvPr id="27" name="TextBox 76">
                  <a:extLst>
                    <a:ext uri="{FF2B5EF4-FFF2-40B4-BE49-F238E27FC236}">
                      <a16:creationId xmlns:a16="http://schemas.microsoft.com/office/drawing/2014/main" id="{29193B0C-5EA3-7741-97B0-AD294DE8DDE3}"/>
                    </a:ext>
                  </a:extLst>
                </p:cNvPr>
                <p:cNvSpPr txBox="1"/>
                <p:nvPr/>
              </p:nvSpPr>
              <p:spPr>
                <a:xfrm>
                  <a:off x="1381867" y="2754122"/>
                  <a:ext cx="251037" cy="254928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1600" b="1" spc="300" dirty="0">
                      <a:solidFill>
                        <a:schemeClr val="bg1"/>
                      </a:solidFill>
                      <a:latin typeface="微软雅黑" pitchFamily="34" charset="-122"/>
                      <a:ea typeface="微软雅黑" pitchFamily="34" charset="-122"/>
                    </a:rPr>
                    <a:t>04</a:t>
                  </a:r>
                  <a:endParaRPr lang="zh-CN" altLang="en-US" sz="1600" b="1" spc="300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</p:grpSp>
        </p:grpSp>
      </p:grpSp>
      <p:sp>
        <p:nvSpPr>
          <p:cNvPr id="59" name="TextBox 54">
            <a:extLst>
              <a:ext uri="{FF2B5EF4-FFF2-40B4-BE49-F238E27FC236}">
                <a16:creationId xmlns:a16="http://schemas.microsoft.com/office/drawing/2014/main" id="{DCB4D5D8-1DE9-E04F-ADD7-98BC62ED4940}"/>
              </a:ext>
            </a:extLst>
          </p:cNvPr>
          <p:cNvSpPr txBox="1"/>
          <p:nvPr/>
        </p:nvSpPr>
        <p:spPr>
          <a:xfrm>
            <a:off x="4415038" y="2619023"/>
            <a:ext cx="5247236" cy="36933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just"/>
            <a:r>
              <a:rPr lang="en-US" altLang="zh-CN" b="1" dirty="0">
                <a:latin typeface="Century Gothic" panose="020B0502020202020204" pitchFamily="34" charset="0"/>
                <a:ea typeface="微软雅黑" pitchFamily="34" charset="-122"/>
              </a:rPr>
              <a:t>How</a:t>
            </a:r>
            <a:r>
              <a:rPr lang="zh-CN" altLang="en-US" b="1" dirty="0">
                <a:latin typeface="Century Gothic" panose="020B0502020202020204" pitchFamily="34" charset="0"/>
                <a:ea typeface="微软雅黑" pitchFamily="34" charset="-122"/>
              </a:rPr>
              <a:t> </a:t>
            </a:r>
            <a:r>
              <a:rPr lang="en-US" altLang="zh-CN" b="1" dirty="0" err="1">
                <a:latin typeface="Century Gothic" panose="020B0502020202020204" pitchFamily="34" charset="0"/>
                <a:ea typeface="微软雅黑" pitchFamily="34" charset="-122"/>
              </a:rPr>
              <a:t>Sangfor</a:t>
            </a:r>
            <a:r>
              <a:rPr lang="zh-CN" altLang="en-US" b="1" dirty="0">
                <a:latin typeface="Century Gothic" panose="020B0502020202020204" pitchFamily="34" charset="0"/>
                <a:ea typeface="微软雅黑" pitchFamily="34" charset="-122"/>
              </a:rPr>
              <a:t> </a:t>
            </a:r>
            <a:r>
              <a:rPr lang="en-US" altLang="zh-CN" b="1" dirty="0">
                <a:latin typeface="Century Gothic" panose="020B0502020202020204" pitchFamily="34" charset="0"/>
                <a:ea typeface="微软雅黑" pitchFamily="34" charset="-122"/>
              </a:rPr>
              <a:t>enable</a:t>
            </a:r>
            <a:r>
              <a:rPr lang="zh-CN" altLang="en-US" b="1" dirty="0">
                <a:latin typeface="Century Gothic" panose="020B0502020202020204" pitchFamily="34" charset="0"/>
                <a:ea typeface="微软雅黑" pitchFamily="34" charset="-122"/>
              </a:rPr>
              <a:t> </a:t>
            </a:r>
            <a:r>
              <a:rPr lang="en-US" altLang="zh-CN" b="1" dirty="0">
                <a:latin typeface="Century Gothic" panose="020B0502020202020204" pitchFamily="34" charset="0"/>
                <a:ea typeface="微软雅黑" pitchFamily="34" charset="-122"/>
              </a:rPr>
              <a:t>partner</a:t>
            </a:r>
            <a:r>
              <a:rPr lang="zh-CN" altLang="en-US" b="1" dirty="0">
                <a:latin typeface="Century Gothic" panose="020B0502020202020204" pitchFamily="34" charset="0"/>
                <a:ea typeface="微软雅黑" pitchFamily="34" charset="-122"/>
              </a:rPr>
              <a:t> </a:t>
            </a:r>
            <a:r>
              <a:rPr lang="en-US" altLang="zh-CN" b="1" dirty="0">
                <a:latin typeface="Century Gothic" panose="020B0502020202020204" pitchFamily="34" charset="0"/>
                <a:ea typeface="微软雅黑" pitchFamily="34" charset="-122"/>
              </a:rPr>
              <a:t>move</a:t>
            </a:r>
            <a:r>
              <a:rPr lang="zh-CN" altLang="en-US" b="1" dirty="0">
                <a:latin typeface="Century Gothic" panose="020B0502020202020204" pitchFamily="34" charset="0"/>
                <a:ea typeface="微软雅黑" pitchFamily="34" charset="-122"/>
              </a:rPr>
              <a:t> </a:t>
            </a:r>
            <a:r>
              <a:rPr lang="en-US" altLang="zh-CN" b="1" dirty="0">
                <a:latin typeface="Century Gothic" panose="020B0502020202020204" pitchFamily="34" charset="0"/>
                <a:ea typeface="微软雅黑" pitchFamily="34" charset="-122"/>
              </a:rPr>
              <a:t>to</a:t>
            </a:r>
            <a:r>
              <a:rPr lang="zh-CN" altLang="en-US" b="1" dirty="0">
                <a:latin typeface="Century Gothic" panose="020B0502020202020204" pitchFamily="34" charset="0"/>
                <a:ea typeface="微软雅黑" pitchFamily="34" charset="-122"/>
              </a:rPr>
              <a:t> </a:t>
            </a:r>
            <a:r>
              <a:rPr lang="en-US" altLang="zh-CN" b="1" dirty="0">
                <a:latin typeface="Century Gothic" panose="020B0502020202020204" pitchFamily="34" charset="0"/>
                <a:ea typeface="微软雅黑" pitchFamily="34" charset="-122"/>
              </a:rPr>
              <a:t>MCP</a:t>
            </a:r>
            <a:endParaRPr lang="zh-CN" altLang="en-US" b="1" dirty="0">
              <a:latin typeface="Century Gothic" panose="020B0502020202020204" pitchFamily="34" charset="0"/>
              <a:ea typeface="微软雅黑" pitchFamily="34" charset="-122"/>
            </a:endParaRPr>
          </a:p>
        </p:txBody>
      </p:sp>
      <p:sp>
        <p:nvSpPr>
          <p:cNvPr id="60" name="TextBox 54">
            <a:extLst>
              <a:ext uri="{FF2B5EF4-FFF2-40B4-BE49-F238E27FC236}">
                <a16:creationId xmlns:a16="http://schemas.microsoft.com/office/drawing/2014/main" id="{7B23DEEC-12CB-F344-86E8-551BECB46A97}"/>
              </a:ext>
            </a:extLst>
          </p:cNvPr>
          <p:cNvSpPr txBox="1"/>
          <p:nvPr/>
        </p:nvSpPr>
        <p:spPr>
          <a:xfrm>
            <a:off x="4415038" y="3701135"/>
            <a:ext cx="5247236" cy="36933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altLang="zh-CN" b="1" dirty="0">
                <a:latin typeface="Century Gothic" panose="020B0502020202020204" pitchFamily="34" charset="0"/>
                <a:ea typeface="微软雅黑" pitchFamily="34" charset="-122"/>
              </a:rPr>
              <a:t>How</a:t>
            </a:r>
            <a:r>
              <a:rPr lang="zh-CN" altLang="en-US" b="1" dirty="0">
                <a:latin typeface="Century Gothic" panose="020B0502020202020204" pitchFamily="34" charset="0"/>
                <a:ea typeface="微软雅黑" pitchFamily="34" charset="-122"/>
              </a:rPr>
              <a:t> </a:t>
            </a:r>
            <a:r>
              <a:rPr lang="en-US" altLang="zh-CN" b="1" dirty="0">
                <a:latin typeface="Century Gothic" panose="020B0502020202020204" pitchFamily="34" charset="0"/>
                <a:ea typeface="微软雅黑" pitchFamily="34" charset="-122"/>
              </a:rPr>
              <a:t>to</a:t>
            </a:r>
            <a:r>
              <a:rPr lang="zh-CN" altLang="en-US" b="1" dirty="0">
                <a:latin typeface="Century Gothic" panose="020B0502020202020204" pitchFamily="34" charset="0"/>
                <a:ea typeface="微软雅黑" pitchFamily="34" charset="-122"/>
              </a:rPr>
              <a:t> </a:t>
            </a:r>
            <a:r>
              <a:rPr lang="en-US" altLang="zh-CN" b="1" dirty="0">
                <a:latin typeface="Century Gothic" panose="020B0502020202020204" pitchFamily="34" charset="0"/>
                <a:ea typeface="微软雅黑" pitchFamily="34" charset="-122"/>
              </a:rPr>
              <a:t>engage</a:t>
            </a:r>
            <a:r>
              <a:rPr lang="zh-CN" altLang="en-US" b="1" dirty="0">
                <a:latin typeface="Century Gothic" panose="020B0502020202020204" pitchFamily="34" charset="0"/>
                <a:ea typeface="微软雅黑" pitchFamily="34" charset="-122"/>
              </a:rPr>
              <a:t> </a:t>
            </a:r>
            <a:r>
              <a:rPr lang="en-US" altLang="zh-CN" b="1" dirty="0">
                <a:latin typeface="Century Gothic" panose="020B0502020202020204" pitchFamily="34" charset="0"/>
                <a:ea typeface="微软雅黑" pitchFamily="34" charset="-122"/>
              </a:rPr>
              <a:t>your</a:t>
            </a:r>
            <a:r>
              <a:rPr lang="zh-CN" altLang="en-US" b="1" dirty="0">
                <a:latin typeface="Century Gothic" panose="020B0502020202020204" pitchFamily="34" charset="0"/>
                <a:ea typeface="微软雅黑" pitchFamily="34" charset="-122"/>
              </a:rPr>
              <a:t> </a:t>
            </a:r>
            <a:r>
              <a:rPr lang="en-US" altLang="zh-CN" b="1" dirty="0">
                <a:latin typeface="Century Gothic" panose="020B0502020202020204" pitchFamily="34" charset="0"/>
                <a:ea typeface="微软雅黑" pitchFamily="34" charset="-122"/>
              </a:rPr>
              <a:t>customers</a:t>
            </a:r>
            <a:r>
              <a:rPr lang="zh-CN" altLang="en-US" b="1" dirty="0">
                <a:latin typeface="Century Gothic" panose="020B0502020202020204" pitchFamily="34" charset="0"/>
                <a:ea typeface="微软雅黑" pitchFamily="34" charset="-122"/>
              </a:rPr>
              <a:t> </a:t>
            </a:r>
          </a:p>
        </p:txBody>
      </p:sp>
      <p:sp>
        <p:nvSpPr>
          <p:cNvPr id="61" name="TextBox 54">
            <a:extLst>
              <a:ext uri="{FF2B5EF4-FFF2-40B4-BE49-F238E27FC236}">
                <a16:creationId xmlns:a16="http://schemas.microsoft.com/office/drawing/2014/main" id="{42690D4D-F669-A04B-B302-3EAAE7138BB4}"/>
              </a:ext>
            </a:extLst>
          </p:cNvPr>
          <p:cNvSpPr txBox="1"/>
          <p:nvPr/>
        </p:nvSpPr>
        <p:spPr>
          <a:xfrm>
            <a:off x="4364238" y="4822062"/>
            <a:ext cx="5247236" cy="36933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altLang="zh-CN" b="1" dirty="0" err="1">
                <a:solidFill>
                  <a:srgbClr val="7030A0"/>
                </a:solidFill>
                <a:latin typeface="Century Gothic" panose="020B0502020202020204" pitchFamily="34" charset="0"/>
                <a:ea typeface="微软雅黑" pitchFamily="34" charset="-122"/>
              </a:rPr>
              <a:t>Sangfor</a:t>
            </a:r>
            <a:r>
              <a:rPr lang="zh-CN" altLang="en-US" b="1" dirty="0">
                <a:solidFill>
                  <a:srgbClr val="7030A0"/>
                </a:solidFill>
                <a:latin typeface="Century Gothic" panose="020B0502020202020204" pitchFamily="34" charset="0"/>
                <a:ea typeface="微软雅黑" pitchFamily="34" charset="-122"/>
              </a:rPr>
              <a:t> </a:t>
            </a:r>
            <a:r>
              <a:rPr lang="en-US" altLang="zh-CN" b="1" dirty="0">
                <a:solidFill>
                  <a:srgbClr val="7030A0"/>
                </a:solidFill>
                <a:latin typeface="Century Gothic" panose="020B0502020202020204" pitchFamily="34" charset="0"/>
                <a:ea typeface="微软雅黑" pitchFamily="34" charset="-122"/>
              </a:rPr>
              <a:t>brand</a:t>
            </a:r>
            <a:r>
              <a:rPr lang="zh-CN" altLang="en-US" b="1" dirty="0">
                <a:solidFill>
                  <a:srgbClr val="7030A0"/>
                </a:solidFill>
                <a:latin typeface="Century Gothic" panose="020B0502020202020204" pitchFamily="34" charset="0"/>
                <a:ea typeface="微软雅黑" pitchFamily="34" charset="-122"/>
              </a:rPr>
              <a:t> </a:t>
            </a:r>
            <a:r>
              <a:rPr lang="en-US" altLang="zh-CN" b="1" dirty="0">
                <a:solidFill>
                  <a:srgbClr val="7030A0"/>
                </a:solidFill>
                <a:latin typeface="Century Gothic" panose="020B0502020202020204" pitchFamily="34" charset="0"/>
                <a:ea typeface="微软雅黑" pitchFamily="34" charset="-122"/>
              </a:rPr>
              <a:t>and</a:t>
            </a:r>
            <a:r>
              <a:rPr lang="zh-CN" altLang="en-US" b="1" dirty="0">
                <a:solidFill>
                  <a:srgbClr val="7030A0"/>
                </a:solidFill>
                <a:latin typeface="Century Gothic" panose="020B0502020202020204" pitchFamily="34" charset="0"/>
                <a:ea typeface="微软雅黑" pitchFamily="34" charset="-122"/>
              </a:rPr>
              <a:t> </a:t>
            </a:r>
            <a:r>
              <a:rPr lang="en-US" altLang="zh-CN" b="1" dirty="0">
                <a:solidFill>
                  <a:srgbClr val="7030A0"/>
                </a:solidFill>
                <a:latin typeface="Century Gothic" panose="020B0502020202020204" pitchFamily="34" charset="0"/>
                <a:ea typeface="微软雅黑" pitchFamily="34" charset="-122"/>
              </a:rPr>
              <a:t>differences</a:t>
            </a:r>
            <a:endParaRPr lang="zh-CN" altLang="en-US" b="1" dirty="0">
              <a:solidFill>
                <a:srgbClr val="7030A0"/>
              </a:solidFill>
              <a:latin typeface="Century Gothic" panose="020B0502020202020204" pitchFamily="34" charset="0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5551217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>
            <a:extLst>
              <a:ext uri="{FF2B5EF4-FFF2-40B4-BE49-F238E27FC236}">
                <a16:creationId xmlns:a16="http://schemas.microsoft.com/office/drawing/2014/main" id="{1CC673AA-7693-1D48-ABFA-70EEF3A070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02647ACC-FDC6-D447-866E-842D5BF832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958A55FE-8785-F64E-AE31-E102C702D3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 dirty="0"/>
              <a:t>Page </a:t>
            </a:r>
            <a:fld id="{6F6B6950-8D1A-4668-8374-25B44628E0DF}" type="slidenum">
              <a:rPr lang="zh-CN" altLang="en-US" smtClean="0"/>
              <a:t>28</a:t>
            </a:fld>
            <a:endParaRPr lang="zh-CN" altLang="en-US" dirty="0"/>
          </a:p>
        </p:txBody>
      </p:sp>
      <p:sp>
        <p:nvSpPr>
          <p:cNvPr id="7" name="标题 6">
            <a:extLst>
              <a:ext uri="{FF2B5EF4-FFF2-40B4-BE49-F238E27FC236}">
                <a16:creationId xmlns:a16="http://schemas.microsoft.com/office/drawing/2014/main" id="{BE689DDA-08EF-EF46-B573-5D486F9D45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err="1"/>
              <a:t>Sangfor</a:t>
            </a:r>
            <a:r>
              <a:rPr lang="zh-CN" altLang="en-US" dirty="0"/>
              <a:t> </a:t>
            </a:r>
            <a:r>
              <a:rPr lang="en-US" altLang="zh-CN" dirty="0"/>
              <a:t>Group</a:t>
            </a:r>
            <a:endParaRPr lang="zh-CN" altLang="en-US" dirty="0"/>
          </a:p>
        </p:txBody>
      </p:sp>
      <p:grpSp>
        <p:nvGrpSpPr>
          <p:cNvPr id="8" name="组合 7">
            <a:extLst>
              <a:ext uri="{FF2B5EF4-FFF2-40B4-BE49-F238E27FC236}">
                <a16:creationId xmlns:a16="http://schemas.microsoft.com/office/drawing/2014/main" id="{979F0F5A-CB88-2441-B8C3-57D1E3CA691D}"/>
              </a:ext>
            </a:extLst>
          </p:cNvPr>
          <p:cNvGrpSpPr/>
          <p:nvPr/>
        </p:nvGrpSpPr>
        <p:grpSpPr>
          <a:xfrm>
            <a:off x="1338578" y="1375085"/>
            <a:ext cx="9816464" cy="4388998"/>
            <a:chOff x="842323" y="1125184"/>
            <a:chExt cx="10934319" cy="4888796"/>
          </a:xfrm>
        </p:grpSpPr>
        <p:grpSp>
          <p:nvGrpSpPr>
            <p:cNvPr id="9" name="组合 8">
              <a:extLst>
                <a:ext uri="{FF2B5EF4-FFF2-40B4-BE49-F238E27FC236}">
                  <a16:creationId xmlns:a16="http://schemas.microsoft.com/office/drawing/2014/main" id="{A8CE1EFE-7CC9-9A4F-927A-D5DD658C1AB0}"/>
                </a:ext>
              </a:extLst>
            </p:cNvPr>
            <p:cNvGrpSpPr/>
            <p:nvPr/>
          </p:nvGrpSpPr>
          <p:grpSpPr>
            <a:xfrm>
              <a:off x="6757500" y="2133801"/>
              <a:ext cx="1182537" cy="1321367"/>
              <a:chOff x="8108890" y="1862747"/>
              <a:chExt cx="1418741" cy="1585301"/>
            </a:xfrm>
          </p:grpSpPr>
          <p:sp>
            <p:nvSpPr>
              <p:cNvPr id="26" name="Shape 715">
                <a:extLst>
                  <a:ext uri="{FF2B5EF4-FFF2-40B4-BE49-F238E27FC236}">
                    <a16:creationId xmlns:a16="http://schemas.microsoft.com/office/drawing/2014/main" id="{96C16C6B-3DC3-C84F-AD88-AF84DA3FEA58}"/>
                  </a:ext>
                </a:extLst>
              </p:cNvPr>
              <p:cNvSpPr/>
              <p:nvPr/>
            </p:nvSpPr>
            <p:spPr>
              <a:xfrm rot="16200000">
                <a:off x="8025610" y="1946027"/>
                <a:ext cx="1585301" cy="1418741"/>
              </a:xfrm>
              <a:prstGeom prst="hexagon">
                <a:avLst>
                  <a:gd name="adj" fmla="val 25000"/>
                  <a:gd name="vf" fmla="val 115470"/>
                </a:avLst>
              </a:prstGeom>
              <a:noFill/>
              <a:ln w="28575" cap="flat" cmpd="sng">
                <a:solidFill>
                  <a:srgbClr val="6FB332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buNone/>
                </a:pPr>
                <a:endParaRPr sz="3600">
                  <a:latin typeface="Century Gothic" panose="020B0502020202020204" pitchFamily="34" charset="0"/>
                  <a:ea typeface="Montserrat" panose="02000505000000020004"/>
                  <a:cs typeface="Montserrat" panose="02000505000000020004"/>
                  <a:sym typeface="Montserrat" panose="02000505000000020004"/>
                </a:endParaRPr>
              </a:p>
            </p:txBody>
          </p:sp>
          <p:pic>
            <p:nvPicPr>
              <p:cNvPr id="27" name="图片 13">
                <a:extLst>
                  <a:ext uri="{FF2B5EF4-FFF2-40B4-BE49-F238E27FC236}">
                    <a16:creationId xmlns:a16="http://schemas.microsoft.com/office/drawing/2014/main" id="{A63913AA-90FC-A742-AAB5-14FDAED91CDB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9544" r="30364" b="41023"/>
              <a:stretch/>
            </p:blipFill>
            <p:spPr>
              <a:xfrm>
                <a:off x="8278087" y="2060575"/>
                <a:ext cx="1080346" cy="1136258"/>
              </a:xfrm>
              <a:prstGeom prst="rect">
                <a:avLst/>
              </a:prstGeom>
            </p:spPr>
          </p:pic>
        </p:grpSp>
        <p:sp>
          <p:nvSpPr>
            <p:cNvPr id="10" name="文本框 9">
              <a:extLst>
                <a:ext uri="{FF2B5EF4-FFF2-40B4-BE49-F238E27FC236}">
                  <a16:creationId xmlns:a16="http://schemas.microsoft.com/office/drawing/2014/main" id="{FBF29CD3-7FC6-EB47-B609-EDACE518F5B8}"/>
                </a:ext>
              </a:extLst>
            </p:cNvPr>
            <p:cNvSpPr txBox="1"/>
            <p:nvPr/>
          </p:nvSpPr>
          <p:spPr>
            <a:xfrm>
              <a:off x="8262507" y="2374357"/>
              <a:ext cx="3514135" cy="8285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600" b="1" dirty="0" err="1">
                  <a:latin typeface="Century Gothic" panose="020B0502020202020204" pitchFamily="34" charset="0"/>
                  <a:ea typeface="微软雅黑" panose="020B0503020204020204" pitchFamily="34" charset="-122"/>
                </a:rPr>
                <a:t>Sundray</a:t>
              </a:r>
              <a:endParaRPr lang="en-US" altLang="zh-CN" sz="1600" b="1" dirty="0">
                <a:latin typeface="Century Gothic" panose="020B0502020202020204" pitchFamily="34" charset="0"/>
                <a:ea typeface="微软雅黑" panose="020B0503020204020204" pitchFamily="34" charset="-122"/>
              </a:endParaRPr>
            </a:p>
            <a:p>
              <a:pPr>
                <a:lnSpc>
                  <a:spcPct val="150000"/>
                </a:lnSpc>
              </a:pPr>
              <a:r>
                <a:rPr lang="en-US" altLang="zh-CN" sz="1400" dirty="0">
                  <a:latin typeface="Century Gothic" panose="020B0502020202020204" pitchFamily="34" charset="0"/>
                  <a:ea typeface="微软雅黑" panose="020B0503020204020204" pitchFamily="34" charset="-122"/>
                </a:rPr>
                <a:t>Enterprise Wi-Fi &amp; Enterprise IoT</a:t>
              </a:r>
            </a:p>
          </p:txBody>
        </p:sp>
        <p:grpSp>
          <p:nvGrpSpPr>
            <p:cNvPr id="11" name="组合 10">
              <a:extLst>
                <a:ext uri="{FF2B5EF4-FFF2-40B4-BE49-F238E27FC236}">
                  <a16:creationId xmlns:a16="http://schemas.microsoft.com/office/drawing/2014/main" id="{6DD4DDCC-9BDF-BA4E-9C48-C4F393BBE026}"/>
                </a:ext>
              </a:extLst>
            </p:cNvPr>
            <p:cNvGrpSpPr/>
            <p:nvPr/>
          </p:nvGrpSpPr>
          <p:grpSpPr>
            <a:xfrm>
              <a:off x="911225" y="1125184"/>
              <a:ext cx="1329961" cy="1486098"/>
              <a:chOff x="805478" y="1811946"/>
              <a:chExt cx="1418743" cy="1585303"/>
            </a:xfrm>
          </p:grpSpPr>
          <p:sp>
            <p:nvSpPr>
              <p:cNvPr id="24" name="Shape 711">
                <a:extLst>
                  <a:ext uri="{FF2B5EF4-FFF2-40B4-BE49-F238E27FC236}">
                    <a16:creationId xmlns:a16="http://schemas.microsoft.com/office/drawing/2014/main" id="{FD9C7B9D-F00B-D840-8DC1-BD3A2AC7D395}"/>
                  </a:ext>
                </a:extLst>
              </p:cNvPr>
              <p:cNvSpPr/>
              <p:nvPr/>
            </p:nvSpPr>
            <p:spPr>
              <a:xfrm rot="16200000">
                <a:off x="722198" y="1895226"/>
                <a:ext cx="1585303" cy="1418743"/>
              </a:xfrm>
              <a:prstGeom prst="hexagon">
                <a:avLst>
                  <a:gd name="adj" fmla="val 25000"/>
                  <a:gd name="vf" fmla="val 115470"/>
                </a:avLst>
              </a:prstGeom>
              <a:noFill/>
              <a:ln w="28575" cap="flat" cmpd="sng">
                <a:solidFill>
                  <a:schemeClr val="bg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buNone/>
                </a:pPr>
                <a:endParaRPr sz="3600">
                  <a:latin typeface="Century Gothic" panose="020B0502020202020204" pitchFamily="34" charset="0"/>
                  <a:ea typeface="Montserrat" panose="02000505000000020004"/>
                  <a:cs typeface="Montserrat" panose="02000505000000020004"/>
                  <a:sym typeface="Montserrat" panose="02000505000000020004"/>
                </a:endParaRPr>
              </a:p>
            </p:txBody>
          </p:sp>
          <p:pic>
            <p:nvPicPr>
              <p:cNvPr id="25" name="Picture 3" descr="F:\公司的\logo\子品牌\深信服横式组合-02.png">
                <a:extLst>
                  <a:ext uri="{FF2B5EF4-FFF2-40B4-BE49-F238E27FC236}">
                    <a16:creationId xmlns:a16="http://schemas.microsoft.com/office/drawing/2014/main" id="{BC6F759D-0017-024F-9C46-F16BC7ED2302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1" r="66082" b="-5165"/>
              <a:stretch/>
            </p:blipFill>
            <p:spPr bwMode="auto">
              <a:xfrm>
                <a:off x="835055" y="1940349"/>
                <a:ext cx="1141912" cy="130582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2" name="组合 11">
              <a:extLst>
                <a:ext uri="{FF2B5EF4-FFF2-40B4-BE49-F238E27FC236}">
                  <a16:creationId xmlns:a16="http://schemas.microsoft.com/office/drawing/2014/main" id="{C411D0C2-14CC-7049-8A45-C21A708244C2}"/>
                </a:ext>
              </a:extLst>
            </p:cNvPr>
            <p:cNvGrpSpPr/>
            <p:nvPr/>
          </p:nvGrpSpPr>
          <p:grpSpPr>
            <a:xfrm>
              <a:off x="842323" y="2802967"/>
              <a:ext cx="1398862" cy="1486098"/>
              <a:chOff x="5214236" y="957642"/>
              <a:chExt cx="1680744" cy="1785559"/>
            </a:xfrm>
          </p:grpSpPr>
          <p:sp>
            <p:nvSpPr>
              <p:cNvPr id="22" name="Shape 712">
                <a:extLst>
                  <a:ext uri="{FF2B5EF4-FFF2-40B4-BE49-F238E27FC236}">
                    <a16:creationId xmlns:a16="http://schemas.microsoft.com/office/drawing/2014/main" id="{7FAE7F9C-9659-D14A-91BE-B06E425DD920}"/>
                  </a:ext>
                </a:extLst>
              </p:cNvPr>
              <p:cNvSpPr/>
              <p:nvPr/>
            </p:nvSpPr>
            <p:spPr>
              <a:xfrm rot="16200000">
                <a:off x="5203221" y="1051442"/>
                <a:ext cx="1785559" cy="1597959"/>
              </a:xfrm>
              <a:prstGeom prst="hexagon">
                <a:avLst>
                  <a:gd name="adj" fmla="val 25000"/>
                  <a:gd name="vf" fmla="val 115470"/>
                </a:avLst>
              </a:prstGeom>
              <a:noFill/>
              <a:ln w="28575" cap="flat" cmpd="sng">
                <a:solidFill>
                  <a:schemeClr val="bg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buNone/>
                </a:pPr>
                <a:endParaRPr sz="3600">
                  <a:latin typeface="Century Gothic" panose="020B0502020202020204" pitchFamily="34" charset="0"/>
                  <a:ea typeface="Montserrat" panose="02000505000000020004"/>
                  <a:cs typeface="Montserrat" panose="02000505000000020004"/>
                  <a:sym typeface="Montserrat" panose="02000505000000020004"/>
                </a:endParaRPr>
              </a:p>
            </p:txBody>
          </p:sp>
          <p:pic>
            <p:nvPicPr>
              <p:cNvPr id="23" name="Picture 5" descr="F:\公司的\logo\子品牌\深信服横式组合-01.png">
                <a:extLst>
                  <a:ext uri="{FF2B5EF4-FFF2-40B4-BE49-F238E27FC236}">
                    <a16:creationId xmlns:a16="http://schemas.microsoft.com/office/drawing/2014/main" id="{E2923F5B-2AAB-674D-81D8-BC640065BA31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57060"/>
              <a:stretch/>
            </p:blipFill>
            <p:spPr bwMode="auto">
              <a:xfrm>
                <a:off x="5214236" y="1099843"/>
                <a:ext cx="1641877" cy="1410227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3" name="组合 12">
              <a:extLst>
                <a:ext uri="{FF2B5EF4-FFF2-40B4-BE49-F238E27FC236}">
                  <a16:creationId xmlns:a16="http://schemas.microsoft.com/office/drawing/2014/main" id="{51A502DE-4D63-724F-8D4D-7AA5C78822A5}"/>
                </a:ext>
              </a:extLst>
            </p:cNvPr>
            <p:cNvGrpSpPr/>
            <p:nvPr/>
          </p:nvGrpSpPr>
          <p:grpSpPr>
            <a:xfrm>
              <a:off x="911225" y="4527884"/>
              <a:ext cx="1329959" cy="1486096"/>
              <a:chOff x="4552436" y="1862746"/>
              <a:chExt cx="1418741" cy="1585301"/>
            </a:xfrm>
          </p:grpSpPr>
          <p:sp>
            <p:nvSpPr>
              <p:cNvPr id="20" name="Shape 713">
                <a:extLst>
                  <a:ext uri="{FF2B5EF4-FFF2-40B4-BE49-F238E27FC236}">
                    <a16:creationId xmlns:a16="http://schemas.microsoft.com/office/drawing/2014/main" id="{AD7631E5-98BD-724F-83A2-9854CA1D01D3}"/>
                  </a:ext>
                </a:extLst>
              </p:cNvPr>
              <p:cNvSpPr/>
              <p:nvPr/>
            </p:nvSpPr>
            <p:spPr>
              <a:xfrm rot="16200000">
                <a:off x="4469156" y="1946026"/>
                <a:ext cx="1585301" cy="1418741"/>
              </a:xfrm>
              <a:prstGeom prst="hexagon">
                <a:avLst>
                  <a:gd name="adj" fmla="val 25000"/>
                  <a:gd name="vf" fmla="val 115470"/>
                </a:avLst>
              </a:prstGeom>
              <a:noFill/>
              <a:ln w="28575" cap="flat" cmpd="sng">
                <a:solidFill>
                  <a:schemeClr val="bg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buNone/>
                </a:pPr>
                <a:endParaRPr sz="3600">
                  <a:latin typeface="Century Gothic" panose="020B0502020202020204" pitchFamily="34" charset="0"/>
                  <a:ea typeface="Montserrat" panose="02000505000000020004"/>
                  <a:cs typeface="Montserrat" panose="02000505000000020004"/>
                  <a:sym typeface="Montserrat" panose="02000505000000020004"/>
                </a:endParaRPr>
              </a:p>
            </p:txBody>
          </p:sp>
          <p:pic>
            <p:nvPicPr>
              <p:cNvPr id="21" name="Picture 7">
                <a:extLst>
                  <a:ext uri="{FF2B5EF4-FFF2-40B4-BE49-F238E27FC236}">
                    <a16:creationId xmlns:a16="http://schemas.microsoft.com/office/drawing/2014/main" id="{9D7A17EA-454F-4F4F-BDFB-A625F5DB3CB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831443" y="2244625"/>
                <a:ext cx="841223" cy="836606"/>
              </a:xfrm>
              <a:prstGeom prst="rect">
                <a:avLst/>
              </a:prstGeom>
            </p:spPr>
          </p:pic>
        </p:grpSp>
        <p:sp>
          <p:nvSpPr>
            <p:cNvPr id="14" name="文本框 13">
              <a:extLst>
                <a:ext uri="{FF2B5EF4-FFF2-40B4-BE49-F238E27FC236}">
                  <a16:creationId xmlns:a16="http://schemas.microsoft.com/office/drawing/2014/main" id="{5891C410-3D25-8448-B011-593DA50011F9}"/>
                </a:ext>
              </a:extLst>
            </p:cNvPr>
            <p:cNvSpPr txBox="1"/>
            <p:nvPr/>
          </p:nvSpPr>
          <p:spPr>
            <a:xfrm>
              <a:off x="2655383" y="1418653"/>
              <a:ext cx="4532189" cy="8285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600" b="1">
                  <a:latin typeface="Century Gothic" panose="020B0502020202020204" pitchFamily="34" charset="0"/>
                  <a:ea typeface="微软雅黑" panose="020B0503020204020204" pitchFamily="34" charset="-122"/>
                </a:rPr>
                <a:t>Network Security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1400">
                  <a:latin typeface="Century Gothic" panose="020B0502020202020204" pitchFamily="34" charset="0"/>
                  <a:ea typeface="微软雅黑" panose="020B0503020204020204" pitchFamily="34" charset="-122"/>
                </a:rPr>
                <a:t>Enabling Enterprise-Class Security</a:t>
              </a:r>
            </a:p>
          </p:txBody>
        </p:sp>
        <p:sp>
          <p:nvSpPr>
            <p:cNvPr id="15" name="文本框 14">
              <a:extLst>
                <a:ext uri="{FF2B5EF4-FFF2-40B4-BE49-F238E27FC236}">
                  <a16:creationId xmlns:a16="http://schemas.microsoft.com/office/drawing/2014/main" id="{8238E8E9-1F4F-2D42-8466-8A878301FCFD}"/>
                </a:ext>
              </a:extLst>
            </p:cNvPr>
            <p:cNvSpPr txBox="1"/>
            <p:nvPr/>
          </p:nvSpPr>
          <p:spPr>
            <a:xfrm>
              <a:off x="2655383" y="3125889"/>
              <a:ext cx="3980686" cy="8285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600" b="1">
                  <a:latin typeface="Century Gothic" panose="020B0502020202020204" pitchFamily="34" charset="0"/>
                  <a:ea typeface="微软雅黑" panose="020B0503020204020204" pitchFamily="34" charset="-122"/>
                </a:rPr>
                <a:t>Cloud Computing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1400">
                  <a:latin typeface="Century Gothic" panose="020B0502020202020204" pitchFamily="34" charset="0"/>
                  <a:ea typeface="微软雅黑" panose="020B0503020204020204" pitchFamily="34" charset="-122"/>
                </a:rPr>
                <a:t>One Architecture Sharing Everything</a:t>
              </a:r>
            </a:p>
          </p:txBody>
        </p:sp>
        <p:sp>
          <p:nvSpPr>
            <p:cNvPr id="16" name="文本框 15">
              <a:extLst>
                <a:ext uri="{FF2B5EF4-FFF2-40B4-BE49-F238E27FC236}">
                  <a16:creationId xmlns:a16="http://schemas.microsoft.com/office/drawing/2014/main" id="{5CB66205-0A60-A44C-8C76-26D2F49702E3}"/>
                </a:ext>
              </a:extLst>
            </p:cNvPr>
            <p:cNvSpPr txBox="1"/>
            <p:nvPr/>
          </p:nvSpPr>
          <p:spPr>
            <a:xfrm>
              <a:off x="2655383" y="4833124"/>
              <a:ext cx="3780103" cy="8285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600" b="1">
                  <a:latin typeface="Century Gothic" panose="020B0502020202020204" pitchFamily="34" charset="0"/>
                  <a:ea typeface="微软雅黑" panose="020B0503020204020204" pitchFamily="34" charset="-122"/>
                </a:rPr>
                <a:t>Infrastructure 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1400">
                  <a:latin typeface="Century Gothic" panose="020B0502020202020204" pitchFamily="34" charset="0"/>
                  <a:ea typeface="微软雅黑" panose="020B0503020204020204" pitchFamily="34" charset="-122"/>
                </a:rPr>
                <a:t>Achieving</a:t>
              </a:r>
              <a:r>
                <a:rPr lang="zh-CN" altLang="en-US" sz="1400">
                  <a:latin typeface="Century Gothic" panose="020B0502020202020204" pitchFamily="34" charset="0"/>
                  <a:ea typeface="微软雅黑" panose="020B0503020204020204" pitchFamily="34" charset="-122"/>
                </a:rPr>
                <a:t> </a:t>
              </a:r>
              <a:r>
                <a:rPr lang="en-US" altLang="zh-CN" sz="1400">
                  <a:latin typeface="Century Gothic" panose="020B0502020202020204" pitchFamily="34" charset="0"/>
                  <a:ea typeface="微软雅黑" panose="020B0503020204020204" pitchFamily="34" charset="-122"/>
                </a:rPr>
                <a:t>Interconnected Network</a:t>
              </a:r>
            </a:p>
          </p:txBody>
        </p:sp>
        <p:sp>
          <p:nvSpPr>
            <p:cNvPr id="17" name="Shape 715">
              <a:extLst>
                <a:ext uri="{FF2B5EF4-FFF2-40B4-BE49-F238E27FC236}">
                  <a16:creationId xmlns:a16="http://schemas.microsoft.com/office/drawing/2014/main" id="{D2EF7358-C58C-0E49-9027-A9F886105992}"/>
                </a:ext>
              </a:extLst>
            </p:cNvPr>
            <p:cNvSpPr/>
            <p:nvPr/>
          </p:nvSpPr>
          <p:spPr>
            <a:xfrm rot="16200000">
              <a:off x="6688085" y="4063102"/>
              <a:ext cx="1321367" cy="1182537"/>
            </a:xfrm>
            <a:prstGeom prst="hexagon">
              <a:avLst>
                <a:gd name="adj" fmla="val 25000"/>
                <a:gd name="vf" fmla="val 115470"/>
              </a:avLst>
            </a:prstGeom>
            <a:noFill/>
            <a:ln w="28575" cap="flat" cmpd="sng">
              <a:solidFill>
                <a:srgbClr val="6FB332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buNone/>
              </a:pPr>
              <a:endParaRPr sz="3600">
                <a:latin typeface="Century Gothic" panose="020B0502020202020204" pitchFamily="34" charset="0"/>
                <a:ea typeface="Montserrat" panose="02000505000000020004"/>
                <a:cs typeface="Montserrat" panose="02000505000000020004"/>
                <a:sym typeface="Montserrat" panose="02000505000000020004"/>
              </a:endParaRPr>
            </a:p>
          </p:txBody>
        </p:sp>
        <p:sp>
          <p:nvSpPr>
            <p:cNvPr id="18" name="文本框 36">
              <a:extLst>
                <a:ext uri="{FF2B5EF4-FFF2-40B4-BE49-F238E27FC236}">
                  <a16:creationId xmlns:a16="http://schemas.microsoft.com/office/drawing/2014/main" id="{0EB29833-5BE1-6546-8BE0-A00D219A697A}"/>
                </a:ext>
              </a:extLst>
            </p:cNvPr>
            <p:cNvSpPr txBox="1"/>
            <p:nvPr/>
          </p:nvSpPr>
          <p:spPr>
            <a:xfrm>
              <a:off x="8262507" y="4234242"/>
              <a:ext cx="3514135" cy="8285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600" b="1" err="1">
                  <a:latin typeface="Century Gothic" panose="020B0502020202020204" pitchFamily="34" charset="0"/>
                  <a:ea typeface="微软雅黑" panose="020B0503020204020204" pitchFamily="34" charset="-122"/>
                </a:rPr>
                <a:t>Virtiant</a:t>
              </a:r>
              <a:endParaRPr lang="en-US" altLang="zh-CN" sz="1600" b="1">
                <a:latin typeface="Century Gothic" panose="020B0502020202020204" pitchFamily="34" charset="0"/>
                <a:ea typeface="微软雅黑" panose="020B0503020204020204" pitchFamily="34" charset="-122"/>
              </a:endParaRPr>
            </a:p>
            <a:p>
              <a:pPr>
                <a:lnSpc>
                  <a:spcPct val="150000"/>
                </a:lnSpc>
              </a:pPr>
              <a:r>
                <a:rPr lang="en-US" altLang="zh-CN" sz="1400">
                  <a:latin typeface="Century Gothic" panose="020B0502020202020204" pitchFamily="34" charset="0"/>
                  <a:ea typeface="微软雅黑" panose="020B0503020204020204" pitchFamily="34" charset="-122"/>
                </a:rPr>
                <a:t>Cloud Service (USA)</a:t>
              </a:r>
            </a:p>
          </p:txBody>
        </p:sp>
        <p:pic>
          <p:nvPicPr>
            <p:cNvPr id="19" name="Google Shape;120;p15" descr="irtiant">
              <a:extLst>
                <a:ext uri="{FF2B5EF4-FFF2-40B4-BE49-F238E27FC236}">
                  <a16:creationId xmlns:a16="http://schemas.microsoft.com/office/drawing/2014/main" id="{65B12AF8-8D8B-3345-8FF5-8CACA932BDD3}"/>
                </a:ext>
              </a:extLst>
            </p:cNvPr>
            <p:cNvPicPr preferRelativeResize="0"/>
            <p:nvPr/>
          </p:nvPicPr>
          <p:blipFill rotWithShape="1">
            <a:blip r:embed="rId6"/>
            <a:srcRect r="70361"/>
            <a:stretch>
              <a:fillRect/>
            </a:stretch>
          </p:blipFill>
          <p:spPr>
            <a:xfrm>
              <a:off x="6950367" y="4234243"/>
              <a:ext cx="796801" cy="735621"/>
            </a:xfrm>
            <a:prstGeom prst="rect">
              <a:avLst/>
            </a:prstGeom>
            <a:noFill/>
            <a:ln>
              <a:noFill/>
            </a:ln>
          </p:spPr>
        </p:pic>
      </p:grpSp>
    </p:spTree>
    <p:extLst>
      <p:ext uri="{BB962C8B-B14F-4D97-AF65-F5344CB8AC3E}">
        <p14:creationId xmlns:p14="http://schemas.microsoft.com/office/powerpoint/2010/main" val="232872488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0F1B6EC-A4AB-AC4F-BA90-89AA88A8F6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zh-CN" dirty="0"/>
              <a:t>Global</a:t>
            </a:r>
            <a:r>
              <a:rPr kumimoji="1" lang="zh-CN" altLang="en-US" dirty="0"/>
              <a:t> </a:t>
            </a:r>
            <a:r>
              <a:rPr kumimoji="1" lang="en-US" altLang="zh-CN" dirty="0"/>
              <a:t>Expansion</a:t>
            </a:r>
            <a:endParaRPr kumimoji="1" lang="zh-CN" altLang="en-US" dirty="0"/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A48D306C-7418-244B-B82D-9187C5BB0C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2518FC5E-4D9F-B341-8D03-EE35D46B03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F2F9A2DE-17E0-DB45-B8BA-5EE940AFBA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 dirty="0"/>
              <a:t>Page </a:t>
            </a:r>
            <a:fld id="{6F6B6950-8D1A-4668-8374-25B44628E0DF}" type="slidenum">
              <a:rPr lang="zh-CN" altLang="en-US" smtClean="0"/>
              <a:t>29</a:t>
            </a:fld>
            <a:endParaRPr lang="zh-CN" altLang="en-US" dirty="0"/>
          </a:p>
        </p:txBody>
      </p:sp>
      <p:sp>
        <p:nvSpPr>
          <p:cNvPr id="403" name="日期占位符 1">
            <a:extLst>
              <a:ext uri="{FF2B5EF4-FFF2-40B4-BE49-F238E27FC236}">
                <a16:creationId xmlns:a16="http://schemas.microsoft.com/office/drawing/2014/main" id="{F57AFB88-211D-D046-96B7-0B1EF5EAD057}"/>
              </a:ext>
            </a:extLst>
          </p:cNvPr>
          <p:cNvSpPr txBox="1">
            <a:spLocks/>
          </p:cNvSpPr>
          <p:nvPr/>
        </p:nvSpPr>
        <p:spPr>
          <a:xfrm>
            <a:off x="1089660" y="6415619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lnSpc>
                <a:spcPct val="150000"/>
              </a:lnSpc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>
                <a:solidFill>
                  <a:schemeClr val="tx1"/>
                </a:solidFill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404" name="页脚占位符 2">
            <a:extLst>
              <a:ext uri="{FF2B5EF4-FFF2-40B4-BE49-F238E27FC236}">
                <a16:creationId xmlns:a16="http://schemas.microsoft.com/office/drawing/2014/main" id="{1311FEB3-5128-8D4F-8014-9B428611D6A8}"/>
              </a:ext>
            </a:extLst>
          </p:cNvPr>
          <p:cNvSpPr txBox="1">
            <a:spLocks/>
          </p:cNvSpPr>
          <p:nvPr/>
        </p:nvSpPr>
        <p:spPr>
          <a:xfrm>
            <a:off x="4038600" y="6415619"/>
            <a:ext cx="4114800" cy="365125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 marL="0" algn="ctr" defTabSz="914400" rtl="0" eaLnBrk="1" latinLnBrk="0" hangingPunct="1">
              <a:lnSpc>
                <a:spcPct val="150000"/>
              </a:lnSpc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>
                <a:solidFill>
                  <a:schemeClr val="tx1"/>
                </a:solidFill>
                <a:ea typeface="微软雅黑" panose="020B0503020204020204" pitchFamily="34" charset="-122"/>
              </a:rPr>
              <a:t>CONFIDENTIAL</a:t>
            </a:r>
            <a:endParaRPr lang="zh-CN" altLang="en-US">
              <a:solidFill>
                <a:schemeClr val="tx1"/>
              </a:solidFill>
              <a:ea typeface="微软雅黑" panose="020B0503020204020204" pitchFamily="34" charset="-122"/>
            </a:endParaRPr>
          </a:p>
        </p:txBody>
      </p:sp>
      <p:sp>
        <p:nvSpPr>
          <p:cNvPr id="405" name="灯片编号占位符 3">
            <a:extLst>
              <a:ext uri="{FF2B5EF4-FFF2-40B4-BE49-F238E27FC236}">
                <a16:creationId xmlns:a16="http://schemas.microsoft.com/office/drawing/2014/main" id="{9A785122-6AC4-4840-BC6A-C85E471337BB}"/>
              </a:ext>
            </a:extLst>
          </p:cNvPr>
          <p:cNvSpPr txBox="1">
            <a:spLocks/>
          </p:cNvSpPr>
          <p:nvPr/>
        </p:nvSpPr>
        <p:spPr>
          <a:xfrm>
            <a:off x="8432797" y="641561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CN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dirty="0">
                <a:solidFill>
                  <a:schemeClr val="tx1"/>
                </a:solidFill>
              </a:rPr>
              <a:t>Page </a:t>
            </a:r>
            <a:fld id="{6F6B6950-8D1A-4668-8374-25B44628E0DF}" type="slidenum">
              <a:rPr lang="zh-CN" altLang="en-US" smtClean="0">
                <a:solidFill>
                  <a:schemeClr val="tx1"/>
                </a:solidFill>
              </a:rPr>
              <a:pPr/>
              <a:t>29</a:t>
            </a:fld>
            <a:endParaRPr lang="zh-CN" altLang="en-US" dirty="0">
              <a:solidFill>
                <a:schemeClr val="tx1"/>
              </a:solidFill>
            </a:endParaRPr>
          </a:p>
        </p:txBody>
      </p:sp>
      <p:grpSp>
        <p:nvGrpSpPr>
          <p:cNvPr id="406" name="组合 405">
            <a:extLst>
              <a:ext uri="{FF2B5EF4-FFF2-40B4-BE49-F238E27FC236}">
                <a16:creationId xmlns:a16="http://schemas.microsoft.com/office/drawing/2014/main" id="{5F15BACB-574C-6449-BE41-752920512C9C}"/>
              </a:ext>
            </a:extLst>
          </p:cNvPr>
          <p:cNvGrpSpPr/>
          <p:nvPr/>
        </p:nvGrpSpPr>
        <p:grpSpPr>
          <a:xfrm>
            <a:off x="2202518" y="1378911"/>
            <a:ext cx="9553877" cy="4726136"/>
            <a:chOff x="613994" y="2194949"/>
            <a:chExt cx="6154874" cy="3044709"/>
          </a:xfrm>
          <a:solidFill>
            <a:srgbClr val="5F7491"/>
          </a:solidFill>
        </p:grpSpPr>
        <p:sp>
          <p:nvSpPr>
            <p:cNvPr id="407" name="Freeform 781">
              <a:extLst>
                <a:ext uri="{FF2B5EF4-FFF2-40B4-BE49-F238E27FC236}">
                  <a16:creationId xmlns:a16="http://schemas.microsoft.com/office/drawing/2014/main" id="{D9F69498-F867-714E-8428-A7960D99BE07}"/>
                </a:ext>
              </a:extLst>
            </p:cNvPr>
            <p:cNvSpPr>
              <a:spLocks/>
            </p:cNvSpPr>
            <p:nvPr/>
          </p:nvSpPr>
          <p:spPr bwMode="auto">
            <a:xfrm>
              <a:off x="2820481" y="2209067"/>
              <a:ext cx="31757" cy="14118"/>
            </a:xfrm>
            <a:custGeom>
              <a:avLst/>
              <a:gdLst>
                <a:gd name="T0" fmla="*/ 4 w 9"/>
                <a:gd name="T1" fmla="*/ 3 h 4"/>
                <a:gd name="T2" fmla="*/ 1 w 9"/>
                <a:gd name="T3" fmla="*/ 2 h 4"/>
                <a:gd name="T4" fmla="*/ 5 w 9"/>
                <a:gd name="T5" fmla="*/ 2 h 4"/>
                <a:gd name="T6" fmla="*/ 0 w 9"/>
                <a:gd name="T7" fmla="*/ 0 h 4"/>
                <a:gd name="T8" fmla="*/ 9 w 9"/>
                <a:gd name="T9" fmla="*/ 2 h 4"/>
                <a:gd name="T10" fmla="*/ 5 w 9"/>
                <a:gd name="T11" fmla="*/ 2 h 4"/>
                <a:gd name="T12" fmla="*/ 4 w 9"/>
                <a:gd name="T13" fmla="*/ 3 h 4"/>
                <a:gd name="T14" fmla="*/ 4 w 9"/>
                <a:gd name="T15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" h="4">
                  <a:moveTo>
                    <a:pt x="4" y="3"/>
                  </a:moveTo>
                  <a:cubicBezTo>
                    <a:pt x="4" y="3"/>
                    <a:pt x="1" y="2"/>
                    <a:pt x="1" y="2"/>
                  </a:cubicBezTo>
                  <a:cubicBezTo>
                    <a:pt x="1" y="2"/>
                    <a:pt x="4" y="2"/>
                    <a:pt x="5" y="2"/>
                  </a:cubicBezTo>
                  <a:cubicBezTo>
                    <a:pt x="3" y="1"/>
                    <a:pt x="1" y="2"/>
                    <a:pt x="0" y="0"/>
                  </a:cubicBezTo>
                  <a:cubicBezTo>
                    <a:pt x="1" y="1"/>
                    <a:pt x="8" y="0"/>
                    <a:pt x="9" y="2"/>
                  </a:cubicBezTo>
                  <a:cubicBezTo>
                    <a:pt x="9" y="2"/>
                    <a:pt x="6" y="2"/>
                    <a:pt x="5" y="2"/>
                  </a:cubicBezTo>
                  <a:cubicBezTo>
                    <a:pt x="5" y="2"/>
                    <a:pt x="7" y="4"/>
                    <a:pt x="4" y="3"/>
                  </a:cubicBezTo>
                  <a:cubicBezTo>
                    <a:pt x="3" y="3"/>
                    <a:pt x="6" y="4"/>
                    <a:pt x="4" y="3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408" name="Freeform 403">
              <a:extLst>
                <a:ext uri="{FF2B5EF4-FFF2-40B4-BE49-F238E27FC236}">
                  <a16:creationId xmlns:a16="http://schemas.microsoft.com/office/drawing/2014/main" id="{0B63B88E-E70D-BC46-95A7-3351FD656A15}"/>
                </a:ext>
              </a:extLst>
            </p:cNvPr>
            <p:cNvSpPr>
              <a:spLocks/>
            </p:cNvSpPr>
            <p:nvPr/>
          </p:nvSpPr>
          <p:spPr bwMode="auto">
            <a:xfrm>
              <a:off x="5420983" y="4351422"/>
              <a:ext cx="703347" cy="525882"/>
            </a:xfrm>
            <a:custGeom>
              <a:avLst/>
              <a:gdLst>
                <a:gd name="T0" fmla="*/ 96 w 204"/>
                <a:gd name="T1" fmla="*/ 3 h 152"/>
                <a:gd name="T2" fmla="*/ 97 w 204"/>
                <a:gd name="T3" fmla="*/ 7 h 152"/>
                <a:gd name="T4" fmla="*/ 86 w 204"/>
                <a:gd name="T5" fmla="*/ 13 h 152"/>
                <a:gd name="T6" fmla="*/ 76 w 204"/>
                <a:gd name="T7" fmla="*/ 24 h 152"/>
                <a:gd name="T8" fmla="*/ 71 w 204"/>
                <a:gd name="T9" fmla="*/ 15 h 152"/>
                <a:gd name="T10" fmla="*/ 65 w 204"/>
                <a:gd name="T11" fmla="*/ 19 h 152"/>
                <a:gd name="T12" fmla="*/ 62 w 204"/>
                <a:gd name="T13" fmla="*/ 22 h 152"/>
                <a:gd name="T14" fmla="*/ 59 w 204"/>
                <a:gd name="T15" fmla="*/ 26 h 152"/>
                <a:gd name="T16" fmla="*/ 55 w 204"/>
                <a:gd name="T17" fmla="*/ 33 h 152"/>
                <a:gd name="T18" fmla="*/ 51 w 204"/>
                <a:gd name="T19" fmla="*/ 30 h 152"/>
                <a:gd name="T20" fmla="*/ 47 w 204"/>
                <a:gd name="T21" fmla="*/ 38 h 152"/>
                <a:gd name="T22" fmla="*/ 24 w 204"/>
                <a:gd name="T23" fmla="*/ 50 h 152"/>
                <a:gd name="T24" fmla="*/ 7 w 204"/>
                <a:gd name="T25" fmla="*/ 60 h 152"/>
                <a:gd name="T26" fmla="*/ 3 w 204"/>
                <a:gd name="T27" fmla="*/ 68 h 152"/>
                <a:gd name="T28" fmla="*/ 4 w 204"/>
                <a:gd name="T29" fmla="*/ 82 h 152"/>
                <a:gd name="T30" fmla="*/ 7 w 204"/>
                <a:gd name="T31" fmla="*/ 91 h 152"/>
                <a:gd name="T32" fmla="*/ 13 w 204"/>
                <a:gd name="T33" fmla="*/ 106 h 152"/>
                <a:gd name="T34" fmla="*/ 11 w 204"/>
                <a:gd name="T35" fmla="*/ 121 h 152"/>
                <a:gd name="T36" fmla="*/ 30 w 204"/>
                <a:gd name="T37" fmla="*/ 125 h 152"/>
                <a:gd name="T38" fmla="*/ 54 w 204"/>
                <a:gd name="T39" fmla="*/ 121 h 152"/>
                <a:gd name="T40" fmla="*/ 73 w 204"/>
                <a:gd name="T41" fmla="*/ 112 h 152"/>
                <a:gd name="T42" fmla="*/ 96 w 204"/>
                <a:gd name="T43" fmla="*/ 111 h 152"/>
                <a:gd name="T44" fmla="*/ 111 w 204"/>
                <a:gd name="T45" fmla="*/ 121 h 152"/>
                <a:gd name="T46" fmla="*/ 116 w 204"/>
                <a:gd name="T47" fmla="*/ 125 h 152"/>
                <a:gd name="T48" fmla="*/ 125 w 204"/>
                <a:gd name="T49" fmla="*/ 120 h 152"/>
                <a:gd name="T50" fmla="*/ 122 w 204"/>
                <a:gd name="T51" fmla="*/ 129 h 152"/>
                <a:gd name="T52" fmla="*/ 131 w 204"/>
                <a:gd name="T53" fmla="*/ 132 h 152"/>
                <a:gd name="T54" fmla="*/ 145 w 204"/>
                <a:gd name="T55" fmla="*/ 147 h 152"/>
                <a:gd name="T56" fmla="*/ 161 w 204"/>
                <a:gd name="T57" fmla="*/ 145 h 152"/>
                <a:gd name="T58" fmla="*/ 165 w 204"/>
                <a:gd name="T59" fmla="*/ 149 h 152"/>
                <a:gd name="T60" fmla="*/ 174 w 204"/>
                <a:gd name="T61" fmla="*/ 145 h 152"/>
                <a:gd name="T62" fmla="*/ 194 w 204"/>
                <a:gd name="T63" fmla="*/ 118 h 152"/>
                <a:gd name="T64" fmla="*/ 200 w 204"/>
                <a:gd name="T65" fmla="*/ 108 h 152"/>
                <a:gd name="T66" fmla="*/ 202 w 204"/>
                <a:gd name="T67" fmla="*/ 96 h 152"/>
                <a:gd name="T68" fmla="*/ 201 w 204"/>
                <a:gd name="T69" fmla="*/ 83 h 152"/>
                <a:gd name="T70" fmla="*/ 196 w 204"/>
                <a:gd name="T71" fmla="*/ 70 h 152"/>
                <a:gd name="T72" fmla="*/ 184 w 204"/>
                <a:gd name="T73" fmla="*/ 59 h 152"/>
                <a:gd name="T74" fmla="*/ 180 w 204"/>
                <a:gd name="T75" fmla="*/ 50 h 152"/>
                <a:gd name="T76" fmla="*/ 166 w 204"/>
                <a:gd name="T77" fmla="*/ 36 h 152"/>
                <a:gd name="T78" fmla="*/ 161 w 204"/>
                <a:gd name="T79" fmla="*/ 20 h 152"/>
                <a:gd name="T80" fmla="*/ 152 w 204"/>
                <a:gd name="T81" fmla="*/ 8 h 152"/>
                <a:gd name="T82" fmla="*/ 145 w 204"/>
                <a:gd name="T83" fmla="*/ 6 h 152"/>
                <a:gd name="T84" fmla="*/ 143 w 204"/>
                <a:gd name="T85" fmla="*/ 16 h 152"/>
                <a:gd name="T86" fmla="*/ 130 w 204"/>
                <a:gd name="T87" fmla="*/ 31 h 152"/>
                <a:gd name="T88" fmla="*/ 115 w 204"/>
                <a:gd name="T89" fmla="*/ 17 h 152"/>
                <a:gd name="T90" fmla="*/ 118 w 204"/>
                <a:gd name="T91" fmla="*/ 11 h 152"/>
                <a:gd name="T92" fmla="*/ 117 w 204"/>
                <a:gd name="T93" fmla="*/ 8 h 152"/>
                <a:gd name="T94" fmla="*/ 109 w 204"/>
                <a:gd name="T95" fmla="*/ 7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04" h="152">
                  <a:moveTo>
                    <a:pt x="101" y="4"/>
                  </a:moveTo>
                  <a:cubicBezTo>
                    <a:pt x="99" y="4"/>
                    <a:pt x="98" y="2"/>
                    <a:pt x="96" y="2"/>
                  </a:cubicBezTo>
                  <a:cubicBezTo>
                    <a:pt x="95" y="1"/>
                    <a:pt x="95" y="2"/>
                    <a:pt x="96" y="3"/>
                  </a:cubicBezTo>
                  <a:cubicBezTo>
                    <a:pt x="96" y="4"/>
                    <a:pt x="98" y="3"/>
                    <a:pt x="98" y="3"/>
                  </a:cubicBezTo>
                  <a:cubicBezTo>
                    <a:pt x="99" y="4"/>
                    <a:pt x="98" y="6"/>
                    <a:pt x="99" y="6"/>
                  </a:cubicBezTo>
                  <a:cubicBezTo>
                    <a:pt x="99" y="7"/>
                    <a:pt x="98" y="7"/>
                    <a:pt x="97" y="7"/>
                  </a:cubicBezTo>
                  <a:cubicBezTo>
                    <a:pt x="96" y="8"/>
                    <a:pt x="95" y="8"/>
                    <a:pt x="94" y="8"/>
                  </a:cubicBezTo>
                  <a:cubicBezTo>
                    <a:pt x="92" y="7"/>
                    <a:pt x="92" y="8"/>
                    <a:pt x="90" y="8"/>
                  </a:cubicBezTo>
                  <a:cubicBezTo>
                    <a:pt x="87" y="9"/>
                    <a:pt x="88" y="12"/>
                    <a:pt x="86" y="13"/>
                  </a:cubicBezTo>
                  <a:cubicBezTo>
                    <a:pt x="84" y="15"/>
                    <a:pt x="83" y="18"/>
                    <a:pt x="84" y="20"/>
                  </a:cubicBezTo>
                  <a:cubicBezTo>
                    <a:pt x="86" y="23"/>
                    <a:pt x="81" y="21"/>
                    <a:pt x="80" y="21"/>
                  </a:cubicBezTo>
                  <a:cubicBezTo>
                    <a:pt x="79" y="21"/>
                    <a:pt x="76" y="24"/>
                    <a:pt x="76" y="24"/>
                  </a:cubicBezTo>
                  <a:cubicBezTo>
                    <a:pt x="76" y="24"/>
                    <a:pt x="75" y="19"/>
                    <a:pt x="74" y="18"/>
                  </a:cubicBezTo>
                  <a:cubicBezTo>
                    <a:pt x="74" y="17"/>
                    <a:pt x="73" y="17"/>
                    <a:pt x="72" y="17"/>
                  </a:cubicBezTo>
                  <a:cubicBezTo>
                    <a:pt x="71" y="16"/>
                    <a:pt x="71" y="16"/>
                    <a:pt x="71" y="15"/>
                  </a:cubicBezTo>
                  <a:cubicBezTo>
                    <a:pt x="70" y="14"/>
                    <a:pt x="70" y="16"/>
                    <a:pt x="70" y="17"/>
                  </a:cubicBezTo>
                  <a:cubicBezTo>
                    <a:pt x="69" y="17"/>
                    <a:pt x="68" y="17"/>
                    <a:pt x="68" y="16"/>
                  </a:cubicBezTo>
                  <a:cubicBezTo>
                    <a:pt x="66" y="16"/>
                    <a:pt x="67" y="20"/>
                    <a:pt x="65" y="19"/>
                  </a:cubicBezTo>
                  <a:cubicBezTo>
                    <a:pt x="65" y="19"/>
                    <a:pt x="64" y="18"/>
                    <a:pt x="64" y="18"/>
                  </a:cubicBezTo>
                  <a:cubicBezTo>
                    <a:pt x="63" y="19"/>
                    <a:pt x="63" y="19"/>
                    <a:pt x="63" y="19"/>
                  </a:cubicBezTo>
                  <a:cubicBezTo>
                    <a:pt x="60" y="18"/>
                    <a:pt x="62" y="22"/>
                    <a:pt x="62" y="22"/>
                  </a:cubicBezTo>
                  <a:cubicBezTo>
                    <a:pt x="62" y="22"/>
                    <a:pt x="60" y="22"/>
                    <a:pt x="60" y="22"/>
                  </a:cubicBezTo>
                  <a:cubicBezTo>
                    <a:pt x="60" y="23"/>
                    <a:pt x="61" y="23"/>
                    <a:pt x="61" y="23"/>
                  </a:cubicBezTo>
                  <a:cubicBezTo>
                    <a:pt x="60" y="25"/>
                    <a:pt x="59" y="23"/>
                    <a:pt x="59" y="26"/>
                  </a:cubicBezTo>
                  <a:cubicBezTo>
                    <a:pt x="59" y="27"/>
                    <a:pt x="60" y="27"/>
                    <a:pt x="60" y="28"/>
                  </a:cubicBezTo>
                  <a:cubicBezTo>
                    <a:pt x="60" y="30"/>
                    <a:pt x="53" y="26"/>
                    <a:pt x="53" y="29"/>
                  </a:cubicBezTo>
                  <a:cubicBezTo>
                    <a:pt x="53" y="30"/>
                    <a:pt x="57" y="32"/>
                    <a:pt x="55" y="33"/>
                  </a:cubicBezTo>
                  <a:cubicBezTo>
                    <a:pt x="54" y="33"/>
                    <a:pt x="54" y="32"/>
                    <a:pt x="54" y="33"/>
                  </a:cubicBezTo>
                  <a:cubicBezTo>
                    <a:pt x="53" y="34"/>
                    <a:pt x="53" y="34"/>
                    <a:pt x="52" y="33"/>
                  </a:cubicBezTo>
                  <a:cubicBezTo>
                    <a:pt x="51" y="33"/>
                    <a:pt x="52" y="31"/>
                    <a:pt x="51" y="30"/>
                  </a:cubicBezTo>
                  <a:cubicBezTo>
                    <a:pt x="50" y="28"/>
                    <a:pt x="48" y="32"/>
                    <a:pt x="47" y="33"/>
                  </a:cubicBezTo>
                  <a:cubicBezTo>
                    <a:pt x="47" y="34"/>
                    <a:pt x="46" y="35"/>
                    <a:pt x="46" y="36"/>
                  </a:cubicBezTo>
                  <a:cubicBezTo>
                    <a:pt x="46" y="36"/>
                    <a:pt x="47" y="37"/>
                    <a:pt x="47" y="38"/>
                  </a:cubicBezTo>
                  <a:cubicBezTo>
                    <a:pt x="47" y="38"/>
                    <a:pt x="45" y="40"/>
                    <a:pt x="44" y="41"/>
                  </a:cubicBezTo>
                  <a:cubicBezTo>
                    <a:pt x="41" y="44"/>
                    <a:pt x="38" y="46"/>
                    <a:pt x="34" y="47"/>
                  </a:cubicBezTo>
                  <a:cubicBezTo>
                    <a:pt x="31" y="47"/>
                    <a:pt x="28" y="49"/>
                    <a:pt x="24" y="50"/>
                  </a:cubicBezTo>
                  <a:cubicBezTo>
                    <a:pt x="21" y="51"/>
                    <a:pt x="18" y="51"/>
                    <a:pt x="15" y="53"/>
                  </a:cubicBezTo>
                  <a:cubicBezTo>
                    <a:pt x="13" y="55"/>
                    <a:pt x="12" y="55"/>
                    <a:pt x="10" y="56"/>
                  </a:cubicBezTo>
                  <a:cubicBezTo>
                    <a:pt x="9" y="57"/>
                    <a:pt x="7" y="60"/>
                    <a:pt x="7" y="60"/>
                  </a:cubicBezTo>
                  <a:cubicBezTo>
                    <a:pt x="6" y="60"/>
                    <a:pt x="7" y="57"/>
                    <a:pt x="7" y="56"/>
                  </a:cubicBezTo>
                  <a:cubicBezTo>
                    <a:pt x="5" y="56"/>
                    <a:pt x="4" y="61"/>
                    <a:pt x="4" y="61"/>
                  </a:cubicBezTo>
                  <a:cubicBezTo>
                    <a:pt x="5" y="64"/>
                    <a:pt x="3" y="65"/>
                    <a:pt x="3" y="68"/>
                  </a:cubicBezTo>
                  <a:cubicBezTo>
                    <a:pt x="3" y="69"/>
                    <a:pt x="8" y="80"/>
                    <a:pt x="6" y="81"/>
                  </a:cubicBezTo>
                  <a:cubicBezTo>
                    <a:pt x="6" y="81"/>
                    <a:pt x="3" y="77"/>
                    <a:pt x="3" y="77"/>
                  </a:cubicBezTo>
                  <a:cubicBezTo>
                    <a:pt x="3" y="78"/>
                    <a:pt x="6" y="81"/>
                    <a:pt x="4" y="82"/>
                  </a:cubicBezTo>
                  <a:cubicBezTo>
                    <a:pt x="2" y="82"/>
                    <a:pt x="2" y="77"/>
                    <a:pt x="0" y="77"/>
                  </a:cubicBezTo>
                  <a:cubicBezTo>
                    <a:pt x="0" y="77"/>
                    <a:pt x="6" y="85"/>
                    <a:pt x="6" y="86"/>
                  </a:cubicBezTo>
                  <a:cubicBezTo>
                    <a:pt x="7" y="87"/>
                    <a:pt x="6" y="89"/>
                    <a:pt x="7" y="91"/>
                  </a:cubicBezTo>
                  <a:cubicBezTo>
                    <a:pt x="8" y="93"/>
                    <a:pt x="9" y="94"/>
                    <a:pt x="10" y="96"/>
                  </a:cubicBezTo>
                  <a:cubicBezTo>
                    <a:pt x="11" y="97"/>
                    <a:pt x="11" y="100"/>
                    <a:pt x="11" y="101"/>
                  </a:cubicBezTo>
                  <a:cubicBezTo>
                    <a:pt x="11" y="103"/>
                    <a:pt x="12" y="105"/>
                    <a:pt x="13" y="106"/>
                  </a:cubicBezTo>
                  <a:cubicBezTo>
                    <a:pt x="14" y="109"/>
                    <a:pt x="14" y="110"/>
                    <a:pt x="14" y="113"/>
                  </a:cubicBezTo>
                  <a:cubicBezTo>
                    <a:pt x="14" y="114"/>
                    <a:pt x="14" y="119"/>
                    <a:pt x="14" y="119"/>
                  </a:cubicBezTo>
                  <a:cubicBezTo>
                    <a:pt x="13" y="120"/>
                    <a:pt x="12" y="120"/>
                    <a:pt x="11" y="121"/>
                  </a:cubicBezTo>
                  <a:cubicBezTo>
                    <a:pt x="10" y="124"/>
                    <a:pt x="12" y="124"/>
                    <a:pt x="13" y="125"/>
                  </a:cubicBezTo>
                  <a:cubicBezTo>
                    <a:pt x="17" y="127"/>
                    <a:pt x="20" y="129"/>
                    <a:pt x="25" y="128"/>
                  </a:cubicBezTo>
                  <a:cubicBezTo>
                    <a:pt x="27" y="127"/>
                    <a:pt x="29" y="126"/>
                    <a:pt x="30" y="125"/>
                  </a:cubicBezTo>
                  <a:cubicBezTo>
                    <a:pt x="33" y="124"/>
                    <a:pt x="32" y="125"/>
                    <a:pt x="33" y="123"/>
                  </a:cubicBezTo>
                  <a:cubicBezTo>
                    <a:pt x="35" y="121"/>
                    <a:pt x="42" y="121"/>
                    <a:pt x="44" y="122"/>
                  </a:cubicBezTo>
                  <a:cubicBezTo>
                    <a:pt x="47" y="122"/>
                    <a:pt x="52" y="124"/>
                    <a:pt x="54" y="121"/>
                  </a:cubicBezTo>
                  <a:cubicBezTo>
                    <a:pt x="55" y="120"/>
                    <a:pt x="55" y="118"/>
                    <a:pt x="57" y="117"/>
                  </a:cubicBezTo>
                  <a:cubicBezTo>
                    <a:pt x="59" y="116"/>
                    <a:pt x="61" y="115"/>
                    <a:pt x="63" y="114"/>
                  </a:cubicBezTo>
                  <a:cubicBezTo>
                    <a:pt x="66" y="112"/>
                    <a:pt x="70" y="114"/>
                    <a:pt x="73" y="112"/>
                  </a:cubicBezTo>
                  <a:cubicBezTo>
                    <a:pt x="78" y="110"/>
                    <a:pt x="82" y="110"/>
                    <a:pt x="88" y="109"/>
                  </a:cubicBezTo>
                  <a:cubicBezTo>
                    <a:pt x="89" y="109"/>
                    <a:pt x="90" y="108"/>
                    <a:pt x="92" y="108"/>
                  </a:cubicBezTo>
                  <a:cubicBezTo>
                    <a:pt x="93" y="109"/>
                    <a:pt x="95" y="110"/>
                    <a:pt x="96" y="111"/>
                  </a:cubicBezTo>
                  <a:cubicBezTo>
                    <a:pt x="97" y="111"/>
                    <a:pt x="107" y="113"/>
                    <a:pt x="107" y="114"/>
                  </a:cubicBezTo>
                  <a:cubicBezTo>
                    <a:pt x="106" y="115"/>
                    <a:pt x="105" y="118"/>
                    <a:pt x="107" y="117"/>
                  </a:cubicBezTo>
                  <a:cubicBezTo>
                    <a:pt x="108" y="117"/>
                    <a:pt x="110" y="120"/>
                    <a:pt x="111" y="121"/>
                  </a:cubicBezTo>
                  <a:cubicBezTo>
                    <a:pt x="112" y="122"/>
                    <a:pt x="112" y="123"/>
                    <a:pt x="112" y="125"/>
                  </a:cubicBezTo>
                  <a:cubicBezTo>
                    <a:pt x="113" y="126"/>
                    <a:pt x="115" y="128"/>
                    <a:pt x="115" y="128"/>
                  </a:cubicBezTo>
                  <a:cubicBezTo>
                    <a:pt x="115" y="127"/>
                    <a:pt x="114" y="126"/>
                    <a:pt x="116" y="125"/>
                  </a:cubicBezTo>
                  <a:cubicBezTo>
                    <a:pt x="117" y="124"/>
                    <a:pt x="118" y="123"/>
                    <a:pt x="120" y="122"/>
                  </a:cubicBezTo>
                  <a:cubicBezTo>
                    <a:pt x="121" y="121"/>
                    <a:pt x="126" y="116"/>
                    <a:pt x="125" y="115"/>
                  </a:cubicBezTo>
                  <a:cubicBezTo>
                    <a:pt x="126" y="117"/>
                    <a:pt x="125" y="118"/>
                    <a:pt x="125" y="120"/>
                  </a:cubicBezTo>
                  <a:cubicBezTo>
                    <a:pt x="126" y="121"/>
                    <a:pt x="124" y="122"/>
                    <a:pt x="124" y="122"/>
                  </a:cubicBezTo>
                  <a:cubicBezTo>
                    <a:pt x="123" y="124"/>
                    <a:pt x="123" y="125"/>
                    <a:pt x="123" y="126"/>
                  </a:cubicBezTo>
                  <a:cubicBezTo>
                    <a:pt x="123" y="128"/>
                    <a:pt x="119" y="129"/>
                    <a:pt x="122" y="129"/>
                  </a:cubicBezTo>
                  <a:cubicBezTo>
                    <a:pt x="126" y="129"/>
                    <a:pt x="124" y="125"/>
                    <a:pt x="125" y="123"/>
                  </a:cubicBezTo>
                  <a:cubicBezTo>
                    <a:pt x="125" y="123"/>
                    <a:pt x="129" y="127"/>
                    <a:pt x="128" y="129"/>
                  </a:cubicBezTo>
                  <a:cubicBezTo>
                    <a:pt x="125" y="133"/>
                    <a:pt x="129" y="130"/>
                    <a:pt x="131" y="132"/>
                  </a:cubicBezTo>
                  <a:cubicBezTo>
                    <a:pt x="134" y="135"/>
                    <a:pt x="134" y="136"/>
                    <a:pt x="134" y="139"/>
                  </a:cubicBezTo>
                  <a:cubicBezTo>
                    <a:pt x="133" y="142"/>
                    <a:pt x="137" y="145"/>
                    <a:pt x="139" y="145"/>
                  </a:cubicBezTo>
                  <a:cubicBezTo>
                    <a:pt x="141" y="146"/>
                    <a:pt x="143" y="147"/>
                    <a:pt x="145" y="147"/>
                  </a:cubicBezTo>
                  <a:cubicBezTo>
                    <a:pt x="147" y="147"/>
                    <a:pt x="151" y="152"/>
                    <a:pt x="153" y="151"/>
                  </a:cubicBezTo>
                  <a:cubicBezTo>
                    <a:pt x="155" y="150"/>
                    <a:pt x="157" y="149"/>
                    <a:pt x="158" y="147"/>
                  </a:cubicBezTo>
                  <a:cubicBezTo>
                    <a:pt x="158" y="147"/>
                    <a:pt x="160" y="144"/>
                    <a:pt x="161" y="145"/>
                  </a:cubicBezTo>
                  <a:cubicBezTo>
                    <a:pt x="161" y="146"/>
                    <a:pt x="159" y="147"/>
                    <a:pt x="160" y="148"/>
                  </a:cubicBezTo>
                  <a:cubicBezTo>
                    <a:pt x="161" y="149"/>
                    <a:pt x="161" y="146"/>
                    <a:pt x="162" y="146"/>
                  </a:cubicBezTo>
                  <a:cubicBezTo>
                    <a:pt x="162" y="146"/>
                    <a:pt x="164" y="149"/>
                    <a:pt x="165" y="149"/>
                  </a:cubicBezTo>
                  <a:cubicBezTo>
                    <a:pt x="165" y="150"/>
                    <a:pt x="167" y="152"/>
                    <a:pt x="168" y="152"/>
                  </a:cubicBezTo>
                  <a:cubicBezTo>
                    <a:pt x="167" y="152"/>
                    <a:pt x="170" y="149"/>
                    <a:pt x="170" y="149"/>
                  </a:cubicBezTo>
                  <a:cubicBezTo>
                    <a:pt x="172" y="148"/>
                    <a:pt x="173" y="146"/>
                    <a:pt x="174" y="145"/>
                  </a:cubicBezTo>
                  <a:cubicBezTo>
                    <a:pt x="177" y="144"/>
                    <a:pt x="185" y="146"/>
                    <a:pt x="185" y="142"/>
                  </a:cubicBezTo>
                  <a:cubicBezTo>
                    <a:pt x="186" y="137"/>
                    <a:pt x="187" y="134"/>
                    <a:pt x="188" y="130"/>
                  </a:cubicBezTo>
                  <a:cubicBezTo>
                    <a:pt x="190" y="126"/>
                    <a:pt x="191" y="122"/>
                    <a:pt x="194" y="118"/>
                  </a:cubicBezTo>
                  <a:cubicBezTo>
                    <a:pt x="195" y="117"/>
                    <a:pt x="197" y="116"/>
                    <a:pt x="198" y="114"/>
                  </a:cubicBezTo>
                  <a:cubicBezTo>
                    <a:pt x="198" y="113"/>
                    <a:pt x="198" y="113"/>
                    <a:pt x="198" y="112"/>
                  </a:cubicBezTo>
                  <a:cubicBezTo>
                    <a:pt x="199" y="111"/>
                    <a:pt x="200" y="110"/>
                    <a:pt x="200" y="108"/>
                  </a:cubicBezTo>
                  <a:cubicBezTo>
                    <a:pt x="201" y="106"/>
                    <a:pt x="200" y="104"/>
                    <a:pt x="201" y="102"/>
                  </a:cubicBezTo>
                  <a:cubicBezTo>
                    <a:pt x="201" y="101"/>
                    <a:pt x="202" y="100"/>
                    <a:pt x="202" y="99"/>
                  </a:cubicBezTo>
                  <a:cubicBezTo>
                    <a:pt x="203" y="98"/>
                    <a:pt x="201" y="97"/>
                    <a:pt x="202" y="96"/>
                  </a:cubicBezTo>
                  <a:cubicBezTo>
                    <a:pt x="203" y="95"/>
                    <a:pt x="204" y="92"/>
                    <a:pt x="203" y="91"/>
                  </a:cubicBezTo>
                  <a:cubicBezTo>
                    <a:pt x="203" y="89"/>
                    <a:pt x="202" y="88"/>
                    <a:pt x="202" y="87"/>
                  </a:cubicBezTo>
                  <a:cubicBezTo>
                    <a:pt x="201" y="86"/>
                    <a:pt x="201" y="84"/>
                    <a:pt x="201" y="83"/>
                  </a:cubicBezTo>
                  <a:cubicBezTo>
                    <a:pt x="200" y="79"/>
                    <a:pt x="203" y="77"/>
                    <a:pt x="202" y="73"/>
                  </a:cubicBezTo>
                  <a:cubicBezTo>
                    <a:pt x="202" y="74"/>
                    <a:pt x="201" y="76"/>
                    <a:pt x="200" y="76"/>
                  </a:cubicBezTo>
                  <a:cubicBezTo>
                    <a:pt x="198" y="76"/>
                    <a:pt x="197" y="72"/>
                    <a:pt x="196" y="70"/>
                  </a:cubicBezTo>
                  <a:cubicBezTo>
                    <a:pt x="194" y="67"/>
                    <a:pt x="190" y="67"/>
                    <a:pt x="190" y="62"/>
                  </a:cubicBezTo>
                  <a:cubicBezTo>
                    <a:pt x="189" y="60"/>
                    <a:pt x="188" y="60"/>
                    <a:pt x="187" y="59"/>
                  </a:cubicBezTo>
                  <a:cubicBezTo>
                    <a:pt x="185" y="58"/>
                    <a:pt x="185" y="61"/>
                    <a:pt x="184" y="59"/>
                  </a:cubicBezTo>
                  <a:cubicBezTo>
                    <a:pt x="184" y="56"/>
                    <a:pt x="183" y="55"/>
                    <a:pt x="181" y="53"/>
                  </a:cubicBezTo>
                  <a:cubicBezTo>
                    <a:pt x="181" y="53"/>
                    <a:pt x="180" y="52"/>
                    <a:pt x="180" y="51"/>
                  </a:cubicBezTo>
                  <a:cubicBezTo>
                    <a:pt x="179" y="51"/>
                    <a:pt x="180" y="49"/>
                    <a:pt x="180" y="50"/>
                  </a:cubicBezTo>
                  <a:cubicBezTo>
                    <a:pt x="178" y="48"/>
                    <a:pt x="176" y="47"/>
                    <a:pt x="174" y="46"/>
                  </a:cubicBezTo>
                  <a:cubicBezTo>
                    <a:pt x="172" y="44"/>
                    <a:pt x="169" y="45"/>
                    <a:pt x="168" y="43"/>
                  </a:cubicBezTo>
                  <a:cubicBezTo>
                    <a:pt x="166" y="41"/>
                    <a:pt x="167" y="37"/>
                    <a:pt x="166" y="36"/>
                  </a:cubicBezTo>
                  <a:cubicBezTo>
                    <a:pt x="166" y="34"/>
                    <a:pt x="166" y="32"/>
                    <a:pt x="165" y="31"/>
                  </a:cubicBezTo>
                  <a:cubicBezTo>
                    <a:pt x="164" y="30"/>
                    <a:pt x="163" y="30"/>
                    <a:pt x="163" y="28"/>
                  </a:cubicBezTo>
                  <a:cubicBezTo>
                    <a:pt x="163" y="26"/>
                    <a:pt x="163" y="23"/>
                    <a:pt x="161" y="20"/>
                  </a:cubicBezTo>
                  <a:cubicBezTo>
                    <a:pt x="160" y="20"/>
                    <a:pt x="158" y="17"/>
                    <a:pt x="158" y="18"/>
                  </a:cubicBezTo>
                  <a:cubicBezTo>
                    <a:pt x="156" y="18"/>
                    <a:pt x="156" y="19"/>
                    <a:pt x="155" y="17"/>
                  </a:cubicBezTo>
                  <a:cubicBezTo>
                    <a:pt x="153" y="15"/>
                    <a:pt x="154" y="11"/>
                    <a:pt x="152" y="8"/>
                  </a:cubicBezTo>
                  <a:cubicBezTo>
                    <a:pt x="152" y="7"/>
                    <a:pt x="148" y="0"/>
                    <a:pt x="148" y="0"/>
                  </a:cubicBezTo>
                  <a:cubicBezTo>
                    <a:pt x="147" y="0"/>
                    <a:pt x="147" y="2"/>
                    <a:pt x="147" y="3"/>
                  </a:cubicBezTo>
                  <a:cubicBezTo>
                    <a:pt x="147" y="4"/>
                    <a:pt x="146" y="5"/>
                    <a:pt x="145" y="6"/>
                  </a:cubicBezTo>
                  <a:cubicBezTo>
                    <a:pt x="145" y="6"/>
                    <a:pt x="143" y="8"/>
                    <a:pt x="144" y="9"/>
                  </a:cubicBezTo>
                  <a:cubicBezTo>
                    <a:pt x="144" y="9"/>
                    <a:pt x="146" y="9"/>
                    <a:pt x="145" y="10"/>
                  </a:cubicBezTo>
                  <a:cubicBezTo>
                    <a:pt x="144" y="10"/>
                    <a:pt x="143" y="15"/>
                    <a:pt x="143" y="16"/>
                  </a:cubicBezTo>
                  <a:cubicBezTo>
                    <a:pt x="144" y="18"/>
                    <a:pt x="144" y="20"/>
                    <a:pt x="144" y="22"/>
                  </a:cubicBezTo>
                  <a:cubicBezTo>
                    <a:pt x="143" y="26"/>
                    <a:pt x="143" y="36"/>
                    <a:pt x="137" y="36"/>
                  </a:cubicBezTo>
                  <a:cubicBezTo>
                    <a:pt x="133" y="36"/>
                    <a:pt x="133" y="32"/>
                    <a:pt x="130" y="31"/>
                  </a:cubicBezTo>
                  <a:cubicBezTo>
                    <a:pt x="128" y="30"/>
                    <a:pt x="126" y="30"/>
                    <a:pt x="124" y="28"/>
                  </a:cubicBezTo>
                  <a:cubicBezTo>
                    <a:pt x="123" y="27"/>
                    <a:pt x="112" y="21"/>
                    <a:pt x="113" y="20"/>
                  </a:cubicBezTo>
                  <a:cubicBezTo>
                    <a:pt x="113" y="19"/>
                    <a:pt x="114" y="18"/>
                    <a:pt x="115" y="17"/>
                  </a:cubicBezTo>
                  <a:cubicBezTo>
                    <a:pt x="115" y="16"/>
                    <a:pt x="117" y="16"/>
                    <a:pt x="117" y="15"/>
                  </a:cubicBezTo>
                  <a:cubicBezTo>
                    <a:pt x="117" y="15"/>
                    <a:pt x="116" y="14"/>
                    <a:pt x="116" y="13"/>
                  </a:cubicBezTo>
                  <a:cubicBezTo>
                    <a:pt x="117" y="12"/>
                    <a:pt x="117" y="12"/>
                    <a:pt x="118" y="11"/>
                  </a:cubicBezTo>
                  <a:cubicBezTo>
                    <a:pt x="118" y="10"/>
                    <a:pt x="120" y="9"/>
                    <a:pt x="121" y="8"/>
                  </a:cubicBezTo>
                  <a:cubicBezTo>
                    <a:pt x="121" y="7"/>
                    <a:pt x="119" y="5"/>
                    <a:pt x="118" y="6"/>
                  </a:cubicBezTo>
                  <a:cubicBezTo>
                    <a:pt x="118" y="6"/>
                    <a:pt x="117" y="8"/>
                    <a:pt x="117" y="8"/>
                  </a:cubicBezTo>
                  <a:cubicBezTo>
                    <a:pt x="116" y="7"/>
                    <a:pt x="116" y="7"/>
                    <a:pt x="115" y="6"/>
                  </a:cubicBezTo>
                  <a:cubicBezTo>
                    <a:pt x="115" y="5"/>
                    <a:pt x="113" y="7"/>
                    <a:pt x="112" y="7"/>
                  </a:cubicBezTo>
                  <a:cubicBezTo>
                    <a:pt x="111" y="8"/>
                    <a:pt x="110" y="7"/>
                    <a:pt x="109" y="7"/>
                  </a:cubicBezTo>
                  <a:cubicBezTo>
                    <a:pt x="107" y="6"/>
                    <a:pt x="104" y="5"/>
                    <a:pt x="101" y="4"/>
                  </a:cubicBezTo>
                  <a:cubicBezTo>
                    <a:pt x="99" y="4"/>
                    <a:pt x="103" y="5"/>
                    <a:pt x="101" y="4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409" name="Freeform 404">
              <a:extLst>
                <a:ext uri="{FF2B5EF4-FFF2-40B4-BE49-F238E27FC236}">
                  <a16:creationId xmlns:a16="http://schemas.microsoft.com/office/drawing/2014/main" id="{B9036C5D-0B3F-3A41-8E57-4277472C8632}"/>
                </a:ext>
              </a:extLst>
            </p:cNvPr>
            <p:cNvSpPr>
              <a:spLocks/>
            </p:cNvSpPr>
            <p:nvPr/>
          </p:nvSpPr>
          <p:spPr bwMode="auto">
            <a:xfrm>
              <a:off x="3410916" y="3010244"/>
              <a:ext cx="137611" cy="208235"/>
            </a:xfrm>
            <a:custGeom>
              <a:avLst/>
              <a:gdLst>
                <a:gd name="T0" fmla="*/ 7 w 40"/>
                <a:gd name="T1" fmla="*/ 0 h 60"/>
                <a:gd name="T2" fmla="*/ 4 w 40"/>
                <a:gd name="T3" fmla="*/ 3 h 60"/>
                <a:gd name="T4" fmla="*/ 2 w 40"/>
                <a:gd name="T5" fmla="*/ 8 h 60"/>
                <a:gd name="T6" fmla="*/ 5 w 40"/>
                <a:gd name="T7" fmla="*/ 14 h 60"/>
                <a:gd name="T8" fmla="*/ 3 w 40"/>
                <a:gd name="T9" fmla="*/ 18 h 60"/>
                <a:gd name="T10" fmla="*/ 3 w 40"/>
                <a:gd name="T11" fmla="*/ 19 h 60"/>
                <a:gd name="T12" fmla="*/ 2 w 40"/>
                <a:gd name="T13" fmla="*/ 23 h 60"/>
                <a:gd name="T14" fmla="*/ 5 w 40"/>
                <a:gd name="T15" fmla="*/ 23 h 60"/>
                <a:gd name="T16" fmla="*/ 7 w 40"/>
                <a:gd name="T17" fmla="*/ 19 h 60"/>
                <a:gd name="T18" fmla="*/ 7 w 40"/>
                <a:gd name="T19" fmla="*/ 23 h 60"/>
                <a:gd name="T20" fmla="*/ 11 w 40"/>
                <a:gd name="T21" fmla="*/ 27 h 60"/>
                <a:gd name="T22" fmla="*/ 14 w 40"/>
                <a:gd name="T23" fmla="*/ 30 h 60"/>
                <a:gd name="T24" fmla="*/ 16 w 40"/>
                <a:gd name="T25" fmla="*/ 36 h 60"/>
                <a:gd name="T26" fmla="*/ 8 w 40"/>
                <a:gd name="T27" fmla="*/ 39 h 60"/>
                <a:gd name="T28" fmla="*/ 9 w 40"/>
                <a:gd name="T29" fmla="*/ 42 h 60"/>
                <a:gd name="T30" fmla="*/ 5 w 40"/>
                <a:gd name="T31" fmla="*/ 47 h 60"/>
                <a:gd name="T32" fmla="*/ 9 w 40"/>
                <a:gd name="T33" fmla="*/ 48 h 60"/>
                <a:gd name="T34" fmla="*/ 18 w 40"/>
                <a:gd name="T35" fmla="*/ 48 h 60"/>
                <a:gd name="T36" fmla="*/ 10 w 40"/>
                <a:gd name="T37" fmla="*/ 52 h 60"/>
                <a:gd name="T38" fmla="*/ 7 w 40"/>
                <a:gd name="T39" fmla="*/ 55 h 60"/>
                <a:gd name="T40" fmla="*/ 3 w 40"/>
                <a:gd name="T41" fmla="*/ 59 h 60"/>
                <a:gd name="T42" fmla="*/ 5 w 40"/>
                <a:gd name="T43" fmla="*/ 60 h 60"/>
                <a:gd name="T44" fmla="*/ 12 w 40"/>
                <a:gd name="T45" fmla="*/ 57 h 60"/>
                <a:gd name="T46" fmla="*/ 19 w 40"/>
                <a:gd name="T47" fmla="*/ 55 h 60"/>
                <a:gd name="T48" fmla="*/ 27 w 40"/>
                <a:gd name="T49" fmla="*/ 54 h 60"/>
                <a:gd name="T50" fmla="*/ 38 w 40"/>
                <a:gd name="T51" fmla="*/ 51 h 60"/>
                <a:gd name="T52" fmla="*/ 38 w 40"/>
                <a:gd name="T53" fmla="*/ 46 h 60"/>
                <a:gd name="T54" fmla="*/ 32 w 40"/>
                <a:gd name="T55" fmla="*/ 41 h 60"/>
                <a:gd name="T56" fmla="*/ 31 w 40"/>
                <a:gd name="T57" fmla="*/ 36 h 60"/>
                <a:gd name="T58" fmla="*/ 30 w 40"/>
                <a:gd name="T59" fmla="*/ 34 h 60"/>
                <a:gd name="T60" fmla="*/ 23 w 40"/>
                <a:gd name="T61" fmla="*/ 25 h 60"/>
                <a:gd name="T62" fmla="*/ 12 w 40"/>
                <a:gd name="T63" fmla="*/ 18 h 60"/>
                <a:gd name="T64" fmla="*/ 14 w 40"/>
                <a:gd name="T65" fmla="*/ 16 h 60"/>
                <a:gd name="T66" fmla="*/ 21 w 40"/>
                <a:gd name="T67" fmla="*/ 8 h 60"/>
                <a:gd name="T68" fmla="*/ 9 w 40"/>
                <a:gd name="T69" fmla="*/ 7 h 60"/>
                <a:gd name="T70" fmla="*/ 9 w 40"/>
                <a:gd name="T71" fmla="*/ 6 h 60"/>
                <a:gd name="T72" fmla="*/ 15 w 40"/>
                <a:gd name="T73" fmla="*/ 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40" h="60">
                  <a:moveTo>
                    <a:pt x="15" y="0"/>
                  </a:moveTo>
                  <a:cubicBezTo>
                    <a:pt x="12" y="0"/>
                    <a:pt x="10" y="1"/>
                    <a:pt x="7" y="0"/>
                  </a:cubicBezTo>
                  <a:cubicBezTo>
                    <a:pt x="6" y="0"/>
                    <a:pt x="5" y="0"/>
                    <a:pt x="5" y="1"/>
                  </a:cubicBezTo>
                  <a:cubicBezTo>
                    <a:pt x="6" y="3"/>
                    <a:pt x="5" y="2"/>
                    <a:pt x="4" y="3"/>
                  </a:cubicBezTo>
                  <a:cubicBezTo>
                    <a:pt x="5" y="2"/>
                    <a:pt x="5" y="4"/>
                    <a:pt x="5" y="4"/>
                  </a:cubicBezTo>
                  <a:cubicBezTo>
                    <a:pt x="4" y="6"/>
                    <a:pt x="1" y="5"/>
                    <a:pt x="2" y="8"/>
                  </a:cubicBezTo>
                  <a:cubicBezTo>
                    <a:pt x="4" y="10"/>
                    <a:pt x="3" y="11"/>
                    <a:pt x="2" y="13"/>
                  </a:cubicBezTo>
                  <a:cubicBezTo>
                    <a:pt x="2" y="15"/>
                    <a:pt x="4" y="15"/>
                    <a:pt x="5" y="14"/>
                  </a:cubicBezTo>
                  <a:cubicBezTo>
                    <a:pt x="4" y="15"/>
                    <a:pt x="5" y="15"/>
                    <a:pt x="5" y="16"/>
                  </a:cubicBezTo>
                  <a:cubicBezTo>
                    <a:pt x="5" y="15"/>
                    <a:pt x="3" y="18"/>
                    <a:pt x="3" y="18"/>
                  </a:cubicBezTo>
                  <a:cubicBezTo>
                    <a:pt x="2" y="18"/>
                    <a:pt x="0" y="18"/>
                    <a:pt x="0" y="20"/>
                  </a:cubicBezTo>
                  <a:cubicBezTo>
                    <a:pt x="1" y="20"/>
                    <a:pt x="2" y="18"/>
                    <a:pt x="3" y="19"/>
                  </a:cubicBezTo>
                  <a:cubicBezTo>
                    <a:pt x="3" y="20"/>
                    <a:pt x="3" y="21"/>
                    <a:pt x="3" y="21"/>
                  </a:cubicBezTo>
                  <a:cubicBezTo>
                    <a:pt x="2" y="22"/>
                    <a:pt x="2" y="23"/>
                    <a:pt x="2" y="23"/>
                  </a:cubicBezTo>
                  <a:cubicBezTo>
                    <a:pt x="2" y="24"/>
                    <a:pt x="3" y="22"/>
                    <a:pt x="4" y="22"/>
                  </a:cubicBezTo>
                  <a:cubicBezTo>
                    <a:pt x="4" y="21"/>
                    <a:pt x="5" y="23"/>
                    <a:pt x="5" y="23"/>
                  </a:cubicBezTo>
                  <a:cubicBezTo>
                    <a:pt x="6" y="23"/>
                    <a:pt x="5" y="19"/>
                    <a:pt x="4" y="19"/>
                  </a:cubicBezTo>
                  <a:cubicBezTo>
                    <a:pt x="5" y="19"/>
                    <a:pt x="7" y="20"/>
                    <a:pt x="7" y="19"/>
                  </a:cubicBezTo>
                  <a:cubicBezTo>
                    <a:pt x="7" y="19"/>
                    <a:pt x="6" y="20"/>
                    <a:pt x="6" y="20"/>
                  </a:cubicBezTo>
                  <a:cubicBezTo>
                    <a:pt x="6" y="21"/>
                    <a:pt x="7" y="22"/>
                    <a:pt x="7" y="23"/>
                  </a:cubicBezTo>
                  <a:cubicBezTo>
                    <a:pt x="7" y="24"/>
                    <a:pt x="4" y="27"/>
                    <a:pt x="7" y="27"/>
                  </a:cubicBezTo>
                  <a:cubicBezTo>
                    <a:pt x="7" y="27"/>
                    <a:pt x="10" y="27"/>
                    <a:pt x="11" y="27"/>
                  </a:cubicBezTo>
                  <a:cubicBezTo>
                    <a:pt x="12" y="26"/>
                    <a:pt x="15" y="26"/>
                    <a:pt x="15" y="26"/>
                  </a:cubicBezTo>
                  <a:cubicBezTo>
                    <a:pt x="14" y="28"/>
                    <a:pt x="13" y="28"/>
                    <a:pt x="14" y="30"/>
                  </a:cubicBezTo>
                  <a:cubicBezTo>
                    <a:pt x="15" y="33"/>
                    <a:pt x="15" y="31"/>
                    <a:pt x="16" y="32"/>
                  </a:cubicBezTo>
                  <a:cubicBezTo>
                    <a:pt x="16" y="33"/>
                    <a:pt x="15" y="35"/>
                    <a:pt x="16" y="36"/>
                  </a:cubicBezTo>
                  <a:cubicBezTo>
                    <a:pt x="17" y="38"/>
                    <a:pt x="14" y="38"/>
                    <a:pt x="13" y="38"/>
                  </a:cubicBezTo>
                  <a:cubicBezTo>
                    <a:pt x="11" y="39"/>
                    <a:pt x="10" y="37"/>
                    <a:pt x="8" y="39"/>
                  </a:cubicBezTo>
                  <a:cubicBezTo>
                    <a:pt x="7" y="41"/>
                    <a:pt x="12" y="40"/>
                    <a:pt x="11" y="41"/>
                  </a:cubicBezTo>
                  <a:cubicBezTo>
                    <a:pt x="11" y="41"/>
                    <a:pt x="9" y="42"/>
                    <a:pt x="9" y="42"/>
                  </a:cubicBezTo>
                  <a:cubicBezTo>
                    <a:pt x="9" y="43"/>
                    <a:pt x="10" y="43"/>
                    <a:pt x="9" y="44"/>
                  </a:cubicBezTo>
                  <a:cubicBezTo>
                    <a:pt x="8" y="45"/>
                    <a:pt x="7" y="46"/>
                    <a:pt x="5" y="47"/>
                  </a:cubicBezTo>
                  <a:cubicBezTo>
                    <a:pt x="4" y="48"/>
                    <a:pt x="6" y="49"/>
                    <a:pt x="6" y="49"/>
                  </a:cubicBezTo>
                  <a:cubicBezTo>
                    <a:pt x="7" y="49"/>
                    <a:pt x="9" y="48"/>
                    <a:pt x="9" y="48"/>
                  </a:cubicBezTo>
                  <a:cubicBezTo>
                    <a:pt x="9" y="49"/>
                    <a:pt x="12" y="49"/>
                    <a:pt x="13" y="50"/>
                  </a:cubicBezTo>
                  <a:cubicBezTo>
                    <a:pt x="15" y="50"/>
                    <a:pt x="17" y="48"/>
                    <a:pt x="18" y="48"/>
                  </a:cubicBezTo>
                  <a:cubicBezTo>
                    <a:pt x="18" y="48"/>
                    <a:pt x="16" y="53"/>
                    <a:pt x="13" y="52"/>
                  </a:cubicBezTo>
                  <a:cubicBezTo>
                    <a:pt x="12" y="51"/>
                    <a:pt x="11" y="52"/>
                    <a:pt x="10" y="52"/>
                  </a:cubicBezTo>
                  <a:cubicBezTo>
                    <a:pt x="8" y="52"/>
                    <a:pt x="9" y="51"/>
                    <a:pt x="8" y="51"/>
                  </a:cubicBezTo>
                  <a:cubicBezTo>
                    <a:pt x="8" y="51"/>
                    <a:pt x="8" y="54"/>
                    <a:pt x="7" y="55"/>
                  </a:cubicBezTo>
                  <a:cubicBezTo>
                    <a:pt x="7" y="55"/>
                    <a:pt x="6" y="56"/>
                    <a:pt x="5" y="57"/>
                  </a:cubicBezTo>
                  <a:cubicBezTo>
                    <a:pt x="5" y="57"/>
                    <a:pt x="3" y="58"/>
                    <a:pt x="3" y="59"/>
                  </a:cubicBezTo>
                  <a:cubicBezTo>
                    <a:pt x="3" y="59"/>
                    <a:pt x="5" y="59"/>
                    <a:pt x="5" y="59"/>
                  </a:cubicBezTo>
                  <a:cubicBezTo>
                    <a:pt x="5" y="59"/>
                    <a:pt x="4" y="59"/>
                    <a:pt x="5" y="60"/>
                  </a:cubicBezTo>
                  <a:cubicBezTo>
                    <a:pt x="5" y="60"/>
                    <a:pt x="7" y="57"/>
                    <a:pt x="8" y="57"/>
                  </a:cubicBezTo>
                  <a:cubicBezTo>
                    <a:pt x="9" y="57"/>
                    <a:pt x="11" y="58"/>
                    <a:pt x="12" y="57"/>
                  </a:cubicBezTo>
                  <a:cubicBezTo>
                    <a:pt x="14" y="57"/>
                    <a:pt x="13" y="55"/>
                    <a:pt x="15" y="55"/>
                  </a:cubicBezTo>
                  <a:cubicBezTo>
                    <a:pt x="16" y="54"/>
                    <a:pt x="17" y="55"/>
                    <a:pt x="19" y="55"/>
                  </a:cubicBezTo>
                  <a:cubicBezTo>
                    <a:pt x="20" y="56"/>
                    <a:pt x="21" y="54"/>
                    <a:pt x="23" y="55"/>
                  </a:cubicBezTo>
                  <a:cubicBezTo>
                    <a:pt x="24" y="56"/>
                    <a:pt x="26" y="55"/>
                    <a:pt x="27" y="54"/>
                  </a:cubicBezTo>
                  <a:cubicBezTo>
                    <a:pt x="29" y="54"/>
                    <a:pt x="32" y="54"/>
                    <a:pt x="34" y="54"/>
                  </a:cubicBezTo>
                  <a:cubicBezTo>
                    <a:pt x="34" y="54"/>
                    <a:pt x="38" y="51"/>
                    <a:pt x="38" y="51"/>
                  </a:cubicBezTo>
                  <a:cubicBezTo>
                    <a:pt x="37" y="50"/>
                    <a:pt x="33" y="51"/>
                    <a:pt x="33" y="50"/>
                  </a:cubicBezTo>
                  <a:cubicBezTo>
                    <a:pt x="33" y="49"/>
                    <a:pt x="37" y="46"/>
                    <a:pt x="38" y="46"/>
                  </a:cubicBezTo>
                  <a:cubicBezTo>
                    <a:pt x="39" y="44"/>
                    <a:pt x="40" y="40"/>
                    <a:pt x="36" y="40"/>
                  </a:cubicBezTo>
                  <a:cubicBezTo>
                    <a:pt x="35" y="40"/>
                    <a:pt x="33" y="41"/>
                    <a:pt x="32" y="41"/>
                  </a:cubicBezTo>
                  <a:cubicBezTo>
                    <a:pt x="30" y="40"/>
                    <a:pt x="32" y="40"/>
                    <a:pt x="32" y="39"/>
                  </a:cubicBezTo>
                  <a:cubicBezTo>
                    <a:pt x="32" y="38"/>
                    <a:pt x="32" y="37"/>
                    <a:pt x="31" y="36"/>
                  </a:cubicBezTo>
                  <a:cubicBezTo>
                    <a:pt x="31" y="36"/>
                    <a:pt x="27" y="35"/>
                    <a:pt x="28" y="34"/>
                  </a:cubicBezTo>
                  <a:cubicBezTo>
                    <a:pt x="28" y="34"/>
                    <a:pt x="30" y="35"/>
                    <a:pt x="30" y="34"/>
                  </a:cubicBezTo>
                  <a:cubicBezTo>
                    <a:pt x="31" y="33"/>
                    <a:pt x="30" y="32"/>
                    <a:pt x="29" y="31"/>
                  </a:cubicBezTo>
                  <a:cubicBezTo>
                    <a:pt x="26" y="29"/>
                    <a:pt x="25" y="29"/>
                    <a:pt x="23" y="25"/>
                  </a:cubicBezTo>
                  <a:cubicBezTo>
                    <a:pt x="22" y="23"/>
                    <a:pt x="21" y="21"/>
                    <a:pt x="18" y="19"/>
                  </a:cubicBezTo>
                  <a:cubicBezTo>
                    <a:pt x="17" y="18"/>
                    <a:pt x="13" y="20"/>
                    <a:pt x="12" y="18"/>
                  </a:cubicBezTo>
                  <a:cubicBezTo>
                    <a:pt x="12" y="18"/>
                    <a:pt x="18" y="17"/>
                    <a:pt x="17" y="16"/>
                  </a:cubicBezTo>
                  <a:cubicBezTo>
                    <a:pt x="17" y="16"/>
                    <a:pt x="15" y="17"/>
                    <a:pt x="14" y="16"/>
                  </a:cubicBezTo>
                  <a:cubicBezTo>
                    <a:pt x="14" y="16"/>
                    <a:pt x="18" y="15"/>
                    <a:pt x="18" y="15"/>
                  </a:cubicBezTo>
                  <a:cubicBezTo>
                    <a:pt x="19" y="14"/>
                    <a:pt x="22" y="9"/>
                    <a:pt x="21" y="8"/>
                  </a:cubicBezTo>
                  <a:cubicBezTo>
                    <a:pt x="20" y="6"/>
                    <a:pt x="17" y="6"/>
                    <a:pt x="15" y="6"/>
                  </a:cubicBezTo>
                  <a:cubicBezTo>
                    <a:pt x="14" y="7"/>
                    <a:pt x="9" y="7"/>
                    <a:pt x="9" y="7"/>
                  </a:cubicBezTo>
                  <a:cubicBezTo>
                    <a:pt x="9" y="7"/>
                    <a:pt x="11" y="6"/>
                    <a:pt x="11" y="6"/>
                  </a:cubicBezTo>
                  <a:cubicBezTo>
                    <a:pt x="11" y="6"/>
                    <a:pt x="9" y="5"/>
                    <a:pt x="9" y="6"/>
                  </a:cubicBezTo>
                  <a:cubicBezTo>
                    <a:pt x="9" y="5"/>
                    <a:pt x="18" y="1"/>
                    <a:pt x="15" y="0"/>
                  </a:cubicBezTo>
                  <a:cubicBezTo>
                    <a:pt x="14" y="0"/>
                    <a:pt x="17" y="1"/>
                    <a:pt x="15" y="0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410" name="Freeform 405">
              <a:extLst>
                <a:ext uri="{FF2B5EF4-FFF2-40B4-BE49-F238E27FC236}">
                  <a16:creationId xmlns:a16="http://schemas.microsoft.com/office/drawing/2014/main" id="{87FD3773-3B56-DF45-94DF-F3AFE7EEF763}"/>
                </a:ext>
              </a:extLst>
            </p:cNvPr>
            <p:cNvSpPr>
              <a:spLocks/>
            </p:cNvSpPr>
            <p:nvPr/>
          </p:nvSpPr>
          <p:spPr bwMode="auto">
            <a:xfrm>
              <a:off x="3096879" y="2792597"/>
              <a:ext cx="185834" cy="90589"/>
            </a:xfrm>
            <a:custGeom>
              <a:avLst/>
              <a:gdLst>
                <a:gd name="T0" fmla="*/ 53 w 54"/>
                <a:gd name="T1" fmla="*/ 10 h 26"/>
                <a:gd name="T2" fmla="*/ 49 w 54"/>
                <a:gd name="T3" fmla="*/ 9 h 26"/>
                <a:gd name="T4" fmla="*/ 50 w 54"/>
                <a:gd name="T5" fmla="*/ 8 h 26"/>
                <a:gd name="T6" fmla="*/ 48 w 54"/>
                <a:gd name="T7" fmla="*/ 7 h 26"/>
                <a:gd name="T8" fmla="*/ 49 w 54"/>
                <a:gd name="T9" fmla="*/ 6 h 26"/>
                <a:gd name="T10" fmla="*/ 46 w 54"/>
                <a:gd name="T11" fmla="*/ 5 h 26"/>
                <a:gd name="T12" fmla="*/ 48 w 54"/>
                <a:gd name="T13" fmla="*/ 3 h 26"/>
                <a:gd name="T14" fmla="*/ 43 w 54"/>
                <a:gd name="T15" fmla="*/ 3 h 26"/>
                <a:gd name="T16" fmla="*/ 39 w 54"/>
                <a:gd name="T17" fmla="*/ 1 h 26"/>
                <a:gd name="T18" fmla="*/ 39 w 54"/>
                <a:gd name="T19" fmla="*/ 4 h 26"/>
                <a:gd name="T20" fmla="*/ 36 w 54"/>
                <a:gd name="T21" fmla="*/ 5 h 26"/>
                <a:gd name="T22" fmla="*/ 32 w 54"/>
                <a:gd name="T23" fmla="*/ 5 h 26"/>
                <a:gd name="T24" fmla="*/ 32 w 54"/>
                <a:gd name="T25" fmla="*/ 9 h 26"/>
                <a:gd name="T26" fmla="*/ 26 w 54"/>
                <a:gd name="T27" fmla="*/ 5 h 26"/>
                <a:gd name="T28" fmla="*/ 25 w 54"/>
                <a:gd name="T29" fmla="*/ 8 h 26"/>
                <a:gd name="T30" fmla="*/ 21 w 54"/>
                <a:gd name="T31" fmla="*/ 5 h 26"/>
                <a:gd name="T32" fmla="*/ 21 w 54"/>
                <a:gd name="T33" fmla="*/ 9 h 26"/>
                <a:gd name="T34" fmla="*/ 19 w 54"/>
                <a:gd name="T35" fmla="*/ 9 h 26"/>
                <a:gd name="T36" fmla="*/ 17 w 54"/>
                <a:gd name="T37" fmla="*/ 12 h 26"/>
                <a:gd name="T38" fmla="*/ 14 w 54"/>
                <a:gd name="T39" fmla="*/ 8 h 26"/>
                <a:gd name="T40" fmla="*/ 16 w 54"/>
                <a:gd name="T41" fmla="*/ 8 h 26"/>
                <a:gd name="T42" fmla="*/ 14 w 54"/>
                <a:gd name="T43" fmla="*/ 5 h 26"/>
                <a:gd name="T44" fmla="*/ 7 w 54"/>
                <a:gd name="T45" fmla="*/ 2 h 26"/>
                <a:gd name="T46" fmla="*/ 9 w 54"/>
                <a:gd name="T47" fmla="*/ 4 h 26"/>
                <a:gd name="T48" fmla="*/ 8 w 54"/>
                <a:gd name="T49" fmla="*/ 4 h 26"/>
                <a:gd name="T50" fmla="*/ 10 w 54"/>
                <a:gd name="T51" fmla="*/ 8 h 26"/>
                <a:gd name="T52" fmla="*/ 5 w 54"/>
                <a:gd name="T53" fmla="*/ 6 h 26"/>
                <a:gd name="T54" fmla="*/ 3 w 54"/>
                <a:gd name="T55" fmla="*/ 6 h 26"/>
                <a:gd name="T56" fmla="*/ 5 w 54"/>
                <a:gd name="T57" fmla="*/ 7 h 26"/>
                <a:gd name="T58" fmla="*/ 5 w 54"/>
                <a:gd name="T59" fmla="*/ 8 h 26"/>
                <a:gd name="T60" fmla="*/ 2 w 54"/>
                <a:gd name="T61" fmla="*/ 7 h 26"/>
                <a:gd name="T62" fmla="*/ 1 w 54"/>
                <a:gd name="T63" fmla="*/ 9 h 26"/>
                <a:gd name="T64" fmla="*/ 8 w 54"/>
                <a:gd name="T65" fmla="*/ 10 h 26"/>
                <a:gd name="T66" fmla="*/ 13 w 54"/>
                <a:gd name="T67" fmla="*/ 11 h 26"/>
                <a:gd name="T68" fmla="*/ 11 w 54"/>
                <a:gd name="T69" fmla="*/ 12 h 26"/>
                <a:gd name="T70" fmla="*/ 12 w 54"/>
                <a:gd name="T71" fmla="*/ 13 h 26"/>
                <a:gd name="T72" fmla="*/ 8 w 54"/>
                <a:gd name="T73" fmla="*/ 14 h 26"/>
                <a:gd name="T74" fmla="*/ 3 w 54"/>
                <a:gd name="T75" fmla="*/ 15 h 26"/>
                <a:gd name="T76" fmla="*/ 10 w 54"/>
                <a:gd name="T77" fmla="*/ 16 h 26"/>
                <a:gd name="T78" fmla="*/ 12 w 54"/>
                <a:gd name="T79" fmla="*/ 18 h 26"/>
                <a:gd name="T80" fmla="*/ 15 w 54"/>
                <a:gd name="T81" fmla="*/ 17 h 26"/>
                <a:gd name="T82" fmla="*/ 13 w 54"/>
                <a:gd name="T83" fmla="*/ 18 h 26"/>
                <a:gd name="T84" fmla="*/ 15 w 54"/>
                <a:gd name="T85" fmla="*/ 18 h 26"/>
                <a:gd name="T86" fmla="*/ 10 w 54"/>
                <a:gd name="T87" fmla="*/ 23 h 26"/>
                <a:gd name="T88" fmla="*/ 15 w 54"/>
                <a:gd name="T89" fmla="*/ 23 h 26"/>
                <a:gd name="T90" fmla="*/ 21 w 54"/>
                <a:gd name="T91" fmla="*/ 24 h 26"/>
                <a:gd name="T92" fmla="*/ 20 w 54"/>
                <a:gd name="T93" fmla="*/ 24 h 26"/>
                <a:gd name="T94" fmla="*/ 22 w 54"/>
                <a:gd name="T95" fmla="*/ 25 h 26"/>
                <a:gd name="T96" fmla="*/ 29 w 54"/>
                <a:gd name="T97" fmla="*/ 26 h 26"/>
                <a:gd name="T98" fmla="*/ 33 w 54"/>
                <a:gd name="T99" fmla="*/ 25 h 26"/>
                <a:gd name="T100" fmla="*/ 39 w 54"/>
                <a:gd name="T101" fmla="*/ 23 h 26"/>
                <a:gd name="T102" fmla="*/ 46 w 54"/>
                <a:gd name="T103" fmla="*/ 19 h 26"/>
                <a:gd name="T104" fmla="*/ 52 w 54"/>
                <a:gd name="T105" fmla="*/ 16 h 26"/>
                <a:gd name="T106" fmla="*/ 52 w 54"/>
                <a:gd name="T107" fmla="*/ 14 h 26"/>
                <a:gd name="T108" fmla="*/ 54 w 54"/>
                <a:gd name="T109" fmla="*/ 13 h 26"/>
                <a:gd name="T110" fmla="*/ 52 w 54"/>
                <a:gd name="T111" fmla="*/ 12 h 26"/>
                <a:gd name="T112" fmla="*/ 53 w 54"/>
                <a:gd name="T113" fmla="*/ 10 h 26"/>
                <a:gd name="T114" fmla="*/ 53 w 54"/>
                <a:gd name="T115" fmla="*/ 1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54" h="26">
                  <a:moveTo>
                    <a:pt x="53" y="10"/>
                  </a:moveTo>
                  <a:cubicBezTo>
                    <a:pt x="53" y="10"/>
                    <a:pt x="49" y="9"/>
                    <a:pt x="49" y="9"/>
                  </a:cubicBezTo>
                  <a:cubicBezTo>
                    <a:pt x="49" y="9"/>
                    <a:pt x="50" y="8"/>
                    <a:pt x="50" y="8"/>
                  </a:cubicBezTo>
                  <a:cubicBezTo>
                    <a:pt x="49" y="8"/>
                    <a:pt x="47" y="8"/>
                    <a:pt x="48" y="7"/>
                  </a:cubicBezTo>
                  <a:cubicBezTo>
                    <a:pt x="48" y="7"/>
                    <a:pt x="49" y="6"/>
                    <a:pt x="49" y="6"/>
                  </a:cubicBezTo>
                  <a:cubicBezTo>
                    <a:pt x="48" y="5"/>
                    <a:pt x="46" y="5"/>
                    <a:pt x="46" y="5"/>
                  </a:cubicBezTo>
                  <a:cubicBezTo>
                    <a:pt x="46" y="4"/>
                    <a:pt x="48" y="3"/>
                    <a:pt x="48" y="3"/>
                  </a:cubicBezTo>
                  <a:cubicBezTo>
                    <a:pt x="48" y="3"/>
                    <a:pt x="44" y="4"/>
                    <a:pt x="43" y="3"/>
                  </a:cubicBezTo>
                  <a:cubicBezTo>
                    <a:pt x="42" y="2"/>
                    <a:pt x="41" y="1"/>
                    <a:pt x="39" y="1"/>
                  </a:cubicBezTo>
                  <a:cubicBezTo>
                    <a:pt x="38" y="1"/>
                    <a:pt x="40" y="3"/>
                    <a:pt x="39" y="4"/>
                  </a:cubicBezTo>
                  <a:cubicBezTo>
                    <a:pt x="38" y="5"/>
                    <a:pt x="37" y="4"/>
                    <a:pt x="36" y="5"/>
                  </a:cubicBezTo>
                  <a:cubicBezTo>
                    <a:pt x="35" y="6"/>
                    <a:pt x="34" y="5"/>
                    <a:pt x="32" y="5"/>
                  </a:cubicBezTo>
                  <a:cubicBezTo>
                    <a:pt x="30" y="4"/>
                    <a:pt x="33" y="8"/>
                    <a:pt x="32" y="9"/>
                  </a:cubicBezTo>
                  <a:cubicBezTo>
                    <a:pt x="32" y="9"/>
                    <a:pt x="28" y="2"/>
                    <a:pt x="26" y="5"/>
                  </a:cubicBezTo>
                  <a:cubicBezTo>
                    <a:pt x="25" y="5"/>
                    <a:pt x="26" y="7"/>
                    <a:pt x="25" y="8"/>
                  </a:cubicBezTo>
                  <a:cubicBezTo>
                    <a:pt x="25" y="9"/>
                    <a:pt x="22" y="5"/>
                    <a:pt x="21" y="5"/>
                  </a:cubicBezTo>
                  <a:cubicBezTo>
                    <a:pt x="20" y="5"/>
                    <a:pt x="23" y="9"/>
                    <a:pt x="21" y="9"/>
                  </a:cubicBezTo>
                  <a:cubicBezTo>
                    <a:pt x="20" y="9"/>
                    <a:pt x="20" y="9"/>
                    <a:pt x="19" y="9"/>
                  </a:cubicBezTo>
                  <a:cubicBezTo>
                    <a:pt x="18" y="9"/>
                    <a:pt x="17" y="11"/>
                    <a:pt x="17" y="12"/>
                  </a:cubicBezTo>
                  <a:cubicBezTo>
                    <a:pt x="17" y="11"/>
                    <a:pt x="14" y="9"/>
                    <a:pt x="14" y="8"/>
                  </a:cubicBezTo>
                  <a:cubicBezTo>
                    <a:pt x="14" y="8"/>
                    <a:pt x="16" y="8"/>
                    <a:pt x="16" y="8"/>
                  </a:cubicBezTo>
                  <a:cubicBezTo>
                    <a:pt x="16" y="7"/>
                    <a:pt x="14" y="5"/>
                    <a:pt x="14" y="5"/>
                  </a:cubicBezTo>
                  <a:cubicBezTo>
                    <a:pt x="13" y="5"/>
                    <a:pt x="8" y="0"/>
                    <a:pt x="7" y="2"/>
                  </a:cubicBezTo>
                  <a:cubicBezTo>
                    <a:pt x="7" y="3"/>
                    <a:pt x="10" y="3"/>
                    <a:pt x="9" y="4"/>
                  </a:cubicBezTo>
                  <a:cubicBezTo>
                    <a:pt x="9" y="4"/>
                    <a:pt x="9" y="4"/>
                    <a:pt x="8" y="4"/>
                  </a:cubicBezTo>
                  <a:cubicBezTo>
                    <a:pt x="10" y="3"/>
                    <a:pt x="11" y="7"/>
                    <a:pt x="10" y="8"/>
                  </a:cubicBezTo>
                  <a:cubicBezTo>
                    <a:pt x="10" y="8"/>
                    <a:pt x="2" y="1"/>
                    <a:pt x="5" y="6"/>
                  </a:cubicBezTo>
                  <a:cubicBezTo>
                    <a:pt x="5" y="6"/>
                    <a:pt x="3" y="6"/>
                    <a:pt x="3" y="6"/>
                  </a:cubicBezTo>
                  <a:cubicBezTo>
                    <a:pt x="3" y="7"/>
                    <a:pt x="5" y="7"/>
                    <a:pt x="5" y="7"/>
                  </a:cubicBezTo>
                  <a:cubicBezTo>
                    <a:pt x="5" y="6"/>
                    <a:pt x="5" y="8"/>
                    <a:pt x="5" y="8"/>
                  </a:cubicBezTo>
                  <a:cubicBezTo>
                    <a:pt x="5" y="8"/>
                    <a:pt x="3" y="7"/>
                    <a:pt x="2" y="7"/>
                  </a:cubicBezTo>
                  <a:cubicBezTo>
                    <a:pt x="3" y="7"/>
                    <a:pt x="0" y="10"/>
                    <a:pt x="1" y="9"/>
                  </a:cubicBezTo>
                  <a:cubicBezTo>
                    <a:pt x="0" y="11"/>
                    <a:pt x="8" y="10"/>
                    <a:pt x="8" y="10"/>
                  </a:cubicBezTo>
                  <a:cubicBezTo>
                    <a:pt x="9" y="10"/>
                    <a:pt x="13" y="11"/>
                    <a:pt x="13" y="11"/>
                  </a:cubicBezTo>
                  <a:cubicBezTo>
                    <a:pt x="12" y="11"/>
                    <a:pt x="11" y="11"/>
                    <a:pt x="11" y="12"/>
                  </a:cubicBezTo>
                  <a:cubicBezTo>
                    <a:pt x="11" y="12"/>
                    <a:pt x="12" y="13"/>
                    <a:pt x="12" y="13"/>
                  </a:cubicBezTo>
                  <a:cubicBezTo>
                    <a:pt x="11" y="14"/>
                    <a:pt x="9" y="14"/>
                    <a:pt x="8" y="14"/>
                  </a:cubicBezTo>
                  <a:cubicBezTo>
                    <a:pt x="8" y="14"/>
                    <a:pt x="2" y="15"/>
                    <a:pt x="3" y="15"/>
                  </a:cubicBezTo>
                  <a:cubicBezTo>
                    <a:pt x="5" y="16"/>
                    <a:pt x="8" y="15"/>
                    <a:pt x="10" y="16"/>
                  </a:cubicBezTo>
                  <a:cubicBezTo>
                    <a:pt x="11" y="17"/>
                    <a:pt x="11" y="18"/>
                    <a:pt x="12" y="18"/>
                  </a:cubicBezTo>
                  <a:cubicBezTo>
                    <a:pt x="12" y="18"/>
                    <a:pt x="14" y="17"/>
                    <a:pt x="15" y="17"/>
                  </a:cubicBezTo>
                  <a:cubicBezTo>
                    <a:pt x="14" y="17"/>
                    <a:pt x="13" y="18"/>
                    <a:pt x="13" y="18"/>
                  </a:cubicBezTo>
                  <a:cubicBezTo>
                    <a:pt x="13" y="19"/>
                    <a:pt x="15" y="18"/>
                    <a:pt x="15" y="18"/>
                  </a:cubicBezTo>
                  <a:cubicBezTo>
                    <a:pt x="16" y="19"/>
                    <a:pt x="8" y="23"/>
                    <a:pt x="10" y="23"/>
                  </a:cubicBezTo>
                  <a:cubicBezTo>
                    <a:pt x="12" y="24"/>
                    <a:pt x="14" y="23"/>
                    <a:pt x="15" y="23"/>
                  </a:cubicBezTo>
                  <a:cubicBezTo>
                    <a:pt x="17" y="23"/>
                    <a:pt x="19" y="23"/>
                    <a:pt x="21" y="24"/>
                  </a:cubicBezTo>
                  <a:cubicBezTo>
                    <a:pt x="20" y="23"/>
                    <a:pt x="20" y="24"/>
                    <a:pt x="20" y="24"/>
                  </a:cubicBezTo>
                  <a:cubicBezTo>
                    <a:pt x="21" y="25"/>
                    <a:pt x="22" y="25"/>
                    <a:pt x="22" y="25"/>
                  </a:cubicBezTo>
                  <a:cubicBezTo>
                    <a:pt x="24" y="26"/>
                    <a:pt x="27" y="26"/>
                    <a:pt x="29" y="26"/>
                  </a:cubicBezTo>
                  <a:cubicBezTo>
                    <a:pt x="31" y="26"/>
                    <a:pt x="31" y="25"/>
                    <a:pt x="33" y="25"/>
                  </a:cubicBezTo>
                  <a:cubicBezTo>
                    <a:pt x="35" y="24"/>
                    <a:pt x="37" y="24"/>
                    <a:pt x="39" y="23"/>
                  </a:cubicBezTo>
                  <a:cubicBezTo>
                    <a:pt x="42" y="21"/>
                    <a:pt x="43" y="20"/>
                    <a:pt x="46" y="19"/>
                  </a:cubicBezTo>
                  <a:cubicBezTo>
                    <a:pt x="48" y="19"/>
                    <a:pt x="49" y="16"/>
                    <a:pt x="52" y="16"/>
                  </a:cubicBezTo>
                  <a:cubicBezTo>
                    <a:pt x="52" y="15"/>
                    <a:pt x="53" y="15"/>
                    <a:pt x="52" y="14"/>
                  </a:cubicBezTo>
                  <a:cubicBezTo>
                    <a:pt x="51" y="13"/>
                    <a:pt x="53" y="13"/>
                    <a:pt x="54" y="13"/>
                  </a:cubicBezTo>
                  <a:cubicBezTo>
                    <a:pt x="54" y="13"/>
                    <a:pt x="52" y="12"/>
                    <a:pt x="52" y="12"/>
                  </a:cubicBezTo>
                  <a:cubicBezTo>
                    <a:pt x="52" y="11"/>
                    <a:pt x="54" y="10"/>
                    <a:pt x="53" y="10"/>
                  </a:cubicBezTo>
                  <a:cubicBezTo>
                    <a:pt x="51" y="9"/>
                    <a:pt x="54" y="10"/>
                    <a:pt x="53" y="10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411" name="Freeform 406">
              <a:extLst>
                <a:ext uri="{FF2B5EF4-FFF2-40B4-BE49-F238E27FC236}">
                  <a16:creationId xmlns:a16="http://schemas.microsoft.com/office/drawing/2014/main" id="{C8FC3D3C-392D-FD42-BC81-AE1DB2AABC2F}"/>
                </a:ext>
              </a:extLst>
            </p:cNvPr>
            <p:cNvSpPr>
              <a:spLocks/>
            </p:cNvSpPr>
            <p:nvPr/>
          </p:nvSpPr>
          <p:spPr bwMode="auto">
            <a:xfrm>
              <a:off x="4396542" y="2460832"/>
              <a:ext cx="310508" cy="214118"/>
            </a:xfrm>
            <a:custGeom>
              <a:avLst/>
              <a:gdLst>
                <a:gd name="T0" fmla="*/ 77 w 90"/>
                <a:gd name="T1" fmla="*/ 2 h 62"/>
                <a:gd name="T2" fmla="*/ 66 w 90"/>
                <a:gd name="T3" fmla="*/ 6 h 62"/>
                <a:gd name="T4" fmla="*/ 51 w 90"/>
                <a:gd name="T5" fmla="*/ 8 h 62"/>
                <a:gd name="T6" fmla="*/ 48 w 90"/>
                <a:gd name="T7" fmla="*/ 9 h 62"/>
                <a:gd name="T8" fmla="*/ 39 w 90"/>
                <a:gd name="T9" fmla="*/ 11 h 62"/>
                <a:gd name="T10" fmla="*/ 32 w 90"/>
                <a:gd name="T11" fmla="*/ 14 h 62"/>
                <a:gd name="T12" fmla="*/ 26 w 90"/>
                <a:gd name="T13" fmla="*/ 19 h 62"/>
                <a:gd name="T14" fmla="*/ 26 w 90"/>
                <a:gd name="T15" fmla="*/ 21 h 62"/>
                <a:gd name="T16" fmla="*/ 27 w 90"/>
                <a:gd name="T17" fmla="*/ 23 h 62"/>
                <a:gd name="T18" fmla="*/ 23 w 90"/>
                <a:gd name="T19" fmla="*/ 25 h 62"/>
                <a:gd name="T20" fmla="*/ 21 w 90"/>
                <a:gd name="T21" fmla="*/ 28 h 62"/>
                <a:gd name="T22" fmla="*/ 21 w 90"/>
                <a:gd name="T23" fmla="*/ 29 h 62"/>
                <a:gd name="T24" fmla="*/ 14 w 90"/>
                <a:gd name="T25" fmla="*/ 31 h 62"/>
                <a:gd name="T26" fmla="*/ 19 w 90"/>
                <a:gd name="T27" fmla="*/ 34 h 62"/>
                <a:gd name="T28" fmla="*/ 9 w 90"/>
                <a:gd name="T29" fmla="*/ 38 h 62"/>
                <a:gd name="T30" fmla="*/ 6 w 90"/>
                <a:gd name="T31" fmla="*/ 41 h 62"/>
                <a:gd name="T32" fmla="*/ 5 w 90"/>
                <a:gd name="T33" fmla="*/ 47 h 62"/>
                <a:gd name="T34" fmla="*/ 4 w 90"/>
                <a:gd name="T35" fmla="*/ 53 h 62"/>
                <a:gd name="T36" fmla="*/ 12 w 90"/>
                <a:gd name="T37" fmla="*/ 55 h 62"/>
                <a:gd name="T38" fmla="*/ 12 w 90"/>
                <a:gd name="T39" fmla="*/ 56 h 62"/>
                <a:gd name="T40" fmla="*/ 16 w 90"/>
                <a:gd name="T41" fmla="*/ 62 h 62"/>
                <a:gd name="T42" fmla="*/ 26 w 90"/>
                <a:gd name="T43" fmla="*/ 61 h 62"/>
                <a:gd name="T44" fmla="*/ 26 w 90"/>
                <a:gd name="T45" fmla="*/ 59 h 62"/>
                <a:gd name="T46" fmla="*/ 20 w 90"/>
                <a:gd name="T47" fmla="*/ 48 h 62"/>
                <a:gd name="T48" fmla="*/ 20 w 90"/>
                <a:gd name="T49" fmla="*/ 42 h 62"/>
                <a:gd name="T50" fmla="*/ 22 w 90"/>
                <a:gd name="T51" fmla="*/ 40 h 62"/>
                <a:gd name="T52" fmla="*/ 21 w 90"/>
                <a:gd name="T53" fmla="*/ 36 h 62"/>
                <a:gd name="T54" fmla="*/ 27 w 90"/>
                <a:gd name="T55" fmla="*/ 34 h 62"/>
                <a:gd name="T56" fmla="*/ 27 w 90"/>
                <a:gd name="T57" fmla="*/ 32 h 62"/>
                <a:gd name="T58" fmla="*/ 32 w 90"/>
                <a:gd name="T59" fmla="*/ 31 h 62"/>
                <a:gd name="T60" fmla="*/ 35 w 90"/>
                <a:gd name="T61" fmla="*/ 29 h 62"/>
                <a:gd name="T62" fmla="*/ 35 w 90"/>
                <a:gd name="T63" fmla="*/ 26 h 62"/>
                <a:gd name="T64" fmla="*/ 42 w 90"/>
                <a:gd name="T65" fmla="*/ 24 h 62"/>
                <a:gd name="T66" fmla="*/ 45 w 90"/>
                <a:gd name="T67" fmla="*/ 22 h 62"/>
                <a:gd name="T68" fmla="*/ 58 w 90"/>
                <a:gd name="T69" fmla="*/ 15 h 62"/>
                <a:gd name="T70" fmla="*/ 81 w 90"/>
                <a:gd name="T71" fmla="*/ 8 h 62"/>
                <a:gd name="T72" fmla="*/ 84 w 90"/>
                <a:gd name="T73" fmla="*/ 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90" h="62">
                  <a:moveTo>
                    <a:pt x="84" y="1"/>
                  </a:moveTo>
                  <a:cubicBezTo>
                    <a:pt x="81" y="1"/>
                    <a:pt x="80" y="0"/>
                    <a:pt x="77" y="2"/>
                  </a:cubicBezTo>
                  <a:cubicBezTo>
                    <a:pt x="76" y="2"/>
                    <a:pt x="72" y="3"/>
                    <a:pt x="73" y="4"/>
                  </a:cubicBezTo>
                  <a:cubicBezTo>
                    <a:pt x="72" y="4"/>
                    <a:pt x="68" y="6"/>
                    <a:pt x="66" y="6"/>
                  </a:cubicBezTo>
                  <a:cubicBezTo>
                    <a:pt x="64" y="6"/>
                    <a:pt x="61" y="7"/>
                    <a:pt x="59" y="8"/>
                  </a:cubicBezTo>
                  <a:cubicBezTo>
                    <a:pt x="56" y="8"/>
                    <a:pt x="54" y="8"/>
                    <a:pt x="51" y="8"/>
                  </a:cubicBezTo>
                  <a:cubicBezTo>
                    <a:pt x="51" y="8"/>
                    <a:pt x="45" y="8"/>
                    <a:pt x="46" y="9"/>
                  </a:cubicBezTo>
                  <a:cubicBezTo>
                    <a:pt x="46" y="9"/>
                    <a:pt x="48" y="9"/>
                    <a:pt x="48" y="9"/>
                  </a:cubicBezTo>
                  <a:cubicBezTo>
                    <a:pt x="47" y="10"/>
                    <a:pt x="45" y="10"/>
                    <a:pt x="44" y="11"/>
                  </a:cubicBezTo>
                  <a:cubicBezTo>
                    <a:pt x="43" y="11"/>
                    <a:pt x="41" y="11"/>
                    <a:pt x="39" y="11"/>
                  </a:cubicBezTo>
                  <a:cubicBezTo>
                    <a:pt x="38" y="11"/>
                    <a:pt x="38" y="11"/>
                    <a:pt x="36" y="12"/>
                  </a:cubicBezTo>
                  <a:cubicBezTo>
                    <a:pt x="35" y="15"/>
                    <a:pt x="34" y="14"/>
                    <a:pt x="32" y="14"/>
                  </a:cubicBezTo>
                  <a:cubicBezTo>
                    <a:pt x="30" y="15"/>
                    <a:pt x="31" y="17"/>
                    <a:pt x="28" y="17"/>
                  </a:cubicBezTo>
                  <a:cubicBezTo>
                    <a:pt x="26" y="17"/>
                    <a:pt x="27" y="19"/>
                    <a:pt x="26" y="19"/>
                  </a:cubicBezTo>
                  <a:cubicBezTo>
                    <a:pt x="25" y="20"/>
                    <a:pt x="22" y="18"/>
                    <a:pt x="23" y="19"/>
                  </a:cubicBezTo>
                  <a:cubicBezTo>
                    <a:pt x="23" y="20"/>
                    <a:pt x="26" y="21"/>
                    <a:pt x="26" y="21"/>
                  </a:cubicBezTo>
                  <a:cubicBezTo>
                    <a:pt x="26" y="21"/>
                    <a:pt x="22" y="22"/>
                    <a:pt x="22" y="22"/>
                  </a:cubicBezTo>
                  <a:cubicBezTo>
                    <a:pt x="22" y="23"/>
                    <a:pt x="27" y="23"/>
                    <a:pt x="27" y="23"/>
                  </a:cubicBezTo>
                  <a:cubicBezTo>
                    <a:pt x="27" y="24"/>
                    <a:pt x="20" y="24"/>
                    <a:pt x="21" y="25"/>
                  </a:cubicBezTo>
                  <a:cubicBezTo>
                    <a:pt x="21" y="24"/>
                    <a:pt x="23" y="25"/>
                    <a:pt x="23" y="25"/>
                  </a:cubicBezTo>
                  <a:cubicBezTo>
                    <a:pt x="21" y="26"/>
                    <a:pt x="20" y="25"/>
                    <a:pt x="20" y="26"/>
                  </a:cubicBezTo>
                  <a:cubicBezTo>
                    <a:pt x="19" y="27"/>
                    <a:pt x="21" y="28"/>
                    <a:pt x="21" y="28"/>
                  </a:cubicBezTo>
                  <a:cubicBezTo>
                    <a:pt x="20" y="28"/>
                    <a:pt x="19" y="28"/>
                    <a:pt x="18" y="28"/>
                  </a:cubicBezTo>
                  <a:cubicBezTo>
                    <a:pt x="18" y="28"/>
                    <a:pt x="20" y="29"/>
                    <a:pt x="21" y="29"/>
                  </a:cubicBezTo>
                  <a:cubicBezTo>
                    <a:pt x="19" y="29"/>
                    <a:pt x="18" y="29"/>
                    <a:pt x="17" y="30"/>
                  </a:cubicBezTo>
                  <a:cubicBezTo>
                    <a:pt x="16" y="31"/>
                    <a:pt x="15" y="31"/>
                    <a:pt x="14" y="31"/>
                  </a:cubicBezTo>
                  <a:cubicBezTo>
                    <a:pt x="12" y="32"/>
                    <a:pt x="12" y="33"/>
                    <a:pt x="14" y="33"/>
                  </a:cubicBezTo>
                  <a:cubicBezTo>
                    <a:pt x="15" y="33"/>
                    <a:pt x="18" y="34"/>
                    <a:pt x="19" y="34"/>
                  </a:cubicBezTo>
                  <a:cubicBezTo>
                    <a:pt x="17" y="35"/>
                    <a:pt x="15" y="33"/>
                    <a:pt x="15" y="36"/>
                  </a:cubicBezTo>
                  <a:cubicBezTo>
                    <a:pt x="15" y="37"/>
                    <a:pt x="10" y="37"/>
                    <a:pt x="9" y="38"/>
                  </a:cubicBezTo>
                  <a:cubicBezTo>
                    <a:pt x="8" y="39"/>
                    <a:pt x="9" y="39"/>
                    <a:pt x="9" y="40"/>
                  </a:cubicBezTo>
                  <a:cubicBezTo>
                    <a:pt x="9" y="40"/>
                    <a:pt x="6" y="41"/>
                    <a:pt x="6" y="41"/>
                  </a:cubicBezTo>
                  <a:cubicBezTo>
                    <a:pt x="2" y="42"/>
                    <a:pt x="7" y="42"/>
                    <a:pt x="7" y="43"/>
                  </a:cubicBezTo>
                  <a:cubicBezTo>
                    <a:pt x="8" y="44"/>
                    <a:pt x="5" y="47"/>
                    <a:pt x="5" y="47"/>
                  </a:cubicBezTo>
                  <a:cubicBezTo>
                    <a:pt x="3" y="49"/>
                    <a:pt x="0" y="47"/>
                    <a:pt x="0" y="51"/>
                  </a:cubicBezTo>
                  <a:cubicBezTo>
                    <a:pt x="0" y="55"/>
                    <a:pt x="2" y="53"/>
                    <a:pt x="4" y="53"/>
                  </a:cubicBezTo>
                  <a:cubicBezTo>
                    <a:pt x="6" y="54"/>
                    <a:pt x="7" y="55"/>
                    <a:pt x="9" y="54"/>
                  </a:cubicBezTo>
                  <a:cubicBezTo>
                    <a:pt x="9" y="54"/>
                    <a:pt x="11" y="56"/>
                    <a:pt x="12" y="55"/>
                  </a:cubicBezTo>
                  <a:cubicBezTo>
                    <a:pt x="12" y="55"/>
                    <a:pt x="10" y="55"/>
                    <a:pt x="10" y="56"/>
                  </a:cubicBezTo>
                  <a:cubicBezTo>
                    <a:pt x="11" y="56"/>
                    <a:pt x="12" y="56"/>
                    <a:pt x="12" y="56"/>
                  </a:cubicBezTo>
                  <a:cubicBezTo>
                    <a:pt x="12" y="56"/>
                    <a:pt x="10" y="60"/>
                    <a:pt x="10" y="60"/>
                  </a:cubicBezTo>
                  <a:cubicBezTo>
                    <a:pt x="12" y="61"/>
                    <a:pt x="14" y="61"/>
                    <a:pt x="16" y="62"/>
                  </a:cubicBezTo>
                  <a:cubicBezTo>
                    <a:pt x="19" y="62"/>
                    <a:pt x="20" y="62"/>
                    <a:pt x="23" y="62"/>
                  </a:cubicBezTo>
                  <a:cubicBezTo>
                    <a:pt x="24" y="61"/>
                    <a:pt x="25" y="61"/>
                    <a:pt x="26" y="61"/>
                  </a:cubicBezTo>
                  <a:cubicBezTo>
                    <a:pt x="27" y="62"/>
                    <a:pt x="28" y="62"/>
                    <a:pt x="30" y="62"/>
                  </a:cubicBezTo>
                  <a:cubicBezTo>
                    <a:pt x="31" y="62"/>
                    <a:pt x="27" y="59"/>
                    <a:pt x="26" y="59"/>
                  </a:cubicBezTo>
                  <a:cubicBezTo>
                    <a:pt x="24" y="57"/>
                    <a:pt x="23" y="55"/>
                    <a:pt x="22" y="53"/>
                  </a:cubicBezTo>
                  <a:cubicBezTo>
                    <a:pt x="20" y="51"/>
                    <a:pt x="21" y="50"/>
                    <a:pt x="20" y="48"/>
                  </a:cubicBezTo>
                  <a:cubicBezTo>
                    <a:pt x="19" y="45"/>
                    <a:pt x="18" y="45"/>
                    <a:pt x="20" y="43"/>
                  </a:cubicBezTo>
                  <a:cubicBezTo>
                    <a:pt x="21" y="43"/>
                    <a:pt x="20" y="43"/>
                    <a:pt x="20" y="42"/>
                  </a:cubicBezTo>
                  <a:cubicBezTo>
                    <a:pt x="21" y="41"/>
                    <a:pt x="24" y="42"/>
                    <a:pt x="24" y="41"/>
                  </a:cubicBezTo>
                  <a:cubicBezTo>
                    <a:pt x="24" y="41"/>
                    <a:pt x="22" y="40"/>
                    <a:pt x="22" y="40"/>
                  </a:cubicBezTo>
                  <a:cubicBezTo>
                    <a:pt x="23" y="39"/>
                    <a:pt x="26" y="40"/>
                    <a:pt x="26" y="39"/>
                  </a:cubicBezTo>
                  <a:cubicBezTo>
                    <a:pt x="26" y="38"/>
                    <a:pt x="21" y="37"/>
                    <a:pt x="21" y="36"/>
                  </a:cubicBezTo>
                  <a:cubicBezTo>
                    <a:pt x="21" y="36"/>
                    <a:pt x="29" y="37"/>
                    <a:pt x="29" y="37"/>
                  </a:cubicBezTo>
                  <a:cubicBezTo>
                    <a:pt x="29" y="36"/>
                    <a:pt x="27" y="35"/>
                    <a:pt x="27" y="34"/>
                  </a:cubicBezTo>
                  <a:cubicBezTo>
                    <a:pt x="27" y="33"/>
                    <a:pt x="30" y="35"/>
                    <a:pt x="31" y="34"/>
                  </a:cubicBezTo>
                  <a:cubicBezTo>
                    <a:pt x="31" y="33"/>
                    <a:pt x="27" y="31"/>
                    <a:pt x="27" y="32"/>
                  </a:cubicBezTo>
                  <a:cubicBezTo>
                    <a:pt x="27" y="31"/>
                    <a:pt x="31" y="33"/>
                    <a:pt x="32" y="32"/>
                  </a:cubicBezTo>
                  <a:cubicBezTo>
                    <a:pt x="32" y="32"/>
                    <a:pt x="33" y="31"/>
                    <a:pt x="32" y="31"/>
                  </a:cubicBezTo>
                  <a:cubicBezTo>
                    <a:pt x="32" y="31"/>
                    <a:pt x="30" y="29"/>
                    <a:pt x="30" y="29"/>
                  </a:cubicBezTo>
                  <a:cubicBezTo>
                    <a:pt x="32" y="29"/>
                    <a:pt x="33" y="30"/>
                    <a:pt x="35" y="29"/>
                  </a:cubicBezTo>
                  <a:cubicBezTo>
                    <a:pt x="35" y="28"/>
                    <a:pt x="37" y="27"/>
                    <a:pt x="37" y="27"/>
                  </a:cubicBezTo>
                  <a:cubicBezTo>
                    <a:pt x="37" y="26"/>
                    <a:pt x="35" y="26"/>
                    <a:pt x="35" y="26"/>
                  </a:cubicBezTo>
                  <a:cubicBezTo>
                    <a:pt x="36" y="26"/>
                    <a:pt x="39" y="26"/>
                    <a:pt x="39" y="24"/>
                  </a:cubicBezTo>
                  <a:cubicBezTo>
                    <a:pt x="39" y="22"/>
                    <a:pt x="41" y="25"/>
                    <a:pt x="42" y="24"/>
                  </a:cubicBezTo>
                  <a:cubicBezTo>
                    <a:pt x="42" y="24"/>
                    <a:pt x="41" y="23"/>
                    <a:pt x="41" y="23"/>
                  </a:cubicBezTo>
                  <a:cubicBezTo>
                    <a:pt x="42" y="22"/>
                    <a:pt x="45" y="23"/>
                    <a:pt x="45" y="22"/>
                  </a:cubicBezTo>
                  <a:cubicBezTo>
                    <a:pt x="46" y="21"/>
                    <a:pt x="45" y="20"/>
                    <a:pt x="44" y="20"/>
                  </a:cubicBezTo>
                  <a:cubicBezTo>
                    <a:pt x="49" y="18"/>
                    <a:pt x="53" y="16"/>
                    <a:pt x="58" y="15"/>
                  </a:cubicBezTo>
                  <a:cubicBezTo>
                    <a:pt x="61" y="14"/>
                    <a:pt x="65" y="13"/>
                    <a:pt x="68" y="12"/>
                  </a:cubicBezTo>
                  <a:cubicBezTo>
                    <a:pt x="73" y="11"/>
                    <a:pt x="77" y="10"/>
                    <a:pt x="81" y="8"/>
                  </a:cubicBezTo>
                  <a:cubicBezTo>
                    <a:pt x="83" y="8"/>
                    <a:pt x="86" y="6"/>
                    <a:pt x="88" y="4"/>
                  </a:cubicBezTo>
                  <a:cubicBezTo>
                    <a:pt x="90" y="2"/>
                    <a:pt x="86" y="1"/>
                    <a:pt x="84" y="1"/>
                  </a:cubicBezTo>
                  <a:cubicBezTo>
                    <a:pt x="82" y="1"/>
                    <a:pt x="86" y="1"/>
                    <a:pt x="84" y="1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412" name="Freeform 407">
              <a:extLst>
                <a:ext uri="{FF2B5EF4-FFF2-40B4-BE49-F238E27FC236}">
                  <a16:creationId xmlns:a16="http://schemas.microsoft.com/office/drawing/2014/main" id="{70970EE7-4028-3A4B-A000-657AB6A11455}"/>
                </a:ext>
              </a:extLst>
            </p:cNvPr>
            <p:cNvSpPr>
              <a:spLocks/>
            </p:cNvSpPr>
            <p:nvPr/>
          </p:nvSpPr>
          <p:spPr bwMode="auto">
            <a:xfrm>
              <a:off x="5192807" y="2371420"/>
              <a:ext cx="110560" cy="55294"/>
            </a:xfrm>
            <a:custGeom>
              <a:avLst/>
              <a:gdLst>
                <a:gd name="T0" fmla="*/ 16 w 32"/>
                <a:gd name="T1" fmla="*/ 6 h 16"/>
                <a:gd name="T2" fmla="*/ 19 w 32"/>
                <a:gd name="T3" fmla="*/ 1 h 16"/>
                <a:gd name="T4" fmla="*/ 16 w 32"/>
                <a:gd name="T5" fmla="*/ 0 h 16"/>
                <a:gd name="T6" fmla="*/ 15 w 32"/>
                <a:gd name="T7" fmla="*/ 2 h 16"/>
                <a:gd name="T8" fmla="*/ 10 w 32"/>
                <a:gd name="T9" fmla="*/ 2 h 16"/>
                <a:gd name="T10" fmla="*/ 9 w 32"/>
                <a:gd name="T11" fmla="*/ 4 h 16"/>
                <a:gd name="T12" fmla="*/ 12 w 32"/>
                <a:gd name="T13" fmla="*/ 4 h 16"/>
                <a:gd name="T14" fmla="*/ 10 w 32"/>
                <a:gd name="T15" fmla="*/ 8 h 16"/>
                <a:gd name="T16" fmla="*/ 5 w 32"/>
                <a:gd name="T17" fmla="*/ 10 h 16"/>
                <a:gd name="T18" fmla="*/ 1 w 32"/>
                <a:gd name="T19" fmla="*/ 15 h 16"/>
                <a:gd name="T20" fmla="*/ 8 w 32"/>
                <a:gd name="T21" fmla="*/ 15 h 16"/>
                <a:gd name="T22" fmla="*/ 17 w 32"/>
                <a:gd name="T23" fmla="*/ 14 h 16"/>
                <a:gd name="T24" fmla="*/ 28 w 32"/>
                <a:gd name="T25" fmla="*/ 12 h 16"/>
                <a:gd name="T26" fmla="*/ 29 w 32"/>
                <a:gd name="T27" fmla="*/ 7 h 16"/>
                <a:gd name="T28" fmla="*/ 22 w 32"/>
                <a:gd name="T29" fmla="*/ 3 h 16"/>
                <a:gd name="T30" fmla="*/ 16 w 32"/>
                <a:gd name="T31" fmla="*/ 6 h 16"/>
                <a:gd name="T32" fmla="*/ 16 w 32"/>
                <a:gd name="T33" fmla="*/ 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2" h="16">
                  <a:moveTo>
                    <a:pt x="16" y="6"/>
                  </a:moveTo>
                  <a:cubicBezTo>
                    <a:pt x="16" y="6"/>
                    <a:pt x="19" y="2"/>
                    <a:pt x="19" y="1"/>
                  </a:cubicBezTo>
                  <a:cubicBezTo>
                    <a:pt x="18" y="0"/>
                    <a:pt x="17" y="0"/>
                    <a:pt x="16" y="0"/>
                  </a:cubicBezTo>
                  <a:cubicBezTo>
                    <a:pt x="15" y="0"/>
                    <a:pt x="15" y="2"/>
                    <a:pt x="15" y="2"/>
                  </a:cubicBezTo>
                  <a:cubicBezTo>
                    <a:pt x="13" y="2"/>
                    <a:pt x="12" y="0"/>
                    <a:pt x="10" y="2"/>
                  </a:cubicBezTo>
                  <a:cubicBezTo>
                    <a:pt x="10" y="2"/>
                    <a:pt x="8" y="3"/>
                    <a:pt x="9" y="4"/>
                  </a:cubicBezTo>
                  <a:cubicBezTo>
                    <a:pt x="10" y="4"/>
                    <a:pt x="11" y="5"/>
                    <a:pt x="12" y="4"/>
                  </a:cubicBezTo>
                  <a:cubicBezTo>
                    <a:pt x="10" y="5"/>
                    <a:pt x="5" y="6"/>
                    <a:pt x="10" y="8"/>
                  </a:cubicBezTo>
                  <a:cubicBezTo>
                    <a:pt x="7" y="7"/>
                    <a:pt x="6" y="8"/>
                    <a:pt x="5" y="10"/>
                  </a:cubicBezTo>
                  <a:cubicBezTo>
                    <a:pt x="4" y="11"/>
                    <a:pt x="0" y="15"/>
                    <a:pt x="1" y="15"/>
                  </a:cubicBezTo>
                  <a:cubicBezTo>
                    <a:pt x="3" y="16"/>
                    <a:pt x="6" y="16"/>
                    <a:pt x="8" y="15"/>
                  </a:cubicBezTo>
                  <a:cubicBezTo>
                    <a:pt x="11" y="13"/>
                    <a:pt x="14" y="13"/>
                    <a:pt x="17" y="14"/>
                  </a:cubicBezTo>
                  <a:cubicBezTo>
                    <a:pt x="21" y="14"/>
                    <a:pt x="24" y="13"/>
                    <a:pt x="28" y="12"/>
                  </a:cubicBezTo>
                  <a:cubicBezTo>
                    <a:pt x="30" y="11"/>
                    <a:pt x="32" y="8"/>
                    <a:pt x="29" y="7"/>
                  </a:cubicBezTo>
                  <a:cubicBezTo>
                    <a:pt x="27" y="6"/>
                    <a:pt x="24" y="2"/>
                    <a:pt x="22" y="3"/>
                  </a:cubicBezTo>
                  <a:cubicBezTo>
                    <a:pt x="20" y="3"/>
                    <a:pt x="18" y="6"/>
                    <a:pt x="16" y="6"/>
                  </a:cubicBezTo>
                  <a:cubicBezTo>
                    <a:pt x="15" y="6"/>
                    <a:pt x="17" y="6"/>
                    <a:pt x="16" y="6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413" name="Freeform 408">
              <a:extLst>
                <a:ext uri="{FF2B5EF4-FFF2-40B4-BE49-F238E27FC236}">
                  <a16:creationId xmlns:a16="http://schemas.microsoft.com/office/drawing/2014/main" id="{2C9FCA84-59E8-134B-9B83-C0C7E4E23E6D}"/>
                </a:ext>
              </a:extLst>
            </p:cNvPr>
            <p:cNvSpPr>
              <a:spLocks/>
            </p:cNvSpPr>
            <p:nvPr/>
          </p:nvSpPr>
          <p:spPr bwMode="auto">
            <a:xfrm>
              <a:off x="5103418" y="2339655"/>
              <a:ext cx="103503" cy="55294"/>
            </a:xfrm>
            <a:custGeom>
              <a:avLst/>
              <a:gdLst>
                <a:gd name="T0" fmla="*/ 26 w 30"/>
                <a:gd name="T1" fmla="*/ 10 h 16"/>
                <a:gd name="T2" fmla="*/ 28 w 30"/>
                <a:gd name="T3" fmla="*/ 7 h 16"/>
                <a:gd name="T4" fmla="*/ 29 w 30"/>
                <a:gd name="T5" fmla="*/ 5 h 16"/>
                <a:gd name="T6" fmla="*/ 26 w 30"/>
                <a:gd name="T7" fmla="*/ 3 h 16"/>
                <a:gd name="T8" fmla="*/ 22 w 30"/>
                <a:gd name="T9" fmla="*/ 3 h 16"/>
                <a:gd name="T10" fmla="*/ 17 w 30"/>
                <a:gd name="T11" fmla="*/ 4 h 16"/>
                <a:gd name="T12" fmla="*/ 18 w 30"/>
                <a:gd name="T13" fmla="*/ 1 h 16"/>
                <a:gd name="T14" fmla="*/ 12 w 30"/>
                <a:gd name="T15" fmla="*/ 1 h 16"/>
                <a:gd name="T16" fmla="*/ 5 w 30"/>
                <a:gd name="T17" fmla="*/ 4 h 16"/>
                <a:gd name="T18" fmla="*/ 7 w 30"/>
                <a:gd name="T19" fmla="*/ 4 h 16"/>
                <a:gd name="T20" fmla="*/ 0 w 30"/>
                <a:gd name="T21" fmla="*/ 8 h 16"/>
                <a:gd name="T22" fmla="*/ 4 w 30"/>
                <a:gd name="T23" fmla="*/ 9 h 16"/>
                <a:gd name="T24" fmla="*/ 7 w 30"/>
                <a:gd name="T25" fmla="*/ 12 h 16"/>
                <a:gd name="T26" fmla="*/ 12 w 30"/>
                <a:gd name="T27" fmla="*/ 13 h 16"/>
                <a:gd name="T28" fmla="*/ 19 w 30"/>
                <a:gd name="T29" fmla="*/ 16 h 16"/>
                <a:gd name="T30" fmla="*/ 28 w 30"/>
                <a:gd name="T31" fmla="*/ 15 h 16"/>
                <a:gd name="T32" fmla="*/ 26 w 30"/>
                <a:gd name="T33" fmla="*/ 10 h 16"/>
                <a:gd name="T34" fmla="*/ 26 w 30"/>
                <a:gd name="T35" fmla="*/ 1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0" h="16">
                  <a:moveTo>
                    <a:pt x="26" y="10"/>
                  </a:moveTo>
                  <a:cubicBezTo>
                    <a:pt x="29" y="11"/>
                    <a:pt x="27" y="9"/>
                    <a:pt x="28" y="7"/>
                  </a:cubicBezTo>
                  <a:cubicBezTo>
                    <a:pt x="28" y="6"/>
                    <a:pt x="29" y="6"/>
                    <a:pt x="29" y="5"/>
                  </a:cubicBezTo>
                  <a:cubicBezTo>
                    <a:pt x="29" y="4"/>
                    <a:pt x="27" y="3"/>
                    <a:pt x="26" y="3"/>
                  </a:cubicBezTo>
                  <a:cubicBezTo>
                    <a:pt x="25" y="2"/>
                    <a:pt x="23" y="2"/>
                    <a:pt x="22" y="3"/>
                  </a:cubicBezTo>
                  <a:cubicBezTo>
                    <a:pt x="22" y="3"/>
                    <a:pt x="17" y="4"/>
                    <a:pt x="17" y="4"/>
                  </a:cubicBezTo>
                  <a:cubicBezTo>
                    <a:pt x="17" y="4"/>
                    <a:pt x="21" y="2"/>
                    <a:pt x="18" y="1"/>
                  </a:cubicBezTo>
                  <a:cubicBezTo>
                    <a:pt x="16" y="0"/>
                    <a:pt x="14" y="1"/>
                    <a:pt x="12" y="1"/>
                  </a:cubicBezTo>
                  <a:cubicBezTo>
                    <a:pt x="11" y="1"/>
                    <a:pt x="6" y="2"/>
                    <a:pt x="5" y="4"/>
                  </a:cubicBezTo>
                  <a:cubicBezTo>
                    <a:pt x="5" y="4"/>
                    <a:pt x="7" y="4"/>
                    <a:pt x="7" y="4"/>
                  </a:cubicBezTo>
                  <a:cubicBezTo>
                    <a:pt x="7" y="4"/>
                    <a:pt x="0" y="7"/>
                    <a:pt x="0" y="8"/>
                  </a:cubicBezTo>
                  <a:cubicBezTo>
                    <a:pt x="0" y="8"/>
                    <a:pt x="4" y="9"/>
                    <a:pt x="4" y="9"/>
                  </a:cubicBezTo>
                  <a:cubicBezTo>
                    <a:pt x="5" y="9"/>
                    <a:pt x="6" y="11"/>
                    <a:pt x="7" y="12"/>
                  </a:cubicBezTo>
                  <a:cubicBezTo>
                    <a:pt x="9" y="13"/>
                    <a:pt x="10" y="13"/>
                    <a:pt x="12" y="13"/>
                  </a:cubicBezTo>
                  <a:cubicBezTo>
                    <a:pt x="14" y="14"/>
                    <a:pt x="17" y="16"/>
                    <a:pt x="19" y="16"/>
                  </a:cubicBezTo>
                  <a:cubicBezTo>
                    <a:pt x="22" y="16"/>
                    <a:pt x="25" y="16"/>
                    <a:pt x="28" y="15"/>
                  </a:cubicBezTo>
                  <a:cubicBezTo>
                    <a:pt x="30" y="15"/>
                    <a:pt x="26" y="10"/>
                    <a:pt x="26" y="10"/>
                  </a:cubicBezTo>
                  <a:cubicBezTo>
                    <a:pt x="27" y="10"/>
                    <a:pt x="25" y="10"/>
                    <a:pt x="26" y="10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414" name="Freeform 409">
              <a:extLst>
                <a:ext uri="{FF2B5EF4-FFF2-40B4-BE49-F238E27FC236}">
                  <a16:creationId xmlns:a16="http://schemas.microsoft.com/office/drawing/2014/main" id="{CC061812-1170-F746-A285-794BF73085B0}"/>
                </a:ext>
              </a:extLst>
            </p:cNvPr>
            <p:cNvSpPr>
              <a:spLocks/>
            </p:cNvSpPr>
            <p:nvPr/>
          </p:nvSpPr>
          <p:spPr bwMode="auto">
            <a:xfrm>
              <a:off x="5072838" y="2343184"/>
              <a:ext cx="51751" cy="17648"/>
            </a:xfrm>
            <a:custGeom>
              <a:avLst/>
              <a:gdLst>
                <a:gd name="T0" fmla="*/ 9 w 15"/>
                <a:gd name="T1" fmla="*/ 1 h 5"/>
                <a:gd name="T2" fmla="*/ 4 w 15"/>
                <a:gd name="T3" fmla="*/ 1 h 5"/>
                <a:gd name="T4" fmla="*/ 0 w 15"/>
                <a:gd name="T5" fmla="*/ 1 h 5"/>
                <a:gd name="T6" fmla="*/ 1 w 15"/>
                <a:gd name="T7" fmla="*/ 3 h 5"/>
                <a:gd name="T8" fmla="*/ 6 w 15"/>
                <a:gd name="T9" fmla="*/ 5 h 5"/>
                <a:gd name="T10" fmla="*/ 9 w 15"/>
                <a:gd name="T11" fmla="*/ 1 h 5"/>
                <a:gd name="T12" fmla="*/ 9 w 15"/>
                <a:gd name="T13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" h="5">
                  <a:moveTo>
                    <a:pt x="9" y="1"/>
                  </a:moveTo>
                  <a:cubicBezTo>
                    <a:pt x="8" y="1"/>
                    <a:pt x="6" y="1"/>
                    <a:pt x="4" y="1"/>
                  </a:cubicBezTo>
                  <a:cubicBezTo>
                    <a:pt x="3" y="1"/>
                    <a:pt x="1" y="0"/>
                    <a:pt x="0" y="1"/>
                  </a:cubicBezTo>
                  <a:cubicBezTo>
                    <a:pt x="0" y="1"/>
                    <a:pt x="0" y="3"/>
                    <a:pt x="1" y="3"/>
                  </a:cubicBezTo>
                  <a:cubicBezTo>
                    <a:pt x="3" y="4"/>
                    <a:pt x="4" y="5"/>
                    <a:pt x="6" y="5"/>
                  </a:cubicBezTo>
                  <a:cubicBezTo>
                    <a:pt x="8" y="5"/>
                    <a:pt x="15" y="2"/>
                    <a:pt x="9" y="1"/>
                  </a:cubicBezTo>
                  <a:cubicBezTo>
                    <a:pt x="8" y="1"/>
                    <a:pt x="10" y="2"/>
                    <a:pt x="9" y="1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415" name="Freeform 410">
              <a:extLst>
                <a:ext uri="{FF2B5EF4-FFF2-40B4-BE49-F238E27FC236}">
                  <a16:creationId xmlns:a16="http://schemas.microsoft.com/office/drawing/2014/main" id="{BB654060-BD04-DA42-B09C-EBB60915F1D3}"/>
                </a:ext>
              </a:extLst>
            </p:cNvPr>
            <p:cNvSpPr>
              <a:spLocks/>
            </p:cNvSpPr>
            <p:nvPr/>
          </p:nvSpPr>
          <p:spPr bwMode="auto">
            <a:xfrm>
              <a:off x="5082247" y="2294950"/>
              <a:ext cx="87036" cy="55294"/>
            </a:xfrm>
            <a:custGeom>
              <a:avLst/>
              <a:gdLst>
                <a:gd name="T0" fmla="*/ 7 w 25"/>
                <a:gd name="T1" fmla="*/ 15 h 16"/>
                <a:gd name="T2" fmla="*/ 3 w 25"/>
                <a:gd name="T3" fmla="*/ 13 h 16"/>
                <a:gd name="T4" fmla="*/ 4 w 25"/>
                <a:gd name="T5" fmla="*/ 12 h 16"/>
                <a:gd name="T6" fmla="*/ 0 w 25"/>
                <a:gd name="T7" fmla="*/ 12 h 16"/>
                <a:gd name="T8" fmla="*/ 3 w 25"/>
                <a:gd name="T9" fmla="*/ 11 h 16"/>
                <a:gd name="T10" fmla="*/ 2 w 25"/>
                <a:gd name="T11" fmla="*/ 10 h 16"/>
                <a:gd name="T12" fmla="*/ 6 w 25"/>
                <a:gd name="T13" fmla="*/ 6 h 16"/>
                <a:gd name="T14" fmla="*/ 5 w 25"/>
                <a:gd name="T15" fmla="*/ 6 h 16"/>
                <a:gd name="T16" fmla="*/ 11 w 25"/>
                <a:gd name="T17" fmla="*/ 3 h 16"/>
                <a:gd name="T18" fmla="*/ 18 w 25"/>
                <a:gd name="T19" fmla="*/ 0 h 16"/>
                <a:gd name="T20" fmla="*/ 20 w 25"/>
                <a:gd name="T21" fmla="*/ 4 h 16"/>
                <a:gd name="T22" fmla="*/ 25 w 25"/>
                <a:gd name="T23" fmla="*/ 7 h 16"/>
                <a:gd name="T24" fmla="*/ 21 w 25"/>
                <a:gd name="T25" fmla="*/ 9 h 16"/>
                <a:gd name="T26" fmla="*/ 23 w 25"/>
                <a:gd name="T27" fmla="*/ 12 h 16"/>
                <a:gd name="T28" fmla="*/ 19 w 25"/>
                <a:gd name="T29" fmla="*/ 13 h 16"/>
                <a:gd name="T30" fmla="*/ 7 w 25"/>
                <a:gd name="T31" fmla="*/ 15 h 16"/>
                <a:gd name="T32" fmla="*/ 7 w 25"/>
                <a:gd name="T33" fmla="*/ 15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5" h="16">
                  <a:moveTo>
                    <a:pt x="7" y="15"/>
                  </a:moveTo>
                  <a:cubicBezTo>
                    <a:pt x="6" y="14"/>
                    <a:pt x="4" y="14"/>
                    <a:pt x="3" y="13"/>
                  </a:cubicBezTo>
                  <a:cubicBezTo>
                    <a:pt x="2" y="12"/>
                    <a:pt x="4" y="12"/>
                    <a:pt x="4" y="12"/>
                  </a:cubicBezTo>
                  <a:cubicBezTo>
                    <a:pt x="4" y="12"/>
                    <a:pt x="0" y="13"/>
                    <a:pt x="0" y="12"/>
                  </a:cubicBezTo>
                  <a:cubicBezTo>
                    <a:pt x="0" y="10"/>
                    <a:pt x="3" y="11"/>
                    <a:pt x="3" y="11"/>
                  </a:cubicBezTo>
                  <a:cubicBezTo>
                    <a:pt x="3" y="10"/>
                    <a:pt x="2" y="10"/>
                    <a:pt x="2" y="10"/>
                  </a:cubicBezTo>
                  <a:cubicBezTo>
                    <a:pt x="2" y="10"/>
                    <a:pt x="7" y="7"/>
                    <a:pt x="6" y="6"/>
                  </a:cubicBezTo>
                  <a:cubicBezTo>
                    <a:pt x="6" y="6"/>
                    <a:pt x="5" y="6"/>
                    <a:pt x="5" y="6"/>
                  </a:cubicBezTo>
                  <a:cubicBezTo>
                    <a:pt x="6" y="4"/>
                    <a:pt x="9" y="4"/>
                    <a:pt x="11" y="3"/>
                  </a:cubicBezTo>
                  <a:cubicBezTo>
                    <a:pt x="13" y="2"/>
                    <a:pt x="16" y="1"/>
                    <a:pt x="18" y="0"/>
                  </a:cubicBezTo>
                  <a:cubicBezTo>
                    <a:pt x="18" y="0"/>
                    <a:pt x="19" y="3"/>
                    <a:pt x="20" y="4"/>
                  </a:cubicBezTo>
                  <a:cubicBezTo>
                    <a:pt x="20" y="4"/>
                    <a:pt x="25" y="6"/>
                    <a:pt x="25" y="7"/>
                  </a:cubicBezTo>
                  <a:cubicBezTo>
                    <a:pt x="25" y="8"/>
                    <a:pt x="20" y="7"/>
                    <a:pt x="21" y="9"/>
                  </a:cubicBezTo>
                  <a:cubicBezTo>
                    <a:pt x="21" y="9"/>
                    <a:pt x="23" y="10"/>
                    <a:pt x="23" y="12"/>
                  </a:cubicBezTo>
                  <a:cubicBezTo>
                    <a:pt x="22" y="12"/>
                    <a:pt x="20" y="12"/>
                    <a:pt x="19" y="13"/>
                  </a:cubicBezTo>
                  <a:cubicBezTo>
                    <a:pt x="16" y="14"/>
                    <a:pt x="10" y="16"/>
                    <a:pt x="7" y="15"/>
                  </a:cubicBezTo>
                  <a:cubicBezTo>
                    <a:pt x="6" y="14"/>
                    <a:pt x="9" y="16"/>
                    <a:pt x="7" y="15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416" name="Freeform 411">
              <a:extLst>
                <a:ext uri="{FF2B5EF4-FFF2-40B4-BE49-F238E27FC236}">
                  <a16:creationId xmlns:a16="http://schemas.microsoft.com/office/drawing/2014/main" id="{B31A5695-91C8-C14C-AA52-7E2E4C15C92C}"/>
                </a:ext>
              </a:extLst>
            </p:cNvPr>
            <p:cNvSpPr>
              <a:spLocks/>
            </p:cNvSpPr>
            <p:nvPr/>
          </p:nvSpPr>
          <p:spPr bwMode="auto">
            <a:xfrm>
              <a:off x="5999657" y="2512596"/>
              <a:ext cx="87036" cy="28235"/>
            </a:xfrm>
            <a:custGeom>
              <a:avLst/>
              <a:gdLst>
                <a:gd name="T0" fmla="*/ 5 w 25"/>
                <a:gd name="T1" fmla="*/ 3 h 8"/>
                <a:gd name="T2" fmla="*/ 3 w 25"/>
                <a:gd name="T3" fmla="*/ 1 h 8"/>
                <a:gd name="T4" fmla="*/ 1 w 25"/>
                <a:gd name="T5" fmla="*/ 2 h 8"/>
                <a:gd name="T6" fmla="*/ 2 w 25"/>
                <a:gd name="T7" fmla="*/ 4 h 8"/>
                <a:gd name="T8" fmla="*/ 5 w 25"/>
                <a:gd name="T9" fmla="*/ 6 h 8"/>
                <a:gd name="T10" fmla="*/ 16 w 25"/>
                <a:gd name="T11" fmla="*/ 8 h 8"/>
                <a:gd name="T12" fmla="*/ 24 w 25"/>
                <a:gd name="T13" fmla="*/ 5 h 8"/>
                <a:gd name="T14" fmla="*/ 23 w 25"/>
                <a:gd name="T15" fmla="*/ 6 h 8"/>
                <a:gd name="T16" fmla="*/ 20 w 25"/>
                <a:gd name="T17" fmla="*/ 4 h 8"/>
                <a:gd name="T18" fmla="*/ 15 w 25"/>
                <a:gd name="T19" fmla="*/ 4 h 8"/>
                <a:gd name="T20" fmla="*/ 10 w 25"/>
                <a:gd name="T21" fmla="*/ 2 h 8"/>
                <a:gd name="T22" fmla="*/ 5 w 25"/>
                <a:gd name="T23" fmla="*/ 3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5" h="8">
                  <a:moveTo>
                    <a:pt x="5" y="3"/>
                  </a:moveTo>
                  <a:cubicBezTo>
                    <a:pt x="4" y="3"/>
                    <a:pt x="4" y="1"/>
                    <a:pt x="3" y="1"/>
                  </a:cubicBezTo>
                  <a:cubicBezTo>
                    <a:pt x="3" y="0"/>
                    <a:pt x="1" y="2"/>
                    <a:pt x="1" y="2"/>
                  </a:cubicBezTo>
                  <a:cubicBezTo>
                    <a:pt x="0" y="4"/>
                    <a:pt x="1" y="4"/>
                    <a:pt x="2" y="4"/>
                  </a:cubicBezTo>
                  <a:cubicBezTo>
                    <a:pt x="3" y="4"/>
                    <a:pt x="4" y="6"/>
                    <a:pt x="5" y="6"/>
                  </a:cubicBezTo>
                  <a:cubicBezTo>
                    <a:pt x="9" y="7"/>
                    <a:pt x="12" y="8"/>
                    <a:pt x="16" y="8"/>
                  </a:cubicBezTo>
                  <a:cubicBezTo>
                    <a:pt x="17" y="8"/>
                    <a:pt x="25" y="7"/>
                    <a:pt x="24" y="5"/>
                  </a:cubicBezTo>
                  <a:cubicBezTo>
                    <a:pt x="23" y="5"/>
                    <a:pt x="23" y="6"/>
                    <a:pt x="23" y="6"/>
                  </a:cubicBezTo>
                  <a:cubicBezTo>
                    <a:pt x="22" y="6"/>
                    <a:pt x="21" y="5"/>
                    <a:pt x="20" y="4"/>
                  </a:cubicBezTo>
                  <a:cubicBezTo>
                    <a:pt x="19" y="4"/>
                    <a:pt x="17" y="3"/>
                    <a:pt x="15" y="4"/>
                  </a:cubicBezTo>
                  <a:cubicBezTo>
                    <a:pt x="14" y="4"/>
                    <a:pt x="12" y="2"/>
                    <a:pt x="10" y="2"/>
                  </a:cubicBezTo>
                  <a:cubicBezTo>
                    <a:pt x="8" y="2"/>
                    <a:pt x="7" y="3"/>
                    <a:pt x="5" y="3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417" name="Freeform 412">
              <a:extLst>
                <a:ext uri="{FF2B5EF4-FFF2-40B4-BE49-F238E27FC236}">
                  <a16:creationId xmlns:a16="http://schemas.microsoft.com/office/drawing/2014/main" id="{D301F0F0-9FC9-5141-92C3-E04B6624E3A7}"/>
                </a:ext>
              </a:extLst>
            </p:cNvPr>
            <p:cNvSpPr>
              <a:spLocks/>
            </p:cNvSpPr>
            <p:nvPr/>
          </p:nvSpPr>
          <p:spPr bwMode="auto">
            <a:xfrm>
              <a:off x="5889097" y="2567890"/>
              <a:ext cx="72922" cy="28235"/>
            </a:xfrm>
            <a:custGeom>
              <a:avLst/>
              <a:gdLst>
                <a:gd name="T0" fmla="*/ 2 w 21"/>
                <a:gd name="T1" fmla="*/ 6 h 8"/>
                <a:gd name="T2" fmla="*/ 8 w 21"/>
                <a:gd name="T3" fmla="*/ 6 h 8"/>
                <a:gd name="T4" fmla="*/ 14 w 21"/>
                <a:gd name="T5" fmla="*/ 8 h 8"/>
                <a:gd name="T6" fmla="*/ 19 w 21"/>
                <a:gd name="T7" fmla="*/ 7 h 8"/>
                <a:gd name="T8" fmla="*/ 17 w 21"/>
                <a:gd name="T9" fmla="*/ 4 h 8"/>
                <a:gd name="T10" fmla="*/ 7 w 21"/>
                <a:gd name="T11" fmla="*/ 2 h 8"/>
                <a:gd name="T12" fmla="*/ 4 w 21"/>
                <a:gd name="T13" fmla="*/ 5 h 8"/>
                <a:gd name="T14" fmla="*/ 2 w 21"/>
                <a:gd name="T15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" h="8">
                  <a:moveTo>
                    <a:pt x="2" y="6"/>
                  </a:moveTo>
                  <a:cubicBezTo>
                    <a:pt x="5" y="6"/>
                    <a:pt x="6" y="6"/>
                    <a:pt x="8" y="6"/>
                  </a:cubicBezTo>
                  <a:cubicBezTo>
                    <a:pt x="10" y="7"/>
                    <a:pt x="12" y="7"/>
                    <a:pt x="14" y="8"/>
                  </a:cubicBezTo>
                  <a:cubicBezTo>
                    <a:pt x="16" y="8"/>
                    <a:pt x="18" y="8"/>
                    <a:pt x="19" y="7"/>
                  </a:cubicBezTo>
                  <a:cubicBezTo>
                    <a:pt x="21" y="6"/>
                    <a:pt x="18" y="5"/>
                    <a:pt x="17" y="4"/>
                  </a:cubicBezTo>
                  <a:cubicBezTo>
                    <a:pt x="14" y="2"/>
                    <a:pt x="11" y="0"/>
                    <a:pt x="7" y="2"/>
                  </a:cubicBezTo>
                  <a:cubicBezTo>
                    <a:pt x="5" y="3"/>
                    <a:pt x="5" y="4"/>
                    <a:pt x="4" y="5"/>
                  </a:cubicBezTo>
                  <a:cubicBezTo>
                    <a:pt x="3" y="5"/>
                    <a:pt x="0" y="6"/>
                    <a:pt x="2" y="6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418" name="Freeform 413">
              <a:extLst>
                <a:ext uri="{FF2B5EF4-FFF2-40B4-BE49-F238E27FC236}">
                  <a16:creationId xmlns:a16="http://schemas.microsoft.com/office/drawing/2014/main" id="{8555198B-E1C0-7546-A9A3-88F282818A0B}"/>
                </a:ext>
              </a:extLst>
            </p:cNvPr>
            <p:cNvSpPr>
              <a:spLocks/>
            </p:cNvSpPr>
            <p:nvPr/>
          </p:nvSpPr>
          <p:spPr bwMode="auto">
            <a:xfrm>
              <a:off x="5892626" y="2554950"/>
              <a:ext cx="28228" cy="16471"/>
            </a:xfrm>
            <a:custGeom>
              <a:avLst/>
              <a:gdLst>
                <a:gd name="T0" fmla="*/ 3 w 8"/>
                <a:gd name="T1" fmla="*/ 5 h 5"/>
                <a:gd name="T2" fmla="*/ 4 w 8"/>
                <a:gd name="T3" fmla="*/ 1 h 5"/>
                <a:gd name="T4" fmla="*/ 3 w 8"/>
                <a:gd name="T5" fmla="*/ 5 h 5"/>
                <a:gd name="T6" fmla="*/ 3 w 8"/>
                <a:gd name="T7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5">
                  <a:moveTo>
                    <a:pt x="3" y="5"/>
                  </a:moveTo>
                  <a:cubicBezTo>
                    <a:pt x="0" y="5"/>
                    <a:pt x="1" y="0"/>
                    <a:pt x="4" y="1"/>
                  </a:cubicBezTo>
                  <a:cubicBezTo>
                    <a:pt x="8" y="2"/>
                    <a:pt x="6" y="4"/>
                    <a:pt x="3" y="5"/>
                  </a:cubicBezTo>
                  <a:cubicBezTo>
                    <a:pt x="1" y="5"/>
                    <a:pt x="5" y="5"/>
                    <a:pt x="3" y="5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419" name="Freeform 414">
              <a:extLst>
                <a:ext uri="{FF2B5EF4-FFF2-40B4-BE49-F238E27FC236}">
                  <a16:creationId xmlns:a16="http://schemas.microsoft.com/office/drawing/2014/main" id="{DC8840F2-C849-D24D-B946-DDAD41890C98}"/>
                </a:ext>
              </a:extLst>
            </p:cNvPr>
            <p:cNvSpPr>
              <a:spLocks/>
            </p:cNvSpPr>
            <p:nvPr/>
          </p:nvSpPr>
          <p:spPr bwMode="auto">
            <a:xfrm>
              <a:off x="5817350" y="2505538"/>
              <a:ext cx="10585" cy="17648"/>
            </a:xfrm>
            <a:custGeom>
              <a:avLst/>
              <a:gdLst>
                <a:gd name="T0" fmla="*/ 1 w 3"/>
                <a:gd name="T1" fmla="*/ 3 h 5"/>
                <a:gd name="T2" fmla="*/ 3 w 3"/>
                <a:gd name="T3" fmla="*/ 1 h 5"/>
                <a:gd name="T4" fmla="*/ 1 w 3"/>
                <a:gd name="T5" fmla="*/ 5 h 5"/>
                <a:gd name="T6" fmla="*/ 1 w 3"/>
                <a:gd name="T7" fmla="*/ 3 h 5"/>
                <a:gd name="T8" fmla="*/ 1 w 3"/>
                <a:gd name="T9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5">
                  <a:moveTo>
                    <a:pt x="1" y="3"/>
                  </a:moveTo>
                  <a:cubicBezTo>
                    <a:pt x="0" y="2"/>
                    <a:pt x="2" y="0"/>
                    <a:pt x="3" y="1"/>
                  </a:cubicBezTo>
                  <a:cubicBezTo>
                    <a:pt x="3" y="2"/>
                    <a:pt x="2" y="5"/>
                    <a:pt x="1" y="5"/>
                  </a:cubicBezTo>
                  <a:cubicBezTo>
                    <a:pt x="1" y="5"/>
                    <a:pt x="1" y="3"/>
                    <a:pt x="1" y="3"/>
                  </a:cubicBezTo>
                  <a:cubicBezTo>
                    <a:pt x="0" y="2"/>
                    <a:pt x="1" y="3"/>
                    <a:pt x="1" y="3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420" name="Freeform 415">
              <a:extLst>
                <a:ext uri="{FF2B5EF4-FFF2-40B4-BE49-F238E27FC236}">
                  <a16:creationId xmlns:a16="http://schemas.microsoft.com/office/drawing/2014/main" id="{F3EA3B06-56B5-5F4A-BA5B-92772430E98C}"/>
                </a:ext>
              </a:extLst>
            </p:cNvPr>
            <p:cNvSpPr>
              <a:spLocks/>
            </p:cNvSpPr>
            <p:nvPr/>
          </p:nvSpPr>
          <p:spPr bwMode="auto">
            <a:xfrm>
              <a:off x="5817350" y="2557302"/>
              <a:ext cx="14114" cy="17648"/>
            </a:xfrm>
            <a:custGeom>
              <a:avLst/>
              <a:gdLst>
                <a:gd name="T0" fmla="*/ 4 w 4"/>
                <a:gd name="T1" fmla="*/ 4 h 5"/>
                <a:gd name="T2" fmla="*/ 0 w 4"/>
                <a:gd name="T3" fmla="*/ 1 h 5"/>
                <a:gd name="T4" fmla="*/ 4 w 4"/>
                <a:gd name="T5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5">
                  <a:moveTo>
                    <a:pt x="4" y="4"/>
                  </a:moveTo>
                  <a:cubicBezTo>
                    <a:pt x="4" y="3"/>
                    <a:pt x="1" y="0"/>
                    <a:pt x="0" y="1"/>
                  </a:cubicBezTo>
                  <a:cubicBezTo>
                    <a:pt x="0" y="1"/>
                    <a:pt x="3" y="5"/>
                    <a:pt x="4" y="4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421" name="Freeform 416">
              <a:extLst>
                <a:ext uri="{FF2B5EF4-FFF2-40B4-BE49-F238E27FC236}">
                  <a16:creationId xmlns:a16="http://schemas.microsoft.com/office/drawing/2014/main" id="{5BDCEF27-DAEA-8346-8D37-29779D72D9BF}"/>
                </a:ext>
              </a:extLst>
            </p:cNvPr>
            <p:cNvSpPr>
              <a:spLocks/>
            </p:cNvSpPr>
            <p:nvPr/>
          </p:nvSpPr>
          <p:spPr bwMode="auto">
            <a:xfrm>
              <a:off x="5840874" y="2492597"/>
              <a:ext cx="145845" cy="55294"/>
            </a:xfrm>
            <a:custGeom>
              <a:avLst/>
              <a:gdLst>
                <a:gd name="T0" fmla="*/ 34 w 42"/>
                <a:gd name="T1" fmla="*/ 4 h 16"/>
                <a:gd name="T2" fmla="*/ 29 w 42"/>
                <a:gd name="T3" fmla="*/ 3 h 16"/>
                <a:gd name="T4" fmla="*/ 23 w 42"/>
                <a:gd name="T5" fmla="*/ 0 h 16"/>
                <a:gd name="T6" fmla="*/ 22 w 42"/>
                <a:gd name="T7" fmla="*/ 2 h 16"/>
                <a:gd name="T8" fmla="*/ 20 w 42"/>
                <a:gd name="T9" fmla="*/ 6 h 16"/>
                <a:gd name="T10" fmla="*/ 11 w 42"/>
                <a:gd name="T11" fmla="*/ 1 h 16"/>
                <a:gd name="T12" fmla="*/ 4 w 42"/>
                <a:gd name="T13" fmla="*/ 3 h 16"/>
                <a:gd name="T14" fmla="*/ 2 w 42"/>
                <a:gd name="T15" fmla="*/ 6 h 16"/>
                <a:gd name="T16" fmla="*/ 1 w 42"/>
                <a:gd name="T17" fmla="*/ 10 h 16"/>
                <a:gd name="T18" fmla="*/ 9 w 42"/>
                <a:gd name="T19" fmla="*/ 14 h 16"/>
                <a:gd name="T20" fmla="*/ 13 w 42"/>
                <a:gd name="T21" fmla="*/ 15 h 16"/>
                <a:gd name="T22" fmla="*/ 15 w 42"/>
                <a:gd name="T23" fmla="*/ 13 h 16"/>
                <a:gd name="T24" fmla="*/ 16 w 42"/>
                <a:gd name="T25" fmla="*/ 14 h 16"/>
                <a:gd name="T26" fmla="*/ 18 w 42"/>
                <a:gd name="T27" fmla="*/ 14 h 16"/>
                <a:gd name="T28" fmla="*/ 25 w 42"/>
                <a:gd name="T29" fmla="*/ 12 h 16"/>
                <a:gd name="T30" fmla="*/ 28 w 42"/>
                <a:gd name="T31" fmla="*/ 14 h 16"/>
                <a:gd name="T32" fmla="*/ 34 w 42"/>
                <a:gd name="T33" fmla="*/ 13 h 16"/>
                <a:gd name="T34" fmla="*/ 33 w 42"/>
                <a:gd name="T35" fmla="*/ 12 h 16"/>
                <a:gd name="T36" fmla="*/ 37 w 42"/>
                <a:gd name="T37" fmla="*/ 12 h 16"/>
                <a:gd name="T38" fmla="*/ 39 w 42"/>
                <a:gd name="T39" fmla="*/ 11 h 16"/>
                <a:gd name="T40" fmla="*/ 40 w 42"/>
                <a:gd name="T41" fmla="*/ 9 h 16"/>
                <a:gd name="T42" fmla="*/ 39 w 42"/>
                <a:gd name="T43" fmla="*/ 9 h 16"/>
                <a:gd name="T44" fmla="*/ 42 w 42"/>
                <a:gd name="T45" fmla="*/ 6 h 16"/>
                <a:gd name="T46" fmla="*/ 34 w 42"/>
                <a:gd name="T47" fmla="*/ 4 h 16"/>
                <a:gd name="T48" fmla="*/ 34 w 42"/>
                <a:gd name="T49" fmla="*/ 4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2" h="16">
                  <a:moveTo>
                    <a:pt x="34" y="4"/>
                  </a:moveTo>
                  <a:cubicBezTo>
                    <a:pt x="32" y="3"/>
                    <a:pt x="31" y="4"/>
                    <a:pt x="29" y="3"/>
                  </a:cubicBezTo>
                  <a:cubicBezTo>
                    <a:pt x="29" y="3"/>
                    <a:pt x="24" y="0"/>
                    <a:pt x="23" y="0"/>
                  </a:cubicBezTo>
                  <a:cubicBezTo>
                    <a:pt x="23" y="0"/>
                    <a:pt x="24" y="1"/>
                    <a:pt x="22" y="2"/>
                  </a:cubicBezTo>
                  <a:cubicBezTo>
                    <a:pt x="20" y="2"/>
                    <a:pt x="22" y="5"/>
                    <a:pt x="20" y="6"/>
                  </a:cubicBezTo>
                  <a:cubicBezTo>
                    <a:pt x="19" y="6"/>
                    <a:pt x="12" y="1"/>
                    <a:pt x="11" y="1"/>
                  </a:cubicBezTo>
                  <a:cubicBezTo>
                    <a:pt x="9" y="0"/>
                    <a:pt x="4" y="1"/>
                    <a:pt x="4" y="3"/>
                  </a:cubicBezTo>
                  <a:cubicBezTo>
                    <a:pt x="4" y="5"/>
                    <a:pt x="0" y="4"/>
                    <a:pt x="2" y="6"/>
                  </a:cubicBezTo>
                  <a:cubicBezTo>
                    <a:pt x="3" y="7"/>
                    <a:pt x="0" y="9"/>
                    <a:pt x="1" y="10"/>
                  </a:cubicBezTo>
                  <a:cubicBezTo>
                    <a:pt x="3" y="12"/>
                    <a:pt x="6" y="13"/>
                    <a:pt x="9" y="14"/>
                  </a:cubicBezTo>
                  <a:cubicBezTo>
                    <a:pt x="10" y="15"/>
                    <a:pt x="12" y="16"/>
                    <a:pt x="13" y="15"/>
                  </a:cubicBezTo>
                  <a:cubicBezTo>
                    <a:pt x="14" y="15"/>
                    <a:pt x="14" y="12"/>
                    <a:pt x="15" y="13"/>
                  </a:cubicBezTo>
                  <a:cubicBezTo>
                    <a:pt x="15" y="13"/>
                    <a:pt x="15" y="14"/>
                    <a:pt x="16" y="14"/>
                  </a:cubicBezTo>
                  <a:cubicBezTo>
                    <a:pt x="17" y="14"/>
                    <a:pt x="18" y="14"/>
                    <a:pt x="18" y="14"/>
                  </a:cubicBezTo>
                  <a:cubicBezTo>
                    <a:pt x="20" y="13"/>
                    <a:pt x="22" y="13"/>
                    <a:pt x="25" y="12"/>
                  </a:cubicBezTo>
                  <a:cubicBezTo>
                    <a:pt x="27" y="12"/>
                    <a:pt x="27" y="14"/>
                    <a:pt x="28" y="14"/>
                  </a:cubicBezTo>
                  <a:cubicBezTo>
                    <a:pt x="29" y="14"/>
                    <a:pt x="34" y="13"/>
                    <a:pt x="34" y="13"/>
                  </a:cubicBezTo>
                  <a:cubicBezTo>
                    <a:pt x="34" y="13"/>
                    <a:pt x="33" y="12"/>
                    <a:pt x="33" y="12"/>
                  </a:cubicBezTo>
                  <a:cubicBezTo>
                    <a:pt x="33" y="11"/>
                    <a:pt x="36" y="12"/>
                    <a:pt x="37" y="12"/>
                  </a:cubicBezTo>
                  <a:cubicBezTo>
                    <a:pt x="37" y="12"/>
                    <a:pt x="39" y="12"/>
                    <a:pt x="39" y="11"/>
                  </a:cubicBezTo>
                  <a:cubicBezTo>
                    <a:pt x="39" y="10"/>
                    <a:pt x="40" y="9"/>
                    <a:pt x="40" y="9"/>
                  </a:cubicBezTo>
                  <a:cubicBezTo>
                    <a:pt x="40" y="9"/>
                    <a:pt x="40" y="9"/>
                    <a:pt x="39" y="9"/>
                  </a:cubicBezTo>
                  <a:cubicBezTo>
                    <a:pt x="39" y="8"/>
                    <a:pt x="42" y="7"/>
                    <a:pt x="42" y="6"/>
                  </a:cubicBezTo>
                  <a:cubicBezTo>
                    <a:pt x="41" y="5"/>
                    <a:pt x="36" y="4"/>
                    <a:pt x="34" y="4"/>
                  </a:cubicBezTo>
                  <a:cubicBezTo>
                    <a:pt x="32" y="3"/>
                    <a:pt x="36" y="4"/>
                    <a:pt x="34" y="4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422" name="Freeform 417">
              <a:extLst>
                <a:ext uri="{FF2B5EF4-FFF2-40B4-BE49-F238E27FC236}">
                  <a16:creationId xmlns:a16="http://schemas.microsoft.com/office/drawing/2014/main" id="{E12E67CC-368D-174C-BF74-8A813CA05D80}"/>
                </a:ext>
              </a:extLst>
            </p:cNvPr>
            <p:cNvSpPr>
              <a:spLocks/>
            </p:cNvSpPr>
            <p:nvPr/>
          </p:nvSpPr>
          <p:spPr bwMode="auto">
            <a:xfrm>
              <a:off x="5924382" y="2509067"/>
              <a:ext cx="27052" cy="28235"/>
            </a:xfrm>
            <a:custGeom>
              <a:avLst/>
              <a:gdLst>
                <a:gd name="T0" fmla="*/ 7 w 8"/>
                <a:gd name="T1" fmla="*/ 6 h 8"/>
                <a:gd name="T2" fmla="*/ 4 w 8"/>
                <a:gd name="T3" fmla="*/ 0 h 8"/>
                <a:gd name="T4" fmla="*/ 6 w 8"/>
                <a:gd name="T5" fmla="*/ 2 h 8"/>
                <a:gd name="T6" fmla="*/ 7 w 8"/>
                <a:gd name="T7" fmla="*/ 6 h 8"/>
                <a:gd name="T8" fmla="*/ 7 w 8"/>
                <a:gd name="T9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8">
                  <a:moveTo>
                    <a:pt x="7" y="6"/>
                  </a:moveTo>
                  <a:cubicBezTo>
                    <a:pt x="6" y="7"/>
                    <a:pt x="0" y="1"/>
                    <a:pt x="4" y="0"/>
                  </a:cubicBezTo>
                  <a:cubicBezTo>
                    <a:pt x="5" y="0"/>
                    <a:pt x="8" y="0"/>
                    <a:pt x="6" y="2"/>
                  </a:cubicBezTo>
                  <a:cubicBezTo>
                    <a:pt x="3" y="4"/>
                    <a:pt x="7" y="4"/>
                    <a:pt x="7" y="6"/>
                  </a:cubicBezTo>
                  <a:cubicBezTo>
                    <a:pt x="6" y="8"/>
                    <a:pt x="7" y="5"/>
                    <a:pt x="7" y="6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423" name="Freeform 418">
              <a:extLst>
                <a:ext uri="{FF2B5EF4-FFF2-40B4-BE49-F238E27FC236}">
                  <a16:creationId xmlns:a16="http://schemas.microsoft.com/office/drawing/2014/main" id="{A9AF85AD-FE83-5446-85F9-C596037F3F4D}"/>
                </a:ext>
              </a:extLst>
            </p:cNvPr>
            <p:cNvSpPr>
              <a:spLocks/>
            </p:cNvSpPr>
            <p:nvPr/>
          </p:nvSpPr>
          <p:spPr bwMode="auto">
            <a:xfrm>
              <a:off x="6376030" y="2696125"/>
              <a:ext cx="37637" cy="21176"/>
            </a:xfrm>
            <a:custGeom>
              <a:avLst/>
              <a:gdLst>
                <a:gd name="T0" fmla="*/ 3 w 11"/>
                <a:gd name="T1" fmla="*/ 4 h 6"/>
                <a:gd name="T2" fmla="*/ 1 w 11"/>
                <a:gd name="T3" fmla="*/ 1 h 6"/>
                <a:gd name="T4" fmla="*/ 6 w 11"/>
                <a:gd name="T5" fmla="*/ 1 h 6"/>
                <a:gd name="T6" fmla="*/ 3 w 11"/>
                <a:gd name="T7" fmla="*/ 4 h 6"/>
                <a:gd name="T8" fmla="*/ 3 w 11"/>
                <a:gd name="T9" fmla="*/ 4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6">
                  <a:moveTo>
                    <a:pt x="3" y="4"/>
                  </a:moveTo>
                  <a:cubicBezTo>
                    <a:pt x="1" y="3"/>
                    <a:pt x="0" y="3"/>
                    <a:pt x="1" y="1"/>
                  </a:cubicBezTo>
                  <a:cubicBezTo>
                    <a:pt x="2" y="0"/>
                    <a:pt x="4" y="1"/>
                    <a:pt x="6" y="1"/>
                  </a:cubicBezTo>
                  <a:cubicBezTo>
                    <a:pt x="11" y="2"/>
                    <a:pt x="6" y="6"/>
                    <a:pt x="3" y="4"/>
                  </a:cubicBezTo>
                  <a:cubicBezTo>
                    <a:pt x="2" y="3"/>
                    <a:pt x="4" y="5"/>
                    <a:pt x="3" y="4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424" name="Freeform 419">
              <a:extLst>
                <a:ext uri="{FF2B5EF4-FFF2-40B4-BE49-F238E27FC236}">
                  <a16:creationId xmlns:a16="http://schemas.microsoft.com/office/drawing/2014/main" id="{84C58951-41B3-2D48-BBED-4094098870FF}"/>
                </a:ext>
              </a:extLst>
            </p:cNvPr>
            <p:cNvSpPr>
              <a:spLocks/>
            </p:cNvSpPr>
            <p:nvPr/>
          </p:nvSpPr>
          <p:spPr bwMode="auto">
            <a:xfrm>
              <a:off x="6303106" y="2999656"/>
              <a:ext cx="21170" cy="17648"/>
            </a:xfrm>
            <a:custGeom>
              <a:avLst/>
              <a:gdLst>
                <a:gd name="T0" fmla="*/ 5 w 6"/>
                <a:gd name="T1" fmla="*/ 2 h 5"/>
                <a:gd name="T2" fmla="*/ 5 w 6"/>
                <a:gd name="T3" fmla="*/ 1 h 5"/>
                <a:gd name="T4" fmla="*/ 2 w 6"/>
                <a:gd name="T5" fmla="*/ 1 h 5"/>
                <a:gd name="T6" fmla="*/ 1 w 6"/>
                <a:gd name="T7" fmla="*/ 3 h 5"/>
                <a:gd name="T8" fmla="*/ 0 w 6"/>
                <a:gd name="T9" fmla="*/ 4 h 5"/>
                <a:gd name="T10" fmla="*/ 5 w 6"/>
                <a:gd name="T11" fmla="*/ 2 h 5"/>
                <a:gd name="T12" fmla="*/ 5 w 6"/>
                <a:gd name="T13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" h="5">
                  <a:moveTo>
                    <a:pt x="5" y="2"/>
                  </a:moveTo>
                  <a:cubicBezTo>
                    <a:pt x="6" y="2"/>
                    <a:pt x="5" y="1"/>
                    <a:pt x="5" y="1"/>
                  </a:cubicBezTo>
                  <a:cubicBezTo>
                    <a:pt x="4" y="0"/>
                    <a:pt x="3" y="1"/>
                    <a:pt x="2" y="1"/>
                  </a:cubicBezTo>
                  <a:cubicBezTo>
                    <a:pt x="1" y="1"/>
                    <a:pt x="0" y="2"/>
                    <a:pt x="1" y="3"/>
                  </a:cubicBezTo>
                  <a:cubicBezTo>
                    <a:pt x="1" y="3"/>
                    <a:pt x="0" y="5"/>
                    <a:pt x="0" y="4"/>
                  </a:cubicBezTo>
                  <a:cubicBezTo>
                    <a:pt x="0" y="4"/>
                    <a:pt x="5" y="2"/>
                    <a:pt x="5" y="2"/>
                  </a:cubicBezTo>
                  <a:cubicBezTo>
                    <a:pt x="6" y="2"/>
                    <a:pt x="3" y="3"/>
                    <a:pt x="5" y="2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425" name="Freeform 420">
              <a:extLst>
                <a:ext uri="{FF2B5EF4-FFF2-40B4-BE49-F238E27FC236}">
                  <a16:creationId xmlns:a16="http://schemas.microsoft.com/office/drawing/2014/main" id="{226E0EF4-7062-A240-BB83-981A4C2C7C60}"/>
                </a:ext>
              </a:extLst>
            </p:cNvPr>
            <p:cNvSpPr>
              <a:spLocks/>
            </p:cNvSpPr>
            <p:nvPr/>
          </p:nvSpPr>
          <p:spPr bwMode="auto">
            <a:xfrm>
              <a:off x="5844402" y="3100833"/>
              <a:ext cx="17642" cy="9412"/>
            </a:xfrm>
            <a:custGeom>
              <a:avLst/>
              <a:gdLst>
                <a:gd name="T0" fmla="*/ 3 w 5"/>
                <a:gd name="T1" fmla="*/ 3 h 3"/>
                <a:gd name="T2" fmla="*/ 3 w 5"/>
                <a:gd name="T3" fmla="*/ 0 h 3"/>
                <a:gd name="T4" fmla="*/ 3 w 5"/>
                <a:gd name="T5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3">
                  <a:moveTo>
                    <a:pt x="3" y="3"/>
                  </a:moveTo>
                  <a:cubicBezTo>
                    <a:pt x="1" y="3"/>
                    <a:pt x="0" y="1"/>
                    <a:pt x="3" y="0"/>
                  </a:cubicBezTo>
                  <a:cubicBezTo>
                    <a:pt x="5" y="0"/>
                    <a:pt x="4" y="3"/>
                    <a:pt x="3" y="3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426" name="Freeform 421">
              <a:extLst>
                <a:ext uri="{FF2B5EF4-FFF2-40B4-BE49-F238E27FC236}">
                  <a16:creationId xmlns:a16="http://schemas.microsoft.com/office/drawing/2014/main" id="{30C7CCC3-9EB5-AA4C-A3D1-1ABED9DABB6F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4910" y="3204362"/>
              <a:ext cx="17642" cy="16471"/>
            </a:xfrm>
            <a:custGeom>
              <a:avLst/>
              <a:gdLst>
                <a:gd name="T0" fmla="*/ 5 w 5"/>
                <a:gd name="T1" fmla="*/ 1 h 5"/>
                <a:gd name="T2" fmla="*/ 1 w 5"/>
                <a:gd name="T3" fmla="*/ 5 h 5"/>
                <a:gd name="T4" fmla="*/ 4 w 5"/>
                <a:gd name="T5" fmla="*/ 3 h 5"/>
                <a:gd name="T6" fmla="*/ 5 w 5"/>
                <a:gd name="T7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5">
                  <a:moveTo>
                    <a:pt x="5" y="1"/>
                  </a:moveTo>
                  <a:cubicBezTo>
                    <a:pt x="5" y="1"/>
                    <a:pt x="0" y="5"/>
                    <a:pt x="1" y="5"/>
                  </a:cubicBezTo>
                  <a:cubicBezTo>
                    <a:pt x="2" y="5"/>
                    <a:pt x="4" y="3"/>
                    <a:pt x="4" y="3"/>
                  </a:cubicBezTo>
                  <a:cubicBezTo>
                    <a:pt x="5" y="2"/>
                    <a:pt x="5" y="0"/>
                    <a:pt x="5" y="1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427" name="Freeform 422">
              <a:extLst>
                <a:ext uri="{FF2B5EF4-FFF2-40B4-BE49-F238E27FC236}">
                  <a16:creationId xmlns:a16="http://schemas.microsoft.com/office/drawing/2014/main" id="{4510CB89-5FDC-624D-A583-7C715D31ECAD}"/>
                </a:ext>
              </a:extLst>
            </p:cNvPr>
            <p:cNvSpPr>
              <a:spLocks/>
            </p:cNvSpPr>
            <p:nvPr/>
          </p:nvSpPr>
          <p:spPr bwMode="auto">
            <a:xfrm>
              <a:off x="6144325" y="3231420"/>
              <a:ext cx="7057" cy="3529"/>
            </a:xfrm>
            <a:custGeom>
              <a:avLst/>
              <a:gdLst>
                <a:gd name="T0" fmla="*/ 1 w 2"/>
                <a:gd name="T1" fmla="*/ 0 h 1"/>
                <a:gd name="T2" fmla="*/ 1 w 2"/>
                <a:gd name="T3" fmla="*/ 1 h 1"/>
                <a:gd name="T4" fmla="*/ 1 w 2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1" y="0"/>
                  </a:moveTo>
                  <a:cubicBezTo>
                    <a:pt x="1" y="0"/>
                    <a:pt x="0" y="1"/>
                    <a:pt x="1" y="1"/>
                  </a:cubicBezTo>
                  <a:cubicBezTo>
                    <a:pt x="1" y="1"/>
                    <a:pt x="2" y="0"/>
                    <a:pt x="1" y="0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428" name="Freeform 423">
              <a:extLst>
                <a:ext uri="{FF2B5EF4-FFF2-40B4-BE49-F238E27FC236}">
                  <a16:creationId xmlns:a16="http://schemas.microsoft.com/office/drawing/2014/main" id="{3BEE9A12-BEE8-4F47-B089-2E9F9D59D7BE}"/>
                </a:ext>
              </a:extLst>
            </p:cNvPr>
            <p:cNvSpPr>
              <a:spLocks/>
            </p:cNvSpPr>
            <p:nvPr/>
          </p:nvSpPr>
          <p:spPr bwMode="auto">
            <a:xfrm>
              <a:off x="6096102" y="3286715"/>
              <a:ext cx="10585" cy="3529"/>
            </a:xfrm>
            <a:custGeom>
              <a:avLst/>
              <a:gdLst>
                <a:gd name="T0" fmla="*/ 2 w 3"/>
                <a:gd name="T1" fmla="*/ 0 h 1"/>
                <a:gd name="T2" fmla="*/ 1 w 3"/>
                <a:gd name="T3" fmla="*/ 1 h 1"/>
                <a:gd name="T4" fmla="*/ 2 w 3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1">
                  <a:moveTo>
                    <a:pt x="2" y="0"/>
                  </a:moveTo>
                  <a:cubicBezTo>
                    <a:pt x="2" y="0"/>
                    <a:pt x="0" y="1"/>
                    <a:pt x="1" y="1"/>
                  </a:cubicBezTo>
                  <a:cubicBezTo>
                    <a:pt x="1" y="1"/>
                    <a:pt x="3" y="0"/>
                    <a:pt x="2" y="0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429" name="Freeform 424">
              <a:extLst>
                <a:ext uri="{FF2B5EF4-FFF2-40B4-BE49-F238E27FC236}">
                  <a16:creationId xmlns:a16="http://schemas.microsoft.com/office/drawing/2014/main" id="{56472670-51BB-964C-A43F-240A47F7EFF8}"/>
                </a:ext>
              </a:extLst>
            </p:cNvPr>
            <p:cNvSpPr>
              <a:spLocks/>
            </p:cNvSpPr>
            <p:nvPr/>
          </p:nvSpPr>
          <p:spPr bwMode="auto">
            <a:xfrm>
              <a:off x="6054936" y="3304362"/>
              <a:ext cx="24699" cy="14118"/>
            </a:xfrm>
            <a:custGeom>
              <a:avLst/>
              <a:gdLst>
                <a:gd name="T0" fmla="*/ 6 w 7"/>
                <a:gd name="T1" fmla="*/ 0 h 4"/>
                <a:gd name="T2" fmla="*/ 1 w 7"/>
                <a:gd name="T3" fmla="*/ 3 h 4"/>
                <a:gd name="T4" fmla="*/ 6 w 7"/>
                <a:gd name="T5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" h="4">
                  <a:moveTo>
                    <a:pt x="6" y="0"/>
                  </a:moveTo>
                  <a:cubicBezTo>
                    <a:pt x="5" y="0"/>
                    <a:pt x="0" y="2"/>
                    <a:pt x="1" y="3"/>
                  </a:cubicBezTo>
                  <a:cubicBezTo>
                    <a:pt x="2" y="4"/>
                    <a:pt x="7" y="0"/>
                    <a:pt x="6" y="0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430" name="Freeform 425">
              <a:extLst>
                <a:ext uri="{FF2B5EF4-FFF2-40B4-BE49-F238E27FC236}">
                  <a16:creationId xmlns:a16="http://schemas.microsoft.com/office/drawing/2014/main" id="{ECCE5887-F873-AC4D-A5F5-4CD81EE99E99}"/>
                </a:ext>
              </a:extLst>
            </p:cNvPr>
            <p:cNvSpPr>
              <a:spLocks/>
            </p:cNvSpPr>
            <p:nvPr/>
          </p:nvSpPr>
          <p:spPr bwMode="auto">
            <a:xfrm>
              <a:off x="6027884" y="3318480"/>
              <a:ext cx="19994" cy="12942"/>
            </a:xfrm>
            <a:custGeom>
              <a:avLst/>
              <a:gdLst>
                <a:gd name="T0" fmla="*/ 5 w 6"/>
                <a:gd name="T1" fmla="*/ 0 h 4"/>
                <a:gd name="T2" fmla="*/ 1 w 6"/>
                <a:gd name="T3" fmla="*/ 3 h 4"/>
                <a:gd name="T4" fmla="*/ 5 w 6"/>
                <a:gd name="T5" fmla="*/ 0 h 4"/>
                <a:gd name="T6" fmla="*/ 5 w 6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4">
                  <a:moveTo>
                    <a:pt x="5" y="0"/>
                  </a:moveTo>
                  <a:cubicBezTo>
                    <a:pt x="5" y="0"/>
                    <a:pt x="0" y="2"/>
                    <a:pt x="1" y="3"/>
                  </a:cubicBezTo>
                  <a:cubicBezTo>
                    <a:pt x="2" y="4"/>
                    <a:pt x="5" y="0"/>
                    <a:pt x="5" y="0"/>
                  </a:cubicBezTo>
                  <a:cubicBezTo>
                    <a:pt x="5" y="0"/>
                    <a:pt x="6" y="0"/>
                    <a:pt x="5" y="0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431" name="Freeform 426">
              <a:extLst>
                <a:ext uri="{FF2B5EF4-FFF2-40B4-BE49-F238E27FC236}">
                  <a16:creationId xmlns:a16="http://schemas.microsoft.com/office/drawing/2014/main" id="{5A9D19BF-D92D-1742-8C9A-E951D5F05166}"/>
                </a:ext>
              </a:extLst>
            </p:cNvPr>
            <p:cNvSpPr>
              <a:spLocks/>
            </p:cNvSpPr>
            <p:nvPr/>
          </p:nvSpPr>
          <p:spPr bwMode="auto">
            <a:xfrm>
              <a:off x="6010242" y="3329067"/>
              <a:ext cx="17642" cy="16471"/>
            </a:xfrm>
            <a:custGeom>
              <a:avLst/>
              <a:gdLst>
                <a:gd name="T0" fmla="*/ 4 w 5"/>
                <a:gd name="T1" fmla="*/ 0 h 5"/>
                <a:gd name="T2" fmla="*/ 0 w 5"/>
                <a:gd name="T3" fmla="*/ 4 h 5"/>
                <a:gd name="T4" fmla="*/ 4 w 5"/>
                <a:gd name="T5" fmla="*/ 0 h 5"/>
                <a:gd name="T6" fmla="*/ 4 w 5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5">
                  <a:moveTo>
                    <a:pt x="4" y="0"/>
                  </a:moveTo>
                  <a:cubicBezTo>
                    <a:pt x="4" y="0"/>
                    <a:pt x="0" y="4"/>
                    <a:pt x="0" y="4"/>
                  </a:cubicBezTo>
                  <a:cubicBezTo>
                    <a:pt x="2" y="5"/>
                    <a:pt x="4" y="0"/>
                    <a:pt x="4" y="0"/>
                  </a:cubicBezTo>
                  <a:cubicBezTo>
                    <a:pt x="4" y="0"/>
                    <a:pt x="5" y="0"/>
                    <a:pt x="4" y="0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432" name="Freeform 427">
              <a:extLst>
                <a:ext uri="{FF2B5EF4-FFF2-40B4-BE49-F238E27FC236}">
                  <a16:creationId xmlns:a16="http://schemas.microsoft.com/office/drawing/2014/main" id="{2A555292-1B74-A848-9537-7C0C98619C27}"/>
                </a:ext>
              </a:extLst>
            </p:cNvPr>
            <p:cNvSpPr>
              <a:spLocks/>
            </p:cNvSpPr>
            <p:nvPr/>
          </p:nvSpPr>
          <p:spPr bwMode="auto">
            <a:xfrm>
              <a:off x="6006713" y="3352597"/>
              <a:ext cx="3528" cy="3529"/>
            </a:xfrm>
            <a:custGeom>
              <a:avLst/>
              <a:gdLst>
                <a:gd name="T0" fmla="*/ 1 w 1"/>
                <a:gd name="T1" fmla="*/ 0 h 1"/>
                <a:gd name="T2" fmla="*/ 1 w 1"/>
                <a:gd name="T3" fmla="*/ 1 h 1"/>
                <a:gd name="T4" fmla="*/ 1 w 1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0" y="0"/>
                    <a:pt x="0" y="1"/>
                    <a:pt x="1" y="1"/>
                  </a:cubicBezTo>
                  <a:cubicBezTo>
                    <a:pt x="1" y="1"/>
                    <a:pt x="1" y="0"/>
                    <a:pt x="1" y="0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433" name="Freeform 428">
              <a:extLst>
                <a:ext uri="{FF2B5EF4-FFF2-40B4-BE49-F238E27FC236}">
                  <a16:creationId xmlns:a16="http://schemas.microsoft.com/office/drawing/2014/main" id="{5D00DF78-0D37-9748-B9AD-E3243B86FE8B}"/>
                </a:ext>
              </a:extLst>
            </p:cNvPr>
            <p:cNvSpPr>
              <a:spLocks/>
            </p:cNvSpPr>
            <p:nvPr/>
          </p:nvSpPr>
          <p:spPr bwMode="auto">
            <a:xfrm>
              <a:off x="5989071" y="3338479"/>
              <a:ext cx="17642" cy="14118"/>
            </a:xfrm>
            <a:custGeom>
              <a:avLst/>
              <a:gdLst>
                <a:gd name="T0" fmla="*/ 4 w 5"/>
                <a:gd name="T1" fmla="*/ 1 h 4"/>
                <a:gd name="T2" fmla="*/ 0 w 5"/>
                <a:gd name="T3" fmla="*/ 4 h 4"/>
                <a:gd name="T4" fmla="*/ 4 w 5"/>
                <a:gd name="T5" fmla="*/ 1 h 4"/>
                <a:gd name="T6" fmla="*/ 4 w 5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4">
                  <a:moveTo>
                    <a:pt x="4" y="1"/>
                  </a:moveTo>
                  <a:cubicBezTo>
                    <a:pt x="2" y="2"/>
                    <a:pt x="0" y="3"/>
                    <a:pt x="0" y="4"/>
                  </a:cubicBezTo>
                  <a:cubicBezTo>
                    <a:pt x="0" y="4"/>
                    <a:pt x="4" y="1"/>
                    <a:pt x="4" y="1"/>
                  </a:cubicBezTo>
                  <a:cubicBezTo>
                    <a:pt x="3" y="1"/>
                    <a:pt x="5" y="0"/>
                    <a:pt x="4" y="1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434" name="Freeform 429">
              <a:extLst>
                <a:ext uri="{FF2B5EF4-FFF2-40B4-BE49-F238E27FC236}">
                  <a16:creationId xmlns:a16="http://schemas.microsoft.com/office/drawing/2014/main" id="{4B8F11CD-7A80-3742-A00E-2B1EC1F92EFE}"/>
                </a:ext>
              </a:extLst>
            </p:cNvPr>
            <p:cNvSpPr>
              <a:spLocks/>
            </p:cNvSpPr>
            <p:nvPr/>
          </p:nvSpPr>
          <p:spPr bwMode="auto">
            <a:xfrm>
              <a:off x="5862044" y="3466715"/>
              <a:ext cx="7057" cy="10588"/>
            </a:xfrm>
            <a:custGeom>
              <a:avLst/>
              <a:gdLst>
                <a:gd name="T0" fmla="*/ 1 w 2"/>
                <a:gd name="T1" fmla="*/ 0 h 3"/>
                <a:gd name="T2" fmla="*/ 1 w 2"/>
                <a:gd name="T3" fmla="*/ 3 h 3"/>
                <a:gd name="T4" fmla="*/ 1 w 2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3">
                  <a:moveTo>
                    <a:pt x="1" y="0"/>
                  </a:moveTo>
                  <a:cubicBezTo>
                    <a:pt x="1" y="0"/>
                    <a:pt x="0" y="3"/>
                    <a:pt x="1" y="3"/>
                  </a:cubicBezTo>
                  <a:cubicBezTo>
                    <a:pt x="2" y="3"/>
                    <a:pt x="2" y="0"/>
                    <a:pt x="1" y="0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grpSp>
          <p:nvGrpSpPr>
            <p:cNvPr id="435" name="Group 113">
              <a:extLst>
                <a:ext uri="{FF2B5EF4-FFF2-40B4-BE49-F238E27FC236}">
                  <a16:creationId xmlns:a16="http://schemas.microsoft.com/office/drawing/2014/main" id="{0214856A-7F46-5A49-B636-5555299564D0}"/>
                </a:ext>
              </a:extLst>
            </p:cNvPr>
            <p:cNvGrpSpPr/>
            <p:nvPr/>
          </p:nvGrpSpPr>
          <p:grpSpPr>
            <a:xfrm>
              <a:off x="5735005" y="3318480"/>
              <a:ext cx="257589" cy="244709"/>
              <a:chOff x="5961121" y="2686384"/>
              <a:chExt cx="288245" cy="273760"/>
            </a:xfrm>
            <a:grpFill/>
          </p:grpSpPr>
          <p:sp>
            <p:nvSpPr>
              <p:cNvPr id="800" name="Freeform 430">
                <a:extLst>
                  <a:ext uri="{FF2B5EF4-FFF2-40B4-BE49-F238E27FC236}">
                    <a16:creationId xmlns:a16="http://schemas.microsoft.com/office/drawing/2014/main" id="{8E474721-F12E-294B-A4D6-ADF1D6AEE63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30914" y="2686384"/>
                <a:ext cx="118452" cy="100026"/>
              </a:xfrm>
              <a:custGeom>
                <a:avLst/>
                <a:gdLst>
                  <a:gd name="T0" fmla="*/ 28 w 31"/>
                  <a:gd name="T1" fmla="*/ 10 h 26"/>
                  <a:gd name="T2" fmla="*/ 29 w 31"/>
                  <a:gd name="T3" fmla="*/ 7 h 26"/>
                  <a:gd name="T4" fmla="*/ 27 w 31"/>
                  <a:gd name="T5" fmla="*/ 10 h 26"/>
                  <a:gd name="T6" fmla="*/ 20 w 31"/>
                  <a:gd name="T7" fmla="*/ 8 h 26"/>
                  <a:gd name="T8" fmla="*/ 11 w 31"/>
                  <a:gd name="T9" fmla="*/ 1 h 26"/>
                  <a:gd name="T10" fmla="*/ 11 w 31"/>
                  <a:gd name="T11" fmla="*/ 5 h 26"/>
                  <a:gd name="T12" fmla="*/ 9 w 31"/>
                  <a:gd name="T13" fmla="*/ 11 h 26"/>
                  <a:gd name="T14" fmla="*/ 7 w 31"/>
                  <a:gd name="T15" fmla="*/ 14 h 26"/>
                  <a:gd name="T16" fmla="*/ 4 w 31"/>
                  <a:gd name="T17" fmla="*/ 14 h 26"/>
                  <a:gd name="T18" fmla="*/ 5 w 31"/>
                  <a:gd name="T19" fmla="*/ 16 h 26"/>
                  <a:gd name="T20" fmla="*/ 1 w 31"/>
                  <a:gd name="T21" fmla="*/ 18 h 26"/>
                  <a:gd name="T22" fmla="*/ 2 w 31"/>
                  <a:gd name="T23" fmla="*/ 23 h 26"/>
                  <a:gd name="T24" fmla="*/ 4 w 31"/>
                  <a:gd name="T25" fmla="*/ 25 h 26"/>
                  <a:gd name="T26" fmla="*/ 6 w 31"/>
                  <a:gd name="T27" fmla="*/ 23 h 26"/>
                  <a:gd name="T28" fmla="*/ 7 w 31"/>
                  <a:gd name="T29" fmla="*/ 23 h 26"/>
                  <a:gd name="T30" fmla="*/ 4 w 31"/>
                  <a:gd name="T31" fmla="*/ 20 h 26"/>
                  <a:gd name="T32" fmla="*/ 7 w 31"/>
                  <a:gd name="T33" fmla="*/ 19 h 26"/>
                  <a:gd name="T34" fmla="*/ 12 w 31"/>
                  <a:gd name="T35" fmla="*/ 18 h 26"/>
                  <a:gd name="T36" fmla="*/ 17 w 31"/>
                  <a:gd name="T37" fmla="*/ 21 h 26"/>
                  <a:gd name="T38" fmla="*/ 21 w 31"/>
                  <a:gd name="T39" fmla="*/ 16 h 26"/>
                  <a:gd name="T40" fmla="*/ 31 w 31"/>
                  <a:gd name="T41" fmla="*/ 14 h 26"/>
                  <a:gd name="T42" fmla="*/ 29 w 31"/>
                  <a:gd name="T43" fmla="*/ 12 h 26"/>
                  <a:gd name="T44" fmla="*/ 28 w 31"/>
                  <a:gd name="T45" fmla="*/ 10 h 26"/>
                  <a:gd name="T46" fmla="*/ 28 w 31"/>
                  <a:gd name="T47" fmla="*/ 1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31" h="26">
                    <a:moveTo>
                      <a:pt x="28" y="10"/>
                    </a:moveTo>
                    <a:cubicBezTo>
                      <a:pt x="28" y="10"/>
                      <a:pt x="29" y="8"/>
                      <a:pt x="29" y="7"/>
                    </a:cubicBezTo>
                    <a:cubicBezTo>
                      <a:pt x="29" y="8"/>
                      <a:pt x="27" y="10"/>
                      <a:pt x="27" y="10"/>
                    </a:cubicBezTo>
                    <a:cubicBezTo>
                      <a:pt x="25" y="10"/>
                      <a:pt x="21" y="9"/>
                      <a:pt x="20" y="8"/>
                    </a:cubicBezTo>
                    <a:cubicBezTo>
                      <a:pt x="17" y="7"/>
                      <a:pt x="15" y="2"/>
                      <a:pt x="11" y="1"/>
                    </a:cubicBezTo>
                    <a:cubicBezTo>
                      <a:pt x="9" y="0"/>
                      <a:pt x="10" y="4"/>
                      <a:pt x="11" y="5"/>
                    </a:cubicBezTo>
                    <a:cubicBezTo>
                      <a:pt x="11" y="7"/>
                      <a:pt x="10" y="9"/>
                      <a:pt x="9" y="11"/>
                    </a:cubicBezTo>
                    <a:cubicBezTo>
                      <a:pt x="8" y="12"/>
                      <a:pt x="10" y="15"/>
                      <a:pt x="7" y="14"/>
                    </a:cubicBezTo>
                    <a:cubicBezTo>
                      <a:pt x="7" y="14"/>
                      <a:pt x="5" y="13"/>
                      <a:pt x="4" y="14"/>
                    </a:cubicBezTo>
                    <a:cubicBezTo>
                      <a:pt x="4" y="15"/>
                      <a:pt x="5" y="16"/>
                      <a:pt x="5" y="16"/>
                    </a:cubicBezTo>
                    <a:cubicBezTo>
                      <a:pt x="5" y="16"/>
                      <a:pt x="2" y="18"/>
                      <a:pt x="1" y="18"/>
                    </a:cubicBezTo>
                    <a:cubicBezTo>
                      <a:pt x="0" y="20"/>
                      <a:pt x="3" y="21"/>
                      <a:pt x="2" y="23"/>
                    </a:cubicBezTo>
                    <a:cubicBezTo>
                      <a:pt x="1" y="24"/>
                      <a:pt x="3" y="26"/>
                      <a:pt x="4" y="25"/>
                    </a:cubicBezTo>
                    <a:cubicBezTo>
                      <a:pt x="5" y="24"/>
                      <a:pt x="5" y="23"/>
                      <a:pt x="6" y="23"/>
                    </a:cubicBezTo>
                    <a:cubicBezTo>
                      <a:pt x="6" y="23"/>
                      <a:pt x="7" y="24"/>
                      <a:pt x="7" y="23"/>
                    </a:cubicBezTo>
                    <a:cubicBezTo>
                      <a:pt x="7" y="22"/>
                      <a:pt x="5" y="21"/>
                      <a:pt x="4" y="20"/>
                    </a:cubicBezTo>
                    <a:cubicBezTo>
                      <a:pt x="3" y="18"/>
                      <a:pt x="7" y="19"/>
                      <a:pt x="7" y="19"/>
                    </a:cubicBezTo>
                    <a:cubicBezTo>
                      <a:pt x="9" y="19"/>
                      <a:pt x="10" y="17"/>
                      <a:pt x="12" y="18"/>
                    </a:cubicBezTo>
                    <a:cubicBezTo>
                      <a:pt x="14" y="19"/>
                      <a:pt x="15" y="20"/>
                      <a:pt x="17" y="21"/>
                    </a:cubicBezTo>
                    <a:cubicBezTo>
                      <a:pt x="20" y="23"/>
                      <a:pt x="19" y="17"/>
                      <a:pt x="21" y="16"/>
                    </a:cubicBezTo>
                    <a:cubicBezTo>
                      <a:pt x="21" y="16"/>
                      <a:pt x="31" y="16"/>
                      <a:pt x="31" y="14"/>
                    </a:cubicBezTo>
                    <a:cubicBezTo>
                      <a:pt x="30" y="13"/>
                      <a:pt x="27" y="15"/>
                      <a:pt x="29" y="12"/>
                    </a:cubicBezTo>
                    <a:cubicBezTo>
                      <a:pt x="30" y="11"/>
                      <a:pt x="27" y="12"/>
                      <a:pt x="28" y="10"/>
                    </a:cubicBezTo>
                    <a:cubicBezTo>
                      <a:pt x="29" y="7"/>
                      <a:pt x="28" y="11"/>
                      <a:pt x="28" y="10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5F749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Poppins Light" charset="0"/>
                </a:endParaRPr>
              </a:p>
            </p:txBody>
          </p:sp>
          <p:sp>
            <p:nvSpPr>
              <p:cNvPr id="801" name="Freeform 431">
                <a:extLst>
                  <a:ext uri="{FF2B5EF4-FFF2-40B4-BE49-F238E27FC236}">
                    <a16:creationId xmlns:a16="http://schemas.microsoft.com/office/drawing/2014/main" id="{6C72444C-4D86-9846-9248-B2D19D9D57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61121" y="2778517"/>
                <a:ext cx="215847" cy="181627"/>
              </a:xfrm>
              <a:custGeom>
                <a:avLst/>
                <a:gdLst>
                  <a:gd name="T0" fmla="*/ 52 w 56"/>
                  <a:gd name="T1" fmla="*/ 1 h 47"/>
                  <a:gd name="T2" fmla="*/ 51 w 56"/>
                  <a:gd name="T3" fmla="*/ 1 h 47"/>
                  <a:gd name="T4" fmla="*/ 52 w 56"/>
                  <a:gd name="T5" fmla="*/ 3 h 47"/>
                  <a:gd name="T6" fmla="*/ 49 w 56"/>
                  <a:gd name="T7" fmla="*/ 3 h 47"/>
                  <a:gd name="T8" fmla="*/ 47 w 56"/>
                  <a:gd name="T9" fmla="*/ 5 h 47"/>
                  <a:gd name="T10" fmla="*/ 45 w 56"/>
                  <a:gd name="T11" fmla="*/ 6 h 47"/>
                  <a:gd name="T12" fmla="*/ 46 w 56"/>
                  <a:gd name="T13" fmla="*/ 7 h 47"/>
                  <a:gd name="T14" fmla="*/ 46 w 56"/>
                  <a:gd name="T15" fmla="*/ 10 h 47"/>
                  <a:gd name="T16" fmla="*/ 46 w 56"/>
                  <a:gd name="T17" fmla="*/ 13 h 47"/>
                  <a:gd name="T18" fmla="*/ 41 w 56"/>
                  <a:gd name="T19" fmla="*/ 22 h 47"/>
                  <a:gd name="T20" fmla="*/ 36 w 56"/>
                  <a:gd name="T21" fmla="*/ 27 h 47"/>
                  <a:gd name="T22" fmla="*/ 31 w 56"/>
                  <a:gd name="T23" fmla="*/ 27 h 47"/>
                  <a:gd name="T24" fmla="*/ 32 w 56"/>
                  <a:gd name="T25" fmla="*/ 24 h 47"/>
                  <a:gd name="T26" fmla="*/ 30 w 56"/>
                  <a:gd name="T27" fmla="*/ 25 h 47"/>
                  <a:gd name="T28" fmla="*/ 29 w 56"/>
                  <a:gd name="T29" fmla="*/ 27 h 47"/>
                  <a:gd name="T30" fmla="*/ 25 w 56"/>
                  <a:gd name="T31" fmla="*/ 33 h 47"/>
                  <a:gd name="T32" fmla="*/ 25 w 56"/>
                  <a:gd name="T33" fmla="*/ 34 h 47"/>
                  <a:gd name="T34" fmla="*/ 23 w 56"/>
                  <a:gd name="T35" fmla="*/ 36 h 47"/>
                  <a:gd name="T36" fmla="*/ 21 w 56"/>
                  <a:gd name="T37" fmla="*/ 35 h 47"/>
                  <a:gd name="T38" fmla="*/ 17 w 56"/>
                  <a:gd name="T39" fmla="*/ 35 h 47"/>
                  <a:gd name="T40" fmla="*/ 9 w 56"/>
                  <a:gd name="T41" fmla="*/ 36 h 47"/>
                  <a:gd name="T42" fmla="*/ 2 w 56"/>
                  <a:gd name="T43" fmla="*/ 42 h 47"/>
                  <a:gd name="T44" fmla="*/ 1 w 56"/>
                  <a:gd name="T45" fmla="*/ 44 h 47"/>
                  <a:gd name="T46" fmla="*/ 3 w 56"/>
                  <a:gd name="T47" fmla="*/ 43 h 47"/>
                  <a:gd name="T48" fmla="*/ 5 w 56"/>
                  <a:gd name="T49" fmla="*/ 44 h 47"/>
                  <a:gd name="T50" fmla="*/ 22 w 56"/>
                  <a:gd name="T51" fmla="*/ 40 h 47"/>
                  <a:gd name="T52" fmla="*/ 21 w 56"/>
                  <a:gd name="T53" fmla="*/ 43 h 47"/>
                  <a:gd name="T54" fmla="*/ 24 w 56"/>
                  <a:gd name="T55" fmla="*/ 47 h 47"/>
                  <a:gd name="T56" fmla="*/ 27 w 56"/>
                  <a:gd name="T57" fmla="*/ 44 h 47"/>
                  <a:gd name="T58" fmla="*/ 30 w 56"/>
                  <a:gd name="T59" fmla="*/ 43 h 47"/>
                  <a:gd name="T60" fmla="*/ 31 w 56"/>
                  <a:gd name="T61" fmla="*/ 40 h 47"/>
                  <a:gd name="T62" fmla="*/ 38 w 56"/>
                  <a:gd name="T63" fmla="*/ 39 h 47"/>
                  <a:gd name="T64" fmla="*/ 41 w 56"/>
                  <a:gd name="T65" fmla="*/ 40 h 47"/>
                  <a:gd name="T66" fmla="*/ 43 w 56"/>
                  <a:gd name="T67" fmla="*/ 37 h 47"/>
                  <a:gd name="T68" fmla="*/ 45 w 56"/>
                  <a:gd name="T69" fmla="*/ 35 h 47"/>
                  <a:gd name="T70" fmla="*/ 46 w 56"/>
                  <a:gd name="T71" fmla="*/ 38 h 47"/>
                  <a:gd name="T72" fmla="*/ 48 w 56"/>
                  <a:gd name="T73" fmla="*/ 37 h 47"/>
                  <a:gd name="T74" fmla="*/ 49 w 56"/>
                  <a:gd name="T75" fmla="*/ 35 h 47"/>
                  <a:gd name="T76" fmla="*/ 49 w 56"/>
                  <a:gd name="T77" fmla="*/ 32 h 47"/>
                  <a:gd name="T78" fmla="*/ 51 w 56"/>
                  <a:gd name="T79" fmla="*/ 26 h 47"/>
                  <a:gd name="T80" fmla="*/ 51 w 56"/>
                  <a:gd name="T81" fmla="*/ 19 h 47"/>
                  <a:gd name="T82" fmla="*/ 53 w 56"/>
                  <a:gd name="T83" fmla="*/ 19 h 47"/>
                  <a:gd name="T84" fmla="*/ 55 w 56"/>
                  <a:gd name="T85" fmla="*/ 17 h 47"/>
                  <a:gd name="T86" fmla="*/ 55 w 56"/>
                  <a:gd name="T87" fmla="*/ 9 h 47"/>
                  <a:gd name="T88" fmla="*/ 52 w 56"/>
                  <a:gd name="T89" fmla="*/ 1 h 47"/>
                  <a:gd name="T90" fmla="*/ 52 w 56"/>
                  <a:gd name="T91" fmla="*/ 1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56" h="47">
                    <a:moveTo>
                      <a:pt x="52" y="1"/>
                    </a:moveTo>
                    <a:cubicBezTo>
                      <a:pt x="51" y="1"/>
                      <a:pt x="51" y="0"/>
                      <a:pt x="51" y="1"/>
                    </a:cubicBezTo>
                    <a:cubicBezTo>
                      <a:pt x="49" y="2"/>
                      <a:pt x="51" y="2"/>
                      <a:pt x="52" y="3"/>
                    </a:cubicBezTo>
                    <a:cubicBezTo>
                      <a:pt x="53" y="4"/>
                      <a:pt x="50" y="5"/>
                      <a:pt x="49" y="3"/>
                    </a:cubicBezTo>
                    <a:cubicBezTo>
                      <a:pt x="48" y="1"/>
                      <a:pt x="47" y="4"/>
                      <a:pt x="47" y="5"/>
                    </a:cubicBezTo>
                    <a:cubicBezTo>
                      <a:pt x="46" y="5"/>
                      <a:pt x="45" y="6"/>
                      <a:pt x="45" y="6"/>
                    </a:cubicBezTo>
                    <a:cubicBezTo>
                      <a:pt x="45" y="8"/>
                      <a:pt x="46" y="7"/>
                      <a:pt x="46" y="7"/>
                    </a:cubicBezTo>
                    <a:cubicBezTo>
                      <a:pt x="46" y="8"/>
                      <a:pt x="46" y="9"/>
                      <a:pt x="46" y="10"/>
                    </a:cubicBezTo>
                    <a:cubicBezTo>
                      <a:pt x="46" y="11"/>
                      <a:pt x="47" y="11"/>
                      <a:pt x="46" y="13"/>
                    </a:cubicBezTo>
                    <a:cubicBezTo>
                      <a:pt x="44" y="16"/>
                      <a:pt x="43" y="19"/>
                      <a:pt x="41" y="22"/>
                    </a:cubicBezTo>
                    <a:cubicBezTo>
                      <a:pt x="40" y="23"/>
                      <a:pt x="37" y="27"/>
                      <a:pt x="36" y="27"/>
                    </a:cubicBezTo>
                    <a:cubicBezTo>
                      <a:pt x="34" y="27"/>
                      <a:pt x="32" y="28"/>
                      <a:pt x="31" y="27"/>
                    </a:cubicBezTo>
                    <a:cubicBezTo>
                      <a:pt x="30" y="26"/>
                      <a:pt x="32" y="25"/>
                      <a:pt x="32" y="24"/>
                    </a:cubicBezTo>
                    <a:cubicBezTo>
                      <a:pt x="33" y="23"/>
                      <a:pt x="30" y="25"/>
                      <a:pt x="30" y="25"/>
                    </a:cubicBezTo>
                    <a:cubicBezTo>
                      <a:pt x="29" y="26"/>
                      <a:pt x="29" y="26"/>
                      <a:pt x="29" y="27"/>
                    </a:cubicBezTo>
                    <a:cubicBezTo>
                      <a:pt x="29" y="30"/>
                      <a:pt x="26" y="31"/>
                      <a:pt x="25" y="33"/>
                    </a:cubicBezTo>
                    <a:cubicBezTo>
                      <a:pt x="25" y="33"/>
                      <a:pt x="25" y="34"/>
                      <a:pt x="25" y="34"/>
                    </a:cubicBezTo>
                    <a:cubicBezTo>
                      <a:pt x="25" y="35"/>
                      <a:pt x="23" y="36"/>
                      <a:pt x="23" y="36"/>
                    </a:cubicBezTo>
                    <a:cubicBezTo>
                      <a:pt x="22" y="36"/>
                      <a:pt x="23" y="35"/>
                      <a:pt x="21" y="35"/>
                    </a:cubicBezTo>
                    <a:cubicBezTo>
                      <a:pt x="20" y="35"/>
                      <a:pt x="19" y="35"/>
                      <a:pt x="17" y="35"/>
                    </a:cubicBezTo>
                    <a:cubicBezTo>
                      <a:pt x="14" y="36"/>
                      <a:pt x="12" y="35"/>
                      <a:pt x="9" y="36"/>
                    </a:cubicBezTo>
                    <a:cubicBezTo>
                      <a:pt x="7" y="38"/>
                      <a:pt x="4" y="40"/>
                      <a:pt x="2" y="42"/>
                    </a:cubicBezTo>
                    <a:cubicBezTo>
                      <a:pt x="0" y="42"/>
                      <a:pt x="0" y="45"/>
                      <a:pt x="1" y="44"/>
                    </a:cubicBezTo>
                    <a:cubicBezTo>
                      <a:pt x="2" y="44"/>
                      <a:pt x="2" y="43"/>
                      <a:pt x="3" y="43"/>
                    </a:cubicBezTo>
                    <a:cubicBezTo>
                      <a:pt x="4" y="44"/>
                      <a:pt x="5" y="45"/>
                      <a:pt x="5" y="44"/>
                    </a:cubicBezTo>
                    <a:cubicBezTo>
                      <a:pt x="10" y="43"/>
                      <a:pt x="17" y="39"/>
                      <a:pt x="22" y="40"/>
                    </a:cubicBezTo>
                    <a:cubicBezTo>
                      <a:pt x="23" y="41"/>
                      <a:pt x="21" y="43"/>
                      <a:pt x="21" y="43"/>
                    </a:cubicBezTo>
                    <a:cubicBezTo>
                      <a:pt x="22" y="44"/>
                      <a:pt x="23" y="47"/>
                      <a:pt x="24" y="47"/>
                    </a:cubicBezTo>
                    <a:cubicBezTo>
                      <a:pt x="25" y="46"/>
                      <a:pt x="26" y="45"/>
                      <a:pt x="27" y="44"/>
                    </a:cubicBezTo>
                    <a:cubicBezTo>
                      <a:pt x="28" y="42"/>
                      <a:pt x="28" y="43"/>
                      <a:pt x="30" y="43"/>
                    </a:cubicBezTo>
                    <a:cubicBezTo>
                      <a:pt x="29" y="43"/>
                      <a:pt x="28" y="35"/>
                      <a:pt x="31" y="40"/>
                    </a:cubicBezTo>
                    <a:cubicBezTo>
                      <a:pt x="32" y="42"/>
                      <a:pt x="37" y="40"/>
                      <a:pt x="38" y="39"/>
                    </a:cubicBezTo>
                    <a:cubicBezTo>
                      <a:pt x="40" y="36"/>
                      <a:pt x="40" y="42"/>
                      <a:pt x="41" y="40"/>
                    </a:cubicBezTo>
                    <a:cubicBezTo>
                      <a:pt x="41" y="39"/>
                      <a:pt x="42" y="37"/>
                      <a:pt x="43" y="37"/>
                    </a:cubicBezTo>
                    <a:cubicBezTo>
                      <a:pt x="44" y="36"/>
                      <a:pt x="44" y="37"/>
                      <a:pt x="45" y="35"/>
                    </a:cubicBezTo>
                    <a:cubicBezTo>
                      <a:pt x="45" y="35"/>
                      <a:pt x="45" y="39"/>
                      <a:pt x="46" y="38"/>
                    </a:cubicBezTo>
                    <a:cubicBezTo>
                      <a:pt x="46" y="38"/>
                      <a:pt x="47" y="38"/>
                      <a:pt x="48" y="37"/>
                    </a:cubicBezTo>
                    <a:cubicBezTo>
                      <a:pt x="49" y="37"/>
                      <a:pt x="48" y="36"/>
                      <a:pt x="49" y="35"/>
                    </a:cubicBezTo>
                    <a:cubicBezTo>
                      <a:pt x="51" y="34"/>
                      <a:pt x="51" y="34"/>
                      <a:pt x="49" y="32"/>
                    </a:cubicBezTo>
                    <a:cubicBezTo>
                      <a:pt x="48" y="31"/>
                      <a:pt x="51" y="28"/>
                      <a:pt x="51" y="26"/>
                    </a:cubicBezTo>
                    <a:cubicBezTo>
                      <a:pt x="52" y="24"/>
                      <a:pt x="50" y="21"/>
                      <a:pt x="51" y="19"/>
                    </a:cubicBezTo>
                    <a:cubicBezTo>
                      <a:pt x="52" y="18"/>
                      <a:pt x="52" y="19"/>
                      <a:pt x="53" y="19"/>
                    </a:cubicBezTo>
                    <a:cubicBezTo>
                      <a:pt x="54" y="19"/>
                      <a:pt x="55" y="17"/>
                      <a:pt x="55" y="17"/>
                    </a:cubicBezTo>
                    <a:cubicBezTo>
                      <a:pt x="56" y="14"/>
                      <a:pt x="56" y="11"/>
                      <a:pt x="55" y="9"/>
                    </a:cubicBezTo>
                    <a:cubicBezTo>
                      <a:pt x="55" y="8"/>
                      <a:pt x="52" y="1"/>
                      <a:pt x="52" y="1"/>
                    </a:cubicBezTo>
                    <a:cubicBezTo>
                      <a:pt x="52" y="1"/>
                      <a:pt x="52" y="1"/>
                      <a:pt x="52" y="1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5F749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Poppins Light" charset="0"/>
                </a:endParaRPr>
              </a:p>
            </p:txBody>
          </p:sp>
        </p:grpSp>
        <p:sp>
          <p:nvSpPr>
            <p:cNvPr id="436" name="Freeform 432">
              <a:extLst>
                <a:ext uri="{FF2B5EF4-FFF2-40B4-BE49-F238E27FC236}">
                  <a16:creationId xmlns:a16="http://schemas.microsoft.com/office/drawing/2014/main" id="{AA7514FE-E214-624E-8612-A55D87627301}"/>
                </a:ext>
              </a:extLst>
            </p:cNvPr>
            <p:cNvSpPr>
              <a:spLocks/>
            </p:cNvSpPr>
            <p:nvPr/>
          </p:nvSpPr>
          <p:spPr bwMode="auto">
            <a:xfrm>
              <a:off x="5799707" y="3543185"/>
              <a:ext cx="7057" cy="9412"/>
            </a:xfrm>
            <a:custGeom>
              <a:avLst/>
              <a:gdLst>
                <a:gd name="T0" fmla="*/ 2 w 2"/>
                <a:gd name="T1" fmla="*/ 0 h 3"/>
                <a:gd name="T2" fmla="*/ 0 w 2"/>
                <a:gd name="T3" fmla="*/ 1 h 3"/>
                <a:gd name="T4" fmla="*/ 2 w 2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3">
                  <a:moveTo>
                    <a:pt x="2" y="0"/>
                  </a:moveTo>
                  <a:cubicBezTo>
                    <a:pt x="2" y="0"/>
                    <a:pt x="0" y="1"/>
                    <a:pt x="0" y="1"/>
                  </a:cubicBezTo>
                  <a:cubicBezTo>
                    <a:pt x="1" y="3"/>
                    <a:pt x="2" y="1"/>
                    <a:pt x="2" y="0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437" name="Freeform 433">
              <a:extLst>
                <a:ext uri="{FF2B5EF4-FFF2-40B4-BE49-F238E27FC236}">
                  <a16:creationId xmlns:a16="http://schemas.microsoft.com/office/drawing/2014/main" id="{1B38064E-9EFF-1C46-869B-28AE161E0F20}"/>
                </a:ext>
              </a:extLst>
            </p:cNvPr>
            <p:cNvSpPr>
              <a:spLocks/>
            </p:cNvSpPr>
            <p:nvPr/>
          </p:nvSpPr>
          <p:spPr bwMode="auto">
            <a:xfrm>
              <a:off x="5758542" y="3543185"/>
              <a:ext cx="44694" cy="34117"/>
            </a:xfrm>
            <a:custGeom>
              <a:avLst/>
              <a:gdLst>
                <a:gd name="T0" fmla="*/ 11 w 13"/>
                <a:gd name="T1" fmla="*/ 2 h 10"/>
                <a:gd name="T2" fmla="*/ 7 w 13"/>
                <a:gd name="T3" fmla="*/ 2 h 10"/>
                <a:gd name="T4" fmla="*/ 5 w 13"/>
                <a:gd name="T5" fmla="*/ 3 h 10"/>
                <a:gd name="T6" fmla="*/ 3 w 13"/>
                <a:gd name="T7" fmla="*/ 4 h 10"/>
                <a:gd name="T8" fmla="*/ 0 w 13"/>
                <a:gd name="T9" fmla="*/ 6 h 10"/>
                <a:gd name="T10" fmla="*/ 3 w 13"/>
                <a:gd name="T11" fmla="*/ 9 h 10"/>
                <a:gd name="T12" fmla="*/ 6 w 13"/>
                <a:gd name="T13" fmla="*/ 6 h 10"/>
                <a:gd name="T14" fmla="*/ 10 w 13"/>
                <a:gd name="T15" fmla="*/ 6 h 10"/>
                <a:gd name="T16" fmla="*/ 11 w 13"/>
                <a:gd name="T17" fmla="*/ 2 h 10"/>
                <a:gd name="T18" fmla="*/ 11 w 13"/>
                <a:gd name="T19" fmla="*/ 2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" h="10">
                  <a:moveTo>
                    <a:pt x="11" y="2"/>
                  </a:moveTo>
                  <a:cubicBezTo>
                    <a:pt x="9" y="2"/>
                    <a:pt x="9" y="0"/>
                    <a:pt x="7" y="2"/>
                  </a:cubicBezTo>
                  <a:cubicBezTo>
                    <a:pt x="6" y="2"/>
                    <a:pt x="5" y="4"/>
                    <a:pt x="5" y="3"/>
                  </a:cubicBezTo>
                  <a:cubicBezTo>
                    <a:pt x="4" y="2"/>
                    <a:pt x="3" y="4"/>
                    <a:pt x="3" y="4"/>
                  </a:cubicBezTo>
                  <a:cubicBezTo>
                    <a:pt x="2" y="6"/>
                    <a:pt x="1" y="5"/>
                    <a:pt x="0" y="6"/>
                  </a:cubicBezTo>
                  <a:cubicBezTo>
                    <a:pt x="0" y="5"/>
                    <a:pt x="2" y="9"/>
                    <a:pt x="3" y="9"/>
                  </a:cubicBezTo>
                  <a:cubicBezTo>
                    <a:pt x="3" y="10"/>
                    <a:pt x="5" y="6"/>
                    <a:pt x="6" y="6"/>
                  </a:cubicBezTo>
                  <a:cubicBezTo>
                    <a:pt x="7" y="6"/>
                    <a:pt x="9" y="7"/>
                    <a:pt x="10" y="6"/>
                  </a:cubicBezTo>
                  <a:cubicBezTo>
                    <a:pt x="11" y="6"/>
                    <a:pt x="13" y="3"/>
                    <a:pt x="11" y="2"/>
                  </a:cubicBezTo>
                  <a:cubicBezTo>
                    <a:pt x="10" y="2"/>
                    <a:pt x="11" y="2"/>
                    <a:pt x="11" y="2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438" name="Freeform 434">
              <a:extLst>
                <a:ext uri="{FF2B5EF4-FFF2-40B4-BE49-F238E27FC236}">
                  <a16:creationId xmlns:a16="http://schemas.microsoft.com/office/drawing/2014/main" id="{A8FA2499-98B0-0E4B-8BC8-48D5FAEDAE15}"/>
                </a:ext>
              </a:extLst>
            </p:cNvPr>
            <p:cNvSpPr>
              <a:spLocks/>
            </p:cNvSpPr>
            <p:nvPr/>
          </p:nvSpPr>
          <p:spPr bwMode="auto">
            <a:xfrm>
              <a:off x="5713847" y="3556127"/>
              <a:ext cx="37637" cy="55294"/>
            </a:xfrm>
            <a:custGeom>
              <a:avLst/>
              <a:gdLst>
                <a:gd name="T0" fmla="*/ 7 w 11"/>
                <a:gd name="T1" fmla="*/ 0 h 16"/>
                <a:gd name="T2" fmla="*/ 2 w 11"/>
                <a:gd name="T3" fmla="*/ 2 h 16"/>
                <a:gd name="T4" fmla="*/ 0 w 11"/>
                <a:gd name="T5" fmla="*/ 6 h 16"/>
                <a:gd name="T6" fmla="*/ 2 w 11"/>
                <a:gd name="T7" fmla="*/ 6 h 16"/>
                <a:gd name="T8" fmla="*/ 3 w 11"/>
                <a:gd name="T9" fmla="*/ 4 h 16"/>
                <a:gd name="T10" fmla="*/ 4 w 11"/>
                <a:gd name="T11" fmla="*/ 5 h 16"/>
                <a:gd name="T12" fmla="*/ 3 w 11"/>
                <a:gd name="T13" fmla="*/ 10 h 16"/>
                <a:gd name="T14" fmla="*/ 3 w 11"/>
                <a:gd name="T15" fmla="*/ 11 h 16"/>
                <a:gd name="T16" fmla="*/ 3 w 11"/>
                <a:gd name="T17" fmla="*/ 13 h 16"/>
                <a:gd name="T18" fmla="*/ 5 w 11"/>
                <a:gd name="T19" fmla="*/ 12 h 16"/>
                <a:gd name="T20" fmla="*/ 6 w 11"/>
                <a:gd name="T21" fmla="*/ 15 h 16"/>
                <a:gd name="T22" fmla="*/ 8 w 11"/>
                <a:gd name="T23" fmla="*/ 12 h 16"/>
                <a:gd name="T24" fmla="*/ 11 w 11"/>
                <a:gd name="T25" fmla="*/ 7 h 16"/>
                <a:gd name="T26" fmla="*/ 10 w 11"/>
                <a:gd name="T27" fmla="*/ 2 h 16"/>
                <a:gd name="T28" fmla="*/ 7 w 11"/>
                <a:gd name="T29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1" h="16">
                  <a:moveTo>
                    <a:pt x="7" y="0"/>
                  </a:moveTo>
                  <a:cubicBezTo>
                    <a:pt x="5" y="0"/>
                    <a:pt x="3" y="1"/>
                    <a:pt x="2" y="2"/>
                  </a:cubicBezTo>
                  <a:cubicBezTo>
                    <a:pt x="0" y="3"/>
                    <a:pt x="0" y="4"/>
                    <a:pt x="0" y="6"/>
                  </a:cubicBezTo>
                  <a:cubicBezTo>
                    <a:pt x="0" y="5"/>
                    <a:pt x="3" y="5"/>
                    <a:pt x="2" y="6"/>
                  </a:cubicBezTo>
                  <a:cubicBezTo>
                    <a:pt x="3" y="5"/>
                    <a:pt x="2" y="4"/>
                    <a:pt x="3" y="4"/>
                  </a:cubicBezTo>
                  <a:cubicBezTo>
                    <a:pt x="3" y="4"/>
                    <a:pt x="4" y="4"/>
                    <a:pt x="4" y="5"/>
                  </a:cubicBezTo>
                  <a:cubicBezTo>
                    <a:pt x="4" y="7"/>
                    <a:pt x="4" y="8"/>
                    <a:pt x="3" y="10"/>
                  </a:cubicBezTo>
                  <a:cubicBezTo>
                    <a:pt x="2" y="11"/>
                    <a:pt x="3" y="11"/>
                    <a:pt x="3" y="11"/>
                  </a:cubicBezTo>
                  <a:cubicBezTo>
                    <a:pt x="3" y="12"/>
                    <a:pt x="3" y="13"/>
                    <a:pt x="3" y="13"/>
                  </a:cubicBezTo>
                  <a:cubicBezTo>
                    <a:pt x="3" y="16"/>
                    <a:pt x="5" y="12"/>
                    <a:pt x="5" y="12"/>
                  </a:cubicBezTo>
                  <a:cubicBezTo>
                    <a:pt x="5" y="12"/>
                    <a:pt x="5" y="15"/>
                    <a:pt x="6" y="15"/>
                  </a:cubicBezTo>
                  <a:cubicBezTo>
                    <a:pt x="6" y="16"/>
                    <a:pt x="8" y="13"/>
                    <a:pt x="8" y="12"/>
                  </a:cubicBezTo>
                  <a:cubicBezTo>
                    <a:pt x="10" y="10"/>
                    <a:pt x="10" y="8"/>
                    <a:pt x="11" y="7"/>
                  </a:cubicBezTo>
                  <a:cubicBezTo>
                    <a:pt x="11" y="5"/>
                    <a:pt x="10" y="4"/>
                    <a:pt x="10" y="2"/>
                  </a:cubicBezTo>
                  <a:cubicBezTo>
                    <a:pt x="10" y="0"/>
                    <a:pt x="7" y="2"/>
                    <a:pt x="7" y="0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439" name="Freeform 435">
              <a:extLst>
                <a:ext uri="{FF2B5EF4-FFF2-40B4-BE49-F238E27FC236}">
                  <a16:creationId xmlns:a16="http://schemas.microsoft.com/office/drawing/2014/main" id="{56E1EC65-BD03-1C49-BCD6-2BEE8938C64E}"/>
                </a:ext>
              </a:extLst>
            </p:cNvPr>
            <p:cNvSpPr>
              <a:spLocks/>
            </p:cNvSpPr>
            <p:nvPr/>
          </p:nvSpPr>
          <p:spPr bwMode="auto">
            <a:xfrm>
              <a:off x="5676211" y="3691422"/>
              <a:ext cx="12938" cy="10588"/>
            </a:xfrm>
            <a:custGeom>
              <a:avLst/>
              <a:gdLst>
                <a:gd name="T0" fmla="*/ 4 w 4"/>
                <a:gd name="T1" fmla="*/ 0 h 3"/>
                <a:gd name="T2" fmla="*/ 1 w 4"/>
                <a:gd name="T3" fmla="*/ 3 h 3"/>
                <a:gd name="T4" fmla="*/ 4 w 4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3">
                  <a:moveTo>
                    <a:pt x="4" y="0"/>
                  </a:moveTo>
                  <a:cubicBezTo>
                    <a:pt x="3" y="0"/>
                    <a:pt x="0" y="1"/>
                    <a:pt x="1" y="3"/>
                  </a:cubicBezTo>
                  <a:cubicBezTo>
                    <a:pt x="1" y="3"/>
                    <a:pt x="4" y="0"/>
                    <a:pt x="4" y="0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440" name="Freeform 436">
              <a:extLst>
                <a:ext uri="{FF2B5EF4-FFF2-40B4-BE49-F238E27FC236}">
                  <a16:creationId xmlns:a16="http://schemas.microsoft.com/office/drawing/2014/main" id="{725DFAD2-BB20-1F40-875F-CC8443DC8ED7}"/>
                </a:ext>
              </a:extLst>
            </p:cNvPr>
            <p:cNvSpPr>
              <a:spLocks/>
            </p:cNvSpPr>
            <p:nvPr/>
          </p:nvSpPr>
          <p:spPr bwMode="auto">
            <a:xfrm>
              <a:off x="5706790" y="3657304"/>
              <a:ext cx="7057" cy="5882"/>
            </a:xfrm>
            <a:custGeom>
              <a:avLst/>
              <a:gdLst>
                <a:gd name="T0" fmla="*/ 2 w 2"/>
                <a:gd name="T1" fmla="*/ 0 h 2"/>
                <a:gd name="T2" fmla="*/ 0 w 2"/>
                <a:gd name="T3" fmla="*/ 1 h 2"/>
                <a:gd name="T4" fmla="*/ 2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2" y="0"/>
                  </a:moveTo>
                  <a:cubicBezTo>
                    <a:pt x="1" y="0"/>
                    <a:pt x="0" y="1"/>
                    <a:pt x="0" y="1"/>
                  </a:cubicBezTo>
                  <a:cubicBezTo>
                    <a:pt x="0" y="2"/>
                    <a:pt x="2" y="0"/>
                    <a:pt x="2" y="0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441" name="Freeform 437">
              <a:extLst>
                <a:ext uri="{FF2B5EF4-FFF2-40B4-BE49-F238E27FC236}">
                  <a16:creationId xmlns:a16="http://schemas.microsoft.com/office/drawing/2014/main" id="{91258D34-FCD2-8348-94C2-53B4D039DF9E}"/>
                </a:ext>
              </a:extLst>
            </p:cNvPr>
            <p:cNvSpPr>
              <a:spLocks/>
            </p:cNvSpPr>
            <p:nvPr/>
          </p:nvSpPr>
          <p:spPr bwMode="auto">
            <a:xfrm>
              <a:off x="5613874" y="3729069"/>
              <a:ext cx="7057" cy="3529"/>
            </a:xfrm>
            <a:custGeom>
              <a:avLst/>
              <a:gdLst>
                <a:gd name="T0" fmla="*/ 2 w 2"/>
                <a:gd name="T1" fmla="*/ 0 h 1"/>
                <a:gd name="T2" fmla="*/ 1 w 2"/>
                <a:gd name="T3" fmla="*/ 1 h 1"/>
                <a:gd name="T4" fmla="*/ 2 w 2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2" y="0"/>
                  </a:moveTo>
                  <a:cubicBezTo>
                    <a:pt x="1" y="0"/>
                    <a:pt x="0" y="1"/>
                    <a:pt x="1" y="1"/>
                  </a:cubicBezTo>
                  <a:cubicBezTo>
                    <a:pt x="2" y="1"/>
                    <a:pt x="2" y="0"/>
                    <a:pt x="2" y="0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442" name="Freeform 438">
              <a:extLst>
                <a:ext uri="{FF2B5EF4-FFF2-40B4-BE49-F238E27FC236}">
                  <a16:creationId xmlns:a16="http://schemas.microsoft.com/office/drawing/2014/main" id="{14D635E4-5121-E14F-A4D4-93F6599D0378}"/>
                </a:ext>
              </a:extLst>
            </p:cNvPr>
            <p:cNvSpPr>
              <a:spLocks/>
            </p:cNvSpPr>
            <p:nvPr/>
          </p:nvSpPr>
          <p:spPr bwMode="auto">
            <a:xfrm>
              <a:off x="5548009" y="3716127"/>
              <a:ext cx="41166" cy="57647"/>
            </a:xfrm>
            <a:custGeom>
              <a:avLst/>
              <a:gdLst>
                <a:gd name="T0" fmla="*/ 8 w 12"/>
                <a:gd name="T1" fmla="*/ 1 h 17"/>
                <a:gd name="T2" fmla="*/ 0 w 12"/>
                <a:gd name="T3" fmla="*/ 8 h 17"/>
                <a:gd name="T4" fmla="*/ 1 w 12"/>
                <a:gd name="T5" fmla="*/ 14 h 17"/>
                <a:gd name="T6" fmla="*/ 3 w 12"/>
                <a:gd name="T7" fmla="*/ 17 h 17"/>
                <a:gd name="T8" fmla="*/ 8 w 12"/>
                <a:gd name="T9" fmla="*/ 1 h 17"/>
                <a:gd name="T10" fmla="*/ 8 w 12"/>
                <a:gd name="T11" fmla="*/ 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" h="17">
                  <a:moveTo>
                    <a:pt x="8" y="1"/>
                  </a:moveTo>
                  <a:cubicBezTo>
                    <a:pt x="5" y="0"/>
                    <a:pt x="1" y="6"/>
                    <a:pt x="0" y="8"/>
                  </a:cubicBezTo>
                  <a:cubicBezTo>
                    <a:pt x="0" y="10"/>
                    <a:pt x="0" y="12"/>
                    <a:pt x="1" y="14"/>
                  </a:cubicBezTo>
                  <a:cubicBezTo>
                    <a:pt x="1" y="14"/>
                    <a:pt x="3" y="17"/>
                    <a:pt x="3" y="17"/>
                  </a:cubicBezTo>
                  <a:cubicBezTo>
                    <a:pt x="4" y="15"/>
                    <a:pt x="12" y="2"/>
                    <a:pt x="8" y="1"/>
                  </a:cubicBezTo>
                  <a:cubicBezTo>
                    <a:pt x="7" y="1"/>
                    <a:pt x="9" y="1"/>
                    <a:pt x="8" y="1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443" name="Freeform 439">
              <a:extLst>
                <a:ext uri="{FF2B5EF4-FFF2-40B4-BE49-F238E27FC236}">
                  <a16:creationId xmlns:a16="http://schemas.microsoft.com/office/drawing/2014/main" id="{C29B5B4D-6B10-9747-A342-D31CB586E67C}"/>
                </a:ext>
              </a:extLst>
            </p:cNvPr>
            <p:cNvSpPr>
              <a:spLocks/>
            </p:cNvSpPr>
            <p:nvPr/>
          </p:nvSpPr>
          <p:spPr bwMode="auto">
            <a:xfrm>
              <a:off x="5344532" y="3812598"/>
              <a:ext cx="48223" cy="34117"/>
            </a:xfrm>
            <a:custGeom>
              <a:avLst/>
              <a:gdLst>
                <a:gd name="T0" fmla="*/ 13 w 14"/>
                <a:gd name="T1" fmla="*/ 1 h 10"/>
                <a:gd name="T2" fmla="*/ 9 w 14"/>
                <a:gd name="T3" fmla="*/ 0 h 10"/>
                <a:gd name="T4" fmla="*/ 4 w 14"/>
                <a:gd name="T5" fmla="*/ 2 h 10"/>
                <a:gd name="T6" fmla="*/ 4 w 14"/>
                <a:gd name="T7" fmla="*/ 9 h 10"/>
                <a:gd name="T8" fmla="*/ 11 w 14"/>
                <a:gd name="T9" fmla="*/ 6 h 10"/>
                <a:gd name="T10" fmla="*/ 13 w 14"/>
                <a:gd name="T11" fmla="*/ 1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" h="10">
                  <a:moveTo>
                    <a:pt x="13" y="1"/>
                  </a:moveTo>
                  <a:cubicBezTo>
                    <a:pt x="12" y="1"/>
                    <a:pt x="11" y="0"/>
                    <a:pt x="9" y="0"/>
                  </a:cubicBezTo>
                  <a:cubicBezTo>
                    <a:pt x="7" y="0"/>
                    <a:pt x="6" y="1"/>
                    <a:pt x="4" y="2"/>
                  </a:cubicBezTo>
                  <a:cubicBezTo>
                    <a:pt x="2" y="4"/>
                    <a:pt x="0" y="7"/>
                    <a:pt x="4" y="9"/>
                  </a:cubicBezTo>
                  <a:cubicBezTo>
                    <a:pt x="6" y="10"/>
                    <a:pt x="10" y="8"/>
                    <a:pt x="11" y="6"/>
                  </a:cubicBezTo>
                  <a:cubicBezTo>
                    <a:pt x="11" y="5"/>
                    <a:pt x="14" y="1"/>
                    <a:pt x="13" y="1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444" name="Freeform 440">
              <a:extLst>
                <a:ext uri="{FF2B5EF4-FFF2-40B4-BE49-F238E27FC236}">
                  <a16:creationId xmlns:a16="http://schemas.microsoft.com/office/drawing/2014/main" id="{FFA47C7B-652F-CE49-89B8-50639DEFA3B8}"/>
                </a:ext>
              </a:extLst>
            </p:cNvPr>
            <p:cNvSpPr>
              <a:spLocks/>
            </p:cNvSpPr>
            <p:nvPr/>
          </p:nvSpPr>
          <p:spPr bwMode="auto">
            <a:xfrm>
              <a:off x="5540952" y="3836127"/>
              <a:ext cx="69393" cy="97647"/>
            </a:xfrm>
            <a:custGeom>
              <a:avLst/>
              <a:gdLst>
                <a:gd name="T0" fmla="*/ 12 w 20"/>
                <a:gd name="T1" fmla="*/ 2 h 28"/>
                <a:gd name="T2" fmla="*/ 9 w 20"/>
                <a:gd name="T3" fmla="*/ 2 h 28"/>
                <a:gd name="T4" fmla="*/ 4 w 20"/>
                <a:gd name="T5" fmla="*/ 3 h 28"/>
                <a:gd name="T6" fmla="*/ 3 w 20"/>
                <a:gd name="T7" fmla="*/ 11 h 28"/>
                <a:gd name="T8" fmla="*/ 3 w 20"/>
                <a:gd name="T9" fmla="*/ 13 h 28"/>
                <a:gd name="T10" fmla="*/ 0 w 20"/>
                <a:gd name="T11" fmla="*/ 13 h 28"/>
                <a:gd name="T12" fmla="*/ 3 w 20"/>
                <a:gd name="T13" fmla="*/ 22 h 28"/>
                <a:gd name="T14" fmla="*/ 5 w 20"/>
                <a:gd name="T15" fmla="*/ 20 h 28"/>
                <a:gd name="T16" fmla="*/ 7 w 20"/>
                <a:gd name="T17" fmla="*/ 22 h 28"/>
                <a:gd name="T18" fmla="*/ 4 w 20"/>
                <a:gd name="T19" fmla="*/ 23 h 28"/>
                <a:gd name="T20" fmla="*/ 8 w 20"/>
                <a:gd name="T21" fmla="*/ 26 h 28"/>
                <a:gd name="T22" fmla="*/ 11 w 20"/>
                <a:gd name="T23" fmla="*/ 25 h 28"/>
                <a:gd name="T24" fmla="*/ 15 w 20"/>
                <a:gd name="T25" fmla="*/ 28 h 28"/>
                <a:gd name="T26" fmla="*/ 14 w 20"/>
                <a:gd name="T27" fmla="*/ 25 h 28"/>
                <a:gd name="T28" fmla="*/ 17 w 20"/>
                <a:gd name="T29" fmla="*/ 24 h 28"/>
                <a:gd name="T30" fmla="*/ 10 w 20"/>
                <a:gd name="T31" fmla="*/ 22 h 28"/>
                <a:gd name="T32" fmla="*/ 9 w 20"/>
                <a:gd name="T33" fmla="*/ 16 h 28"/>
                <a:gd name="T34" fmla="*/ 12 w 20"/>
                <a:gd name="T35" fmla="*/ 12 h 28"/>
                <a:gd name="T36" fmla="*/ 13 w 20"/>
                <a:gd name="T37" fmla="*/ 7 h 28"/>
                <a:gd name="T38" fmla="*/ 12 w 20"/>
                <a:gd name="T39" fmla="*/ 2 h 28"/>
                <a:gd name="T40" fmla="*/ 12 w 20"/>
                <a:gd name="T41" fmla="*/ 2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0" h="28">
                  <a:moveTo>
                    <a:pt x="12" y="2"/>
                  </a:moveTo>
                  <a:cubicBezTo>
                    <a:pt x="10" y="1"/>
                    <a:pt x="11" y="5"/>
                    <a:pt x="9" y="2"/>
                  </a:cubicBezTo>
                  <a:cubicBezTo>
                    <a:pt x="8" y="0"/>
                    <a:pt x="4" y="1"/>
                    <a:pt x="4" y="3"/>
                  </a:cubicBezTo>
                  <a:cubicBezTo>
                    <a:pt x="3" y="6"/>
                    <a:pt x="4" y="8"/>
                    <a:pt x="3" y="11"/>
                  </a:cubicBezTo>
                  <a:cubicBezTo>
                    <a:pt x="3" y="12"/>
                    <a:pt x="3" y="13"/>
                    <a:pt x="3" y="13"/>
                  </a:cubicBezTo>
                  <a:cubicBezTo>
                    <a:pt x="2" y="14"/>
                    <a:pt x="0" y="13"/>
                    <a:pt x="0" y="13"/>
                  </a:cubicBezTo>
                  <a:cubicBezTo>
                    <a:pt x="0" y="13"/>
                    <a:pt x="2" y="22"/>
                    <a:pt x="3" y="22"/>
                  </a:cubicBezTo>
                  <a:cubicBezTo>
                    <a:pt x="3" y="22"/>
                    <a:pt x="4" y="19"/>
                    <a:pt x="5" y="20"/>
                  </a:cubicBezTo>
                  <a:cubicBezTo>
                    <a:pt x="5" y="20"/>
                    <a:pt x="7" y="21"/>
                    <a:pt x="7" y="22"/>
                  </a:cubicBezTo>
                  <a:cubicBezTo>
                    <a:pt x="7" y="23"/>
                    <a:pt x="4" y="21"/>
                    <a:pt x="4" y="23"/>
                  </a:cubicBezTo>
                  <a:cubicBezTo>
                    <a:pt x="4" y="25"/>
                    <a:pt x="6" y="27"/>
                    <a:pt x="8" y="26"/>
                  </a:cubicBezTo>
                  <a:cubicBezTo>
                    <a:pt x="9" y="26"/>
                    <a:pt x="10" y="24"/>
                    <a:pt x="11" y="25"/>
                  </a:cubicBezTo>
                  <a:cubicBezTo>
                    <a:pt x="11" y="25"/>
                    <a:pt x="15" y="28"/>
                    <a:pt x="15" y="28"/>
                  </a:cubicBezTo>
                  <a:cubicBezTo>
                    <a:pt x="16" y="27"/>
                    <a:pt x="13" y="26"/>
                    <a:pt x="14" y="25"/>
                  </a:cubicBezTo>
                  <a:cubicBezTo>
                    <a:pt x="13" y="26"/>
                    <a:pt x="20" y="28"/>
                    <a:pt x="17" y="24"/>
                  </a:cubicBezTo>
                  <a:cubicBezTo>
                    <a:pt x="15" y="22"/>
                    <a:pt x="11" y="25"/>
                    <a:pt x="10" y="22"/>
                  </a:cubicBezTo>
                  <a:cubicBezTo>
                    <a:pt x="9" y="20"/>
                    <a:pt x="9" y="19"/>
                    <a:pt x="9" y="16"/>
                  </a:cubicBezTo>
                  <a:cubicBezTo>
                    <a:pt x="9" y="14"/>
                    <a:pt x="11" y="14"/>
                    <a:pt x="12" y="12"/>
                  </a:cubicBezTo>
                  <a:cubicBezTo>
                    <a:pt x="14" y="10"/>
                    <a:pt x="14" y="9"/>
                    <a:pt x="13" y="7"/>
                  </a:cubicBezTo>
                  <a:cubicBezTo>
                    <a:pt x="13" y="7"/>
                    <a:pt x="13" y="2"/>
                    <a:pt x="12" y="2"/>
                  </a:cubicBezTo>
                  <a:cubicBezTo>
                    <a:pt x="11" y="2"/>
                    <a:pt x="13" y="2"/>
                    <a:pt x="12" y="2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445" name="Freeform 441">
              <a:extLst>
                <a:ext uri="{FF2B5EF4-FFF2-40B4-BE49-F238E27FC236}">
                  <a16:creationId xmlns:a16="http://schemas.microsoft.com/office/drawing/2014/main" id="{EEA013D1-ACF2-6341-B3A5-F5D34C79FFC0}"/>
                </a:ext>
              </a:extLst>
            </p:cNvPr>
            <p:cNvSpPr>
              <a:spLocks/>
            </p:cNvSpPr>
            <p:nvPr/>
          </p:nvSpPr>
          <p:spPr bwMode="auto">
            <a:xfrm>
              <a:off x="5599760" y="3919657"/>
              <a:ext cx="21170" cy="27059"/>
            </a:xfrm>
            <a:custGeom>
              <a:avLst/>
              <a:gdLst>
                <a:gd name="T0" fmla="*/ 3 w 6"/>
                <a:gd name="T1" fmla="*/ 1 h 8"/>
                <a:gd name="T2" fmla="*/ 1 w 6"/>
                <a:gd name="T3" fmla="*/ 1 h 8"/>
                <a:gd name="T4" fmla="*/ 0 w 6"/>
                <a:gd name="T5" fmla="*/ 3 h 8"/>
                <a:gd name="T6" fmla="*/ 2 w 6"/>
                <a:gd name="T7" fmla="*/ 6 h 8"/>
                <a:gd name="T8" fmla="*/ 5 w 6"/>
                <a:gd name="T9" fmla="*/ 7 h 8"/>
                <a:gd name="T10" fmla="*/ 4 w 6"/>
                <a:gd name="T11" fmla="*/ 4 h 8"/>
                <a:gd name="T12" fmla="*/ 3 w 6"/>
                <a:gd name="T13" fmla="*/ 1 h 8"/>
                <a:gd name="T14" fmla="*/ 3 w 6"/>
                <a:gd name="T15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" h="8">
                  <a:moveTo>
                    <a:pt x="3" y="1"/>
                  </a:moveTo>
                  <a:cubicBezTo>
                    <a:pt x="3" y="1"/>
                    <a:pt x="2" y="0"/>
                    <a:pt x="1" y="1"/>
                  </a:cubicBezTo>
                  <a:cubicBezTo>
                    <a:pt x="1" y="2"/>
                    <a:pt x="0" y="2"/>
                    <a:pt x="0" y="3"/>
                  </a:cubicBezTo>
                  <a:cubicBezTo>
                    <a:pt x="1" y="4"/>
                    <a:pt x="0" y="5"/>
                    <a:pt x="2" y="6"/>
                  </a:cubicBezTo>
                  <a:cubicBezTo>
                    <a:pt x="2" y="6"/>
                    <a:pt x="6" y="8"/>
                    <a:pt x="5" y="7"/>
                  </a:cubicBezTo>
                  <a:cubicBezTo>
                    <a:pt x="5" y="6"/>
                    <a:pt x="5" y="5"/>
                    <a:pt x="4" y="4"/>
                  </a:cubicBezTo>
                  <a:cubicBezTo>
                    <a:pt x="2" y="4"/>
                    <a:pt x="2" y="1"/>
                    <a:pt x="3" y="1"/>
                  </a:cubicBezTo>
                  <a:cubicBezTo>
                    <a:pt x="2" y="1"/>
                    <a:pt x="4" y="1"/>
                    <a:pt x="3" y="1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446" name="Freeform 442">
              <a:extLst>
                <a:ext uri="{FF2B5EF4-FFF2-40B4-BE49-F238E27FC236}">
                  <a16:creationId xmlns:a16="http://schemas.microsoft.com/office/drawing/2014/main" id="{14507429-0C32-0947-8F82-8732FD9E6681}"/>
                </a:ext>
              </a:extLst>
            </p:cNvPr>
            <p:cNvSpPr>
              <a:spLocks/>
            </p:cNvSpPr>
            <p:nvPr/>
          </p:nvSpPr>
          <p:spPr bwMode="auto">
            <a:xfrm>
              <a:off x="5613874" y="3943186"/>
              <a:ext cx="34109" cy="45883"/>
            </a:xfrm>
            <a:custGeom>
              <a:avLst/>
              <a:gdLst>
                <a:gd name="T0" fmla="*/ 4 w 10"/>
                <a:gd name="T1" fmla="*/ 0 h 13"/>
                <a:gd name="T2" fmla="*/ 2 w 10"/>
                <a:gd name="T3" fmla="*/ 1 h 13"/>
                <a:gd name="T4" fmla="*/ 4 w 10"/>
                <a:gd name="T5" fmla="*/ 4 h 13"/>
                <a:gd name="T6" fmla="*/ 4 w 10"/>
                <a:gd name="T7" fmla="*/ 9 h 13"/>
                <a:gd name="T8" fmla="*/ 5 w 10"/>
                <a:gd name="T9" fmla="*/ 13 h 13"/>
                <a:gd name="T10" fmla="*/ 5 w 10"/>
                <a:gd name="T11" fmla="*/ 11 h 13"/>
                <a:gd name="T12" fmla="*/ 9 w 10"/>
                <a:gd name="T13" fmla="*/ 8 h 13"/>
                <a:gd name="T14" fmla="*/ 8 w 10"/>
                <a:gd name="T15" fmla="*/ 6 h 13"/>
                <a:gd name="T16" fmla="*/ 9 w 10"/>
                <a:gd name="T17" fmla="*/ 5 h 13"/>
                <a:gd name="T18" fmla="*/ 7 w 10"/>
                <a:gd name="T19" fmla="*/ 1 h 13"/>
                <a:gd name="T20" fmla="*/ 4 w 10"/>
                <a:gd name="T21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0" h="13">
                  <a:moveTo>
                    <a:pt x="4" y="0"/>
                  </a:moveTo>
                  <a:cubicBezTo>
                    <a:pt x="3" y="0"/>
                    <a:pt x="4" y="0"/>
                    <a:pt x="2" y="1"/>
                  </a:cubicBezTo>
                  <a:cubicBezTo>
                    <a:pt x="1" y="2"/>
                    <a:pt x="3" y="3"/>
                    <a:pt x="4" y="4"/>
                  </a:cubicBezTo>
                  <a:cubicBezTo>
                    <a:pt x="5" y="6"/>
                    <a:pt x="0" y="7"/>
                    <a:pt x="4" y="9"/>
                  </a:cubicBezTo>
                  <a:cubicBezTo>
                    <a:pt x="5" y="10"/>
                    <a:pt x="3" y="12"/>
                    <a:pt x="5" y="13"/>
                  </a:cubicBezTo>
                  <a:cubicBezTo>
                    <a:pt x="6" y="13"/>
                    <a:pt x="6" y="12"/>
                    <a:pt x="5" y="11"/>
                  </a:cubicBezTo>
                  <a:cubicBezTo>
                    <a:pt x="3" y="5"/>
                    <a:pt x="9" y="10"/>
                    <a:pt x="9" y="8"/>
                  </a:cubicBezTo>
                  <a:cubicBezTo>
                    <a:pt x="9" y="7"/>
                    <a:pt x="7" y="6"/>
                    <a:pt x="8" y="6"/>
                  </a:cubicBezTo>
                  <a:cubicBezTo>
                    <a:pt x="8" y="5"/>
                    <a:pt x="10" y="6"/>
                    <a:pt x="9" y="5"/>
                  </a:cubicBezTo>
                  <a:cubicBezTo>
                    <a:pt x="8" y="4"/>
                    <a:pt x="6" y="3"/>
                    <a:pt x="7" y="1"/>
                  </a:cubicBezTo>
                  <a:cubicBezTo>
                    <a:pt x="7" y="0"/>
                    <a:pt x="5" y="0"/>
                    <a:pt x="4" y="0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447" name="Freeform 443">
              <a:extLst>
                <a:ext uri="{FF2B5EF4-FFF2-40B4-BE49-F238E27FC236}">
                  <a16:creationId xmlns:a16="http://schemas.microsoft.com/office/drawing/2014/main" id="{F7915CB0-AFC5-9948-8457-F0489E997479}"/>
                </a:ext>
              </a:extLst>
            </p:cNvPr>
            <p:cNvSpPr>
              <a:spLocks/>
            </p:cNvSpPr>
            <p:nvPr/>
          </p:nvSpPr>
          <p:spPr bwMode="auto">
            <a:xfrm>
              <a:off x="5551536" y="3923187"/>
              <a:ext cx="21170" cy="27059"/>
            </a:xfrm>
            <a:custGeom>
              <a:avLst/>
              <a:gdLst>
                <a:gd name="T0" fmla="*/ 6 w 6"/>
                <a:gd name="T1" fmla="*/ 5 h 8"/>
                <a:gd name="T2" fmla="*/ 0 w 6"/>
                <a:gd name="T3" fmla="*/ 2 h 8"/>
                <a:gd name="T4" fmla="*/ 3 w 6"/>
                <a:gd name="T5" fmla="*/ 6 h 8"/>
                <a:gd name="T6" fmla="*/ 6 w 6"/>
                <a:gd name="T7" fmla="*/ 5 h 8"/>
                <a:gd name="T8" fmla="*/ 6 w 6"/>
                <a:gd name="T9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8">
                  <a:moveTo>
                    <a:pt x="6" y="5"/>
                  </a:moveTo>
                  <a:cubicBezTo>
                    <a:pt x="5" y="4"/>
                    <a:pt x="3" y="0"/>
                    <a:pt x="0" y="2"/>
                  </a:cubicBezTo>
                  <a:cubicBezTo>
                    <a:pt x="0" y="2"/>
                    <a:pt x="3" y="5"/>
                    <a:pt x="3" y="6"/>
                  </a:cubicBezTo>
                  <a:cubicBezTo>
                    <a:pt x="3" y="8"/>
                    <a:pt x="6" y="8"/>
                    <a:pt x="6" y="5"/>
                  </a:cubicBezTo>
                  <a:cubicBezTo>
                    <a:pt x="6" y="5"/>
                    <a:pt x="6" y="6"/>
                    <a:pt x="6" y="5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448" name="Freeform 444">
              <a:extLst>
                <a:ext uri="{FF2B5EF4-FFF2-40B4-BE49-F238E27FC236}">
                  <a16:creationId xmlns:a16="http://schemas.microsoft.com/office/drawing/2014/main" id="{2EA7DCEA-A2D8-CA47-8F4B-5A09AC62DED8}"/>
                </a:ext>
              </a:extLst>
            </p:cNvPr>
            <p:cNvSpPr>
              <a:spLocks/>
            </p:cNvSpPr>
            <p:nvPr/>
          </p:nvSpPr>
          <p:spPr bwMode="auto">
            <a:xfrm>
              <a:off x="5576237" y="3950245"/>
              <a:ext cx="30580" cy="35294"/>
            </a:xfrm>
            <a:custGeom>
              <a:avLst/>
              <a:gdLst>
                <a:gd name="T0" fmla="*/ 3 w 9"/>
                <a:gd name="T1" fmla="*/ 2 h 10"/>
                <a:gd name="T2" fmla="*/ 0 w 9"/>
                <a:gd name="T3" fmla="*/ 2 h 10"/>
                <a:gd name="T4" fmla="*/ 2 w 9"/>
                <a:gd name="T5" fmla="*/ 4 h 10"/>
                <a:gd name="T6" fmla="*/ 1 w 9"/>
                <a:gd name="T7" fmla="*/ 9 h 10"/>
                <a:gd name="T8" fmla="*/ 6 w 9"/>
                <a:gd name="T9" fmla="*/ 6 h 10"/>
                <a:gd name="T10" fmla="*/ 3 w 9"/>
                <a:gd name="T11" fmla="*/ 2 h 10"/>
                <a:gd name="T12" fmla="*/ 3 w 9"/>
                <a:gd name="T13" fmla="*/ 2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" h="10">
                  <a:moveTo>
                    <a:pt x="3" y="2"/>
                  </a:moveTo>
                  <a:cubicBezTo>
                    <a:pt x="2" y="1"/>
                    <a:pt x="1" y="1"/>
                    <a:pt x="0" y="2"/>
                  </a:cubicBezTo>
                  <a:cubicBezTo>
                    <a:pt x="0" y="3"/>
                    <a:pt x="2" y="3"/>
                    <a:pt x="2" y="4"/>
                  </a:cubicBezTo>
                  <a:cubicBezTo>
                    <a:pt x="3" y="5"/>
                    <a:pt x="0" y="8"/>
                    <a:pt x="1" y="9"/>
                  </a:cubicBezTo>
                  <a:cubicBezTo>
                    <a:pt x="1" y="10"/>
                    <a:pt x="5" y="6"/>
                    <a:pt x="6" y="6"/>
                  </a:cubicBezTo>
                  <a:cubicBezTo>
                    <a:pt x="9" y="6"/>
                    <a:pt x="3" y="2"/>
                    <a:pt x="3" y="2"/>
                  </a:cubicBezTo>
                  <a:cubicBezTo>
                    <a:pt x="1" y="0"/>
                    <a:pt x="3" y="2"/>
                    <a:pt x="3" y="2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449" name="Freeform 445">
              <a:extLst>
                <a:ext uri="{FF2B5EF4-FFF2-40B4-BE49-F238E27FC236}">
                  <a16:creationId xmlns:a16="http://schemas.microsoft.com/office/drawing/2014/main" id="{AEE0DC00-2B04-9346-90AE-712854E2A976}"/>
                </a:ext>
              </a:extLst>
            </p:cNvPr>
            <p:cNvSpPr>
              <a:spLocks/>
            </p:cNvSpPr>
            <p:nvPr/>
          </p:nvSpPr>
          <p:spPr bwMode="auto">
            <a:xfrm>
              <a:off x="5583294" y="3971421"/>
              <a:ext cx="23524" cy="37647"/>
            </a:xfrm>
            <a:custGeom>
              <a:avLst/>
              <a:gdLst>
                <a:gd name="T0" fmla="*/ 6 w 7"/>
                <a:gd name="T1" fmla="*/ 1 h 11"/>
                <a:gd name="T2" fmla="*/ 3 w 7"/>
                <a:gd name="T3" fmla="*/ 5 h 11"/>
                <a:gd name="T4" fmla="*/ 3 w 7"/>
                <a:gd name="T5" fmla="*/ 9 h 11"/>
                <a:gd name="T6" fmla="*/ 5 w 7"/>
                <a:gd name="T7" fmla="*/ 6 h 11"/>
                <a:gd name="T8" fmla="*/ 6 w 7"/>
                <a:gd name="T9" fmla="*/ 1 h 11"/>
                <a:gd name="T10" fmla="*/ 6 w 7"/>
                <a:gd name="T11" fmla="*/ 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" h="11">
                  <a:moveTo>
                    <a:pt x="6" y="1"/>
                  </a:moveTo>
                  <a:cubicBezTo>
                    <a:pt x="3" y="1"/>
                    <a:pt x="4" y="4"/>
                    <a:pt x="3" y="5"/>
                  </a:cubicBezTo>
                  <a:cubicBezTo>
                    <a:pt x="0" y="7"/>
                    <a:pt x="1" y="7"/>
                    <a:pt x="3" y="9"/>
                  </a:cubicBezTo>
                  <a:cubicBezTo>
                    <a:pt x="6" y="11"/>
                    <a:pt x="4" y="8"/>
                    <a:pt x="5" y="6"/>
                  </a:cubicBezTo>
                  <a:cubicBezTo>
                    <a:pt x="5" y="6"/>
                    <a:pt x="7" y="0"/>
                    <a:pt x="6" y="1"/>
                  </a:cubicBezTo>
                  <a:cubicBezTo>
                    <a:pt x="5" y="1"/>
                    <a:pt x="6" y="0"/>
                    <a:pt x="6" y="1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450" name="Freeform 446">
              <a:extLst>
                <a:ext uri="{FF2B5EF4-FFF2-40B4-BE49-F238E27FC236}">
                  <a16:creationId xmlns:a16="http://schemas.microsoft.com/office/drawing/2014/main" id="{EBD609A8-7AE5-7845-88BC-7A50950E7959}"/>
                </a:ext>
              </a:extLst>
            </p:cNvPr>
            <p:cNvSpPr>
              <a:spLocks/>
            </p:cNvSpPr>
            <p:nvPr/>
          </p:nvSpPr>
          <p:spPr bwMode="auto">
            <a:xfrm>
              <a:off x="5603287" y="3967892"/>
              <a:ext cx="14114" cy="27059"/>
            </a:xfrm>
            <a:custGeom>
              <a:avLst/>
              <a:gdLst>
                <a:gd name="T0" fmla="*/ 3 w 4"/>
                <a:gd name="T1" fmla="*/ 1 h 8"/>
                <a:gd name="T2" fmla="*/ 0 w 4"/>
                <a:gd name="T3" fmla="*/ 8 h 8"/>
                <a:gd name="T4" fmla="*/ 3 w 4"/>
                <a:gd name="T5" fmla="*/ 5 h 8"/>
                <a:gd name="T6" fmla="*/ 3 w 4"/>
                <a:gd name="T7" fmla="*/ 1 h 8"/>
                <a:gd name="T8" fmla="*/ 3 w 4"/>
                <a:gd name="T9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8">
                  <a:moveTo>
                    <a:pt x="3" y="1"/>
                  </a:moveTo>
                  <a:cubicBezTo>
                    <a:pt x="2" y="1"/>
                    <a:pt x="0" y="7"/>
                    <a:pt x="0" y="8"/>
                  </a:cubicBezTo>
                  <a:cubicBezTo>
                    <a:pt x="0" y="8"/>
                    <a:pt x="2" y="6"/>
                    <a:pt x="3" y="5"/>
                  </a:cubicBezTo>
                  <a:cubicBezTo>
                    <a:pt x="3" y="5"/>
                    <a:pt x="4" y="0"/>
                    <a:pt x="3" y="1"/>
                  </a:cubicBezTo>
                  <a:cubicBezTo>
                    <a:pt x="2" y="1"/>
                    <a:pt x="3" y="1"/>
                    <a:pt x="3" y="1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451" name="Freeform 447">
              <a:extLst>
                <a:ext uri="{FF2B5EF4-FFF2-40B4-BE49-F238E27FC236}">
                  <a16:creationId xmlns:a16="http://schemas.microsoft.com/office/drawing/2014/main" id="{65E6373F-47D0-7E44-9E2B-69F356968855}"/>
                </a:ext>
              </a:extLst>
            </p:cNvPr>
            <p:cNvSpPr>
              <a:spLocks/>
            </p:cNvSpPr>
            <p:nvPr/>
          </p:nvSpPr>
          <p:spPr bwMode="auto">
            <a:xfrm>
              <a:off x="5610345" y="3985539"/>
              <a:ext cx="21170" cy="12942"/>
            </a:xfrm>
            <a:custGeom>
              <a:avLst/>
              <a:gdLst>
                <a:gd name="T0" fmla="*/ 1 w 6"/>
                <a:gd name="T1" fmla="*/ 1 h 4"/>
                <a:gd name="T2" fmla="*/ 3 w 6"/>
                <a:gd name="T3" fmla="*/ 3 h 4"/>
                <a:gd name="T4" fmla="*/ 1 w 6"/>
                <a:gd name="T5" fmla="*/ 1 h 4"/>
                <a:gd name="T6" fmla="*/ 1 w 6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4">
                  <a:moveTo>
                    <a:pt x="1" y="1"/>
                  </a:moveTo>
                  <a:cubicBezTo>
                    <a:pt x="0" y="3"/>
                    <a:pt x="1" y="4"/>
                    <a:pt x="3" y="3"/>
                  </a:cubicBezTo>
                  <a:cubicBezTo>
                    <a:pt x="6" y="3"/>
                    <a:pt x="2" y="0"/>
                    <a:pt x="1" y="1"/>
                  </a:cubicBezTo>
                  <a:cubicBezTo>
                    <a:pt x="1" y="2"/>
                    <a:pt x="2" y="1"/>
                    <a:pt x="1" y="1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452" name="Freeform 448">
              <a:extLst>
                <a:ext uri="{FF2B5EF4-FFF2-40B4-BE49-F238E27FC236}">
                  <a16:creationId xmlns:a16="http://schemas.microsoft.com/office/drawing/2014/main" id="{37E6B757-EDF6-B14A-98A6-30CBC0EDCF31}"/>
                </a:ext>
              </a:extLst>
            </p:cNvPr>
            <p:cNvSpPr>
              <a:spLocks/>
            </p:cNvSpPr>
            <p:nvPr/>
          </p:nvSpPr>
          <p:spPr bwMode="auto">
            <a:xfrm>
              <a:off x="5610345" y="3994952"/>
              <a:ext cx="48223" cy="72942"/>
            </a:xfrm>
            <a:custGeom>
              <a:avLst/>
              <a:gdLst>
                <a:gd name="T0" fmla="*/ 10 w 14"/>
                <a:gd name="T1" fmla="*/ 0 h 21"/>
                <a:gd name="T2" fmla="*/ 9 w 14"/>
                <a:gd name="T3" fmla="*/ 2 h 21"/>
                <a:gd name="T4" fmla="*/ 7 w 14"/>
                <a:gd name="T5" fmla="*/ 4 h 21"/>
                <a:gd name="T6" fmla="*/ 3 w 14"/>
                <a:gd name="T7" fmla="*/ 6 h 21"/>
                <a:gd name="T8" fmla="*/ 2 w 14"/>
                <a:gd name="T9" fmla="*/ 11 h 21"/>
                <a:gd name="T10" fmla="*/ 2 w 14"/>
                <a:gd name="T11" fmla="*/ 14 h 21"/>
                <a:gd name="T12" fmla="*/ 3 w 14"/>
                <a:gd name="T13" fmla="*/ 18 h 21"/>
                <a:gd name="T14" fmla="*/ 8 w 14"/>
                <a:gd name="T15" fmla="*/ 19 h 21"/>
                <a:gd name="T16" fmla="*/ 8 w 14"/>
                <a:gd name="T17" fmla="*/ 16 h 21"/>
                <a:gd name="T18" fmla="*/ 10 w 14"/>
                <a:gd name="T19" fmla="*/ 12 h 21"/>
                <a:gd name="T20" fmla="*/ 12 w 14"/>
                <a:gd name="T21" fmla="*/ 17 h 21"/>
                <a:gd name="T22" fmla="*/ 13 w 14"/>
                <a:gd name="T23" fmla="*/ 14 h 21"/>
                <a:gd name="T24" fmla="*/ 13 w 14"/>
                <a:gd name="T25" fmla="*/ 10 h 21"/>
                <a:gd name="T26" fmla="*/ 10 w 14"/>
                <a:gd name="T27" fmla="*/ 0 h 21"/>
                <a:gd name="T28" fmla="*/ 10 w 14"/>
                <a:gd name="T29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" h="21">
                  <a:moveTo>
                    <a:pt x="10" y="0"/>
                  </a:moveTo>
                  <a:cubicBezTo>
                    <a:pt x="9" y="0"/>
                    <a:pt x="9" y="1"/>
                    <a:pt x="9" y="2"/>
                  </a:cubicBezTo>
                  <a:cubicBezTo>
                    <a:pt x="9" y="3"/>
                    <a:pt x="9" y="3"/>
                    <a:pt x="7" y="4"/>
                  </a:cubicBezTo>
                  <a:cubicBezTo>
                    <a:pt x="6" y="4"/>
                    <a:pt x="4" y="6"/>
                    <a:pt x="3" y="6"/>
                  </a:cubicBezTo>
                  <a:cubicBezTo>
                    <a:pt x="1" y="9"/>
                    <a:pt x="0" y="9"/>
                    <a:pt x="2" y="11"/>
                  </a:cubicBezTo>
                  <a:cubicBezTo>
                    <a:pt x="3" y="12"/>
                    <a:pt x="2" y="13"/>
                    <a:pt x="2" y="14"/>
                  </a:cubicBezTo>
                  <a:cubicBezTo>
                    <a:pt x="1" y="16"/>
                    <a:pt x="2" y="17"/>
                    <a:pt x="3" y="18"/>
                  </a:cubicBezTo>
                  <a:cubicBezTo>
                    <a:pt x="5" y="19"/>
                    <a:pt x="7" y="19"/>
                    <a:pt x="8" y="19"/>
                  </a:cubicBezTo>
                  <a:cubicBezTo>
                    <a:pt x="11" y="21"/>
                    <a:pt x="9" y="18"/>
                    <a:pt x="8" y="16"/>
                  </a:cubicBezTo>
                  <a:cubicBezTo>
                    <a:pt x="8" y="16"/>
                    <a:pt x="8" y="12"/>
                    <a:pt x="10" y="12"/>
                  </a:cubicBezTo>
                  <a:cubicBezTo>
                    <a:pt x="11" y="12"/>
                    <a:pt x="11" y="17"/>
                    <a:pt x="12" y="17"/>
                  </a:cubicBezTo>
                  <a:cubicBezTo>
                    <a:pt x="12" y="17"/>
                    <a:pt x="13" y="14"/>
                    <a:pt x="13" y="14"/>
                  </a:cubicBezTo>
                  <a:cubicBezTo>
                    <a:pt x="14" y="12"/>
                    <a:pt x="14" y="11"/>
                    <a:pt x="13" y="10"/>
                  </a:cubicBezTo>
                  <a:cubicBezTo>
                    <a:pt x="13" y="7"/>
                    <a:pt x="13" y="1"/>
                    <a:pt x="10" y="0"/>
                  </a:cubicBezTo>
                  <a:cubicBezTo>
                    <a:pt x="9" y="0"/>
                    <a:pt x="10" y="1"/>
                    <a:pt x="10" y="0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453" name="Freeform 449">
              <a:extLst>
                <a:ext uri="{FF2B5EF4-FFF2-40B4-BE49-F238E27FC236}">
                  <a16:creationId xmlns:a16="http://schemas.microsoft.com/office/drawing/2014/main" id="{12A118AD-5A90-4B43-A910-03E0A5003B50}"/>
                </a:ext>
              </a:extLst>
            </p:cNvPr>
            <p:cNvSpPr>
              <a:spLocks/>
            </p:cNvSpPr>
            <p:nvPr/>
          </p:nvSpPr>
          <p:spPr bwMode="auto">
            <a:xfrm>
              <a:off x="5579765" y="4009069"/>
              <a:ext cx="41166" cy="35294"/>
            </a:xfrm>
            <a:custGeom>
              <a:avLst/>
              <a:gdLst>
                <a:gd name="T0" fmla="*/ 8 w 12"/>
                <a:gd name="T1" fmla="*/ 1 h 10"/>
                <a:gd name="T2" fmla="*/ 2 w 12"/>
                <a:gd name="T3" fmla="*/ 4 h 10"/>
                <a:gd name="T4" fmla="*/ 0 w 12"/>
                <a:gd name="T5" fmla="*/ 10 h 10"/>
                <a:gd name="T6" fmla="*/ 2 w 12"/>
                <a:gd name="T7" fmla="*/ 6 h 10"/>
                <a:gd name="T8" fmla="*/ 4 w 12"/>
                <a:gd name="T9" fmla="*/ 6 h 10"/>
                <a:gd name="T10" fmla="*/ 6 w 12"/>
                <a:gd name="T11" fmla="*/ 7 h 10"/>
                <a:gd name="T12" fmla="*/ 8 w 12"/>
                <a:gd name="T13" fmla="*/ 7 h 10"/>
                <a:gd name="T14" fmla="*/ 8 w 12"/>
                <a:gd name="T15" fmla="*/ 5 h 10"/>
                <a:gd name="T16" fmla="*/ 8 w 12"/>
                <a:gd name="T17" fmla="*/ 1 h 10"/>
                <a:gd name="T18" fmla="*/ 8 w 12"/>
                <a:gd name="T19" fmla="*/ 1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" h="10">
                  <a:moveTo>
                    <a:pt x="8" y="1"/>
                  </a:moveTo>
                  <a:cubicBezTo>
                    <a:pt x="6" y="0"/>
                    <a:pt x="5" y="4"/>
                    <a:pt x="2" y="4"/>
                  </a:cubicBezTo>
                  <a:cubicBezTo>
                    <a:pt x="0" y="5"/>
                    <a:pt x="0" y="9"/>
                    <a:pt x="0" y="10"/>
                  </a:cubicBezTo>
                  <a:cubicBezTo>
                    <a:pt x="1" y="9"/>
                    <a:pt x="1" y="7"/>
                    <a:pt x="2" y="6"/>
                  </a:cubicBezTo>
                  <a:cubicBezTo>
                    <a:pt x="2" y="6"/>
                    <a:pt x="4" y="5"/>
                    <a:pt x="4" y="6"/>
                  </a:cubicBezTo>
                  <a:cubicBezTo>
                    <a:pt x="4" y="7"/>
                    <a:pt x="6" y="7"/>
                    <a:pt x="6" y="7"/>
                  </a:cubicBezTo>
                  <a:cubicBezTo>
                    <a:pt x="7" y="7"/>
                    <a:pt x="7" y="8"/>
                    <a:pt x="8" y="7"/>
                  </a:cubicBezTo>
                  <a:cubicBezTo>
                    <a:pt x="8" y="7"/>
                    <a:pt x="8" y="5"/>
                    <a:pt x="8" y="5"/>
                  </a:cubicBezTo>
                  <a:cubicBezTo>
                    <a:pt x="9" y="3"/>
                    <a:pt x="11" y="2"/>
                    <a:pt x="8" y="1"/>
                  </a:cubicBezTo>
                  <a:cubicBezTo>
                    <a:pt x="7" y="1"/>
                    <a:pt x="12" y="3"/>
                    <a:pt x="8" y="1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454" name="Freeform 450">
              <a:extLst>
                <a:ext uri="{FF2B5EF4-FFF2-40B4-BE49-F238E27FC236}">
                  <a16:creationId xmlns:a16="http://schemas.microsoft.com/office/drawing/2014/main" id="{E10F34E7-79A6-C04C-BA06-61BE17D9E11E}"/>
                </a:ext>
              </a:extLst>
            </p:cNvPr>
            <p:cNvSpPr>
              <a:spLocks/>
            </p:cNvSpPr>
            <p:nvPr/>
          </p:nvSpPr>
          <p:spPr bwMode="auto">
            <a:xfrm>
              <a:off x="5496257" y="3974951"/>
              <a:ext cx="41166" cy="41176"/>
            </a:xfrm>
            <a:custGeom>
              <a:avLst/>
              <a:gdLst>
                <a:gd name="T0" fmla="*/ 11 w 12"/>
                <a:gd name="T1" fmla="*/ 0 h 12"/>
                <a:gd name="T2" fmla="*/ 6 w 12"/>
                <a:gd name="T3" fmla="*/ 6 h 12"/>
                <a:gd name="T4" fmla="*/ 0 w 12"/>
                <a:gd name="T5" fmla="*/ 12 h 12"/>
                <a:gd name="T6" fmla="*/ 4 w 12"/>
                <a:gd name="T7" fmla="*/ 10 h 12"/>
                <a:gd name="T8" fmla="*/ 8 w 12"/>
                <a:gd name="T9" fmla="*/ 7 h 12"/>
                <a:gd name="T10" fmla="*/ 10 w 12"/>
                <a:gd name="T11" fmla="*/ 3 h 12"/>
                <a:gd name="T12" fmla="*/ 11 w 12"/>
                <a:gd name="T13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12">
                  <a:moveTo>
                    <a:pt x="11" y="0"/>
                  </a:moveTo>
                  <a:cubicBezTo>
                    <a:pt x="9" y="1"/>
                    <a:pt x="7" y="4"/>
                    <a:pt x="6" y="6"/>
                  </a:cubicBezTo>
                  <a:cubicBezTo>
                    <a:pt x="5" y="7"/>
                    <a:pt x="0" y="10"/>
                    <a:pt x="0" y="12"/>
                  </a:cubicBezTo>
                  <a:cubicBezTo>
                    <a:pt x="0" y="12"/>
                    <a:pt x="3" y="11"/>
                    <a:pt x="4" y="10"/>
                  </a:cubicBezTo>
                  <a:cubicBezTo>
                    <a:pt x="5" y="10"/>
                    <a:pt x="7" y="8"/>
                    <a:pt x="8" y="7"/>
                  </a:cubicBezTo>
                  <a:cubicBezTo>
                    <a:pt x="8" y="5"/>
                    <a:pt x="9" y="4"/>
                    <a:pt x="10" y="3"/>
                  </a:cubicBezTo>
                  <a:cubicBezTo>
                    <a:pt x="11" y="3"/>
                    <a:pt x="12" y="0"/>
                    <a:pt x="11" y="0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455" name="Freeform 451">
              <a:extLst>
                <a:ext uri="{FF2B5EF4-FFF2-40B4-BE49-F238E27FC236}">
                  <a16:creationId xmlns:a16="http://schemas.microsoft.com/office/drawing/2014/main" id="{8B72875C-10C3-B245-8EEC-ABD8504DC423}"/>
                </a:ext>
              </a:extLst>
            </p:cNvPr>
            <p:cNvSpPr>
              <a:spLocks/>
            </p:cNvSpPr>
            <p:nvPr/>
          </p:nvSpPr>
          <p:spPr bwMode="auto">
            <a:xfrm>
              <a:off x="5617403" y="3923187"/>
              <a:ext cx="7057" cy="3529"/>
            </a:xfrm>
            <a:custGeom>
              <a:avLst/>
              <a:gdLst>
                <a:gd name="T0" fmla="*/ 0 w 2"/>
                <a:gd name="T1" fmla="*/ 1 h 1"/>
                <a:gd name="T2" fmla="*/ 1 w 2"/>
                <a:gd name="T3" fmla="*/ 0 h 1"/>
                <a:gd name="T4" fmla="*/ 0 w 2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0" y="1"/>
                  </a:moveTo>
                  <a:cubicBezTo>
                    <a:pt x="1" y="1"/>
                    <a:pt x="2" y="0"/>
                    <a:pt x="1" y="0"/>
                  </a:cubicBezTo>
                  <a:cubicBezTo>
                    <a:pt x="0" y="0"/>
                    <a:pt x="0" y="1"/>
                    <a:pt x="0" y="1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456" name="Freeform 452">
              <a:extLst>
                <a:ext uri="{FF2B5EF4-FFF2-40B4-BE49-F238E27FC236}">
                  <a16:creationId xmlns:a16="http://schemas.microsoft.com/office/drawing/2014/main" id="{0301EDE8-5991-A747-83E3-48AD3892E3C8}"/>
                </a:ext>
              </a:extLst>
            </p:cNvPr>
            <p:cNvSpPr>
              <a:spLocks/>
            </p:cNvSpPr>
            <p:nvPr/>
          </p:nvSpPr>
          <p:spPr bwMode="auto">
            <a:xfrm>
              <a:off x="5117531" y="4064363"/>
              <a:ext cx="192891" cy="201177"/>
            </a:xfrm>
            <a:custGeom>
              <a:avLst/>
              <a:gdLst>
                <a:gd name="T0" fmla="*/ 12 w 56"/>
                <a:gd name="T1" fmla="*/ 3 h 58"/>
                <a:gd name="T2" fmla="*/ 4 w 56"/>
                <a:gd name="T3" fmla="*/ 2 h 58"/>
                <a:gd name="T4" fmla="*/ 2 w 56"/>
                <a:gd name="T5" fmla="*/ 3 h 58"/>
                <a:gd name="T6" fmla="*/ 6 w 56"/>
                <a:gd name="T7" fmla="*/ 9 h 58"/>
                <a:gd name="T8" fmla="*/ 11 w 56"/>
                <a:gd name="T9" fmla="*/ 13 h 58"/>
                <a:gd name="T10" fmla="*/ 13 w 56"/>
                <a:gd name="T11" fmla="*/ 17 h 58"/>
                <a:gd name="T12" fmla="*/ 17 w 56"/>
                <a:gd name="T13" fmla="*/ 19 h 58"/>
                <a:gd name="T14" fmla="*/ 20 w 56"/>
                <a:gd name="T15" fmla="*/ 26 h 58"/>
                <a:gd name="T16" fmla="*/ 22 w 56"/>
                <a:gd name="T17" fmla="*/ 28 h 58"/>
                <a:gd name="T18" fmla="*/ 26 w 56"/>
                <a:gd name="T19" fmla="*/ 33 h 58"/>
                <a:gd name="T20" fmla="*/ 30 w 56"/>
                <a:gd name="T21" fmla="*/ 42 h 58"/>
                <a:gd name="T22" fmla="*/ 41 w 56"/>
                <a:gd name="T23" fmla="*/ 52 h 58"/>
                <a:gd name="T24" fmla="*/ 46 w 56"/>
                <a:gd name="T25" fmla="*/ 57 h 58"/>
                <a:gd name="T26" fmla="*/ 54 w 56"/>
                <a:gd name="T27" fmla="*/ 57 h 58"/>
                <a:gd name="T28" fmla="*/ 54 w 56"/>
                <a:gd name="T29" fmla="*/ 46 h 58"/>
                <a:gd name="T30" fmla="*/ 55 w 56"/>
                <a:gd name="T31" fmla="*/ 44 h 58"/>
                <a:gd name="T32" fmla="*/ 52 w 56"/>
                <a:gd name="T33" fmla="*/ 41 h 58"/>
                <a:gd name="T34" fmla="*/ 50 w 56"/>
                <a:gd name="T35" fmla="*/ 40 h 58"/>
                <a:gd name="T36" fmla="*/ 48 w 56"/>
                <a:gd name="T37" fmla="*/ 42 h 58"/>
                <a:gd name="T38" fmla="*/ 48 w 56"/>
                <a:gd name="T39" fmla="*/ 38 h 58"/>
                <a:gd name="T40" fmla="*/ 47 w 56"/>
                <a:gd name="T41" fmla="*/ 36 h 58"/>
                <a:gd name="T42" fmla="*/ 44 w 56"/>
                <a:gd name="T43" fmla="*/ 34 h 58"/>
                <a:gd name="T44" fmla="*/ 42 w 56"/>
                <a:gd name="T45" fmla="*/ 30 h 58"/>
                <a:gd name="T46" fmla="*/ 42 w 56"/>
                <a:gd name="T47" fmla="*/ 29 h 58"/>
                <a:gd name="T48" fmla="*/ 43 w 56"/>
                <a:gd name="T49" fmla="*/ 28 h 58"/>
                <a:gd name="T50" fmla="*/ 38 w 56"/>
                <a:gd name="T51" fmla="*/ 27 h 58"/>
                <a:gd name="T52" fmla="*/ 38 w 56"/>
                <a:gd name="T53" fmla="*/ 25 h 58"/>
                <a:gd name="T54" fmla="*/ 36 w 56"/>
                <a:gd name="T55" fmla="*/ 24 h 58"/>
                <a:gd name="T56" fmla="*/ 37 w 56"/>
                <a:gd name="T57" fmla="*/ 23 h 58"/>
                <a:gd name="T58" fmla="*/ 35 w 56"/>
                <a:gd name="T59" fmla="*/ 22 h 58"/>
                <a:gd name="T60" fmla="*/ 34 w 56"/>
                <a:gd name="T61" fmla="*/ 21 h 58"/>
                <a:gd name="T62" fmla="*/ 31 w 56"/>
                <a:gd name="T63" fmla="*/ 19 h 58"/>
                <a:gd name="T64" fmla="*/ 30 w 56"/>
                <a:gd name="T65" fmla="*/ 19 h 58"/>
                <a:gd name="T66" fmla="*/ 25 w 56"/>
                <a:gd name="T67" fmla="*/ 16 h 58"/>
                <a:gd name="T68" fmla="*/ 21 w 56"/>
                <a:gd name="T69" fmla="*/ 11 h 58"/>
                <a:gd name="T70" fmla="*/ 16 w 56"/>
                <a:gd name="T71" fmla="*/ 7 h 58"/>
                <a:gd name="T72" fmla="*/ 12 w 56"/>
                <a:gd name="T73" fmla="*/ 3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56" h="58">
                  <a:moveTo>
                    <a:pt x="12" y="3"/>
                  </a:moveTo>
                  <a:cubicBezTo>
                    <a:pt x="9" y="3"/>
                    <a:pt x="7" y="3"/>
                    <a:pt x="4" y="2"/>
                  </a:cubicBezTo>
                  <a:cubicBezTo>
                    <a:pt x="2" y="1"/>
                    <a:pt x="0" y="0"/>
                    <a:pt x="2" y="3"/>
                  </a:cubicBezTo>
                  <a:cubicBezTo>
                    <a:pt x="3" y="5"/>
                    <a:pt x="4" y="8"/>
                    <a:pt x="6" y="9"/>
                  </a:cubicBezTo>
                  <a:cubicBezTo>
                    <a:pt x="8" y="10"/>
                    <a:pt x="10" y="11"/>
                    <a:pt x="11" y="13"/>
                  </a:cubicBezTo>
                  <a:cubicBezTo>
                    <a:pt x="12" y="14"/>
                    <a:pt x="12" y="16"/>
                    <a:pt x="13" y="17"/>
                  </a:cubicBezTo>
                  <a:cubicBezTo>
                    <a:pt x="15" y="18"/>
                    <a:pt x="16" y="18"/>
                    <a:pt x="17" y="19"/>
                  </a:cubicBezTo>
                  <a:cubicBezTo>
                    <a:pt x="19" y="21"/>
                    <a:pt x="19" y="24"/>
                    <a:pt x="20" y="26"/>
                  </a:cubicBezTo>
                  <a:cubicBezTo>
                    <a:pt x="21" y="27"/>
                    <a:pt x="22" y="28"/>
                    <a:pt x="22" y="28"/>
                  </a:cubicBezTo>
                  <a:cubicBezTo>
                    <a:pt x="24" y="30"/>
                    <a:pt x="25" y="31"/>
                    <a:pt x="26" y="33"/>
                  </a:cubicBezTo>
                  <a:cubicBezTo>
                    <a:pt x="28" y="36"/>
                    <a:pt x="28" y="39"/>
                    <a:pt x="30" y="42"/>
                  </a:cubicBezTo>
                  <a:cubicBezTo>
                    <a:pt x="34" y="45"/>
                    <a:pt x="37" y="49"/>
                    <a:pt x="41" y="52"/>
                  </a:cubicBezTo>
                  <a:cubicBezTo>
                    <a:pt x="43" y="54"/>
                    <a:pt x="44" y="55"/>
                    <a:pt x="46" y="57"/>
                  </a:cubicBezTo>
                  <a:cubicBezTo>
                    <a:pt x="47" y="57"/>
                    <a:pt x="53" y="58"/>
                    <a:pt x="54" y="57"/>
                  </a:cubicBezTo>
                  <a:cubicBezTo>
                    <a:pt x="55" y="56"/>
                    <a:pt x="53" y="48"/>
                    <a:pt x="54" y="46"/>
                  </a:cubicBezTo>
                  <a:cubicBezTo>
                    <a:pt x="54" y="45"/>
                    <a:pt x="56" y="45"/>
                    <a:pt x="55" y="44"/>
                  </a:cubicBezTo>
                  <a:cubicBezTo>
                    <a:pt x="54" y="43"/>
                    <a:pt x="53" y="42"/>
                    <a:pt x="52" y="41"/>
                  </a:cubicBezTo>
                  <a:cubicBezTo>
                    <a:pt x="52" y="41"/>
                    <a:pt x="51" y="40"/>
                    <a:pt x="50" y="40"/>
                  </a:cubicBezTo>
                  <a:cubicBezTo>
                    <a:pt x="49" y="40"/>
                    <a:pt x="49" y="42"/>
                    <a:pt x="48" y="42"/>
                  </a:cubicBezTo>
                  <a:cubicBezTo>
                    <a:pt x="49" y="42"/>
                    <a:pt x="48" y="38"/>
                    <a:pt x="48" y="38"/>
                  </a:cubicBezTo>
                  <a:cubicBezTo>
                    <a:pt x="47" y="37"/>
                    <a:pt x="47" y="37"/>
                    <a:pt x="47" y="36"/>
                  </a:cubicBezTo>
                  <a:cubicBezTo>
                    <a:pt x="47" y="35"/>
                    <a:pt x="45" y="34"/>
                    <a:pt x="44" y="34"/>
                  </a:cubicBezTo>
                  <a:cubicBezTo>
                    <a:pt x="43" y="33"/>
                    <a:pt x="41" y="32"/>
                    <a:pt x="42" y="30"/>
                  </a:cubicBezTo>
                  <a:cubicBezTo>
                    <a:pt x="42" y="30"/>
                    <a:pt x="41" y="29"/>
                    <a:pt x="42" y="29"/>
                  </a:cubicBezTo>
                  <a:cubicBezTo>
                    <a:pt x="42" y="28"/>
                    <a:pt x="43" y="29"/>
                    <a:pt x="43" y="28"/>
                  </a:cubicBezTo>
                  <a:cubicBezTo>
                    <a:pt x="44" y="26"/>
                    <a:pt x="38" y="26"/>
                    <a:pt x="38" y="27"/>
                  </a:cubicBezTo>
                  <a:cubicBezTo>
                    <a:pt x="38" y="26"/>
                    <a:pt x="42" y="25"/>
                    <a:pt x="38" y="25"/>
                  </a:cubicBezTo>
                  <a:cubicBezTo>
                    <a:pt x="37" y="25"/>
                    <a:pt x="36" y="24"/>
                    <a:pt x="36" y="24"/>
                  </a:cubicBezTo>
                  <a:cubicBezTo>
                    <a:pt x="36" y="23"/>
                    <a:pt x="37" y="23"/>
                    <a:pt x="37" y="23"/>
                  </a:cubicBezTo>
                  <a:cubicBezTo>
                    <a:pt x="37" y="22"/>
                    <a:pt x="35" y="22"/>
                    <a:pt x="35" y="22"/>
                  </a:cubicBezTo>
                  <a:cubicBezTo>
                    <a:pt x="35" y="22"/>
                    <a:pt x="36" y="21"/>
                    <a:pt x="34" y="21"/>
                  </a:cubicBezTo>
                  <a:cubicBezTo>
                    <a:pt x="33" y="20"/>
                    <a:pt x="32" y="20"/>
                    <a:pt x="31" y="19"/>
                  </a:cubicBezTo>
                  <a:cubicBezTo>
                    <a:pt x="28" y="15"/>
                    <a:pt x="30" y="19"/>
                    <a:pt x="30" y="19"/>
                  </a:cubicBezTo>
                  <a:cubicBezTo>
                    <a:pt x="29" y="19"/>
                    <a:pt x="26" y="16"/>
                    <a:pt x="25" y="16"/>
                  </a:cubicBezTo>
                  <a:cubicBezTo>
                    <a:pt x="24" y="14"/>
                    <a:pt x="23" y="12"/>
                    <a:pt x="21" y="11"/>
                  </a:cubicBezTo>
                  <a:cubicBezTo>
                    <a:pt x="19" y="10"/>
                    <a:pt x="18" y="9"/>
                    <a:pt x="16" y="7"/>
                  </a:cubicBezTo>
                  <a:cubicBezTo>
                    <a:pt x="15" y="6"/>
                    <a:pt x="14" y="3"/>
                    <a:pt x="12" y="3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457" name="Freeform 453">
              <a:extLst>
                <a:ext uri="{FF2B5EF4-FFF2-40B4-BE49-F238E27FC236}">
                  <a16:creationId xmlns:a16="http://schemas.microsoft.com/office/drawing/2014/main" id="{C2EBC09A-D913-604D-981B-19612F02ED94}"/>
                </a:ext>
              </a:extLst>
            </p:cNvPr>
            <p:cNvSpPr>
              <a:spLocks/>
            </p:cNvSpPr>
            <p:nvPr/>
          </p:nvSpPr>
          <p:spPr bwMode="auto">
            <a:xfrm>
              <a:off x="5151640" y="4137305"/>
              <a:ext cx="17642" cy="17648"/>
            </a:xfrm>
            <a:custGeom>
              <a:avLst/>
              <a:gdLst>
                <a:gd name="T0" fmla="*/ 4 w 5"/>
                <a:gd name="T1" fmla="*/ 4 h 5"/>
                <a:gd name="T2" fmla="*/ 1 w 5"/>
                <a:gd name="T3" fmla="*/ 0 h 5"/>
                <a:gd name="T4" fmla="*/ 4 w 5"/>
                <a:gd name="T5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5">
                  <a:moveTo>
                    <a:pt x="4" y="4"/>
                  </a:moveTo>
                  <a:cubicBezTo>
                    <a:pt x="5" y="3"/>
                    <a:pt x="2" y="0"/>
                    <a:pt x="1" y="0"/>
                  </a:cubicBezTo>
                  <a:cubicBezTo>
                    <a:pt x="0" y="1"/>
                    <a:pt x="3" y="5"/>
                    <a:pt x="4" y="4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458" name="Freeform 454">
              <a:extLst>
                <a:ext uri="{FF2B5EF4-FFF2-40B4-BE49-F238E27FC236}">
                  <a16:creationId xmlns:a16="http://schemas.microsoft.com/office/drawing/2014/main" id="{44BE4B39-25DC-BB49-BD23-1031DDC47B87}"/>
                </a:ext>
              </a:extLst>
            </p:cNvPr>
            <p:cNvSpPr>
              <a:spLocks/>
            </p:cNvSpPr>
            <p:nvPr/>
          </p:nvSpPr>
          <p:spPr bwMode="auto">
            <a:xfrm>
              <a:off x="5176340" y="4178482"/>
              <a:ext cx="16466" cy="17648"/>
            </a:xfrm>
            <a:custGeom>
              <a:avLst/>
              <a:gdLst>
                <a:gd name="T0" fmla="*/ 4 w 5"/>
                <a:gd name="T1" fmla="*/ 4 h 5"/>
                <a:gd name="T2" fmla="*/ 1 w 5"/>
                <a:gd name="T3" fmla="*/ 0 h 5"/>
                <a:gd name="T4" fmla="*/ 4 w 5"/>
                <a:gd name="T5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5">
                  <a:moveTo>
                    <a:pt x="4" y="4"/>
                  </a:moveTo>
                  <a:cubicBezTo>
                    <a:pt x="5" y="3"/>
                    <a:pt x="2" y="0"/>
                    <a:pt x="1" y="0"/>
                  </a:cubicBezTo>
                  <a:cubicBezTo>
                    <a:pt x="0" y="1"/>
                    <a:pt x="3" y="5"/>
                    <a:pt x="4" y="4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459" name="Freeform 455">
              <a:extLst>
                <a:ext uri="{FF2B5EF4-FFF2-40B4-BE49-F238E27FC236}">
                  <a16:creationId xmlns:a16="http://schemas.microsoft.com/office/drawing/2014/main" id="{BD4E0C92-63A1-1643-B248-2158733BCB69}"/>
                </a:ext>
              </a:extLst>
            </p:cNvPr>
            <p:cNvSpPr>
              <a:spLocks/>
            </p:cNvSpPr>
            <p:nvPr/>
          </p:nvSpPr>
          <p:spPr bwMode="auto">
            <a:xfrm>
              <a:off x="5292781" y="4189069"/>
              <a:ext cx="24699" cy="24706"/>
            </a:xfrm>
            <a:custGeom>
              <a:avLst/>
              <a:gdLst>
                <a:gd name="T0" fmla="*/ 7 w 7"/>
                <a:gd name="T1" fmla="*/ 7 h 7"/>
                <a:gd name="T2" fmla="*/ 5 w 7"/>
                <a:gd name="T3" fmla="*/ 3 h 7"/>
                <a:gd name="T4" fmla="*/ 0 w 7"/>
                <a:gd name="T5" fmla="*/ 1 h 7"/>
                <a:gd name="T6" fmla="*/ 1 w 7"/>
                <a:gd name="T7" fmla="*/ 3 h 7"/>
                <a:gd name="T8" fmla="*/ 3 w 7"/>
                <a:gd name="T9" fmla="*/ 5 h 7"/>
                <a:gd name="T10" fmla="*/ 7 w 7"/>
                <a:gd name="T11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" h="7">
                  <a:moveTo>
                    <a:pt x="7" y="7"/>
                  </a:moveTo>
                  <a:cubicBezTo>
                    <a:pt x="7" y="5"/>
                    <a:pt x="5" y="5"/>
                    <a:pt x="5" y="3"/>
                  </a:cubicBezTo>
                  <a:cubicBezTo>
                    <a:pt x="5" y="1"/>
                    <a:pt x="2" y="0"/>
                    <a:pt x="0" y="1"/>
                  </a:cubicBezTo>
                  <a:cubicBezTo>
                    <a:pt x="0" y="2"/>
                    <a:pt x="0" y="3"/>
                    <a:pt x="1" y="3"/>
                  </a:cubicBezTo>
                  <a:cubicBezTo>
                    <a:pt x="3" y="3"/>
                    <a:pt x="2" y="4"/>
                    <a:pt x="3" y="5"/>
                  </a:cubicBezTo>
                  <a:cubicBezTo>
                    <a:pt x="3" y="6"/>
                    <a:pt x="7" y="7"/>
                    <a:pt x="7" y="7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460" name="Freeform 456">
              <a:extLst>
                <a:ext uri="{FF2B5EF4-FFF2-40B4-BE49-F238E27FC236}">
                  <a16:creationId xmlns:a16="http://schemas.microsoft.com/office/drawing/2014/main" id="{73F614F7-4237-D544-9BE4-451430F849C6}"/>
                </a:ext>
              </a:extLst>
            </p:cNvPr>
            <p:cNvSpPr>
              <a:spLocks/>
            </p:cNvSpPr>
            <p:nvPr/>
          </p:nvSpPr>
          <p:spPr bwMode="auto">
            <a:xfrm>
              <a:off x="5331594" y="4206717"/>
              <a:ext cx="12938" cy="12942"/>
            </a:xfrm>
            <a:custGeom>
              <a:avLst/>
              <a:gdLst>
                <a:gd name="T0" fmla="*/ 2 w 4"/>
                <a:gd name="T1" fmla="*/ 3 h 4"/>
                <a:gd name="T2" fmla="*/ 2 w 4"/>
                <a:gd name="T3" fmla="*/ 0 h 4"/>
                <a:gd name="T4" fmla="*/ 2 w 4"/>
                <a:gd name="T5" fmla="*/ 3 h 4"/>
                <a:gd name="T6" fmla="*/ 2 w 4"/>
                <a:gd name="T7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4">
                  <a:moveTo>
                    <a:pt x="2" y="3"/>
                  </a:moveTo>
                  <a:cubicBezTo>
                    <a:pt x="0" y="4"/>
                    <a:pt x="0" y="1"/>
                    <a:pt x="2" y="0"/>
                  </a:cubicBezTo>
                  <a:cubicBezTo>
                    <a:pt x="4" y="0"/>
                    <a:pt x="4" y="3"/>
                    <a:pt x="2" y="3"/>
                  </a:cubicBezTo>
                  <a:cubicBezTo>
                    <a:pt x="1" y="4"/>
                    <a:pt x="3" y="3"/>
                    <a:pt x="2" y="3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461" name="Freeform 457">
              <a:extLst>
                <a:ext uri="{FF2B5EF4-FFF2-40B4-BE49-F238E27FC236}">
                  <a16:creationId xmlns:a16="http://schemas.microsoft.com/office/drawing/2014/main" id="{8C1E2FFB-712D-7548-9FC5-D1352B23C1C0}"/>
                </a:ext>
              </a:extLst>
            </p:cNvPr>
            <p:cNvSpPr>
              <a:spLocks/>
            </p:cNvSpPr>
            <p:nvPr/>
          </p:nvSpPr>
          <p:spPr bwMode="auto">
            <a:xfrm>
              <a:off x="5296309" y="4265540"/>
              <a:ext cx="158783" cy="51764"/>
            </a:xfrm>
            <a:custGeom>
              <a:avLst/>
              <a:gdLst>
                <a:gd name="T0" fmla="*/ 9 w 46"/>
                <a:gd name="T1" fmla="*/ 0 h 15"/>
                <a:gd name="T2" fmla="*/ 3 w 46"/>
                <a:gd name="T3" fmla="*/ 0 h 15"/>
                <a:gd name="T4" fmla="*/ 0 w 46"/>
                <a:gd name="T5" fmla="*/ 4 h 15"/>
                <a:gd name="T6" fmla="*/ 5 w 46"/>
                <a:gd name="T7" fmla="*/ 6 h 15"/>
                <a:gd name="T8" fmla="*/ 11 w 46"/>
                <a:gd name="T9" fmla="*/ 9 h 15"/>
                <a:gd name="T10" fmla="*/ 15 w 46"/>
                <a:gd name="T11" fmla="*/ 9 h 15"/>
                <a:gd name="T12" fmla="*/ 24 w 46"/>
                <a:gd name="T13" fmla="*/ 11 h 15"/>
                <a:gd name="T14" fmla="*/ 40 w 46"/>
                <a:gd name="T15" fmla="*/ 13 h 15"/>
                <a:gd name="T16" fmla="*/ 45 w 46"/>
                <a:gd name="T17" fmla="*/ 13 h 15"/>
                <a:gd name="T18" fmla="*/ 43 w 46"/>
                <a:gd name="T19" fmla="*/ 9 h 15"/>
                <a:gd name="T20" fmla="*/ 41 w 46"/>
                <a:gd name="T21" fmla="*/ 9 h 15"/>
                <a:gd name="T22" fmla="*/ 37 w 46"/>
                <a:gd name="T23" fmla="*/ 9 h 15"/>
                <a:gd name="T24" fmla="*/ 35 w 46"/>
                <a:gd name="T25" fmla="*/ 6 h 15"/>
                <a:gd name="T26" fmla="*/ 32 w 46"/>
                <a:gd name="T27" fmla="*/ 4 h 15"/>
                <a:gd name="T28" fmla="*/ 27 w 46"/>
                <a:gd name="T29" fmla="*/ 3 h 15"/>
                <a:gd name="T30" fmla="*/ 25 w 46"/>
                <a:gd name="T31" fmla="*/ 4 h 15"/>
                <a:gd name="T32" fmla="*/ 21 w 46"/>
                <a:gd name="T33" fmla="*/ 5 h 15"/>
                <a:gd name="T34" fmla="*/ 15 w 46"/>
                <a:gd name="T35" fmla="*/ 3 h 15"/>
                <a:gd name="T36" fmla="*/ 11 w 46"/>
                <a:gd name="T37" fmla="*/ 2 h 15"/>
                <a:gd name="T38" fmla="*/ 9 w 46"/>
                <a:gd name="T39" fmla="*/ 0 h 15"/>
                <a:gd name="T40" fmla="*/ 9 w 46"/>
                <a:gd name="T41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6" h="15">
                  <a:moveTo>
                    <a:pt x="9" y="0"/>
                  </a:moveTo>
                  <a:cubicBezTo>
                    <a:pt x="7" y="1"/>
                    <a:pt x="6" y="0"/>
                    <a:pt x="3" y="0"/>
                  </a:cubicBezTo>
                  <a:cubicBezTo>
                    <a:pt x="3" y="0"/>
                    <a:pt x="0" y="3"/>
                    <a:pt x="0" y="4"/>
                  </a:cubicBezTo>
                  <a:cubicBezTo>
                    <a:pt x="0" y="5"/>
                    <a:pt x="4" y="4"/>
                    <a:pt x="5" y="6"/>
                  </a:cubicBezTo>
                  <a:cubicBezTo>
                    <a:pt x="6" y="8"/>
                    <a:pt x="9" y="8"/>
                    <a:pt x="11" y="9"/>
                  </a:cubicBezTo>
                  <a:cubicBezTo>
                    <a:pt x="13" y="9"/>
                    <a:pt x="14" y="9"/>
                    <a:pt x="15" y="9"/>
                  </a:cubicBezTo>
                  <a:cubicBezTo>
                    <a:pt x="18" y="9"/>
                    <a:pt x="21" y="10"/>
                    <a:pt x="24" y="11"/>
                  </a:cubicBezTo>
                  <a:cubicBezTo>
                    <a:pt x="29" y="12"/>
                    <a:pt x="35" y="11"/>
                    <a:pt x="40" y="13"/>
                  </a:cubicBezTo>
                  <a:cubicBezTo>
                    <a:pt x="41" y="13"/>
                    <a:pt x="44" y="15"/>
                    <a:pt x="45" y="13"/>
                  </a:cubicBezTo>
                  <a:cubicBezTo>
                    <a:pt x="46" y="13"/>
                    <a:pt x="44" y="9"/>
                    <a:pt x="43" y="9"/>
                  </a:cubicBezTo>
                  <a:cubicBezTo>
                    <a:pt x="42" y="8"/>
                    <a:pt x="42" y="9"/>
                    <a:pt x="41" y="9"/>
                  </a:cubicBezTo>
                  <a:cubicBezTo>
                    <a:pt x="39" y="10"/>
                    <a:pt x="38" y="9"/>
                    <a:pt x="37" y="9"/>
                  </a:cubicBezTo>
                  <a:cubicBezTo>
                    <a:pt x="36" y="8"/>
                    <a:pt x="36" y="7"/>
                    <a:pt x="35" y="6"/>
                  </a:cubicBezTo>
                  <a:cubicBezTo>
                    <a:pt x="35" y="5"/>
                    <a:pt x="33" y="5"/>
                    <a:pt x="32" y="4"/>
                  </a:cubicBezTo>
                  <a:cubicBezTo>
                    <a:pt x="31" y="4"/>
                    <a:pt x="28" y="3"/>
                    <a:pt x="27" y="3"/>
                  </a:cubicBezTo>
                  <a:cubicBezTo>
                    <a:pt x="26" y="3"/>
                    <a:pt x="25" y="4"/>
                    <a:pt x="25" y="4"/>
                  </a:cubicBezTo>
                  <a:cubicBezTo>
                    <a:pt x="24" y="5"/>
                    <a:pt x="23" y="5"/>
                    <a:pt x="21" y="5"/>
                  </a:cubicBezTo>
                  <a:cubicBezTo>
                    <a:pt x="19" y="5"/>
                    <a:pt x="17" y="4"/>
                    <a:pt x="15" y="3"/>
                  </a:cubicBezTo>
                  <a:cubicBezTo>
                    <a:pt x="14" y="2"/>
                    <a:pt x="12" y="2"/>
                    <a:pt x="11" y="2"/>
                  </a:cubicBezTo>
                  <a:cubicBezTo>
                    <a:pt x="11" y="2"/>
                    <a:pt x="10" y="0"/>
                    <a:pt x="9" y="0"/>
                  </a:cubicBezTo>
                  <a:cubicBezTo>
                    <a:pt x="8" y="1"/>
                    <a:pt x="10" y="0"/>
                    <a:pt x="9" y="0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462" name="Freeform 458">
              <a:extLst>
                <a:ext uri="{FF2B5EF4-FFF2-40B4-BE49-F238E27FC236}">
                  <a16:creationId xmlns:a16="http://schemas.microsoft.com/office/drawing/2014/main" id="{45057C1C-EB35-7A40-AE64-AC797DBB3AA1}"/>
                </a:ext>
              </a:extLst>
            </p:cNvPr>
            <p:cNvSpPr>
              <a:spLocks/>
            </p:cNvSpPr>
            <p:nvPr/>
          </p:nvSpPr>
          <p:spPr bwMode="auto">
            <a:xfrm>
              <a:off x="5413926" y="4278480"/>
              <a:ext cx="27052" cy="10588"/>
            </a:xfrm>
            <a:custGeom>
              <a:avLst/>
              <a:gdLst>
                <a:gd name="T0" fmla="*/ 3 w 8"/>
                <a:gd name="T1" fmla="*/ 3 h 3"/>
                <a:gd name="T2" fmla="*/ 8 w 8"/>
                <a:gd name="T3" fmla="*/ 1 h 3"/>
                <a:gd name="T4" fmla="*/ 3 w 8"/>
                <a:gd name="T5" fmla="*/ 3 h 3"/>
                <a:gd name="T6" fmla="*/ 3 w 8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3" y="3"/>
                  </a:moveTo>
                  <a:cubicBezTo>
                    <a:pt x="0" y="2"/>
                    <a:pt x="7" y="0"/>
                    <a:pt x="8" y="1"/>
                  </a:cubicBezTo>
                  <a:cubicBezTo>
                    <a:pt x="8" y="2"/>
                    <a:pt x="4" y="3"/>
                    <a:pt x="3" y="3"/>
                  </a:cubicBezTo>
                  <a:cubicBezTo>
                    <a:pt x="2" y="3"/>
                    <a:pt x="4" y="3"/>
                    <a:pt x="3" y="3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463" name="Freeform 459">
              <a:extLst>
                <a:ext uri="{FF2B5EF4-FFF2-40B4-BE49-F238E27FC236}">
                  <a16:creationId xmlns:a16="http://schemas.microsoft.com/office/drawing/2014/main" id="{B8E545B9-F4D5-A748-939A-7DB960A67459}"/>
                </a:ext>
              </a:extLst>
            </p:cNvPr>
            <p:cNvSpPr>
              <a:spLocks/>
            </p:cNvSpPr>
            <p:nvPr/>
          </p:nvSpPr>
          <p:spPr bwMode="auto">
            <a:xfrm>
              <a:off x="5451563" y="4303187"/>
              <a:ext cx="21170" cy="14118"/>
            </a:xfrm>
            <a:custGeom>
              <a:avLst/>
              <a:gdLst>
                <a:gd name="T0" fmla="*/ 3 w 6"/>
                <a:gd name="T1" fmla="*/ 0 h 4"/>
                <a:gd name="T2" fmla="*/ 1 w 6"/>
                <a:gd name="T3" fmla="*/ 1 h 4"/>
                <a:gd name="T4" fmla="*/ 3 w 6"/>
                <a:gd name="T5" fmla="*/ 4 h 4"/>
                <a:gd name="T6" fmla="*/ 3 w 6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4">
                  <a:moveTo>
                    <a:pt x="3" y="0"/>
                  </a:moveTo>
                  <a:cubicBezTo>
                    <a:pt x="2" y="0"/>
                    <a:pt x="0" y="0"/>
                    <a:pt x="1" y="1"/>
                  </a:cubicBezTo>
                  <a:cubicBezTo>
                    <a:pt x="1" y="1"/>
                    <a:pt x="3" y="4"/>
                    <a:pt x="3" y="4"/>
                  </a:cubicBezTo>
                  <a:cubicBezTo>
                    <a:pt x="5" y="4"/>
                    <a:pt x="6" y="0"/>
                    <a:pt x="3" y="0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464" name="Freeform 460">
              <a:extLst>
                <a:ext uri="{FF2B5EF4-FFF2-40B4-BE49-F238E27FC236}">
                  <a16:creationId xmlns:a16="http://schemas.microsoft.com/office/drawing/2014/main" id="{B55643A0-F4C5-4F4E-93E6-8311CCD76383}"/>
                </a:ext>
              </a:extLst>
            </p:cNvPr>
            <p:cNvSpPr>
              <a:spLocks/>
            </p:cNvSpPr>
            <p:nvPr/>
          </p:nvSpPr>
          <p:spPr bwMode="auto">
            <a:xfrm>
              <a:off x="5472734" y="4306715"/>
              <a:ext cx="16466" cy="10588"/>
            </a:xfrm>
            <a:custGeom>
              <a:avLst/>
              <a:gdLst>
                <a:gd name="T0" fmla="*/ 4 w 5"/>
                <a:gd name="T1" fmla="*/ 1 h 3"/>
                <a:gd name="T2" fmla="*/ 2 w 5"/>
                <a:gd name="T3" fmla="*/ 0 h 3"/>
                <a:gd name="T4" fmla="*/ 1 w 5"/>
                <a:gd name="T5" fmla="*/ 2 h 3"/>
                <a:gd name="T6" fmla="*/ 2 w 5"/>
                <a:gd name="T7" fmla="*/ 2 h 3"/>
                <a:gd name="T8" fmla="*/ 4 w 5"/>
                <a:gd name="T9" fmla="*/ 1 h 3"/>
                <a:gd name="T10" fmla="*/ 4 w 5"/>
                <a:gd name="T11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3">
                  <a:moveTo>
                    <a:pt x="4" y="1"/>
                  </a:moveTo>
                  <a:cubicBezTo>
                    <a:pt x="4" y="1"/>
                    <a:pt x="3" y="0"/>
                    <a:pt x="2" y="0"/>
                  </a:cubicBezTo>
                  <a:cubicBezTo>
                    <a:pt x="2" y="1"/>
                    <a:pt x="0" y="2"/>
                    <a:pt x="1" y="2"/>
                  </a:cubicBezTo>
                  <a:cubicBezTo>
                    <a:pt x="1" y="2"/>
                    <a:pt x="2" y="3"/>
                    <a:pt x="2" y="2"/>
                  </a:cubicBezTo>
                  <a:cubicBezTo>
                    <a:pt x="3" y="2"/>
                    <a:pt x="5" y="2"/>
                    <a:pt x="4" y="1"/>
                  </a:cubicBezTo>
                  <a:cubicBezTo>
                    <a:pt x="4" y="1"/>
                    <a:pt x="5" y="2"/>
                    <a:pt x="4" y="1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465" name="Freeform 461">
              <a:extLst>
                <a:ext uri="{FF2B5EF4-FFF2-40B4-BE49-F238E27FC236}">
                  <a16:creationId xmlns:a16="http://schemas.microsoft.com/office/drawing/2014/main" id="{C088AEFE-C217-8942-8B37-17CFB11029B8}"/>
                </a:ext>
              </a:extLst>
            </p:cNvPr>
            <p:cNvSpPr>
              <a:spLocks/>
            </p:cNvSpPr>
            <p:nvPr/>
          </p:nvSpPr>
          <p:spPr bwMode="auto">
            <a:xfrm>
              <a:off x="5485671" y="4306715"/>
              <a:ext cx="24699" cy="14118"/>
            </a:xfrm>
            <a:custGeom>
              <a:avLst/>
              <a:gdLst>
                <a:gd name="T0" fmla="*/ 2 w 7"/>
                <a:gd name="T1" fmla="*/ 1 h 4"/>
                <a:gd name="T2" fmla="*/ 2 w 7"/>
                <a:gd name="T3" fmla="*/ 4 h 4"/>
                <a:gd name="T4" fmla="*/ 6 w 7"/>
                <a:gd name="T5" fmla="*/ 3 h 4"/>
                <a:gd name="T6" fmla="*/ 5 w 7"/>
                <a:gd name="T7" fmla="*/ 1 h 4"/>
                <a:gd name="T8" fmla="*/ 2 w 7"/>
                <a:gd name="T9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4">
                  <a:moveTo>
                    <a:pt x="2" y="1"/>
                  </a:moveTo>
                  <a:cubicBezTo>
                    <a:pt x="1" y="2"/>
                    <a:pt x="0" y="4"/>
                    <a:pt x="2" y="4"/>
                  </a:cubicBezTo>
                  <a:cubicBezTo>
                    <a:pt x="4" y="4"/>
                    <a:pt x="5" y="4"/>
                    <a:pt x="6" y="3"/>
                  </a:cubicBezTo>
                  <a:cubicBezTo>
                    <a:pt x="7" y="3"/>
                    <a:pt x="5" y="2"/>
                    <a:pt x="5" y="1"/>
                  </a:cubicBezTo>
                  <a:cubicBezTo>
                    <a:pt x="4" y="0"/>
                    <a:pt x="3" y="0"/>
                    <a:pt x="2" y="1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466" name="Freeform 462">
              <a:extLst>
                <a:ext uri="{FF2B5EF4-FFF2-40B4-BE49-F238E27FC236}">
                  <a16:creationId xmlns:a16="http://schemas.microsoft.com/office/drawing/2014/main" id="{AB045916-6A00-054D-B0AA-79D7970FBBAC}"/>
                </a:ext>
              </a:extLst>
            </p:cNvPr>
            <p:cNvSpPr>
              <a:spLocks/>
            </p:cNvSpPr>
            <p:nvPr/>
          </p:nvSpPr>
          <p:spPr bwMode="auto">
            <a:xfrm>
              <a:off x="5503314" y="4303187"/>
              <a:ext cx="28228" cy="17648"/>
            </a:xfrm>
            <a:custGeom>
              <a:avLst/>
              <a:gdLst>
                <a:gd name="T0" fmla="*/ 1 w 8"/>
                <a:gd name="T1" fmla="*/ 0 h 5"/>
                <a:gd name="T2" fmla="*/ 0 w 8"/>
                <a:gd name="T3" fmla="*/ 1 h 5"/>
                <a:gd name="T4" fmla="*/ 2 w 8"/>
                <a:gd name="T5" fmla="*/ 2 h 5"/>
                <a:gd name="T6" fmla="*/ 2 w 8"/>
                <a:gd name="T7" fmla="*/ 3 h 5"/>
                <a:gd name="T8" fmla="*/ 7 w 8"/>
                <a:gd name="T9" fmla="*/ 4 h 5"/>
                <a:gd name="T10" fmla="*/ 7 w 8"/>
                <a:gd name="T11" fmla="*/ 1 h 5"/>
                <a:gd name="T12" fmla="*/ 1 w 8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" h="5">
                  <a:moveTo>
                    <a:pt x="1" y="0"/>
                  </a:moveTo>
                  <a:cubicBezTo>
                    <a:pt x="0" y="0"/>
                    <a:pt x="0" y="0"/>
                    <a:pt x="0" y="1"/>
                  </a:cubicBezTo>
                  <a:cubicBezTo>
                    <a:pt x="0" y="1"/>
                    <a:pt x="2" y="1"/>
                    <a:pt x="2" y="2"/>
                  </a:cubicBezTo>
                  <a:cubicBezTo>
                    <a:pt x="2" y="2"/>
                    <a:pt x="2" y="3"/>
                    <a:pt x="2" y="3"/>
                  </a:cubicBezTo>
                  <a:cubicBezTo>
                    <a:pt x="2" y="4"/>
                    <a:pt x="6" y="5"/>
                    <a:pt x="7" y="4"/>
                  </a:cubicBezTo>
                  <a:cubicBezTo>
                    <a:pt x="8" y="3"/>
                    <a:pt x="8" y="2"/>
                    <a:pt x="7" y="1"/>
                  </a:cubicBezTo>
                  <a:cubicBezTo>
                    <a:pt x="5" y="1"/>
                    <a:pt x="3" y="1"/>
                    <a:pt x="1" y="0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467" name="Freeform 463">
              <a:extLst>
                <a:ext uri="{FF2B5EF4-FFF2-40B4-BE49-F238E27FC236}">
                  <a16:creationId xmlns:a16="http://schemas.microsoft.com/office/drawing/2014/main" id="{ED5D8464-4149-0341-8265-709DD5DE51C8}"/>
                </a:ext>
              </a:extLst>
            </p:cNvPr>
            <p:cNvSpPr>
              <a:spLocks/>
            </p:cNvSpPr>
            <p:nvPr/>
          </p:nvSpPr>
          <p:spPr bwMode="auto">
            <a:xfrm>
              <a:off x="5540952" y="4306715"/>
              <a:ext cx="42342" cy="14118"/>
            </a:xfrm>
            <a:custGeom>
              <a:avLst/>
              <a:gdLst>
                <a:gd name="T0" fmla="*/ 2 w 12"/>
                <a:gd name="T1" fmla="*/ 0 h 4"/>
                <a:gd name="T2" fmla="*/ 0 w 12"/>
                <a:gd name="T3" fmla="*/ 2 h 4"/>
                <a:gd name="T4" fmla="*/ 12 w 12"/>
                <a:gd name="T5" fmla="*/ 2 h 4"/>
                <a:gd name="T6" fmla="*/ 9 w 12"/>
                <a:gd name="T7" fmla="*/ 2 h 4"/>
                <a:gd name="T8" fmla="*/ 2 w 12"/>
                <a:gd name="T9" fmla="*/ 0 h 4"/>
                <a:gd name="T10" fmla="*/ 2 w 12"/>
                <a:gd name="T1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" h="4">
                  <a:moveTo>
                    <a:pt x="2" y="0"/>
                  </a:moveTo>
                  <a:cubicBezTo>
                    <a:pt x="2" y="0"/>
                    <a:pt x="0" y="1"/>
                    <a:pt x="0" y="2"/>
                  </a:cubicBezTo>
                  <a:cubicBezTo>
                    <a:pt x="0" y="2"/>
                    <a:pt x="11" y="4"/>
                    <a:pt x="12" y="2"/>
                  </a:cubicBezTo>
                  <a:cubicBezTo>
                    <a:pt x="12" y="1"/>
                    <a:pt x="9" y="2"/>
                    <a:pt x="9" y="2"/>
                  </a:cubicBezTo>
                  <a:cubicBezTo>
                    <a:pt x="7" y="2"/>
                    <a:pt x="4" y="1"/>
                    <a:pt x="2" y="0"/>
                  </a:cubicBezTo>
                  <a:cubicBezTo>
                    <a:pt x="2" y="0"/>
                    <a:pt x="3" y="0"/>
                    <a:pt x="2" y="0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468" name="Freeform 464">
              <a:extLst>
                <a:ext uri="{FF2B5EF4-FFF2-40B4-BE49-F238E27FC236}">
                  <a16:creationId xmlns:a16="http://schemas.microsoft.com/office/drawing/2014/main" id="{30DF8319-74DB-B443-85DC-11D56A7BFB30}"/>
                </a:ext>
              </a:extLst>
            </p:cNvPr>
            <p:cNvSpPr>
              <a:spLocks/>
            </p:cNvSpPr>
            <p:nvPr/>
          </p:nvSpPr>
          <p:spPr bwMode="auto">
            <a:xfrm>
              <a:off x="5528014" y="4326716"/>
              <a:ext cx="37637" cy="21176"/>
            </a:xfrm>
            <a:custGeom>
              <a:avLst/>
              <a:gdLst>
                <a:gd name="T0" fmla="*/ 0 w 11"/>
                <a:gd name="T1" fmla="*/ 0 h 6"/>
                <a:gd name="T2" fmla="*/ 8 w 11"/>
                <a:gd name="T3" fmla="*/ 4 h 6"/>
                <a:gd name="T4" fmla="*/ 0 w 11"/>
                <a:gd name="T5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6">
                  <a:moveTo>
                    <a:pt x="0" y="0"/>
                  </a:moveTo>
                  <a:cubicBezTo>
                    <a:pt x="1" y="0"/>
                    <a:pt x="7" y="6"/>
                    <a:pt x="8" y="4"/>
                  </a:cubicBezTo>
                  <a:cubicBezTo>
                    <a:pt x="11" y="1"/>
                    <a:pt x="1" y="0"/>
                    <a:pt x="0" y="0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469" name="Freeform 465">
              <a:extLst>
                <a:ext uri="{FF2B5EF4-FFF2-40B4-BE49-F238E27FC236}">
                  <a16:creationId xmlns:a16="http://schemas.microsoft.com/office/drawing/2014/main" id="{27B312F9-1D30-C34E-AF59-551C0AB2307C}"/>
                </a:ext>
              </a:extLst>
            </p:cNvPr>
            <p:cNvSpPr>
              <a:spLocks/>
            </p:cNvSpPr>
            <p:nvPr/>
          </p:nvSpPr>
          <p:spPr bwMode="auto">
            <a:xfrm>
              <a:off x="5647982" y="4216128"/>
              <a:ext cx="21170" cy="14118"/>
            </a:xfrm>
            <a:custGeom>
              <a:avLst/>
              <a:gdLst>
                <a:gd name="T0" fmla="*/ 3 w 6"/>
                <a:gd name="T1" fmla="*/ 3 h 4"/>
                <a:gd name="T2" fmla="*/ 4 w 6"/>
                <a:gd name="T3" fmla="*/ 0 h 4"/>
                <a:gd name="T4" fmla="*/ 3 w 6"/>
                <a:gd name="T5" fmla="*/ 3 h 4"/>
                <a:gd name="T6" fmla="*/ 3 w 6"/>
                <a:gd name="T7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4">
                  <a:moveTo>
                    <a:pt x="3" y="3"/>
                  </a:moveTo>
                  <a:cubicBezTo>
                    <a:pt x="0" y="4"/>
                    <a:pt x="1" y="0"/>
                    <a:pt x="4" y="0"/>
                  </a:cubicBezTo>
                  <a:cubicBezTo>
                    <a:pt x="6" y="0"/>
                    <a:pt x="5" y="3"/>
                    <a:pt x="3" y="3"/>
                  </a:cubicBezTo>
                  <a:cubicBezTo>
                    <a:pt x="2" y="4"/>
                    <a:pt x="5" y="3"/>
                    <a:pt x="3" y="3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470" name="Freeform 466">
              <a:extLst>
                <a:ext uri="{FF2B5EF4-FFF2-40B4-BE49-F238E27FC236}">
                  <a16:creationId xmlns:a16="http://schemas.microsoft.com/office/drawing/2014/main" id="{896C7A94-D7E3-294B-926B-8229DE2CF3F6}"/>
                </a:ext>
              </a:extLst>
            </p:cNvPr>
            <p:cNvSpPr>
              <a:spLocks/>
            </p:cNvSpPr>
            <p:nvPr/>
          </p:nvSpPr>
          <p:spPr bwMode="auto">
            <a:xfrm>
              <a:off x="5683268" y="4213776"/>
              <a:ext cx="51751" cy="16471"/>
            </a:xfrm>
            <a:custGeom>
              <a:avLst/>
              <a:gdLst>
                <a:gd name="T0" fmla="*/ 2 w 15"/>
                <a:gd name="T1" fmla="*/ 3 h 5"/>
                <a:gd name="T2" fmla="*/ 1 w 15"/>
                <a:gd name="T3" fmla="*/ 1 h 5"/>
                <a:gd name="T4" fmla="*/ 5 w 15"/>
                <a:gd name="T5" fmla="*/ 0 h 5"/>
                <a:gd name="T6" fmla="*/ 13 w 15"/>
                <a:gd name="T7" fmla="*/ 2 h 5"/>
                <a:gd name="T8" fmla="*/ 15 w 15"/>
                <a:gd name="T9" fmla="*/ 5 h 5"/>
                <a:gd name="T10" fmla="*/ 11 w 15"/>
                <a:gd name="T11" fmla="*/ 3 h 5"/>
                <a:gd name="T12" fmla="*/ 2 w 15"/>
                <a:gd name="T13" fmla="*/ 3 h 5"/>
                <a:gd name="T14" fmla="*/ 2 w 15"/>
                <a:gd name="T15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" h="5">
                  <a:moveTo>
                    <a:pt x="2" y="3"/>
                  </a:moveTo>
                  <a:cubicBezTo>
                    <a:pt x="1" y="3"/>
                    <a:pt x="0" y="2"/>
                    <a:pt x="1" y="1"/>
                  </a:cubicBezTo>
                  <a:cubicBezTo>
                    <a:pt x="2" y="0"/>
                    <a:pt x="3" y="0"/>
                    <a:pt x="5" y="0"/>
                  </a:cubicBezTo>
                  <a:cubicBezTo>
                    <a:pt x="8" y="0"/>
                    <a:pt x="10" y="0"/>
                    <a:pt x="13" y="2"/>
                  </a:cubicBezTo>
                  <a:cubicBezTo>
                    <a:pt x="14" y="3"/>
                    <a:pt x="15" y="4"/>
                    <a:pt x="15" y="5"/>
                  </a:cubicBezTo>
                  <a:cubicBezTo>
                    <a:pt x="14" y="5"/>
                    <a:pt x="11" y="3"/>
                    <a:pt x="11" y="3"/>
                  </a:cubicBezTo>
                  <a:cubicBezTo>
                    <a:pt x="8" y="2"/>
                    <a:pt x="5" y="3"/>
                    <a:pt x="2" y="3"/>
                  </a:cubicBezTo>
                  <a:cubicBezTo>
                    <a:pt x="1" y="3"/>
                    <a:pt x="3" y="3"/>
                    <a:pt x="2" y="3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471" name="Freeform 467">
              <a:extLst>
                <a:ext uri="{FF2B5EF4-FFF2-40B4-BE49-F238E27FC236}">
                  <a16:creationId xmlns:a16="http://schemas.microsoft.com/office/drawing/2014/main" id="{E1F1FE84-ECE3-7949-A8F6-8732508E30F2}"/>
                </a:ext>
              </a:extLst>
            </p:cNvPr>
            <p:cNvSpPr>
              <a:spLocks/>
            </p:cNvSpPr>
            <p:nvPr/>
          </p:nvSpPr>
          <p:spPr bwMode="auto">
            <a:xfrm>
              <a:off x="5524485" y="4133774"/>
              <a:ext cx="110560" cy="124706"/>
            </a:xfrm>
            <a:custGeom>
              <a:avLst/>
              <a:gdLst>
                <a:gd name="T0" fmla="*/ 13 w 32"/>
                <a:gd name="T1" fmla="*/ 32 h 36"/>
                <a:gd name="T2" fmla="*/ 14 w 32"/>
                <a:gd name="T3" fmla="*/ 30 h 36"/>
                <a:gd name="T4" fmla="*/ 11 w 32"/>
                <a:gd name="T5" fmla="*/ 28 h 36"/>
                <a:gd name="T6" fmla="*/ 12 w 32"/>
                <a:gd name="T7" fmla="*/ 23 h 36"/>
                <a:gd name="T8" fmla="*/ 8 w 32"/>
                <a:gd name="T9" fmla="*/ 23 h 36"/>
                <a:gd name="T10" fmla="*/ 8 w 32"/>
                <a:gd name="T11" fmla="*/ 29 h 36"/>
                <a:gd name="T12" fmla="*/ 8 w 32"/>
                <a:gd name="T13" fmla="*/ 30 h 36"/>
                <a:gd name="T14" fmla="*/ 7 w 32"/>
                <a:gd name="T15" fmla="*/ 34 h 36"/>
                <a:gd name="T16" fmla="*/ 4 w 32"/>
                <a:gd name="T17" fmla="*/ 36 h 36"/>
                <a:gd name="T18" fmla="*/ 4 w 32"/>
                <a:gd name="T19" fmla="*/ 31 h 36"/>
                <a:gd name="T20" fmla="*/ 2 w 32"/>
                <a:gd name="T21" fmla="*/ 26 h 36"/>
                <a:gd name="T22" fmla="*/ 1 w 32"/>
                <a:gd name="T23" fmla="*/ 21 h 36"/>
                <a:gd name="T24" fmla="*/ 3 w 32"/>
                <a:gd name="T25" fmla="*/ 14 h 36"/>
                <a:gd name="T26" fmla="*/ 9 w 32"/>
                <a:gd name="T27" fmla="*/ 5 h 36"/>
                <a:gd name="T28" fmla="*/ 11 w 32"/>
                <a:gd name="T29" fmla="*/ 2 h 36"/>
                <a:gd name="T30" fmla="*/ 18 w 32"/>
                <a:gd name="T31" fmla="*/ 4 h 36"/>
                <a:gd name="T32" fmla="*/ 25 w 32"/>
                <a:gd name="T33" fmla="*/ 4 h 36"/>
                <a:gd name="T34" fmla="*/ 32 w 32"/>
                <a:gd name="T35" fmla="*/ 1 h 36"/>
                <a:gd name="T36" fmla="*/ 29 w 32"/>
                <a:gd name="T37" fmla="*/ 6 h 36"/>
                <a:gd name="T38" fmla="*/ 23 w 32"/>
                <a:gd name="T39" fmla="*/ 7 h 36"/>
                <a:gd name="T40" fmla="*/ 10 w 32"/>
                <a:gd name="T41" fmla="*/ 7 h 36"/>
                <a:gd name="T42" fmla="*/ 6 w 32"/>
                <a:gd name="T43" fmla="*/ 10 h 36"/>
                <a:gd name="T44" fmla="*/ 10 w 32"/>
                <a:gd name="T45" fmla="*/ 15 h 36"/>
                <a:gd name="T46" fmla="*/ 13 w 32"/>
                <a:gd name="T47" fmla="*/ 14 h 36"/>
                <a:gd name="T48" fmla="*/ 20 w 32"/>
                <a:gd name="T49" fmla="*/ 13 h 36"/>
                <a:gd name="T50" fmla="*/ 17 w 32"/>
                <a:gd name="T51" fmla="*/ 16 h 36"/>
                <a:gd name="T52" fmla="*/ 13 w 32"/>
                <a:gd name="T53" fmla="*/ 17 h 36"/>
                <a:gd name="T54" fmla="*/ 14 w 32"/>
                <a:gd name="T55" fmla="*/ 20 h 36"/>
                <a:gd name="T56" fmla="*/ 18 w 32"/>
                <a:gd name="T57" fmla="*/ 25 h 36"/>
                <a:gd name="T58" fmla="*/ 19 w 32"/>
                <a:gd name="T59" fmla="*/ 28 h 36"/>
                <a:gd name="T60" fmla="*/ 22 w 32"/>
                <a:gd name="T61" fmla="*/ 30 h 36"/>
                <a:gd name="T62" fmla="*/ 13 w 32"/>
                <a:gd name="T63" fmla="*/ 32 h 36"/>
                <a:gd name="T64" fmla="*/ 13 w 32"/>
                <a:gd name="T65" fmla="*/ 32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32" h="36">
                  <a:moveTo>
                    <a:pt x="13" y="32"/>
                  </a:moveTo>
                  <a:cubicBezTo>
                    <a:pt x="13" y="31"/>
                    <a:pt x="14" y="31"/>
                    <a:pt x="14" y="30"/>
                  </a:cubicBezTo>
                  <a:cubicBezTo>
                    <a:pt x="14" y="29"/>
                    <a:pt x="12" y="28"/>
                    <a:pt x="11" y="28"/>
                  </a:cubicBezTo>
                  <a:cubicBezTo>
                    <a:pt x="10" y="26"/>
                    <a:pt x="12" y="25"/>
                    <a:pt x="12" y="23"/>
                  </a:cubicBezTo>
                  <a:cubicBezTo>
                    <a:pt x="12" y="22"/>
                    <a:pt x="8" y="22"/>
                    <a:pt x="8" y="23"/>
                  </a:cubicBezTo>
                  <a:cubicBezTo>
                    <a:pt x="7" y="25"/>
                    <a:pt x="8" y="27"/>
                    <a:pt x="8" y="29"/>
                  </a:cubicBezTo>
                  <a:cubicBezTo>
                    <a:pt x="7" y="29"/>
                    <a:pt x="8" y="30"/>
                    <a:pt x="8" y="30"/>
                  </a:cubicBezTo>
                  <a:cubicBezTo>
                    <a:pt x="8" y="32"/>
                    <a:pt x="7" y="33"/>
                    <a:pt x="7" y="34"/>
                  </a:cubicBezTo>
                  <a:cubicBezTo>
                    <a:pt x="6" y="36"/>
                    <a:pt x="7" y="36"/>
                    <a:pt x="4" y="36"/>
                  </a:cubicBezTo>
                  <a:cubicBezTo>
                    <a:pt x="1" y="36"/>
                    <a:pt x="4" y="32"/>
                    <a:pt x="4" y="31"/>
                  </a:cubicBezTo>
                  <a:cubicBezTo>
                    <a:pt x="5" y="30"/>
                    <a:pt x="4" y="27"/>
                    <a:pt x="2" y="26"/>
                  </a:cubicBezTo>
                  <a:cubicBezTo>
                    <a:pt x="0" y="25"/>
                    <a:pt x="0" y="23"/>
                    <a:pt x="1" y="21"/>
                  </a:cubicBezTo>
                  <a:cubicBezTo>
                    <a:pt x="2" y="19"/>
                    <a:pt x="2" y="16"/>
                    <a:pt x="3" y="14"/>
                  </a:cubicBezTo>
                  <a:cubicBezTo>
                    <a:pt x="5" y="11"/>
                    <a:pt x="4" y="5"/>
                    <a:pt x="9" y="5"/>
                  </a:cubicBezTo>
                  <a:cubicBezTo>
                    <a:pt x="10" y="5"/>
                    <a:pt x="9" y="2"/>
                    <a:pt x="11" y="2"/>
                  </a:cubicBezTo>
                  <a:cubicBezTo>
                    <a:pt x="14" y="3"/>
                    <a:pt x="16" y="4"/>
                    <a:pt x="18" y="4"/>
                  </a:cubicBezTo>
                  <a:cubicBezTo>
                    <a:pt x="20" y="4"/>
                    <a:pt x="23" y="5"/>
                    <a:pt x="25" y="4"/>
                  </a:cubicBezTo>
                  <a:cubicBezTo>
                    <a:pt x="26" y="4"/>
                    <a:pt x="32" y="0"/>
                    <a:pt x="32" y="1"/>
                  </a:cubicBezTo>
                  <a:cubicBezTo>
                    <a:pt x="32" y="2"/>
                    <a:pt x="29" y="5"/>
                    <a:pt x="29" y="6"/>
                  </a:cubicBezTo>
                  <a:cubicBezTo>
                    <a:pt x="27" y="7"/>
                    <a:pt x="25" y="7"/>
                    <a:pt x="23" y="7"/>
                  </a:cubicBezTo>
                  <a:cubicBezTo>
                    <a:pt x="18" y="6"/>
                    <a:pt x="14" y="7"/>
                    <a:pt x="10" y="7"/>
                  </a:cubicBezTo>
                  <a:cubicBezTo>
                    <a:pt x="7" y="6"/>
                    <a:pt x="6" y="7"/>
                    <a:pt x="6" y="10"/>
                  </a:cubicBezTo>
                  <a:cubicBezTo>
                    <a:pt x="6" y="13"/>
                    <a:pt x="9" y="13"/>
                    <a:pt x="10" y="15"/>
                  </a:cubicBezTo>
                  <a:cubicBezTo>
                    <a:pt x="11" y="17"/>
                    <a:pt x="12" y="15"/>
                    <a:pt x="13" y="14"/>
                  </a:cubicBezTo>
                  <a:cubicBezTo>
                    <a:pt x="13" y="13"/>
                    <a:pt x="20" y="12"/>
                    <a:pt x="20" y="13"/>
                  </a:cubicBezTo>
                  <a:cubicBezTo>
                    <a:pt x="21" y="13"/>
                    <a:pt x="18" y="16"/>
                    <a:pt x="17" y="16"/>
                  </a:cubicBezTo>
                  <a:cubicBezTo>
                    <a:pt x="15" y="18"/>
                    <a:pt x="15" y="18"/>
                    <a:pt x="13" y="17"/>
                  </a:cubicBezTo>
                  <a:cubicBezTo>
                    <a:pt x="13" y="17"/>
                    <a:pt x="14" y="20"/>
                    <a:pt x="14" y="20"/>
                  </a:cubicBezTo>
                  <a:cubicBezTo>
                    <a:pt x="15" y="21"/>
                    <a:pt x="18" y="23"/>
                    <a:pt x="18" y="25"/>
                  </a:cubicBezTo>
                  <a:cubicBezTo>
                    <a:pt x="18" y="26"/>
                    <a:pt x="18" y="27"/>
                    <a:pt x="19" y="28"/>
                  </a:cubicBezTo>
                  <a:cubicBezTo>
                    <a:pt x="19" y="28"/>
                    <a:pt x="21" y="30"/>
                    <a:pt x="22" y="30"/>
                  </a:cubicBezTo>
                  <a:cubicBezTo>
                    <a:pt x="20" y="31"/>
                    <a:pt x="15" y="33"/>
                    <a:pt x="13" y="32"/>
                  </a:cubicBezTo>
                  <a:cubicBezTo>
                    <a:pt x="13" y="31"/>
                    <a:pt x="14" y="33"/>
                    <a:pt x="13" y="32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472" name="Freeform 468">
              <a:extLst>
                <a:ext uri="{FF2B5EF4-FFF2-40B4-BE49-F238E27FC236}">
                  <a16:creationId xmlns:a16="http://schemas.microsoft.com/office/drawing/2014/main" id="{A3AF7B11-3070-B340-947C-83FE6EA8D424}"/>
                </a:ext>
              </a:extLst>
            </p:cNvPr>
            <p:cNvSpPr>
              <a:spLocks/>
            </p:cNvSpPr>
            <p:nvPr/>
          </p:nvSpPr>
          <p:spPr bwMode="auto">
            <a:xfrm>
              <a:off x="5672682" y="4126715"/>
              <a:ext cx="27052" cy="51764"/>
            </a:xfrm>
            <a:custGeom>
              <a:avLst/>
              <a:gdLst>
                <a:gd name="T0" fmla="*/ 3 w 8"/>
                <a:gd name="T1" fmla="*/ 2 h 15"/>
                <a:gd name="T2" fmla="*/ 3 w 8"/>
                <a:gd name="T3" fmla="*/ 0 h 15"/>
                <a:gd name="T4" fmla="*/ 0 w 8"/>
                <a:gd name="T5" fmla="*/ 4 h 15"/>
                <a:gd name="T6" fmla="*/ 1 w 8"/>
                <a:gd name="T7" fmla="*/ 8 h 15"/>
                <a:gd name="T8" fmla="*/ 2 w 8"/>
                <a:gd name="T9" fmla="*/ 12 h 15"/>
                <a:gd name="T10" fmla="*/ 5 w 8"/>
                <a:gd name="T11" fmla="*/ 15 h 15"/>
                <a:gd name="T12" fmla="*/ 4 w 8"/>
                <a:gd name="T13" fmla="*/ 13 h 15"/>
                <a:gd name="T14" fmla="*/ 3 w 8"/>
                <a:gd name="T15" fmla="*/ 9 h 15"/>
                <a:gd name="T16" fmla="*/ 7 w 8"/>
                <a:gd name="T17" fmla="*/ 9 h 15"/>
                <a:gd name="T18" fmla="*/ 5 w 8"/>
                <a:gd name="T19" fmla="*/ 7 h 15"/>
                <a:gd name="T20" fmla="*/ 6 w 8"/>
                <a:gd name="T21" fmla="*/ 5 h 15"/>
                <a:gd name="T22" fmla="*/ 2 w 8"/>
                <a:gd name="T23" fmla="*/ 6 h 15"/>
                <a:gd name="T24" fmla="*/ 3 w 8"/>
                <a:gd name="T25" fmla="*/ 2 h 15"/>
                <a:gd name="T26" fmla="*/ 3 w 8"/>
                <a:gd name="T27" fmla="*/ 2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" h="15">
                  <a:moveTo>
                    <a:pt x="3" y="2"/>
                  </a:moveTo>
                  <a:cubicBezTo>
                    <a:pt x="3" y="1"/>
                    <a:pt x="3" y="1"/>
                    <a:pt x="3" y="0"/>
                  </a:cubicBezTo>
                  <a:cubicBezTo>
                    <a:pt x="2" y="0"/>
                    <a:pt x="0" y="3"/>
                    <a:pt x="0" y="4"/>
                  </a:cubicBezTo>
                  <a:cubicBezTo>
                    <a:pt x="0" y="5"/>
                    <a:pt x="1" y="6"/>
                    <a:pt x="1" y="8"/>
                  </a:cubicBezTo>
                  <a:cubicBezTo>
                    <a:pt x="1" y="9"/>
                    <a:pt x="1" y="11"/>
                    <a:pt x="2" y="12"/>
                  </a:cubicBezTo>
                  <a:cubicBezTo>
                    <a:pt x="2" y="12"/>
                    <a:pt x="5" y="15"/>
                    <a:pt x="5" y="15"/>
                  </a:cubicBezTo>
                  <a:cubicBezTo>
                    <a:pt x="5" y="15"/>
                    <a:pt x="4" y="13"/>
                    <a:pt x="4" y="13"/>
                  </a:cubicBezTo>
                  <a:cubicBezTo>
                    <a:pt x="3" y="12"/>
                    <a:pt x="3" y="10"/>
                    <a:pt x="3" y="9"/>
                  </a:cubicBezTo>
                  <a:cubicBezTo>
                    <a:pt x="3" y="8"/>
                    <a:pt x="7" y="9"/>
                    <a:pt x="7" y="9"/>
                  </a:cubicBezTo>
                  <a:cubicBezTo>
                    <a:pt x="8" y="9"/>
                    <a:pt x="6" y="8"/>
                    <a:pt x="5" y="7"/>
                  </a:cubicBezTo>
                  <a:cubicBezTo>
                    <a:pt x="5" y="7"/>
                    <a:pt x="6" y="6"/>
                    <a:pt x="6" y="5"/>
                  </a:cubicBezTo>
                  <a:cubicBezTo>
                    <a:pt x="7" y="1"/>
                    <a:pt x="3" y="6"/>
                    <a:pt x="2" y="6"/>
                  </a:cubicBezTo>
                  <a:cubicBezTo>
                    <a:pt x="2" y="6"/>
                    <a:pt x="4" y="3"/>
                    <a:pt x="3" y="2"/>
                  </a:cubicBezTo>
                  <a:cubicBezTo>
                    <a:pt x="3" y="1"/>
                    <a:pt x="4" y="3"/>
                    <a:pt x="3" y="2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473" name="Freeform 469">
              <a:extLst>
                <a:ext uri="{FF2B5EF4-FFF2-40B4-BE49-F238E27FC236}">
                  <a16:creationId xmlns:a16="http://schemas.microsoft.com/office/drawing/2014/main" id="{84682F33-300D-0E43-9454-26FB48733167}"/>
                </a:ext>
              </a:extLst>
            </p:cNvPr>
            <p:cNvSpPr>
              <a:spLocks/>
            </p:cNvSpPr>
            <p:nvPr/>
          </p:nvSpPr>
          <p:spPr bwMode="auto">
            <a:xfrm>
              <a:off x="5686797" y="4119657"/>
              <a:ext cx="9409" cy="7059"/>
            </a:xfrm>
            <a:custGeom>
              <a:avLst/>
              <a:gdLst>
                <a:gd name="T0" fmla="*/ 1 w 3"/>
                <a:gd name="T1" fmla="*/ 2 h 2"/>
                <a:gd name="T2" fmla="*/ 2 w 3"/>
                <a:gd name="T3" fmla="*/ 0 h 2"/>
                <a:gd name="T4" fmla="*/ 1 w 3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1" y="2"/>
                  </a:moveTo>
                  <a:cubicBezTo>
                    <a:pt x="0" y="2"/>
                    <a:pt x="1" y="0"/>
                    <a:pt x="2" y="0"/>
                  </a:cubicBezTo>
                  <a:cubicBezTo>
                    <a:pt x="3" y="0"/>
                    <a:pt x="2" y="2"/>
                    <a:pt x="1" y="2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474" name="Freeform 470">
              <a:extLst>
                <a:ext uri="{FF2B5EF4-FFF2-40B4-BE49-F238E27FC236}">
                  <a16:creationId xmlns:a16="http://schemas.microsoft.com/office/drawing/2014/main" id="{0C6CFB61-1D74-C946-B45E-87D61AEFB738}"/>
                </a:ext>
              </a:extLst>
            </p:cNvPr>
            <p:cNvSpPr>
              <a:spLocks/>
            </p:cNvSpPr>
            <p:nvPr/>
          </p:nvSpPr>
          <p:spPr bwMode="auto">
            <a:xfrm>
              <a:off x="5724434" y="4164363"/>
              <a:ext cx="16466" cy="7059"/>
            </a:xfrm>
            <a:custGeom>
              <a:avLst/>
              <a:gdLst>
                <a:gd name="T0" fmla="*/ 5 w 5"/>
                <a:gd name="T1" fmla="*/ 1 h 2"/>
                <a:gd name="T2" fmla="*/ 0 w 5"/>
                <a:gd name="T3" fmla="*/ 1 h 2"/>
                <a:gd name="T4" fmla="*/ 5 w 5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2">
                  <a:moveTo>
                    <a:pt x="5" y="1"/>
                  </a:moveTo>
                  <a:cubicBezTo>
                    <a:pt x="5" y="0"/>
                    <a:pt x="0" y="0"/>
                    <a:pt x="0" y="1"/>
                  </a:cubicBezTo>
                  <a:cubicBezTo>
                    <a:pt x="0" y="1"/>
                    <a:pt x="5" y="2"/>
                    <a:pt x="5" y="1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475" name="Freeform 471">
              <a:extLst>
                <a:ext uri="{FF2B5EF4-FFF2-40B4-BE49-F238E27FC236}">
                  <a16:creationId xmlns:a16="http://schemas.microsoft.com/office/drawing/2014/main" id="{C8D2F569-93F7-B148-8280-EDBA386102BC}"/>
                </a:ext>
              </a:extLst>
            </p:cNvPr>
            <p:cNvSpPr>
              <a:spLocks/>
            </p:cNvSpPr>
            <p:nvPr/>
          </p:nvSpPr>
          <p:spPr bwMode="auto">
            <a:xfrm>
              <a:off x="5727963" y="4167892"/>
              <a:ext cx="64689" cy="38824"/>
            </a:xfrm>
            <a:custGeom>
              <a:avLst/>
              <a:gdLst>
                <a:gd name="T0" fmla="*/ 10 w 19"/>
                <a:gd name="T1" fmla="*/ 1 h 11"/>
                <a:gd name="T2" fmla="*/ 4 w 19"/>
                <a:gd name="T3" fmla="*/ 3 h 11"/>
                <a:gd name="T4" fmla="*/ 3 w 19"/>
                <a:gd name="T5" fmla="*/ 4 h 11"/>
                <a:gd name="T6" fmla="*/ 1 w 19"/>
                <a:gd name="T7" fmla="*/ 3 h 11"/>
                <a:gd name="T8" fmla="*/ 3 w 19"/>
                <a:gd name="T9" fmla="*/ 6 h 11"/>
                <a:gd name="T10" fmla="*/ 6 w 19"/>
                <a:gd name="T11" fmla="*/ 7 h 11"/>
                <a:gd name="T12" fmla="*/ 9 w 19"/>
                <a:gd name="T13" fmla="*/ 10 h 11"/>
                <a:gd name="T14" fmla="*/ 14 w 19"/>
                <a:gd name="T15" fmla="*/ 10 h 11"/>
                <a:gd name="T16" fmla="*/ 18 w 19"/>
                <a:gd name="T17" fmla="*/ 5 h 11"/>
                <a:gd name="T18" fmla="*/ 15 w 19"/>
                <a:gd name="T19" fmla="*/ 2 h 11"/>
                <a:gd name="T20" fmla="*/ 10 w 19"/>
                <a:gd name="T21" fmla="*/ 1 h 11"/>
                <a:gd name="T22" fmla="*/ 10 w 19"/>
                <a:gd name="T23" fmla="*/ 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9" h="11">
                  <a:moveTo>
                    <a:pt x="10" y="1"/>
                  </a:moveTo>
                  <a:cubicBezTo>
                    <a:pt x="9" y="0"/>
                    <a:pt x="5" y="2"/>
                    <a:pt x="4" y="3"/>
                  </a:cubicBezTo>
                  <a:cubicBezTo>
                    <a:pt x="3" y="3"/>
                    <a:pt x="4" y="3"/>
                    <a:pt x="3" y="4"/>
                  </a:cubicBezTo>
                  <a:cubicBezTo>
                    <a:pt x="3" y="5"/>
                    <a:pt x="2" y="3"/>
                    <a:pt x="1" y="3"/>
                  </a:cubicBezTo>
                  <a:cubicBezTo>
                    <a:pt x="0" y="3"/>
                    <a:pt x="2" y="6"/>
                    <a:pt x="3" y="6"/>
                  </a:cubicBezTo>
                  <a:cubicBezTo>
                    <a:pt x="3" y="7"/>
                    <a:pt x="5" y="7"/>
                    <a:pt x="6" y="7"/>
                  </a:cubicBezTo>
                  <a:cubicBezTo>
                    <a:pt x="8" y="7"/>
                    <a:pt x="8" y="9"/>
                    <a:pt x="9" y="10"/>
                  </a:cubicBezTo>
                  <a:cubicBezTo>
                    <a:pt x="10" y="11"/>
                    <a:pt x="13" y="10"/>
                    <a:pt x="14" y="10"/>
                  </a:cubicBezTo>
                  <a:cubicBezTo>
                    <a:pt x="18" y="10"/>
                    <a:pt x="19" y="8"/>
                    <a:pt x="18" y="5"/>
                  </a:cubicBezTo>
                  <a:cubicBezTo>
                    <a:pt x="18" y="3"/>
                    <a:pt x="17" y="2"/>
                    <a:pt x="15" y="2"/>
                  </a:cubicBezTo>
                  <a:cubicBezTo>
                    <a:pt x="14" y="2"/>
                    <a:pt x="12" y="1"/>
                    <a:pt x="10" y="1"/>
                  </a:cubicBezTo>
                  <a:cubicBezTo>
                    <a:pt x="10" y="1"/>
                    <a:pt x="11" y="1"/>
                    <a:pt x="10" y="1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476" name="Freeform 472">
              <a:extLst>
                <a:ext uri="{FF2B5EF4-FFF2-40B4-BE49-F238E27FC236}">
                  <a16:creationId xmlns:a16="http://schemas.microsoft.com/office/drawing/2014/main" id="{02B4FF8D-3888-1D40-9EA1-6FAB8B3F7EAF}"/>
                </a:ext>
              </a:extLst>
            </p:cNvPr>
            <p:cNvSpPr>
              <a:spLocks/>
            </p:cNvSpPr>
            <p:nvPr/>
          </p:nvSpPr>
          <p:spPr bwMode="auto">
            <a:xfrm>
              <a:off x="6034941" y="4233775"/>
              <a:ext cx="71746" cy="41176"/>
            </a:xfrm>
            <a:custGeom>
              <a:avLst/>
              <a:gdLst>
                <a:gd name="T0" fmla="*/ 0 w 21"/>
                <a:gd name="T1" fmla="*/ 8 h 12"/>
                <a:gd name="T2" fmla="*/ 6 w 21"/>
                <a:gd name="T3" fmla="*/ 8 h 12"/>
                <a:gd name="T4" fmla="*/ 9 w 21"/>
                <a:gd name="T5" fmla="*/ 7 h 12"/>
                <a:gd name="T6" fmla="*/ 13 w 21"/>
                <a:gd name="T7" fmla="*/ 7 h 12"/>
                <a:gd name="T8" fmla="*/ 14 w 21"/>
                <a:gd name="T9" fmla="*/ 5 h 12"/>
                <a:gd name="T10" fmla="*/ 17 w 21"/>
                <a:gd name="T11" fmla="*/ 3 h 12"/>
                <a:gd name="T12" fmla="*/ 20 w 21"/>
                <a:gd name="T13" fmla="*/ 4 h 12"/>
                <a:gd name="T14" fmla="*/ 18 w 21"/>
                <a:gd name="T15" fmla="*/ 7 h 12"/>
                <a:gd name="T16" fmla="*/ 11 w 21"/>
                <a:gd name="T17" fmla="*/ 11 h 12"/>
                <a:gd name="T18" fmla="*/ 0 w 21"/>
                <a:gd name="T19" fmla="*/ 8 h 12"/>
                <a:gd name="T20" fmla="*/ 0 w 21"/>
                <a:gd name="T21" fmla="*/ 8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1" h="12">
                  <a:moveTo>
                    <a:pt x="0" y="8"/>
                  </a:moveTo>
                  <a:cubicBezTo>
                    <a:pt x="1" y="7"/>
                    <a:pt x="5" y="8"/>
                    <a:pt x="6" y="8"/>
                  </a:cubicBezTo>
                  <a:cubicBezTo>
                    <a:pt x="7" y="8"/>
                    <a:pt x="8" y="6"/>
                    <a:pt x="9" y="7"/>
                  </a:cubicBezTo>
                  <a:cubicBezTo>
                    <a:pt x="10" y="8"/>
                    <a:pt x="12" y="8"/>
                    <a:pt x="13" y="7"/>
                  </a:cubicBezTo>
                  <a:cubicBezTo>
                    <a:pt x="13" y="6"/>
                    <a:pt x="14" y="5"/>
                    <a:pt x="14" y="5"/>
                  </a:cubicBezTo>
                  <a:cubicBezTo>
                    <a:pt x="15" y="5"/>
                    <a:pt x="17" y="5"/>
                    <a:pt x="17" y="3"/>
                  </a:cubicBezTo>
                  <a:cubicBezTo>
                    <a:pt x="17" y="0"/>
                    <a:pt x="21" y="2"/>
                    <a:pt x="20" y="4"/>
                  </a:cubicBezTo>
                  <a:cubicBezTo>
                    <a:pt x="19" y="5"/>
                    <a:pt x="18" y="7"/>
                    <a:pt x="18" y="7"/>
                  </a:cubicBezTo>
                  <a:cubicBezTo>
                    <a:pt x="15" y="8"/>
                    <a:pt x="14" y="10"/>
                    <a:pt x="11" y="11"/>
                  </a:cubicBezTo>
                  <a:cubicBezTo>
                    <a:pt x="9" y="12"/>
                    <a:pt x="0" y="11"/>
                    <a:pt x="0" y="8"/>
                  </a:cubicBezTo>
                  <a:cubicBezTo>
                    <a:pt x="0" y="7"/>
                    <a:pt x="0" y="10"/>
                    <a:pt x="0" y="8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477" name="Freeform 473">
              <a:extLst>
                <a:ext uri="{FF2B5EF4-FFF2-40B4-BE49-F238E27FC236}">
                  <a16:creationId xmlns:a16="http://schemas.microsoft.com/office/drawing/2014/main" id="{437A88EB-5B3C-B44D-83A0-60E26D442D76}"/>
                </a:ext>
              </a:extLst>
            </p:cNvPr>
            <p:cNvSpPr>
              <a:spLocks/>
            </p:cNvSpPr>
            <p:nvPr/>
          </p:nvSpPr>
          <p:spPr bwMode="auto">
            <a:xfrm>
              <a:off x="6138444" y="4254951"/>
              <a:ext cx="30580" cy="37647"/>
            </a:xfrm>
            <a:custGeom>
              <a:avLst/>
              <a:gdLst>
                <a:gd name="T0" fmla="*/ 1 w 9"/>
                <a:gd name="T1" fmla="*/ 0 h 11"/>
                <a:gd name="T2" fmla="*/ 8 w 9"/>
                <a:gd name="T3" fmla="*/ 8 h 11"/>
                <a:gd name="T4" fmla="*/ 5 w 9"/>
                <a:gd name="T5" fmla="*/ 4 h 11"/>
                <a:gd name="T6" fmla="*/ 1 w 9"/>
                <a:gd name="T7" fmla="*/ 0 h 11"/>
                <a:gd name="T8" fmla="*/ 1 w 9"/>
                <a:gd name="T9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11">
                  <a:moveTo>
                    <a:pt x="1" y="0"/>
                  </a:moveTo>
                  <a:cubicBezTo>
                    <a:pt x="0" y="1"/>
                    <a:pt x="5" y="11"/>
                    <a:pt x="8" y="8"/>
                  </a:cubicBezTo>
                  <a:cubicBezTo>
                    <a:pt x="9" y="6"/>
                    <a:pt x="6" y="4"/>
                    <a:pt x="5" y="4"/>
                  </a:cubicBezTo>
                  <a:cubicBezTo>
                    <a:pt x="4" y="3"/>
                    <a:pt x="1" y="0"/>
                    <a:pt x="1" y="0"/>
                  </a:cubicBezTo>
                  <a:cubicBezTo>
                    <a:pt x="0" y="1"/>
                    <a:pt x="2" y="0"/>
                    <a:pt x="1" y="0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478" name="Freeform 474">
              <a:extLst>
                <a:ext uri="{FF2B5EF4-FFF2-40B4-BE49-F238E27FC236}">
                  <a16:creationId xmlns:a16="http://schemas.microsoft.com/office/drawing/2014/main" id="{9DE72979-0B42-6C47-B6D6-3AF3DB0CB863}"/>
                </a:ext>
              </a:extLst>
            </p:cNvPr>
            <p:cNvSpPr>
              <a:spLocks/>
            </p:cNvSpPr>
            <p:nvPr/>
          </p:nvSpPr>
          <p:spPr bwMode="auto">
            <a:xfrm>
              <a:off x="6227832" y="4324364"/>
              <a:ext cx="19994" cy="20000"/>
            </a:xfrm>
            <a:custGeom>
              <a:avLst/>
              <a:gdLst>
                <a:gd name="T0" fmla="*/ 6 w 6"/>
                <a:gd name="T1" fmla="*/ 4 h 6"/>
                <a:gd name="T2" fmla="*/ 1 w 6"/>
                <a:gd name="T3" fmla="*/ 2 h 6"/>
                <a:gd name="T4" fmla="*/ 6 w 6"/>
                <a:gd name="T5" fmla="*/ 4 h 6"/>
                <a:gd name="T6" fmla="*/ 6 w 6"/>
                <a:gd name="T7" fmla="*/ 4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6">
                  <a:moveTo>
                    <a:pt x="6" y="4"/>
                  </a:moveTo>
                  <a:cubicBezTo>
                    <a:pt x="6" y="2"/>
                    <a:pt x="0" y="0"/>
                    <a:pt x="1" y="2"/>
                  </a:cubicBezTo>
                  <a:cubicBezTo>
                    <a:pt x="1" y="3"/>
                    <a:pt x="6" y="5"/>
                    <a:pt x="6" y="4"/>
                  </a:cubicBezTo>
                  <a:cubicBezTo>
                    <a:pt x="6" y="3"/>
                    <a:pt x="6" y="6"/>
                    <a:pt x="6" y="4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479" name="Freeform 475">
              <a:extLst>
                <a:ext uri="{FF2B5EF4-FFF2-40B4-BE49-F238E27FC236}">
                  <a16:creationId xmlns:a16="http://schemas.microsoft.com/office/drawing/2014/main" id="{E738D88A-5DE1-D84B-B2E9-0D6DF9BD505C}"/>
                </a:ext>
              </a:extLst>
            </p:cNvPr>
            <p:cNvSpPr>
              <a:spLocks/>
            </p:cNvSpPr>
            <p:nvPr/>
          </p:nvSpPr>
          <p:spPr bwMode="auto">
            <a:xfrm>
              <a:off x="6206661" y="4292599"/>
              <a:ext cx="31757" cy="21176"/>
            </a:xfrm>
            <a:custGeom>
              <a:avLst/>
              <a:gdLst>
                <a:gd name="T0" fmla="*/ 8 w 9"/>
                <a:gd name="T1" fmla="*/ 6 h 6"/>
                <a:gd name="T2" fmla="*/ 0 w 9"/>
                <a:gd name="T3" fmla="*/ 1 h 6"/>
                <a:gd name="T4" fmla="*/ 3 w 9"/>
                <a:gd name="T5" fmla="*/ 4 h 6"/>
                <a:gd name="T6" fmla="*/ 8 w 9"/>
                <a:gd name="T7" fmla="*/ 6 h 6"/>
                <a:gd name="T8" fmla="*/ 8 w 9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6">
                  <a:moveTo>
                    <a:pt x="8" y="6"/>
                  </a:moveTo>
                  <a:cubicBezTo>
                    <a:pt x="6" y="5"/>
                    <a:pt x="3" y="0"/>
                    <a:pt x="0" y="1"/>
                  </a:cubicBezTo>
                  <a:cubicBezTo>
                    <a:pt x="0" y="2"/>
                    <a:pt x="3" y="3"/>
                    <a:pt x="3" y="4"/>
                  </a:cubicBezTo>
                  <a:cubicBezTo>
                    <a:pt x="5" y="4"/>
                    <a:pt x="6" y="5"/>
                    <a:pt x="8" y="6"/>
                  </a:cubicBezTo>
                  <a:cubicBezTo>
                    <a:pt x="9" y="6"/>
                    <a:pt x="6" y="5"/>
                    <a:pt x="8" y="6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480" name="Freeform 476">
              <a:extLst>
                <a:ext uri="{FF2B5EF4-FFF2-40B4-BE49-F238E27FC236}">
                  <a16:creationId xmlns:a16="http://schemas.microsoft.com/office/drawing/2014/main" id="{D1EEDA32-661B-A445-AD11-FC0410046A7A}"/>
                </a:ext>
              </a:extLst>
            </p:cNvPr>
            <p:cNvSpPr>
              <a:spLocks/>
            </p:cNvSpPr>
            <p:nvPr/>
          </p:nvSpPr>
          <p:spPr bwMode="auto">
            <a:xfrm>
              <a:off x="6176081" y="4278480"/>
              <a:ext cx="14114" cy="17648"/>
            </a:xfrm>
            <a:custGeom>
              <a:avLst/>
              <a:gdLst>
                <a:gd name="T0" fmla="*/ 4 w 4"/>
                <a:gd name="T1" fmla="*/ 4 h 5"/>
                <a:gd name="T2" fmla="*/ 0 w 4"/>
                <a:gd name="T3" fmla="*/ 0 h 5"/>
                <a:gd name="T4" fmla="*/ 4 w 4"/>
                <a:gd name="T5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5">
                  <a:moveTo>
                    <a:pt x="4" y="4"/>
                  </a:moveTo>
                  <a:cubicBezTo>
                    <a:pt x="4" y="2"/>
                    <a:pt x="0" y="0"/>
                    <a:pt x="0" y="0"/>
                  </a:cubicBezTo>
                  <a:cubicBezTo>
                    <a:pt x="0" y="1"/>
                    <a:pt x="4" y="5"/>
                    <a:pt x="4" y="4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481" name="Freeform 477">
              <a:extLst>
                <a:ext uri="{FF2B5EF4-FFF2-40B4-BE49-F238E27FC236}">
                  <a16:creationId xmlns:a16="http://schemas.microsoft.com/office/drawing/2014/main" id="{FA086F78-0AB7-9144-998C-6437827595F5}"/>
                </a:ext>
              </a:extLst>
            </p:cNvPr>
            <p:cNvSpPr>
              <a:spLocks/>
            </p:cNvSpPr>
            <p:nvPr/>
          </p:nvSpPr>
          <p:spPr bwMode="auto">
            <a:xfrm>
              <a:off x="6303106" y="4520834"/>
              <a:ext cx="55279" cy="41176"/>
            </a:xfrm>
            <a:custGeom>
              <a:avLst/>
              <a:gdLst>
                <a:gd name="T0" fmla="*/ 15 w 16"/>
                <a:gd name="T1" fmla="*/ 11 h 12"/>
                <a:gd name="T2" fmla="*/ 2 w 16"/>
                <a:gd name="T3" fmla="*/ 0 h 12"/>
                <a:gd name="T4" fmla="*/ 15 w 16"/>
                <a:gd name="T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" h="12">
                  <a:moveTo>
                    <a:pt x="15" y="11"/>
                  </a:moveTo>
                  <a:cubicBezTo>
                    <a:pt x="16" y="12"/>
                    <a:pt x="3" y="0"/>
                    <a:pt x="2" y="0"/>
                  </a:cubicBezTo>
                  <a:cubicBezTo>
                    <a:pt x="0" y="0"/>
                    <a:pt x="7" y="9"/>
                    <a:pt x="15" y="11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482" name="Freeform 478">
              <a:extLst>
                <a:ext uri="{FF2B5EF4-FFF2-40B4-BE49-F238E27FC236}">
                  <a16:creationId xmlns:a16="http://schemas.microsoft.com/office/drawing/2014/main" id="{9F8F2E19-5AF4-6647-BCBE-CAF19F41BDF5}"/>
                </a:ext>
              </a:extLst>
            </p:cNvPr>
            <p:cNvSpPr>
              <a:spLocks/>
            </p:cNvSpPr>
            <p:nvPr/>
          </p:nvSpPr>
          <p:spPr bwMode="auto">
            <a:xfrm>
              <a:off x="6451303" y="4783187"/>
              <a:ext cx="38814" cy="48236"/>
            </a:xfrm>
            <a:custGeom>
              <a:avLst/>
              <a:gdLst>
                <a:gd name="T0" fmla="*/ 11 w 11"/>
                <a:gd name="T1" fmla="*/ 14 h 14"/>
                <a:gd name="T2" fmla="*/ 9 w 11"/>
                <a:gd name="T3" fmla="*/ 10 h 14"/>
                <a:gd name="T4" fmla="*/ 9 w 11"/>
                <a:gd name="T5" fmla="*/ 7 h 14"/>
                <a:gd name="T6" fmla="*/ 0 w 11"/>
                <a:gd name="T7" fmla="*/ 0 h 14"/>
                <a:gd name="T8" fmla="*/ 3 w 11"/>
                <a:gd name="T9" fmla="*/ 4 h 14"/>
                <a:gd name="T10" fmla="*/ 5 w 11"/>
                <a:gd name="T11" fmla="*/ 8 h 14"/>
                <a:gd name="T12" fmla="*/ 8 w 11"/>
                <a:gd name="T13" fmla="*/ 11 h 14"/>
                <a:gd name="T14" fmla="*/ 11 w 11"/>
                <a:gd name="T15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" h="14">
                  <a:moveTo>
                    <a:pt x="11" y="14"/>
                  </a:moveTo>
                  <a:cubicBezTo>
                    <a:pt x="10" y="12"/>
                    <a:pt x="11" y="11"/>
                    <a:pt x="9" y="10"/>
                  </a:cubicBezTo>
                  <a:cubicBezTo>
                    <a:pt x="8" y="8"/>
                    <a:pt x="9" y="8"/>
                    <a:pt x="9" y="7"/>
                  </a:cubicBezTo>
                  <a:cubicBezTo>
                    <a:pt x="8" y="5"/>
                    <a:pt x="0" y="1"/>
                    <a:pt x="0" y="0"/>
                  </a:cubicBezTo>
                  <a:cubicBezTo>
                    <a:pt x="0" y="1"/>
                    <a:pt x="3" y="3"/>
                    <a:pt x="3" y="4"/>
                  </a:cubicBezTo>
                  <a:cubicBezTo>
                    <a:pt x="4" y="6"/>
                    <a:pt x="4" y="7"/>
                    <a:pt x="5" y="8"/>
                  </a:cubicBezTo>
                  <a:cubicBezTo>
                    <a:pt x="6" y="9"/>
                    <a:pt x="9" y="10"/>
                    <a:pt x="8" y="11"/>
                  </a:cubicBezTo>
                  <a:cubicBezTo>
                    <a:pt x="8" y="13"/>
                    <a:pt x="9" y="13"/>
                    <a:pt x="11" y="14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483" name="Freeform 479">
              <a:extLst>
                <a:ext uri="{FF2B5EF4-FFF2-40B4-BE49-F238E27FC236}">
                  <a16:creationId xmlns:a16="http://schemas.microsoft.com/office/drawing/2014/main" id="{58C2A32C-5F02-934F-A0C2-5FF45230797D}"/>
                </a:ext>
              </a:extLst>
            </p:cNvPr>
            <p:cNvSpPr>
              <a:spLocks/>
            </p:cNvSpPr>
            <p:nvPr/>
          </p:nvSpPr>
          <p:spPr bwMode="auto">
            <a:xfrm>
              <a:off x="6461889" y="4827893"/>
              <a:ext cx="89388" cy="104706"/>
            </a:xfrm>
            <a:custGeom>
              <a:avLst/>
              <a:gdLst>
                <a:gd name="T0" fmla="*/ 8 w 26"/>
                <a:gd name="T1" fmla="*/ 2 h 30"/>
                <a:gd name="T2" fmla="*/ 7 w 26"/>
                <a:gd name="T3" fmla="*/ 11 h 30"/>
                <a:gd name="T4" fmla="*/ 5 w 26"/>
                <a:gd name="T5" fmla="*/ 18 h 30"/>
                <a:gd name="T6" fmla="*/ 9 w 26"/>
                <a:gd name="T7" fmla="*/ 25 h 30"/>
                <a:gd name="T8" fmla="*/ 14 w 26"/>
                <a:gd name="T9" fmla="*/ 26 h 30"/>
                <a:gd name="T10" fmla="*/ 17 w 26"/>
                <a:gd name="T11" fmla="*/ 22 h 30"/>
                <a:gd name="T12" fmla="*/ 18 w 26"/>
                <a:gd name="T13" fmla="*/ 16 h 30"/>
                <a:gd name="T14" fmla="*/ 22 w 26"/>
                <a:gd name="T15" fmla="*/ 14 h 30"/>
                <a:gd name="T16" fmla="*/ 26 w 26"/>
                <a:gd name="T17" fmla="*/ 10 h 30"/>
                <a:gd name="T18" fmla="*/ 25 w 26"/>
                <a:gd name="T19" fmla="*/ 6 h 30"/>
                <a:gd name="T20" fmla="*/ 20 w 26"/>
                <a:gd name="T21" fmla="*/ 8 h 30"/>
                <a:gd name="T22" fmla="*/ 14 w 26"/>
                <a:gd name="T23" fmla="*/ 5 h 30"/>
                <a:gd name="T24" fmla="*/ 11 w 26"/>
                <a:gd name="T25" fmla="*/ 0 h 30"/>
                <a:gd name="T26" fmla="*/ 11 w 26"/>
                <a:gd name="T27" fmla="*/ 3 h 30"/>
                <a:gd name="T28" fmla="*/ 8 w 26"/>
                <a:gd name="T29" fmla="*/ 2 h 30"/>
                <a:gd name="T30" fmla="*/ 8 w 26"/>
                <a:gd name="T31" fmla="*/ 2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6" h="30">
                  <a:moveTo>
                    <a:pt x="8" y="2"/>
                  </a:moveTo>
                  <a:cubicBezTo>
                    <a:pt x="7" y="2"/>
                    <a:pt x="7" y="9"/>
                    <a:pt x="7" y="11"/>
                  </a:cubicBezTo>
                  <a:cubicBezTo>
                    <a:pt x="6" y="13"/>
                    <a:pt x="0" y="16"/>
                    <a:pt x="5" y="18"/>
                  </a:cubicBezTo>
                  <a:cubicBezTo>
                    <a:pt x="8" y="19"/>
                    <a:pt x="11" y="21"/>
                    <a:pt x="9" y="25"/>
                  </a:cubicBezTo>
                  <a:cubicBezTo>
                    <a:pt x="6" y="30"/>
                    <a:pt x="11" y="29"/>
                    <a:pt x="14" y="26"/>
                  </a:cubicBezTo>
                  <a:cubicBezTo>
                    <a:pt x="15" y="25"/>
                    <a:pt x="16" y="23"/>
                    <a:pt x="17" y="22"/>
                  </a:cubicBezTo>
                  <a:cubicBezTo>
                    <a:pt x="19" y="19"/>
                    <a:pt x="18" y="19"/>
                    <a:pt x="18" y="16"/>
                  </a:cubicBezTo>
                  <a:cubicBezTo>
                    <a:pt x="19" y="14"/>
                    <a:pt x="21" y="14"/>
                    <a:pt x="22" y="14"/>
                  </a:cubicBezTo>
                  <a:cubicBezTo>
                    <a:pt x="23" y="15"/>
                    <a:pt x="25" y="11"/>
                    <a:pt x="26" y="10"/>
                  </a:cubicBezTo>
                  <a:cubicBezTo>
                    <a:pt x="26" y="9"/>
                    <a:pt x="26" y="6"/>
                    <a:pt x="25" y="6"/>
                  </a:cubicBezTo>
                  <a:cubicBezTo>
                    <a:pt x="23" y="6"/>
                    <a:pt x="21" y="8"/>
                    <a:pt x="20" y="8"/>
                  </a:cubicBezTo>
                  <a:cubicBezTo>
                    <a:pt x="18" y="8"/>
                    <a:pt x="15" y="7"/>
                    <a:pt x="14" y="5"/>
                  </a:cubicBezTo>
                  <a:cubicBezTo>
                    <a:pt x="13" y="4"/>
                    <a:pt x="13" y="0"/>
                    <a:pt x="11" y="0"/>
                  </a:cubicBezTo>
                  <a:cubicBezTo>
                    <a:pt x="11" y="0"/>
                    <a:pt x="11" y="3"/>
                    <a:pt x="11" y="3"/>
                  </a:cubicBezTo>
                  <a:cubicBezTo>
                    <a:pt x="10" y="3"/>
                    <a:pt x="9" y="1"/>
                    <a:pt x="8" y="2"/>
                  </a:cubicBezTo>
                  <a:cubicBezTo>
                    <a:pt x="7" y="2"/>
                    <a:pt x="9" y="1"/>
                    <a:pt x="8" y="2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484" name="Freeform 480">
              <a:extLst>
                <a:ext uri="{FF2B5EF4-FFF2-40B4-BE49-F238E27FC236}">
                  <a16:creationId xmlns:a16="http://schemas.microsoft.com/office/drawing/2014/main" id="{3F9C0781-9B63-7F41-AC45-45AEDA919FF4}"/>
                </a:ext>
              </a:extLst>
            </p:cNvPr>
            <p:cNvSpPr>
              <a:spLocks/>
            </p:cNvSpPr>
            <p:nvPr/>
          </p:nvSpPr>
          <p:spPr bwMode="auto">
            <a:xfrm>
              <a:off x="6344273" y="4904364"/>
              <a:ext cx="135259" cy="131765"/>
            </a:xfrm>
            <a:custGeom>
              <a:avLst/>
              <a:gdLst>
                <a:gd name="T0" fmla="*/ 33 w 39"/>
                <a:gd name="T1" fmla="*/ 4 h 38"/>
                <a:gd name="T2" fmla="*/ 30 w 39"/>
                <a:gd name="T3" fmla="*/ 1 h 38"/>
                <a:gd name="T4" fmla="*/ 26 w 39"/>
                <a:gd name="T5" fmla="*/ 8 h 38"/>
                <a:gd name="T6" fmla="*/ 22 w 39"/>
                <a:gd name="T7" fmla="*/ 13 h 38"/>
                <a:gd name="T8" fmla="*/ 15 w 39"/>
                <a:gd name="T9" fmla="*/ 18 h 38"/>
                <a:gd name="T10" fmla="*/ 9 w 39"/>
                <a:gd name="T11" fmla="*/ 22 h 38"/>
                <a:gd name="T12" fmla="*/ 4 w 39"/>
                <a:gd name="T13" fmla="*/ 27 h 38"/>
                <a:gd name="T14" fmla="*/ 2 w 39"/>
                <a:gd name="T15" fmla="*/ 33 h 38"/>
                <a:gd name="T16" fmla="*/ 1 w 39"/>
                <a:gd name="T17" fmla="*/ 34 h 38"/>
                <a:gd name="T18" fmla="*/ 3 w 39"/>
                <a:gd name="T19" fmla="*/ 35 h 38"/>
                <a:gd name="T20" fmla="*/ 10 w 39"/>
                <a:gd name="T21" fmla="*/ 37 h 38"/>
                <a:gd name="T22" fmla="*/ 19 w 39"/>
                <a:gd name="T23" fmla="*/ 34 h 38"/>
                <a:gd name="T24" fmla="*/ 22 w 39"/>
                <a:gd name="T25" fmla="*/ 27 h 38"/>
                <a:gd name="T26" fmla="*/ 27 w 39"/>
                <a:gd name="T27" fmla="*/ 22 h 38"/>
                <a:gd name="T28" fmla="*/ 29 w 39"/>
                <a:gd name="T29" fmla="*/ 21 h 38"/>
                <a:gd name="T30" fmla="*/ 33 w 39"/>
                <a:gd name="T31" fmla="*/ 21 h 38"/>
                <a:gd name="T32" fmla="*/ 32 w 39"/>
                <a:gd name="T33" fmla="*/ 19 h 38"/>
                <a:gd name="T34" fmla="*/ 32 w 39"/>
                <a:gd name="T35" fmla="*/ 17 h 38"/>
                <a:gd name="T36" fmla="*/ 38 w 39"/>
                <a:gd name="T37" fmla="*/ 9 h 38"/>
                <a:gd name="T38" fmla="*/ 38 w 39"/>
                <a:gd name="T39" fmla="*/ 6 h 38"/>
                <a:gd name="T40" fmla="*/ 38 w 39"/>
                <a:gd name="T41" fmla="*/ 4 h 38"/>
                <a:gd name="T42" fmla="*/ 37 w 39"/>
                <a:gd name="T43" fmla="*/ 4 h 38"/>
                <a:gd name="T44" fmla="*/ 37 w 39"/>
                <a:gd name="T45" fmla="*/ 2 h 38"/>
                <a:gd name="T46" fmla="*/ 33 w 39"/>
                <a:gd name="T47" fmla="*/ 4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39" h="38">
                  <a:moveTo>
                    <a:pt x="33" y="4"/>
                  </a:moveTo>
                  <a:cubicBezTo>
                    <a:pt x="33" y="4"/>
                    <a:pt x="32" y="0"/>
                    <a:pt x="30" y="1"/>
                  </a:cubicBezTo>
                  <a:cubicBezTo>
                    <a:pt x="27" y="3"/>
                    <a:pt x="28" y="5"/>
                    <a:pt x="26" y="8"/>
                  </a:cubicBezTo>
                  <a:cubicBezTo>
                    <a:pt x="25" y="9"/>
                    <a:pt x="24" y="12"/>
                    <a:pt x="22" y="13"/>
                  </a:cubicBezTo>
                  <a:cubicBezTo>
                    <a:pt x="20" y="16"/>
                    <a:pt x="18" y="17"/>
                    <a:pt x="15" y="18"/>
                  </a:cubicBezTo>
                  <a:cubicBezTo>
                    <a:pt x="13" y="19"/>
                    <a:pt x="12" y="21"/>
                    <a:pt x="9" y="22"/>
                  </a:cubicBezTo>
                  <a:cubicBezTo>
                    <a:pt x="7" y="23"/>
                    <a:pt x="7" y="27"/>
                    <a:pt x="4" y="27"/>
                  </a:cubicBezTo>
                  <a:cubicBezTo>
                    <a:pt x="0" y="28"/>
                    <a:pt x="4" y="31"/>
                    <a:pt x="2" y="33"/>
                  </a:cubicBezTo>
                  <a:cubicBezTo>
                    <a:pt x="1" y="33"/>
                    <a:pt x="0" y="33"/>
                    <a:pt x="1" y="34"/>
                  </a:cubicBezTo>
                  <a:cubicBezTo>
                    <a:pt x="1" y="35"/>
                    <a:pt x="1" y="35"/>
                    <a:pt x="3" y="35"/>
                  </a:cubicBezTo>
                  <a:cubicBezTo>
                    <a:pt x="5" y="35"/>
                    <a:pt x="8" y="37"/>
                    <a:pt x="10" y="37"/>
                  </a:cubicBezTo>
                  <a:cubicBezTo>
                    <a:pt x="14" y="38"/>
                    <a:pt x="16" y="36"/>
                    <a:pt x="19" y="34"/>
                  </a:cubicBezTo>
                  <a:cubicBezTo>
                    <a:pt x="21" y="32"/>
                    <a:pt x="22" y="30"/>
                    <a:pt x="22" y="27"/>
                  </a:cubicBezTo>
                  <a:cubicBezTo>
                    <a:pt x="23" y="24"/>
                    <a:pt x="24" y="24"/>
                    <a:pt x="27" y="22"/>
                  </a:cubicBezTo>
                  <a:cubicBezTo>
                    <a:pt x="28" y="22"/>
                    <a:pt x="28" y="21"/>
                    <a:pt x="29" y="21"/>
                  </a:cubicBezTo>
                  <a:cubicBezTo>
                    <a:pt x="30" y="21"/>
                    <a:pt x="31" y="21"/>
                    <a:pt x="33" y="21"/>
                  </a:cubicBezTo>
                  <a:cubicBezTo>
                    <a:pt x="34" y="20"/>
                    <a:pt x="33" y="19"/>
                    <a:pt x="32" y="19"/>
                  </a:cubicBezTo>
                  <a:cubicBezTo>
                    <a:pt x="31" y="18"/>
                    <a:pt x="31" y="18"/>
                    <a:pt x="32" y="17"/>
                  </a:cubicBezTo>
                  <a:cubicBezTo>
                    <a:pt x="34" y="14"/>
                    <a:pt x="36" y="12"/>
                    <a:pt x="38" y="9"/>
                  </a:cubicBezTo>
                  <a:cubicBezTo>
                    <a:pt x="38" y="8"/>
                    <a:pt x="38" y="7"/>
                    <a:pt x="38" y="6"/>
                  </a:cubicBezTo>
                  <a:cubicBezTo>
                    <a:pt x="38" y="5"/>
                    <a:pt x="38" y="5"/>
                    <a:pt x="38" y="4"/>
                  </a:cubicBezTo>
                  <a:cubicBezTo>
                    <a:pt x="39" y="3"/>
                    <a:pt x="37" y="4"/>
                    <a:pt x="37" y="4"/>
                  </a:cubicBezTo>
                  <a:cubicBezTo>
                    <a:pt x="37" y="3"/>
                    <a:pt x="37" y="3"/>
                    <a:pt x="37" y="2"/>
                  </a:cubicBezTo>
                  <a:cubicBezTo>
                    <a:pt x="36" y="3"/>
                    <a:pt x="35" y="5"/>
                    <a:pt x="33" y="4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485" name="Freeform 481">
              <a:extLst>
                <a:ext uri="{FF2B5EF4-FFF2-40B4-BE49-F238E27FC236}">
                  <a16:creationId xmlns:a16="http://schemas.microsoft.com/office/drawing/2014/main" id="{05543828-B429-8746-8CAC-F6E6A7111682}"/>
                </a:ext>
              </a:extLst>
            </p:cNvPr>
            <p:cNvSpPr>
              <a:spLocks/>
            </p:cNvSpPr>
            <p:nvPr/>
          </p:nvSpPr>
          <p:spPr bwMode="auto">
            <a:xfrm>
              <a:off x="6365443" y="5036129"/>
              <a:ext cx="7057" cy="7059"/>
            </a:xfrm>
            <a:custGeom>
              <a:avLst/>
              <a:gdLst>
                <a:gd name="T0" fmla="*/ 2 w 2"/>
                <a:gd name="T1" fmla="*/ 2 h 2"/>
                <a:gd name="T2" fmla="*/ 1 w 2"/>
                <a:gd name="T3" fmla="*/ 0 h 2"/>
                <a:gd name="T4" fmla="*/ 0 w 2"/>
                <a:gd name="T5" fmla="*/ 2 h 2"/>
                <a:gd name="T6" fmla="*/ 2 w 2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2">
                  <a:moveTo>
                    <a:pt x="2" y="2"/>
                  </a:moveTo>
                  <a:cubicBezTo>
                    <a:pt x="2" y="1"/>
                    <a:pt x="1" y="1"/>
                    <a:pt x="1" y="0"/>
                  </a:cubicBezTo>
                  <a:cubicBezTo>
                    <a:pt x="0" y="1"/>
                    <a:pt x="0" y="1"/>
                    <a:pt x="0" y="2"/>
                  </a:cubicBezTo>
                  <a:cubicBezTo>
                    <a:pt x="1" y="2"/>
                    <a:pt x="2" y="2"/>
                    <a:pt x="2" y="2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486" name="Freeform 482">
              <a:extLst>
                <a:ext uri="{FF2B5EF4-FFF2-40B4-BE49-F238E27FC236}">
                  <a16:creationId xmlns:a16="http://schemas.microsoft.com/office/drawing/2014/main" id="{BB35455B-13B6-4047-99B1-F93DEA415302}"/>
                </a:ext>
              </a:extLst>
            </p:cNvPr>
            <p:cNvSpPr>
              <a:spLocks/>
            </p:cNvSpPr>
            <p:nvPr/>
          </p:nvSpPr>
          <p:spPr bwMode="auto">
            <a:xfrm>
              <a:off x="5969076" y="4907894"/>
              <a:ext cx="65866" cy="62353"/>
            </a:xfrm>
            <a:custGeom>
              <a:avLst/>
              <a:gdLst>
                <a:gd name="T0" fmla="*/ 0 w 19"/>
                <a:gd name="T1" fmla="*/ 2 h 18"/>
                <a:gd name="T2" fmla="*/ 2 w 19"/>
                <a:gd name="T3" fmla="*/ 7 h 18"/>
                <a:gd name="T4" fmla="*/ 4 w 19"/>
                <a:gd name="T5" fmla="*/ 10 h 18"/>
                <a:gd name="T6" fmla="*/ 3 w 19"/>
                <a:gd name="T7" fmla="*/ 12 h 18"/>
                <a:gd name="T8" fmla="*/ 9 w 19"/>
                <a:gd name="T9" fmla="*/ 18 h 18"/>
                <a:gd name="T10" fmla="*/ 12 w 19"/>
                <a:gd name="T11" fmla="*/ 15 h 18"/>
                <a:gd name="T12" fmla="*/ 13 w 19"/>
                <a:gd name="T13" fmla="*/ 17 h 18"/>
                <a:gd name="T14" fmla="*/ 14 w 19"/>
                <a:gd name="T15" fmla="*/ 14 h 18"/>
                <a:gd name="T16" fmla="*/ 16 w 19"/>
                <a:gd name="T17" fmla="*/ 15 h 18"/>
                <a:gd name="T18" fmla="*/ 18 w 19"/>
                <a:gd name="T19" fmla="*/ 7 h 18"/>
                <a:gd name="T20" fmla="*/ 16 w 19"/>
                <a:gd name="T21" fmla="*/ 1 h 18"/>
                <a:gd name="T22" fmla="*/ 7 w 19"/>
                <a:gd name="T23" fmla="*/ 3 h 18"/>
                <a:gd name="T24" fmla="*/ 0 w 19"/>
                <a:gd name="T25" fmla="*/ 2 h 18"/>
                <a:gd name="T26" fmla="*/ 0 w 19"/>
                <a:gd name="T27" fmla="*/ 2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9" h="18">
                  <a:moveTo>
                    <a:pt x="0" y="2"/>
                  </a:moveTo>
                  <a:cubicBezTo>
                    <a:pt x="0" y="3"/>
                    <a:pt x="2" y="6"/>
                    <a:pt x="2" y="7"/>
                  </a:cubicBezTo>
                  <a:cubicBezTo>
                    <a:pt x="3" y="8"/>
                    <a:pt x="4" y="9"/>
                    <a:pt x="4" y="10"/>
                  </a:cubicBezTo>
                  <a:cubicBezTo>
                    <a:pt x="4" y="11"/>
                    <a:pt x="3" y="11"/>
                    <a:pt x="3" y="12"/>
                  </a:cubicBezTo>
                  <a:cubicBezTo>
                    <a:pt x="4" y="15"/>
                    <a:pt x="7" y="17"/>
                    <a:pt x="9" y="18"/>
                  </a:cubicBezTo>
                  <a:cubicBezTo>
                    <a:pt x="11" y="18"/>
                    <a:pt x="11" y="16"/>
                    <a:pt x="12" y="15"/>
                  </a:cubicBezTo>
                  <a:cubicBezTo>
                    <a:pt x="12" y="15"/>
                    <a:pt x="13" y="17"/>
                    <a:pt x="13" y="17"/>
                  </a:cubicBezTo>
                  <a:cubicBezTo>
                    <a:pt x="13" y="16"/>
                    <a:pt x="13" y="14"/>
                    <a:pt x="14" y="14"/>
                  </a:cubicBezTo>
                  <a:cubicBezTo>
                    <a:pt x="15" y="13"/>
                    <a:pt x="15" y="15"/>
                    <a:pt x="16" y="15"/>
                  </a:cubicBezTo>
                  <a:cubicBezTo>
                    <a:pt x="15" y="15"/>
                    <a:pt x="18" y="8"/>
                    <a:pt x="18" y="7"/>
                  </a:cubicBezTo>
                  <a:cubicBezTo>
                    <a:pt x="18" y="6"/>
                    <a:pt x="19" y="0"/>
                    <a:pt x="16" y="1"/>
                  </a:cubicBezTo>
                  <a:cubicBezTo>
                    <a:pt x="13" y="2"/>
                    <a:pt x="10" y="4"/>
                    <a:pt x="7" y="3"/>
                  </a:cubicBezTo>
                  <a:cubicBezTo>
                    <a:pt x="6" y="3"/>
                    <a:pt x="1" y="0"/>
                    <a:pt x="0" y="2"/>
                  </a:cubicBezTo>
                  <a:cubicBezTo>
                    <a:pt x="0" y="3"/>
                    <a:pt x="1" y="0"/>
                    <a:pt x="0" y="2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487" name="Freeform 483">
              <a:extLst>
                <a:ext uri="{FF2B5EF4-FFF2-40B4-BE49-F238E27FC236}">
                  <a16:creationId xmlns:a16="http://schemas.microsoft.com/office/drawing/2014/main" id="{9FCCB82E-862B-1A44-A8EE-465B1AA34665}"/>
                </a:ext>
              </a:extLst>
            </p:cNvPr>
            <p:cNvSpPr>
              <a:spLocks/>
            </p:cNvSpPr>
            <p:nvPr/>
          </p:nvSpPr>
          <p:spPr bwMode="auto">
            <a:xfrm>
              <a:off x="6020827" y="4890247"/>
              <a:ext cx="10585" cy="17648"/>
            </a:xfrm>
            <a:custGeom>
              <a:avLst/>
              <a:gdLst>
                <a:gd name="T0" fmla="*/ 3 w 3"/>
                <a:gd name="T1" fmla="*/ 4 h 5"/>
                <a:gd name="T2" fmla="*/ 1 w 3"/>
                <a:gd name="T3" fmla="*/ 0 h 5"/>
                <a:gd name="T4" fmla="*/ 3 w 3"/>
                <a:gd name="T5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5">
                  <a:moveTo>
                    <a:pt x="3" y="4"/>
                  </a:moveTo>
                  <a:cubicBezTo>
                    <a:pt x="3" y="5"/>
                    <a:pt x="0" y="1"/>
                    <a:pt x="1" y="0"/>
                  </a:cubicBezTo>
                  <a:cubicBezTo>
                    <a:pt x="2" y="0"/>
                    <a:pt x="3" y="1"/>
                    <a:pt x="3" y="4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488" name="Freeform 484">
              <a:extLst>
                <a:ext uri="{FF2B5EF4-FFF2-40B4-BE49-F238E27FC236}">
                  <a16:creationId xmlns:a16="http://schemas.microsoft.com/office/drawing/2014/main" id="{8E70BB40-93EE-BC40-9C0F-AA6A4E3E9D3C}"/>
                </a:ext>
              </a:extLst>
            </p:cNvPr>
            <p:cNvSpPr>
              <a:spLocks/>
            </p:cNvSpPr>
            <p:nvPr/>
          </p:nvSpPr>
          <p:spPr bwMode="auto">
            <a:xfrm>
              <a:off x="5951434" y="4890247"/>
              <a:ext cx="7057" cy="7059"/>
            </a:xfrm>
            <a:custGeom>
              <a:avLst/>
              <a:gdLst>
                <a:gd name="T0" fmla="*/ 1 w 2"/>
                <a:gd name="T1" fmla="*/ 2 h 2"/>
                <a:gd name="T2" fmla="*/ 1 w 2"/>
                <a:gd name="T3" fmla="*/ 0 h 2"/>
                <a:gd name="T4" fmla="*/ 1 w 2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1" y="2"/>
                  </a:moveTo>
                  <a:cubicBezTo>
                    <a:pt x="0" y="2"/>
                    <a:pt x="0" y="0"/>
                    <a:pt x="1" y="0"/>
                  </a:cubicBezTo>
                  <a:cubicBezTo>
                    <a:pt x="2" y="0"/>
                    <a:pt x="2" y="2"/>
                    <a:pt x="1" y="2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489" name="Freeform 485">
              <a:extLst>
                <a:ext uri="{FF2B5EF4-FFF2-40B4-BE49-F238E27FC236}">
                  <a16:creationId xmlns:a16="http://schemas.microsoft.com/office/drawing/2014/main" id="{96022D24-214B-9247-A64A-DEE71F18593B}"/>
                </a:ext>
              </a:extLst>
            </p:cNvPr>
            <p:cNvSpPr>
              <a:spLocks/>
            </p:cNvSpPr>
            <p:nvPr/>
          </p:nvSpPr>
          <p:spPr bwMode="auto">
            <a:xfrm>
              <a:off x="4876418" y="3994952"/>
              <a:ext cx="37637" cy="62353"/>
            </a:xfrm>
            <a:custGeom>
              <a:avLst/>
              <a:gdLst>
                <a:gd name="T0" fmla="*/ 2 w 11"/>
                <a:gd name="T1" fmla="*/ 0 h 18"/>
                <a:gd name="T2" fmla="*/ 1 w 11"/>
                <a:gd name="T3" fmla="*/ 0 h 18"/>
                <a:gd name="T4" fmla="*/ 1 w 11"/>
                <a:gd name="T5" fmla="*/ 3 h 18"/>
                <a:gd name="T6" fmla="*/ 0 w 11"/>
                <a:gd name="T7" fmla="*/ 8 h 18"/>
                <a:gd name="T8" fmla="*/ 4 w 11"/>
                <a:gd name="T9" fmla="*/ 18 h 18"/>
                <a:gd name="T10" fmla="*/ 9 w 11"/>
                <a:gd name="T11" fmla="*/ 15 h 18"/>
                <a:gd name="T12" fmla="*/ 9 w 11"/>
                <a:gd name="T13" fmla="*/ 8 h 18"/>
                <a:gd name="T14" fmla="*/ 2 w 11"/>
                <a:gd name="T15" fmla="*/ 0 h 18"/>
                <a:gd name="T16" fmla="*/ 2 w 11"/>
                <a:gd name="T17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18">
                  <a:moveTo>
                    <a:pt x="2" y="0"/>
                  </a:moveTo>
                  <a:cubicBezTo>
                    <a:pt x="2" y="0"/>
                    <a:pt x="2" y="0"/>
                    <a:pt x="1" y="0"/>
                  </a:cubicBezTo>
                  <a:cubicBezTo>
                    <a:pt x="1" y="0"/>
                    <a:pt x="1" y="3"/>
                    <a:pt x="1" y="3"/>
                  </a:cubicBezTo>
                  <a:cubicBezTo>
                    <a:pt x="1" y="5"/>
                    <a:pt x="0" y="6"/>
                    <a:pt x="0" y="8"/>
                  </a:cubicBezTo>
                  <a:cubicBezTo>
                    <a:pt x="0" y="11"/>
                    <a:pt x="0" y="18"/>
                    <a:pt x="4" y="18"/>
                  </a:cubicBezTo>
                  <a:cubicBezTo>
                    <a:pt x="6" y="18"/>
                    <a:pt x="9" y="17"/>
                    <a:pt x="9" y="15"/>
                  </a:cubicBezTo>
                  <a:cubicBezTo>
                    <a:pt x="11" y="13"/>
                    <a:pt x="9" y="10"/>
                    <a:pt x="9" y="8"/>
                  </a:cubicBezTo>
                  <a:cubicBezTo>
                    <a:pt x="7" y="6"/>
                    <a:pt x="5" y="0"/>
                    <a:pt x="2" y="0"/>
                  </a:cubicBezTo>
                  <a:cubicBezTo>
                    <a:pt x="1" y="0"/>
                    <a:pt x="3" y="0"/>
                    <a:pt x="2" y="0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490" name="Freeform 486">
              <a:extLst>
                <a:ext uri="{FF2B5EF4-FFF2-40B4-BE49-F238E27FC236}">
                  <a16:creationId xmlns:a16="http://schemas.microsoft.com/office/drawing/2014/main" id="{AD9FA00C-029B-A549-BEDE-9145466259A1}"/>
                </a:ext>
              </a:extLst>
            </p:cNvPr>
            <p:cNvSpPr>
              <a:spLocks/>
            </p:cNvSpPr>
            <p:nvPr/>
          </p:nvSpPr>
          <p:spPr bwMode="auto">
            <a:xfrm>
              <a:off x="4241289" y="4369070"/>
              <a:ext cx="124673" cy="241176"/>
            </a:xfrm>
            <a:custGeom>
              <a:avLst/>
              <a:gdLst>
                <a:gd name="T0" fmla="*/ 31 w 36"/>
                <a:gd name="T1" fmla="*/ 2 h 70"/>
                <a:gd name="T2" fmla="*/ 29 w 36"/>
                <a:gd name="T3" fmla="*/ 0 h 70"/>
                <a:gd name="T4" fmla="*/ 28 w 36"/>
                <a:gd name="T5" fmla="*/ 3 h 70"/>
                <a:gd name="T6" fmla="*/ 26 w 36"/>
                <a:gd name="T7" fmla="*/ 8 h 70"/>
                <a:gd name="T8" fmla="*/ 23 w 36"/>
                <a:gd name="T9" fmla="*/ 8 h 70"/>
                <a:gd name="T10" fmla="*/ 23 w 36"/>
                <a:gd name="T11" fmla="*/ 10 h 70"/>
                <a:gd name="T12" fmla="*/ 22 w 36"/>
                <a:gd name="T13" fmla="*/ 12 h 70"/>
                <a:gd name="T14" fmla="*/ 23 w 36"/>
                <a:gd name="T15" fmla="*/ 13 h 70"/>
                <a:gd name="T16" fmla="*/ 21 w 36"/>
                <a:gd name="T17" fmla="*/ 14 h 70"/>
                <a:gd name="T18" fmla="*/ 19 w 36"/>
                <a:gd name="T19" fmla="*/ 16 h 70"/>
                <a:gd name="T20" fmla="*/ 15 w 36"/>
                <a:gd name="T21" fmla="*/ 18 h 70"/>
                <a:gd name="T22" fmla="*/ 15 w 36"/>
                <a:gd name="T23" fmla="*/ 19 h 70"/>
                <a:gd name="T24" fmla="*/ 13 w 36"/>
                <a:gd name="T25" fmla="*/ 19 h 70"/>
                <a:gd name="T26" fmla="*/ 8 w 36"/>
                <a:gd name="T27" fmla="*/ 21 h 70"/>
                <a:gd name="T28" fmla="*/ 6 w 36"/>
                <a:gd name="T29" fmla="*/ 21 h 70"/>
                <a:gd name="T30" fmla="*/ 4 w 36"/>
                <a:gd name="T31" fmla="*/ 27 h 70"/>
                <a:gd name="T32" fmla="*/ 4 w 36"/>
                <a:gd name="T33" fmla="*/ 44 h 70"/>
                <a:gd name="T34" fmla="*/ 0 w 36"/>
                <a:gd name="T35" fmla="*/ 51 h 70"/>
                <a:gd name="T36" fmla="*/ 0 w 36"/>
                <a:gd name="T37" fmla="*/ 55 h 70"/>
                <a:gd name="T38" fmla="*/ 2 w 36"/>
                <a:gd name="T39" fmla="*/ 59 h 70"/>
                <a:gd name="T40" fmla="*/ 5 w 36"/>
                <a:gd name="T41" fmla="*/ 68 h 70"/>
                <a:gd name="T42" fmla="*/ 16 w 36"/>
                <a:gd name="T43" fmla="*/ 68 h 70"/>
                <a:gd name="T44" fmla="*/ 24 w 36"/>
                <a:gd name="T45" fmla="*/ 50 h 70"/>
                <a:gd name="T46" fmla="*/ 31 w 36"/>
                <a:gd name="T47" fmla="*/ 30 h 70"/>
                <a:gd name="T48" fmla="*/ 32 w 36"/>
                <a:gd name="T49" fmla="*/ 23 h 70"/>
                <a:gd name="T50" fmla="*/ 34 w 36"/>
                <a:gd name="T51" fmla="*/ 19 h 70"/>
                <a:gd name="T52" fmla="*/ 36 w 36"/>
                <a:gd name="T53" fmla="*/ 17 h 70"/>
                <a:gd name="T54" fmla="*/ 35 w 36"/>
                <a:gd name="T55" fmla="*/ 11 h 70"/>
                <a:gd name="T56" fmla="*/ 31 w 36"/>
                <a:gd name="T57" fmla="*/ 2 h 70"/>
                <a:gd name="T58" fmla="*/ 31 w 36"/>
                <a:gd name="T59" fmla="*/ 2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36" h="70">
                  <a:moveTo>
                    <a:pt x="31" y="2"/>
                  </a:moveTo>
                  <a:cubicBezTo>
                    <a:pt x="31" y="2"/>
                    <a:pt x="30" y="0"/>
                    <a:pt x="29" y="0"/>
                  </a:cubicBezTo>
                  <a:cubicBezTo>
                    <a:pt x="29" y="1"/>
                    <a:pt x="28" y="2"/>
                    <a:pt x="28" y="3"/>
                  </a:cubicBezTo>
                  <a:cubicBezTo>
                    <a:pt x="27" y="5"/>
                    <a:pt x="27" y="6"/>
                    <a:pt x="26" y="8"/>
                  </a:cubicBezTo>
                  <a:cubicBezTo>
                    <a:pt x="25" y="9"/>
                    <a:pt x="24" y="8"/>
                    <a:pt x="23" y="8"/>
                  </a:cubicBezTo>
                  <a:cubicBezTo>
                    <a:pt x="23" y="8"/>
                    <a:pt x="24" y="9"/>
                    <a:pt x="23" y="10"/>
                  </a:cubicBezTo>
                  <a:cubicBezTo>
                    <a:pt x="23" y="11"/>
                    <a:pt x="22" y="11"/>
                    <a:pt x="22" y="12"/>
                  </a:cubicBezTo>
                  <a:cubicBezTo>
                    <a:pt x="22" y="12"/>
                    <a:pt x="23" y="13"/>
                    <a:pt x="23" y="13"/>
                  </a:cubicBezTo>
                  <a:cubicBezTo>
                    <a:pt x="23" y="14"/>
                    <a:pt x="22" y="13"/>
                    <a:pt x="21" y="14"/>
                  </a:cubicBezTo>
                  <a:cubicBezTo>
                    <a:pt x="20" y="14"/>
                    <a:pt x="20" y="15"/>
                    <a:pt x="19" y="16"/>
                  </a:cubicBezTo>
                  <a:cubicBezTo>
                    <a:pt x="18" y="17"/>
                    <a:pt x="17" y="17"/>
                    <a:pt x="15" y="18"/>
                  </a:cubicBezTo>
                  <a:cubicBezTo>
                    <a:pt x="14" y="18"/>
                    <a:pt x="16" y="19"/>
                    <a:pt x="15" y="19"/>
                  </a:cubicBezTo>
                  <a:cubicBezTo>
                    <a:pt x="15" y="20"/>
                    <a:pt x="13" y="18"/>
                    <a:pt x="13" y="19"/>
                  </a:cubicBezTo>
                  <a:cubicBezTo>
                    <a:pt x="11" y="20"/>
                    <a:pt x="10" y="20"/>
                    <a:pt x="8" y="21"/>
                  </a:cubicBezTo>
                  <a:cubicBezTo>
                    <a:pt x="7" y="21"/>
                    <a:pt x="6" y="20"/>
                    <a:pt x="6" y="21"/>
                  </a:cubicBezTo>
                  <a:cubicBezTo>
                    <a:pt x="5" y="23"/>
                    <a:pt x="5" y="25"/>
                    <a:pt x="4" y="27"/>
                  </a:cubicBezTo>
                  <a:cubicBezTo>
                    <a:pt x="3" y="32"/>
                    <a:pt x="8" y="39"/>
                    <a:pt x="4" y="44"/>
                  </a:cubicBezTo>
                  <a:cubicBezTo>
                    <a:pt x="3" y="46"/>
                    <a:pt x="1" y="48"/>
                    <a:pt x="0" y="51"/>
                  </a:cubicBezTo>
                  <a:cubicBezTo>
                    <a:pt x="0" y="52"/>
                    <a:pt x="0" y="54"/>
                    <a:pt x="0" y="55"/>
                  </a:cubicBezTo>
                  <a:cubicBezTo>
                    <a:pt x="1" y="56"/>
                    <a:pt x="3" y="57"/>
                    <a:pt x="2" y="59"/>
                  </a:cubicBezTo>
                  <a:cubicBezTo>
                    <a:pt x="1" y="62"/>
                    <a:pt x="2" y="66"/>
                    <a:pt x="5" y="68"/>
                  </a:cubicBezTo>
                  <a:cubicBezTo>
                    <a:pt x="8" y="70"/>
                    <a:pt x="11" y="70"/>
                    <a:pt x="16" y="68"/>
                  </a:cubicBezTo>
                  <a:cubicBezTo>
                    <a:pt x="21" y="66"/>
                    <a:pt x="22" y="55"/>
                    <a:pt x="24" y="50"/>
                  </a:cubicBezTo>
                  <a:cubicBezTo>
                    <a:pt x="26" y="43"/>
                    <a:pt x="29" y="37"/>
                    <a:pt x="31" y="30"/>
                  </a:cubicBezTo>
                  <a:cubicBezTo>
                    <a:pt x="31" y="28"/>
                    <a:pt x="31" y="25"/>
                    <a:pt x="32" y="23"/>
                  </a:cubicBezTo>
                  <a:cubicBezTo>
                    <a:pt x="33" y="22"/>
                    <a:pt x="31" y="14"/>
                    <a:pt x="34" y="19"/>
                  </a:cubicBezTo>
                  <a:cubicBezTo>
                    <a:pt x="35" y="20"/>
                    <a:pt x="35" y="18"/>
                    <a:pt x="36" y="17"/>
                  </a:cubicBezTo>
                  <a:cubicBezTo>
                    <a:pt x="36" y="15"/>
                    <a:pt x="35" y="13"/>
                    <a:pt x="35" y="11"/>
                  </a:cubicBezTo>
                  <a:cubicBezTo>
                    <a:pt x="34" y="9"/>
                    <a:pt x="33" y="4"/>
                    <a:pt x="31" y="2"/>
                  </a:cubicBezTo>
                  <a:cubicBezTo>
                    <a:pt x="30" y="1"/>
                    <a:pt x="32" y="2"/>
                    <a:pt x="31" y="2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491" name="Freeform 487">
              <a:extLst>
                <a:ext uri="{FF2B5EF4-FFF2-40B4-BE49-F238E27FC236}">
                  <a16:creationId xmlns:a16="http://schemas.microsoft.com/office/drawing/2014/main" id="{BAE07307-F762-FC41-AADD-274E74AE0B5E}"/>
                </a:ext>
              </a:extLst>
            </p:cNvPr>
            <p:cNvSpPr>
              <a:spLocks/>
            </p:cNvSpPr>
            <p:nvPr/>
          </p:nvSpPr>
          <p:spPr bwMode="auto">
            <a:xfrm>
              <a:off x="4517687" y="2678478"/>
              <a:ext cx="37637" cy="28235"/>
            </a:xfrm>
            <a:custGeom>
              <a:avLst/>
              <a:gdLst>
                <a:gd name="T0" fmla="*/ 9 w 11"/>
                <a:gd name="T1" fmla="*/ 7 h 8"/>
                <a:gd name="T2" fmla="*/ 8 w 11"/>
                <a:gd name="T3" fmla="*/ 4 h 8"/>
                <a:gd name="T4" fmla="*/ 3 w 11"/>
                <a:gd name="T5" fmla="*/ 0 h 8"/>
                <a:gd name="T6" fmla="*/ 1 w 11"/>
                <a:gd name="T7" fmla="*/ 2 h 8"/>
                <a:gd name="T8" fmla="*/ 3 w 11"/>
                <a:gd name="T9" fmla="*/ 5 h 8"/>
                <a:gd name="T10" fmla="*/ 9 w 11"/>
                <a:gd name="T11" fmla="*/ 7 h 8"/>
                <a:gd name="T12" fmla="*/ 9 w 11"/>
                <a:gd name="T13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8">
                  <a:moveTo>
                    <a:pt x="9" y="7"/>
                  </a:moveTo>
                  <a:cubicBezTo>
                    <a:pt x="11" y="8"/>
                    <a:pt x="9" y="5"/>
                    <a:pt x="8" y="4"/>
                  </a:cubicBezTo>
                  <a:cubicBezTo>
                    <a:pt x="7" y="3"/>
                    <a:pt x="4" y="1"/>
                    <a:pt x="3" y="0"/>
                  </a:cubicBezTo>
                  <a:cubicBezTo>
                    <a:pt x="2" y="0"/>
                    <a:pt x="1" y="1"/>
                    <a:pt x="1" y="2"/>
                  </a:cubicBezTo>
                  <a:cubicBezTo>
                    <a:pt x="0" y="3"/>
                    <a:pt x="2" y="4"/>
                    <a:pt x="3" y="5"/>
                  </a:cubicBezTo>
                  <a:cubicBezTo>
                    <a:pt x="5" y="6"/>
                    <a:pt x="7" y="7"/>
                    <a:pt x="9" y="7"/>
                  </a:cubicBezTo>
                  <a:cubicBezTo>
                    <a:pt x="10" y="7"/>
                    <a:pt x="7" y="7"/>
                    <a:pt x="9" y="7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492" name="Freeform 488">
              <a:extLst>
                <a:ext uri="{FF2B5EF4-FFF2-40B4-BE49-F238E27FC236}">
                  <a16:creationId xmlns:a16="http://schemas.microsoft.com/office/drawing/2014/main" id="{259F1CBD-F32A-3F47-9F0E-8D55D9768DAD}"/>
                </a:ext>
              </a:extLst>
            </p:cNvPr>
            <p:cNvSpPr>
              <a:spLocks/>
            </p:cNvSpPr>
            <p:nvPr/>
          </p:nvSpPr>
          <p:spPr bwMode="auto">
            <a:xfrm>
              <a:off x="4337734" y="2699655"/>
              <a:ext cx="37637" cy="34117"/>
            </a:xfrm>
            <a:custGeom>
              <a:avLst/>
              <a:gdLst>
                <a:gd name="T0" fmla="*/ 10 w 11"/>
                <a:gd name="T1" fmla="*/ 6 h 10"/>
                <a:gd name="T2" fmla="*/ 6 w 11"/>
                <a:gd name="T3" fmla="*/ 10 h 10"/>
                <a:gd name="T4" fmla="*/ 0 w 11"/>
                <a:gd name="T5" fmla="*/ 6 h 10"/>
                <a:gd name="T6" fmla="*/ 10 w 11"/>
                <a:gd name="T7" fmla="*/ 6 h 10"/>
                <a:gd name="T8" fmla="*/ 10 w 11"/>
                <a:gd name="T9" fmla="*/ 6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10">
                  <a:moveTo>
                    <a:pt x="10" y="6"/>
                  </a:moveTo>
                  <a:cubicBezTo>
                    <a:pt x="10" y="8"/>
                    <a:pt x="7" y="9"/>
                    <a:pt x="6" y="10"/>
                  </a:cubicBezTo>
                  <a:cubicBezTo>
                    <a:pt x="4" y="10"/>
                    <a:pt x="0" y="9"/>
                    <a:pt x="0" y="6"/>
                  </a:cubicBezTo>
                  <a:cubicBezTo>
                    <a:pt x="1" y="0"/>
                    <a:pt x="11" y="6"/>
                    <a:pt x="10" y="6"/>
                  </a:cubicBezTo>
                  <a:cubicBezTo>
                    <a:pt x="10" y="7"/>
                    <a:pt x="11" y="5"/>
                    <a:pt x="10" y="6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493" name="Freeform 489">
              <a:extLst>
                <a:ext uri="{FF2B5EF4-FFF2-40B4-BE49-F238E27FC236}">
                  <a16:creationId xmlns:a16="http://schemas.microsoft.com/office/drawing/2014/main" id="{F1B38096-E5DF-984A-AC80-5744952CCBE6}"/>
                </a:ext>
              </a:extLst>
            </p:cNvPr>
            <p:cNvSpPr>
              <a:spLocks/>
            </p:cNvSpPr>
            <p:nvPr/>
          </p:nvSpPr>
          <p:spPr bwMode="auto">
            <a:xfrm>
              <a:off x="4714107" y="2582008"/>
              <a:ext cx="30580" cy="17648"/>
            </a:xfrm>
            <a:custGeom>
              <a:avLst/>
              <a:gdLst>
                <a:gd name="T0" fmla="*/ 9 w 9"/>
                <a:gd name="T1" fmla="*/ 3 h 5"/>
                <a:gd name="T2" fmla="*/ 4 w 9"/>
                <a:gd name="T3" fmla="*/ 5 h 5"/>
                <a:gd name="T4" fmla="*/ 1 w 9"/>
                <a:gd name="T5" fmla="*/ 1 h 5"/>
                <a:gd name="T6" fmla="*/ 6 w 9"/>
                <a:gd name="T7" fmla="*/ 1 h 5"/>
                <a:gd name="T8" fmla="*/ 9 w 9"/>
                <a:gd name="T9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5">
                  <a:moveTo>
                    <a:pt x="9" y="3"/>
                  </a:moveTo>
                  <a:cubicBezTo>
                    <a:pt x="7" y="4"/>
                    <a:pt x="6" y="4"/>
                    <a:pt x="4" y="5"/>
                  </a:cubicBezTo>
                  <a:cubicBezTo>
                    <a:pt x="2" y="5"/>
                    <a:pt x="0" y="3"/>
                    <a:pt x="1" y="1"/>
                  </a:cubicBezTo>
                  <a:cubicBezTo>
                    <a:pt x="1" y="0"/>
                    <a:pt x="5" y="0"/>
                    <a:pt x="6" y="1"/>
                  </a:cubicBezTo>
                  <a:cubicBezTo>
                    <a:pt x="7" y="1"/>
                    <a:pt x="8" y="3"/>
                    <a:pt x="9" y="3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494" name="Freeform 490">
              <a:extLst>
                <a:ext uri="{FF2B5EF4-FFF2-40B4-BE49-F238E27FC236}">
                  <a16:creationId xmlns:a16="http://schemas.microsoft.com/office/drawing/2014/main" id="{80B33558-15EB-1442-8F0C-3626015DA453}"/>
                </a:ext>
              </a:extLst>
            </p:cNvPr>
            <p:cNvSpPr>
              <a:spLocks/>
            </p:cNvSpPr>
            <p:nvPr/>
          </p:nvSpPr>
          <p:spPr bwMode="auto">
            <a:xfrm>
              <a:off x="5403340" y="2547890"/>
              <a:ext cx="34109" cy="16471"/>
            </a:xfrm>
            <a:custGeom>
              <a:avLst/>
              <a:gdLst>
                <a:gd name="T0" fmla="*/ 6 w 10"/>
                <a:gd name="T1" fmla="*/ 5 h 5"/>
                <a:gd name="T2" fmla="*/ 1 w 10"/>
                <a:gd name="T3" fmla="*/ 4 h 5"/>
                <a:gd name="T4" fmla="*/ 4 w 10"/>
                <a:gd name="T5" fmla="*/ 1 h 5"/>
                <a:gd name="T6" fmla="*/ 9 w 10"/>
                <a:gd name="T7" fmla="*/ 1 h 5"/>
                <a:gd name="T8" fmla="*/ 6 w 10"/>
                <a:gd name="T9" fmla="*/ 5 h 5"/>
                <a:gd name="T10" fmla="*/ 6 w 10"/>
                <a:gd name="T11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" h="5">
                  <a:moveTo>
                    <a:pt x="6" y="5"/>
                  </a:moveTo>
                  <a:cubicBezTo>
                    <a:pt x="4" y="5"/>
                    <a:pt x="2" y="4"/>
                    <a:pt x="1" y="4"/>
                  </a:cubicBezTo>
                  <a:cubicBezTo>
                    <a:pt x="0" y="3"/>
                    <a:pt x="3" y="1"/>
                    <a:pt x="4" y="1"/>
                  </a:cubicBezTo>
                  <a:cubicBezTo>
                    <a:pt x="5" y="0"/>
                    <a:pt x="8" y="0"/>
                    <a:pt x="9" y="1"/>
                  </a:cubicBezTo>
                  <a:cubicBezTo>
                    <a:pt x="10" y="2"/>
                    <a:pt x="7" y="5"/>
                    <a:pt x="6" y="5"/>
                  </a:cubicBezTo>
                  <a:cubicBezTo>
                    <a:pt x="4" y="5"/>
                    <a:pt x="6" y="5"/>
                    <a:pt x="6" y="5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495" name="Freeform 491">
              <a:extLst>
                <a:ext uri="{FF2B5EF4-FFF2-40B4-BE49-F238E27FC236}">
                  <a16:creationId xmlns:a16="http://schemas.microsoft.com/office/drawing/2014/main" id="{322F34E5-9B7B-3A4B-880A-BFA81FFC683D}"/>
                </a:ext>
              </a:extLst>
            </p:cNvPr>
            <p:cNvSpPr>
              <a:spLocks/>
            </p:cNvSpPr>
            <p:nvPr/>
          </p:nvSpPr>
          <p:spPr bwMode="auto">
            <a:xfrm>
              <a:off x="5055195" y="2298479"/>
              <a:ext cx="21170" cy="7059"/>
            </a:xfrm>
            <a:custGeom>
              <a:avLst/>
              <a:gdLst>
                <a:gd name="T0" fmla="*/ 6 w 6"/>
                <a:gd name="T1" fmla="*/ 1 h 2"/>
                <a:gd name="T2" fmla="*/ 0 w 6"/>
                <a:gd name="T3" fmla="*/ 1 h 2"/>
                <a:gd name="T4" fmla="*/ 6 w 6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2">
                  <a:moveTo>
                    <a:pt x="6" y="1"/>
                  </a:moveTo>
                  <a:cubicBezTo>
                    <a:pt x="6" y="2"/>
                    <a:pt x="0" y="2"/>
                    <a:pt x="0" y="1"/>
                  </a:cubicBezTo>
                  <a:cubicBezTo>
                    <a:pt x="0" y="0"/>
                    <a:pt x="6" y="0"/>
                    <a:pt x="6" y="1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496" name="Freeform 492">
              <a:extLst>
                <a:ext uri="{FF2B5EF4-FFF2-40B4-BE49-F238E27FC236}">
                  <a16:creationId xmlns:a16="http://schemas.microsoft.com/office/drawing/2014/main" id="{65171EB1-1900-504C-9640-16DA0D65C5C0}"/>
                </a:ext>
              </a:extLst>
            </p:cNvPr>
            <p:cNvSpPr>
              <a:spLocks/>
            </p:cNvSpPr>
            <p:nvPr/>
          </p:nvSpPr>
          <p:spPr bwMode="auto">
            <a:xfrm>
              <a:off x="4862305" y="2596127"/>
              <a:ext cx="19994" cy="14118"/>
            </a:xfrm>
            <a:custGeom>
              <a:avLst/>
              <a:gdLst>
                <a:gd name="T0" fmla="*/ 5 w 6"/>
                <a:gd name="T1" fmla="*/ 4 h 4"/>
                <a:gd name="T2" fmla="*/ 2 w 6"/>
                <a:gd name="T3" fmla="*/ 1 h 4"/>
                <a:gd name="T4" fmla="*/ 5 w 6"/>
                <a:gd name="T5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4">
                  <a:moveTo>
                    <a:pt x="5" y="4"/>
                  </a:moveTo>
                  <a:cubicBezTo>
                    <a:pt x="4" y="4"/>
                    <a:pt x="0" y="3"/>
                    <a:pt x="2" y="1"/>
                  </a:cubicBezTo>
                  <a:cubicBezTo>
                    <a:pt x="5" y="0"/>
                    <a:pt x="6" y="4"/>
                    <a:pt x="5" y="4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497" name="Freeform 493">
              <a:extLst>
                <a:ext uri="{FF2B5EF4-FFF2-40B4-BE49-F238E27FC236}">
                  <a16:creationId xmlns:a16="http://schemas.microsoft.com/office/drawing/2014/main" id="{81EF9AD3-A7AE-2B49-B652-3C30CC24F580}"/>
                </a:ext>
              </a:extLst>
            </p:cNvPr>
            <p:cNvSpPr>
              <a:spLocks/>
            </p:cNvSpPr>
            <p:nvPr/>
          </p:nvSpPr>
          <p:spPr bwMode="auto">
            <a:xfrm>
              <a:off x="3662615" y="3366715"/>
              <a:ext cx="19994" cy="37647"/>
            </a:xfrm>
            <a:custGeom>
              <a:avLst/>
              <a:gdLst>
                <a:gd name="T0" fmla="*/ 5 w 6"/>
                <a:gd name="T1" fmla="*/ 1 h 11"/>
                <a:gd name="T2" fmla="*/ 5 w 6"/>
                <a:gd name="T3" fmla="*/ 7 h 11"/>
                <a:gd name="T4" fmla="*/ 3 w 6"/>
                <a:gd name="T5" fmla="*/ 10 h 11"/>
                <a:gd name="T6" fmla="*/ 1 w 6"/>
                <a:gd name="T7" fmla="*/ 4 h 11"/>
                <a:gd name="T8" fmla="*/ 5 w 6"/>
                <a:gd name="T9" fmla="*/ 1 h 11"/>
                <a:gd name="T10" fmla="*/ 5 w 6"/>
                <a:gd name="T11" fmla="*/ 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" h="11">
                  <a:moveTo>
                    <a:pt x="5" y="1"/>
                  </a:moveTo>
                  <a:cubicBezTo>
                    <a:pt x="5" y="3"/>
                    <a:pt x="6" y="5"/>
                    <a:pt x="5" y="7"/>
                  </a:cubicBezTo>
                  <a:cubicBezTo>
                    <a:pt x="4" y="8"/>
                    <a:pt x="5" y="11"/>
                    <a:pt x="3" y="10"/>
                  </a:cubicBezTo>
                  <a:cubicBezTo>
                    <a:pt x="1" y="8"/>
                    <a:pt x="0" y="6"/>
                    <a:pt x="1" y="4"/>
                  </a:cubicBezTo>
                  <a:cubicBezTo>
                    <a:pt x="1" y="3"/>
                    <a:pt x="5" y="0"/>
                    <a:pt x="5" y="1"/>
                  </a:cubicBezTo>
                  <a:cubicBezTo>
                    <a:pt x="5" y="2"/>
                    <a:pt x="5" y="0"/>
                    <a:pt x="5" y="1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498" name="Freeform 494">
              <a:extLst>
                <a:ext uri="{FF2B5EF4-FFF2-40B4-BE49-F238E27FC236}">
                  <a16:creationId xmlns:a16="http://schemas.microsoft.com/office/drawing/2014/main" id="{452851E1-3F45-8D4C-A317-41132C44AD83}"/>
                </a:ext>
              </a:extLst>
            </p:cNvPr>
            <p:cNvSpPr>
              <a:spLocks/>
            </p:cNvSpPr>
            <p:nvPr/>
          </p:nvSpPr>
          <p:spPr bwMode="auto">
            <a:xfrm>
              <a:off x="3655557" y="3400833"/>
              <a:ext cx="30580" cy="51764"/>
            </a:xfrm>
            <a:custGeom>
              <a:avLst/>
              <a:gdLst>
                <a:gd name="T0" fmla="*/ 7 w 9"/>
                <a:gd name="T1" fmla="*/ 3 h 15"/>
                <a:gd name="T2" fmla="*/ 5 w 9"/>
                <a:gd name="T3" fmla="*/ 2 h 15"/>
                <a:gd name="T4" fmla="*/ 0 w 9"/>
                <a:gd name="T5" fmla="*/ 2 h 15"/>
                <a:gd name="T6" fmla="*/ 1 w 9"/>
                <a:gd name="T7" fmla="*/ 8 h 15"/>
                <a:gd name="T8" fmla="*/ 2 w 9"/>
                <a:gd name="T9" fmla="*/ 13 h 15"/>
                <a:gd name="T10" fmla="*/ 4 w 9"/>
                <a:gd name="T11" fmla="*/ 14 h 15"/>
                <a:gd name="T12" fmla="*/ 8 w 9"/>
                <a:gd name="T13" fmla="*/ 10 h 15"/>
                <a:gd name="T14" fmla="*/ 7 w 9"/>
                <a:gd name="T15" fmla="*/ 3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" h="15">
                  <a:moveTo>
                    <a:pt x="7" y="3"/>
                  </a:moveTo>
                  <a:cubicBezTo>
                    <a:pt x="6" y="3"/>
                    <a:pt x="7" y="0"/>
                    <a:pt x="5" y="2"/>
                  </a:cubicBezTo>
                  <a:cubicBezTo>
                    <a:pt x="2" y="4"/>
                    <a:pt x="3" y="4"/>
                    <a:pt x="0" y="2"/>
                  </a:cubicBezTo>
                  <a:cubicBezTo>
                    <a:pt x="0" y="2"/>
                    <a:pt x="1" y="8"/>
                    <a:pt x="1" y="8"/>
                  </a:cubicBezTo>
                  <a:cubicBezTo>
                    <a:pt x="2" y="10"/>
                    <a:pt x="2" y="11"/>
                    <a:pt x="2" y="13"/>
                  </a:cubicBezTo>
                  <a:cubicBezTo>
                    <a:pt x="2" y="14"/>
                    <a:pt x="2" y="15"/>
                    <a:pt x="4" y="14"/>
                  </a:cubicBezTo>
                  <a:cubicBezTo>
                    <a:pt x="6" y="13"/>
                    <a:pt x="8" y="13"/>
                    <a:pt x="8" y="10"/>
                  </a:cubicBezTo>
                  <a:cubicBezTo>
                    <a:pt x="8" y="9"/>
                    <a:pt x="9" y="3"/>
                    <a:pt x="7" y="3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499" name="Freeform 495">
              <a:extLst>
                <a:ext uri="{FF2B5EF4-FFF2-40B4-BE49-F238E27FC236}">
                  <a16:creationId xmlns:a16="http://schemas.microsoft.com/office/drawing/2014/main" id="{19C5B722-E0E4-8E4D-AEC6-C1A62C3F4916}"/>
                </a:ext>
              </a:extLst>
            </p:cNvPr>
            <p:cNvSpPr>
              <a:spLocks/>
            </p:cNvSpPr>
            <p:nvPr/>
          </p:nvSpPr>
          <p:spPr bwMode="auto">
            <a:xfrm>
              <a:off x="3727305" y="3463186"/>
              <a:ext cx="55279" cy="34117"/>
            </a:xfrm>
            <a:custGeom>
              <a:avLst/>
              <a:gdLst>
                <a:gd name="T0" fmla="*/ 5 w 16"/>
                <a:gd name="T1" fmla="*/ 1 h 10"/>
                <a:gd name="T2" fmla="*/ 0 w 16"/>
                <a:gd name="T3" fmla="*/ 2 h 10"/>
                <a:gd name="T4" fmla="*/ 3 w 16"/>
                <a:gd name="T5" fmla="*/ 5 h 10"/>
                <a:gd name="T6" fmla="*/ 8 w 16"/>
                <a:gd name="T7" fmla="*/ 7 h 10"/>
                <a:gd name="T8" fmla="*/ 14 w 16"/>
                <a:gd name="T9" fmla="*/ 8 h 10"/>
                <a:gd name="T10" fmla="*/ 13 w 16"/>
                <a:gd name="T11" fmla="*/ 4 h 10"/>
                <a:gd name="T12" fmla="*/ 15 w 16"/>
                <a:gd name="T13" fmla="*/ 1 h 10"/>
                <a:gd name="T14" fmla="*/ 11 w 16"/>
                <a:gd name="T15" fmla="*/ 1 h 10"/>
                <a:gd name="T16" fmla="*/ 5 w 16"/>
                <a:gd name="T17" fmla="*/ 1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" h="10">
                  <a:moveTo>
                    <a:pt x="5" y="1"/>
                  </a:moveTo>
                  <a:cubicBezTo>
                    <a:pt x="4" y="1"/>
                    <a:pt x="1" y="1"/>
                    <a:pt x="0" y="2"/>
                  </a:cubicBezTo>
                  <a:cubicBezTo>
                    <a:pt x="0" y="3"/>
                    <a:pt x="2" y="4"/>
                    <a:pt x="3" y="5"/>
                  </a:cubicBezTo>
                  <a:cubicBezTo>
                    <a:pt x="5" y="5"/>
                    <a:pt x="7" y="6"/>
                    <a:pt x="8" y="7"/>
                  </a:cubicBezTo>
                  <a:cubicBezTo>
                    <a:pt x="10" y="8"/>
                    <a:pt x="12" y="10"/>
                    <a:pt x="14" y="8"/>
                  </a:cubicBezTo>
                  <a:cubicBezTo>
                    <a:pt x="16" y="7"/>
                    <a:pt x="12" y="6"/>
                    <a:pt x="13" y="4"/>
                  </a:cubicBezTo>
                  <a:cubicBezTo>
                    <a:pt x="13" y="4"/>
                    <a:pt x="16" y="2"/>
                    <a:pt x="15" y="1"/>
                  </a:cubicBezTo>
                  <a:cubicBezTo>
                    <a:pt x="15" y="0"/>
                    <a:pt x="11" y="1"/>
                    <a:pt x="11" y="1"/>
                  </a:cubicBezTo>
                  <a:cubicBezTo>
                    <a:pt x="9" y="2"/>
                    <a:pt x="7" y="1"/>
                    <a:pt x="5" y="1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500" name="Freeform 496">
              <a:extLst>
                <a:ext uri="{FF2B5EF4-FFF2-40B4-BE49-F238E27FC236}">
                  <a16:creationId xmlns:a16="http://schemas.microsoft.com/office/drawing/2014/main" id="{00F6E3CD-FAEC-E743-B406-A617F461F261}"/>
                </a:ext>
              </a:extLst>
            </p:cNvPr>
            <p:cNvSpPr>
              <a:spLocks/>
            </p:cNvSpPr>
            <p:nvPr/>
          </p:nvSpPr>
          <p:spPr bwMode="auto">
            <a:xfrm>
              <a:off x="4055454" y="3511421"/>
              <a:ext cx="44694" cy="24706"/>
            </a:xfrm>
            <a:custGeom>
              <a:avLst/>
              <a:gdLst>
                <a:gd name="T0" fmla="*/ 12 w 13"/>
                <a:gd name="T1" fmla="*/ 1 h 7"/>
                <a:gd name="T2" fmla="*/ 10 w 13"/>
                <a:gd name="T3" fmla="*/ 2 h 7"/>
                <a:gd name="T4" fmla="*/ 10 w 13"/>
                <a:gd name="T5" fmla="*/ 5 h 7"/>
                <a:gd name="T6" fmla="*/ 6 w 13"/>
                <a:gd name="T7" fmla="*/ 6 h 7"/>
                <a:gd name="T8" fmla="*/ 2 w 13"/>
                <a:gd name="T9" fmla="*/ 6 h 7"/>
                <a:gd name="T10" fmla="*/ 5 w 13"/>
                <a:gd name="T11" fmla="*/ 3 h 7"/>
                <a:gd name="T12" fmla="*/ 12 w 13"/>
                <a:gd name="T13" fmla="*/ 1 h 7"/>
                <a:gd name="T14" fmla="*/ 12 w 13"/>
                <a:gd name="T15" fmla="*/ 1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" h="7">
                  <a:moveTo>
                    <a:pt x="12" y="1"/>
                  </a:moveTo>
                  <a:cubicBezTo>
                    <a:pt x="12" y="1"/>
                    <a:pt x="10" y="2"/>
                    <a:pt x="10" y="2"/>
                  </a:cubicBezTo>
                  <a:cubicBezTo>
                    <a:pt x="9" y="3"/>
                    <a:pt x="10" y="5"/>
                    <a:pt x="10" y="5"/>
                  </a:cubicBezTo>
                  <a:cubicBezTo>
                    <a:pt x="9" y="5"/>
                    <a:pt x="7" y="5"/>
                    <a:pt x="6" y="6"/>
                  </a:cubicBezTo>
                  <a:cubicBezTo>
                    <a:pt x="4" y="7"/>
                    <a:pt x="3" y="7"/>
                    <a:pt x="2" y="6"/>
                  </a:cubicBezTo>
                  <a:cubicBezTo>
                    <a:pt x="0" y="4"/>
                    <a:pt x="4" y="3"/>
                    <a:pt x="5" y="3"/>
                  </a:cubicBezTo>
                  <a:cubicBezTo>
                    <a:pt x="7" y="3"/>
                    <a:pt x="10" y="2"/>
                    <a:pt x="12" y="1"/>
                  </a:cubicBezTo>
                  <a:cubicBezTo>
                    <a:pt x="13" y="0"/>
                    <a:pt x="11" y="2"/>
                    <a:pt x="12" y="1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501" name="Freeform 497">
              <a:extLst>
                <a:ext uri="{FF2B5EF4-FFF2-40B4-BE49-F238E27FC236}">
                  <a16:creationId xmlns:a16="http://schemas.microsoft.com/office/drawing/2014/main" id="{1A58878E-AA31-D443-8726-F0F44C4C3154}"/>
                </a:ext>
              </a:extLst>
            </p:cNvPr>
            <p:cNvSpPr>
              <a:spLocks/>
            </p:cNvSpPr>
            <p:nvPr/>
          </p:nvSpPr>
          <p:spPr bwMode="auto">
            <a:xfrm>
              <a:off x="3907258" y="3514950"/>
              <a:ext cx="51751" cy="14118"/>
            </a:xfrm>
            <a:custGeom>
              <a:avLst/>
              <a:gdLst>
                <a:gd name="T0" fmla="*/ 8 w 15"/>
                <a:gd name="T1" fmla="*/ 4 h 4"/>
                <a:gd name="T2" fmla="*/ 1 w 15"/>
                <a:gd name="T3" fmla="*/ 1 h 4"/>
                <a:gd name="T4" fmla="*/ 7 w 15"/>
                <a:gd name="T5" fmla="*/ 1 h 4"/>
                <a:gd name="T6" fmla="*/ 15 w 15"/>
                <a:gd name="T7" fmla="*/ 2 h 4"/>
                <a:gd name="T8" fmla="*/ 13 w 15"/>
                <a:gd name="T9" fmla="*/ 3 h 4"/>
                <a:gd name="T10" fmla="*/ 8 w 15"/>
                <a:gd name="T11" fmla="*/ 4 h 4"/>
                <a:gd name="T12" fmla="*/ 8 w 15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" h="4">
                  <a:moveTo>
                    <a:pt x="8" y="4"/>
                  </a:moveTo>
                  <a:cubicBezTo>
                    <a:pt x="7" y="4"/>
                    <a:pt x="0" y="2"/>
                    <a:pt x="1" y="1"/>
                  </a:cubicBezTo>
                  <a:cubicBezTo>
                    <a:pt x="1" y="0"/>
                    <a:pt x="7" y="1"/>
                    <a:pt x="7" y="1"/>
                  </a:cubicBezTo>
                  <a:cubicBezTo>
                    <a:pt x="10" y="2"/>
                    <a:pt x="12" y="2"/>
                    <a:pt x="15" y="2"/>
                  </a:cubicBezTo>
                  <a:cubicBezTo>
                    <a:pt x="15" y="2"/>
                    <a:pt x="13" y="3"/>
                    <a:pt x="13" y="3"/>
                  </a:cubicBezTo>
                  <a:cubicBezTo>
                    <a:pt x="12" y="4"/>
                    <a:pt x="10" y="4"/>
                    <a:pt x="8" y="4"/>
                  </a:cubicBezTo>
                  <a:cubicBezTo>
                    <a:pt x="6" y="4"/>
                    <a:pt x="9" y="4"/>
                    <a:pt x="8" y="4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502" name="Freeform 498">
              <a:extLst>
                <a:ext uri="{FF2B5EF4-FFF2-40B4-BE49-F238E27FC236}">
                  <a16:creationId xmlns:a16="http://schemas.microsoft.com/office/drawing/2014/main" id="{FF936183-D354-5F41-A69E-649901C7A9A0}"/>
                </a:ext>
              </a:extLst>
            </p:cNvPr>
            <p:cNvSpPr>
              <a:spLocks/>
            </p:cNvSpPr>
            <p:nvPr/>
          </p:nvSpPr>
          <p:spPr bwMode="auto">
            <a:xfrm>
              <a:off x="3882558" y="3006715"/>
              <a:ext cx="24699" cy="24706"/>
            </a:xfrm>
            <a:custGeom>
              <a:avLst/>
              <a:gdLst>
                <a:gd name="T0" fmla="*/ 1 w 7"/>
                <a:gd name="T1" fmla="*/ 4 h 7"/>
                <a:gd name="T2" fmla="*/ 1 w 7"/>
                <a:gd name="T3" fmla="*/ 1 h 7"/>
                <a:gd name="T4" fmla="*/ 7 w 7"/>
                <a:gd name="T5" fmla="*/ 1 h 7"/>
                <a:gd name="T6" fmla="*/ 1 w 7"/>
                <a:gd name="T7" fmla="*/ 4 h 7"/>
                <a:gd name="T8" fmla="*/ 1 w 7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7">
                  <a:moveTo>
                    <a:pt x="1" y="4"/>
                  </a:moveTo>
                  <a:cubicBezTo>
                    <a:pt x="1" y="3"/>
                    <a:pt x="0" y="1"/>
                    <a:pt x="1" y="1"/>
                  </a:cubicBezTo>
                  <a:cubicBezTo>
                    <a:pt x="2" y="1"/>
                    <a:pt x="7" y="0"/>
                    <a:pt x="7" y="1"/>
                  </a:cubicBezTo>
                  <a:cubicBezTo>
                    <a:pt x="7" y="2"/>
                    <a:pt x="2" y="6"/>
                    <a:pt x="1" y="4"/>
                  </a:cubicBezTo>
                  <a:cubicBezTo>
                    <a:pt x="1" y="1"/>
                    <a:pt x="2" y="7"/>
                    <a:pt x="1" y="4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503" name="Freeform 499">
              <a:extLst>
                <a:ext uri="{FF2B5EF4-FFF2-40B4-BE49-F238E27FC236}">
                  <a16:creationId xmlns:a16="http://schemas.microsoft.com/office/drawing/2014/main" id="{69B2724C-38E4-934F-9670-B268FEB06F3C}"/>
                </a:ext>
              </a:extLst>
            </p:cNvPr>
            <p:cNvSpPr>
              <a:spLocks/>
            </p:cNvSpPr>
            <p:nvPr/>
          </p:nvSpPr>
          <p:spPr bwMode="auto">
            <a:xfrm>
              <a:off x="3886087" y="2997303"/>
              <a:ext cx="17642" cy="9412"/>
            </a:xfrm>
            <a:custGeom>
              <a:avLst/>
              <a:gdLst>
                <a:gd name="T0" fmla="*/ 3 w 5"/>
                <a:gd name="T1" fmla="*/ 2 h 3"/>
                <a:gd name="T2" fmla="*/ 0 w 5"/>
                <a:gd name="T3" fmla="*/ 1 h 3"/>
                <a:gd name="T4" fmla="*/ 4 w 5"/>
                <a:gd name="T5" fmla="*/ 1 h 3"/>
                <a:gd name="T6" fmla="*/ 3 w 5"/>
                <a:gd name="T7" fmla="*/ 2 h 3"/>
                <a:gd name="T8" fmla="*/ 3 w 5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3">
                  <a:moveTo>
                    <a:pt x="3" y="2"/>
                  </a:moveTo>
                  <a:cubicBezTo>
                    <a:pt x="2" y="2"/>
                    <a:pt x="0" y="1"/>
                    <a:pt x="0" y="1"/>
                  </a:cubicBezTo>
                  <a:cubicBezTo>
                    <a:pt x="0" y="1"/>
                    <a:pt x="4" y="0"/>
                    <a:pt x="4" y="1"/>
                  </a:cubicBezTo>
                  <a:cubicBezTo>
                    <a:pt x="5" y="2"/>
                    <a:pt x="4" y="3"/>
                    <a:pt x="3" y="2"/>
                  </a:cubicBezTo>
                  <a:cubicBezTo>
                    <a:pt x="1" y="2"/>
                    <a:pt x="5" y="3"/>
                    <a:pt x="3" y="2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504" name="Freeform 500">
              <a:extLst>
                <a:ext uri="{FF2B5EF4-FFF2-40B4-BE49-F238E27FC236}">
                  <a16:creationId xmlns:a16="http://schemas.microsoft.com/office/drawing/2014/main" id="{4533B90D-B8BB-584C-861E-E250F16395DA}"/>
                </a:ext>
              </a:extLst>
            </p:cNvPr>
            <p:cNvSpPr>
              <a:spLocks/>
            </p:cNvSpPr>
            <p:nvPr/>
          </p:nvSpPr>
          <p:spPr bwMode="auto">
            <a:xfrm>
              <a:off x="3814340" y="3020832"/>
              <a:ext cx="19994" cy="34117"/>
            </a:xfrm>
            <a:custGeom>
              <a:avLst/>
              <a:gdLst>
                <a:gd name="T0" fmla="*/ 6 w 6"/>
                <a:gd name="T1" fmla="*/ 2 h 10"/>
                <a:gd name="T2" fmla="*/ 3 w 6"/>
                <a:gd name="T3" fmla="*/ 9 h 10"/>
                <a:gd name="T4" fmla="*/ 6 w 6"/>
                <a:gd name="T5" fmla="*/ 2 h 10"/>
                <a:gd name="T6" fmla="*/ 6 w 6"/>
                <a:gd name="T7" fmla="*/ 2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0">
                  <a:moveTo>
                    <a:pt x="6" y="2"/>
                  </a:moveTo>
                  <a:cubicBezTo>
                    <a:pt x="6" y="0"/>
                    <a:pt x="0" y="10"/>
                    <a:pt x="3" y="9"/>
                  </a:cubicBezTo>
                  <a:cubicBezTo>
                    <a:pt x="4" y="9"/>
                    <a:pt x="6" y="3"/>
                    <a:pt x="6" y="2"/>
                  </a:cubicBezTo>
                  <a:cubicBezTo>
                    <a:pt x="6" y="1"/>
                    <a:pt x="6" y="3"/>
                    <a:pt x="6" y="2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505" name="Freeform 501">
              <a:extLst>
                <a:ext uri="{FF2B5EF4-FFF2-40B4-BE49-F238E27FC236}">
                  <a16:creationId xmlns:a16="http://schemas.microsoft.com/office/drawing/2014/main" id="{FAF32BCA-A311-474D-81A5-080D0FFB6649}"/>
                </a:ext>
              </a:extLst>
            </p:cNvPr>
            <p:cNvSpPr>
              <a:spLocks/>
            </p:cNvSpPr>
            <p:nvPr/>
          </p:nvSpPr>
          <p:spPr bwMode="auto">
            <a:xfrm>
              <a:off x="3844922" y="2962008"/>
              <a:ext cx="14114" cy="14118"/>
            </a:xfrm>
            <a:custGeom>
              <a:avLst/>
              <a:gdLst>
                <a:gd name="T0" fmla="*/ 3 w 4"/>
                <a:gd name="T1" fmla="*/ 3 h 4"/>
                <a:gd name="T2" fmla="*/ 1 w 4"/>
                <a:gd name="T3" fmla="*/ 1 h 4"/>
                <a:gd name="T4" fmla="*/ 3 w 4"/>
                <a:gd name="T5" fmla="*/ 0 h 4"/>
                <a:gd name="T6" fmla="*/ 3 w 4"/>
                <a:gd name="T7" fmla="*/ 3 h 4"/>
                <a:gd name="T8" fmla="*/ 3 w 4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4">
                  <a:moveTo>
                    <a:pt x="3" y="3"/>
                  </a:moveTo>
                  <a:cubicBezTo>
                    <a:pt x="2" y="3"/>
                    <a:pt x="0" y="2"/>
                    <a:pt x="1" y="1"/>
                  </a:cubicBezTo>
                  <a:cubicBezTo>
                    <a:pt x="2" y="1"/>
                    <a:pt x="3" y="0"/>
                    <a:pt x="3" y="0"/>
                  </a:cubicBezTo>
                  <a:cubicBezTo>
                    <a:pt x="4" y="0"/>
                    <a:pt x="4" y="2"/>
                    <a:pt x="3" y="3"/>
                  </a:cubicBezTo>
                  <a:cubicBezTo>
                    <a:pt x="2" y="4"/>
                    <a:pt x="4" y="2"/>
                    <a:pt x="3" y="3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506" name="Freeform 502">
              <a:extLst>
                <a:ext uri="{FF2B5EF4-FFF2-40B4-BE49-F238E27FC236}">
                  <a16:creationId xmlns:a16="http://schemas.microsoft.com/office/drawing/2014/main" id="{8027FFEF-5045-5142-A75E-780525A016BC}"/>
                </a:ext>
              </a:extLst>
            </p:cNvPr>
            <p:cNvSpPr>
              <a:spLocks/>
            </p:cNvSpPr>
            <p:nvPr/>
          </p:nvSpPr>
          <p:spPr bwMode="auto">
            <a:xfrm>
              <a:off x="3707309" y="3069067"/>
              <a:ext cx="19994" cy="31765"/>
            </a:xfrm>
            <a:custGeom>
              <a:avLst/>
              <a:gdLst>
                <a:gd name="T0" fmla="*/ 6 w 6"/>
                <a:gd name="T1" fmla="*/ 2 h 9"/>
                <a:gd name="T2" fmla="*/ 6 w 6"/>
                <a:gd name="T3" fmla="*/ 4 h 9"/>
                <a:gd name="T4" fmla="*/ 5 w 6"/>
                <a:gd name="T5" fmla="*/ 9 h 9"/>
                <a:gd name="T6" fmla="*/ 0 w 6"/>
                <a:gd name="T7" fmla="*/ 3 h 9"/>
                <a:gd name="T8" fmla="*/ 3 w 6"/>
                <a:gd name="T9" fmla="*/ 3 h 9"/>
                <a:gd name="T10" fmla="*/ 6 w 6"/>
                <a:gd name="T11" fmla="*/ 2 h 9"/>
                <a:gd name="T12" fmla="*/ 6 w 6"/>
                <a:gd name="T13" fmla="*/ 2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" h="9">
                  <a:moveTo>
                    <a:pt x="6" y="2"/>
                  </a:moveTo>
                  <a:cubicBezTo>
                    <a:pt x="6" y="1"/>
                    <a:pt x="6" y="4"/>
                    <a:pt x="6" y="4"/>
                  </a:cubicBezTo>
                  <a:cubicBezTo>
                    <a:pt x="6" y="6"/>
                    <a:pt x="6" y="8"/>
                    <a:pt x="5" y="9"/>
                  </a:cubicBezTo>
                  <a:cubicBezTo>
                    <a:pt x="5" y="9"/>
                    <a:pt x="0" y="5"/>
                    <a:pt x="0" y="3"/>
                  </a:cubicBezTo>
                  <a:cubicBezTo>
                    <a:pt x="0" y="3"/>
                    <a:pt x="2" y="2"/>
                    <a:pt x="3" y="3"/>
                  </a:cubicBezTo>
                  <a:cubicBezTo>
                    <a:pt x="4" y="4"/>
                    <a:pt x="5" y="4"/>
                    <a:pt x="6" y="2"/>
                  </a:cubicBezTo>
                  <a:cubicBezTo>
                    <a:pt x="6" y="0"/>
                    <a:pt x="6" y="3"/>
                    <a:pt x="6" y="2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507" name="Freeform 503">
              <a:extLst>
                <a:ext uri="{FF2B5EF4-FFF2-40B4-BE49-F238E27FC236}">
                  <a16:creationId xmlns:a16="http://schemas.microsoft.com/office/drawing/2014/main" id="{555EBA4D-0531-0A48-BDA6-0DB89AB6EFFB}"/>
                </a:ext>
              </a:extLst>
            </p:cNvPr>
            <p:cNvSpPr>
              <a:spLocks/>
            </p:cNvSpPr>
            <p:nvPr/>
          </p:nvSpPr>
          <p:spPr bwMode="auto">
            <a:xfrm>
              <a:off x="3682611" y="3076126"/>
              <a:ext cx="28228" cy="28235"/>
            </a:xfrm>
            <a:custGeom>
              <a:avLst/>
              <a:gdLst>
                <a:gd name="T0" fmla="*/ 6 w 8"/>
                <a:gd name="T1" fmla="*/ 7 h 8"/>
                <a:gd name="T2" fmla="*/ 1 w 8"/>
                <a:gd name="T3" fmla="*/ 4 h 8"/>
                <a:gd name="T4" fmla="*/ 6 w 8"/>
                <a:gd name="T5" fmla="*/ 7 h 8"/>
                <a:gd name="T6" fmla="*/ 6 w 8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8">
                  <a:moveTo>
                    <a:pt x="6" y="7"/>
                  </a:moveTo>
                  <a:cubicBezTo>
                    <a:pt x="5" y="8"/>
                    <a:pt x="0" y="5"/>
                    <a:pt x="1" y="4"/>
                  </a:cubicBezTo>
                  <a:cubicBezTo>
                    <a:pt x="3" y="0"/>
                    <a:pt x="8" y="5"/>
                    <a:pt x="6" y="7"/>
                  </a:cubicBezTo>
                  <a:cubicBezTo>
                    <a:pt x="5" y="8"/>
                    <a:pt x="7" y="6"/>
                    <a:pt x="6" y="7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508" name="Freeform 504">
              <a:extLst>
                <a:ext uri="{FF2B5EF4-FFF2-40B4-BE49-F238E27FC236}">
                  <a16:creationId xmlns:a16="http://schemas.microsoft.com/office/drawing/2014/main" id="{8D98125B-6202-FD41-9CE0-27091D1138E0}"/>
                </a:ext>
              </a:extLst>
            </p:cNvPr>
            <p:cNvSpPr>
              <a:spLocks/>
            </p:cNvSpPr>
            <p:nvPr/>
          </p:nvSpPr>
          <p:spPr bwMode="auto">
            <a:xfrm>
              <a:off x="3559112" y="3432597"/>
              <a:ext cx="16466" cy="12942"/>
            </a:xfrm>
            <a:custGeom>
              <a:avLst/>
              <a:gdLst>
                <a:gd name="T0" fmla="*/ 4 w 5"/>
                <a:gd name="T1" fmla="*/ 2 h 4"/>
                <a:gd name="T2" fmla="*/ 3 w 5"/>
                <a:gd name="T3" fmla="*/ 3 h 4"/>
                <a:gd name="T4" fmla="*/ 0 w 5"/>
                <a:gd name="T5" fmla="*/ 2 h 4"/>
                <a:gd name="T6" fmla="*/ 4 w 5"/>
                <a:gd name="T7" fmla="*/ 0 h 4"/>
                <a:gd name="T8" fmla="*/ 4 w 5"/>
                <a:gd name="T9" fmla="*/ 2 h 4"/>
                <a:gd name="T10" fmla="*/ 4 w 5"/>
                <a:gd name="T11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4">
                  <a:moveTo>
                    <a:pt x="4" y="2"/>
                  </a:moveTo>
                  <a:cubicBezTo>
                    <a:pt x="5" y="1"/>
                    <a:pt x="4" y="4"/>
                    <a:pt x="3" y="3"/>
                  </a:cubicBezTo>
                  <a:cubicBezTo>
                    <a:pt x="3" y="3"/>
                    <a:pt x="0" y="2"/>
                    <a:pt x="0" y="2"/>
                  </a:cubicBezTo>
                  <a:cubicBezTo>
                    <a:pt x="0" y="2"/>
                    <a:pt x="3" y="0"/>
                    <a:pt x="4" y="0"/>
                  </a:cubicBezTo>
                  <a:cubicBezTo>
                    <a:pt x="4" y="0"/>
                    <a:pt x="3" y="2"/>
                    <a:pt x="4" y="2"/>
                  </a:cubicBezTo>
                  <a:cubicBezTo>
                    <a:pt x="5" y="1"/>
                    <a:pt x="3" y="2"/>
                    <a:pt x="4" y="2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509" name="Freeform 505">
              <a:extLst>
                <a:ext uri="{FF2B5EF4-FFF2-40B4-BE49-F238E27FC236}">
                  <a16:creationId xmlns:a16="http://schemas.microsoft.com/office/drawing/2014/main" id="{FAB833EC-982E-3245-A7C8-211E70FED954}"/>
                </a:ext>
              </a:extLst>
            </p:cNvPr>
            <p:cNvSpPr>
              <a:spLocks/>
            </p:cNvSpPr>
            <p:nvPr/>
          </p:nvSpPr>
          <p:spPr bwMode="auto">
            <a:xfrm>
              <a:off x="3389744" y="3010244"/>
              <a:ext cx="21170" cy="21176"/>
            </a:xfrm>
            <a:custGeom>
              <a:avLst/>
              <a:gdLst>
                <a:gd name="T0" fmla="*/ 5 w 6"/>
                <a:gd name="T1" fmla="*/ 1 h 6"/>
                <a:gd name="T2" fmla="*/ 4 w 6"/>
                <a:gd name="T3" fmla="*/ 5 h 6"/>
                <a:gd name="T4" fmla="*/ 1 w 6"/>
                <a:gd name="T5" fmla="*/ 5 h 6"/>
                <a:gd name="T6" fmla="*/ 5 w 6"/>
                <a:gd name="T7" fmla="*/ 1 h 6"/>
                <a:gd name="T8" fmla="*/ 5 w 6"/>
                <a:gd name="T9" fmla="*/ 1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6">
                  <a:moveTo>
                    <a:pt x="5" y="1"/>
                  </a:moveTo>
                  <a:cubicBezTo>
                    <a:pt x="6" y="2"/>
                    <a:pt x="4" y="3"/>
                    <a:pt x="4" y="5"/>
                  </a:cubicBezTo>
                  <a:cubicBezTo>
                    <a:pt x="3" y="6"/>
                    <a:pt x="2" y="6"/>
                    <a:pt x="1" y="5"/>
                  </a:cubicBezTo>
                  <a:cubicBezTo>
                    <a:pt x="0" y="4"/>
                    <a:pt x="5" y="0"/>
                    <a:pt x="5" y="1"/>
                  </a:cubicBezTo>
                  <a:cubicBezTo>
                    <a:pt x="6" y="2"/>
                    <a:pt x="5" y="0"/>
                    <a:pt x="5" y="1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510" name="Freeform 506">
              <a:extLst>
                <a:ext uri="{FF2B5EF4-FFF2-40B4-BE49-F238E27FC236}">
                  <a16:creationId xmlns:a16="http://schemas.microsoft.com/office/drawing/2014/main" id="{B5253E45-76A0-C34C-97CB-BD25675C8760}"/>
                </a:ext>
              </a:extLst>
            </p:cNvPr>
            <p:cNvSpPr>
              <a:spLocks/>
            </p:cNvSpPr>
            <p:nvPr/>
          </p:nvSpPr>
          <p:spPr bwMode="auto">
            <a:xfrm>
              <a:off x="3400331" y="3034950"/>
              <a:ext cx="10585" cy="10588"/>
            </a:xfrm>
            <a:custGeom>
              <a:avLst/>
              <a:gdLst>
                <a:gd name="T0" fmla="*/ 3 w 3"/>
                <a:gd name="T1" fmla="*/ 1 h 3"/>
                <a:gd name="T2" fmla="*/ 0 w 3"/>
                <a:gd name="T3" fmla="*/ 2 h 3"/>
                <a:gd name="T4" fmla="*/ 2 w 3"/>
                <a:gd name="T5" fmla="*/ 3 h 3"/>
                <a:gd name="T6" fmla="*/ 3 w 3"/>
                <a:gd name="T7" fmla="*/ 1 h 3"/>
                <a:gd name="T8" fmla="*/ 3 w 3"/>
                <a:gd name="T9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3">
                  <a:moveTo>
                    <a:pt x="3" y="1"/>
                  </a:moveTo>
                  <a:cubicBezTo>
                    <a:pt x="2" y="1"/>
                    <a:pt x="0" y="1"/>
                    <a:pt x="0" y="2"/>
                  </a:cubicBezTo>
                  <a:cubicBezTo>
                    <a:pt x="0" y="3"/>
                    <a:pt x="2" y="3"/>
                    <a:pt x="2" y="3"/>
                  </a:cubicBezTo>
                  <a:cubicBezTo>
                    <a:pt x="3" y="3"/>
                    <a:pt x="3" y="0"/>
                    <a:pt x="3" y="1"/>
                  </a:cubicBezTo>
                  <a:cubicBezTo>
                    <a:pt x="2" y="1"/>
                    <a:pt x="3" y="1"/>
                    <a:pt x="3" y="1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511" name="Freeform 507">
              <a:extLst>
                <a:ext uri="{FF2B5EF4-FFF2-40B4-BE49-F238E27FC236}">
                  <a16:creationId xmlns:a16="http://schemas.microsoft.com/office/drawing/2014/main" id="{59B7DABD-9EC4-7E4E-B70E-99F3365F1198}"/>
                </a:ext>
              </a:extLst>
            </p:cNvPr>
            <p:cNvSpPr>
              <a:spLocks/>
            </p:cNvSpPr>
            <p:nvPr/>
          </p:nvSpPr>
          <p:spPr bwMode="auto">
            <a:xfrm>
              <a:off x="3410916" y="3045539"/>
              <a:ext cx="5881" cy="3529"/>
            </a:xfrm>
            <a:custGeom>
              <a:avLst/>
              <a:gdLst>
                <a:gd name="T0" fmla="*/ 2 w 2"/>
                <a:gd name="T1" fmla="*/ 0 h 1"/>
                <a:gd name="T2" fmla="*/ 1 w 2"/>
                <a:gd name="T3" fmla="*/ 1 h 1"/>
                <a:gd name="T4" fmla="*/ 2 w 2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2" y="0"/>
                  </a:moveTo>
                  <a:cubicBezTo>
                    <a:pt x="1" y="0"/>
                    <a:pt x="0" y="1"/>
                    <a:pt x="1" y="1"/>
                  </a:cubicBezTo>
                  <a:cubicBezTo>
                    <a:pt x="2" y="1"/>
                    <a:pt x="2" y="0"/>
                    <a:pt x="2" y="0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512" name="Freeform 508">
              <a:extLst>
                <a:ext uri="{FF2B5EF4-FFF2-40B4-BE49-F238E27FC236}">
                  <a16:creationId xmlns:a16="http://schemas.microsoft.com/office/drawing/2014/main" id="{7BFD730F-A54B-FE4E-AA1E-18C2ACF1C6B1}"/>
                </a:ext>
              </a:extLst>
            </p:cNvPr>
            <p:cNvSpPr>
              <a:spLocks/>
            </p:cNvSpPr>
            <p:nvPr/>
          </p:nvSpPr>
          <p:spPr bwMode="auto">
            <a:xfrm>
              <a:off x="3410916" y="3054950"/>
              <a:ext cx="3528" cy="7059"/>
            </a:xfrm>
            <a:custGeom>
              <a:avLst/>
              <a:gdLst>
                <a:gd name="T0" fmla="*/ 1 w 1"/>
                <a:gd name="T1" fmla="*/ 0 h 2"/>
                <a:gd name="T2" fmla="*/ 0 w 1"/>
                <a:gd name="T3" fmla="*/ 2 h 2"/>
                <a:gd name="T4" fmla="*/ 1 w 1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1" y="0"/>
                  </a:moveTo>
                  <a:cubicBezTo>
                    <a:pt x="1" y="1"/>
                    <a:pt x="0" y="2"/>
                    <a:pt x="0" y="2"/>
                  </a:cubicBezTo>
                  <a:cubicBezTo>
                    <a:pt x="1" y="2"/>
                    <a:pt x="1" y="0"/>
                    <a:pt x="1" y="0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513" name="Freeform 509">
              <a:extLst>
                <a:ext uri="{FF2B5EF4-FFF2-40B4-BE49-F238E27FC236}">
                  <a16:creationId xmlns:a16="http://schemas.microsoft.com/office/drawing/2014/main" id="{979C21D0-4741-D74A-AF98-7EF8D12A6FC1}"/>
                </a:ext>
              </a:extLst>
            </p:cNvPr>
            <p:cNvSpPr>
              <a:spLocks/>
            </p:cNvSpPr>
            <p:nvPr/>
          </p:nvSpPr>
          <p:spPr bwMode="auto">
            <a:xfrm>
              <a:off x="3410916" y="3062008"/>
              <a:ext cx="5881" cy="3529"/>
            </a:xfrm>
            <a:custGeom>
              <a:avLst/>
              <a:gdLst>
                <a:gd name="T0" fmla="*/ 2 w 2"/>
                <a:gd name="T1" fmla="*/ 0 h 1"/>
                <a:gd name="T2" fmla="*/ 1 w 2"/>
                <a:gd name="T3" fmla="*/ 1 h 1"/>
                <a:gd name="T4" fmla="*/ 2 w 2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2" y="0"/>
                  </a:moveTo>
                  <a:cubicBezTo>
                    <a:pt x="1" y="0"/>
                    <a:pt x="0" y="1"/>
                    <a:pt x="1" y="1"/>
                  </a:cubicBezTo>
                  <a:cubicBezTo>
                    <a:pt x="2" y="1"/>
                    <a:pt x="2" y="0"/>
                    <a:pt x="2" y="0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514" name="Freeform 510">
              <a:extLst>
                <a:ext uri="{FF2B5EF4-FFF2-40B4-BE49-F238E27FC236}">
                  <a16:creationId xmlns:a16="http://schemas.microsoft.com/office/drawing/2014/main" id="{87E7C469-5409-D34C-B38A-B30BC5FD117E}"/>
                </a:ext>
              </a:extLst>
            </p:cNvPr>
            <p:cNvSpPr>
              <a:spLocks/>
            </p:cNvSpPr>
            <p:nvPr/>
          </p:nvSpPr>
          <p:spPr bwMode="auto">
            <a:xfrm>
              <a:off x="3437967" y="3113773"/>
              <a:ext cx="3528" cy="7059"/>
            </a:xfrm>
            <a:custGeom>
              <a:avLst/>
              <a:gdLst>
                <a:gd name="T0" fmla="*/ 0 w 1"/>
                <a:gd name="T1" fmla="*/ 0 h 2"/>
                <a:gd name="T2" fmla="*/ 0 w 1"/>
                <a:gd name="T3" fmla="*/ 2 h 2"/>
                <a:gd name="T4" fmla="*/ 0 w 1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cubicBezTo>
                    <a:pt x="0" y="1"/>
                    <a:pt x="0" y="2"/>
                    <a:pt x="0" y="2"/>
                  </a:cubicBezTo>
                  <a:cubicBezTo>
                    <a:pt x="0" y="2"/>
                    <a:pt x="1" y="0"/>
                    <a:pt x="0" y="0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515" name="Freeform 511">
              <a:extLst>
                <a:ext uri="{FF2B5EF4-FFF2-40B4-BE49-F238E27FC236}">
                  <a16:creationId xmlns:a16="http://schemas.microsoft.com/office/drawing/2014/main" id="{59A5709B-2DD6-E644-ACD6-269CC63F69E4}"/>
                </a:ext>
              </a:extLst>
            </p:cNvPr>
            <p:cNvSpPr>
              <a:spLocks/>
            </p:cNvSpPr>
            <p:nvPr/>
          </p:nvSpPr>
          <p:spPr bwMode="auto">
            <a:xfrm>
              <a:off x="3489719" y="2958480"/>
              <a:ext cx="7057" cy="14118"/>
            </a:xfrm>
            <a:custGeom>
              <a:avLst/>
              <a:gdLst>
                <a:gd name="T0" fmla="*/ 1 w 2"/>
                <a:gd name="T1" fmla="*/ 4 h 4"/>
                <a:gd name="T2" fmla="*/ 2 w 2"/>
                <a:gd name="T3" fmla="*/ 1 h 4"/>
                <a:gd name="T4" fmla="*/ 1 w 2"/>
                <a:gd name="T5" fmla="*/ 4 h 4"/>
                <a:gd name="T6" fmla="*/ 1 w 2"/>
                <a:gd name="T7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4">
                  <a:moveTo>
                    <a:pt x="1" y="4"/>
                  </a:moveTo>
                  <a:cubicBezTo>
                    <a:pt x="0" y="3"/>
                    <a:pt x="0" y="1"/>
                    <a:pt x="2" y="1"/>
                  </a:cubicBezTo>
                  <a:cubicBezTo>
                    <a:pt x="2" y="0"/>
                    <a:pt x="2" y="4"/>
                    <a:pt x="1" y="4"/>
                  </a:cubicBezTo>
                  <a:cubicBezTo>
                    <a:pt x="0" y="3"/>
                    <a:pt x="1" y="4"/>
                    <a:pt x="1" y="4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516" name="Freeform 512">
              <a:extLst>
                <a:ext uri="{FF2B5EF4-FFF2-40B4-BE49-F238E27FC236}">
                  <a16:creationId xmlns:a16="http://schemas.microsoft.com/office/drawing/2014/main" id="{DFE1B6C6-DA7D-E546-891D-19AD7D7C56A4}"/>
                </a:ext>
              </a:extLst>
            </p:cNvPr>
            <p:cNvSpPr>
              <a:spLocks/>
            </p:cNvSpPr>
            <p:nvPr/>
          </p:nvSpPr>
          <p:spPr bwMode="auto">
            <a:xfrm>
              <a:off x="2245335" y="5159659"/>
              <a:ext cx="41166" cy="21176"/>
            </a:xfrm>
            <a:custGeom>
              <a:avLst/>
              <a:gdLst>
                <a:gd name="T0" fmla="*/ 10 w 12"/>
                <a:gd name="T1" fmla="*/ 3 h 6"/>
                <a:gd name="T2" fmla="*/ 8 w 12"/>
                <a:gd name="T3" fmla="*/ 2 h 6"/>
                <a:gd name="T4" fmla="*/ 5 w 12"/>
                <a:gd name="T5" fmla="*/ 2 h 6"/>
                <a:gd name="T6" fmla="*/ 3 w 12"/>
                <a:gd name="T7" fmla="*/ 1 h 6"/>
                <a:gd name="T8" fmla="*/ 0 w 12"/>
                <a:gd name="T9" fmla="*/ 3 h 6"/>
                <a:gd name="T10" fmla="*/ 2 w 12"/>
                <a:gd name="T11" fmla="*/ 5 h 6"/>
                <a:gd name="T12" fmla="*/ 6 w 12"/>
                <a:gd name="T13" fmla="*/ 5 h 6"/>
                <a:gd name="T14" fmla="*/ 11 w 12"/>
                <a:gd name="T15" fmla="*/ 3 h 6"/>
                <a:gd name="T16" fmla="*/ 10 w 12"/>
                <a:gd name="T17" fmla="*/ 3 h 6"/>
                <a:gd name="T18" fmla="*/ 10 w 12"/>
                <a:gd name="T19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" h="6">
                  <a:moveTo>
                    <a:pt x="10" y="3"/>
                  </a:moveTo>
                  <a:cubicBezTo>
                    <a:pt x="9" y="3"/>
                    <a:pt x="9" y="2"/>
                    <a:pt x="8" y="2"/>
                  </a:cubicBezTo>
                  <a:cubicBezTo>
                    <a:pt x="7" y="2"/>
                    <a:pt x="6" y="2"/>
                    <a:pt x="5" y="2"/>
                  </a:cubicBezTo>
                  <a:cubicBezTo>
                    <a:pt x="4" y="2"/>
                    <a:pt x="4" y="0"/>
                    <a:pt x="3" y="1"/>
                  </a:cubicBezTo>
                  <a:cubicBezTo>
                    <a:pt x="3" y="1"/>
                    <a:pt x="0" y="3"/>
                    <a:pt x="0" y="3"/>
                  </a:cubicBezTo>
                  <a:cubicBezTo>
                    <a:pt x="0" y="3"/>
                    <a:pt x="2" y="5"/>
                    <a:pt x="2" y="5"/>
                  </a:cubicBezTo>
                  <a:cubicBezTo>
                    <a:pt x="3" y="6"/>
                    <a:pt x="5" y="5"/>
                    <a:pt x="6" y="5"/>
                  </a:cubicBezTo>
                  <a:cubicBezTo>
                    <a:pt x="7" y="5"/>
                    <a:pt x="11" y="4"/>
                    <a:pt x="11" y="3"/>
                  </a:cubicBezTo>
                  <a:cubicBezTo>
                    <a:pt x="10" y="3"/>
                    <a:pt x="10" y="3"/>
                    <a:pt x="10" y="3"/>
                  </a:cubicBezTo>
                  <a:cubicBezTo>
                    <a:pt x="9" y="3"/>
                    <a:pt x="12" y="2"/>
                    <a:pt x="10" y="3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517" name="Freeform 513">
              <a:extLst>
                <a:ext uri="{FF2B5EF4-FFF2-40B4-BE49-F238E27FC236}">
                  <a16:creationId xmlns:a16="http://schemas.microsoft.com/office/drawing/2014/main" id="{A1AD1E4F-5624-404F-899B-7396A63DCD91}"/>
                </a:ext>
              </a:extLst>
            </p:cNvPr>
            <p:cNvSpPr>
              <a:spLocks/>
            </p:cNvSpPr>
            <p:nvPr/>
          </p:nvSpPr>
          <p:spPr bwMode="auto">
            <a:xfrm>
              <a:off x="2241806" y="5180835"/>
              <a:ext cx="30580" cy="21176"/>
            </a:xfrm>
            <a:custGeom>
              <a:avLst/>
              <a:gdLst>
                <a:gd name="T0" fmla="*/ 7 w 9"/>
                <a:gd name="T1" fmla="*/ 3 h 6"/>
                <a:gd name="T2" fmla="*/ 0 w 9"/>
                <a:gd name="T3" fmla="*/ 1 h 6"/>
                <a:gd name="T4" fmla="*/ 2 w 9"/>
                <a:gd name="T5" fmla="*/ 2 h 6"/>
                <a:gd name="T6" fmla="*/ 1 w 9"/>
                <a:gd name="T7" fmla="*/ 5 h 6"/>
                <a:gd name="T8" fmla="*/ 3 w 9"/>
                <a:gd name="T9" fmla="*/ 5 h 6"/>
                <a:gd name="T10" fmla="*/ 4 w 9"/>
                <a:gd name="T11" fmla="*/ 5 h 6"/>
                <a:gd name="T12" fmla="*/ 7 w 9"/>
                <a:gd name="T13" fmla="*/ 3 h 6"/>
                <a:gd name="T14" fmla="*/ 7 w 9"/>
                <a:gd name="T15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" h="6">
                  <a:moveTo>
                    <a:pt x="7" y="3"/>
                  </a:moveTo>
                  <a:cubicBezTo>
                    <a:pt x="7" y="2"/>
                    <a:pt x="0" y="0"/>
                    <a:pt x="0" y="1"/>
                  </a:cubicBezTo>
                  <a:cubicBezTo>
                    <a:pt x="0" y="1"/>
                    <a:pt x="2" y="2"/>
                    <a:pt x="2" y="2"/>
                  </a:cubicBezTo>
                  <a:cubicBezTo>
                    <a:pt x="3" y="3"/>
                    <a:pt x="1" y="4"/>
                    <a:pt x="1" y="5"/>
                  </a:cubicBezTo>
                  <a:cubicBezTo>
                    <a:pt x="1" y="6"/>
                    <a:pt x="3" y="5"/>
                    <a:pt x="3" y="5"/>
                  </a:cubicBezTo>
                  <a:cubicBezTo>
                    <a:pt x="4" y="4"/>
                    <a:pt x="3" y="5"/>
                    <a:pt x="4" y="5"/>
                  </a:cubicBezTo>
                  <a:cubicBezTo>
                    <a:pt x="5" y="6"/>
                    <a:pt x="9" y="4"/>
                    <a:pt x="7" y="3"/>
                  </a:cubicBezTo>
                  <a:cubicBezTo>
                    <a:pt x="6" y="2"/>
                    <a:pt x="8" y="3"/>
                    <a:pt x="7" y="3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518" name="Freeform 514">
              <a:extLst>
                <a:ext uri="{FF2B5EF4-FFF2-40B4-BE49-F238E27FC236}">
                  <a16:creationId xmlns:a16="http://schemas.microsoft.com/office/drawing/2014/main" id="{A8C33996-D083-DC46-A3BB-5FE5555E99E5}"/>
                </a:ext>
              </a:extLst>
            </p:cNvPr>
            <p:cNvSpPr>
              <a:spLocks/>
            </p:cNvSpPr>
            <p:nvPr/>
          </p:nvSpPr>
          <p:spPr bwMode="auto">
            <a:xfrm>
              <a:off x="2238279" y="5153776"/>
              <a:ext cx="27052" cy="16471"/>
            </a:xfrm>
            <a:custGeom>
              <a:avLst/>
              <a:gdLst>
                <a:gd name="T0" fmla="*/ 6 w 8"/>
                <a:gd name="T1" fmla="*/ 0 h 5"/>
                <a:gd name="T2" fmla="*/ 3 w 8"/>
                <a:gd name="T3" fmla="*/ 1 h 5"/>
                <a:gd name="T4" fmla="*/ 0 w 8"/>
                <a:gd name="T5" fmla="*/ 1 h 5"/>
                <a:gd name="T6" fmla="*/ 0 w 8"/>
                <a:gd name="T7" fmla="*/ 3 h 5"/>
                <a:gd name="T8" fmla="*/ 5 w 8"/>
                <a:gd name="T9" fmla="*/ 2 h 5"/>
                <a:gd name="T10" fmla="*/ 6 w 8"/>
                <a:gd name="T11" fmla="*/ 0 h 5"/>
                <a:gd name="T12" fmla="*/ 6 w 8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" h="5">
                  <a:moveTo>
                    <a:pt x="6" y="0"/>
                  </a:moveTo>
                  <a:cubicBezTo>
                    <a:pt x="5" y="0"/>
                    <a:pt x="4" y="1"/>
                    <a:pt x="3" y="1"/>
                  </a:cubicBezTo>
                  <a:cubicBezTo>
                    <a:pt x="2" y="0"/>
                    <a:pt x="0" y="1"/>
                    <a:pt x="0" y="1"/>
                  </a:cubicBezTo>
                  <a:cubicBezTo>
                    <a:pt x="1" y="0"/>
                    <a:pt x="0" y="4"/>
                    <a:pt x="0" y="3"/>
                  </a:cubicBezTo>
                  <a:cubicBezTo>
                    <a:pt x="1" y="5"/>
                    <a:pt x="4" y="3"/>
                    <a:pt x="5" y="2"/>
                  </a:cubicBezTo>
                  <a:cubicBezTo>
                    <a:pt x="6" y="2"/>
                    <a:pt x="8" y="0"/>
                    <a:pt x="6" y="0"/>
                  </a:cubicBezTo>
                  <a:cubicBezTo>
                    <a:pt x="5" y="0"/>
                    <a:pt x="8" y="0"/>
                    <a:pt x="6" y="0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519" name="Freeform 515">
              <a:extLst>
                <a:ext uri="{FF2B5EF4-FFF2-40B4-BE49-F238E27FC236}">
                  <a16:creationId xmlns:a16="http://schemas.microsoft.com/office/drawing/2014/main" id="{323765FD-B172-694A-89CF-268D1A31B06A}"/>
                </a:ext>
              </a:extLst>
            </p:cNvPr>
            <p:cNvSpPr>
              <a:spLocks/>
            </p:cNvSpPr>
            <p:nvPr/>
          </p:nvSpPr>
          <p:spPr bwMode="auto">
            <a:xfrm>
              <a:off x="2224165" y="5166717"/>
              <a:ext cx="28228" cy="17648"/>
            </a:xfrm>
            <a:custGeom>
              <a:avLst/>
              <a:gdLst>
                <a:gd name="T0" fmla="*/ 7 w 8"/>
                <a:gd name="T1" fmla="*/ 4 h 5"/>
                <a:gd name="T2" fmla="*/ 1 w 8"/>
                <a:gd name="T3" fmla="*/ 1 h 5"/>
                <a:gd name="T4" fmla="*/ 7 w 8"/>
                <a:gd name="T5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" h="5">
                  <a:moveTo>
                    <a:pt x="7" y="4"/>
                  </a:moveTo>
                  <a:cubicBezTo>
                    <a:pt x="6" y="3"/>
                    <a:pt x="0" y="0"/>
                    <a:pt x="1" y="1"/>
                  </a:cubicBezTo>
                  <a:cubicBezTo>
                    <a:pt x="2" y="2"/>
                    <a:pt x="8" y="5"/>
                    <a:pt x="7" y="4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520" name="Freeform 516">
              <a:extLst>
                <a:ext uri="{FF2B5EF4-FFF2-40B4-BE49-F238E27FC236}">
                  <a16:creationId xmlns:a16="http://schemas.microsoft.com/office/drawing/2014/main" id="{97ADC83F-1968-8F42-9012-D5CF5E6C7E03}"/>
                </a:ext>
              </a:extLst>
            </p:cNvPr>
            <p:cNvSpPr>
              <a:spLocks/>
            </p:cNvSpPr>
            <p:nvPr/>
          </p:nvSpPr>
          <p:spPr bwMode="auto">
            <a:xfrm>
              <a:off x="2217108" y="5143187"/>
              <a:ext cx="10585" cy="10588"/>
            </a:xfrm>
            <a:custGeom>
              <a:avLst/>
              <a:gdLst>
                <a:gd name="T0" fmla="*/ 2 w 3"/>
                <a:gd name="T1" fmla="*/ 2 h 3"/>
                <a:gd name="T2" fmla="*/ 0 w 3"/>
                <a:gd name="T3" fmla="*/ 1 h 3"/>
                <a:gd name="T4" fmla="*/ 2 w 3"/>
                <a:gd name="T5" fmla="*/ 2 h 3"/>
                <a:gd name="T6" fmla="*/ 2 w 3"/>
                <a:gd name="T7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3">
                  <a:moveTo>
                    <a:pt x="2" y="2"/>
                  </a:moveTo>
                  <a:cubicBezTo>
                    <a:pt x="2" y="3"/>
                    <a:pt x="1" y="2"/>
                    <a:pt x="0" y="1"/>
                  </a:cubicBezTo>
                  <a:cubicBezTo>
                    <a:pt x="0" y="0"/>
                    <a:pt x="3" y="0"/>
                    <a:pt x="2" y="2"/>
                  </a:cubicBezTo>
                  <a:cubicBezTo>
                    <a:pt x="2" y="3"/>
                    <a:pt x="2" y="1"/>
                    <a:pt x="2" y="2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521" name="Freeform 517">
              <a:extLst>
                <a:ext uri="{FF2B5EF4-FFF2-40B4-BE49-F238E27FC236}">
                  <a16:creationId xmlns:a16="http://schemas.microsoft.com/office/drawing/2014/main" id="{1D8473F5-8B42-1245-AE25-C5822880D4FF}"/>
                </a:ext>
              </a:extLst>
            </p:cNvPr>
            <p:cNvSpPr>
              <a:spLocks/>
            </p:cNvSpPr>
            <p:nvPr/>
          </p:nvSpPr>
          <p:spPr bwMode="auto">
            <a:xfrm>
              <a:off x="2217108" y="5114952"/>
              <a:ext cx="24699" cy="24706"/>
            </a:xfrm>
            <a:custGeom>
              <a:avLst/>
              <a:gdLst>
                <a:gd name="T0" fmla="*/ 5 w 7"/>
                <a:gd name="T1" fmla="*/ 2 h 7"/>
                <a:gd name="T2" fmla="*/ 4 w 7"/>
                <a:gd name="T3" fmla="*/ 0 h 7"/>
                <a:gd name="T4" fmla="*/ 2 w 7"/>
                <a:gd name="T5" fmla="*/ 1 h 7"/>
                <a:gd name="T6" fmla="*/ 0 w 7"/>
                <a:gd name="T7" fmla="*/ 1 h 7"/>
                <a:gd name="T8" fmla="*/ 2 w 7"/>
                <a:gd name="T9" fmla="*/ 4 h 7"/>
                <a:gd name="T10" fmla="*/ 0 w 7"/>
                <a:gd name="T11" fmla="*/ 6 h 7"/>
                <a:gd name="T12" fmla="*/ 3 w 7"/>
                <a:gd name="T13" fmla="*/ 5 h 7"/>
                <a:gd name="T14" fmla="*/ 4 w 7"/>
                <a:gd name="T15" fmla="*/ 2 h 7"/>
                <a:gd name="T16" fmla="*/ 4 w 7"/>
                <a:gd name="T17" fmla="*/ 4 h 7"/>
                <a:gd name="T18" fmla="*/ 6 w 7"/>
                <a:gd name="T19" fmla="*/ 2 h 7"/>
                <a:gd name="T20" fmla="*/ 5 w 7"/>
                <a:gd name="T21" fmla="*/ 2 h 7"/>
                <a:gd name="T22" fmla="*/ 5 w 7"/>
                <a:gd name="T23" fmla="*/ 2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" h="7">
                  <a:moveTo>
                    <a:pt x="5" y="2"/>
                  </a:moveTo>
                  <a:cubicBezTo>
                    <a:pt x="5" y="1"/>
                    <a:pt x="4" y="1"/>
                    <a:pt x="4" y="0"/>
                  </a:cubicBezTo>
                  <a:cubicBezTo>
                    <a:pt x="3" y="0"/>
                    <a:pt x="1" y="0"/>
                    <a:pt x="2" y="1"/>
                  </a:cubicBezTo>
                  <a:cubicBezTo>
                    <a:pt x="4" y="3"/>
                    <a:pt x="1" y="2"/>
                    <a:pt x="0" y="1"/>
                  </a:cubicBezTo>
                  <a:cubicBezTo>
                    <a:pt x="1" y="3"/>
                    <a:pt x="2" y="3"/>
                    <a:pt x="2" y="4"/>
                  </a:cubicBezTo>
                  <a:cubicBezTo>
                    <a:pt x="3" y="6"/>
                    <a:pt x="1" y="5"/>
                    <a:pt x="0" y="6"/>
                  </a:cubicBezTo>
                  <a:cubicBezTo>
                    <a:pt x="0" y="7"/>
                    <a:pt x="4" y="6"/>
                    <a:pt x="3" y="5"/>
                  </a:cubicBezTo>
                  <a:cubicBezTo>
                    <a:pt x="3" y="5"/>
                    <a:pt x="4" y="3"/>
                    <a:pt x="4" y="2"/>
                  </a:cubicBezTo>
                  <a:cubicBezTo>
                    <a:pt x="4" y="2"/>
                    <a:pt x="4" y="3"/>
                    <a:pt x="4" y="4"/>
                  </a:cubicBezTo>
                  <a:cubicBezTo>
                    <a:pt x="4" y="3"/>
                    <a:pt x="6" y="2"/>
                    <a:pt x="6" y="2"/>
                  </a:cubicBezTo>
                  <a:cubicBezTo>
                    <a:pt x="6" y="2"/>
                    <a:pt x="6" y="2"/>
                    <a:pt x="5" y="2"/>
                  </a:cubicBezTo>
                  <a:cubicBezTo>
                    <a:pt x="5" y="1"/>
                    <a:pt x="7" y="2"/>
                    <a:pt x="5" y="2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522" name="Freeform 518">
              <a:extLst>
                <a:ext uri="{FF2B5EF4-FFF2-40B4-BE49-F238E27FC236}">
                  <a16:creationId xmlns:a16="http://schemas.microsoft.com/office/drawing/2014/main" id="{C2842559-5D07-9846-B0A4-A5A06017705F}"/>
                </a:ext>
              </a:extLst>
            </p:cNvPr>
            <p:cNvSpPr>
              <a:spLocks/>
            </p:cNvSpPr>
            <p:nvPr/>
          </p:nvSpPr>
          <p:spPr bwMode="auto">
            <a:xfrm>
              <a:off x="2213579" y="5070247"/>
              <a:ext cx="17642" cy="37647"/>
            </a:xfrm>
            <a:custGeom>
              <a:avLst/>
              <a:gdLst>
                <a:gd name="T0" fmla="*/ 5 w 5"/>
                <a:gd name="T1" fmla="*/ 7 h 11"/>
                <a:gd name="T2" fmla="*/ 2 w 5"/>
                <a:gd name="T3" fmla="*/ 2 h 11"/>
                <a:gd name="T4" fmla="*/ 1 w 5"/>
                <a:gd name="T5" fmla="*/ 6 h 11"/>
                <a:gd name="T6" fmla="*/ 0 w 5"/>
                <a:gd name="T7" fmla="*/ 9 h 11"/>
                <a:gd name="T8" fmla="*/ 2 w 5"/>
                <a:gd name="T9" fmla="*/ 7 h 11"/>
                <a:gd name="T10" fmla="*/ 5 w 5"/>
                <a:gd name="T11" fmla="*/ 7 h 11"/>
                <a:gd name="T12" fmla="*/ 5 w 5"/>
                <a:gd name="T13" fmla="*/ 7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" h="11">
                  <a:moveTo>
                    <a:pt x="5" y="7"/>
                  </a:moveTo>
                  <a:cubicBezTo>
                    <a:pt x="5" y="6"/>
                    <a:pt x="4" y="0"/>
                    <a:pt x="2" y="2"/>
                  </a:cubicBezTo>
                  <a:cubicBezTo>
                    <a:pt x="2" y="3"/>
                    <a:pt x="3" y="6"/>
                    <a:pt x="1" y="6"/>
                  </a:cubicBezTo>
                  <a:cubicBezTo>
                    <a:pt x="0" y="6"/>
                    <a:pt x="0" y="7"/>
                    <a:pt x="0" y="9"/>
                  </a:cubicBezTo>
                  <a:cubicBezTo>
                    <a:pt x="1" y="9"/>
                    <a:pt x="2" y="7"/>
                    <a:pt x="2" y="7"/>
                  </a:cubicBezTo>
                  <a:cubicBezTo>
                    <a:pt x="1" y="7"/>
                    <a:pt x="5" y="11"/>
                    <a:pt x="5" y="7"/>
                  </a:cubicBezTo>
                  <a:cubicBezTo>
                    <a:pt x="5" y="6"/>
                    <a:pt x="5" y="8"/>
                    <a:pt x="5" y="7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523" name="Freeform 519">
              <a:extLst>
                <a:ext uri="{FF2B5EF4-FFF2-40B4-BE49-F238E27FC236}">
                  <a16:creationId xmlns:a16="http://schemas.microsoft.com/office/drawing/2014/main" id="{2EE23A8B-5C4D-F342-A8B1-6E6704B81C98}"/>
                </a:ext>
              </a:extLst>
            </p:cNvPr>
            <p:cNvSpPr>
              <a:spLocks/>
            </p:cNvSpPr>
            <p:nvPr/>
          </p:nvSpPr>
          <p:spPr bwMode="auto">
            <a:xfrm>
              <a:off x="2210051" y="5100834"/>
              <a:ext cx="10585" cy="21176"/>
            </a:xfrm>
            <a:custGeom>
              <a:avLst/>
              <a:gdLst>
                <a:gd name="T0" fmla="*/ 3 w 3"/>
                <a:gd name="T1" fmla="*/ 2 h 6"/>
                <a:gd name="T2" fmla="*/ 1 w 3"/>
                <a:gd name="T3" fmla="*/ 6 h 6"/>
                <a:gd name="T4" fmla="*/ 3 w 3"/>
                <a:gd name="T5" fmla="*/ 2 h 6"/>
                <a:gd name="T6" fmla="*/ 3 w 3"/>
                <a:gd name="T7" fmla="*/ 2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6">
                  <a:moveTo>
                    <a:pt x="3" y="2"/>
                  </a:moveTo>
                  <a:cubicBezTo>
                    <a:pt x="2" y="0"/>
                    <a:pt x="0" y="5"/>
                    <a:pt x="1" y="6"/>
                  </a:cubicBezTo>
                  <a:cubicBezTo>
                    <a:pt x="0" y="5"/>
                    <a:pt x="3" y="3"/>
                    <a:pt x="3" y="2"/>
                  </a:cubicBezTo>
                  <a:cubicBezTo>
                    <a:pt x="2" y="1"/>
                    <a:pt x="3" y="2"/>
                    <a:pt x="3" y="2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524" name="Freeform 520">
              <a:extLst>
                <a:ext uri="{FF2B5EF4-FFF2-40B4-BE49-F238E27FC236}">
                  <a16:creationId xmlns:a16="http://schemas.microsoft.com/office/drawing/2014/main" id="{B0C9761B-645F-9648-8B6F-9B0D99A2FFD1}"/>
                </a:ext>
              </a:extLst>
            </p:cNvPr>
            <p:cNvSpPr>
              <a:spLocks/>
            </p:cNvSpPr>
            <p:nvPr/>
          </p:nvSpPr>
          <p:spPr bwMode="auto">
            <a:xfrm>
              <a:off x="2210051" y="5056129"/>
              <a:ext cx="17642" cy="24706"/>
            </a:xfrm>
            <a:custGeom>
              <a:avLst/>
              <a:gdLst>
                <a:gd name="T0" fmla="*/ 4 w 5"/>
                <a:gd name="T1" fmla="*/ 2 h 7"/>
                <a:gd name="T2" fmla="*/ 3 w 5"/>
                <a:gd name="T3" fmla="*/ 0 h 7"/>
                <a:gd name="T4" fmla="*/ 2 w 5"/>
                <a:gd name="T5" fmla="*/ 3 h 7"/>
                <a:gd name="T6" fmla="*/ 1 w 5"/>
                <a:gd name="T7" fmla="*/ 2 h 7"/>
                <a:gd name="T8" fmla="*/ 0 w 5"/>
                <a:gd name="T9" fmla="*/ 5 h 7"/>
                <a:gd name="T10" fmla="*/ 2 w 5"/>
                <a:gd name="T11" fmla="*/ 7 h 7"/>
                <a:gd name="T12" fmla="*/ 5 w 5"/>
                <a:gd name="T13" fmla="*/ 5 h 7"/>
                <a:gd name="T14" fmla="*/ 4 w 5"/>
                <a:gd name="T15" fmla="*/ 2 h 7"/>
                <a:gd name="T16" fmla="*/ 4 w 5"/>
                <a:gd name="T17" fmla="*/ 2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" h="7">
                  <a:moveTo>
                    <a:pt x="4" y="2"/>
                  </a:moveTo>
                  <a:cubicBezTo>
                    <a:pt x="3" y="3"/>
                    <a:pt x="3" y="0"/>
                    <a:pt x="3" y="0"/>
                  </a:cubicBezTo>
                  <a:cubicBezTo>
                    <a:pt x="3" y="0"/>
                    <a:pt x="3" y="3"/>
                    <a:pt x="2" y="3"/>
                  </a:cubicBezTo>
                  <a:cubicBezTo>
                    <a:pt x="2" y="3"/>
                    <a:pt x="2" y="2"/>
                    <a:pt x="1" y="2"/>
                  </a:cubicBezTo>
                  <a:cubicBezTo>
                    <a:pt x="2" y="2"/>
                    <a:pt x="0" y="5"/>
                    <a:pt x="0" y="5"/>
                  </a:cubicBezTo>
                  <a:cubicBezTo>
                    <a:pt x="0" y="4"/>
                    <a:pt x="4" y="5"/>
                    <a:pt x="2" y="7"/>
                  </a:cubicBezTo>
                  <a:cubicBezTo>
                    <a:pt x="3" y="6"/>
                    <a:pt x="5" y="6"/>
                    <a:pt x="5" y="5"/>
                  </a:cubicBezTo>
                  <a:cubicBezTo>
                    <a:pt x="5" y="4"/>
                    <a:pt x="4" y="1"/>
                    <a:pt x="4" y="2"/>
                  </a:cubicBezTo>
                  <a:cubicBezTo>
                    <a:pt x="3" y="3"/>
                    <a:pt x="4" y="1"/>
                    <a:pt x="4" y="2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525" name="Freeform 521">
              <a:extLst>
                <a:ext uri="{FF2B5EF4-FFF2-40B4-BE49-F238E27FC236}">
                  <a16:creationId xmlns:a16="http://schemas.microsoft.com/office/drawing/2014/main" id="{7C18F83B-9050-FC44-A193-D82B30378ECE}"/>
                </a:ext>
              </a:extLst>
            </p:cNvPr>
            <p:cNvSpPr>
              <a:spLocks/>
            </p:cNvSpPr>
            <p:nvPr/>
          </p:nvSpPr>
          <p:spPr bwMode="auto">
            <a:xfrm>
              <a:off x="2227694" y="4987893"/>
              <a:ext cx="17642" cy="16471"/>
            </a:xfrm>
            <a:custGeom>
              <a:avLst/>
              <a:gdLst>
                <a:gd name="T0" fmla="*/ 3 w 5"/>
                <a:gd name="T1" fmla="*/ 4 h 5"/>
                <a:gd name="T2" fmla="*/ 3 w 5"/>
                <a:gd name="T3" fmla="*/ 0 h 5"/>
                <a:gd name="T4" fmla="*/ 0 w 5"/>
                <a:gd name="T5" fmla="*/ 0 h 5"/>
                <a:gd name="T6" fmla="*/ 2 w 5"/>
                <a:gd name="T7" fmla="*/ 1 h 5"/>
                <a:gd name="T8" fmla="*/ 3 w 5"/>
                <a:gd name="T9" fmla="*/ 4 h 5"/>
                <a:gd name="T10" fmla="*/ 3 w 5"/>
                <a:gd name="T11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5">
                  <a:moveTo>
                    <a:pt x="3" y="4"/>
                  </a:moveTo>
                  <a:cubicBezTo>
                    <a:pt x="5" y="2"/>
                    <a:pt x="2" y="2"/>
                    <a:pt x="3" y="0"/>
                  </a:cubicBezTo>
                  <a:cubicBezTo>
                    <a:pt x="3" y="0"/>
                    <a:pt x="1" y="0"/>
                    <a:pt x="0" y="0"/>
                  </a:cubicBezTo>
                  <a:cubicBezTo>
                    <a:pt x="0" y="0"/>
                    <a:pt x="2" y="1"/>
                    <a:pt x="2" y="1"/>
                  </a:cubicBezTo>
                  <a:cubicBezTo>
                    <a:pt x="2" y="2"/>
                    <a:pt x="3" y="4"/>
                    <a:pt x="3" y="4"/>
                  </a:cubicBezTo>
                  <a:cubicBezTo>
                    <a:pt x="4" y="3"/>
                    <a:pt x="2" y="5"/>
                    <a:pt x="3" y="4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526" name="Freeform 522">
              <a:extLst>
                <a:ext uri="{FF2B5EF4-FFF2-40B4-BE49-F238E27FC236}">
                  <a16:creationId xmlns:a16="http://schemas.microsoft.com/office/drawing/2014/main" id="{CA832E4E-1B30-8841-81CD-3DAB56226F55}"/>
                </a:ext>
              </a:extLst>
            </p:cNvPr>
            <p:cNvSpPr>
              <a:spLocks/>
            </p:cNvSpPr>
            <p:nvPr/>
          </p:nvSpPr>
          <p:spPr bwMode="auto">
            <a:xfrm>
              <a:off x="2231222" y="4925541"/>
              <a:ext cx="21170" cy="37647"/>
            </a:xfrm>
            <a:custGeom>
              <a:avLst/>
              <a:gdLst>
                <a:gd name="T0" fmla="*/ 3 w 6"/>
                <a:gd name="T1" fmla="*/ 10 h 11"/>
                <a:gd name="T2" fmla="*/ 0 w 6"/>
                <a:gd name="T3" fmla="*/ 9 h 11"/>
                <a:gd name="T4" fmla="*/ 1 w 6"/>
                <a:gd name="T5" fmla="*/ 2 h 11"/>
                <a:gd name="T6" fmla="*/ 4 w 6"/>
                <a:gd name="T7" fmla="*/ 3 h 11"/>
                <a:gd name="T8" fmla="*/ 3 w 6"/>
                <a:gd name="T9" fmla="*/ 10 h 11"/>
                <a:gd name="T10" fmla="*/ 3 w 6"/>
                <a:gd name="T11" fmla="*/ 1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" h="11">
                  <a:moveTo>
                    <a:pt x="3" y="10"/>
                  </a:moveTo>
                  <a:cubicBezTo>
                    <a:pt x="1" y="11"/>
                    <a:pt x="0" y="11"/>
                    <a:pt x="0" y="9"/>
                  </a:cubicBezTo>
                  <a:cubicBezTo>
                    <a:pt x="1" y="7"/>
                    <a:pt x="1" y="4"/>
                    <a:pt x="1" y="2"/>
                  </a:cubicBezTo>
                  <a:cubicBezTo>
                    <a:pt x="1" y="0"/>
                    <a:pt x="5" y="0"/>
                    <a:pt x="4" y="3"/>
                  </a:cubicBezTo>
                  <a:cubicBezTo>
                    <a:pt x="4" y="5"/>
                    <a:pt x="6" y="8"/>
                    <a:pt x="3" y="10"/>
                  </a:cubicBezTo>
                  <a:cubicBezTo>
                    <a:pt x="2" y="10"/>
                    <a:pt x="4" y="9"/>
                    <a:pt x="3" y="10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527" name="Freeform 523">
              <a:extLst>
                <a:ext uri="{FF2B5EF4-FFF2-40B4-BE49-F238E27FC236}">
                  <a16:creationId xmlns:a16="http://schemas.microsoft.com/office/drawing/2014/main" id="{9A00F78C-F9EE-A340-A422-B7B418B97541}"/>
                </a:ext>
              </a:extLst>
            </p:cNvPr>
            <p:cNvSpPr>
              <a:spLocks/>
            </p:cNvSpPr>
            <p:nvPr/>
          </p:nvSpPr>
          <p:spPr bwMode="auto">
            <a:xfrm>
              <a:off x="2300615" y="3946715"/>
              <a:ext cx="16466" cy="14118"/>
            </a:xfrm>
            <a:custGeom>
              <a:avLst/>
              <a:gdLst>
                <a:gd name="T0" fmla="*/ 3 w 5"/>
                <a:gd name="T1" fmla="*/ 3 h 4"/>
                <a:gd name="T2" fmla="*/ 1 w 5"/>
                <a:gd name="T3" fmla="*/ 1 h 4"/>
                <a:gd name="T4" fmla="*/ 3 w 5"/>
                <a:gd name="T5" fmla="*/ 3 h 4"/>
                <a:gd name="T6" fmla="*/ 3 w 5"/>
                <a:gd name="T7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4">
                  <a:moveTo>
                    <a:pt x="3" y="3"/>
                  </a:moveTo>
                  <a:cubicBezTo>
                    <a:pt x="2" y="4"/>
                    <a:pt x="0" y="3"/>
                    <a:pt x="1" y="1"/>
                  </a:cubicBezTo>
                  <a:cubicBezTo>
                    <a:pt x="1" y="0"/>
                    <a:pt x="5" y="2"/>
                    <a:pt x="3" y="3"/>
                  </a:cubicBezTo>
                  <a:cubicBezTo>
                    <a:pt x="2" y="4"/>
                    <a:pt x="5" y="2"/>
                    <a:pt x="3" y="3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528" name="Freeform 524">
              <a:extLst>
                <a:ext uri="{FF2B5EF4-FFF2-40B4-BE49-F238E27FC236}">
                  <a16:creationId xmlns:a16="http://schemas.microsoft.com/office/drawing/2014/main" id="{85E9C5B8-536B-EE4E-956C-37AA9ED3F173}"/>
                </a:ext>
              </a:extLst>
            </p:cNvPr>
            <p:cNvSpPr>
              <a:spLocks/>
            </p:cNvSpPr>
            <p:nvPr/>
          </p:nvSpPr>
          <p:spPr bwMode="auto">
            <a:xfrm>
              <a:off x="2448812" y="3967892"/>
              <a:ext cx="19994" cy="27059"/>
            </a:xfrm>
            <a:custGeom>
              <a:avLst/>
              <a:gdLst>
                <a:gd name="T0" fmla="*/ 1 w 6"/>
                <a:gd name="T1" fmla="*/ 5 h 8"/>
                <a:gd name="T2" fmla="*/ 2 w 6"/>
                <a:gd name="T3" fmla="*/ 4 h 8"/>
                <a:gd name="T4" fmla="*/ 4 w 6"/>
                <a:gd name="T5" fmla="*/ 2 h 8"/>
                <a:gd name="T6" fmla="*/ 1 w 6"/>
                <a:gd name="T7" fmla="*/ 5 h 8"/>
                <a:gd name="T8" fmla="*/ 1 w 6"/>
                <a:gd name="T9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8">
                  <a:moveTo>
                    <a:pt x="1" y="5"/>
                  </a:moveTo>
                  <a:cubicBezTo>
                    <a:pt x="0" y="4"/>
                    <a:pt x="2" y="4"/>
                    <a:pt x="2" y="4"/>
                  </a:cubicBezTo>
                  <a:cubicBezTo>
                    <a:pt x="3" y="4"/>
                    <a:pt x="3" y="0"/>
                    <a:pt x="4" y="2"/>
                  </a:cubicBezTo>
                  <a:cubicBezTo>
                    <a:pt x="6" y="4"/>
                    <a:pt x="2" y="8"/>
                    <a:pt x="1" y="5"/>
                  </a:cubicBezTo>
                  <a:cubicBezTo>
                    <a:pt x="0" y="4"/>
                    <a:pt x="1" y="6"/>
                    <a:pt x="1" y="5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529" name="Freeform 525">
              <a:extLst>
                <a:ext uri="{FF2B5EF4-FFF2-40B4-BE49-F238E27FC236}">
                  <a16:creationId xmlns:a16="http://schemas.microsoft.com/office/drawing/2014/main" id="{8178E96D-FA5F-DE4D-9DE7-604FFA5DC34B}"/>
                </a:ext>
              </a:extLst>
            </p:cNvPr>
            <p:cNvSpPr>
              <a:spLocks/>
            </p:cNvSpPr>
            <p:nvPr/>
          </p:nvSpPr>
          <p:spPr bwMode="auto">
            <a:xfrm>
              <a:off x="2638175" y="4154951"/>
              <a:ext cx="48223" cy="44706"/>
            </a:xfrm>
            <a:custGeom>
              <a:avLst/>
              <a:gdLst>
                <a:gd name="T0" fmla="*/ 12 w 14"/>
                <a:gd name="T1" fmla="*/ 4 h 13"/>
                <a:gd name="T2" fmla="*/ 10 w 14"/>
                <a:gd name="T3" fmla="*/ 3 h 13"/>
                <a:gd name="T4" fmla="*/ 6 w 14"/>
                <a:gd name="T5" fmla="*/ 1 h 13"/>
                <a:gd name="T6" fmla="*/ 2 w 14"/>
                <a:gd name="T7" fmla="*/ 1 h 13"/>
                <a:gd name="T8" fmla="*/ 1 w 14"/>
                <a:gd name="T9" fmla="*/ 2 h 13"/>
                <a:gd name="T10" fmla="*/ 2 w 14"/>
                <a:gd name="T11" fmla="*/ 4 h 13"/>
                <a:gd name="T12" fmla="*/ 1 w 14"/>
                <a:gd name="T13" fmla="*/ 7 h 13"/>
                <a:gd name="T14" fmla="*/ 2 w 14"/>
                <a:gd name="T15" fmla="*/ 10 h 13"/>
                <a:gd name="T16" fmla="*/ 4 w 14"/>
                <a:gd name="T17" fmla="*/ 10 h 13"/>
                <a:gd name="T18" fmla="*/ 7 w 14"/>
                <a:gd name="T19" fmla="*/ 12 h 13"/>
                <a:gd name="T20" fmla="*/ 10 w 14"/>
                <a:gd name="T21" fmla="*/ 10 h 13"/>
                <a:gd name="T22" fmla="*/ 12 w 14"/>
                <a:gd name="T23" fmla="*/ 4 h 13"/>
                <a:gd name="T24" fmla="*/ 12 w 14"/>
                <a:gd name="T25" fmla="*/ 4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" h="13">
                  <a:moveTo>
                    <a:pt x="12" y="4"/>
                  </a:moveTo>
                  <a:cubicBezTo>
                    <a:pt x="12" y="3"/>
                    <a:pt x="11" y="3"/>
                    <a:pt x="10" y="3"/>
                  </a:cubicBezTo>
                  <a:cubicBezTo>
                    <a:pt x="8" y="2"/>
                    <a:pt x="8" y="1"/>
                    <a:pt x="6" y="1"/>
                  </a:cubicBezTo>
                  <a:cubicBezTo>
                    <a:pt x="5" y="0"/>
                    <a:pt x="3" y="0"/>
                    <a:pt x="2" y="1"/>
                  </a:cubicBezTo>
                  <a:cubicBezTo>
                    <a:pt x="2" y="1"/>
                    <a:pt x="2" y="2"/>
                    <a:pt x="1" y="2"/>
                  </a:cubicBezTo>
                  <a:cubicBezTo>
                    <a:pt x="0" y="4"/>
                    <a:pt x="1" y="3"/>
                    <a:pt x="2" y="4"/>
                  </a:cubicBezTo>
                  <a:cubicBezTo>
                    <a:pt x="2" y="4"/>
                    <a:pt x="1" y="7"/>
                    <a:pt x="1" y="7"/>
                  </a:cubicBezTo>
                  <a:cubicBezTo>
                    <a:pt x="1" y="9"/>
                    <a:pt x="1" y="9"/>
                    <a:pt x="2" y="10"/>
                  </a:cubicBezTo>
                  <a:cubicBezTo>
                    <a:pt x="3" y="11"/>
                    <a:pt x="3" y="10"/>
                    <a:pt x="4" y="10"/>
                  </a:cubicBezTo>
                  <a:cubicBezTo>
                    <a:pt x="6" y="10"/>
                    <a:pt x="5" y="12"/>
                    <a:pt x="7" y="12"/>
                  </a:cubicBezTo>
                  <a:cubicBezTo>
                    <a:pt x="9" y="13"/>
                    <a:pt x="8" y="11"/>
                    <a:pt x="10" y="10"/>
                  </a:cubicBezTo>
                  <a:cubicBezTo>
                    <a:pt x="12" y="8"/>
                    <a:pt x="14" y="7"/>
                    <a:pt x="12" y="4"/>
                  </a:cubicBezTo>
                  <a:cubicBezTo>
                    <a:pt x="12" y="2"/>
                    <a:pt x="14" y="8"/>
                    <a:pt x="12" y="4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530" name="Freeform 526">
              <a:extLst>
                <a:ext uri="{FF2B5EF4-FFF2-40B4-BE49-F238E27FC236}">
                  <a16:creationId xmlns:a16="http://schemas.microsoft.com/office/drawing/2014/main" id="{D661E43E-8BCE-554B-999C-EA56862B977D}"/>
                </a:ext>
              </a:extLst>
            </p:cNvPr>
            <p:cNvSpPr>
              <a:spLocks/>
            </p:cNvSpPr>
            <p:nvPr/>
          </p:nvSpPr>
          <p:spPr bwMode="auto">
            <a:xfrm>
              <a:off x="2355895" y="3836127"/>
              <a:ext cx="34109" cy="14118"/>
            </a:xfrm>
            <a:custGeom>
              <a:avLst/>
              <a:gdLst>
                <a:gd name="T0" fmla="*/ 9 w 10"/>
                <a:gd name="T1" fmla="*/ 2 h 4"/>
                <a:gd name="T2" fmla="*/ 4 w 10"/>
                <a:gd name="T3" fmla="*/ 0 h 4"/>
                <a:gd name="T4" fmla="*/ 1 w 10"/>
                <a:gd name="T5" fmla="*/ 3 h 4"/>
                <a:gd name="T6" fmla="*/ 9 w 10"/>
                <a:gd name="T7" fmla="*/ 2 h 4"/>
                <a:gd name="T8" fmla="*/ 9 w 10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4">
                  <a:moveTo>
                    <a:pt x="9" y="2"/>
                  </a:moveTo>
                  <a:cubicBezTo>
                    <a:pt x="7" y="1"/>
                    <a:pt x="6" y="0"/>
                    <a:pt x="4" y="0"/>
                  </a:cubicBezTo>
                  <a:cubicBezTo>
                    <a:pt x="3" y="0"/>
                    <a:pt x="0" y="1"/>
                    <a:pt x="1" y="3"/>
                  </a:cubicBezTo>
                  <a:cubicBezTo>
                    <a:pt x="2" y="4"/>
                    <a:pt x="9" y="2"/>
                    <a:pt x="9" y="2"/>
                  </a:cubicBezTo>
                  <a:cubicBezTo>
                    <a:pt x="6" y="1"/>
                    <a:pt x="10" y="3"/>
                    <a:pt x="9" y="2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531" name="Freeform 527">
              <a:extLst>
                <a:ext uri="{FF2B5EF4-FFF2-40B4-BE49-F238E27FC236}">
                  <a16:creationId xmlns:a16="http://schemas.microsoft.com/office/drawing/2014/main" id="{812B4574-2217-4743-A912-5961296E0214}"/>
                </a:ext>
              </a:extLst>
            </p:cNvPr>
            <p:cNvSpPr>
              <a:spLocks/>
            </p:cNvSpPr>
            <p:nvPr/>
          </p:nvSpPr>
          <p:spPr bwMode="auto">
            <a:xfrm>
              <a:off x="2161828" y="3832598"/>
              <a:ext cx="38814" cy="17648"/>
            </a:xfrm>
            <a:custGeom>
              <a:avLst/>
              <a:gdLst>
                <a:gd name="T0" fmla="*/ 10 w 11"/>
                <a:gd name="T1" fmla="*/ 4 h 5"/>
                <a:gd name="T2" fmla="*/ 0 w 11"/>
                <a:gd name="T3" fmla="*/ 2 h 5"/>
                <a:gd name="T4" fmla="*/ 5 w 11"/>
                <a:gd name="T5" fmla="*/ 5 h 5"/>
                <a:gd name="T6" fmla="*/ 10 w 11"/>
                <a:gd name="T7" fmla="*/ 4 h 5"/>
                <a:gd name="T8" fmla="*/ 10 w 11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5">
                  <a:moveTo>
                    <a:pt x="10" y="4"/>
                  </a:moveTo>
                  <a:cubicBezTo>
                    <a:pt x="10" y="1"/>
                    <a:pt x="2" y="0"/>
                    <a:pt x="0" y="2"/>
                  </a:cubicBezTo>
                  <a:cubicBezTo>
                    <a:pt x="0" y="2"/>
                    <a:pt x="4" y="5"/>
                    <a:pt x="5" y="5"/>
                  </a:cubicBezTo>
                  <a:cubicBezTo>
                    <a:pt x="6" y="5"/>
                    <a:pt x="11" y="4"/>
                    <a:pt x="10" y="4"/>
                  </a:cubicBezTo>
                  <a:cubicBezTo>
                    <a:pt x="10" y="3"/>
                    <a:pt x="11" y="5"/>
                    <a:pt x="10" y="4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532" name="Freeform 528">
              <a:extLst>
                <a:ext uri="{FF2B5EF4-FFF2-40B4-BE49-F238E27FC236}">
                  <a16:creationId xmlns:a16="http://schemas.microsoft.com/office/drawing/2014/main" id="{07DB10BF-17D6-3645-B7EE-AD71A1BECC39}"/>
                </a:ext>
              </a:extLst>
            </p:cNvPr>
            <p:cNvSpPr>
              <a:spLocks/>
            </p:cNvSpPr>
            <p:nvPr/>
          </p:nvSpPr>
          <p:spPr bwMode="auto">
            <a:xfrm>
              <a:off x="2055974" y="3753775"/>
              <a:ext cx="178777" cy="62353"/>
            </a:xfrm>
            <a:custGeom>
              <a:avLst/>
              <a:gdLst>
                <a:gd name="T0" fmla="*/ 52 w 52"/>
                <a:gd name="T1" fmla="*/ 16 h 18"/>
                <a:gd name="T2" fmla="*/ 41 w 52"/>
                <a:gd name="T3" fmla="*/ 17 h 18"/>
                <a:gd name="T4" fmla="*/ 35 w 52"/>
                <a:gd name="T5" fmla="*/ 17 h 18"/>
                <a:gd name="T6" fmla="*/ 37 w 52"/>
                <a:gd name="T7" fmla="*/ 14 h 18"/>
                <a:gd name="T8" fmla="*/ 32 w 52"/>
                <a:gd name="T9" fmla="*/ 11 h 18"/>
                <a:gd name="T10" fmla="*/ 28 w 52"/>
                <a:gd name="T11" fmla="*/ 8 h 18"/>
                <a:gd name="T12" fmla="*/ 20 w 52"/>
                <a:gd name="T13" fmla="*/ 5 h 18"/>
                <a:gd name="T14" fmla="*/ 14 w 52"/>
                <a:gd name="T15" fmla="*/ 5 h 18"/>
                <a:gd name="T16" fmla="*/ 16 w 52"/>
                <a:gd name="T17" fmla="*/ 3 h 18"/>
                <a:gd name="T18" fmla="*/ 8 w 52"/>
                <a:gd name="T19" fmla="*/ 3 h 18"/>
                <a:gd name="T20" fmla="*/ 0 w 52"/>
                <a:gd name="T21" fmla="*/ 6 h 18"/>
                <a:gd name="T22" fmla="*/ 6 w 52"/>
                <a:gd name="T23" fmla="*/ 2 h 18"/>
                <a:gd name="T24" fmla="*/ 16 w 52"/>
                <a:gd name="T25" fmla="*/ 0 h 18"/>
                <a:gd name="T26" fmla="*/ 24 w 52"/>
                <a:gd name="T27" fmla="*/ 1 h 18"/>
                <a:gd name="T28" fmla="*/ 31 w 52"/>
                <a:gd name="T29" fmla="*/ 4 h 18"/>
                <a:gd name="T30" fmla="*/ 32 w 52"/>
                <a:gd name="T31" fmla="*/ 4 h 18"/>
                <a:gd name="T32" fmla="*/ 34 w 52"/>
                <a:gd name="T33" fmla="*/ 5 h 18"/>
                <a:gd name="T34" fmla="*/ 38 w 52"/>
                <a:gd name="T35" fmla="*/ 8 h 18"/>
                <a:gd name="T36" fmla="*/ 45 w 52"/>
                <a:gd name="T37" fmla="*/ 11 h 18"/>
                <a:gd name="T38" fmla="*/ 52 w 52"/>
                <a:gd name="T39" fmla="*/ 16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2" h="18">
                  <a:moveTo>
                    <a:pt x="52" y="16"/>
                  </a:moveTo>
                  <a:cubicBezTo>
                    <a:pt x="52" y="17"/>
                    <a:pt x="42" y="17"/>
                    <a:pt x="41" y="17"/>
                  </a:cubicBezTo>
                  <a:cubicBezTo>
                    <a:pt x="39" y="17"/>
                    <a:pt x="37" y="18"/>
                    <a:pt x="35" y="17"/>
                  </a:cubicBezTo>
                  <a:cubicBezTo>
                    <a:pt x="34" y="16"/>
                    <a:pt x="41" y="15"/>
                    <a:pt x="37" y="14"/>
                  </a:cubicBezTo>
                  <a:cubicBezTo>
                    <a:pt x="35" y="13"/>
                    <a:pt x="33" y="13"/>
                    <a:pt x="32" y="11"/>
                  </a:cubicBezTo>
                  <a:cubicBezTo>
                    <a:pt x="30" y="9"/>
                    <a:pt x="31" y="8"/>
                    <a:pt x="28" y="8"/>
                  </a:cubicBezTo>
                  <a:cubicBezTo>
                    <a:pt x="24" y="9"/>
                    <a:pt x="23" y="6"/>
                    <a:pt x="20" y="5"/>
                  </a:cubicBezTo>
                  <a:cubicBezTo>
                    <a:pt x="19" y="5"/>
                    <a:pt x="15" y="6"/>
                    <a:pt x="14" y="5"/>
                  </a:cubicBezTo>
                  <a:cubicBezTo>
                    <a:pt x="14" y="4"/>
                    <a:pt x="16" y="4"/>
                    <a:pt x="16" y="3"/>
                  </a:cubicBezTo>
                  <a:cubicBezTo>
                    <a:pt x="16" y="2"/>
                    <a:pt x="9" y="3"/>
                    <a:pt x="8" y="3"/>
                  </a:cubicBezTo>
                  <a:cubicBezTo>
                    <a:pt x="8" y="4"/>
                    <a:pt x="0" y="7"/>
                    <a:pt x="0" y="6"/>
                  </a:cubicBezTo>
                  <a:cubicBezTo>
                    <a:pt x="0" y="4"/>
                    <a:pt x="4" y="2"/>
                    <a:pt x="6" y="2"/>
                  </a:cubicBezTo>
                  <a:cubicBezTo>
                    <a:pt x="9" y="0"/>
                    <a:pt x="12" y="0"/>
                    <a:pt x="16" y="0"/>
                  </a:cubicBezTo>
                  <a:cubicBezTo>
                    <a:pt x="18" y="0"/>
                    <a:pt x="22" y="0"/>
                    <a:pt x="24" y="1"/>
                  </a:cubicBezTo>
                  <a:cubicBezTo>
                    <a:pt x="26" y="2"/>
                    <a:pt x="28" y="4"/>
                    <a:pt x="31" y="4"/>
                  </a:cubicBezTo>
                  <a:cubicBezTo>
                    <a:pt x="31" y="4"/>
                    <a:pt x="31" y="3"/>
                    <a:pt x="32" y="4"/>
                  </a:cubicBezTo>
                  <a:cubicBezTo>
                    <a:pt x="33" y="5"/>
                    <a:pt x="33" y="5"/>
                    <a:pt x="34" y="5"/>
                  </a:cubicBezTo>
                  <a:cubicBezTo>
                    <a:pt x="35" y="6"/>
                    <a:pt x="37" y="7"/>
                    <a:pt x="38" y="8"/>
                  </a:cubicBezTo>
                  <a:cubicBezTo>
                    <a:pt x="40" y="9"/>
                    <a:pt x="44" y="9"/>
                    <a:pt x="45" y="11"/>
                  </a:cubicBezTo>
                  <a:cubicBezTo>
                    <a:pt x="47" y="13"/>
                    <a:pt x="52" y="13"/>
                    <a:pt x="52" y="16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533" name="Freeform 529">
              <a:extLst>
                <a:ext uri="{FF2B5EF4-FFF2-40B4-BE49-F238E27FC236}">
                  <a16:creationId xmlns:a16="http://schemas.microsoft.com/office/drawing/2014/main" id="{18CA70A5-34BC-EE40-AA79-1E6428807BBA}"/>
                </a:ext>
              </a:extLst>
            </p:cNvPr>
            <p:cNvSpPr>
              <a:spLocks/>
            </p:cNvSpPr>
            <p:nvPr/>
          </p:nvSpPr>
          <p:spPr bwMode="auto">
            <a:xfrm>
              <a:off x="2161828" y="3716127"/>
              <a:ext cx="14114" cy="12942"/>
            </a:xfrm>
            <a:custGeom>
              <a:avLst/>
              <a:gdLst>
                <a:gd name="T0" fmla="*/ 2 w 4"/>
                <a:gd name="T1" fmla="*/ 4 h 4"/>
                <a:gd name="T2" fmla="*/ 1 w 4"/>
                <a:gd name="T3" fmla="*/ 0 h 4"/>
                <a:gd name="T4" fmla="*/ 2 w 4"/>
                <a:gd name="T5" fmla="*/ 4 h 4"/>
                <a:gd name="T6" fmla="*/ 2 w 4"/>
                <a:gd name="T7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4">
                  <a:moveTo>
                    <a:pt x="2" y="4"/>
                  </a:moveTo>
                  <a:cubicBezTo>
                    <a:pt x="0" y="4"/>
                    <a:pt x="1" y="1"/>
                    <a:pt x="1" y="0"/>
                  </a:cubicBezTo>
                  <a:cubicBezTo>
                    <a:pt x="2" y="0"/>
                    <a:pt x="4" y="4"/>
                    <a:pt x="2" y="4"/>
                  </a:cubicBezTo>
                  <a:cubicBezTo>
                    <a:pt x="1" y="4"/>
                    <a:pt x="4" y="4"/>
                    <a:pt x="2" y="4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534" name="Freeform 530">
              <a:extLst>
                <a:ext uri="{FF2B5EF4-FFF2-40B4-BE49-F238E27FC236}">
                  <a16:creationId xmlns:a16="http://schemas.microsoft.com/office/drawing/2014/main" id="{1856C4C2-6355-644C-B92A-A12FAB12743D}"/>
                </a:ext>
              </a:extLst>
            </p:cNvPr>
            <p:cNvSpPr>
              <a:spLocks/>
            </p:cNvSpPr>
            <p:nvPr/>
          </p:nvSpPr>
          <p:spPr bwMode="auto">
            <a:xfrm>
              <a:off x="2248864" y="3787892"/>
              <a:ext cx="7057" cy="7059"/>
            </a:xfrm>
            <a:custGeom>
              <a:avLst/>
              <a:gdLst>
                <a:gd name="T0" fmla="*/ 2 w 2"/>
                <a:gd name="T1" fmla="*/ 1 h 2"/>
                <a:gd name="T2" fmla="*/ 0 w 2"/>
                <a:gd name="T3" fmla="*/ 1 h 2"/>
                <a:gd name="T4" fmla="*/ 2 w 2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2" y="1"/>
                  </a:moveTo>
                  <a:cubicBezTo>
                    <a:pt x="2" y="0"/>
                    <a:pt x="0" y="0"/>
                    <a:pt x="0" y="1"/>
                  </a:cubicBezTo>
                  <a:cubicBezTo>
                    <a:pt x="0" y="1"/>
                    <a:pt x="2" y="2"/>
                    <a:pt x="2" y="1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535" name="Freeform 531">
              <a:extLst>
                <a:ext uri="{FF2B5EF4-FFF2-40B4-BE49-F238E27FC236}">
                  <a16:creationId xmlns:a16="http://schemas.microsoft.com/office/drawing/2014/main" id="{6E19C87D-DAFC-8949-BDEC-E8AEB6E71FFB}"/>
                </a:ext>
              </a:extLst>
            </p:cNvPr>
            <p:cNvSpPr>
              <a:spLocks/>
            </p:cNvSpPr>
            <p:nvPr/>
          </p:nvSpPr>
          <p:spPr bwMode="auto">
            <a:xfrm>
              <a:off x="2455869" y="3279657"/>
              <a:ext cx="19994" cy="35294"/>
            </a:xfrm>
            <a:custGeom>
              <a:avLst/>
              <a:gdLst>
                <a:gd name="T0" fmla="*/ 3 w 6"/>
                <a:gd name="T1" fmla="*/ 8 h 10"/>
                <a:gd name="T2" fmla="*/ 0 w 6"/>
                <a:gd name="T3" fmla="*/ 7 h 10"/>
                <a:gd name="T4" fmla="*/ 4 w 6"/>
                <a:gd name="T5" fmla="*/ 2 h 10"/>
                <a:gd name="T6" fmla="*/ 6 w 6"/>
                <a:gd name="T7" fmla="*/ 4 h 10"/>
                <a:gd name="T8" fmla="*/ 3 w 6"/>
                <a:gd name="T9" fmla="*/ 8 h 10"/>
                <a:gd name="T10" fmla="*/ 3 w 6"/>
                <a:gd name="T11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" h="10">
                  <a:moveTo>
                    <a:pt x="3" y="8"/>
                  </a:moveTo>
                  <a:cubicBezTo>
                    <a:pt x="2" y="10"/>
                    <a:pt x="0" y="9"/>
                    <a:pt x="0" y="7"/>
                  </a:cubicBezTo>
                  <a:cubicBezTo>
                    <a:pt x="1" y="6"/>
                    <a:pt x="3" y="3"/>
                    <a:pt x="4" y="2"/>
                  </a:cubicBezTo>
                  <a:cubicBezTo>
                    <a:pt x="6" y="0"/>
                    <a:pt x="6" y="3"/>
                    <a:pt x="6" y="4"/>
                  </a:cubicBezTo>
                  <a:cubicBezTo>
                    <a:pt x="6" y="6"/>
                    <a:pt x="3" y="6"/>
                    <a:pt x="3" y="8"/>
                  </a:cubicBezTo>
                  <a:cubicBezTo>
                    <a:pt x="2" y="10"/>
                    <a:pt x="3" y="8"/>
                    <a:pt x="3" y="8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536" name="Freeform 532">
              <a:extLst>
                <a:ext uri="{FF2B5EF4-FFF2-40B4-BE49-F238E27FC236}">
                  <a16:creationId xmlns:a16="http://schemas.microsoft.com/office/drawing/2014/main" id="{D9A2B2C8-BB8A-0044-84FB-A9EC6CDCD49F}"/>
                </a:ext>
              </a:extLst>
            </p:cNvPr>
            <p:cNvSpPr>
              <a:spLocks/>
            </p:cNvSpPr>
            <p:nvPr/>
          </p:nvSpPr>
          <p:spPr bwMode="auto">
            <a:xfrm>
              <a:off x="2465278" y="3297304"/>
              <a:ext cx="24699" cy="14118"/>
            </a:xfrm>
            <a:custGeom>
              <a:avLst/>
              <a:gdLst>
                <a:gd name="T0" fmla="*/ 3 w 7"/>
                <a:gd name="T1" fmla="*/ 4 h 4"/>
                <a:gd name="T2" fmla="*/ 5 w 7"/>
                <a:gd name="T3" fmla="*/ 1 h 4"/>
                <a:gd name="T4" fmla="*/ 3 w 7"/>
                <a:gd name="T5" fmla="*/ 4 h 4"/>
                <a:gd name="T6" fmla="*/ 3 w 7"/>
                <a:gd name="T7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" h="4">
                  <a:moveTo>
                    <a:pt x="3" y="4"/>
                  </a:moveTo>
                  <a:cubicBezTo>
                    <a:pt x="0" y="4"/>
                    <a:pt x="3" y="0"/>
                    <a:pt x="5" y="1"/>
                  </a:cubicBezTo>
                  <a:cubicBezTo>
                    <a:pt x="7" y="1"/>
                    <a:pt x="4" y="4"/>
                    <a:pt x="3" y="4"/>
                  </a:cubicBezTo>
                  <a:cubicBezTo>
                    <a:pt x="2" y="4"/>
                    <a:pt x="4" y="4"/>
                    <a:pt x="3" y="4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537" name="Freeform 533">
              <a:extLst>
                <a:ext uri="{FF2B5EF4-FFF2-40B4-BE49-F238E27FC236}">
                  <a16:creationId xmlns:a16="http://schemas.microsoft.com/office/drawing/2014/main" id="{B3975DD9-C67D-EB4C-B317-0970D1444F44}"/>
                </a:ext>
              </a:extLst>
            </p:cNvPr>
            <p:cNvSpPr>
              <a:spLocks/>
            </p:cNvSpPr>
            <p:nvPr/>
          </p:nvSpPr>
          <p:spPr bwMode="auto">
            <a:xfrm>
              <a:off x="2397060" y="3283186"/>
              <a:ext cx="51751" cy="24706"/>
            </a:xfrm>
            <a:custGeom>
              <a:avLst/>
              <a:gdLst>
                <a:gd name="T0" fmla="*/ 11 w 15"/>
                <a:gd name="T1" fmla="*/ 6 h 7"/>
                <a:gd name="T2" fmla="*/ 10 w 15"/>
                <a:gd name="T3" fmla="*/ 5 h 7"/>
                <a:gd name="T4" fmla="*/ 7 w 15"/>
                <a:gd name="T5" fmla="*/ 5 h 7"/>
                <a:gd name="T6" fmla="*/ 3 w 15"/>
                <a:gd name="T7" fmla="*/ 0 h 7"/>
                <a:gd name="T8" fmla="*/ 6 w 15"/>
                <a:gd name="T9" fmla="*/ 2 h 7"/>
                <a:gd name="T10" fmla="*/ 8 w 15"/>
                <a:gd name="T11" fmla="*/ 3 h 7"/>
                <a:gd name="T12" fmla="*/ 15 w 15"/>
                <a:gd name="T13" fmla="*/ 3 h 7"/>
                <a:gd name="T14" fmla="*/ 11 w 15"/>
                <a:gd name="T15" fmla="*/ 6 h 7"/>
                <a:gd name="T16" fmla="*/ 11 w 15"/>
                <a:gd name="T17" fmla="*/ 6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" h="7">
                  <a:moveTo>
                    <a:pt x="11" y="6"/>
                  </a:moveTo>
                  <a:cubicBezTo>
                    <a:pt x="10" y="6"/>
                    <a:pt x="10" y="6"/>
                    <a:pt x="10" y="5"/>
                  </a:cubicBezTo>
                  <a:cubicBezTo>
                    <a:pt x="10" y="5"/>
                    <a:pt x="8" y="6"/>
                    <a:pt x="7" y="5"/>
                  </a:cubicBezTo>
                  <a:cubicBezTo>
                    <a:pt x="7" y="4"/>
                    <a:pt x="0" y="1"/>
                    <a:pt x="3" y="0"/>
                  </a:cubicBezTo>
                  <a:cubicBezTo>
                    <a:pt x="4" y="0"/>
                    <a:pt x="5" y="2"/>
                    <a:pt x="6" y="2"/>
                  </a:cubicBezTo>
                  <a:cubicBezTo>
                    <a:pt x="7" y="3"/>
                    <a:pt x="7" y="2"/>
                    <a:pt x="8" y="3"/>
                  </a:cubicBezTo>
                  <a:cubicBezTo>
                    <a:pt x="9" y="4"/>
                    <a:pt x="13" y="2"/>
                    <a:pt x="15" y="3"/>
                  </a:cubicBezTo>
                  <a:cubicBezTo>
                    <a:pt x="14" y="3"/>
                    <a:pt x="12" y="6"/>
                    <a:pt x="11" y="6"/>
                  </a:cubicBezTo>
                  <a:cubicBezTo>
                    <a:pt x="9" y="7"/>
                    <a:pt x="12" y="6"/>
                    <a:pt x="11" y="6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538" name="Freeform 534">
              <a:extLst>
                <a:ext uri="{FF2B5EF4-FFF2-40B4-BE49-F238E27FC236}">
                  <a16:creationId xmlns:a16="http://schemas.microsoft.com/office/drawing/2014/main" id="{9251B746-C45A-A04D-BF73-6A7AC084D0F8}"/>
                </a:ext>
              </a:extLst>
            </p:cNvPr>
            <p:cNvSpPr>
              <a:spLocks/>
            </p:cNvSpPr>
            <p:nvPr/>
          </p:nvSpPr>
          <p:spPr bwMode="auto">
            <a:xfrm>
              <a:off x="2407647" y="3214950"/>
              <a:ext cx="54103" cy="27059"/>
            </a:xfrm>
            <a:custGeom>
              <a:avLst/>
              <a:gdLst>
                <a:gd name="T0" fmla="*/ 13 w 16"/>
                <a:gd name="T1" fmla="*/ 6 h 8"/>
                <a:gd name="T2" fmla="*/ 0 w 16"/>
                <a:gd name="T3" fmla="*/ 2 h 8"/>
                <a:gd name="T4" fmla="*/ 13 w 16"/>
                <a:gd name="T5" fmla="*/ 6 h 8"/>
                <a:gd name="T6" fmla="*/ 13 w 16"/>
                <a:gd name="T7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8">
                  <a:moveTo>
                    <a:pt x="13" y="6"/>
                  </a:moveTo>
                  <a:cubicBezTo>
                    <a:pt x="11" y="8"/>
                    <a:pt x="1" y="4"/>
                    <a:pt x="0" y="2"/>
                  </a:cubicBezTo>
                  <a:cubicBezTo>
                    <a:pt x="0" y="0"/>
                    <a:pt x="16" y="4"/>
                    <a:pt x="13" y="6"/>
                  </a:cubicBezTo>
                  <a:cubicBezTo>
                    <a:pt x="12" y="7"/>
                    <a:pt x="14" y="5"/>
                    <a:pt x="13" y="6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539" name="Freeform 535">
              <a:extLst>
                <a:ext uri="{FF2B5EF4-FFF2-40B4-BE49-F238E27FC236}">
                  <a16:creationId xmlns:a16="http://schemas.microsoft.com/office/drawing/2014/main" id="{3230FB13-5EE0-A64F-B32D-118E4FD4289F}"/>
                </a:ext>
              </a:extLst>
            </p:cNvPr>
            <p:cNvSpPr>
              <a:spLocks/>
            </p:cNvSpPr>
            <p:nvPr/>
          </p:nvSpPr>
          <p:spPr bwMode="auto">
            <a:xfrm>
              <a:off x="2493507" y="3179656"/>
              <a:ext cx="110560" cy="107059"/>
            </a:xfrm>
            <a:custGeom>
              <a:avLst/>
              <a:gdLst>
                <a:gd name="T0" fmla="*/ 19 w 32"/>
                <a:gd name="T1" fmla="*/ 1 h 31"/>
                <a:gd name="T2" fmla="*/ 17 w 32"/>
                <a:gd name="T3" fmla="*/ 0 h 31"/>
                <a:gd name="T4" fmla="*/ 14 w 32"/>
                <a:gd name="T5" fmla="*/ 2 h 31"/>
                <a:gd name="T6" fmla="*/ 11 w 32"/>
                <a:gd name="T7" fmla="*/ 5 h 31"/>
                <a:gd name="T8" fmla="*/ 9 w 32"/>
                <a:gd name="T9" fmla="*/ 7 h 31"/>
                <a:gd name="T10" fmla="*/ 7 w 32"/>
                <a:gd name="T11" fmla="*/ 13 h 31"/>
                <a:gd name="T12" fmla="*/ 5 w 32"/>
                <a:gd name="T13" fmla="*/ 17 h 31"/>
                <a:gd name="T14" fmla="*/ 2 w 32"/>
                <a:gd name="T15" fmla="*/ 19 h 31"/>
                <a:gd name="T16" fmla="*/ 4 w 32"/>
                <a:gd name="T17" fmla="*/ 21 h 31"/>
                <a:gd name="T18" fmla="*/ 0 w 32"/>
                <a:gd name="T19" fmla="*/ 25 h 31"/>
                <a:gd name="T20" fmla="*/ 4 w 32"/>
                <a:gd name="T21" fmla="*/ 25 h 31"/>
                <a:gd name="T22" fmla="*/ 10 w 32"/>
                <a:gd name="T23" fmla="*/ 26 h 31"/>
                <a:gd name="T24" fmla="*/ 19 w 32"/>
                <a:gd name="T25" fmla="*/ 27 h 31"/>
                <a:gd name="T26" fmla="*/ 22 w 32"/>
                <a:gd name="T27" fmla="*/ 26 h 31"/>
                <a:gd name="T28" fmla="*/ 19 w 32"/>
                <a:gd name="T29" fmla="*/ 30 h 31"/>
                <a:gd name="T30" fmla="*/ 22 w 32"/>
                <a:gd name="T31" fmla="*/ 28 h 31"/>
                <a:gd name="T32" fmla="*/ 27 w 32"/>
                <a:gd name="T33" fmla="*/ 26 h 31"/>
                <a:gd name="T34" fmla="*/ 32 w 32"/>
                <a:gd name="T35" fmla="*/ 20 h 31"/>
                <a:gd name="T36" fmla="*/ 29 w 32"/>
                <a:gd name="T37" fmla="*/ 20 h 31"/>
                <a:gd name="T38" fmla="*/ 26 w 32"/>
                <a:gd name="T39" fmla="*/ 18 h 31"/>
                <a:gd name="T40" fmla="*/ 29 w 32"/>
                <a:gd name="T41" fmla="*/ 15 h 31"/>
                <a:gd name="T42" fmla="*/ 26 w 32"/>
                <a:gd name="T43" fmla="*/ 15 h 31"/>
                <a:gd name="T44" fmla="*/ 24 w 32"/>
                <a:gd name="T45" fmla="*/ 13 h 31"/>
                <a:gd name="T46" fmla="*/ 21 w 32"/>
                <a:gd name="T47" fmla="*/ 16 h 31"/>
                <a:gd name="T48" fmla="*/ 18 w 32"/>
                <a:gd name="T49" fmla="*/ 13 h 31"/>
                <a:gd name="T50" fmla="*/ 19 w 32"/>
                <a:gd name="T51" fmla="*/ 11 h 31"/>
                <a:gd name="T52" fmla="*/ 16 w 32"/>
                <a:gd name="T53" fmla="*/ 9 h 31"/>
                <a:gd name="T54" fmla="*/ 14 w 32"/>
                <a:gd name="T55" fmla="*/ 12 h 31"/>
                <a:gd name="T56" fmla="*/ 16 w 32"/>
                <a:gd name="T57" fmla="*/ 7 h 31"/>
                <a:gd name="T58" fmla="*/ 18 w 32"/>
                <a:gd name="T59" fmla="*/ 4 h 31"/>
                <a:gd name="T60" fmla="*/ 18 w 32"/>
                <a:gd name="T61" fmla="*/ 2 h 31"/>
                <a:gd name="T62" fmla="*/ 19 w 32"/>
                <a:gd name="T63" fmla="*/ 1 h 31"/>
                <a:gd name="T64" fmla="*/ 19 w 32"/>
                <a:gd name="T65" fmla="*/ 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32" h="31">
                  <a:moveTo>
                    <a:pt x="19" y="1"/>
                  </a:moveTo>
                  <a:cubicBezTo>
                    <a:pt x="20" y="0"/>
                    <a:pt x="17" y="0"/>
                    <a:pt x="17" y="0"/>
                  </a:cubicBezTo>
                  <a:cubicBezTo>
                    <a:pt x="16" y="0"/>
                    <a:pt x="15" y="1"/>
                    <a:pt x="14" y="2"/>
                  </a:cubicBezTo>
                  <a:cubicBezTo>
                    <a:pt x="13" y="3"/>
                    <a:pt x="12" y="4"/>
                    <a:pt x="11" y="5"/>
                  </a:cubicBezTo>
                  <a:cubicBezTo>
                    <a:pt x="11" y="6"/>
                    <a:pt x="10" y="7"/>
                    <a:pt x="9" y="7"/>
                  </a:cubicBezTo>
                  <a:cubicBezTo>
                    <a:pt x="9" y="9"/>
                    <a:pt x="8" y="11"/>
                    <a:pt x="7" y="13"/>
                  </a:cubicBezTo>
                  <a:cubicBezTo>
                    <a:pt x="7" y="15"/>
                    <a:pt x="6" y="16"/>
                    <a:pt x="5" y="17"/>
                  </a:cubicBezTo>
                  <a:cubicBezTo>
                    <a:pt x="4" y="18"/>
                    <a:pt x="2" y="19"/>
                    <a:pt x="2" y="19"/>
                  </a:cubicBezTo>
                  <a:cubicBezTo>
                    <a:pt x="2" y="20"/>
                    <a:pt x="4" y="20"/>
                    <a:pt x="4" y="21"/>
                  </a:cubicBezTo>
                  <a:cubicBezTo>
                    <a:pt x="4" y="22"/>
                    <a:pt x="0" y="24"/>
                    <a:pt x="0" y="25"/>
                  </a:cubicBezTo>
                  <a:cubicBezTo>
                    <a:pt x="0" y="27"/>
                    <a:pt x="3" y="26"/>
                    <a:pt x="4" y="25"/>
                  </a:cubicBezTo>
                  <a:cubicBezTo>
                    <a:pt x="6" y="25"/>
                    <a:pt x="8" y="26"/>
                    <a:pt x="10" y="26"/>
                  </a:cubicBezTo>
                  <a:cubicBezTo>
                    <a:pt x="13" y="27"/>
                    <a:pt x="16" y="26"/>
                    <a:pt x="19" y="27"/>
                  </a:cubicBezTo>
                  <a:cubicBezTo>
                    <a:pt x="19" y="27"/>
                    <a:pt x="22" y="25"/>
                    <a:pt x="22" y="26"/>
                  </a:cubicBezTo>
                  <a:cubicBezTo>
                    <a:pt x="22" y="27"/>
                    <a:pt x="19" y="30"/>
                    <a:pt x="19" y="30"/>
                  </a:cubicBezTo>
                  <a:cubicBezTo>
                    <a:pt x="20" y="31"/>
                    <a:pt x="22" y="28"/>
                    <a:pt x="22" y="28"/>
                  </a:cubicBezTo>
                  <a:cubicBezTo>
                    <a:pt x="24" y="27"/>
                    <a:pt x="26" y="27"/>
                    <a:pt x="27" y="26"/>
                  </a:cubicBezTo>
                  <a:cubicBezTo>
                    <a:pt x="27" y="25"/>
                    <a:pt x="32" y="20"/>
                    <a:pt x="32" y="20"/>
                  </a:cubicBezTo>
                  <a:cubicBezTo>
                    <a:pt x="31" y="19"/>
                    <a:pt x="30" y="20"/>
                    <a:pt x="29" y="20"/>
                  </a:cubicBezTo>
                  <a:cubicBezTo>
                    <a:pt x="29" y="20"/>
                    <a:pt x="26" y="18"/>
                    <a:pt x="26" y="18"/>
                  </a:cubicBezTo>
                  <a:cubicBezTo>
                    <a:pt x="26" y="17"/>
                    <a:pt x="30" y="16"/>
                    <a:pt x="29" y="15"/>
                  </a:cubicBezTo>
                  <a:cubicBezTo>
                    <a:pt x="29" y="14"/>
                    <a:pt x="27" y="15"/>
                    <a:pt x="26" y="15"/>
                  </a:cubicBezTo>
                  <a:cubicBezTo>
                    <a:pt x="25" y="15"/>
                    <a:pt x="25" y="13"/>
                    <a:pt x="24" y="13"/>
                  </a:cubicBezTo>
                  <a:cubicBezTo>
                    <a:pt x="24" y="13"/>
                    <a:pt x="21" y="16"/>
                    <a:pt x="21" y="16"/>
                  </a:cubicBezTo>
                  <a:cubicBezTo>
                    <a:pt x="20" y="14"/>
                    <a:pt x="20" y="14"/>
                    <a:pt x="18" y="13"/>
                  </a:cubicBezTo>
                  <a:cubicBezTo>
                    <a:pt x="16" y="12"/>
                    <a:pt x="19" y="12"/>
                    <a:pt x="19" y="11"/>
                  </a:cubicBezTo>
                  <a:cubicBezTo>
                    <a:pt x="19" y="11"/>
                    <a:pt x="17" y="9"/>
                    <a:pt x="16" y="9"/>
                  </a:cubicBezTo>
                  <a:cubicBezTo>
                    <a:pt x="16" y="10"/>
                    <a:pt x="14" y="13"/>
                    <a:pt x="14" y="12"/>
                  </a:cubicBezTo>
                  <a:cubicBezTo>
                    <a:pt x="12" y="11"/>
                    <a:pt x="15" y="7"/>
                    <a:pt x="16" y="7"/>
                  </a:cubicBezTo>
                  <a:cubicBezTo>
                    <a:pt x="17" y="6"/>
                    <a:pt x="17" y="5"/>
                    <a:pt x="18" y="4"/>
                  </a:cubicBezTo>
                  <a:cubicBezTo>
                    <a:pt x="18" y="3"/>
                    <a:pt x="18" y="2"/>
                    <a:pt x="18" y="2"/>
                  </a:cubicBezTo>
                  <a:cubicBezTo>
                    <a:pt x="18" y="2"/>
                    <a:pt x="19" y="1"/>
                    <a:pt x="19" y="1"/>
                  </a:cubicBezTo>
                  <a:cubicBezTo>
                    <a:pt x="20" y="0"/>
                    <a:pt x="19" y="1"/>
                    <a:pt x="19" y="1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540" name="Freeform 536">
              <a:extLst>
                <a:ext uri="{FF2B5EF4-FFF2-40B4-BE49-F238E27FC236}">
                  <a16:creationId xmlns:a16="http://schemas.microsoft.com/office/drawing/2014/main" id="{9A634FB1-306D-EF44-B45C-7AA54686677F}"/>
                </a:ext>
              </a:extLst>
            </p:cNvPr>
            <p:cNvSpPr>
              <a:spLocks/>
            </p:cNvSpPr>
            <p:nvPr/>
          </p:nvSpPr>
          <p:spPr bwMode="auto">
            <a:xfrm>
              <a:off x="2582896" y="3256126"/>
              <a:ext cx="28228" cy="34117"/>
            </a:xfrm>
            <a:custGeom>
              <a:avLst/>
              <a:gdLst>
                <a:gd name="T0" fmla="*/ 6 w 8"/>
                <a:gd name="T1" fmla="*/ 1 h 10"/>
                <a:gd name="T2" fmla="*/ 1 w 8"/>
                <a:gd name="T3" fmla="*/ 9 h 10"/>
                <a:gd name="T4" fmla="*/ 4 w 8"/>
                <a:gd name="T5" fmla="*/ 7 h 10"/>
                <a:gd name="T6" fmla="*/ 3 w 8"/>
                <a:gd name="T7" fmla="*/ 10 h 10"/>
                <a:gd name="T8" fmla="*/ 6 w 8"/>
                <a:gd name="T9" fmla="*/ 8 h 10"/>
                <a:gd name="T10" fmla="*/ 8 w 8"/>
                <a:gd name="T11" fmla="*/ 4 h 10"/>
                <a:gd name="T12" fmla="*/ 5 w 8"/>
                <a:gd name="T13" fmla="*/ 4 h 10"/>
                <a:gd name="T14" fmla="*/ 6 w 8"/>
                <a:gd name="T15" fmla="*/ 1 h 10"/>
                <a:gd name="T16" fmla="*/ 6 w 8"/>
                <a:gd name="T17" fmla="*/ 1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" h="10">
                  <a:moveTo>
                    <a:pt x="6" y="1"/>
                  </a:moveTo>
                  <a:cubicBezTo>
                    <a:pt x="5" y="2"/>
                    <a:pt x="0" y="6"/>
                    <a:pt x="1" y="9"/>
                  </a:cubicBezTo>
                  <a:cubicBezTo>
                    <a:pt x="1" y="9"/>
                    <a:pt x="3" y="6"/>
                    <a:pt x="4" y="7"/>
                  </a:cubicBezTo>
                  <a:cubicBezTo>
                    <a:pt x="4" y="7"/>
                    <a:pt x="3" y="10"/>
                    <a:pt x="3" y="10"/>
                  </a:cubicBezTo>
                  <a:cubicBezTo>
                    <a:pt x="4" y="10"/>
                    <a:pt x="6" y="9"/>
                    <a:pt x="6" y="8"/>
                  </a:cubicBezTo>
                  <a:cubicBezTo>
                    <a:pt x="6" y="7"/>
                    <a:pt x="7" y="6"/>
                    <a:pt x="8" y="4"/>
                  </a:cubicBezTo>
                  <a:cubicBezTo>
                    <a:pt x="8" y="2"/>
                    <a:pt x="6" y="4"/>
                    <a:pt x="5" y="4"/>
                  </a:cubicBezTo>
                  <a:cubicBezTo>
                    <a:pt x="6" y="4"/>
                    <a:pt x="6" y="0"/>
                    <a:pt x="6" y="1"/>
                  </a:cubicBezTo>
                  <a:cubicBezTo>
                    <a:pt x="5" y="1"/>
                    <a:pt x="7" y="0"/>
                    <a:pt x="6" y="1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541" name="Freeform 537">
              <a:extLst>
                <a:ext uri="{FF2B5EF4-FFF2-40B4-BE49-F238E27FC236}">
                  <a16:creationId xmlns:a16="http://schemas.microsoft.com/office/drawing/2014/main" id="{FC308EE7-03D5-AC4F-9125-CD60EC305F59}"/>
                </a:ext>
              </a:extLst>
            </p:cNvPr>
            <p:cNvSpPr>
              <a:spLocks/>
            </p:cNvSpPr>
            <p:nvPr/>
          </p:nvSpPr>
          <p:spPr bwMode="auto">
            <a:xfrm>
              <a:off x="2390005" y="2924361"/>
              <a:ext cx="10585" cy="20000"/>
            </a:xfrm>
            <a:custGeom>
              <a:avLst/>
              <a:gdLst>
                <a:gd name="T0" fmla="*/ 3 w 3"/>
                <a:gd name="T1" fmla="*/ 4 h 6"/>
                <a:gd name="T2" fmla="*/ 1 w 3"/>
                <a:gd name="T3" fmla="*/ 1 h 6"/>
                <a:gd name="T4" fmla="*/ 1 w 3"/>
                <a:gd name="T5" fmla="*/ 2 h 6"/>
                <a:gd name="T6" fmla="*/ 0 w 3"/>
                <a:gd name="T7" fmla="*/ 2 h 6"/>
                <a:gd name="T8" fmla="*/ 3 w 3"/>
                <a:gd name="T9" fmla="*/ 4 h 6"/>
                <a:gd name="T10" fmla="*/ 3 w 3"/>
                <a:gd name="T11" fmla="*/ 4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" h="6">
                  <a:moveTo>
                    <a:pt x="3" y="4"/>
                  </a:moveTo>
                  <a:cubicBezTo>
                    <a:pt x="3" y="3"/>
                    <a:pt x="1" y="0"/>
                    <a:pt x="1" y="1"/>
                  </a:cubicBezTo>
                  <a:cubicBezTo>
                    <a:pt x="1" y="1"/>
                    <a:pt x="1" y="1"/>
                    <a:pt x="1" y="2"/>
                  </a:cubicBezTo>
                  <a:cubicBezTo>
                    <a:pt x="1" y="2"/>
                    <a:pt x="0" y="2"/>
                    <a:pt x="0" y="2"/>
                  </a:cubicBezTo>
                  <a:cubicBezTo>
                    <a:pt x="0" y="2"/>
                    <a:pt x="3" y="6"/>
                    <a:pt x="3" y="4"/>
                  </a:cubicBezTo>
                  <a:cubicBezTo>
                    <a:pt x="3" y="3"/>
                    <a:pt x="3" y="6"/>
                    <a:pt x="3" y="4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542" name="Freeform 538">
              <a:extLst>
                <a:ext uri="{FF2B5EF4-FFF2-40B4-BE49-F238E27FC236}">
                  <a16:creationId xmlns:a16="http://schemas.microsoft.com/office/drawing/2014/main" id="{0E7F0D0B-1D4B-3B4E-8C08-4E9521193B01}"/>
                </a:ext>
              </a:extLst>
            </p:cNvPr>
            <p:cNvSpPr>
              <a:spLocks/>
            </p:cNvSpPr>
            <p:nvPr/>
          </p:nvSpPr>
          <p:spPr bwMode="auto">
            <a:xfrm>
              <a:off x="2338254" y="2958480"/>
              <a:ext cx="10585" cy="10588"/>
            </a:xfrm>
            <a:custGeom>
              <a:avLst/>
              <a:gdLst>
                <a:gd name="T0" fmla="*/ 2 w 3"/>
                <a:gd name="T1" fmla="*/ 1 h 3"/>
                <a:gd name="T2" fmla="*/ 0 w 3"/>
                <a:gd name="T3" fmla="*/ 2 h 3"/>
                <a:gd name="T4" fmla="*/ 2 w 3"/>
                <a:gd name="T5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2" y="1"/>
                  </a:moveTo>
                  <a:cubicBezTo>
                    <a:pt x="2" y="0"/>
                    <a:pt x="0" y="2"/>
                    <a:pt x="0" y="2"/>
                  </a:cubicBezTo>
                  <a:cubicBezTo>
                    <a:pt x="1" y="3"/>
                    <a:pt x="3" y="2"/>
                    <a:pt x="2" y="1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543" name="Freeform 539">
              <a:extLst>
                <a:ext uri="{FF2B5EF4-FFF2-40B4-BE49-F238E27FC236}">
                  <a16:creationId xmlns:a16="http://schemas.microsoft.com/office/drawing/2014/main" id="{5C0F431D-4E2C-D348-B65D-5175B895D1E2}"/>
                </a:ext>
              </a:extLst>
            </p:cNvPr>
            <p:cNvSpPr>
              <a:spLocks/>
            </p:cNvSpPr>
            <p:nvPr/>
          </p:nvSpPr>
          <p:spPr bwMode="auto">
            <a:xfrm>
              <a:off x="2100668" y="3142009"/>
              <a:ext cx="23524" cy="14118"/>
            </a:xfrm>
            <a:custGeom>
              <a:avLst/>
              <a:gdLst>
                <a:gd name="T0" fmla="*/ 7 w 7"/>
                <a:gd name="T1" fmla="*/ 3 h 4"/>
                <a:gd name="T2" fmla="*/ 1 w 7"/>
                <a:gd name="T3" fmla="*/ 1 h 4"/>
                <a:gd name="T4" fmla="*/ 7 w 7"/>
                <a:gd name="T5" fmla="*/ 3 h 4"/>
                <a:gd name="T6" fmla="*/ 7 w 7"/>
                <a:gd name="T7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" h="4">
                  <a:moveTo>
                    <a:pt x="7" y="3"/>
                  </a:moveTo>
                  <a:cubicBezTo>
                    <a:pt x="7" y="0"/>
                    <a:pt x="3" y="0"/>
                    <a:pt x="1" y="1"/>
                  </a:cubicBezTo>
                  <a:cubicBezTo>
                    <a:pt x="0" y="1"/>
                    <a:pt x="7" y="4"/>
                    <a:pt x="7" y="3"/>
                  </a:cubicBezTo>
                  <a:cubicBezTo>
                    <a:pt x="7" y="0"/>
                    <a:pt x="7" y="4"/>
                    <a:pt x="7" y="3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544" name="Freeform 540">
              <a:extLst>
                <a:ext uri="{FF2B5EF4-FFF2-40B4-BE49-F238E27FC236}">
                  <a16:creationId xmlns:a16="http://schemas.microsoft.com/office/drawing/2014/main" id="{E81E6BAE-739F-0D41-8D88-E2F90ECA9704}"/>
                </a:ext>
              </a:extLst>
            </p:cNvPr>
            <p:cNvSpPr>
              <a:spLocks/>
            </p:cNvSpPr>
            <p:nvPr/>
          </p:nvSpPr>
          <p:spPr bwMode="auto">
            <a:xfrm>
              <a:off x="2138304" y="3058480"/>
              <a:ext cx="21170" cy="21176"/>
            </a:xfrm>
            <a:custGeom>
              <a:avLst/>
              <a:gdLst>
                <a:gd name="T0" fmla="*/ 3 w 6"/>
                <a:gd name="T1" fmla="*/ 5 h 6"/>
                <a:gd name="T2" fmla="*/ 0 w 6"/>
                <a:gd name="T3" fmla="*/ 3 h 6"/>
                <a:gd name="T4" fmla="*/ 4 w 6"/>
                <a:gd name="T5" fmla="*/ 2 h 6"/>
                <a:gd name="T6" fmla="*/ 3 w 6"/>
                <a:gd name="T7" fmla="*/ 5 h 6"/>
                <a:gd name="T8" fmla="*/ 3 w 6"/>
                <a:gd name="T9" fmla="*/ 5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6">
                  <a:moveTo>
                    <a:pt x="3" y="5"/>
                  </a:moveTo>
                  <a:cubicBezTo>
                    <a:pt x="2" y="4"/>
                    <a:pt x="1" y="4"/>
                    <a:pt x="0" y="3"/>
                  </a:cubicBezTo>
                  <a:cubicBezTo>
                    <a:pt x="1" y="3"/>
                    <a:pt x="3" y="0"/>
                    <a:pt x="4" y="2"/>
                  </a:cubicBezTo>
                  <a:cubicBezTo>
                    <a:pt x="6" y="3"/>
                    <a:pt x="5" y="6"/>
                    <a:pt x="3" y="5"/>
                  </a:cubicBezTo>
                  <a:cubicBezTo>
                    <a:pt x="2" y="4"/>
                    <a:pt x="4" y="6"/>
                    <a:pt x="3" y="5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545" name="Freeform 541">
              <a:extLst>
                <a:ext uri="{FF2B5EF4-FFF2-40B4-BE49-F238E27FC236}">
                  <a16:creationId xmlns:a16="http://schemas.microsoft.com/office/drawing/2014/main" id="{5F43E1C5-0FA7-554C-B699-231640A3FF10}"/>
                </a:ext>
              </a:extLst>
            </p:cNvPr>
            <p:cNvSpPr>
              <a:spLocks/>
            </p:cNvSpPr>
            <p:nvPr/>
          </p:nvSpPr>
          <p:spPr bwMode="auto">
            <a:xfrm>
              <a:off x="2127719" y="2910243"/>
              <a:ext cx="21170" cy="24706"/>
            </a:xfrm>
            <a:custGeom>
              <a:avLst/>
              <a:gdLst>
                <a:gd name="T0" fmla="*/ 3 w 6"/>
                <a:gd name="T1" fmla="*/ 6 h 7"/>
                <a:gd name="T2" fmla="*/ 4 w 6"/>
                <a:gd name="T3" fmla="*/ 1 h 7"/>
                <a:gd name="T4" fmla="*/ 3 w 6"/>
                <a:gd name="T5" fmla="*/ 6 h 7"/>
                <a:gd name="T6" fmla="*/ 3 w 6"/>
                <a:gd name="T7" fmla="*/ 6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7">
                  <a:moveTo>
                    <a:pt x="3" y="6"/>
                  </a:moveTo>
                  <a:cubicBezTo>
                    <a:pt x="0" y="7"/>
                    <a:pt x="1" y="0"/>
                    <a:pt x="4" y="1"/>
                  </a:cubicBezTo>
                  <a:cubicBezTo>
                    <a:pt x="6" y="1"/>
                    <a:pt x="5" y="6"/>
                    <a:pt x="3" y="6"/>
                  </a:cubicBezTo>
                  <a:cubicBezTo>
                    <a:pt x="2" y="6"/>
                    <a:pt x="6" y="6"/>
                    <a:pt x="3" y="6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546" name="Freeform 542">
              <a:extLst>
                <a:ext uri="{FF2B5EF4-FFF2-40B4-BE49-F238E27FC236}">
                  <a16:creationId xmlns:a16="http://schemas.microsoft.com/office/drawing/2014/main" id="{D5E4AEF5-4EE1-4A42-9FB8-0F6D6B55AC42}"/>
                </a:ext>
              </a:extLst>
            </p:cNvPr>
            <p:cNvSpPr>
              <a:spLocks/>
            </p:cNvSpPr>
            <p:nvPr/>
          </p:nvSpPr>
          <p:spPr bwMode="auto">
            <a:xfrm>
              <a:off x="2068911" y="2896126"/>
              <a:ext cx="41166" cy="21176"/>
            </a:xfrm>
            <a:custGeom>
              <a:avLst/>
              <a:gdLst>
                <a:gd name="T0" fmla="*/ 4 w 12"/>
                <a:gd name="T1" fmla="*/ 6 h 6"/>
                <a:gd name="T2" fmla="*/ 1 w 12"/>
                <a:gd name="T3" fmla="*/ 3 h 6"/>
                <a:gd name="T4" fmla="*/ 8 w 12"/>
                <a:gd name="T5" fmla="*/ 0 h 6"/>
                <a:gd name="T6" fmla="*/ 4 w 12"/>
                <a:gd name="T7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6">
                  <a:moveTo>
                    <a:pt x="4" y="6"/>
                  </a:moveTo>
                  <a:cubicBezTo>
                    <a:pt x="2" y="6"/>
                    <a:pt x="0" y="5"/>
                    <a:pt x="1" y="3"/>
                  </a:cubicBezTo>
                  <a:cubicBezTo>
                    <a:pt x="2" y="1"/>
                    <a:pt x="5" y="1"/>
                    <a:pt x="8" y="0"/>
                  </a:cubicBezTo>
                  <a:cubicBezTo>
                    <a:pt x="12" y="0"/>
                    <a:pt x="6" y="6"/>
                    <a:pt x="4" y="6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547" name="Freeform 543">
              <a:extLst>
                <a:ext uri="{FF2B5EF4-FFF2-40B4-BE49-F238E27FC236}">
                  <a16:creationId xmlns:a16="http://schemas.microsoft.com/office/drawing/2014/main" id="{D228162A-426D-3041-AF5D-338DBC828FEC}"/>
                </a:ext>
              </a:extLst>
            </p:cNvPr>
            <p:cNvSpPr>
              <a:spLocks/>
            </p:cNvSpPr>
            <p:nvPr/>
          </p:nvSpPr>
          <p:spPr bwMode="auto">
            <a:xfrm>
              <a:off x="2155947" y="2883185"/>
              <a:ext cx="23524" cy="9412"/>
            </a:xfrm>
            <a:custGeom>
              <a:avLst/>
              <a:gdLst>
                <a:gd name="T0" fmla="*/ 5 w 7"/>
                <a:gd name="T1" fmla="*/ 3 h 3"/>
                <a:gd name="T2" fmla="*/ 3 w 7"/>
                <a:gd name="T3" fmla="*/ 0 h 3"/>
                <a:gd name="T4" fmla="*/ 7 w 7"/>
                <a:gd name="T5" fmla="*/ 1 h 3"/>
                <a:gd name="T6" fmla="*/ 5 w 7"/>
                <a:gd name="T7" fmla="*/ 3 h 3"/>
                <a:gd name="T8" fmla="*/ 5 w 7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3">
                  <a:moveTo>
                    <a:pt x="5" y="3"/>
                  </a:moveTo>
                  <a:cubicBezTo>
                    <a:pt x="4" y="3"/>
                    <a:pt x="0" y="0"/>
                    <a:pt x="3" y="0"/>
                  </a:cubicBezTo>
                  <a:cubicBezTo>
                    <a:pt x="4" y="0"/>
                    <a:pt x="6" y="0"/>
                    <a:pt x="7" y="1"/>
                  </a:cubicBezTo>
                  <a:cubicBezTo>
                    <a:pt x="7" y="1"/>
                    <a:pt x="6" y="3"/>
                    <a:pt x="5" y="3"/>
                  </a:cubicBezTo>
                  <a:cubicBezTo>
                    <a:pt x="4" y="3"/>
                    <a:pt x="7" y="3"/>
                    <a:pt x="5" y="3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548" name="Freeform 544">
              <a:extLst>
                <a:ext uri="{FF2B5EF4-FFF2-40B4-BE49-F238E27FC236}">
                  <a16:creationId xmlns:a16="http://schemas.microsoft.com/office/drawing/2014/main" id="{80B2AD7F-E24A-E04E-AE3F-8B2E619C68CC}"/>
                </a:ext>
              </a:extLst>
            </p:cNvPr>
            <p:cNvSpPr>
              <a:spLocks/>
            </p:cNvSpPr>
            <p:nvPr/>
          </p:nvSpPr>
          <p:spPr bwMode="auto">
            <a:xfrm>
              <a:off x="2010102" y="2813773"/>
              <a:ext cx="117617" cy="82354"/>
            </a:xfrm>
            <a:custGeom>
              <a:avLst/>
              <a:gdLst>
                <a:gd name="T0" fmla="*/ 31 w 34"/>
                <a:gd name="T1" fmla="*/ 21 h 24"/>
                <a:gd name="T2" fmla="*/ 25 w 34"/>
                <a:gd name="T3" fmla="*/ 18 h 24"/>
                <a:gd name="T4" fmla="*/ 24 w 34"/>
                <a:gd name="T5" fmla="*/ 16 h 24"/>
                <a:gd name="T6" fmla="*/ 22 w 34"/>
                <a:gd name="T7" fmla="*/ 17 h 24"/>
                <a:gd name="T8" fmla="*/ 18 w 34"/>
                <a:gd name="T9" fmla="*/ 16 h 24"/>
                <a:gd name="T10" fmla="*/ 16 w 34"/>
                <a:gd name="T11" fmla="*/ 19 h 24"/>
                <a:gd name="T12" fmla="*/ 11 w 34"/>
                <a:gd name="T13" fmla="*/ 23 h 24"/>
                <a:gd name="T14" fmla="*/ 8 w 34"/>
                <a:gd name="T15" fmla="*/ 19 h 24"/>
                <a:gd name="T16" fmla="*/ 2 w 34"/>
                <a:gd name="T17" fmla="*/ 19 h 24"/>
                <a:gd name="T18" fmla="*/ 4 w 34"/>
                <a:gd name="T19" fmla="*/ 16 h 24"/>
                <a:gd name="T20" fmla="*/ 5 w 34"/>
                <a:gd name="T21" fmla="*/ 10 h 24"/>
                <a:gd name="T22" fmla="*/ 6 w 34"/>
                <a:gd name="T23" fmla="*/ 3 h 24"/>
                <a:gd name="T24" fmla="*/ 11 w 34"/>
                <a:gd name="T25" fmla="*/ 3 h 24"/>
                <a:gd name="T26" fmla="*/ 12 w 34"/>
                <a:gd name="T27" fmla="*/ 5 h 24"/>
                <a:gd name="T28" fmla="*/ 14 w 34"/>
                <a:gd name="T29" fmla="*/ 4 h 24"/>
                <a:gd name="T30" fmla="*/ 17 w 34"/>
                <a:gd name="T31" fmla="*/ 6 h 24"/>
                <a:gd name="T32" fmla="*/ 20 w 34"/>
                <a:gd name="T33" fmla="*/ 7 h 24"/>
                <a:gd name="T34" fmla="*/ 25 w 34"/>
                <a:gd name="T35" fmla="*/ 10 h 24"/>
                <a:gd name="T36" fmla="*/ 28 w 34"/>
                <a:gd name="T37" fmla="*/ 15 h 24"/>
                <a:gd name="T38" fmla="*/ 30 w 34"/>
                <a:gd name="T39" fmla="*/ 15 h 24"/>
                <a:gd name="T40" fmla="*/ 33 w 34"/>
                <a:gd name="T41" fmla="*/ 17 h 24"/>
                <a:gd name="T42" fmla="*/ 34 w 34"/>
                <a:gd name="T43" fmla="*/ 18 h 24"/>
                <a:gd name="T44" fmla="*/ 31 w 34"/>
                <a:gd name="T45" fmla="*/ 21 h 24"/>
                <a:gd name="T46" fmla="*/ 31 w 34"/>
                <a:gd name="T47" fmla="*/ 21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34" h="24">
                  <a:moveTo>
                    <a:pt x="31" y="21"/>
                  </a:moveTo>
                  <a:cubicBezTo>
                    <a:pt x="30" y="20"/>
                    <a:pt x="27" y="19"/>
                    <a:pt x="25" y="18"/>
                  </a:cubicBezTo>
                  <a:cubicBezTo>
                    <a:pt x="24" y="18"/>
                    <a:pt x="25" y="17"/>
                    <a:pt x="24" y="16"/>
                  </a:cubicBezTo>
                  <a:cubicBezTo>
                    <a:pt x="24" y="16"/>
                    <a:pt x="22" y="17"/>
                    <a:pt x="22" y="17"/>
                  </a:cubicBezTo>
                  <a:cubicBezTo>
                    <a:pt x="20" y="17"/>
                    <a:pt x="20" y="15"/>
                    <a:pt x="18" y="16"/>
                  </a:cubicBezTo>
                  <a:cubicBezTo>
                    <a:pt x="18" y="17"/>
                    <a:pt x="17" y="18"/>
                    <a:pt x="16" y="19"/>
                  </a:cubicBezTo>
                  <a:cubicBezTo>
                    <a:pt x="14" y="20"/>
                    <a:pt x="13" y="22"/>
                    <a:pt x="11" y="23"/>
                  </a:cubicBezTo>
                  <a:cubicBezTo>
                    <a:pt x="8" y="24"/>
                    <a:pt x="10" y="20"/>
                    <a:pt x="8" y="19"/>
                  </a:cubicBezTo>
                  <a:cubicBezTo>
                    <a:pt x="8" y="18"/>
                    <a:pt x="3" y="19"/>
                    <a:pt x="2" y="19"/>
                  </a:cubicBezTo>
                  <a:cubicBezTo>
                    <a:pt x="0" y="19"/>
                    <a:pt x="4" y="16"/>
                    <a:pt x="4" y="16"/>
                  </a:cubicBezTo>
                  <a:cubicBezTo>
                    <a:pt x="6" y="14"/>
                    <a:pt x="5" y="12"/>
                    <a:pt x="5" y="10"/>
                  </a:cubicBezTo>
                  <a:cubicBezTo>
                    <a:pt x="5" y="8"/>
                    <a:pt x="5" y="5"/>
                    <a:pt x="6" y="3"/>
                  </a:cubicBezTo>
                  <a:cubicBezTo>
                    <a:pt x="7" y="0"/>
                    <a:pt x="10" y="0"/>
                    <a:pt x="11" y="3"/>
                  </a:cubicBezTo>
                  <a:cubicBezTo>
                    <a:pt x="11" y="4"/>
                    <a:pt x="11" y="6"/>
                    <a:pt x="12" y="5"/>
                  </a:cubicBezTo>
                  <a:cubicBezTo>
                    <a:pt x="13" y="5"/>
                    <a:pt x="13" y="4"/>
                    <a:pt x="14" y="4"/>
                  </a:cubicBezTo>
                  <a:cubicBezTo>
                    <a:pt x="15" y="5"/>
                    <a:pt x="16" y="6"/>
                    <a:pt x="17" y="6"/>
                  </a:cubicBezTo>
                  <a:cubicBezTo>
                    <a:pt x="18" y="7"/>
                    <a:pt x="19" y="7"/>
                    <a:pt x="20" y="7"/>
                  </a:cubicBezTo>
                  <a:cubicBezTo>
                    <a:pt x="21" y="8"/>
                    <a:pt x="23" y="9"/>
                    <a:pt x="25" y="10"/>
                  </a:cubicBezTo>
                  <a:cubicBezTo>
                    <a:pt x="28" y="11"/>
                    <a:pt x="28" y="12"/>
                    <a:pt x="28" y="15"/>
                  </a:cubicBezTo>
                  <a:cubicBezTo>
                    <a:pt x="28" y="16"/>
                    <a:pt x="30" y="16"/>
                    <a:pt x="30" y="15"/>
                  </a:cubicBezTo>
                  <a:cubicBezTo>
                    <a:pt x="32" y="15"/>
                    <a:pt x="32" y="16"/>
                    <a:pt x="33" y="17"/>
                  </a:cubicBezTo>
                  <a:cubicBezTo>
                    <a:pt x="34" y="17"/>
                    <a:pt x="34" y="17"/>
                    <a:pt x="34" y="18"/>
                  </a:cubicBezTo>
                  <a:cubicBezTo>
                    <a:pt x="33" y="19"/>
                    <a:pt x="33" y="21"/>
                    <a:pt x="31" y="21"/>
                  </a:cubicBezTo>
                  <a:cubicBezTo>
                    <a:pt x="30" y="20"/>
                    <a:pt x="33" y="21"/>
                    <a:pt x="31" y="21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549" name="Freeform 545">
              <a:extLst>
                <a:ext uri="{FF2B5EF4-FFF2-40B4-BE49-F238E27FC236}">
                  <a16:creationId xmlns:a16="http://schemas.microsoft.com/office/drawing/2014/main" id="{AB195541-CBF5-8243-A1B2-B90C3C77A5C4}"/>
                </a:ext>
              </a:extLst>
            </p:cNvPr>
            <p:cNvSpPr>
              <a:spLocks/>
            </p:cNvSpPr>
            <p:nvPr/>
          </p:nvSpPr>
          <p:spPr bwMode="auto">
            <a:xfrm>
              <a:off x="2055974" y="2806713"/>
              <a:ext cx="23524" cy="17648"/>
            </a:xfrm>
            <a:custGeom>
              <a:avLst/>
              <a:gdLst>
                <a:gd name="T0" fmla="*/ 5 w 7"/>
                <a:gd name="T1" fmla="*/ 4 h 5"/>
                <a:gd name="T2" fmla="*/ 1 w 7"/>
                <a:gd name="T3" fmla="*/ 0 h 5"/>
                <a:gd name="T4" fmla="*/ 5 w 7"/>
                <a:gd name="T5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" h="5">
                  <a:moveTo>
                    <a:pt x="5" y="4"/>
                  </a:moveTo>
                  <a:cubicBezTo>
                    <a:pt x="3" y="5"/>
                    <a:pt x="0" y="0"/>
                    <a:pt x="1" y="0"/>
                  </a:cubicBezTo>
                  <a:cubicBezTo>
                    <a:pt x="2" y="1"/>
                    <a:pt x="7" y="3"/>
                    <a:pt x="5" y="4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550" name="Freeform 546">
              <a:extLst>
                <a:ext uri="{FF2B5EF4-FFF2-40B4-BE49-F238E27FC236}">
                  <a16:creationId xmlns:a16="http://schemas.microsoft.com/office/drawing/2014/main" id="{2A749FF3-5904-6240-B30A-89A6D2500743}"/>
                </a:ext>
              </a:extLst>
            </p:cNvPr>
            <p:cNvSpPr>
              <a:spLocks/>
            </p:cNvSpPr>
            <p:nvPr/>
          </p:nvSpPr>
          <p:spPr bwMode="auto">
            <a:xfrm>
              <a:off x="2048916" y="2810243"/>
              <a:ext cx="12938" cy="17648"/>
            </a:xfrm>
            <a:custGeom>
              <a:avLst/>
              <a:gdLst>
                <a:gd name="T0" fmla="*/ 3 w 4"/>
                <a:gd name="T1" fmla="*/ 4 h 5"/>
                <a:gd name="T2" fmla="*/ 0 w 4"/>
                <a:gd name="T3" fmla="*/ 1 h 5"/>
                <a:gd name="T4" fmla="*/ 3 w 4"/>
                <a:gd name="T5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5">
                  <a:moveTo>
                    <a:pt x="3" y="4"/>
                  </a:moveTo>
                  <a:cubicBezTo>
                    <a:pt x="1" y="5"/>
                    <a:pt x="0" y="2"/>
                    <a:pt x="0" y="1"/>
                  </a:cubicBezTo>
                  <a:cubicBezTo>
                    <a:pt x="1" y="0"/>
                    <a:pt x="4" y="3"/>
                    <a:pt x="3" y="4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551" name="Freeform 547">
              <a:extLst>
                <a:ext uri="{FF2B5EF4-FFF2-40B4-BE49-F238E27FC236}">
                  <a16:creationId xmlns:a16="http://schemas.microsoft.com/office/drawing/2014/main" id="{0E09D59A-8DFE-A64A-88FF-A799BB54FF8D}"/>
                </a:ext>
              </a:extLst>
            </p:cNvPr>
            <p:cNvSpPr>
              <a:spLocks/>
            </p:cNvSpPr>
            <p:nvPr/>
          </p:nvSpPr>
          <p:spPr bwMode="auto">
            <a:xfrm>
              <a:off x="2017159" y="2744362"/>
              <a:ext cx="10585" cy="21176"/>
            </a:xfrm>
            <a:custGeom>
              <a:avLst/>
              <a:gdLst>
                <a:gd name="T0" fmla="*/ 3 w 3"/>
                <a:gd name="T1" fmla="*/ 5 h 6"/>
                <a:gd name="T2" fmla="*/ 3 w 3"/>
                <a:gd name="T3" fmla="*/ 2 h 6"/>
                <a:gd name="T4" fmla="*/ 1 w 3"/>
                <a:gd name="T5" fmla="*/ 1 h 6"/>
                <a:gd name="T6" fmla="*/ 1 w 3"/>
                <a:gd name="T7" fmla="*/ 4 h 6"/>
                <a:gd name="T8" fmla="*/ 3 w 3"/>
                <a:gd name="T9" fmla="*/ 5 h 6"/>
                <a:gd name="T10" fmla="*/ 3 w 3"/>
                <a:gd name="T11" fmla="*/ 5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" h="6">
                  <a:moveTo>
                    <a:pt x="3" y="5"/>
                  </a:moveTo>
                  <a:cubicBezTo>
                    <a:pt x="3" y="4"/>
                    <a:pt x="3" y="3"/>
                    <a:pt x="3" y="2"/>
                  </a:cubicBezTo>
                  <a:cubicBezTo>
                    <a:pt x="3" y="2"/>
                    <a:pt x="1" y="0"/>
                    <a:pt x="1" y="1"/>
                  </a:cubicBezTo>
                  <a:cubicBezTo>
                    <a:pt x="1" y="2"/>
                    <a:pt x="0" y="4"/>
                    <a:pt x="1" y="4"/>
                  </a:cubicBezTo>
                  <a:cubicBezTo>
                    <a:pt x="1" y="5"/>
                    <a:pt x="2" y="6"/>
                    <a:pt x="3" y="5"/>
                  </a:cubicBezTo>
                  <a:cubicBezTo>
                    <a:pt x="3" y="4"/>
                    <a:pt x="2" y="6"/>
                    <a:pt x="3" y="5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552" name="Freeform 548">
              <a:extLst>
                <a:ext uri="{FF2B5EF4-FFF2-40B4-BE49-F238E27FC236}">
                  <a16:creationId xmlns:a16="http://schemas.microsoft.com/office/drawing/2014/main" id="{3327AE33-3726-A347-8F01-D86C25ED7117}"/>
                </a:ext>
              </a:extLst>
            </p:cNvPr>
            <p:cNvSpPr>
              <a:spLocks/>
            </p:cNvSpPr>
            <p:nvPr/>
          </p:nvSpPr>
          <p:spPr bwMode="auto">
            <a:xfrm>
              <a:off x="1965408" y="2564362"/>
              <a:ext cx="496342" cy="363529"/>
            </a:xfrm>
            <a:custGeom>
              <a:avLst/>
              <a:gdLst>
                <a:gd name="T0" fmla="*/ 63 w 144"/>
                <a:gd name="T1" fmla="*/ 86 h 105"/>
                <a:gd name="T2" fmla="*/ 81 w 144"/>
                <a:gd name="T3" fmla="*/ 76 h 105"/>
                <a:gd name="T4" fmla="*/ 91 w 144"/>
                <a:gd name="T5" fmla="*/ 67 h 105"/>
                <a:gd name="T6" fmla="*/ 103 w 144"/>
                <a:gd name="T7" fmla="*/ 68 h 105"/>
                <a:gd name="T8" fmla="*/ 87 w 144"/>
                <a:gd name="T9" fmla="*/ 66 h 105"/>
                <a:gd name="T10" fmla="*/ 80 w 144"/>
                <a:gd name="T11" fmla="*/ 48 h 105"/>
                <a:gd name="T12" fmla="*/ 67 w 144"/>
                <a:gd name="T13" fmla="*/ 49 h 105"/>
                <a:gd name="T14" fmla="*/ 64 w 144"/>
                <a:gd name="T15" fmla="*/ 40 h 105"/>
                <a:gd name="T16" fmla="*/ 54 w 144"/>
                <a:gd name="T17" fmla="*/ 32 h 105"/>
                <a:gd name="T18" fmla="*/ 53 w 144"/>
                <a:gd name="T19" fmla="*/ 38 h 105"/>
                <a:gd name="T20" fmla="*/ 52 w 144"/>
                <a:gd name="T21" fmla="*/ 39 h 105"/>
                <a:gd name="T22" fmla="*/ 37 w 144"/>
                <a:gd name="T23" fmla="*/ 38 h 105"/>
                <a:gd name="T24" fmla="*/ 5 w 144"/>
                <a:gd name="T25" fmla="*/ 32 h 105"/>
                <a:gd name="T26" fmla="*/ 8 w 144"/>
                <a:gd name="T27" fmla="*/ 26 h 105"/>
                <a:gd name="T28" fmla="*/ 16 w 144"/>
                <a:gd name="T29" fmla="*/ 2 h 105"/>
                <a:gd name="T30" fmla="*/ 18 w 144"/>
                <a:gd name="T31" fmla="*/ 18 h 105"/>
                <a:gd name="T32" fmla="*/ 26 w 144"/>
                <a:gd name="T33" fmla="*/ 29 h 105"/>
                <a:gd name="T34" fmla="*/ 20 w 144"/>
                <a:gd name="T35" fmla="*/ 19 h 105"/>
                <a:gd name="T36" fmla="*/ 22 w 144"/>
                <a:gd name="T37" fmla="*/ 13 h 105"/>
                <a:gd name="T38" fmla="*/ 25 w 144"/>
                <a:gd name="T39" fmla="*/ 7 h 105"/>
                <a:gd name="T40" fmla="*/ 34 w 144"/>
                <a:gd name="T41" fmla="*/ 3 h 105"/>
                <a:gd name="T42" fmla="*/ 43 w 144"/>
                <a:gd name="T43" fmla="*/ 16 h 105"/>
                <a:gd name="T44" fmla="*/ 52 w 144"/>
                <a:gd name="T45" fmla="*/ 16 h 105"/>
                <a:gd name="T46" fmla="*/ 54 w 144"/>
                <a:gd name="T47" fmla="*/ 15 h 105"/>
                <a:gd name="T48" fmla="*/ 66 w 144"/>
                <a:gd name="T49" fmla="*/ 13 h 105"/>
                <a:gd name="T50" fmla="*/ 70 w 144"/>
                <a:gd name="T51" fmla="*/ 21 h 105"/>
                <a:gd name="T52" fmla="*/ 76 w 144"/>
                <a:gd name="T53" fmla="*/ 22 h 105"/>
                <a:gd name="T54" fmla="*/ 81 w 144"/>
                <a:gd name="T55" fmla="*/ 23 h 105"/>
                <a:gd name="T56" fmla="*/ 86 w 144"/>
                <a:gd name="T57" fmla="*/ 23 h 105"/>
                <a:gd name="T58" fmla="*/ 92 w 144"/>
                <a:gd name="T59" fmla="*/ 28 h 105"/>
                <a:gd name="T60" fmla="*/ 94 w 144"/>
                <a:gd name="T61" fmla="*/ 31 h 105"/>
                <a:gd name="T62" fmla="*/ 100 w 144"/>
                <a:gd name="T63" fmla="*/ 29 h 105"/>
                <a:gd name="T64" fmla="*/ 99 w 144"/>
                <a:gd name="T65" fmla="*/ 38 h 105"/>
                <a:gd name="T66" fmla="*/ 104 w 144"/>
                <a:gd name="T67" fmla="*/ 38 h 105"/>
                <a:gd name="T68" fmla="*/ 109 w 144"/>
                <a:gd name="T69" fmla="*/ 40 h 105"/>
                <a:gd name="T70" fmla="*/ 106 w 144"/>
                <a:gd name="T71" fmla="*/ 45 h 105"/>
                <a:gd name="T72" fmla="*/ 118 w 144"/>
                <a:gd name="T73" fmla="*/ 54 h 105"/>
                <a:gd name="T74" fmla="*/ 124 w 144"/>
                <a:gd name="T75" fmla="*/ 55 h 105"/>
                <a:gd name="T76" fmla="*/ 128 w 144"/>
                <a:gd name="T77" fmla="*/ 60 h 105"/>
                <a:gd name="T78" fmla="*/ 141 w 144"/>
                <a:gd name="T79" fmla="*/ 64 h 105"/>
                <a:gd name="T80" fmla="*/ 139 w 144"/>
                <a:gd name="T81" fmla="*/ 69 h 105"/>
                <a:gd name="T82" fmla="*/ 133 w 144"/>
                <a:gd name="T83" fmla="*/ 73 h 105"/>
                <a:gd name="T84" fmla="*/ 128 w 144"/>
                <a:gd name="T85" fmla="*/ 77 h 105"/>
                <a:gd name="T86" fmla="*/ 125 w 144"/>
                <a:gd name="T87" fmla="*/ 74 h 105"/>
                <a:gd name="T88" fmla="*/ 120 w 144"/>
                <a:gd name="T89" fmla="*/ 72 h 105"/>
                <a:gd name="T90" fmla="*/ 113 w 144"/>
                <a:gd name="T91" fmla="*/ 67 h 105"/>
                <a:gd name="T92" fmla="*/ 108 w 144"/>
                <a:gd name="T93" fmla="*/ 70 h 105"/>
                <a:gd name="T94" fmla="*/ 118 w 144"/>
                <a:gd name="T95" fmla="*/ 80 h 105"/>
                <a:gd name="T96" fmla="*/ 123 w 144"/>
                <a:gd name="T97" fmla="*/ 82 h 105"/>
                <a:gd name="T98" fmla="*/ 128 w 144"/>
                <a:gd name="T99" fmla="*/ 93 h 105"/>
                <a:gd name="T100" fmla="*/ 126 w 144"/>
                <a:gd name="T101" fmla="*/ 95 h 105"/>
                <a:gd name="T102" fmla="*/ 118 w 144"/>
                <a:gd name="T103" fmla="*/ 96 h 105"/>
                <a:gd name="T104" fmla="*/ 110 w 144"/>
                <a:gd name="T105" fmla="*/ 93 h 105"/>
                <a:gd name="T106" fmla="*/ 109 w 144"/>
                <a:gd name="T107" fmla="*/ 94 h 105"/>
                <a:gd name="T108" fmla="*/ 103 w 144"/>
                <a:gd name="T109" fmla="*/ 99 h 105"/>
                <a:gd name="T110" fmla="*/ 91 w 144"/>
                <a:gd name="T111" fmla="*/ 90 h 105"/>
                <a:gd name="T112" fmla="*/ 77 w 144"/>
                <a:gd name="T113" fmla="*/ 83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44" h="105">
                  <a:moveTo>
                    <a:pt x="77" y="83"/>
                  </a:moveTo>
                  <a:cubicBezTo>
                    <a:pt x="76" y="86"/>
                    <a:pt x="74" y="83"/>
                    <a:pt x="71" y="84"/>
                  </a:cubicBezTo>
                  <a:cubicBezTo>
                    <a:pt x="70" y="84"/>
                    <a:pt x="69" y="85"/>
                    <a:pt x="68" y="86"/>
                  </a:cubicBezTo>
                  <a:cubicBezTo>
                    <a:pt x="66" y="87"/>
                    <a:pt x="65" y="86"/>
                    <a:pt x="63" y="86"/>
                  </a:cubicBezTo>
                  <a:cubicBezTo>
                    <a:pt x="60" y="85"/>
                    <a:pt x="56" y="83"/>
                    <a:pt x="60" y="80"/>
                  </a:cubicBezTo>
                  <a:cubicBezTo>
                    <a:pt x="62" y="78"/>
                    <a:pt x="62" y="76"/>
                    <a:pt x="65" y="76"/>
                  </a:cubicBezTo>
                  <a:cubicBezTo>
                    <a:pt x="68" y="77"/>
                    <a:pt x="71" y="78"/>
                    <a:pt x="75" y="77"/>
                  </a:cubicBezTo>
                  <a:cubicBezTo>
                    <a:pt x="77" y="77"/>
                    <a:pt x="79" y="76"/>
                    <a:pt x="81" y="76"/>
                  </a:cubicBezTo>
                  <a:cubicBezTo>
                    <a:pt x="82" y="76"/>
                    <a:pt x="81" y="75"/>
                    <a:pt x="81" y="74"/>
                  </a:cubicBezTo>
                  <a:cubicBezTo>
                    <a:pt x="78" y="72"/>
                    <a:pt x="77" y="71"/>
                    <a:pt x="80" y="69"/>
                  </a:cubicBezTo>
                  <a:cubicBezTo>
                    <a:pt x="82" y="66"/>
                    <a:pt x="84" y="66"/>
                    <a:pt x="87" y="66"/>
                  </a:cubicBezTo>
                  <a:cubicBezTo>
                    <a:pt x="88" y="66"/>
                    <a:pt x="90" y="66"/>
                    <a:pt x="91" y="67"/>
                  </a:cubicBezTo>
                  <a:cubicBezTo>
                    <a:pt x="93" y="68"/>
                    <a:pt x="93" y="69"/>
                    <a:pt x="93" y="71"/>
                  </a:cubicBezTo>
                  <a:cubicBezTo>
                    <a:pt x="94" y="73"/>
                    <a:pt x="95" y="70"/>
                    <a:pt x="96" y="70"/>
                  </a:cubicBezTo>
                  <a:cubicBezTo>
                    <a:pt x="96" y="69"/>
                    <a:pt x="99" y="70"/>
                    <a:pt x="99" y="70"/>
                  </a:cubicBezTo>
                  <a:cubicBezTo>
                    <a:pt x="100" y="70"/>
                    <a:pt x="103" y="70"/>
                    <a:pt x="103" y="68"/>
                  </a:cubicBezTo>
                  <a:cubicBezTo>
                    <a:pt x="103" y="67"/>
                    <a:pt x="100" y="66"/>
                    <a:pt x="99" y="66"/>
                  </a:cubicBezTo>
                  <a:cubicBezTo>
                    <a:pt x="97" y="65"/>
                    <a:pt x="96" y="64"/>
                    <a:pt x="95" y="63"/>
                  </a:cubicBezTo>
                  <a:cubicBezTo>
                    <a:pt x="94" y="63"/>
                    <a:pt x="93" y="65"/>
                    <a:pt x="93" y="66"/>
                  </a:cubicBezTo>
                  <a:cubicBezTo>
                    <a:pt x="92" y="67"/>
                    <a:pt x="88" y="66"/>
                    <a:pt x="87" y="66"/>
                  </a:cubicBezTo>
                  <a:cubicBezTo>
                    <a:pt x="81" y="65"/>
                    <a:pt x="89" y="63"/>
                    <a:pt x="88" y="61"/>
                  </a:cubicBezTo>
                  <a:cubicBezTo>
                    <a:pt x="87" y="58"/>
                    <a:pt x="86" y="54"/>
                    <a:pt x="84" y="52"/>
                  </a:cubicBezTo>
                  <a:cubicBezTo>
                    <a:pt x="83" y="52"/>
                    <a:pt x="81" y="53"/>
                    <a:pt x="81" y="52"/>
                  </a:cubicBezTo>
                  <a:cubicBezTo>
                    <a:pt x="81" y="51"/>
                    <a:pt x="81" y="49"/>
                    <a:pt x="80" y="48"/>
                  </a:cubicBezTo>
                  <a:cubicBezTo>
                    <a:pt x="79" y="47"/>
                    <a:pt x="78" y="53"/>
                    <a:pt x="79" y="53"/>
                  </a:cubicBezTo>
                  <a:cubicBezTo>
                    <a:pt x="78" y="53"/>
                    <a:pt x="75" y="46"/>
                    <a:pt x="75" y="46"/>
                  </a:cubicBezTo>
                  <a:cubicBezTo>
                    <a:pt x="73" y="46"/>
                    <a:pt x="72" y="47"/>
                    <a:pt x="71" y="48"/>
                  </a:cubicBezTo>
                  <a:cubicBezTo>
                    <a:pt x="70" y="48"/>
                    <a:pt x="67" y="50"/>
                    <a:pt x="67" y="49"/>
                  </a:cubicBezTo>
                  <a:cubicBezTo>
                    <a:pt x="67" y="46"/>
                    <a:pt x="66" y="46"/>
                    <a:pt x="69" y="46"/>
                  </a:cubicBezTo>
                  <a:cubicBezTo>
                    <a:pt x="70" y="46"/>
                    <a:pt x="71" y="45"/>
                    <a:pt x="71" y="44"/>
                  </a:cubicBezTo>
                  <a:cubicBezTo>
                    <a:pt x="72" y="43"/>
                    <a:pt x="69" y="43"/>
                    <a:pt x="69" y="43"/>
                  </a:cubicBezTo>
                  <a:cubicBezTo>
                    <a:pt x="68" y="42"/>
                    <a:pt x="64" y="40"/>
                    <a:pt x="64" y="40"/>
                  </a:cubicBezTo>
                  <a:cubicBezTo>
                    <a:pt x="64" y="37"/>
                    <a:pt x="63" y="39"/>
                    <a:pt x="62" y="39"/>
                  </a:cubicBezTo>
                  <a:cubicBezTo>
                    <a:pt x="61" y="39"/>
                    <a:pt x="62" y="34"/>
                    <a:pt x="60" y="35"/>
                  </a:cubicBezTo>
                  <a:cubicBezTo>
                    <a:pt x="59" y="35"/>
                    <a:pt x="59" y="36"/>
                    <a:pt x="57" y="34"/>
                  </a:cubicBezTo>
                  <a:cubicBezTo>
                    <a:pt x="56" y="34"/>
                    <a:pt x="55" y="32"/>
                    <a:pt x="54" y="32"/>
                  </a:cubicBezTo>
                  <a:cubicBezTo>
                    <a:pt x="54" y="32"/>
                    <a:pt x="55" y="33"/>
                    <a:pt x="55" y="33"/>
                  </a:cubicBezTo>
                  <a:cubicBezTo>
                    <a:pt x="55" y="33"/>
                    <a:pt x="52" y="33"/>
                    <a:pt x="52" y="34"/>
                  </a:cubicBezTo>
                  <a:cubicBezTo>
                    <a:pt x="53" y="35"/>
                    <a:pt x="55" y="34"/>
                    <a:pt x="56" y="36"/>
                  </a:cubicBezTo>
                  <a:cubicBezTo>
                    <a:pt x="56" y="38"/>
                    <a:pt x="54" y="38"/>
                    <a:pt x="53" y="38"/>
                  </a:cubicBezTo>
                  <a:cubicBezTo>
                    <a:pt x="51" y="39"/>
                    <a:pt x="46" y="35"/>
                    <a:pt x="44" y="37"/>
                  </a:cubicBezTo>
                  <a:cubicBezTo>
                    <a:pt x="43" y="37"/>
                    <a:pt x="45" y="38"/>
                    <a:pt x="46" y="39"/>
                  </a:cubicBezTo>
                  <a:cubicBezTo>
                    <a:pt x="46" y="40"/>
                    <a:pt x="47" y="39"/>
                    <a:pt x="48" y="39"/>
                  </a:cubicBezTo>
                  <a:cubicBezTo>
                    <a:pt x="49" y="39"/>
                    <a:pt x="52" y="38"/>
                    <a:pt x="52" y="39"/>
                  </a:cubicBezTo>
                  <a:cubicBezTo>
                    <a:pt x="52" y="40"/>
                    <a:pt x="51" y="41"/>
                    <a:pt x="50" y="42"/>
                  </a:cubicBezTo>
                  <a:cubicBezTo>
                    <a:pt x="50" y="42"/>
                    <a:pt x="39" y="35"/>
                    <a:pt x="37" y="36"/>
                  </a:cubicBezTo>
                  <a:cubicBezTo>
                    <a:pt x="38" y="36"/>
                    <a:pt x="39" y="37"/>
                    <a:pt x="40" y="37"/>
                  </a:cubicBezTo>
                  <a:cubicBezTo>
                    <a:pt x="42" y="39"/>
                    <a:pt x="37" y="38"/>
                    <a:pt x="37" y="38"/>
                  </a:cubicBezTo>
                  <a:cubicBezTo>
                    <a:pt x="34" y="36"/>
                    <a:pt x="30" y="38"/>
                    <a:pt x="27" y="37"/>
                  </a:cubicBezTo>
                  <a:cubicBezTo>
                    <a:pt x="23" y="36"/>
                    <a:pt x="20" y="37"/>
                    <a:pt x="17" y="34"/>
                  </a:cubicBezTo>
                  <a:cubicBezTo>
                    <a:pt x="14" y="32"/>
                    <a:pt x="12" y="35"/>
                    <a:pt x="9" y="34"/>
                  </a:cubicBezTo>
                  <a:cubicBezTo>
                    <a:pt x="8" y="33"/>
                    <a:pt x="6" y="33"/>
                    <a:pt x="5" y="32"/>
                  </a:cubicBezTo>
                  <a:cubicBezTo>
                    <a:pt x="5" y="31"/>
                    <a:pt x="2" y="28"/>
                    <a:pt x="4" y="28"/>
                  </a:cubicBezTo>
                  <a:cubicBezTo>
                    <a:pt x="7" y="28"/>
                    <a:pt x="11" y="31"/>
                    <a:pt x="14" y="29"/>
                  </a:cubicBezTo>
                  <a:cubicBezTo>
                    <a:pt x="15" y="28"/>
                    <a:pt x="13" y="27"/>
                    <a:pt x="13" y="27"/>
                  </a:cubicBezTo>
                  <a:cubicBezTo>
                    <a:pt x="11" y="26"/>
                    <a:pt x="9" y="26"/>
                    <a:pt x="8" y="26"/>
                  </a:cubicBezTo>
                  <a:cubicBezTo>
                    <a:pt x="5" y="26"/>
                    <a:pt x="0" y="26"/>
                    <a:pt x="0" y="23"/>
                  </a:cubicBezTo>
                  <a:cubicBezTo>
                    <a:pt x="0" y="19"/>
                    <a:pt x="0" y="16"/>
                    <a:pt x="2" y="12"/>
                  </a:cubicBezTo>
                  <a:cubicBezTo>
                    <a:pt x="3" y="9"/>
                    <a:pt x="6" y="7"/>
                    <a:pt x="9" y="5"/>
                  </a:cubicBezTo>
                  <a:cubicBezTo>
                    <a:pt x="11" y="3"/>
                    <a:pt x="13" y="3"/>
                    <a:pt x="16" y="2"/>
                  </a:cubicBezTo>
                  <a:cubicBezTo>
                    <a:pt x="18" y="2"/>
                    <a:pt x="24" y="0"/>
                    <a:pt x="25" y="3"/>
                  </a:cubicBezTo>
                  <a:cubicBezTo>
                    <a:pt x="25" y="2"/>
                    <a:pt x="20" y="7"/>
                    <a:pt x="19" y="7"/>
                  </a:cubicBezTo>
                  <a:cubicBezTo>
                    <a:pt x="17" y="9"/>
                    <a:pt x="15" y="11"/>
                    <a:pt x="17" y="13"/>
                  </a:cubicBezTo>
                  <a:cubicBezTo>
                    <a:pt x="19" y="15"/>
                    <a:pt x="17" y="16"/>
                    <a:pt x="18" y="18"/>
                  </a:cubicBezTo>
                  <a:cubicBezTo>
                    <a:pt x="18" y="20"/>
                    <a:pt x="20" y="21"/>
                    <a:pt x="21" y="22"/>
                  </a:cubicBezTo>
                  <a:cubicBezTo>
                    <a:pt x="22" y="23"/>
                    <a:pt x="24" y="24"/>
                    <a:pt x="25" y="25"/>
                  </a:cubicBezTo>
                  <a:cubicBezTo>
                    <a:pt x="26" y="26"/>
                    <a:pt x="22" y="26"/>
                    <a:pt x="22" y="27"/>
                  </a:cubicBezTo>
                  <a:cubicBezTo>
                    <a:pt x="22" y="26"/>
                    <a:pt x="26" y="29"/>
                    <a:pt x="26" y="29"/>
                  </a:cubicBezTo>
                  <a:cubicBezTo>
                    <a:pt x="27" y="28"/>
                    <a:pt x="26" y="26"/>
                    <a:pt x="26" y="25"/>
                  </a:cubicBezTo>
                  <a:cubicBezTo>
                    <a:pt x="26" y="25"/>
                    <a:pt x="28" y="24"/>
                    <a:pt x="27" y="23"/>
                  </a:cubicBezTo>
                  <a:cubicBezTo>
                    <a:pt x="26" y="22"/>
                    <a:pt x="22" y="21"/>
                    <a:pt x="21" y="20"/>
                  </a:cubicBezTo>
                  <a:cubicBezTo>
                    <a:pt x="20" y="20"/>
                    <a:pt x="19" y="19"/>
                    <a:pt x="20" y="19"/>
                  </a:cubicBezTo>
                  <a:cubicBezTo>
                    <a:pt x="22" y="19"/>
                    <a:pt x="22" y="18"/>
                    <a:pt x="23" y="17"/>
                  </a:cubicBezTo>
                  <a:cubicBezTo>
                    <a:pt x="25" y="16"/>
                    <a:pt x="28" y="18"/>
                    <a:pt x="29" y="19"/>
                  </a:cubicBezTo>
                  <a:cubicBezTo>
                    <a:pt x="28" y="18"/>
                    <a:pt x="27" y="17"/>
                    <a:pt x="27" y="16"/>
                  </a:cubicBezTo>
                  <a:cubicBezTo>
                    <a:pt x="27" y="14"/>
                    <a:pt x="22" y="15"/>
                    <a:pt x="22" y="13"/>
                  </a:cubicBezTo>
                  <a:cubicBezTo>
                    <a:pt x="20" y="7"/>
                    <a:pt x="29" y="12"/>
                    <a:pt x="29" y="12"/>
                  </a:cubicBezTo>
                  <a:cubicBezTo>
                    <a:pt x="29" y="11"/>
                    <a:pt x="23" y="9"/>
                    <a:pt x="23" y="9"/>
                  </a:cubicBezTo>
                  <a:cubicBezTo>
                    <a:pt x="23" y="8"/>
                    <a:pt x="28" y="9"/>
                    <a:pt x="28" y="9"/>
                  </a:cubicBezTo>
                  <a:cubicBezTo>
                    <a:pt x="28" y="8"/>
                    <a:pt x="25" y="7"/>
                    <a:pt x="25" y="7"/>
                  </a:cubicBezTo>
                  <a:cubicBezTo>
                    <a:pt x="24" y="6"/>
                    <a:pt x="25" y="6"/>
                    <a:pt x="26" y="6"/>
                  </a:cubicBezTo>
                  <a:cubicBezTo>
                    <a:pt x="27" y="7"/>
                    <a:pt x="27" y="6"/>
                    <a:pt x="28" y="6"/>
                  </a:cubicBezTo>
                  <a:cubicBezTo>
                    <a:pt x="30" y="5"/>
                    <a:pt x="30" y="6"/>
                    <a:pt x="32" y="6"/>
                  </a:cubicBezTo>
                  <a:cubicBezTo>
                    <a:pt x="29" y="5"/>
                    <a:pt x="33" y="3"/>
                    <a:pt x="34" y="3"/>
                  </a:cubicBezTo>
                  <a:cubicBezTo>
                    <a:pt x="36" y="2"/>
                    <a:pt x="42" y="2"/>
                    <a:pt x="43" y="4"/>
                  </a:cubicBezTo>
                  <a:cubicBezTo>
                    <a:pt x="44" y="5"/>
                    <a:pt x="44" y="6"/>
                    <a:pt x="44" y="7"/>
                  </a:cubicBezTo>
                  <a:cubicBezTo>
                    <a:pt x="45" y="8"/>
                    <a:pt x="46" y="9"/>
                    <a:pt x="47" y="10"/>
                  </a:cubicBezTo>
                  <a:cubicBezTo>
                    <a:pt x="48" y="12"/>
                    <a:pt x="43" y="16"/>
                    <a:pt x="43" y="16"/>
                  </a:cubicBezTo>
                  <a:cubicBezTo>
                    <a:pt x="44" y="17"/>
                    <a:pt x="46" y="14"/>
                    <a:pt x="47" y="14"/>
                  </a:cubicBezTo>
                  <a:cubicBezTo>
                    <a:pt x="47" y="14"/>
                    <a:pt x="45" y="20"/>
                    <a:pt x="46" y="19"/>
                  </a:cubicBezTo>
                  <a:cubicBezTo>
                    <a:pt x="47" y="19"/>
                    <a:pt x="47" y="17"/>
                    <a:pt x="48" y="17"/>
                  </a:cubicBezTo>
                  <a:cubicBezTo>
                    <a:pt x="50" y="17"/>
                    <a:pt x="50" y="18"/>
                    <a:pt x="52" y="16"/>
                  </a:cubicBezTo>
                  <a:cubicBezTo>
                    <a:pt x="53" y="15"/>
                    <a:pt x="53" y="16"/>
                    <a:pt x="54" y="17"/>
                  </a:cubicBezTo>
                  <a:cubicBezTo>
                    <a:pt x="55" y="18"/>
                    <a:pt x="54" y="18"/>
                    <a:pt x="54" y="19"/>
                  </a:cubicBezTo>
                  <a:cubicBezTo>
                    <a:pt x="54" y="20"/>
                    <a:pt x="59" y="21"/>
                    <a:pt x="60" y="21"/>
                  </a:cubicBezTo>
                  <a:cubicBezTo>
                    <a:pt x="60" y="21"/>
                    <a:pt x="55" y="16"/>
                    <a:pt x="54" y="15"/>
                  </a:cubicBezTo>
                  <a:cubicBezTo>
                    <a:pt x="54" y="15"/>
                    <a:pt x="63" y="18"/>
                    <a:pt x="63" y="17"/>
                  </a:cubicBezTo>
                  <a:cubicBezTo>
                    <a:pt x="63" y="17"/>
                    <a:pt x="57" y="16"/>
                    <a:pt x="57" y="14"/>
                  </a:cubicBezTo>
                  <a:cubicBezTo>
                    <a:pt x="57" y="13"/>
                    <a:pt x="60" y="12"/>
                    <a:pt x="61" y="12"/>
                  </a:cubicBezTo>
                  <a:cubicBezTo>
                    <a:pt x="63" y="11"/>
                    <a:pt x="64" y="12"/>
                    <a:pt x="66" y="13"/>
                  </a:cubicBezTo>
                  <a:cubicBezTo>
                    <a:pt x="69" y="14"/>
                    <a:pt x="73" y="13"/>
                    <a:pt x="74" y="17"/>
                  </a:cubicBezTo>
                  <a:cubicBezTo>
                    <a:pt x="74" y="17"/>
                    <a:pt x="67" y="17"/>
                    <a:pt x="68" y="20"/>
                  </a:cubicBezTo>
                  <a:cubicBezTo>
                    <a:pt x="68" y="19"/>
                    <a:pt x="71" y="18"/>
                    <a:pt x="71" y="18"/>
                  </a:cubicBezTo>
                  <a:cubicBezTo>
                    <a:pt x="73" y="18"/>
                    <a:pt x="70" y="20"/>
                    <a:pt x="70" y="21"/>
                  </a:cubicBezTo>
                  <a:cubicBezTo>
                    <a:pt x="70" y="21"/>
                    <a:pt x="73" y="19"/>
                    <a:pt x="73" y="19"/>
                  </a:cubicBezTo>
                  <a:cubicBezTo>
                    <a:pt x="73" y="18"/>
                    <a:pt x="77" y="18"/>
                    <a:pt x="78" y="19"/>
                  </a:cubicBezTo>
                  <a:cubicBezTo>
                    <a:pt x="82" y="19"/>
                    <a:pt x="73" y="22"/>
                    <a:pt x="74" y="23"/>
                  </a:cubicBezTo>
                  <a:cubicBezTo>
                    <a:pt x="74" y="23"/>
                    <a:pt x="76" y="21"/>
                    <a:pt x="76" y="22"/>
                  </a:cubicBezTo>
                  <a:cubicBezTo>
                    <a:pt x="76" y="23"/>
                    <a:pt x="74" y="25"/>
                    <a:pt x="75" y="26"/>
                  </a:cubicBezTo>
                  <a:cubicBezTo>
                    <a:pt x="74" y="25"/>
                    <a:pt x="78" y="21"/>
                    <a:pt x="79" y="22"/>
                  </a:cubicBezTo>
                  <a:cubicBezTo>
                    <a:pt x="79" y="24"/>
                    <a:pt x="78" y="26"/>
                    <a:pt x="79" y="27"/>
                  </a:cubicBezTo>
                  <a:cubicBezTo>
                    <a:pt x="79" y="27"/>
                    <a:pt x="79" y="23"/>
                    <a:pt x="81" y="23"/>
                  </a:cubicBezTo>
                  <a:cubicBezTo>
                    <a:pt x="83" y="24"/>
                    <a:pt x="80" y="27"/>
                    <a:pt x="81" y="28"/>
                  </a:cubicBezTo>
                  <a:cubicBezTo>
                    <a:pt x="81" y="28"/>
                    <a:pt x="82" y="25"/>
                    <a:pt x="83" y="25"/>
                  </a:cubicBezTo>
                  <a:cubicBezTo>
                    <a:pt x="83" y="25"/>
                    <a:pt x="82" y="28"/>
                    <a:pt x="83" y="28"/>
                  </a:cubicBezTo>
                  <a:cubicBezTo>
                    <a:pt x="82" y="28"/>
                    <a:pt x="85" y="24"/>
                    <a:pt x="86" y="23"/>
                  </a:cubicBezTo>
                  <a:cubicBezTo>
                    <a:pt x="87" y="22"/>
                    <a:pt x="90" y="23"/>
                    <a:pt x="91" y="24"/>
                  </a:cubicBezTo>
                  <a:cubicBezTo>
                    <a:pt x="93" y="25"/>
                    <a:pt x="94" y="27"/>
                    <a:pt x="91" y="27"/>
                  </a:cubicBezTo>
                  <a:cubicBezTo>
                    <a:pt x="90" y="27"/>
                    <a:pt x="86" y="27"/>
                    <a:pt x="86" y="30"/>
                  </a:cubicBezTo>
                  <a:cubicBezTo>
                    <a:pt x="86" y="29"/>
                    <a:pt x="92" y="27"/>
                    <a:pt x="92" y="28"/>
                  </a:cubicBezTo>
                  <a:cubicBezTo>
                    <a:pt x="92" y="28"/>
                    <a:pt x="88" y="30"/>
                    <a:pt x="88" y="31"/>
                  </a:cubicBezTo>
                  <a:cubicBezTo>
                    <a:pt x="88" y="30"/>
                    <a:pt x="92" y="30"/>
                    <a:pt x="92" y="30"/>
                  </a:cubicBezTo>
                  <a:cubicBezTo>
                    <a:pt x="93" y="29"/>
                    <a:pt x="95" y="26"/>
                    <a:pt x="96" y="27"/>
                  </a:cubicBezTo>
                  <a:cubicBezTo>
                    <a:pt x="97" y="29"/>
                    <a:pt x="96" y="31"/>
                    <a:pt x="94" y="31"/>
                  </a:cubicBezTo>
                  <a:cubicBezTo>
                    <a:pt x="93" y="32"/>
                    <a:pt x="92" y="33"/>
                    <a:pt x="91" y="34"/>
                  </a:cubicBezTo>
                  <a:cubicBezTo>
                    <a:pt x="91" y="34"/>
                    <a:pt x="93" y="32"/>
                    <a:pt x="94" y="32"/>
                  </a:cubicBezTo>
                  <a:cubicBezTo>
                    <a:pt x="94" y="32"/>
                    <a:pt x="93" y="36"/>
                    <a:pt x="93" y="36"/>
                  </a:cubicBezTo>
                  <a:cubicBezTo>
                    <a:pt x="92" y="34"/>
                    <a:pt x="99" y="27"/>
                    <a:pt x="100" y="29"/>
                  </a:cubicBezTo>
                  <a:cubicBezTo>
                    <a:pt x="101" y="30"/>
                    <a:pt x="99" y="31"/>
                    <a:pt x="98" y="31"/>
                  </a:cubicBezTo>
                  <a:cubicBezTo>
                    <a:pt x="99" y="31"/>
                    <a:pt x="102" y="31"/>
                    <a:pt x="103" y="31"/>
                  </a:cubicBezTo>
                  <a:cubicBezTo>
                    <a:pt x="104" y="31"/>
                    <a:pt x="106" y="31"/>
                    <a:pt x="107" y="32"/>
                  </a:cubicBezTo>
                  <a:cubicBezTo>
                    <a:pt x="108" y="35"/>
                    <a:pt x="98" y="35"/>
                    <a:pt x="99" y="38"/>
                  </a:cubicBezTo>
                  <a:cubicBezTo>
                    <a:pt x="99" y="38"/>
                    <a:pt x="102" y="35"/>
                    <a:pt x="103" y="35"/>
                  </a:cubicBezTo>
                  <a:cubicBezTo>
                    <a:pt x="104" y="35"/>
                    <a:pt x="106" y="35"/>
                    <a:pt x="106" y="36"/>
                  </a:cubicBezTo>
                  <a:cubicBezTo>
                    <a:pt x="107" y="37"/>
                    <a:pt x="101" y="39"/>
                    <a:pt x="101" y="39"/>
                  </a:cubicBezTo>
                  <a:cubicBezTo>
                    <a:pt x="101" y="39"/>
                    <a:pt x="104" y="38"/>
                    <a:pt x="104" y="38"/>
                  </a:cubicBezTo>
                  <a:cubicBezTo>
                    <a:pt x="105" y="38"/>
                    <a:pt x="107" y="37"/>
                    <a:pt x="108" y="36"/>
                  </a:cubicBezTo>
                  <a:cubicBezTo>
                    <a:pt x="109" y="36"/>
                    <a:pt x="108" y="35"/>
                    <a:pt x="109" y="34"/>
                  </a:cubicBezTo>
                  <a:cubicBezTo>
                    <a:pt x="110" y="34"/>
                    <a:pt x="112" y="36"/>
                    <a:pt x="112" y="37"/>
                  </a:cubicBezTo>
                  <a:cubicBezTo>
                    <a:pt x="116" y="40"/>
                    <a:pt x="112" y="39"/>
                    <a:pt x="109" y="40"/>
                  </a:cubicBezTo>
                  <a:cubicBezTo>
                    <a:pt x="109" y="40"/>
                    <a:pt x="102" y="42"/>
                    <a:pt x="102" y="41"/>
                  </a:cubicBezTo>
                  <a:cubicBezTo>
                    <a:pt x="102" y="42"/>
                    <a:pt x="118" y="42"/>
                    <a:pt x="117" y="44"/>
                  </a:cubicBezTo>
                  <a:cubicBezTo>
                    <a:pt x="116" y="45"/>
                    <a:pt x="111" y="45"/>
                    <a:pt x="110" y="44"/>
                  </a:cubicBezTo>
                  <a:cubicBezTo>
                    <a:pt x="110" y="44"/>
                    <a:pt x="106" y="45"/>
                    <a:pt x="106" y="45"/>
                  </a:cubicBezTo>
                  <a:cubicBezTo>
                    <a:pt x="107" y="46"/>
                    <a:pt x="110" y="45"/>
                    <a:pt x="110" y="46"/>
                  </a:cubicBezTo>
                  <a:cubicBezTo>
                    <a:pt x="111" y="46"/>
                    <a:pt x="107" y="47"/>
                    <a:pt x="107" y="48"/>
                  </a:cubicBezTo>
                  <a:cubicBezTo>
                    <a:pt x="107" y="50"/>
                    <a:pt x="111" y="51"/>
                    <a:pt x="112" y="51"/>
                  </a:cubicBezTo>
                  <a:cubicBezTo>
                    <a:pt x="114" y="52"/>
                    <a:pt x="117" y="52"/>
                    <a:pt x="118" y="54"/>
                  </a:cubicBezTo>
                  <a:cubicBezTo>
                    <a:pt x="119" y="55"/>
                    <a:pt x="119" y="56"/>
                    <a:pt x="120" y="56"/>
                  </a:cubicBezTo>
                  <a:cubicBezTo>
                    <a:pt x="120" y="56"/>
                    <a:pt x="122" y="55"/>
                    <a:pt x="122" y="55"/>
                  </a:cubicBezTo>
                  <a:cubicBezTo>
                    <a:pt x="122" y="55"/>
                    <a:pt x="122" y="57"/>
                    <a:pt x="123" y="57"/>
                  </a:cubicBezTo>
                  <a:cubicBezTo>
                    <a:pt x="123" y="57"/>
                    <a:pt x="123" y="55"/>
                    <a:pt x="124" y="55"/>
                  </a:cubicBezTo>
                  <a:cubicBezTo>
                    <a:pt x="124" y="55"/>
                    <a:pt x="124" y="57"/>
                    <a:pt x="124" y="57"/>
                  </a:cubicBezTo>
                  <a:cubicBezTo>
                    <a:pt x="124" y="58"/>
                    <a:pt x="126" y="57"/>
                    <a:pt x="127" y="57"/>
                  </a:cubicBezTo>
                  <a:cubicBezTo>
                    <a:pt x="127" y="57"/>
                    <a:pt x="129" y="58"/>
                    <a:pt x="129" y="59"/>
                  </a:cubicBezTo>
                  <a:cubicBezTo>
                    <a:pt x="129" y="60"/>
                    <a:pt x="128" y="59"/>
                    <a:pt x="128" y="60"/>
                  </a:cubicBezTo>
                  <a:cubicBezTo>
                    <a:pt x="129" y="59"/>
                    <a:pt x="138" y="62"/>
                    <a:pt x="138" y="62"/>
                  </a:cubicBezTo>
                  <a:cubicBezTo>
                    <a:pt x="137" y="63"/>
                    <a:pt x="137" y="63"/>
                    <a:pt x="137" y="63"/>
                  </a:cubicBezTo>
                  <a:cubicBezTo>
                    <a:pt x="137" y="64"/>
                    <a:pt x="139" y="63"/>
                    <a:pt x="139" y="63"/>
                  </a:cubicBezTo>
                  <a:cubicBezTo>
                    <a:pt x="140" y="62"/>
                    <a:pt x="140" y="63"/>
                    <a:pt x="141" y="64"/>
                  </a:cubicBezTo>
                  <a:cubicBezTo>
                    <a:pt x="142" y="64"/>
                    <a:pt x="144" y="66"/>
                    <a:pt x="143" y="67"/>
                  </a:cubicBezTo>
                  <a:cubicBezTo>
                    <a:pt x="143" y="67"/>
                    <a:pt x="141" y="67"/>
                    <a:pt x="141" y="67"/>
                  </a:cubicBezTo>
                  <a:cubicBezTo>
                    <a:pt x="141" y="68"/>
                    <a:pt x="143" y="68"/>
                    <a:pt x="142" y="69"/>
                  </a:cubicBezTo>
                  <a:cubicBezTo>
                    <a:pt x="142" y="69"/>
                    <a:pt x="139" y="69"/>
                    <a:pt x="139" y="69"/>
                  </a:cubicBezTo>
                  <a:cubicBezTo>
                    <a:pt x="137" y="70"/>
                    <a:pt x="139" y="70"/>
                    <a:pt x="139" y="71"/>
                  </a:cubicBezTo>
                  <a:cubicBezTo>
                    <a:pt x="140" y="73"/>
                    <a:pt x="136" y="71"/>
                    <a:pt x="135" y="71"/>
                  </a:cubicBezTo>
                  <a:cubicBezTo>
                    <a:pt x="136" y="72"/>
                    <a:pt x="138" y="73"/>
                    <a:pt x="137" y="74"/>
                  </a:cubicBezTo>
                  <a:cubicBezTo>
                    <a:pt x="136" y="74"/>
                    <a:pt x="132" y="74"/>
                    <a:pt x="133" y="73"/>
                  </a:cubicBezTo>
                  <a:cubicBezTo>
                    <a:pt x="132" y="74"/>
                    <a:pt x="135" y="76"/>
                    <a:pt x="134" y="77"/>
                  </a:cubicBezTo>
                  <a:cubicBezTo>
                    <a:pt x="133" y="77"/>
                    <a:pt x="133" y="75"/>
                    <a:pt x="132" y="76"/>
                  </a:cubicBezTo>
                  <a:cubicBezTo>
                    <a:pt x="131" y="77"/>
                    <a:pt x="135" y="82"/>
                    <a:pt x="131" y="79"/>
                  </a:cubicBezTo>
                  <a:cubicBezTo>
                    <a:pt x="131" y="79"/>
                    <a:pt x="128" y="77"/>
                    <a:pt x="128" y="77"/>
                  </a:cubicBezTo>
                  <a:cubicBezTo>
                    <a:pt x="127" y="78"/>
                    <a:pt x="127" y="79"/>
                    <a:pt x="126" y="79"/>
                  </a:cubicBezTo>
                  <a:cubicBezTo>
                    <a:pt x="126" y="78"/>
                    <a:pt x="127" y="77"/>
                    <a:pt x="127" y="76"/>
                  </a:cubicBezTo>
                  <a:cubicBezTo>
                    <a:pt x="127" y="77"/>
                    <a:pt x="125" y="77"/>
                    <a:pt x="125" y="77"/>
                  </a:cubicBezTo>
                  <a:cubicBezTo>
                    <a:pt x="124" y="76"/>
                    <a:pt x="126" y="75"/>
                    <a:pt x="125" y="74"/>
                  </a:cubicBezTo>
                  <a:cubicBezTo>
                    <a:pt x="125" y="74"/>
                    <a:pt x="123" y="75"/>
                    <a:pt x="123" y="75"/>
                  </a:cubicBezTo>
                  <a:cubicBezTo>
                    <a:pt x="122" y="74"/>
                    <a:pt x="123" y="72"/>
                    <a:pt x="123" y="72"/>
                  </a:cubicBezTo>
                  <a:cubicBezTo>
                    <a:pt x="124" y="72"/>
                    <a:pt x="128" y="70"/>
                    <a:pt x="127" y="70"/>
                  </a:cubicBezTo>
                  <a:cubicBezTo>
                    <a:pt x="126" y="69"/>
                    <a:pt x="122" y="73"/>
                    <a:pt x="120" y="72"/>
                  </a:cubicBezTo>
                  <a:cubicBezTo>
                    <a:pt x="120" y="72"/>
                    <a:pt x="123" y="69"/>
                    <a:pt x="122" y="69"/>
                  </a:cubicBezTo>
                  <a:cubicBezTo>
                    <a:pt x="121" y="69"/>
                    <a:pt x="120" y="71"/>
                    <a:pt x="119" y="70"/>
                  </a:cubicBezTo>
                  <a:cubicBezTo>
                    <a:pt x="118" y="69"/>
                    <a:pt x="117" y="69"/>
                    <a:pt x="116" y="68"/>
                  </a:cubicBezTo>
                  <a:cubicBezTo>
                    <a:pt x="115" y="67"/>
                    <a:pt x="114" y="66"/>
                    <a:pt x="113" y="67"/>
                  </a:cubicBezTo>
                  <a:cubicBezTo>
                    <a:pt x="113" y="68"/>
                    <a:pt x="113" y="68"/>
                    <a:pt x="113" y="69"/>
                  </a:cubicBezTo>
                  <a:cubicBezTo>
                    <a:pt x="113" y="69"/>
                    <a:pt x="112" y="69"/>
                    <a:pt x="112" y="69"/>
                  </a:cubicBezTo>
                  <a:cubicBezTo>
                    <a:pt x="112" y="70"/>
                    <a:pt x="116" y="72"/>
                    <a:pt x="112" y="72"/>
                  </a:cubicBezTo>
                  <a:cubicBezTo>
                    <a:pt x="111" y="72"/>
                    <a:pt x="107" y="71"/>
                    <a:pt x="108" y="70"/>
                  </a:cubicBezTo>
                  <a:cubicBezTo>
                    <a:pt x="107" y="72"/>
                    <a:pt x="111" y="74"/>
                    <a:pt x="112" y="75"/>
                  </a:cubicBezTo>
                  <a:cubicBezTo>
                    <a:pt x="114" y="75"/>
                    <a:pt x="114" y="78"/>
                    <a:pt x="115" y="79"/>
                  </a:cubicBezTo>
                  <a:cubicBezTo>
                    <a:pt x="116" y="80"/>
                    <a:pt x="116" y="81"/>
                    <a:pt x="117" y="81"/>
                  </a:cubicBezTo>
                  <a:cubicBezTo>
                    <a:pt x="118" y="81"/>
                    <a:pt x="117" y="80"/>
                    <a:pt x="118" y="80"/>
                  </a:cubicBezTo>
                  <a:cubicBezTo>
                    <a:pt x="118" y="80"/>
                    <a:pt x="119" y="81"/>
                    <a:pt x="119" y="82"/>
                  </a:cubicBezTo>
                  <a:cubicBezTo>
                    <a:pt x="120" y="83"/>
                    <a:pt x="120" y="82"/>
                    <a:pt x="121" y="81"/>
                  </a:cubicBezTo>
                  <a:cubicBezTo>
                    <a:pt x="122" y="81"/>
                    <a:pt x="121" y="85"/>
                    <a:pt x="122" y="84"/>
                  </a:cubicBezTo>
                  <a:cubicBezTo>
                    <a:pt x="123" y="84"/>
                    <a:pt x="122" y="83"/>
                    <a:pt x="123" y="82"/>
                  </a:cubicBezTo>
                  <a:cubicBezTo>
                    <a:pt x="123" y="82"/>
                    <a:pt x="123" y="84"/>
                    <a:pt x="123" y="85"/>
                  </a:cubicBezTo>
                  <a:cubicBezTo>
                    <a:pt x="123" y="86"/>
                    <a:pt x="123" y="86"/>
                    <a:pt x="124" y="87"/>
                  </a:cubicBezTo>
                  <a:cubicBezTo>
                    <a:pt x="125" y="87"/>
                    <a:pt x="126" y="88"/>
                    <a:pt x="126" y="89"/>
                  </a:cubicBezTo>
                  <a:cubicBezTo>
                    <a:pt x="127" y="89"/>
                    <a:pt x="128" y="93"/>
                    <a:pt x="128" y="93"/>
                  </a:cubicBezTo>
                  <a:cubicBezTo>
                    <a:pt x="127" y="92"/>
                    <a:pt x="127" y="91"/>
                    <a:pt x="127" y="91"/>
                  </a:cubicBezTo>
                  <a:cubicBezTo>
                    <a:pt x="126" y="91"/>
                    <a:pt x="127" y="95"/>
                    <a:pt x="127" y="95"/>
                  </a:cubicBezTo>
                  <a:cubicBezTo>
                    <a:pt x="127" y="95"/>
                    <a:pt x="125" y="91"/>
                    <a:pt x="124" y="90"/>
                  </a:cubicBezTo>
                  <a:cubicBezTo>
                    <a:pt x="124" y="90"/>
                    <a:pt x="125" y="94"/>
                    <a:pt x="126" y="95"/>
                  </a:cubicBezTo>
                  <a:cubicBezTo>
                    <a:pt x="126" y="98"/>
                    <a:pt x="124" y="95"/>
                    <a:pt x="124" y="96"/>
                  </a:cubicBezTo>
                  <a:cubicBezTo>
                    <a:pt x="123" y="97"/>
                    <a:pt x="128" y="99"/>
                    <a:pt x="128" y="100"/>
                  </a:cubicBezTo>
                  <a:cubicBezTo>
                    <a:pt x="128" y="101"/>
                    <a:pt x="119" y="95"/>
                    <a:pt x="118" y="95"/>
                  </a:cubicBezTo>
                  <a:cubicBezTo>
                    <a:pt x="118" y="95"/>
                    <a:pt x="118" y="96"/>
                    <a:pt x="118" y="96"/>
                  </a:cubicBezTo>
                  <a:cubicBezTo>
                    <a:pt x="118" y="97"/>
                    <a:pt x="116" y="93"/>
                    <a:pt x="115" y="93"/>
                  </a:cubicBezTo>
                  <a:cubicBezTo>
                    <a:pt x="115" y="93"/>
                    <a:pt x="116" y="95"/>
                    <a:pt x="116" y="95"/>
                  </a:cubicBezTo>
                  <a:cubicBezTo>
                    <a:pt x="115" y="96"/>
                    <a:pt x="113" y="92"/>
                    <a:pt x="112" y="91"/>
                  </a:cubicBezTo>
                  <a:cubicBezTo>
                    <a:pt x="111" y="90"/>
                    <a:pt x="111" y="92"/>
                    <a:pt x="110" y="93"/>
                  </a:cubicBezTo>
                  <a:cubicBezTo>
                    <a:pt x="110" y="94"/>
                    <a:pt x="108" y="90"/>
                    <a:pt x="108" y="90"/>
                  </a:cubicBezTo>
                  <a:cubicBezTo>
                    <a:pt x="108" y="90"/>
                    <a:pt x="105" y="90"/>
                    <a:pt x="105" y="90"/>
                  </a:cubicBezTo>
                  <a:cubicBezTo>
                    <a:pt x="105" y="91"/>
                    <a:pt x="106" y="92"/>
                    <a:pt x="107" y="92"/>
                  </a:cubicBezTo>
                  <a:cubicBezTo>
                    <a:pt x="108" y="93"/>
                    <a:pt x="108" y="93"/>
                    <a:pt x="109" y="94"/>
                  </a:cubicBezTo>
                  <a:cubicBezTo>
                    <a:pt x="110" y="95"/>
                    <a:pt x="112" y="96"/>
                    <a:pt x="114" y="97"/>
                  </a:cubicBezTo>
                  <a:cubicBezTo>
                    <a:pt x="116" y="99"/>
                    <a:pt x="117" y="100"/>
                    <a:pt x="118" y="102"/>
                  </a:cubicBezTo>
                  <a:cubicBezTo>
                    <a:pt x="120" y="105"/>
                    <a:pt x="120" y="105"/>
                    <a:pt x="117" y="104"/>
                  </a:cubicBezTo>
                  <a:cubicBezTo>
                    <a:pt x="113" y="102"/>
                    <a:pt x="106" y="103"/>
                    <a:pt x="103" y="99"/>
                  </a:cubicBezTo>
                  <a:cubicBezTo>
                    <a:pt x="102" y="97"/>
                    <a:pt x="99" y="99"/>
                    <a:pt x="97" y="97"/>
                  </a:cubicBezTo>
                  <a:cubicBezTo>
                    <a:pt x="96" y="96"/>
                    <a:pt x="90" y="94"/>
                    <a:pt x="90" y="93"/>
                  </a:cubicBezTo>
                  <a:cubicBezTo>
                    <a:pt x="90" y="92"/>
                    <a:pt x="93" y="93"/>
                    <a:pt x="93" y="92"/>
                  </a:cubicBezTo>
                  <a:cubicBezTo>
                    <a:pt x="94" y="91"/>
                    <a:pt x="91" y="90"/>
                    <a:pt x="91" y="90"/>
                  </a:cubicBezTo>
                  <a:cubicBezTo>
                    <a:pt x="88" y="89"/>
                    <a:pt x="86" y="87"/>
                    <a:pt x="84" y="86"/>
                  </a:cubicBezTo>
                  <a:cubicBezTo>
                    <a:pt x="83" y="85"/>
                    <a:pt x="84" y="84"/>
                    <a:pt x="82" y="84"/>
                  </a:cubicBezTo>
                  <a:cubicBezTo>
                    <a:pt x="82" y="83"/>
                    <a:pt x="77" y="83"/>
                    <a:pt x="77" y="83"/>
                  </a:cubicBezTo>
                  <a:cubicBezTo>
                    <a:pt x="77" y="84"/>
                    <a:pt x="78" y="82"/>
                    <a:pt x="77" y="83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553" name="Freeform 549">
              <a:extLst>
                <a:ext uri="{FF2B5EF4-FFF2-40B4-BE49-F238E27FC236}">
                  <a16:creationId xmlns:a16="http://schemas.microsoft.com/office/drawing/2014/main" id="{149A6336-0826-7B44-8430-960C31A07C77}"/>
                </a:ext>
              </a:extLst>
            </p:cNvPr>
            <p:cNvSpPr>
              <a:spLocks/>
            </p:cNvSpPr>
            <p:nvPr/>
          </p:nvSpPr>
          <p:spPr bwMode="auto">
            <a:xfrm>
              <a:off x="2286501" y="2903186"/>
              <a:ext cx="21170" cy="7059"/>
            </a:xfrm>
            <a:custGeom>
              <a:avLst/>
              <a:gdLst>
                <a:gd name="T0" fmla="*/ 5 w 6"/>
                <a:gd name="T1" fmla="*/ 1 h 2"/>
                <a:gd name="T2" fmla="*/ 1 w 6"/>
                <a:gd name="T3" fmla="*/ 0 h 2"/>
                <a:gd name="T4" fmla="*/ 5 w 6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2">
                  <a:moveTo>
                    <a:pt x="5" y="1"/>
                  </a:moveTo>
                  <a:cubicBezTo>
                    <a:pt x="5" y="2"/>
                    <a:pt x="0" y="0"/>
                    <a:pt x="1" y="0"/>
                  </a:cubicBezTo>
                  <a:cubicBezTo>
                    <a:pt x="3" y="0"/>
                    <a:pt x="6" y="0"/>
                    <a:pt x="5" y="1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554" name="Freeform 550">
              <a:extLst>
                <a:ext uri="{FF2B5EF4-FFF2-40B4-BE49-F238E27FC236}">
                  <a16:creationId xmlns:a16="http://schemas.microsoft.com/office/drawing/2014/main" id="{6EB17759-173F-2B40-AC2D-F3BA39885F91}"/>
                </a:ext>
              </a:extLst>
            </p:cNvPr>
            <p:cNvSpPr>
              <a:spLocks/>
            </p:cNvSpPr>
            <p:nvPr/>
          </p:nvSpPr>
          <p:spPr bwMode="auto">
            <a:xfrm>
              <a:off x="2224165" y="2751421"/>
              <a:ext cx="28228" cy="7059"/>
            </a:xfrm>
            <a:custGeom>
              <a:avLst/>
              <a:gdLst>
                <a:gd name="T0" fmla="*/ 7 w 8"/>
                <a:gd name="T1" fmla="*/ 1 h 2"/>
                <a:gd name="T2" fmla="*/ 2 w 8"/>
                <a:gd name="T3" fmla="*/ 2 h 2"/>
                <a:gd name="T4" fmla="*/ 3 w 8"/>
                <a:gd name="T5" fmla="*/ 0 h 2"/>
                <a:gd name="T6" fmla="*/ 7 w 8"/>
                <a:gd name="T7" fmla="*/ 1 h 2"/>
                <a:gd name="T8" fmla="*/ 7 w 8"/>
                <a:gd name="T9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2">
                  <a:moveTo>
                    <a:pt x="7" y="1"/>
                  </a:moveTo>
                  <a:cubicBezTo>
                    <a:pt x="8" y="2"/>
                    <a:pt x="3" y="2"/>
                    <a:pt x="2" y="2"/>
                  </a:cubicBezTo>
                  <a:cubicBezTo>
                    <a:pt x="0" y="1"/>
                    <a:pt x="2" y="0"/>
                    <a:pt x="3" y="0"/>
                  </a:cubicBezTo>
                  <a:cubicBezTo>
                    <a:pt x="5" y="0"/>
                    <a:pt x="7" y="0"/>
                    <a:pt x="7" y="1"/>
                  </a:cubicBezTo>
                  <a:cubicBezTo>
                    <a:pt x="8" y="2"/>
                    <a:pt x="7" y="0"/>
                    <a:pt x="7" y="1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555" name="Freeform 551">
              <a:extLst>
                <a:ext uri="{FF2B5EF4-FFF2-40B4-BE49-F238E27FC236}">
                  <a16:creationId xmlns:a16="http://schemas.microsoft.com/office/drawing/2014/main" id="{21D5FD0B-5220-594F-8870-22C456E99A13}"/>
                </a:ext>
              </a:extLst>
            </p:cNvPr>
            <p:cNvSpPr>
              <a:spLocks/>
            </p:cNvSpPr>
            <p:nvPr/>
          </p:nvSpPr>
          <p:spPr bwMode="auto">
            <a:xfrm>
              <a:off x="2182999" y="2744362"/>
              <a:ext cx="41166" cy="34117"/>
            </a:xfrm>
            <a:custGeom>
              <a:avLst/>
              <a:gdLst>
                <a:gd name="T0" fmla="*/ 10 w 12"/>
                <a:gd name="T1" fmla="*/ 7 h 10"/>
                <a:gd name="T2" fmla="*/ 3 w 12"/>
                <a:gd name="T3" fmla="*/ 9 h 10"/>
                <a:gd name="T4" fmla="*/ 2 w 12"/>
                <a:gd name="T5" fmla="*/ 2 h 10"/>
                <a:gd name="T6" fmla="*/ 9 w 12"/>
                <a:gd name="T7" fmla="*/ 0 h 10"/>
                <a:gd name="T8" fmla="*/ 10 w 12"/>
                <a:gd name="T9" fmla="*/ 7 h 10"/>
                <a:gd name="T10" fmla="*/ 10 w 12"/>
                <a:gd name="T11" fmla="*/ 7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" h="10">
                  <a:moveTo>
                    <a:pt x="10" y="7"/>
                  </a:moveTo>
                  <a:cubicBezTo>
                    <a:pt x="8" y="8"/>
                    <a:pt x="6" y="10"/>
                    <a:pt x="3" y="9"/>
                  </a:cubicBezTo>
                  <a:cubicBezTo>
                    <a:pt x="0" y="7"/>
                    <a:pt x="0" y="4"/>
                    <a:pt x="2" y="2"/>
                  </a:cubicBezTo>
                  <a:cubicBezTo>
                    <a:pt x="3" y="0"/>
                    <a:pt x="7" y="0"/>
                    <a:pt x="9" y="0"/>
                  </a:cubicBezTo>
                  <a:cubicBezTo>
                    <a:pt x="11" y="0"/>
                    <a:pt x="12" y="5"/>
                    <a:pt x="10" y="7"/>
                  </a:cubicBezTo>
                  <a:cubicBezTo>
                    <a:pt x="9" y="8"/>
                    <a:pt x="12" y="6"/>
                    <a:pt x="10" y="7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556" name="Freeform 552">
              <a:extLst>
                <a:ext uri="{FF2B5EF4-FFF2-40B4-BE49-F238E27FC236}">
                  <a16:creationId xmlns:a16="http://schemas.microsoft.com/office/drawing/2014/main" id="{5EB0A09F-50D0-1345-B8BC-5C4BB94677A9}"/>
                </a:ext>
              </a:extLst>
            </p:cNvPr>
            <p:cNvSpPr>
              <a:spLocks/>
            </p:cNvSpPr>
            <p:nvPr/>
          </p:nvSpPr>
          <p:spPr bwMode="auto">
            <a:xfrm>
              <a:off x="2145361" y="2713773"/>
              <a:ext cx="23524" cy="12942"/>
            </a:xfrm>
            <a:custGeom>
              <a:avLst/>
              <a:gdLst>
                <a:gd name="T0" fmla="*/ 1 w 7"/>
                <a:gd name="T1" fmla="*/ 4 h 4"/>
                <a:gd name="T2" fmla="*/ 5 w 7"/>
                <a:gd name="T3" fmla="*/ 0 h 4"/>
                <a:gd name="T4" fmla="*/ 1 w 7"/>
                <a:gd name="T5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" h="4">
                  <a:moveTo>
                    <a:pt x="1" y="4"/>
                  </a:moveTo>
                  <a:cubicBezTo>
                    <a:pt x="0" y="4"/>
                    <a:pt x="4" y="0"/>
                    <a:pt x="5" y="0"/>
                  </a:cubicBezTo>
                  <a:cubicBezTo>
                    <a:pt x="7" y="1"/>
                    <a:pt x="3" y="4"/>
                    <a:pt x="1" y="4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557" name="Freeform 553">
              <a:extLst>
                <a:ext uri="{FF2B5EF4-FFF2-40B4-BE49-F238E27FC236}">
                  <a16:creationId xmlns:a16="http://schemas.microsoft.com/office/drawing/2014/main" id="{9FB90873-08DE-D744-A012-5D04A332B0A7}"/>
                </a:ext>
              </a:extLst>
            </p:cNvPr>
            <p:cNvSpPr>
              <a:spLocks/>
            </p:cNvSpPr>
            <p:nvPr/>
          </p:nvSpPr>
          <p:spPr bwMode="auto">
            <a:xfrm>
              <a:off x="2179471" y="2710243"/>
              <a:ext cx="21170" cy="10588"/>
            </a:xfrm>
            <a:custGeom>
              <a:avLst/>
              <a:gdLst>
                <a:gd name="T0" fmla="*/ 2 w 6"/>
                <a:gd name="T1" fmla="*/ 3 h 3"/>
                <a:gd name="T2" fmla="*/ 2 w 6"/>
                <a:gd name="T3" fmla="*/ 1 h 3"/>
                <a:gd name="T4" fmla="*/ 2 w 6"/>
                <a:gd name="T5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3">
                  <a:moveTo>
                    <a:pt x="2" y="3"/>
                  </a:moveTo>
                  <a:cubicBezTo>
                    <a:pt x="2" y="3"/>
                    <a:pt x="0" y="1"/>
                    <a:pt x="2" y="1"/>
                  </a:cubicBezTo>
                  <a:cubicBezTo>
                    <a:pt x="3" y="0"/>
                    <a:pt x="6" y="3"/>
                    <a:pt x="2" y="3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558" name="Freeform 554">
              <a:extLst>
                <a:ext uri="{FF2B5EF4-FFF2-40B4-BE49-F238E27FC236}">
                  <a16:creationId xmlns:a16="http://schemas.microsoft.com/office/drawing/2014/main" id="{DB477779-E893-7941-8375-DC114776AE2B}"/>
                </a:ext>
              </a:extLst>
            </p:cNvPr>
            <p:cNvSpPr>
              <a:spLocks/>
            </p:cNvSpPr>
            <p:nvPr/>
          </p:nvSpPr>
          <p:spPr bwMode="auto">
            <a:xfrm>
              <a:off x="2159476" y="2703185"/>
              <a:ext cx="16466" cy="7059"/>
            </a:xfrm>
            <a:custGeom>
              <a:avLst/>
              <a:gdLst>
                <a:gd name="T0" fmla="*/ 0 w 5"/>
                <a:gd name="T1" fmla="*/ 1 h 2"/>
                <a:gd name="T2" fmla="*/ 4 w 5"/>
                <a:gd name="T3" fmla="*/ 0 h 2"/>
                <a:gd name="T4" fmla="*/ 0 w 5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2">
                  <a:moveTo>
                    <a:pt x="0" y="1"/>
                  </a:moveTo>
                  <a:cubicBezTo>
                    <a:pt x="2" y="2"/>
                    <a:pt x="5" y="1"/>
                    <a:pt x="4" y="0"/>
                  </a:cubicBezTo>
                  <a:cubicBezTo>
                    <a:pt x="2" y="0"/>
                    <a:pt x="0" y="1"/>
                    <a:pt x="0" y="1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559" name="Freeform 555">
              <a:extLst>
                <a:ext uri="{FF2B5EF4-FFF2-40B4-BE49-F238E27FC236}">
                  <a16:creationId xmlns:a16="http://schemas.microsoft.com/office/drawing/2014/main" id="{C9E9232A-D80F-9F46-8199-EADAA361F52E}"/>
                </a:ext>
              </a:extLst>
            </p:cNvPr>
            <p:cNvSpPr>
              <a:spLocks/>
            </p:cNvSpPr>
            <p:nvPr/>
          </p:nvSpPr>
          <p:spPr bwMode="auto">
            <a:xfrm>
              <a:off x="2117134" y="2571420"/>
              <a:ext cx="90565" cy="38824"/>
            </a:xfrm>
            <a:custGeom>
              <a:avLst/>
              <a:gdLst>
                <a:gd name="T0" fmla="*/ 25 w 26"/>
                <a:gd name="T1" fmla="*/ 9 h 11"/>
                <a:gd name="T2" fmla="*/ 18 w 26"/>
                <a:gd name="T3" fmla="*/ 8 h 11"/>
                <a:gd name="T4" fmla="*/ 10 w 26"/>
                <a:gd name="T5" fmla="*/ 10 h 11"/>
                <a:gd name="T6" fmla="*/ 3 w 26"/>
                <a:gd name="T7" fmla="*/ 6 h 11"/>
                <a:gd name="T8" fmla="*/ 2 w 26"/>
                <a:gd name="T9" fmla="*/ 1 h 11"/>
                <a:gd name="T10" fmla="*/ 8 w 26"/>
                <a:gd name="T11" fmla="*/ 2 h 11"/>
                <a:gd name="T12" fmla="*/ 17 w 26"/>
                <a:gd name="T13" fmla="*/ 2 h 11"/>
                <a:gd name="T14" fmla="*/ 22 w 26"/>
                <a:gd name="T15" fmla="*/ 5 h 11"/>
                <a:gd name="T16" fmla="*/ 25 w 26"/>
                <a:gd name="T17" fmla="*/ 9 h 11"/>
                <a:gd name="T18" fmla="*/ 25 w 26"/>
                <a:gd name="T19" fmla="*/ 9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" h="11">
                  <a:moveTo>
                    <a:pt x="25" y="9"/>
                  </a:moveTo>
                  <a:cubicBezTo>
                    <a:pt x="22" y="9"/>
                    <a:pt x="20" y="8"/>
                    <a:pt x="18" y="8"/>
                  </a:cubicBezTo>
                  <a:cubicBezTo>
                    <a:pt x="15" y="8"/>
                    <a:pt x="13" y="10"/>
                    <a:pt x="10" y="10"/>
                  </a:cubicBezTo>
                  <a:cubicBezTo>
                    <a:pt x="7" y="11"/>
                    <a:pt x="6" y="7"/>
                    <a:pt x="3" y="6"/>
                  </a:cubicBezTo>
                  <a:cubicBezTo>
                    <a:pt x="2" y="5"/>
                    <a:pt x="0" y="3"/>
                    <a:pt x="2" y="1"/>
                  </a:cubicBezTo>
                  <a:cubicBezTo>
                    <a:pt x="3" y="0"/>
                    <a:pt x="7" y="2"/>
                    <a:pt x="8" y="2"/>
                  </a:cubicBezTo>
                  <a:cubicBezTo>
                    <a:pt x="11" y="3"/>
                    <a:pt x="14" y="1"/>
                    <a:pt x="17" y="2"/>
                  </a:cubicBezTo>
                  <a:cubicBezTo>
                    <a:pt x="19" y="2"/>
                    <a:pt x="20" y="4"/>
                    <a:pt x="22" y="5"/>
                  </a:cubicBezTo>
                  <a:cubicBezTo>
                    <a:pt x="22" y="6"/>
                    <a:pt x="25" y="9"/>
                    <a:pt x="25" y="9"/>
                  </a:cubicBezTo>
                  <a:cubicBezTo>
                    <a:pt x="23" y="9"/>
                    <a:pt x="26" y="9"/>
                    <a:pt x="25" y="9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560" name="Freeform 556">
              <a:extLst>
                <a:ext uri="{FF2B5EF4-FFF2-40B4-BE49-F238E27FC236}">
                  <a16:creationId xmlns:a16="http://schemas.microsoft.com/office/drawing/2014/main" id="{B1C3E978-02FB-574C-B978-E06E0C1DFB6D}"/>
                </a:ext>
              </a:extLst>
            </p:cNvPr>
            <p:cNvSpPr>
              <a:spLocks/>
            </p:cNvSpPr>
            <p:nvPr/>
          </p:nvSpPr>
          <p:spPr bwMode="auto">
            <a:xfrm>
              <a:off x="1303227" y="3197304"/>
              <a:ext cx="99974" cy="65883"/>
            </a:xfrm>
            <a:custGeom>
              <a:avLst/>
              <a:gdLst>
                <a:gd name="T0" fmla="*/ 27 w 29"/>
                <a:gd name="T1" fmla="*/ 16 h 19"/>
                <a:gd name="T2" fmla="*/ 24 w 29"/>
                <a:gd name="T3" fmla="*/ 12 h 19"/>
                <a:gd name="T4" fmla="*/ 19 w 29"/>
                <a:gd name="T5" fmla="*/ 10 h 19"/>
                <a:gd name="T6" fmla="*/ 14 w 29"/>
                <a:gd name="T7" fmla="*/ 3 h 19"/>
                <a:gd name="T8" fmla="*/ 8 w 29"/>
                <a:gd name="T9" fmla="*/ 2 h 19"/>
                <a:gd name="T10" fmla="*/ 2 w 29"/>
                <a:gd name="T11" fmla="*/ 0 h 19"/>
                <a:gd name="T12" fmla="*/ 3 w 29"/>
                <a:gd name="T13" fmla="*/ 2 h 19"/>
                <a:gd name="T14" fmla="*/ 5 w 29"/>
                <a:gd name="T15" fmla="*/ 3 h 19"/>
                <a:gd name="T16" fmla="*/ 6 w 29"/>
                <a:gd name="T17" fmla="*/ 4 h 19"/>
                <a:gd name="T18" fmla="*/ 4 w 29"/>
                <a:gd name="T19" fmla="*/ 2 h 19"/>
                <a:gd name="T20" fmla="*/ 4 w 29"/>
                <a:gd name="T21" fmla="*/ 4 h 19"/>
                <a:gd name="T22" fmla="*/ 7 w 29"/>
                <a:gd name="T23" fmla="*/ 6 h 19"/>
                <a:gd name="T24" fmla="*/ 12 w 29"/>
                <a:gd name="T25" fmla="*/ 9 h 19"/>
                <a:gd name="T26" fmla="*/ 10 w 29"/>
                <a:gd name="T27" fmla="*/ 10 h 19"/>
                <a:gd name="T28" fmla="*/ 14 w 29"/>
                <a:gd name="T29" fmla="*/ 10 h 19"/>
                <a:gd name="T30" fmla="*/ 14 w 29"/>
                <a:gd name="T31" fmla="*/ 12 h 19"/>
                <a:gd name="T32" fmla="*/ 19 w 29"/>
                <a:gd name="T33" fmla="*/ 12 h 19"/>
                <a:gd name="T34" fmla="*/ 27 w 29"/>
                <a:gd name="T35" fmla="*/ 16 h 19"/>
                <a:gd name="T36" fmla="*/ 27 w 29"/>
                <a:gd name="T37" fmla="*/ 16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9" h="19">
                  <a:moveTo>
                    <a:pt x="27" y="16"/>
                  </a:moveTo>
                  <a:cubicBezTo>
                    <a:pt x="26" y="15"/>
                    <a:pt x="25" y="13"/>
                    <a:pt x="24" y="12"/>
                  </a:cubicBezTo>
                  <a:cubicBezTo>
                    <a:pt x="23" y="10"/>
                    <a:pt x="21" y="10"/>
                    <a:pt x="19" y="10"/>
                  </a:cubicBezTo>
                  <a:cubicBezTo>
                    <a:pt x="17" y="8"/>
                    <a:pt x="17" y="4"/>
                    <a:pt x="14" y="3"/>
                  </a:cubicBezTo>
                  <a:cubicBezTo>
                    <a:pt x="13" y="3"/>
                    <a:pt x="10" y="3"/>
                    <a:pt x="8" y="2"/>
                  </a:cubicBezTo>
                  <a:cubicBezTo>
                    <a:pt x="7" y="1"/>
                    <a:pt x="5" y="0"/>
                    <a:pt x="2" y="0"/>
                  </a:cubicBezTo>
                  <a:cubicBezTo>
                    <a:pt x="0" y="0"/>
                    <a:pt x="1" y="2"/>
                    <a:pt x="3" y="2"/>
                  </a:cubicBezTo>
                  <a:cubicBezTo>
                    <a:pt x="4" y="2"/>
                    <a:pt x="4" y="2"/>
                    <a:pt x="5" y="3"/>
                  </a:cubicBezTo>
                  <a:cubicBezTo>
                    <a:pt x="5" y="3"/>
                    <a:pt x="6" y="4"/>
                    <a:pt x="6" y="4"/>
                  </a:cubicBezTo>
                  <a:cubicBezTo>
                    <a:pt x="5" y="4"/>
                    <a:pt x="4" y="3"/>
                    <a:pt x="4" y="2"/>
                  </a:cubicBezTo>
                  <a:cubicBezTo>
                    <a:pt x="4" y="2"/>
                    <a:pt x="4" y="4"/>
                    <a:pt x="4" y="4"/>
                  </a:cubicBezTo>
                  <a:cubicBezTo>
                    <a:pt x="4" y="6"/>
                    <a:pt x="6" y="6"/>
                    <a:pt x="7" y="6"/>
                  </a:cubicBezTo>
                  <a:cubicBezTo>
                    <a:pt x="7" y="6"/>
                    <a:pt x="12" y="9"/>
                    <a:pt x="12" y="9"/>
                  </a:cubicBezTo>
                  <a:cubicBezTo>
                    <a:pt x="12" y="9"/>
                    <a:pt x="11" y="9"/>
                    <a:pt x="10" y="10"/>
                  </a:cubicBezTo>
                  <a:cubicBezTo>
                    <a:pt x="10" y="10"/>
                    <a:pt x="14" y="10"/>
                    <a:pt x="14" y="10"/>
                  </a:cubicBezTo>
                  <a:cubicBezTo>
                    <a:pt x="16" y="11"/>
                    <a:pt x="14" y="12"/>
                    <a:pt x="14" y="12"/>
                  </a:cubicBezTo>
                  <a:cubicBezTo>
                    <a:pt x="15" y="13"/>
                    <a:pt x="18" y="12"/>
                    <a:pt x="19" y="12"/>
                  </a:cubicBezTo>
                  <a:cubicBezTo>
                    <a:pt x="14" y="13"/>
                    <a:pt x="29" y="19"/>
                    <a:pt x="27" y="16"/>
                  </a:cubicBezTo>
                  <a:cubicBezTo>
                    <a:pt x="26" y="15"/>
                    <a:pt x="28" y="18"/>
                    <a:pt x="27" y="16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561" name="Freeform 557">
              <a:extLst>
                <a:ext uri="{FF2B5EF4-FFF2-40B4-BE49-F238E27FC236}">
                  <a16:creationId xmlns:a16="http://schemas.microsoft.com/office/drawing/2014/main" id="{56401069-18F3-5644-AF1F-9D2185C6A93D}"/>
                </a:ext>
              </a:extLst>
            </p:cNvPr>
            <p:cNvSpPr>
              <a:spLocks/>
            </p:cNvSpPr>
            <p:nvPr/>
          </p:nvSpPr>
          <p:spPr bwMode="auto">
            <a:xfrm>
              <a:off x="1224424" y="3120833"/>
              <a:ext cx="44694" cy="48236"/>
            </a:xfrm>
            <a:custGeom>
              <a:avLst/>
              <a:gdLst>
                <a:gd name="T0" fmla="*/ 11 w 13"/>
                <a:gd name="T1" fmla="*/ 14 h 14"/>
                <a:gd name="T2" fmla="*/ 11 w 13"/>
                <a:gd name="T3" fmla="*/ 14 h 14"/>
                <a:gd name="T4" fmla="*/ 8 w 13"/>
                <a:gd name="T5" fmla="*/ 11 h 14"/>
                <a:gd name="T6" fmla="*/ 7 w 13"/>
                <a:gd name="T7" fmla="*/ 7 h 14"/>
                <a:gd name="T8" fmla="*/ 6 w 13"/>
                <a:gd name="T9" fmla="*/ 5 h 14"/>
                <a:gd name="T10" fmla="*/ 7 w 13"/>
                <a:gd name="T11" fmla="*/ 2 h 14"/>
                <a:gd name="T12" fmla="*/ 4 w 13"/>
                <a:gd name="T13" fmla="*/ 4 h 14"/>
                <a:gd name="T14" fmla="*/ 6 w 13"/>
                <a:gd name="T15" fmla="*/ 1 h 14"/>
                <a:gd name="T16" fmla="*/ 1 w 13"/>
                <a:gd name="T17" fmla="*/ 0 h 14"/>
                <a:gd name="T18" fmla="*/ 3 w 13"/>
                <a:gd name="T19" fmla="*/ 6 h 14"/>
                <a:gd name="T20" fmla="*/ 11 w 13"/>
                <a:gd name="T21" fmla="*/ 14 h 14"/>
                <a:gd name="T22" fmla="*/ 11 w 13"/>
                <a:gd name="T23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" h="14">
                  <a:moveTo>
                    <a:pt x="11" y="14"/>
                  </a:moveTo>
                  <a:cubicBezTo>
                    <a:pt x="11" y="14"/>
                    <a:pt x="11" y="14"/>
                    <a:pt x="11" y="14"/>
                  </a:cubicBezTo>
                  <a:cubicBezTo>
                    <a:pt x="11" y="13"/>
                    <a:pt x="9" y="11"/>
                    <a:pt x="8" y="11"/>
                  </a:cubicBezTo>
                  <a:cubicBezTo>
                    <a:pt x="7" y="9"/>
                    <a:pt x="8" y="8"/>
                    <a:pt x="7" y="7"/>
                  </a:cubicBezTo>
                  <a:cubicBezTo>
                    <a:pt x="6" y="6"/>
                    <a:pt x="6" y="6"/>
                    <a:pt x="6" y="5"/>
                  </a:cubicBezTo>
                  <a:cubicBezTo>
                    <a:pt x="5" y="3"/>
                    <a:pt x="6" y="3"/>
                    <a:pt x="7" y="2"/>
                  </a:cubicBezTo>
                  <a:cubicBezTo>
                    <a:pt x="9" y="0"/>
                    <a:pt x="3" y="3"/>
                    <a:pt x="4" y="4"/>
                  </a:cubicBezTo>
                  <a:cubicBezTo>
                    <a:pt x="3" y="3"/>
                    <a:pt x="6" y="1"/>
                    <a:pt x="6" y="1"/>
                  </a:cubicBezTo>
                  <a:cubicBezTo>
                    <a:pt x="5" y="0"/>
                    <a:pt x="1" y="0"/>
                    <a:pt x="1" y="0"/>
                  </a:cubicBezTo>
                  <a:cubicBezTo>
                    <a:pt x="0" y="1"/>
                    <a:pt x="2" y="5"/>
                    <a:pt x="3" y="6"/>
                  </a:cubicBezTo>
                  <a:cubicBezTo>
                    <a:pt x="5" y="8"/>
                    <a:pt x="8" y="13"/>
                    <a:pt x="11" y="14"/>
                  </a:cubicBezTo>
                  <a:cubicBezTo>
                    <a:pt x="13" y="14"/>
                    <a:pt x="8" y="13"/>
                    <a:pt x="11" y="14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562" name="Freeform 558">
              <a:extLst>
                <a:ext uri="{FF2B5EF4-FFF2-40B4-BE49-F238E27FC236}">
                  <a16:creationId xmlns:a16="http://schemas.microsoft.com/office/drawing/2014/main" id="{2E4E4794-164D-C845-BF7E-C5B1991C546B}"/>
                </a:ext>
              </a:extLst>
            </p:cNvPr>
            <p:cNvSpPr>
              <a:spLocks/>
            </p:cNvSpPr>
            <p:nvPr/>
          </p:nvSpPr>
          <p:spPr bwMode="auto">
            <a:xfrm>
              <a:off x="1227953" y="3065538"/>
              <a:ext cx="14114" cy="14118"/>
            </a:xfrm>
            <a:custGeom>
              <a:avLst/>
              <a:gdLst>
                <a:gd name="T0" fmla="*/ 3 w 4"/>
                <a:gd name="T1" fmla="*/ 3 h 4"/>
                <a:gd name="T2" fmla="*/ 2 w 4"/>
                <a:gd name="T3" fmla="*/ 1 h 4"/>
                <a:gd name="T4" fmla="*/ 3 w 4"/>
                <a:gd name="T5" fmla="*/ 3 h 4"/>
                <a:gd name="T6" fmla="*/ 3 w 4"/>
                <a:gd name="T7" fmla="*/ 3 h 4"/>
                <a:gd name="T8" fmla="*/ 3 w 4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4">
                  <a:moveTo>
                    <a:pt x="3" y="3"/>
                  </a:moveTo>
                  <a:cubicBezTo>
                    <a:pt x="2" y="2"/>
                    <a:pt x="0" y="2"/>
                    <a:pt x="2" y="1"/>
                  </a:cubicBezTo>
                  <a:cubicBezTo>
                    <a:pt x="3" y="0"/>
                    <a:pt x="4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2" y="2"/>
                    <a:pt x="4" y="4"/>
                    <a:pt x="3" y="3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563" name="Freeform 559">
              <a:extLst>
                <a:ext uri="{FF2B5EF4-FFF2-40B4-BE49-F238E27FC236}">
                  <a16:creationId xmlns:a16="http://schemas.microsoft.com/office/drawing/2014/main" id="{64EFB99D-CE67-2D47-A792-044B8C718C27}"/>
                </a:ext>
              </a:extLst>
            </p:cNvPr>
            <p:cNvSpPr>
              <a:spLocks/>
            </p:cNvSpPr>
            <p:nvPr/>
          </p:nvSpPr>
          <p:spPr bwMode="auto">
            <a:xfrm>
              <a:off x="1210310" y="3049069"/>
              <a:ext cx="21170" cy="20000"/>
            </a:xfrm>
            <a:custGeom>
              <a:avLst/>
              <a:gdLst>
                <a:gd name="T0" fmla="*/ 5 w 6"/>
                <a:gd name="T1" fmla="*/ 2 h 6"/>
                <a:gd name="T2" fmla="*/ 0 w 6"/>
                <a:gd name="T3" fmla="*/ 1 h 6"/>
                <a:gd name="T4" fmla="*/ 1 w 6"/>
                <a:gd name="T5" fmla="*/ 3 h 6"/>
                <a:gd name="T6" fmla="*/ 1 w 6"/>
                <a:gd name="T7" fmla="*/ 6 h 6"/>
                <a:gd name="T8" fmla="*/ 5 w 6"/>
                <a:gd name="T9" fmla="*/ 5 h 6"/>
                <a:gd name="T10" fmla="*/ 3 w 6"/>
                <a:gd name="T11" fmla="*/ 3 h 6"/>
                <a:gd name="T12" fmla="*/ 5 w 6"/>
                <a:gd name="T13" fmla="*/ 2 h 6"/>
                <a:gd name="T14" fmla="*/ 5 w 6"/>
                <a:gd name="T15" fmla="*/ 2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" h="6">
                  <a:moveTo>
                    <a:pt x="5" y="2"/>
                  </a:moveTo>
                  <a:cubicBezTo>
                    <a:pt x="4" y="2"/>
                    <a:pt x="1" y="0"/>
                    <a:pt x="0" y="1"/>
                  </a:cubicBezTo>
                  <a:cubicBezTo>
                    <a:pt x="1" y="0"/>
                    <a:pt x="2" y="4"/>
                    <a:pt x="1" y="3"/>
                  </a:cubicBezTo>
                  <a:cubicBezTo>
                    <a:pt x="1" y="4"/>
                    <a:pt x="1" y="5"/>
                    <a:pt x="1" y="6"/>
                  </a:cubicBezTo>
                  <a:cubicBezTo>
                    <a:pt x="1" y="5"/>
                    <a:pt x="5" y="4"/>
                    <a:pt x="5" y="5"/>
                  </a:cubicBezTo>
                  <a:cubicBezTo>
                    <a:pt x="5" y="4"/>
                    <a:pt x="4" y="4"/>
                    <a:pt x="3" y="3"/>
                  </a:cubicBezTo>
                  <a:cubicBezTo>
                    <a:pt x="4" y="4"/>
                    <a:pt x="6" y="2"/>
                    <a:pt x="5" y="2"/>
                  </a:cubicBezTo>
                  <a:cubicBezTo>
                    <a:pt x="4" y="2"/>
                    <a:pt x="6" y="2"/>
                    <a:pt x="5" y="2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564" name="Freeform 560">
              <a:extLst>
                <a:ext uri="{FF2B5EF4-FFF2-40B4-BE49-F238E27FC236}">
                  <a16:creationId xmlns:a16="http://schemas.microsoft.com/office/drawing/2014/main" id="{BF0FF975-44B6-C64E-AA0B-21CFBC7AE50B}"/>
                </a:ext>
              </a:extLst>
            </p:cNvPr>
            <p:cNvSpPr>
              <a:spLocks/>
            </p:cNvSpPr>
            <p:nvPr/>
          </p:nvSpPr>
          <p:spPr bwMode="auto">
            <a:xfrm>
              <a:off x="1200901" y="3054950"/>
              <a:ext cx="12938" cy="21176"/>
            </a:xfrm>
            <a:custGeom>
              <a:avLst/>
              <a:gdLst>
                <a:gd name="T0" fmla="*/ 2 w 4"/>
                <a:gd name="T1" fmla="*/ 0 h 6"/>
                <a:gd name="T2" fmla="*/ 2 w 4"/>
                <a:gd name="T3" fmla="*/ 2 h 6"/>
                <a:gd name="T4" fmla="*/ 2 w 4"/>
                <a:gd name="T5" fmla="*/ 5 h 6"/>
                <a:gd name="T6" fmla="*/ 3 w 4"/>
                <a:gd name="T7" fmla="*/ 3 h 6"/>
                <a:gd name="T8" fmla="*/ 2 w 4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6">
                  <a:moveTo>
                    <a:pt x="2" y="0"/>
                  </a:moveTo>
                  <a:cubicBezTo>
                    <a:pt x="0" y="0"/>
                    <a:pt x="2" y="1"/>
                    <a:pt x="2" y="2"/>
                  </a:cubicBezTo>
                  <a:cubicBezTo>
                    <a:pt x="2" y="3"/>
                    <a:pt x="1" y="5"/>
                    <a:pt x="2" y="5"/>
                  </a:cubicBezTo>
                  <a:cubicBezTo>
                    <a:pt x="3" y="6"/>
                    <a:pt x="3" y="3"/>
                    <a:pt x="3" y="3"/>
                  </a:cubicBezTo>
                  <a:cubicBezTo>
                    <a:pt x="3" y="2"/>
                    <a:pt x="4" y="0"/>
                    <a:pt x="2" y="0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565" name="Freeform 561">
              <a:extLst>
                <a:ext uri="{FF2B5EF4-FFF2-40B4-BE49-F238E27FC236}">
                  <a16:creationId xmlns:a16="http://schemas.microsoft.com/office/drawing/2014/main" id="{29B74CC1-FE0C-8B4B-B3D8-0D0C95507223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9729" y="3034950"/>
              <a:ext cx="17642" cy="37647"/>
            </a:xfrm>
            <a:custGeom>
              <a:avLst/>
              <a:gdLst>
                <a:gd name="T0" fmla="*/ 4 w 5"/>
                <a:gd name="T1" fmla="*/ 10 h 11"/>
                <a:gd name="T2" fmla="*/ 2 w 5"/>
                <a:gd name="T3" fmla="*/ 6 h 11"/>
                <a:gd name="T4" fmla="*/ 1 w 5"/>
                <a:gd name="T5" fmla="*/ 3 h 11"/>
                <a:gd name="T6" fmla="*/ 5 w 5"/>
                <a:gd name="T7" fmla="*/ 5 h 11"/>
                <a:gd name="T8" fmla="*/ 4 w 5"/>
                <a:gd name="T9" fmla="*/ 10 h 11"/>
                <a:gd name="T10" fmla="*/ 4 w 5"/>
                <a:gd name="T11" fmla="*/ 1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11">
                  <a:moveTo>
                    <a:pt x="4" y="10"/>
                  </a:moveTo>
                  <a:cubicBezTo>
                    <a:pt x="4" y="9"/>
                    <a:pt x="2" y="6"/>
                    <a:pt x="2" y="6"/>
                  </a:cubicBezTo>
                  <a:cubicBezTo>
                    <a:pt x="4" y="4"/>
                    <a:pt x="0" y="4"/>
                    <a:pt x="1" y="3"/>
                  </a:cubicBezTo>
                  <a:cubicBezTo>
                    <a:pt x="2" y="0"/>
                    <a:pt x="5" y="5"/>
                    <a:pt x="5" y="5"/>
                  </a:cubicBezTo>
                  <a:cubicBezTo>
                    <a:pt x="5" y="6"/>
                    <a:pt x="5" y="11"/>
                    <a:pt x="4" y="10"/>
                  </a:cubicBezTo>
                  <a:cubicBezTo>
                    <a:pt x="4" y="9"/>
                    <a:pt x="5" y="11"/>
                    <a:pt x="4" y="10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566" name="Freeform 562">
              <a:extLst>
                <a:ext uri="{FF2B5EF4-FFF2-40B4-BE49-F238E27FC236}">
                  <a16:creationId xmlns:a16="http://schemas.microsoft.com/office/drawing/2014/main" id="{08CDD585-4CFE-C34C-9749-502C700472F5}"/>
                </a:ext>
              </a:extLst>
            </p:cNvPr>
            <p:cNvSpPr>
              <a:spLocks/>
            </p:cNvSpPr>
            <p:nvPr/>
          </p:nvSpPr>
          <p:spPr bwMode="auto">
            <a:xfrm>
              <a:off x="1165615" y="3020832"/>
              <a:ext cx="24699" cy="24706"/>
            </a:xfrm>
            <a:custGeom>
              <a:avLst/>
              <a:gdLst>
                <a:gd name="T0" fmla="*/ 4 w 7"/>
                <a:gd name="T1" fmla="*/ 6 h 7"/>
                <a:gd name="T2" fmla="*/ 2 w 7"/>
                <a:gd name="T3" fmla="*/ 3 h 7"/>
                <a:gd name="T4" fmla="*/ 0 w 7"/>
                <a:gd name="T5" fmla="*/ 2 h 7"/>
                <a:gd name="T6" fmla="*/ 5 w 7"/>
                <a:gd name="T7" fmla="*/ 1 h 7"/>
                <a:gd name="T8" fmla="*/ 4 w 7"/>
                <a:gd name="T9" fmla="*/ 3 h 7"/>
                <a:gd name="T10" fmla="*/ 7 w 7"/>
                <a:gd name="T11" fmla="*/ 4 h 7"/>
                <a:gd name="T12" fmla="*/ 5 w 7"/>
                <a:gd name="T13" fmla="*/ 5 h 7"/>
                <a:gd name="T14" fmla="*/ 4 w 7"/>
                <a:gd name="T15" fmla="*/ 6 h 7"/>
                <a:gd name="T16" fmla="*/ 4 w 7"/>
                <a:gd name="T17" fmla="*/ 6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" h="7">
                  <a:moveTo>
                    <a:pt x="4" y="6"/>
                  </a:moveTo>
                  <a:cubicBezTo>
                    <a:pt x="2" y="4"/>
                    <a:pt x="1" y="4"/>
                    <a:pt x="2" y="3"/>
                  </a:cubicBezTo>
                  <a:cubicBezTo>
                    <a:pt x="2" y="2"/>
                    <a:pt x="0" y="2"/>
                    <a:pt x="0" y="2"/>
                  </a:cubicBezTo>
                  <a:cubicBezTo>
                    <a:pt x="0" y="1"/>
                    <a:pt x="4" y="0"/>
                    <a:pt x="5" y="1"/>
                  </a:cubicBezTo>
                  <a:cubicBezTo>
                    <a:pt x="5" y="1"/>
                    <a:pt x="3" y="2"/>
                    <a:pt x="4" y="3"/>
                  </a:cubicBezTo>
                  <a:cubicBezTo>
                    <a:pt x="5" y="3"/>
                    <a:pt x="7" y="4"/>
                    <a:pt x="7" y="4"/>
                  </a:cubicBezTo>
                  <a:cubicBezTo>
                    <a:pt x="7" y="5"/>
                    <a:pt x="5" y="5"/>
                    <a:pt x="5" y="5"/>
                  </a:cubicBezTo>
                  <a:cubicBezTo>
                    <a:pt x="4" y="5"/>
                    <a:pt x="5" y="7"/>
                    <a:pt x="4" y="6"/>
                  </a:cubicBezTo>
                  <a:cubicBezTo>
                    <a:pt x="2" y="5"/>
                    <a:pt x="4" y="6"/>
                    <a:pt x="4" y="6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567" name="Freeform 563">
              <a:extLst>
                <a:ext uri="{FF2B5EF4-FFF2-40B4-BE49-F238E27FC236}">
                  <a16:creationId xmlns:a16="http://schemas.microsoft.com/office/drawing/2014/main" id="{5938E4C1-1D36-4C4B-844A-2EC9D408C835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0315" y="3020832"/>
              <a:ext cx="23524" cy="31765"/>
            </a:xfrm>
            <a:custGeom>
              <a:avLst/>
              <a:gdLst>
                <a:gd name="T0" fmla="*/ 3 w 7"/>
                <a:gd name="T1" fmla="*/ 8 h 9"/>
                <a:gd name="T2" fmla="*/ 4 w 7"/>
                <a:gd name="T3" fmla="*/ 6 h 9"/>
                <a:gd name="T4" fmla="*/ 2 w 7"/>
                <a:gd name="T5" fmla="*/ 4 h 9"/>
                <a:gd name="T6" fmla="*/ 3 w 7"/>
                <a:gd name="T7" fmla="*/ 1 h 9"/>
                <a:gd name="T8" fmla="*/ 6 w 7"/>
                <a:gd name="T9" fmla="*/ 5 h 9"/>
                <a:gd name="T10" fmla="*/ 3 w 7"/>
                <a:gd name="T11" fmla="*/ 8 h 9"/>
                <a:gd name="T12" fmla="*/ 3 w 7"/>
                <a:gd name="T13" fmla="*/ 8 h 9"/>
                <a:gd name="T14" fmla="*/ 3 w 7"/>
                <a:gd name="T15" fmla="*/ 8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" h="9">
                  <a:moveTo>
                    <a:pt x="3" y="8"/>
                  </a:moveTo>
                  <a:cubicBezTo>
                    <a:pt x="4" y="7"/>
                    <a:pt x="5" y="7"/>
                    <a:pt x="4" y="6"/>
                  </a:cubicBezTo>
                  <a:cubicBezTo>
                    <a:pt x="4" y="5"/>
                    <a:pt x="2" y="5"/>
                    <a:pt x="2" y="4"/>
                  </a:cubicBezTo>
                  <a:cubicBezTo>
                    <a:pt x="3" y="3"/>
                    <a:pt x="0" y="0"/>
                    <a:pt x="3" y="1"/>
                  </a:cubicBezTo>
                  <a:cubicBezTo>
                    <a:pt x="6" y="2"/>
                    <a:pt x="6" y="3"/>
                    <a:pt x="6" y="5"/>
                  </a:cubicBezTo>
                  <a:cubicBezTo>
                    <a:pt x="7" y="7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4" y="7"/>
                    <a:pt x="2" y="9"/>
                    <a:pt x="3" y="8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568" name="Freeform 564">
              <a:extLst>
                <a:ext uri="{FF2B5EF4-FFF2-40B4-BE49-F238E27FC236}">
                  <a16:creationId xmlns:a16="http://schemas.microsoft.com/office/drawing/2014/main" id="{212B2381-E63A-7746-8F09-59E08F18EAC1}"/>
                </a:ext>
              </a:extLst>
            </p:cNvPr>
            <p:cNvSpPr>
              <a:spLocks/>
            </p:cNvSpPr>
            <p:nvPr/>
          </p:nvSpPr>
          <p:spPr bwMode="auto">
            <a:xfrm>
              <a:off x="1183258" y="3027891"/>
              <a:ext cx="10585" cy="3529"/>
            </a:xfrm>
            <a:custGeom>
              <a:avLst/>
              <a:gdLst>
                <a:gd name="T0" fmla="*/ 2 w 3"/>
                <a:gd name="T1" fmla="*/ 1 h 1"/>
                <a:gd name="T2" fmla="*/ 0 w 3"/>
                <a:gd name="T3" fmla="*/ 0 h 1"/>
                <a:gd name="T4" fmla="*/ 3 w 3"/>
                <a:gd name="T5" fmla="*/ 0 h 1"/>
                <a:gd name="T6" fmla="*/ 2 w 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1">
                  <a:moveTo>
                    <a:pt x="2" y="1"/>
                  </a:moveTo>
                  <a:cubicBezTo>
                    <a:pt x="1" y="1"/>
                    <a:pt x="0" y="1"/>
                    <a:pt x="0" y="0"/>
                  </a:cubicBezTo>
                  <a:cubicBezTo>
                    <a:pt x="0" y="0"/>
                    <a:pt x="2" y="0"/>
                    <a:pt x="3" y="0"/>
                  </a:cubicBezTo>
                  <a:cubicBezTo>
                    <a:pt x="3" y="0"/>
                    <a:pt x="2" y="1"/>
                    <a:pt x="2" y="1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569" name="Freeform 565">
              <a:extLst>
                <a:ext uri="{FF2B5EF4-FFF2-40B4-BE49-F238E27FC236}">
                  <a16:creationId xmlns:a16="http://schemas.microsoft.com/office/drawing/2014/main" id="{DD74AE48-383F-344D-8C82-5A5FE614E3C9}"/>
                </a:ext>
              </a:extLst>
            </p:cNvPr>
            <p:cNvSpPr>
              <a:spLocks/>
            </p:cNvSpPr>
            <p:nvPr/>
          </p:nvSpPr>
          <p:spPr bwMode="auto">
            <a:xfrm>
              <a:off x="851580" y="3031421"/>
              <a:ext cx="45870" cy="23529"/>
            </a:xfrm>
            <a:custGeom>
              <a:avLst/>
              <a:gdLst>
                <a:gd name="T0" fmla="*/ 10 w 13"/>
                <a:gd name="T1" fmla="*/ 1 h 7"/>
                <a:gd name="T2" fmla="*/ 7 w 13"/>
                <a:gd name="T3" fmla="*/ 1 h 7"/>
                <a:gd name="T4" fmla="*/ 5 w 13"/>
                <a:gd name="T5" fmla="*/ 1 h 7"/>
                <a:gd name="T6" fmla="*/ 5 w 13"/>
                <a:gd name="T7" fmla="*/ 4 h 7"/>
                <a:gd name="T8" fmla="*/ 1 w 13"/>
                <a:gd name="T9" fmla="*/ 3 h 7"/>
                <a:gd name="T10" fmla="*/ 1 w 13"/>
                <a:gd name="T11" fmla="*/ 6 h 7"/>
                <a:gd name="T12" fmla="*/ 11 w 13"/>
                <a:gd name="T13" fmla="*/ 4 h 7"/>
                <a:gd name="T14" fmla="*/ 9 w 13"/>
                <a:gd name="T15" fmla="*/ 3 h 7"/>
                <a:gd name="T16" fmla="*/ 12 w 13"/>
                <a:gd name="T17" fmla="*/ 3 h 7"/>
                <a:gd name="T18" fmla="*/ 10 w 13"/>
                <a:gd name="T19" fmla="*/ 1 h 7"/>
                <a:gd name="T20" fmla="*/ 10 w 13"/>
                <a:gd name="T21" fmla="*/ 1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3" h="7">
                  <a:moveTo>
                    <a:pt x="10" y="1"/>
                  </a:moveTo>
                  <a:cubicBezTo>
                    <a:pt x="9" y="1"/>
                    <a:pt x="8" y="1"/>
                    <a:pt x="7" y="1"/>
                  </a:cubicBezTo>
                  <a:cubicBezTo>
                    <a:pt x="6" y="1"/>
                    <a:pt x="6" y="1"/>
                    <a:pt x="5" y="1"/>
                  </a:cubicBezTo>
                  <a:cubicBezTo>
                    <a:pt x="3" y="2"/>
                    <a:pt x="4" y="4"/>
                    <a:pt x="5" y="4"/>
                  </a:cubicBezTo>
                  <a:cubicBezTo>
                    <a:pt x="4" y="4"/>
                    <a:pt x="2" y="1"/>
                    <a:pt x="1" y="3"/>
                  </a:cubicBezTo>
                  <a:cubicBezTo>
                    <a:pt x="0" y="4"/>
                    <a:pt x="0" y="5"/>
                    <a:pt x="1" y="6"/>
                  </a:cubicBezTo>
                  <a:cubicBezTo>
                    <a:pt x="2" y="7"/>
                    <a:pt x="10" y="5"/>
                    <a:pt x="11" y="4"/>
                  </a:cubicBezTo>
                  <a:cubicBezTo>
                    <a:pt x="11" y="4"/>
                    <a:pt x="10" y="3"/>
                    <a:pt x="9" y="3"/>
                  </a:cubicBezTo>
                  <a:cubicBezTo>
                    <a:pt x="10" y="3"/>
                    <a:pt x="12" y="3"/>
                    <a:pt x="12" y="3"/>
                  </a:cubicBezTo>
                  <a:cubicBezTo>
                    <a:pt x="13" y="2"/>
                    <a:pt x="11" y="0"/>
                    <a:pt x="10" y="1"/>
                  </a:cubicBezTo>
                  <a:cubicBezTo>
                    <a:pt x="9" y="1"/>
                    <a:pt x="11" y="0"/>
                    <a:pt x="10" y="1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570" name="Freeform 566">
              <a:extLst>
                <a:ext uri="{FF2B5EF4-FFF2-40B4-BE49-F238E27FC236}">
                  <a16:creationId xmlns:a16="http://schemas.microsoft.com/office/drawing/2014/main" id="{F1472F87-541F-714B-9EA9-BF974B80FF25}"/>
                </a:ext>
              </a:extLst>
            </p:cNvPr>
            <p:cNvSpPr>
              <a:spLocks/>
            </p:cNvSpPr>
            <p:nvPr/>
          </p:nvSpPr>
          <p:spPr bwMode="auto">
            <a:xfrm>
              <a:off x="869222" y="3010244"/>
              <a:ext cx="28228" cy="24706"/>
            </a:xfrm>
            <a:custGeom>
              <a:avLst/>
              <a:gdLst>
                <a:gd name="T0" fmla="*/ 2 w 8"/>
                <a:gd name="T1" fmla="*/ 6 h 7"/>
                <a:gd name="T2" fmla="*/ 5 w 8"/>
                <a:gd name="T3" fmla="*/ 4 h 7"/>
                <a:gd name="T4" fmla="*/ 8 w 8"/>
                <a:gd name="T5" fmla="*/ 4 h 7"/>
                <a:gd name="T6" fmla="*/ 5 w 8"/>
                <a:gd name="T7" fmla="*/ 2 h 7"/>
                <a:gd name="T8" fmla="*/ 2 w 8"/>
                <a:gd name="T9" fmla="*/ 6 h 7"/>
                <a:gd name="T10" fmla="*/ 2 w 8"/>
                <a:gd name="T11" fmla="*/ 6 h 7"/>
                <a:gd name="T12" fmla="*/ 2 w 8"/>
                <a:gd name="T13" fmla="*/ 6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" h="7">
                  <a:moveTo>
                    <a:pt x="2" y="6"/>
                  </a:moveTo>
                  <a:cubicBezTo>
                    <a:pt x="3" y="5"/>
                    <a:pt x="4" y="5"/>
                    <a:pt x="5" y="4"/>
                  </a:cubicBezTo>
                  <a:cubicBezTo>
                    <a:pt x="6" y="4"/>
                    <a:pt x="8" y="4"/>
                    <a:pt x="8" y="4"/>
                  </a:cubicBezTo>
                  <a:cubicBezTo>
                    <a:pt x="8" y="4"/>
                    <a:pt x="7" y="0"/>
                    <a:pt x="5" y="2"/>
                  </a:cubicBezTo>
                  <a:cubicBezTo>
                    <a:pt x="5" y="2"/>
                    <a:pt x="1" y="5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4" y="5"/>
                    <a:pt x="0" y="7"/>
                    <a:pt x="2" y="6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571" name="Freeform 567">
              <a:extLst>
                <a:ext uri="{FF2B5EF4-FFF2-40B4-BE49-F238E27FC236}">
                  <a16:creationId xmlns:a16="http://schemas.microsoft.com/office/drawing/2014/main" id="{3B6205F3-533D-EB45-BD3F-99FDCA1FA859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802" y="3104361"/>
              <a:ext cx="34109" cy="12942"/>
            </a:xfrm>
            <a:custGeom>
              <a:avLst/>
              <a:gdLst>
                <a:gd name="T0" fmla="*/ 9 w 10"/>
                <a:gd name="T1" fmla="*/ 2 h 4"/>
                <a:gd name="T2" fmla="*/ 9 w 10"/>
                <a:gd name="T3" fmla="*/ 1 h 4"/>
                <a:gd name="T4" fmla="*/ 6 w 10"/>
                <a:gd name="T5" fmla="*/ 0 h 4"/>
                <a:gd name="T6" fmla="*/ 2 w 10"/>
                <a:gd name="T7" fmla="*/ 2 h 4"/>
                <a:gd name="T8" fmla="*/ 3 w 10"/>
                <a:gd name="T9" fmla="*/ 4 h 4"/>
                <a:gd name="T10" fmla="*/ 9 w 10"/>
                <a:gd name="T11" fmla="*/ 2 h 4"/>
                <a:gd name="T12" fmla="*/ 9 w 10"/>
                <a:gd name="T13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" h="4">
                  <a:moveTo>
                    <a:pt x="9" y="2"/>
                  </a:moveTo>
                  <a:cubicBezTo>
                    <a:pt x="10" y="2"/>
                    <a:pt x="8" y="1"/>
                    <a:pt x="9" y="1"/>
                  </a:cubicBezTo>
                  <a:cubicBezTo>
                    <a:pt x="8" y="0"/>
                    <a:pt x="7" y="0"/>
                    <a:pt x="6" y="0"/>
                  </a:cubicBezTo>
                  <a:cubicBezTo>
                    <a:pt x="5" y="1"/>
                    <a:pt x="3" y="1"/>
                    <a:pt x="2" y="2"/>
                  </a:cubicBezTo>
                  <a:cubicBezTo>
                    <a:pt x="0" y="3"/>
                    <a:pt x="2" y="4"/>
                    <a:pt x="3" y="4"/>
                  </a:cubicBezTo>
                  <a:cubicBezTo>
                    <a:pt x="5" y="4"/>
                    <a:pt x="7" y="1"/>
                    <a:pt x="9" y="2"/>
                  </a:cubicBezTo>
                  <a:cubicBezTo>
                    <a:pt x="10" y="2"/>
                    <a:pt x="7" y="1"/>
                    <a:pt x="9" y="2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572" name="Freeform 568">
              <a:extLst>
                <a:ext uri="{FF2B5EF4-FFF2-40B4-BE49-F238E27FC236}">
                  <a16:creationId xmlns:a16="http://schemas.microsoft.com/office/drawing/2014/main" id="{892D1E78-C75A-6C4F-95BD-896373BFD5B0}"/>
                </a:ext>
              </a:extLst>
            </p:cNvPr>
            <p:cNvSpPr>
              <a:spLocks/>
            </p:cNvSpPr>
            <p:nvPr/>
          </p:nvSpPr>
          <p:spPr bwMode="auto">
            <a:xfrm>
              <a:off x="631636" y="3124362"/>
              <a:ext cx="19994" cy="17648"/>
            </a:xfrm>
            <a:custGeom>
              <a:avLst/>
              <a:gdLst>
                <a:gd name="T0" fmla="*/ 6 w 6"/>
                <a:gd name="T1" fmla="*/ 2 h 5"/>
                <a:gd name="T2" fmla="*/ 3 w 6"/>
                <a:gd name="T3" fmla="*/ 2 h 5"/>
                <a:gd name="T4" fmla="*/ 3 w 6"/>
                <a:gd name="T5" fmla="*/ 4 h 5"/>
                <a:gd name="T6" fmla="*/ 0 w 6"/>
                <a:gd name="T7" fmla="*/ 5 h 5"/>
                <a:gd name="T8" fmla="*/ 6 w 6"/>
                <a:gd name="T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5">
                  <a:moveTo>
                    <a:pt x="6" y="2"/>
                  </a:moveTo>
                  <a:cubicBezTo>
                    <a:pt x="6" y="0"/>
                    <a:pt x="4" y="1"/>
                    <a:pt x="3" y="2"/>
                  </a:cubicBezTo>
                  <a:cubicBezTo>
                    <a:pt x="3" y="2"/>
                    <a:pt x="3" y="3"/>
                    <a:pt x="3" y="4"/>
                  </a:cubicBezTo>
                  <a:cubicBezTo>
                    <a:pt x="2" y="4"/>
                    <a:pt x="0" y="5"/>
                    <a:pt x="0" y="5"/>
                  </a:cubicBezTo>
                  <a:cubicBezTo>
                    <a:pt x="0" y="5"/>
                    <a:pt x="6" y="5"/>
                    <a:pt x="6" y="2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573" name="Freeform 569">
              <a:extLst>
                <a:ext uri="{FF2B5EF4-FFF2-40B4-BE49-F238E27FC236}">
                  <a16:creationId xmlns:a16="http://schemas.microsoft.com/office/drawing/2014/main" id="{6CE85532-EFC7-734E-B883-864056BB3397}"/>
                </a:ext>
              </a:extLst>
            </p:cNvPr>
            <p:cNvSpPr>
              <a:spLocks/>
            </p:cNvSpPr>
            <p:nvPr/>
          </p:nvSpPr>
          <p:spPr bwMode="auto">
            <a:xfrm>
              <a:off x="1804273" y="2696125"/>
              <a:ext cx="71746" cy="44706"/>
            </a:xfrm>
            <a:custGeom>
              <a:avLst/>
              <a:gdLst>
                <a:gd name="T0" fmla="*/ 19 w 21"/>
                <a:gd name="T1" fmla="*/ 9 h 13"/>
                <a:gd name="T2" fmla="*/ 18 w 21"/>
                <a:gd name="T3" fmla="*/ 7 h 13"/>
                <a:gd name="T4" fmla="*/ 14 w 21"/>
                <a:gd name="T5" fmla="*/ 4 h 13"/>
                <a:gd name="T6" fmla="*/ 8 w 21"/>
                <a:gd name="T7" fmla="*/ 1 h 13"/>
                <a:gd name="T8" fmla="*/ 5 w 21"/>
                <a:gd name="T9" fmla="*/ 6 h 13"/>
                <a:gd name="T10" fmla="*/ 0 w 21"/>
                <a:gd name="T11" fmla="*/ 8 h 13"/>
                <a:gd name="T12" fmla="*/ 7 w 21"/>
                <a:gd name="T13" fmla="*/ 11 h 13"/>
                <a:gd name="T14" fmla="*/ 15 w 21"/>
                <a:gd name="T15" fmla="*/ 12 h 13"/>
                <a:gd name="T16" fmla="*/ 20 w 21"/>
                <a:gd name="T17" fmla="*/ 9 h 13"/>
                <a:gd name="T18" fmla="*/ 19 w 21"/>
                <a:gd name="T19" fmla="*/ 9 h 13"/>
                <a:gd name="T20" fmla="*/ 19 w 21"/>
                <a:gd name="T21" fmla="*/ 9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1" h="13">
                  <a:moveTo>
                    <a:pt x="19" y="9"/>
                  </a:moveTo>
                  <a:cubicBezTo>
                    <a:pt x="15" y="10"/>
                    <a:pt x="19" y="8"/>
                    <a:pt x="18" y="7"/>
                  </a:cubicBezTo>
                  <a:cubicBezTo>
                    <a:pt x="17" y="7"/>
                    <a:pt x="15" y="4"/>
                    <a:pt x="14" y="4"/>
                  </a:cubicBezTo>
                  <a:cubicBezTo>
                    <a:pt x="12" y="4"/>
                    <a:pt x="10" y="1"/>
                    <a:pt x="8" y="1"/>
                  </a:cubicBezTo>
                  <a:cubicBezTo>
                    <a:pt x="6" y="0"/>
                    <a:pt x="6" y="5"/>
                    <a:pt x="5" y="6"/>
                  </a:cubicBezTo>
                  <a:cubicBezTo>
                    <a:pt x="4" y="6"/>
                    <a:pt x="0" y="6"/>
                    <a:pt x="0" y="8"/>
                  </a:cubicBezTo>
                  <a:cubicBezTo>
                    <a:pt x="1" y="10"/>
                    <a:pt x="6" y="11"/>
                    <a:pt x="7" y="11"/>
                  </a:cubicBezTo>
                  <a:cubicBezTo>
                    <a:pt x="9" y="12"/>
                    <a:pt x="13" y="13"/>
                    <a:pt x="15" y="12"/>
                  </a:cubicBezTo>
                  <a:cubicBezTo>
                    <a:pt x="15" y="12"/>
                    <a:pt x="20" y="10"/>
                    <a:pt x="20" y="9"/>
                  </a:cubicBezTo>
                  <a:cubicBezTo>
                    <a:pt x="20" y="9"/>
                    <a:pt x="19" y="9"/>
                    <a:pt x="19" y="9"/>
                  </a:cubicBezTo>
                  <a:cubicBezTo>
                    <a:pt x="18" y="10"/>
                    <a:pt x="21" y="9"/>
                    <a:pt x="19" y="9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574" name="Freeform 570">
              <a:extLst>
                <a:ext uri="{FF2B5EF4-FFF2-40B4-BE49-F238E27FC236}">
                  <a16:creationId xmlns:a16="http://schemas.microsoft.com/office/drawing/2014/main" id="{7490481C-BCE2-1B4D-B010-F2D461244058}"/>
                </a:ext>
              </a:extLst>
            </p:cNvPr>
            <p:cNvSpPr>
              <a:spLocks/>
            </p:cNvSpPr>
            <p:nvPr/>
          </p:nvSpPr>
          <p:spPr bwMode="auto">
            <a:xfrm>
              <a:off x="1779575" y="2717302"/>
              <a:ext cx="17642" cy="12942"/>
            </a:xfrm>
            <a:custGeom>
              <a:avLst/>
              <a:gdLst>
                <a:gd name="T0" fmla="*/ 2 w 5"/>
                <a:gd name="T1" fmla="*/ 4 h 4"/>
                <a:gd name="T2" fmla="*/ 4 w 5"/>
                <a:gd name="T3" fmla="*/ 1 h 4"/>
                <a:gd name="T4" fmla="*/ 2 w 5"/>
                <a:gd name="T5" fmla="*/ 4 h 4"/>
                <a:gd name="T6" fmla="*/ 2 w 5"/>
                <a:gd name="T7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4">
                  <a:moveTo>
                    <a:pt x="2" y="4"/>
                  </a:moveTo>
                  <a:cubicBezTo>
                    <a:pt x="0" y="4"/>
                    <a:pt x="4" y="0"/>
                    <a:pt x="4" y="1"/>
                  </a:cubicBezTo>
                  <a:cubicBezTo>
                    <a:pt x="5" y="1"/>
                    <a:pt x="3" y="4"/>
                    <a:pt x="2" y="4"/>
                  </a:cubicBezTo>
                  <a:cubicBezTo>
                    <a:pt x="1" y="4"/>
                    <a:pt x="4" y="4"/>
                    <a:pt x="2" y="4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575" name="Freeform 571">
              <a:extLst>
                <a:ext uri="{FF2B5EF4-FFF2-40B4-BE49-F238E27FC236}">
                  <a16:creationId xmlns:a16="http://schemas.microsoft.com/office/drawing/2014/main" id="{D9DFCE24-7350-8549-94A4-B387311E278D}"/>
                </a:ext>
              </a:extLst>
            </p:cNvPr>
            <p:cNvSpPr>
              <a:spLocks/>
            </p:cNvSpPr>
            <p:nvPr/>
          </p:nvSpPr>
          <p:spPr bwMode="auto">
            <a:xfrm>
              <a:off x="1758403" y="2730243"/>
              <a:ext cx="7057" cy="7059"/>
            </a:xfrm>
            <a:custGeom>
              <a:avLst/>
              <a:gdLst>
                <a:gd name="T0" fmla="*/ 1 w 2"/>
                <a:gd name="T1" fmla="*/ 2 h 2"/>
                <a:gd name="T2" fmla="*/ 1 w 2"/>
                <a:gd name="T3" fmla="*/ 0 h 2"/>
                <a:gd name="T4" fmla="*/ 1 w 2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1" y="2"/>
                  </a:moveTo>
                  <a:cubicBezTo>
                    <a:pt x="0" y="2"/>
                    <a:pt x="0" y="1"/>
                    <a:pt x="1" y="0"/>
                  </a:cubicBezTo>
                  <a:cubicBezTo>
                    <a:pt x="2" y="0"/>
                    <a:pt x="2" y="2"/>
                    <a:pt x="1" y="2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576" name="Freeform 572">
              <a:extLst>
                <a:ext uri="{FF2B5EF4-FFF2-40B4-BE49-F238E27FC236}">
                  <a16:creationId xmlns:a16="http://schemas.microsoft.com/office/drawing/2014/main" id="{FD4939ED-AD89-9445-ADA1-3A6A66C9A4F3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2009" y="2585538"/>
              <a:ext cx="317565" cy="155294"/>
            </a:xfrm>
            <a:custGeom>
              <a:avLst/>
              <a:gdLst>
                <a:gd name="T0" fmla="*/ 76 w 92"/>
                <a:gd name="T1" fmla="*/ 41 h 45"/>
                <a:gd name="T2" fmla="*/ 71 w 92"/>
                <a:gd name="T3" fmla="*/ 39 h 45"/>
                <a:gd name="T4" fmla="*/ 61 w 92"/>
                <a:gd name="T5" fmla="*/ 38 h 45"/>
                <a:gd name="T6" fmla="*/ 45 w 92"/>
                <a:gd name="T7" fmla="*/ 43 h 45"/>
                <a:gd name="T8" fmla="*/ 29 w 92"/>
                <a:gd name="T9" fmla="*/ 41 h 45"/>
                <a:gd name="T10" fmla="*/ 21 w 92"/>
                <a:gd name="T11" fmla="*/ 38 h 45"/>
                <a:gd name="T12" fmla="*/ 10 w 92"/>
                <a:gd name="T13" fmla="*/ 31 h 45"/>
                <a:gd name="T14" fmla="*/ 40 w 92"/>
                <a:gd name="T15" fmla="*/ 29 h 45"/>
                <a:gd name="T16" fmla="*/ 9 w 92"/>
                <a:gd name="T17" fmla="*/ 26 h 45"/>
                <a:gd name="T18" fmla="*/ 16 w 92"/>
                <a:gd name="T19" fmla="*/ 19 h 45"/>
                <a:gd name="T20" fmla="*/ 14 w 92"/>
                <a:gd name="T21" fmla="*/ 18 h 45"/>
                <a:gd name="T22" fmla="*/ 7 w 92"/>
                <a:gd name="T23" fmla="*/ 17 h 45"/>
                <a:gd name="T24" fmla="*/ 4 w 92"/>
                <a:gd name="T25" fmla="*/ 11 h 45"/>
                <a:gd name="T26" fmla="*/ 8 w 92"/>
                <a:gd name="T27" fmla="*/ 7 h 45"/>
                <a:gd name="T28" fmla="*/ 24 w 92"/>
                <a:gd name="T29" fmla="*/ 1 h 45"/>
                <a:gd name="T30" fmla="*/ 29 w 92"/>
                <a:gd name="T31" fmla="*/ 7 h 45"/>
                <a:gd name="T32" fmla="*/ 39 w 92"/>
                <a:gd name="T33" fmla="*/ 6 h 45"/>
                <a:gd name="T34" fmla="*/ 43 w 92"/>
                <a:gd name="T35" fmla="*/ 8 h 45"/>
                <a:gd name="T36" fmla="*/ 47 w 92"/>
                <a:gd name="T37" fmla="*/ 9 h 45"/>
                <a:gd name="T38" fmla="*/ 43 w 92"/>
                <a:gd name="T39" fmla="*/ 4 h 45"/>
                <a:gd name="T40" fmla="*/ 54 w 92"/>
                <a:gd name="T41" fmla="*/ 10 h 45"/>
                <a:gd name="T42" fmla="*/ 60 w 92"/>
                <a:gd name="T43" fmla="*/ 14 h 45"/>
                <a:gd name="T44" fmla="*/ 59 w 92"/>
                <a:gd name="T45" fmla="*/ 1 h 45"/>
                <a:gd name="T46" fmla="*/ 69 w 92"/>
                <a:gd name="T47" fmla="*/ 6 h 45"/>
                <a:gd name="T48" fmla="*/ 74 w 92"/>
                <a:gd name="T49" fmla="*/ 19 h 45"/>
                <a:gd name="T50" fmla="*/ 82 w 92"/>
                <a:gd name="T51" fmla="*/ 26 h 45"/>
                <a:gd name="T52" fmla="*/ 92 w 92"/>
                <a:gd name="T53" fmla="*/ 33 h 45"/>
                <a:gd name="T54" fmla="*/ 83 w 92"/>
                <a:gd name="T55" fmla="*/ 35 h 45"/>
                <a:gd name="T56" fmla="*/ 81 w 92"/>
                <a:gd name="T57" fmla="*/ 36 h 45"/>
                <a:gd name="T58" fmla="*/ 85 w 92"/>
                <a:gd name="T59" fmla="*/ 36 h 45"/>
                <a:gd name="T60" fmla="*/ 89 w 92"/>
                <a:gd name="T61" fmla="*/ 39 h 45"/>
                <a:gd name="T62" fmla="*/ 83 w 92"/>
                <a:gd name="T63" fmla="*/ 41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92" h="45">
                  <a:moveTo>
                    <a:pt x="83" y="41"/>
                  </a:moveTo>
                  <a:cubicBezTo>
                    <a:pt x="81" y="41"/>
                    <a:pt x="79" y="41"/>
                    <a:pt x="76" y="41"/>
                  </a:cubicBezTo>
                  <a:cubicBezTo>
                    <a:pt x="75" y="41"/>
                    <a:pt x="74" y="41"/>
                    <a:pt x="73" y="41"/>
                  </a:cubicBezTo>
                  <a:cubicBezTo>
                    <a:pt x="72" y="41"/>
                    <a:pt x="72" y="40"/>
                    <a:pt x="71" y="39"/>
                  </a:cubicBezTo>
                  <a:cubicBezTo>
                    <a:pt x="70" y="39"/>
                    <a:pt x="66" y="40"/>
                    <a:pt x="65" y="38"/>
                  </a:cubicBezTo>
                  <a:cubicBezTo>
                    <a:pt x="65" y="35"/>
                    <a:pt x="63" y="37"/>
                    <a:pt x="61" y="38"/>
                  </a:cubicBezTo>
                  <a:cubicBezTo>
                    <a:pt x="58" y="40"/>
                    <a:pt x="56" y="39"/>
                    <a:pt x="54" y="40"/>
                  </a:cubicBezTo>
                  <a:cubicBezTo>
                    <a:pt x="51" y="41"/>
                    <a:pt x="48" y="42"/>
                    <a:pt x="45" y="43"/>
                  </a:cubicBezTo>
                  <a:cubicBezTo>
                    <a:pt x="41" y="43"/>
                    <a:pt x="35" y="45"/>
                    <a:pt x="31" y="43"/>
                  </a:cubicBezTo>
                  <a:cubicBezTo>
                    <a:pt x="31" y="43"/>
                    <a:pt x="29" y="42"/>
                    <a:pt x="29" y="41"/>
                  </a:cubicBezTo>
                  <a:cubicBezTo>
                    <a:pt x="29" y="40"/>
                    <a:pt x="29" y="38"/>
                    <a:pt x="27" y="38"/>
                  </a:cubicBezTo>
                  <a:cubicBezTo>
                    <a:pt x="25" y="38"/>
                    <a:pt x="23" y="38"/>
                    <a:pt x="21" y="38"/>
                  </a:cubicBezTo>
                  <a:cubicBezTo>
                    <a:pt x="19" y="38"/>
                    <a:pt x="17" y="38"/>
                    <a:pt x="15" y="36"/>
                  </a:cubicBezTo>
                  <a:cubicBezTo>
                    <a:pt x="14" y="36"/>
                    <a:pt x="9" y="32"/>
                    <a:pt x="10" y="31"/>
                  </a:cubicBezTo>
                  <a:cubicBezTo>
                    <a:pt x="16" y="28"/>
                    <a:pt x="23" y="29"/>
                    <a:pt x="28" y="29"/>
                  </a:cubicBezTo>
                  <a:cubicBezTo>
                    <a:pt x="29" y="29"/>
                    <a:pt x="40" y="29"/>
                    <a:pt x="40" y="29"/>
                  </a:cubicBezTo>
                  <a:cubicBezTo>
                    <a:pt x="40" y="27"/>
                    <a:pt x="26" y="25"/>
                    <a:pt x="25" y="25"/>
                  </a:cubicBezTo>
                  <a:cubicBezTo>
                    <a:pt x="20" y="25"/>
                    <a:pt x="14" y="28"/>
                    <a:pt x="9" y="26"/>
                  </a:cubicBezTo>
                  <a:cubicBezTo>
                    <a:pt x="7" y="25"/>
                    <a:pt x="3" y="23"/>
                    <a:pt x="7" y="21"/>
                  </a:cubicBezTo>
                  <a:cubicBezTo>
                    <a:pt x="10" y="20"/>
                    <a:pt x="13" y="19"/>
                    <a:pt x="16" y="19"/>
                  </a:cubicBezTo>
                  <a:cubicBezTo>
                    <a:pt x="18" y="18"/>
                    <a:pt x="20" y="18"/>
                    <a:pt x="21" y="18"/>
                  </a:cubicBezTo>
                  <a:cubicBezTo>
                    <a:pt x="19" y="19"/>
                    <a:pt x="16" y="18"/>
                    <a:pt x="14" y="18"/>
                  </a:cubicBezTo>
                  <a:cubicBezTo>
                    <a:pt x="13" y="18"/>
                    <a:pt x="7" y="19"/>
                    <a:pt x="6" y="18"/>
                  </a:cubicBezTo>
                  <a:cubicBezTo>
                    <a:pt x="6" y="18"/>
                    <a:pt x="7" y="17"/>
                    <a:pt x="7" y="17"/>
                  </a:cubicBezTo>
                  <a:cubicBezTo>
                    <a:pt x="7" y="16"/>
                    <a:pt x="0" y="17"/>
                    <a:pt x="1" y="15"/>
                  </a:cubicBezTo>
                  <a:cubicBezTo>
                    <a:pt x="2" y="14"/>
                    <a:pt x="3" y="12"/>
                    <a:pt x="4" y="11"/>
                  </a:cubicBezTo>
                  <a:cubicBezTo>
                    <a:pt x="8" y="10"/>
                    <a:pt x="4" y="10"/>
                    <a:pt x="4" y="9"/>
                  </a:cubicBezTo>
                  <a:cubicBezTo>
                    <a:pt x="4" y="9"/>
                    <a:pt x="7" y="7"/>
                    <a:pt x="8" y="7"/>
                  </a:cubicBezTo>
                  <a:cubicBezTo>
                    <a:pt x="10" y="6"/>
                    <a:pt x="11" y="5"/>
                    <a:pt x="13" y="4"/>
                  </a:cubicBezTo>
                  <a:cubicBezTo>
                    <a:pt x="17" y="2"/>
                    <a:pt x="20" y="1"/>
                    <a:pt x="24" y="1"/>
                  </a:cubicBezTo>
                  <a:cubicBezTo>
                    <a:pt x="29" y="1"/>
                    <a:pt x="24" y="7"/>
                    <a:pt x="24" y="7"/>
                  </a:cubicBezTo>
                  <a:cubicBezTo>
                    <a:pt x="26" y="8"/>
                    <a:pt x="28" y="8"/>
                    <a:pt x="29" y="7"/>
                  </a:cubicBezTo>
                  <a:cubicBezTo>
                    <a:pt x="30" y="7"/>
                    <a:pt x="30" y="4"/>
                    <a:pt x="31" y="4"/>
                  </a:cubicBezTo>
                  <a:cubicBezTo>
                    <a:pt x="33" y="4"/>
                    <a:pt x="37" y="4"/>
                    <a:pt x="39" y="6"/>
                  </a:cubicBezTo>
                  <a:cubicBezTo>
                    <a:pt x="42" y="8"/>
                    <a:pt x="35" y="11"/>
                    <a:pt x="40" y="10"/>
                  </a:cubicBezTo>
                  <a:cubicBezTo>
                    <a:pt x="41" y="10"/>
                    <a:pt x="42" y="9"/>
                    <a:pt x="43" y="8"/>
                  </a:cubicBezTo>
                  <a:cubicBezTo>
                    <a:pt x="44" y="8"/>
                    <a:pt x="44" y="8"/>
                    <a:pt x="45" y="8"/>
                  </a:cubicBezTo>
                  <a:cubicBezTo>
                    <a:pt x="46" y="8"/>
                    <a:pt x="46" y="8"/>
                    <a:pt x="47" y="9"/>
                  </a:cubicBezTo>
                  <a:cubicBezTo>
                    <a:pt x="48" y="9"/>
                    <a:pt x="48" y="7"/>
                    <a:pt x="48" y="6"/>
                  </a:cubicBezTo>
                  <a:cubicBezTo>
                    <a:pt x="47" y="6"/>
                    <a:pt x="44" y="4"/>
                    <a:pt x="43" y="4"/>
                  </a:cubicBezTo>
                  <a:cubicBezTo>
                    <a:pt x="45" y="3"/>
                    <a:pt x="49" y="5"/>
                    <a:pt x="50" y="6"/>
                  </a:cubicBezTo>
                  <a:cubicBezTo>
                    <a:pt x="53" y="7"/>
                    <a:pt x="53" y="8"/>
                    <a:pt x="54" y="10"/>
                  </a:cubicBezTo>
                  <a:cubicBezTo>
                    <a:pt x="54" y="11"/>
                    <a:pt x="54" y="16"/>
                    <a:pt x="56" y="16"/>
                  </a:cubicBezTo>
                  <a:cubicBezTo>
                    <a:pt x="57" y="16"/>
                    <a:pt x="61" y="16"/>
                    <a:pt x="60" y="14"/>
                  </a:cubicBezTo>
                  <a:cubicBezTo>
                    <a:pt x="59" y="10"/>
                    <a:pt x="57" y="7"/>
                    <a:pt x="56" y="3"/>
                  </a:cubicBezTo>
                  <a:cubicBezTo>
                    <a:pt x="55" y="0"/>
                    <a:pt x="58" y="1"/>
                    <a:pt x="59" y="1"/>
                  </a:cubicBezTo>
                  <a:cubicBezTo>
                    <a:pt x="62" y="2"/>
                    <a:pt x="62" y="0"/>
                    <a:pt x="64" y="1"/>
                  </a:cubicBezTo>
                  <a:cubicBezTo>
                    <a:pt x="66" y="3"/>
                    <a:pt x="69" y="4"/>
                    <a:pt x="69" y="6"/>
                  </a:cubicBezTo>
                  <a:cubicBezTo>
                    <a:pt x="70" y="9"/>
                    <a:pt x="71" y="11"/>
                    <a:pt x="73" y="13"/>
                  </a:cubicBezTo>
                  <a:cubicBezTo>
                    <a:pt x="74" y="16"/>
                    <a:pt x="75" y="17"/>
                    <a:pt x="74" y="19"/>
                  </a:cubicBezTo>
                  <a:cubicBezTo>
                    <a:pt x="73" y="22"/>
                    <a:pt x="76" y="25"/>
                    <a:pt x="78" y="26"/>
                  </a:cubicBezTo>
                  <a:cubicBezTo>
                    <a:pt x="79" y="26"/>
                    <a:pt x="81" y="26"/>
                    <a:pt x="82" y="26"/>
                  </a:cubicBezTo>
                  <a:cubicBezTo>
                    <a:pt x="83" y="27"/>
                    <a:pt x="84" y="28"/>
                    <a:pt x="85" y="28"/>
                  </a:cubicBezTo>
                  <a:cubicBezTo>
                    <a:pt x="88" y="29"/>
                    <a:pt x="92" y="29"/>
                    <a:pt x="92" y="33"/>
                  </a:cubicBezTo>
                  <a:cubicBezTo>
                    <a:pt x="92" y="35"/>
                    <a:pt x="83" y="32"/>
                    <a:pt x="83" y="32"/>
                  </a:cubicBezTo>
                  <a:cubicBezTo>
                    <a:pt x="83" y="33"/>
                    <a:pt x="83" y="34"/>
                    <a:pt x="83" y="35"/>
                  </a:cubicBezTo>
                  <a:cubicBezTo>
                    <a:pt x="83" y="35"/>
                    <a:pt x="80" y="35"/>
                    <a:pt x="80" y="35"/>
                  </a:cubicBezTo>
                  <a:cubicBezTo>
                    <a:pt x="81" y="35"/>
                    <a:pt x="81" y="36"/>
                    <a:pt x="81" y="36"/>
                  </a:cubicBezTo>
                  <a:cubicBezTo>
                    <a:pt x="81" y="37"/>
                    <a:pt x="81" y="38"/>
                    <a:pt x="81" y="38"/>
                  </a:cubicBezTo>
                  <a:cubicBezTo>
                    <a:pt x="81" y="38"/>
                    <a:pt x="85" y="36"/>
                    <a:pt x="85" y="36"/>
                  </a:cubicBezTo>
                  <a:cubicBezTo>
                    <a:pt x="87" y="36"/>
                    <a:pt x="86" y="37"/>
                    <a:pt x="86" y="38"/>
                  </a:cubicBezTo>
                  <a:cubicBezTo>
                    <a:pt x="86" y="38"/>
                    <a:pt x="88" y="38"/>
                    <a:pt x="89" y="39"/>
                  </a:cubicBezTo>
                  <a:cubicBezTo>
                    <a:pt x="89" y="39"/>
                    <a:pt x="83" y="41"/>
                    <a:pt x="83" y="41"/>
                  </a:cubicBezTo>
                  <a:cubicBezTo>
                    <a:pt x="81" y="41"/>
                    <a:pt x="86" y="41"/>
                    <a:pt x="83" y="41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577" name="Freeform 573">
              <a:extLst>
                <a:ext uri="{FF2B5EF4-FFF2-40B4-BE49-F238E27FC236}">
                  <a16:creationId xmlns:a16="http://schemas.microsoft.com/office/drawing/2014/main" id="{A24CC023-C9EA-934A-B0C0-765BF803A12B}"/>
                </a:ext>
              </a:extLst>
            </p:cNvPr>
            <p:cNvSpPr>
              <a:spLocks/>
            </p:cNvSpPr>
            <p:nvPr/>
          </p:nvSpPr>
          <p:spPr bwMode="auto">
            <a:xfrm>
              <a:off x="1672544" y="2571420"/>
              <a:ext cx="48223" cy="31765"/>
            </a:xfrm>
            <a:custGeom>
              <a:avLst/>
              <a:gdLst>
                <a:gd name="T0" fmla="*/ 9 w 14"/>
                <a:gd name="T1" fmla="*/ 8 h 9"/>
                <a:gd name="T2" fmla="*/ 5 w 14"/>
                <a:gd name="T3" fmla="*/ 5 h 9"/>
                <a:gd name="T4" fmla="*/ 0 w 14"/>
                <a:gd name="T5" fmla="*/ 3 h 9"/>
                <a:gd name="T6" fmla="*/ 4 w 14"/>
                <a:gd name="T7" fmla="*/ 0 h 9"/>
                <a:gd name="T8" fmla="*/ 10 w 14"/>
                <a:gd name="T9" fmla="*/ 1 h 9"/>
                <a:gd name="T10" fmla="*/ 12 w 14"/>
                <a:gd name="T11" fmla="*/ 4 h 9"/>
                <a:gd name="T12" fmla="*/ 9 w 14"/>
                <a:gd name="T13" fmla="*/ 8 h 9"/>
                <a:gd name="T14" fmla="*/ 9 w 14"/>
                <a:gd name="T15" fmla="*/ 8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" h="9">
                  <a:moveTo>
                    <a:pt x="9" y="8"/>
                  </a:moveTo>
                  <a:cubicBezTo>
                    <a:pt x="7" y="8"/>
                    <a:pt x="6" y="5"/>
                    <a:pt x="5" y="5"/>
                  </a:cubicBezTo>
                  <a:cubicBezTo>
                    <a:pt x="4" y="4"/>
                    <a:pt x="0" y="3"/>
                    <a:pt x="0" y="3"/>
                  </a:cubicBezTo>
                  <a:cubicBezTo>
                    <a:pt x="1" y="2"/>
                    <a:pt x="3" y="1"/>
                    <a:pt x="4" y="0"/>
                  </a:cubicBezTo>
                  <a:cubicBezTo>
                    <a:pt x="6" y="0"/>
                    <a:pt x="8" y="0"/>
                    <a:pt x="10" y="1"/>
                  </a:cubicBezTo>
                  <a:cubicBezTo>
                    <a:pt x="12" y="2"/>
                    <a:pt x="14" y="2"/>
                    <a:pt x="12" y="4"/>
                  </a:cubicBezTo>
                  <a:cubicBezTo>
                    <a:pt x="11" y="5"/>
                    <a:pt x="10" y="9"/>
                    <a:pt x="9" y="8"/>
                  </a:cubicBezTo>
                  <a:cubicBezTo>
                    <a:pt x="8" y="8"/>
                    <a:pt x="9" y="8"/>
                    <a:pt x="9" y="8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578" name="Freeform 574">
              <a:extLst>
                <a:ext uri="{FF2B5EF4-FFF2-40B4-BE49-F238E27FC236}">
                  <a16:creationId xmlns:a16="http://schemas.microsoft.com/office/drawing/2014/main" id="{8919B9E3-BE0D-4440-8364-BFD62CAE9B63}"/>
                </a:ext>
              </a:extLst>
            </p:cNvPr>
            <p:cNvSpPr>
              <a:spLocks/>
            </p:cNvSpPr>
            <p:nvPr/>
          </p:nvSpPr>
          <p:spPr bwMode="auto">
            <a:xfrm>
              <a:off x="1748994" y="2557302"/>
              <a:ext cx="109383" cy="101177"/>
            </a:xfrm>
            <a:custGeom>
              <a:avLst/>
              <a:gdLst>
                <a:gd name="T0" fmla="*/ 18 w 32"/>
                <a:gd name="T1" fmla="*/ 27 h 29"/>
                <a:gd name="T2" fmla="*/ 10 w 32"/>
                <a:gd name="T3" fmla="*/ 19 h 29"/>
                <a:gd name="T4" fmla="*/ 1 w 32"/>
                <a:gd name="T5" fmla="*/ 15 h 29"/>
                <a:gd name="T6" fmla="*/ 0 w 32"/>
                <a:gd name="T7" fmla="*/ 13 h 29"/>
                <a:gd name="T8" fmla="*/ 4 w 32"/>
                <a:gd name="T9" fmla="*/ 12 h 29"/>
                <a:gd name="T10" fmla="*/ 11 w 32"/>
                <a:gd name="T11" fmla="*/ 14 h 29"/>
                <a:gd name="T12" fmla="*/ 11 w 32"/>
                <a:gd name="T13" fmla="*/ 12 h 29"/>
                <a:gd name="T14" fmla="*/ 13 w 32"/>
                <a:gd name="T15" fmla="*/ 11 h 29"/>
                <a:gd name="T16" fmla="*/ 7 w 32"/>
                <a:gd name="T17" fmla="*/ 8 h 29"/>
                <a:gd name="T18" fmla="*/ 7 w 32"/>
                <a:gd name="T19" fmla="*/ 6 h 29"/>
                <a:gd name="T20" fmla="*/ 10 w 32"/>
                <a:gd name="T21" fmla="*/ 7 h 29"/>
                <a:gd name="T22" fmla="*/ 11 w 32"/>
                <a:gd name="T23" fmla="*/ 5 h 29"/>
                <a:gd name="T24" fmla="*/ 8 w 32"/>
                <a:gd name="T25" fmla="*/ 4 h 29"/>
                <a:gd name="T26" fmla="*/ 10 w 32"/>
                <a:gd name="T27" fmla="*/ 3 h 29"/>
                <a:gd name="T28" fmla="*/ 14 w 32"/>
                <a:gd name="T29" fmla="*/ 4 h 29"/>
                <a:gd name="T30" fmla="*/ 13 w 32"/>
                <a:gd name="T31" fmla="*/ 3 h 29"/>
                <a:gd name="T32" fmla="*/ 19 w 32"/>
                <a:gd name="T33" fmla="*/ 5 h 29"/>
                <a:gd name="T34" fmla="*/ 18 w 32"/>
                <a:gd name="T35" fmla="*/ 3 h 29"/>
                <a:gd name="T36" fmla="*/ 19 w 32"/>
                <a:gd name="T37" fmla="*/ 3 h 29"/>
                <a:gd name="T38" fmla="*/ 17 w 32"/>
                <a:gd name="T39" fmla="*/ 2 h 29"/>
                <a:gd name="T40" fmla="*/ 25 w 32"/>
                <a:gd name="T41" fmla="*/ 1 h 29"/>
                <a:gd name="T42" fmla="*/ 23 w 32"/>
                <a:gd name="T43" fmla="*/ 3 h 29"/>
                <a:gd name="T44" fmla="*/ 28 w 32"/>
                <a:gd name="T45" fmla="*/ 4 h 29"/>
                <a:gd name="T46" fmla="*/ 27 w 32"/>
                <a:gd name="T47" fmla="*/ 7 h 29"/>
                <a:gd name="T48" fmla="*/ 26 w 32"/>
                <a:gd name="T49" fmla="*/ 8 h 29"/>
                <a:gd name="T50" fmla="*/ 23 w 32"/>
                <a:gd name="T51" fmla="*/ 10 h 29"/>
                <a:gd name="T52" fmla="*/ 21 w 32"/>
                <a:gd name="T53" fmla="*/ 13 h 29"/>
                <a:gd name="T54" fmla="*/ 24 w 32"/>
                <a:gd name="T55" fmla="*/ 11 h 29"/>
                <a:gd name="T56" fmla="*/ 26 w 32"/>
                <a:gd name="T57" fmla="*/ 13 h 29"/>
                <a:gd name="T58" fmla="*/ 29 w 32"/>
                <a:gd name="T59" fmla="*/ 13 h 29"/>
                <a:gd name="T60" fmla="*/ 28 w 32"/>
                <a:gd name="T61" fmla="*/ 10 h 29"/>
                <a:gd name="T62" fmla="*/ 30 w 32"/>
                <a:gd name="T63" fmla="*/ 11 h 29"/>
                <a:gd name="T64" fmla="*/ 30 w 32"/>
                <a:gd name="T65" fmla="*/ 14 h 29"/>
                <a:gd name="T66" fmla="*/ 31 w 32"/>
                <a:gd name="T67" fmla="*/ 17 h 29"/>
                <a:gd name="T68" fmla="*/ 28 w 32"/>
                <a:gd name="T69" fmla="*/ 23 h 29"/>
                <a:gd name="T70" fmla="*/ 22 w 32"/>
                <a:gd name="T71" fmla="*/ 23 h 29"/>
                <a:gd name="T72" fmla="*/ 21 w 32"/>
                <a:gd name="T73" fmla="*/ 23 h 29"/>
                <a:gd name="T74" fmla="*/ 23 w 32"/>
                <a:gd name="T75" fmla="*/ 26 h 29"/>
                <a:gd name="T76" fmla="*/ 18 w 32"/>
                <a:gd name="T77" fmla="*/ 27 h 29"/>
                <a:gd name="T78" fmla="*/ 18 w 32"/>
                <a:gd name="T79" fmla="*/ 27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32" h="29">
                  <a:moveTo>
                    <a:pt x="18" y="27"/>
                  </a:moveTo>
                  <a:cubicBezTo>
                    <a:pt x="15" y="25"/>
                    <a:pt x="13" y="21"/>
                    <a:pt x="10" y="19"/>
                  </a:cubicBezTo>
                  <a:cubicBezTo>
                    <a:pt x="7" y="18"/>
                    <a:pt x="4" y="16"/>
                    <a:pt x="1" y="15"/>
                  </a:cubicBezTo>
                  <a:cubicBezTo>
                    <a:pt x="0" y="14"/>
                    <a:pt x="0" y="14"/>
                    <a:pt x="0" y="13"/>
                  </a:cubicBezTo>
                  <a:cubicBezTo>
                    <a:pt x="0" y="10"/>
                    <a:pt x="2" y="11"/>
                    <a:pt x="4" y="12"/>
                  </a:cubicBezTo>
                  <a:cubicBezTo>
                    <a:pt x="6" y="13"/>
                    <a:pt x="8" y="15"/>
                    <a:pt x="11" y="14"/>
                  </a:cubicBezTo>
                  <a:cubicBezTo>
                    <a:pt x="12" y="14"/>
                    <a:pt x="11" y="12"/>
                    <a:pt x="11" y="12"/>
                  </a:cubicBezTo>
                  <a:cubicBezTo>
                    <a:pt x="11" y="11"/>
                    <a:pt x="13" y="12"/>
                    <a:pt x="13" y="11"/>
                  </a:cubicBezTo>
                  <a:cubicBezTo>
                    <a:pt x="14" y="10"/>
                    <a:pt x="7" y="8"/>
                    <a:pt x="7" y="8"/>
                  </a:cubicBezTo>
                  <a:cubicBezTo>
                    <a:pt x="5" y="7"/>
                    <a:pt x="6" y="6"/>
                    <a:pt x="7" y="6"/>
                  </a:cubicBezTo>
                  <a:cubicBezTo>
                    <a:pt x="9" y="5"/>
                    <a:pt x="9" y="6"/>
                    <a:pt x="10" y="7"/>
                  </a:cubicBezTo>
                  <a:cubicBezTo>
                    <a:pt x="10" y="7"/>
                    <a:pt x="11" y="5"/>
                    <a:pt x="11" y="5"/>
                  </a:cubicBezTo>
                  <a:cubicBezTo>
                    <a:pt x="12" y="5"/>
                    <a:pt x="8" y="4"/>
                    <a:pt x="8" y="4"/>
                  </a:cubicBezTo>
                  <a:cubicBezTo>
                    <a:pt x="8" y="4"/>
                    <a:pt x="10" y="3"/>
                    <a:pt x="10" y="3"/>
                  </a:cubicBezTo>
                  <a:cubicBezTo>
                    <a:pt x="11" y="3"/>
                    <a:pt x="13" y="4"/>
                    <a:pt x="14" y="4"/>
                  </a:cubicBezTo>
                  <a:cubicBezTo>
                    <a:pt x="14" y="4"/>
                    <a:pt x="13" y="3"/>
                    <a:pt x="13" y="3"/>
                  </a:cubicBezTo>
                  <a:cubicBezTo>
                    <a:pt x="14" y="2"/>
                    <a:pt x="18" y="5"/>
                    <a:pt x="19" y="5"/>
                  </a:cubicBezTo>
                  <a:cubicBezTo>
                    <a:pt x="20" y="4"/>
                    <a:pt x="18" y="4"/>
                    <a:pt x="18" y="3"/>
                  </a:cubicBezTo>
                  <a:cubicBezTo>
                    <a:pt x="18" y="3"/>
                    <a:pt x="19" y="3"/>
                    <a:pt x="19" y="3"/>
                  </a:cubicBezTo>
                  <a:cubicBezTo>
                    <a:pt x="19" y="3"/>
                    <a:pt x="17" y="3"/>
                    <a:pt x="17" y="2"/>
                  </a:cubicBezTo>
                  <a:cubicBezTo>
                    <a:pt x="17" y="2"/>
                    <a:pt x="24" y="0"/>
                    <a:pt x="25" y="1"/>
                  </a:cubicBezTo>
                  <a:cubicBezTo>
                    <a:pt x="26" y="1"/>
                    <a:pt x="23" y="2"/>
                    <a:pt x="23" y="3"/>
                  </a:cubicBezTo>
                  <a:cubicBezTo>
                    <a:pt x="24" y="4"/>
                    <a:pt x="27" y="3"/>
                    <a:pt x="28" y="4"/>
                  </a:cubicBezTo>
                  <a:cubicBezTo>
                    <a:pt x="28" y="5"/>
                    <a:pt x="24" y="7"/>
                    <a:pt x="27" y="7"/>
                  </a:cubicBezTo>
                  <a:cubicBezTo>
                    <a:pt x="28" y="7"/>
                    <a:pt x="27" y="8"/>
                    <a:pt x="26" y="8"/>
                  </a:cubicBezTo>
                  <a:cubicBezTo>
                    <a:pt x="25" y="8"/>
                    <a:pt x="24" y="8"/>
                    <a:pt x="23" y="10"/>
                  </a:cubicBezTo>
                  <a:cubicBezTo>
                    <a:pt x="23" y="10"/>
                    <a:pt x="21" y="13"/>
                    <a:pt x="21" y="13"/>
                  </a:cubicBezTo>
                  <a:cubicBezTo>
                    <a:pt x="22" y="13"/>
                    <a:pt x="23" y="11"/>
                    <a:pt x="24" y="11"/>
                  </a:cubicBezTo>
                  <a:cubicBezTo>
                    <a:pt x="25" y="11"/>
                    <a:pt x="25" y="12"/>
                    <a:pt x="26" y="13"/>
                  </a:cubicBezTo>
                  <a:cubicBezTo>
                    <a:pt x="27" y="13"/>
                    <a:pt x="30" y="17"/>
                    <a:pt x="29" y="13"/>
                  </a:cubicBezTo>
                  <a:cubicBezTo>
                    <a:pt x="29" y="12"/>
                    <a:pt x="27" y="11"/>
                    <a:pt x="28" y="10"/>
                  </a:cubicBezTo>
                  <a:cubicBezTo>
                    <a:pt x="29" y="10"/>
                    <a:pt x="30" y="10"/>
                    <a:pt x="30" y="11"/>
                  </a:cubicBezTo>
                  <a:cubicBezTo>
                    <a:pt x="30" y="12"/>
                    <a:pt x="29" y="13"/>
                    <a:pt x="30" y="14"/>
                  </a:cubicBezTo>
                  <a:cubicBezTo>
                    <a:pt x="31" y="15"/>
                    <a:pt x="32" y="16"/>
                    <a:pt x="31" y="17"/>
                  </a:cubicBezTo>
                  <a:cubicBezTo>
                    <a:pt x="29" y="19"/>
                    <a:pt x="32" y="22"/>
                    <a:pt x="28" y="23"/>
                  </a:cubicBezTo>
                  <a:cubicBezTo>
                    <a:pt x="28" y="23"/>
                    <a:pt x="21" y="25"/>
                    <a:pt x="22" y="23"/>
                  </a:cubicBezTo>
                  <a:cubicBezTo>
                    <a:pt x="22" y="22"/>
                    <a:pt x="21" y="22"/>
                    <a:pt x="21" y="23"/>
                  </a:cubicBezTo>
                  <a:cubicBezTo>
                    <a:pt x="22" y="24"/>
                    <a:pt x="22" y="25"/>
                    <a:pt x="23" y="26"/>
                  </a:cubicBezTo>
                  <a:cubicBezTo>
                    <a:pt x="23" y="28"/>
                    <a:pt x="19" y="27"/>
                    <a:pt x="18" y="27"/>
                  </a:cubicBezTo>
                  <a:cubicBezTo>
                    <a:pt x="17" y="26"/>
                    <a:pt x="22" y="29"/>
                    <a:pt x="18" y="27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579" name="Freeform 575">
              <a:extLst>
                <a:ext uri="{FF2B5EF4-FFF2-40B4-BE49-F238E27FC236}">
                  <a16:creationId xmlns:a16="http://schemas.microsoft.com/office/drawing/2014/main" id="{65BE20E6-8B44-C04E-8C24-7FF32FF5CBA1}"/>
                </a:ext>
              </a:extLst>
            </p:cNvPr>
            <p:cNvSpPr>
              <a:spLocks/>
            </p:cNvSpPr>
            <p:nvPr/>
          </p:nvSpPr>
          <p:spPr bwMode="auto">
            <a:xfrm>
              <a:off x="1865434" y="2557302"/>
              <a:ext cx="96445" cy="76470"/>
            </a:xfrm>
            <a:custGeom>
              <a:avLst/>
              <a:gdLst>
                <a:gd name="T0" fmla="*/ 7 w 28"/>
                <a:gd name="T1" fmla="*/ 22 h 22"/>
                <a:gd name="T2" fmla="*/ 3 w 28"/>
                <a:gd name="T3" fmla="*/ 19 h 22"/>
                <a:gd name="T4" fmla="*/ 1 w 28"/>
                <a:gd name="T5" fmla="*/ 11 h 22"/>
                <a:gd name="T6" fmla="*/ 1 w 28"/>
                <a:gd name="T7" fmla="*/ 4 h 22"/>
                <a:gd name="T8" fmla="*/ 6 w 28"/>
                <a:gd name="T9" fmla="*/ 4 h 22"/>
                <a:gd name="T10" fmla="*/ 5 w 28"/>
                <a:gd name="T11" fmla="*/ 1 h 22"/>
                <a:gd name="T12" fmla="*/ 16 w 28"/>
                <a:gd name="T13" fmla="*/ 2 h 22"/>
                <a:gd name="T14" fmla="*/ 25 w 28"/>
                <a:gd name="T15" fmla="*/ 3 h 22"/>
                <a:gd name="T16" fmla="*/ 23 w 28"/>
                <a:gd name="T17" fmla="*/ 8 h 22"/>
                <a:gd name="T18" fmla="*/ 19 w 28"/>
                <a:gd name="T19" fmla="*/ 13 h 22"/>
                <a:gd name="T20" fmla="*/ 12 w 28"/>
                <a:gd name="T21" fmla="*/ 13 h 22"/>
                <a:gd name="T22" fmla="*/ 10 w 28"/>
                <a:gd name="T23" fmla="*/ 14 h 22"/>
                <a:gd name="T24" fmla="*/ 11 w 28"/>
                <a:gd name="T25" fmla="*/ 17 h 22"/>
                <a:gd name="T26" fmla="*/ 7 w 28"/>
                <a:gd name="T27" fmla="*/ 22 h 22"/>
                <a:gd name="T28" fmla="*/ 7 w 28"/>
                <a:gd name="T29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8" h="22">
                  <a:moveTo>
                    <a:pt x="7" y="22"/>
                  </a:moveTo>
                  <a:cubicBezTo>
                    <a:pt x="5" y="21"/>
                    <a:pt x="3" y="21"/>
                    <a:pt x="3" y="19"/>
                  </a:cubicBezTo>
                  <a:cubicBezTo>
                    <a:pt x="3" y="16"/>
                    <a:pt x="0" y="14"/>
                    <a:pt x="1" y="11"/>
                  </a:cubicBezTo>
                  <a:cubicBezTo>
                    <a:pt x="1" y="9"/>
                    <a:pt x="0" y="6"/>
                    <a:pt x="1" y="4"/>
                  </a:cubicBezTo>
                  <a:cubicBezTo>
                    <a:pt x="2" y="4"/>
                    <a:pt x="6" y="5"/>
                    <a:pt x="6" y="4"/>
                  </a:cubicBezTo>
                  <a:cubicBezTo>
                    <a:pt x="6" y="3"/>
                    <a:pt x="0" y="3"/>
                    <a:pt x="5" y="1"/>
                  </a:cubicBezTo>
                  <a:cubicBezTo>
                    <a:pt x="9" y="0"/>
                    <a:pt x="12" y="1"/>
                    <a:pt x="16" y="2"/>
                  </a:cubicBezTo>
                  <a:cubicBezTo>
                    <a:pt x="19" y="2"/>
                    <a:pt x="22" y="2"/>
                    <a:pt x="25" y="3"/>
                  </a:cubicBezTo>
                  <a:cubicBezTo>
                    <a:pt x="28" y="4"/>
                    <a:pt x="25" y="6"/>
                    <a:pt x="23" y="8"/>
                  </a:cubicBezTo>
                  <a:cubicBezTo>
                    <a:pt x="22" y="10"/>
                    <a:pt x="21" y="12"/>
                    <a:pt x="19" y="13"/>
                  </a:cubicBezTo>
                  <a:cubicBezTo>
                    <a:pt x="18" y="15"/>
                    <a:pt x="14" y="13"/>
                    <a:pt x="12" y="13"/>
                  </a:cubicBezTo>
                  <a:cubicBezTo>
                    <a:pt x="12" y="13"/>
                    <a:pt x="9" y="13"/>
                    <a:pt x="10" y="14"/>
                  </a:cubicBezTo>
                  <a:cubicBezTo>
                    <a:pt x="10" y="15"/>
                    <a:pt x="12" y="15"/>
                    <a:pt x="11" y="17"/>
                  </a:cubicBezTo>
                  <a:cubicBezTo>
                    <a:pt x="10" y="17"/>
                    <a:pt x="8" y="22"/>
                    <a:pt x="7" y="22"/>
                  </a:cubicBezTo>
                  <a:cubicBezTo>
                    <a:pt x="5" y="21"/>
                    <a:pt x="8" y="22"/>
                    <a:pt x="7" y="22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580" name="Freeform 576">
              <a:extLst>
                <a:ext uri="{FF2B5EF4-FFF2-40B4-BE49-F238E27FC236}">
                  <a16:creationId xmlns:a16="http://schemas.microsoft.com/office/drawing/2014/main" id="{F1FB44C4-531B-FB4C-B9FD-6EC91A753BDB}"/>
                </a:ext>
              </a:extLst>
            </p:cNvPr>
            <p:cNvSpPr>
              <a:spLocks/>
            </p:cNvSpPr>
            <p:nvPr/>
          </p:nvSpPr>
          <p:spPr bwMode="auto">
            <a:xfrm>
              <a:off x="1349098" y="2547890"/>
              <a:ext cx="185834" cy="114118"/>
            </a:xfrm>
            <a:custGeom>
              <a:avLst/>
              <a:gdLst>
                <a:gd name="T0" fmla="*/ 52 w 54"/>
                <a:gd name="T1" fmla="*/ 10 h 33"/>
                <a:gd name="T2" fmla="*/ 45 w 54"/>
                <a:gd name="T3" fmla="*/ 4 h 33"/>
                <a:gd name="T4" fmla="*/ 41 w 54"/>
                <a:gd name="T5" fmla="*/ 3 h 33"/>
                <a:gd name="T6" fmla="*/ 35 w 54"/>
                <a:gd name="T7" fmla="*/ 4 h 33"/>
                <a:gd name="T8" fmla="*/ 32 w 54"/>
                <a:gd name="T9" fmla="*/ 3 h 33"/>
                <a:gd name="T10" fmla="*/ 27 w 54"/>
                <a:gd name="T11" fmla="*/ 1 h 33"/>
                <a:gd name="T12" fmla="*/ 20 w 54"/>
                <a:gd name="T13" fmla="*/ 0 h 33"/>
                <a:gd name="T14" fmla="*/ 11 w 54"/>
                <a:gd name="T15" fmla="*/ 1 h 33"/>
                <a:gd name="T16" fmla="*/ 8 w 54"/>
                <a:gd name="T17" fmla="*/ 3 h 33"/>
                <a:gd name="T18" fmla="*/ 7 w 54"/>
                <a:gd name="T19" fmla="*/ 11 h 33"/>
                <a:gd name="T20" fmla="*/ 7 w 54"/>
                <a:gd name="T21" fmla="*/ 15 h 33"/>
                <a:gd name="T22" fmla="*/ 4 w 54"/>
                <a:gd name="T23" fmla="*/ 18 h 33"/>
                <a:gd name="T24" fmla="*/ 0 w 54"/>
                <a:gd name="T25" fmla="*/ 24 h 33"/>
                <a:gd name="T26" fmla="*/ 7 w 54"/>
                <a:gd name="T27" fmla="*/ 26 h 33"/>
                <a:gd name="T28" fmla="*/ 15 w 54"/>
                <a:gd name="T29" fmla="*/ 32 h 33"/>
                <a:gd name="T30" fmla="*/ 19 w 54"/>
                <a:gd name="T31" fmla="*/ 30 h 33"/>
                <a:gd name="T32" fmla="*/ 25 w 54"/>
                <a:gd name="T33" fmla="*/ 29 h 33"/>
                <a:gd name="T34" fmla="*/ 28 w 54"/>
                <a:gd name="T35" fmla="*/ 26 h 33"/>
                <a:gd name="T36" fmla="*/ 31 w 54"/>
                <a:gd name="T37" fmla="*/ 21 h 33"/>
                <a:gd name="T38" fmla="*/ 37 w 54"/>
                <a:gd name="T39" fmla="*/ 17 h 33"/>
                <a:gd name="T40" fmla="*/ 46 w 54"/>
                <a:gd name="T41" fmla="*/ 13 h 33"/>
                <a:gd name="T42" fmla="*/ 52 w 54"/>
                <a:gd name="T43" fmla="*/ 10 h 33"/>
                <a:gd name="T44" fmla="*/ 52 w 54"/>
                <a:gd name="T45" fmla="*/ 1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4" h="33">
                  <a:moveTo>
                    <a:pt x="52" y="10"/>
                  </a:moveTo>
                  <a:cubicBezTo>
                    <a:pt x="50" y="8"/>
                    <a:pt x="48" y="6"/>
                    <a:pt x="45" y="4"/>
                  </a:cubicBezTo>
                  <a:cubicBezTo>
                    <a:pt x="44" y="4"/>
                    <a:pt x="42" y="3"/>
                    <a:pt x="41" y="3"/>
                  </a:cubicBezTo>
                  <a:cubicBezTo>
                    <a:pt x="38" y="2"/>
                    <a:pt x="37" y="3"/>
                    <a:pt x="35" y="4"/>
                  </a:cubicBezTo>
                  <a:cubicBezTo>
                    <a:pt x="34" y="4"/>
                    <a:pt x="33" y="3"/>
                    <a:pt x="32" y="3"/>
                  </a:cubicBezTo>
                  <a:cubicBezTo>
                    <a:pt x="31" y="2"/>
                    <a:pt x="29" y="2"/>
                    <a:pt x="27" y="1"/>
                  </a:cubicBezTo>
                  <a:cubicBezTo>
                    <a:pt x="25" y="1"/>
                    <a:pt x="22" y="0"/>
                    <a:pt x="20" y="0"/>
                  </a:cubicBezTo>
                  <a:cubicBezTo>
                    <a:pt x="17" y="0"/>
                    <a:pt x="14" y="1"/>
                    <a:pt x="11" y="1"/>
                  </a:cubicBezTo>
                  <a:cubicBezTo>
                    <a:pt x="9" y="2"/>
                    <a:pt x="6" y="1"/>
                    <a:pt x="8" y="3"/>
                  </a:cubicBezTo>
                  <a:cubicBezTo>
                    <a:pt x="10" y="7"/>
                    <a:pt x="10" y="8"/>
                    <a:pt x="7" y="11"/>
                  </a:cubicBezTo>
                  <a:cubicBezTo>
                    <a:pt x="5" y="13"/>
                    <a:pt x="7" y="14"/>
                    <a:pt x="7" y="15"/>
                  </a:cubicBezTo>
                  <a:cubicBezTo>
                    <a:pt x="6" y="16"/>
                    <a:pt x="4" y="16"/>
                    <a:pt x="4" y="18"/>
                  </a:cubicBezTo>
                  <a:cubicBezTo>
                    <a:pt x="3" y="20"/>
                    <a:pt x="1" y="22"/>
                    <a:pt x="0" y="24"/>
                  </a:cubicBezTo>
                  <a:cubicBezTo>
                    <a:pt x="0" y="25"/>
                    <a:pt x="6" y="26"/>
                    <a:pt x="7" y="26"/>
                  </a:cubicBezTo>
                  <a:cubicBezTo>
                    <a:pt x="10" y="28"/>
                    <a:pt x="12" y="32"/>
                    <a:pt x="15" y="32"/>
                  </a:cubicBezTo>
                  <a:cubicBezTo>
                    <a:pt x="16" y="33"/>
                    <a:pt x="18" y="31"/>
                    <a:pt x="19" y="30"/>
                  </a:cubicBezTo>
                  <a:cubicBezTo>
                    <a:pt x="21" y="29"/>
                    <a:pt x="23" y="30"/>
                    <a:pt x="25" y="29"/>
                  </a:cubicBezTo>
                  <a:cubicBezTo>
                    <a:pt x="27" y="29"/>
                    <a:pt x="27" y="28"/>
                    <a:pt x="28" y="26"/>
                  </a:cubicBezTo>
                  <a:cubicBezTo>
                    <a:pt x="28" y="24"/>
                    <a:pt x="28" y="23"/>
                    <a:pt x="31" y="21"/>
                  </a:cubicBezTo>
                  <a:cubicBezTo>
                    <a:pt x="33" y="20"/>
                    <a:pt x="34" y="18"/>
                    <a:pt x="37" y="17"/>
                  </a:cubicBezTo>
                  <a:cubicBezTo>
                    <a:pt x="40" y="15"/>
                    <a:pt x="43" y="14"/>
                    <a:pt x="46" y="13"/>
                  </a:cubicBezTo>
                  <a:cubicBezTo>
                    <a:pt x="46" y="13"/>
                    <a:pt x="53" y="10"/>
                    <a:pt x="52" y="10"/>
                  </a:cubicBezTo>
                  <a:cubicBezTo>
                    <a:pt x="51" y="9"/>
                    <a:pt x="54" y="11"/>
                    <a:pt x="52" y="10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581" name="Freeform 577">
              <a:extLst>
                <a:ext uri="{FF2B5EF4-FFF2-40B4-BE49-F238E27FC236}">
                  <a16:creationId xmlns:a16="http://schemas.microsoft.com/office/drawing/2014/main" id="{EFEE4B0D-A6F0-9A43-A943-2D31C16D99F0}"/>
                </a:ext>
              </a:extLst>
            </p:cNvPr>
            <p:cNvSpPr>
              <a:spLocks/>
            </p:cNvSpPr>
            <p:nvPr/>
          </p:nvSpPr>
          <p:spPr bwMode="auto">
            <a:xfrm>
              <a:off x="1710180" y="2516125"/>
              <a:ext cx="24699" cy="14118"/>
            </a:xfrm>
            <a:custGeom>
              <a:avLst/>
              <a:gdLst>
                <a:gd name="T0" fmla="*/ 4 w 7"/>
                <a:gd name="T1" fmla="*/ 4 h 4"/>
                <a:gd name="T2" fmla="*/ 1 w 7"/>
                <a:gd name="T3" fmla="*/ 3 h 4"/>
                <a:gd name="T4" fmla="*/ 3 w 7"/>
                <a:gd name="T5" fmla="*/ 0 h 4"/>
                <a:gd name="T6" fmla="*/ 4 w 7"/>
                <a:gd name="T7" fmla="*/ 4 h 4"/>
                <a:gd name="T8" fmla="*/ 4 w 7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4">
                  <a:moveTo>
                    <a:pt x="4" y="4"/>
                  </a:moveTo>
                  <a:cubicBezTo>
                    <a:pt x="3" y="4"/>
                    <a:pt x="1" y="4"/>
                    <a:pt x="1" y="3"/>
                  </a:cubicBezTo>
                  <a:cubicBezTo>
                    <a:pt x="0" y="2"/>
                    <a:pt x="3" y="0"/>
                    <a:pt x="3" y="0"/>
                  </a:cubicBezTo>
                  <a:cubicBezTo>
                    <a:pt x="6" y="0"/>
                    <a:pt x="7" y="4"/>
                    <a:pt x="4" y="4"/>
                  </a:cubicBezTo>
                  <a:cubicBezTo>
                    <a:pt x="1" y="3"/>
                    <a:pt x="6" y="4"/>
                    <a:pt x="4" y="4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582" name="Freeform 578">
              <a:extLst>
                <a:ext uri="{FF2B5EF4-FFF2-40B4-BE49-F238E27FC236}">
                  <a16:creationId xmlns:a16="http://schemas.microsoft.com/office/drawing/2014/main" id="{15F42749-530F-D345-8143-5EDEEED79FE2}"/>
                </a:ext>
              </a:extLst>
            </p:cNvPr>
            <p:cNvSpPr>
              <a:spLocks/>
            </p:cNvSpPr>
            <p:nvPr/>
          </p:nvSpPr>
          <p:spPr bwMode="auto">
            <a:xfrm>
              <a:off x="1497294" y="2453773"/>
              <a:ext cx="207005" cy="97647"/>
            </a:xfrm>
            <a:custGeom>
              <a:avLst/>
              <a:gdLst>
                <a:gd name="T0" fmla="*/ 50 w 60"/>
                <a:gd name="T1" fmla="*/ 22 h 28"/>
                <a:gd name="T2" fmla="*/ 48 w 60"/>
                <a:gd name="T3" fmla="*/ 21 h 28"/>
                <a:gd name="T4" fmla="*/ 46 w 60"/>
                <a:gd name="T5" fmla="*/ 23 h 28"/>
                <a:gd name="T6" fmla="*/ 43 w 60"/>
                <a:gd name="T7" fmla="*/ 22 h 28"/>
                <a:gd name="T8" fmla="*/ 40 w 60"/>
                <a:gd name="T9" fmla="*/ 23 h 28"/>
                <a:gd name="T10" fmla="*/ 24 w 60"/>
                <a:gd name="T11" fmla="*/ 27 h 28"/>
                <a:gd name="T12" fmla="*/ 19 w 60"/>
                <a:gd name="T13" fmla="*/ 28 h 28"/>
                <a:gd name="T14" fmla="*/ 17 w 60"/>
                <a:gd name="T15" fmla="*/ 24 h 28"/>
                <a:gd name="T16" fmla="*/ 24 w 60"/>
                <a:gd name="T17" fmla="*/ 22 h 28"/>
                <a:gd name="T18" fmla="*/ 29 w 60"/>
                <a:gd name="T19" fmla="*/ 22 h 28"/>
                <a:gd name="T20" fmla="*/ 31 w 60"/>
                <a:gd name="T21" fmla="*/ 20 h 28"/>
                <a:gd name="T22" fmla="*/ 24 w 60"/>
                <a:gd name="T23" fmla="*/ 20 h 28"/>
                <a:gd name="T24" fmla="*/ 19 w 60"/>
                <a:gd name="T25" fmla="*/ 21 h 28"/>
                <a:gd name="T26" fmla="*/ 19 w 60"/>
                <a:gd name="T27" fmla="*/ 19 h 28"/>
                <a:gd name="T28" fmla="*/ 12 w 60"/>
                <a:gd name="T29" fmla="*/ 21 h 28"/>
                <a:gd name="T30" fmla="*/ 11 w 60"/>
                <a:gd name="T31" fmla="*/ 22 h 28"/>
                <a:gd name="T32" fmla="*/ 9 w 60"/>
                <a:gd name="T33" fmla="*/ 23 h 28"/>
                <a:gd name="T34" fmla="*/ 5 w 60"/>
                <a:gd name="T35" fmla="*/ 21 h 28"/>
                <a:gd name="T36" fmla="*/ 0 w 60"/>
                <a:gd name="T37" fmla="*/ 20 h 28"/>
                <a:gd name="T38" fmla="*/ 4 w 60"/>
                <a:gd name="T39" fmla="*/ 18 h 28"/>
                <a:gd name="T40" fmla="*/ 9 w 60"/>
                <a:gd name="T41" fmla="*/ 17 h 28"/>
                <a:gd name="T42" fmla="*/ 11 w 60"/>
                <a:gd name="T43" fmla="*/ 16 h 28"/>
                <a:gd name="T44" fmla="*/ 5 w 60"/>
                <a:gd name="T45" fmla="*/ 16 h 28"/>
                <a:gd name="T46" fmla="*/ 4 w 60"/>
                <a:gd name="T47" fmla="*/ 14 h 28"/>
                <a:gd name="T48" fmla="*/ 12 w 60"/>
                <a:gd name="T49" fmla="*/ 13 h 28"/>
                <a:gd name="T50" fmla="*/ 4 w 60"/>
                <a:gd name="T51" fmla="*/ 12 h 28"/>
                <a:gd name="T52" fmla="*/ 13 w 60"/>
                <a:gd name="T53" fmla="*/ 10 h 28"/>
                <a:gd name="T54" fmla="*/ 9 w 60"/>
                <a:gd name="T55" fmla="*/ 8 h 28"/>
                <a:gd name="T56" fmla="*/ 14 w 60"/>
                <a:gd name="T57" fmla="*/ 6 h 28"/>
                <a:gd name="T58" fmla="*/ 17 w 60"/>
                <a:gd name="T59" fmla="*/ 10 h 28"/>
                <a:gd name="T60" fmla="*/ 25 w 60"/>
                <a:gd name="T61" fmla="*/ 11 h 28"/>
                <a:gd name="T62" fmla="*/ 29 w 60"/>
                <a:gd name="T63" fmla="*/ 14 h 28"/>
                <a:gd name="T64" fmla="*/ 32 w 60"/>
                <a:gd name="T65" fmla="*/ 17 h 28"/>
                <a:gd name="T66" fmla="*/ 39 w 60"/>
                <a:gd name="T67" fmla="*/ 16 h 28"/>
                <a:gd name="T68" fmla="*/ 37 w 60"/>
                <a:gd name="T69" fmla="*/ 13 h 28"/>
                <a:gd name="T70" fmla="*/ 38 w 60"/>
                <a:gd name="T71" fmla="*/ 9 h 28"/>
                <a:gd name="T72" fmla="*/ 36 w 60"/>
                <a:gd name="T73" fmla="*/ 8 h 28"/>
                <a:gd name="T74" fmla="*/ 38 w 60"/>
                <a:gd name="T75" fmla="*/ 5 h 28"/>
                <a:gd name="T76" fmla="*/ 43 w 60"/>
                <a:gd name="T77" fmla="*/ 3 h 28"/>
                <a:gd name="T78" fmla="*/ 44 w 60"/>
                <a:gd name="T79" fmla="*/ 7 h 28"/>
                <a:gd name="T80" fmla="*/ 45 w 60"/>
                <a:gd name="T81" fmla="*/ 9 h 28"/>
                <a:gd name="T82" fmla="*/ 44 w 60"/>
                <a:gd name="T83" fmla="*/ 10 h 28"/>
                <a:gd name="T84" fmla="*/ 47 w 60"/>
                <a:gd name="T85" fmla="*/ 11 h 28"/>
                <a:gd name="T86" fmla="*/ 51 w 60"/>
                <a:gd name="T87" fmla="*/ 14 h 28"/>
                <a:gd name="T88" fmla="*/ 53 w 60"/>
                <a:gd name="T89" fmla="*/ 13 h 28"/>
                <a:gd name="T90" fmla="*/ 57 w 60"/>
                <a:gd name="T91" fmla="*/ 12 h 28"/>
                <a:gd name="T92" fmla="*/ 59 w 60"/>
                <a:gd name="T93" fmla="*/ 15 h 28"/>
                <a:gd name="T94" fmla="*/ 58 w 60"/>
                <a:gd name="T95" fmla="*/ 20 h 28"/>
                <a:gd name="T96" fmla="*/ 50 w 60"/>
                <a:gd name="T97" fmla="*/ 22 h 28"/>
                <a:gd name="T98" fmla="*/ 50 w 60"/>
                <a:gd name="T99" fmla="*/ 22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60" h="28">
                  <a:moveTo>
                    <a:pt x="50" y="22"/>
                  </a:moveTo>
                  <a:cubicBezTo>
                    <a:pt x="49" y="22"/>
                    <a:pt x="49" y="21"/>
                    <a:pt x="48" y="21"/>
                  </a:cubicBezTo>
                  <a:cubicBezTo>
                    <a:pt x="48" y="21"/>
                    <a:pt x="46" y="22"/>
                    <a:pt x="46" y="23"/>
                  </a:cubicBezTo>
                  <a:cubicBezTo>
                    <a:pt x="45" y="23"/>
                    <a:pt x="44" y="23"/>
                    <a:pt x="43" y="22"/>
                  </a:cubicBezTo>
                  <a:cubicBezTo>
                    <a:pt x="42" y="22"/>
                    <a:pt x="41" y="22"/>
                    <a:pt x="40" y="23"/>
                  </a:cubicBezTo>
                  <a:cubicBezTo>
                    <a:pt x="35" y="25"/>
                    <a:pt x="30" y="26"/>
                    <a:pt x="24" y="27"/>
                  </a:cubicBezTo>
                  <a:cubicBezTo>
                    <a:pt x="23" y="27"/>
                    <a:pt x="20" y="28"/>
                    <a:pt x="19" y="28"/>
                  </a:cubicBezTo>
                  <a:cubicBezTo>
                    <a:pt x="17" y="27"/>
                    <a:pt x="13" y="26"/>
                    <a:pt x="17" y="24"/>
                  </a:cubicBezTo>
                  <a:cubicBezTo>
                    <a:pt x="19" y="24"/>
                    <a:pt x="22" y="22"/>
                    <a:pt x="24" y="22"/>
                  </a:cubicBezTo>
                  <a:cubicBezTo>
                    <a:pt x="26" y="22"/>
                    <a:pt x="28" y="22"/>
                    <a:pt x="29" y="22"/>
                  </a:cubicBezTo>
                  <a:cubicBezTo>
                    <a:pt x="29" y="22"/>
                    <a:pt x="32" y="20"/>
                    <a:pt x="31" y="20"/>
                  </a:cubicBezTo>
                  <a:cubicBezTo>
                    <a:pt x="30" y="19"/>
                    <a:pt x="25" y="20"/>
                    <a:pt x="24" y="20"/>
                  </a:cubicBezTo>
                  <a:cubicBezTo>
                    <a:pt x="22" y="21"/>
                    <a:pt x="21" y="21"/>
                    <a:pt x="19" y="21"/>
                  </a:cubicBezTo>
                  <a:cubicBezTo>
                    <a:pt x="17" y="21"/>
                    <a:pt x="19" y="20"/>
                    <a:pt x="19" y="19"/>
                  </a:cubicBezTo>
                  <a:cubicBezTo>
                    <a:pt x="19" y="16"/>
                    <a:pt x="13" y="21"/>
                    <a:pt x="12" y="21"/>
                  </a:cubicBezTo>
                  <a:cubicBezTo>
                    <a:pt x="12" y="21"/>
                    <a:pt x="11" y="22"/>
                    <a:pt x="11" y="22"/>
                  </a:cubicBezTo>
                  <a:cubicBezTo>
                    <a:pt x="9" y="20"/>
                    <a:pt x="9" y="22"/>
                    <a:pt x="9" y="23"/>
                  </a:cubicBezTo>
                  <a:cubicBezTo>
                    <a:pt x="9" y="23"/>
                    <a:pt x="6" y="21"/>
                    <a:pt x="5" y="21"/>
                  </a:cubicBezTo>
                  <a:cubicBezTo>
                    <a:pt x="4" y="21"/>
                    <a:pt x="0" y="22"/>
                    <a:pt x="0" y="20"/>
                  </a:cubicBezTo>
                  <a:cubicBezTo>
                    <a:pt x="0" y="18"/>
                    <a:pt x="2" y="19"/>
                    <a:pt x="4" y="18"/>
                  </a:cubicBezTo>
                  <a:cubicBezTo>
                    <a:pt x="6" y="18"/>
                    <a:pt x="8" y="18"/>
                    <a:pt x="9" y="17"/>
                  </a:cubicBezTo>
                  <a:cubicBezTo>
                    <a:pt x="9" y="17"/>
                    <a:pt x="12" y="16"/>
                    <a:pt x="11" y="16"/>
                  </a:cubicBezTo>
                  <a:cubicBezTo>
                    <a:pt x="9" y="15"/>
                    <a:pt x="6" y="16"/>
                    <a:pt x="5" y="16"/>
                  </a:cubicBezTo>
                  <a:cubicBezTo>
                    <a:pt x="2" y="16"/>
                    <a:pt x="0" y="14"/>
                    <a:pt x="4" y="14"/>
                  </a:cubicBezTo>
                  <a:cubicBezTo>
                    <a:pt x="6" y="14"/>
                    <a:pt x="10" y="13"/>
                    <a:pt x="12" y="13"/>
                  </a:cubicBezTo>
                  <a:cubicBezTo>
                    <a:pt x="11" y="13"/>
                    <a:pt x="4" y="14"/>
                    <a:pt x="4" y="12"/>
                  </a:cubicBezTo>
                  <a:cubicBezTo>
                    <a:pt x="3" y="10"/>
                    <a:pt x="12" y="11"/>
                    <a:pt x="13" y="10"/>
                  </a:cubicBezTo>
                  <a:cubicBezTo>
                    <a:pt x="13" y="10"/>
                    <a:pt x="9" y="9"/>
                    <a:pt x="9" y="8"/>
                  </a:cubicBezTo>
                  <a:cubicBezTo>
                    <a:pt x="8" y="7"/>
                    <a:pt x="14" y="6"/>
                    <a:pt x="14" y="6"/>
                  </a:cubicBezTo>
                  <a:cubicBezTo>
                    <a:pt x="17" y="6"/>
                    <a:pt x="15" y="10"/>
                    <a:pt x="17" y="10"/>
                  </a:cubicBezTo>
                  <a:cubicBezTo>
                    <a:pt x="20" y="10"/>
                    <a:pt x="22" y="10"/>
                    <a:pt x="25" y="11"/>
                  </a:cubicBezTo>
                  <a:cubicBezTo>
                    <a:pt x="26" y="12"/>
                    <a:pt x="28" y="13"/>
                    <a:pt x="29" y="14"/>
                  </a:cubicBezTo>
                  <a:cubicBezTo>
                    <a:pt x="31" y="16"/>
                    <a:pt x="30" y="17"/>
                    <a:pt x="32" y="17"/>
                  </a:cubicBezTo>
                  <a:cubicBezTo>
                    <a:pt x="35" y="17"/>
                    <a:pt x="37" y="17"/>
                    <a:pt x="39" y="16"/>
                  </a:cubicBezTo>
                  <a:cubicBezTo>
                    <a:pt x="43" y="15"/>
                    <a:pt x="37" y="14"/>
                    <a:pt x="37" y="13"/>
                  </a:cubicBezTo>
                  <a:cubicBezTo>
                    <a:pt x="37" y="13"/>
                    <a:pt x="45" y="12"/>
                    <a:pt x="38" y="9"/>
                  </a:cubicBezTo>
                  <a:cubicBezTo>
                    <a:pt x="37" y="9"/>
                    <a:pt x="35" y="9"/>
                    <a:pt x="36" y="8"/>
                  </a:cubicBezTo>
                  <a:cubicBezTo>
                    <a:pt x="37" y="7"/>
                    <a:pt x="38" y="6"/>
                    <a:pt x="38" y="5"/>
                  </a:cubicBezTo>
                  <a:cubicBezTo>
                    <a:pt x="39" y="4"/>
                    <a:pt x="43" y="0"/>
                    <a:pt x="43" y="3"/>
                  </a:cubicBezTo>
                  <a:cubicBezTo>
                    <a:pt x="43" y="4"/>
                    <a:pt x="44" y="5"/>
                    <a:pt x="44" y="7"/>
                  </a:cubicBezTo>
                  <a:cubicBezTo>
                    <a:pt x="45" y="7"/>
                    <a:pt x="45" y="8"/>
                    <a:pt x="45" y="9"/>
                  </a:cubicBezTo>
                  <a:cubicBezTo>
                    <a:pt x="46" y="10"/>
                    <a:pt x="44" y="9"/>
                    <a:pt x="44" y="10"/>
                  </a:cubicBezTo>
                  <a:cubicBezTo>
                    <a:pt x="44" y="12"/>
                    <a:pt x="47" y="10"/>
                    <a:pt x="47" y="11"/>
                  </a:cubicBezTo>
                  <a:cubicBezTo>
                    <a:pt x="47" y="13"/>
                    <a:pt x="50" y="14"/>
                    <a:pt x="51" y="14"/>
                  </a:cubicBezTo>
                  <a:cubicBezTo>
                    <a:pt x="53" y="14"/>
                    <a:pt x="53" y="15"/>
                    <a:pt x="53" y="13"/>
                  </a:cubicBezTo>
                  <a:cubicBezTo>
                    <a:pt x="53" y="11"/>
                    <a:pt x="55" y="11"/>
                    <a:pt x="57" y="12"/>
                  </a:cubicBezTo>
                  <a:cubicBezTo>
                    <a:pt x="58" y="12"/>
                    <a:pt x="60" y="14"/>
                    <a:pt x="59" y="15"/>
                  </a:cubicBezTo>
                  <a:cubicBezTo>
                    <a:pt x="59" y="16"/>
                    <a:pt x="58" y="19"/>
                    <a:pt x="58" y="20"/>
                  </a:cubicBezTo>
                  <a:cubicBezTo>
                    <a:pt x="57" y="21"/>
                    <a:pt x="51" y="22"/>
                    <a:pt x="50" y="22"/>
                  </a:cubicBezTo>
                  <a:cubicBezTo>
                    <a:pt x="48" y="21"/>
                    <a:pt x="51" y="22"/>
                    <a:pt x="50" y="22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583" name="Freeform 579">
              <a:extLst>
                <a:ext uri="{FF2B5EF4-FFF2-40B4-BE49-F238E27FC236}">
                  <a16:creationId xmlns:a16="http://schemas.microsoft.com/office/drawing/2014/main" id="{61BB4337-9B01-A94E-9E4E-BD579F0B1DCA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2009" y="2492597"/>
              <a:ext cx="35285" cy="23529"/>
            </a:xfrm>
            <a:custGeom>
              <a:avLst/>
              <a:gdLst>
                <a:gd name="T0" fmla="*/ 9 w 10"/>
                <a:gd name="T1" fmla="*/ 1 h 7"/>
                <a:gd name="T2" fmla="*/ 0 w 10"/>
                <a:gd name="T3" fmla="*/ 5 h 7"/>
                <a:gd name="T4" fmla="*/ 6 w 10"/>
                <a:gd name="T5" fmla="*/ 5 h 7"/>
                <a:gd name="T6" fmla="*/ 9 w 10"/>
                <a:gd name="T7" fmla="*/ 1 h 7"/>
                <a:gd name="T8" fmla="*/ 9 w 10"/>
                <a:gd name="T9" fmla="*/ 1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7">
                  <a:moveTo>
                    <a:pt x="9" y="1"/>
                  </a:moveTo>
                  <a:cubicBezTo>
                    <a:pt x="8" y="1"/>
                    <a:pt x="0" y="5"/>
                    <a:pt x="0" y="5"/>
                  </a:cubicBezTo>
                  <a:cubicBezTo>
                    <a:pt x="2" y="6"/>
                    <a:pt x="5" y="7"/>
                    <a:pt x="6" y="5"/>
                  </a:cubicBezTo>
                  <a:cubicBezTo>
                    <a:pt x="7" y="4"/>
                    <a:pt x="9" y="0"/>
                    <a:pt x="9" y="1"/>
                  </a:cubicBezTo>
                  <a:cubicBezTo>
                    <a:pt x="7" y="1"/>
                    <a:pt x="10" y="0"/>
                    <a:pt x="9" y="1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584" name="Freeform 580">
              <a:extLst>
                <a:ext uri="{FF2B5EF4-FFF2-40B4-BE49-F238E27FC236}">
                  <a16:creationId xmlns:a16="http://schemas.microsoft.com/office/drawing/2014/main" id="{CEC0E6D1-CFA7-F643-8FF4-3D5B86A9EAD4}"/>
                </a:ext>
              </a:extLst>
            </p:cNvPr>
            <p:cNvSpPr>
              <a:spLocks/>
            </p:cNvSpPr>
            <p:nvPr/>
          </p:nvSpPr>
          <p:spPr bwMode="auto">
            <a:xfrm>
              <a:off x="1400849" y="2440832"/>
              <a:ext cx="127026" cy="58824"/>
            </a:xfrm>
            <a:custGeom>
              <a:avLst/>
              <a:gdLst>
                <a:gd name="T0" fmla="*/ 30 w 37"/>
                <a:gd name="T1" fmla="*/ 12 h 17"/>
                <a:gd name="T2" fmla="*/ 27 w 37"/>
                <a:gd name="T3" fmla="*/ 13 h 17"/>
                <a:gd name="T4" fmla="*/ 26 w 37"/>
                <a:gd name="T5" fmla="*/ 10 h 17"/>
                <a:gd name="T6" fmla="*/ 23 w 37"/>
                <a:gd name="T7" fmla="*/ 8 h 17"/>
                <a:gd name="T8" fmla="*/ 22 w 37"/>
                <a:gd name="T9" fmla="*/ 10 h 17"/>
                <a:gd name="T10" fmla="*/ 21 w 37"/>
                <a:gd name="T11" fmla="*/ 9 h 17"/>
                <a:gd name="T12" fmla="*/ 20 w 37"/>
                <a:gd name="T13" fmla="*/ 13 h 17"/>
                <a:gd name="T14" fmla="*/ 17 w 37"/>
                <a:gd name="T15" fmla="*/ 14 h 17"/>
                <a:gd name="T16" fmla="*/ 16 w 37"/>
                <a:gd name="T17" fmla="*/ 16 h 17"/>
                <a:gd name="T18" fmla="*/ 12 w 37"/>
                <a:gd name="T19" fmla="*/ 17 h 17"/>
                <a:gd name="T20" fmla="*/ 10 w 37"/>
                <a:gd name="T21" fmla="*/ 15 h 17"/>
                <a:gd name="T22" fmla="*/ 5 w 37"/>
                <a:gd name="T23" fmla="*/ 16 h 17"/>
                <a:gd name="T24" fmla="*/ 1 w 37"/>
                <a:gd name="T25" fmla="*/ 17 h 17"/>
                <a:gd name="T26" fmla="*/ 2 w 37"/>
                <a:gd name="T27" fmla="*/ 13 h 17"/>
                <a:gd name="T28" fmla="*/ 0 w 37"/>
                <a:gd name="T29" fmla="*/ 14 h 17"/>
                <a:gd name="T30" fmla="*/ 6 w 37"/>
                <a:gd name="T31" fmla="*/ 12 h 17"/>
                <a:gd name="T32" fmla="*/ 9 w 37"/>
                <a:gd name="T33" fmla="*/ 10 h 17"/>
                <a:gd name="T34" fmla="*/ 13 w 37"/>
                <a:gd name="T35" fmla="*/ 7 h 17"/>
                <a:gd name="T36" fmla="*/ 18 w 37"/>
                <a:gd name="T37" fmla="*/ 3 h 17"/>
                <a:gd name="T38" fmla="*/ 24 w 37"/>
                <a:gd name="T39" fmla="*/ 3 h 17"/>
                <a:gd name="T40" fmla="*/ 30 w 37"/>
                <a:gd name="T41" fmla="*/ 3 h 17"/>
                <a:gd name="T42" fmla="*/ 32 w 37"/>
                <a:gd name="T43" fmla="*/ 0 h 17"/>
                <a:gd name="T44" fmla="*/ 36 w 37"/>
                <a:gd name="T45" fmla="*/ 2 h 17"/>
                <a:gd name="T46" fmla="*/ 34 w 37"/>
                <a:gd name="T47" fmla="*/ 4 h 17"/>
                <a:gd name="T48" fmla="*/ 34 w 37"/>
                <a:gd name="T49" fmla="*/ 7 h 17"/>
                <a:gd name="T50" fmla="*/ 35 w 37"/>
                <a:gd name="T51" fmla="*/ 9 h 17"/>
                <a:gd name="T52" fmla="*/ 31 w 37"/>
                <a:gd name="T53" fmla="*/ 10 h 17"/>
                <a:gd name="T54" fmla="*/ 30 w 37"/>
                <a:gd name="T55" fmla="*/ 12 h 17"/>
                <a:gd name="T56" fmla="*/ 30 w 37"/>
                <a:gd name="T57" fmla="*/ 12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37" h="17">
                  <a:moveTo>
                    <a:pt x="30" y="12"/>
                  </a:moveTo>
                  <a:cubicBezTo>
                    <a:pt x="29" y="13"/>
                    <a:pt x="27" y="13"/>
                    <a:pt x="27" y="13"/>
                  </a:cubicBezTo>
                  <a:cubicBezTo>
                    <a:pt x="24" y="13"/>
                    <a:pt x="25" y="11"/>
                    <a:pt x="26" y="10"/>
                  </a:cubicBezTo>
                  <a:cubicBezTo>
                    <a:pt x="27" y="8"/>
                    <a:pt x="24" y="7"/>
                    <a:pt x="23" y="8"/>
                  </a:cubicBezTo>
                  <a:cubicBezTo>
                    <a:pt x="23" y="9"/>
                    <a:pt x="23" y="10"/>
                    <a:pt x="22" y="10"/>
                  </a:cubicBezTo>
                  <a:cubicBezTo>
                    <a:pt x="22" y="10"/>
                    <a:pt x="21" y="10"/>
                    <a:pt x="21" y="9"/>
                  </a:cubicBezTo>
                  <a:cubicBezTo>
                    <a:pt x="20" y="10"/>
                    <a:pt x="21" y="12"/>
                    <a:pt x="20" y="13"/>
                  </a:cubicBezTo>
                  <a:cubicBezTo>
                    <a:pt x="19" y="15"/>
                    <a:pt x="18" y="13"/>
                    <a:pt x="17" y="14"/>
                  </a:cubicBezTo>
                  <a:cubicBezTo>
                    <a:pt x="16" y="14"/>
                    <a:pt x="17" y="16"/>
                    <a:pt x="16" y="16"/>
                  </a:cubicBezTo>
                  <a:cubicBezTo>
                    <a:pt x="16" y="17"/>
                    <a:pt x="13" y="17"/>
                    <a:pt x="12" y="17"/>
                  </a:cubicBezTo>
                  <a:cubicBezTo>
                    <a:pt x="11" y="16"/>
                    <a:pt x="11" y="14"/>
                    <a:pt x="10" y="15"/>
                  </a:cubicBezTo>
                  <a:cubicBezTo>
                    <a:pt x="8" y="16"/>
                    <a:pt x="7" y="16"/>
                    <a:pt x="5" y="16"/>
                  </a:cubicBezTo>
                  <a:cubicBezTo>
                    <a:pt x="4" y="16"/>
                    <a:pt x="2" y="17"/>
                    <a:pt x="1" y="17"/>
                  </a:cubicBezTo>
                  <a:cubicBezTo>
                    <a:pt x="0" y="17"/>
                    <a:pt x="3" y="14"/>
                    <a:pt x="2" y="13"/>
                  </a:cubicBezTo>
                  <a:cubicBezTo>
                    <a:pt x="2" y="13"/>
                    <a:pt x="1" y="14"/>
                    <a:pt x="0" y="14"/>
                  </a:cubicBezTo>
                  <a:cubicBezTo>
                    <a:pt x="0" y="13"/>
                    <a:pt x="5" y="12"/>
                    <a:pt x="6" y="12"/>
                  </a:cubicBezTo>
                  <a:cubicBezTo>
                    <a:pt x="8" y="12"/>
                    <a:pt x="8" y="11"/>
                    <a:pt x="9" y="10"/>
                  </a:cubicBezTo>
                  <a:cubicBezTo>
                    <a:pt x="11" y="8"/>
                    <a:pt x="12" y="8"/>
                    <a:pt x="13" y="7"/>
                  </a:cubicBezTo>
                  <a:cubicBezTo>
                    <a:pt x="15" y="5"/>
                    <a:pt x="16" y="3"/>
                    <a:pt x="18" y="3"/>
                  </a:cubicBezTo>
                  <a:cubicBezTo>
                    <a:pt x="20" y="2"/>
                    <a:pt x="22" y="2"/>
                    <a:pt x="24" y="3"/>
                  </a:cubicBezTo>
                  <a:cubicBezTo>
                    <a:pt x="26" y="3"/>
                    <a:pt x="29" y="4"/>
                    <a:pt x="30" y="3"/>
                  </a:cubicBezTo>
                  <a:cubicBezTo>
                    <a:pt x="31" y="2"/>
                    <a:pt x="30" y="0"/>
                    <a:pt x="32" y="0"/>
                  </a:cubicBezTo>
                  <a:cubicBezTo>
                    <a:pt x="32" y="0"/>
                    <a:pt x="36" y="1"/>
                    <a:pt x="36" y="2"/>
                  </a:cubicBezTo>
                  <a:cubicBezTo>
                    <a:pt x="37" y="2"/>
                    <a:pt x="34" y="3"/>
                    <a:pt x="34" y="4"/>
                  </a:cubicBezTo>
                  <a:cubicBezTo>
                    <a:pt x="34" y="5"/>
                    <a:pt x="37" y="6"/>
                    <a:pt x="34" y="7"/>
                  </a:cubicBezTo>
                  <a:cubicBezTo>
                    <a:pt x="33" y="8"/>
                    <a:pt x="36" y="9"/>
                    <a:pt x="35" y="9"/>
                  </a:cubicBezTo>
                  <a:cubicBezTo>
                    <a:pt x="33" y="10"/>
                    <a:pt x="32" y="10"/>
                    <a:pt x="31" y="10"/>
                  </a:cubicBezTo>
                  <a:cubicBezTo>
                    <a:pt x="31" y="11"/>
                    <a:pt x="31" y="11"/>
                    <a:pt x="30" y="12"/>
                  </a:cubicBezTo>
                  <a:cubicBezTo>
                    <a:pt x="29" y="13"/>
                    <a:pt x="31" y="11"/>
                    <a:pt x="30" y="12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585" name="Freeform 581">
              <a:extLst>
                <a:ext uri="{FF2B5EF4-FFF2-40B4-BE49-F238E27FC236}">
                  <a16:creationId xmlns:a16="http://schemas.microsoft.com/office/drawing/2014/main" id="{D0A05838-8D68-D247-B77E-AC33FDCF04C6}"/>
                </a:ext>
              </a:extLst>
            </p:cNvPr>
            <p:cNvSpPr>
              <a:spLocks/>
            </p:cNvSpPr>
            <p:nvPr/>
          </p:nvSpPr>
          <p:spPr bwMode="auto">
            <a:xfrm>
              <a:off x="1538460" y="2464360"/>
              <a:ext cx="27052" cy="7059"/>
            </a:xfrm>
            <a:custGeom>
              <a:avLst/>
              <a:gdLst>
                <a:gd name="T0" fmla="*/ 6 w 8"/>
                <a:gd name="T1" fmla="*/ 2 h 2"/>
                <a:gd name="T2" fmla="*/ 3 w 8"/>
                <a:gd name="T3" fmla="*/ 0 h 2"/>
                <a:gd name="T4" fmla="*/ 6 w 8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" h="2">
                  <a:moveTo>
                    <a:pt x="6" y="2"/>
                  </a:moveTo>
                  <a:cubicBezTo>
                    <a:pt x="4" y="2"/>
                    <a:pt x="0" y="1"/>
                    <a:pt x="3" y="0"/>
                  </a:cubicBezTo>
                  <a:cubicBezTo>
                    <a:pt x="5" y="0"/>
                    <a:pt x="8" y="2"/>
                    <a:pt x="6" y="2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586" name="Freeform 582">
              <a:extLst>
                <a:ext uri="{FF2B5EF4-FFF2-40B4-BE49-F238E27FC236}">
                  <a16:creationId xmlns:a16="http://schemas.microsoft.com/office/drawing/2014/main" id="{0BEACD3D-B80C-D449-9655-F6982686457E}"/>
                </a:ext>
              </a:extLst>
            </p:cNvPr>
            <p:cNvSpPr>
              <a:spLocks/>
            </p:cNvSpPr>
            <p:nvPr/>
          </p:nvSpPr>
          <p:spPr bwMode="auto">
            <a:xfrm>
              <a:off x="1561984" y="2416127"/>
              <a:ext cx="72922" cy="34117"/>
            </a:xfrm>
            <a:custGeom>
              <a:avLst/>
              <a:gdLst>
                <a:gd name="T0" fmla="*/ 7 w 21"/>
                <a:gd name="T1" fmla="*/ 9 h 10"/>
                <a:gd name="T2" fmla="*/ 2 w 21"/>
                <a:gd name="T3" fmla="*/ 4 h 10"/>
                <a:gd name="T4" fmla="*/ 9 w 21"/>
                <a:gd name="T5" fmla="*/ 2 h 10"/>
                <a:gd name="T6" fmla="*/ 17 w 21"/>
                <a:gd name="T7" fmla="*/ 0 h 10"/>
                <a:gd name="T8" fmla="*/ 19 w 21"/>
                <a:gd name="T9" fmla="*/ 2 h 10"/>
                <a:gd name="T10" fmla="*/ 14 w 21"/>
                <a:gd name="T11" fmla="*/ 4 h 10"/>
                <a:gd name="T12" fmla="*/ 15 w 21"/>
                <a:gd name="T13" fmla="*/ 7 h 10"/>
                <a:gd name="T14" fmla="*/ 7 w 21"/>
                <a:gd name="T15" fmla="*/ 9 h 10"/>
                <a:gd name="T16" fmla="*/ 7 w 21"/>
                <a:gd name="T17" fmla="*/ 9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10">
                  <a:moveTo>
                    <a:pt x="7" y="9"/>
                  </a:moveTo>
                  <a:cubicBezTo>
                    <a:pt x="6" y="9"/>
                    <a:pt x="0" y="6"/>
                    <a:pt x="2" y="4"/>
                  </a:cubicBezTo>
                  <a:cubicBezTo>
                    <a:pt x="4" y="2"/>
                    <a:pt x="7" y="2"/>
                    <a:pt x="9" y="2"/>
                  </a:cubicBezTo>
                  <a:cubicBezTo>
                    <a:pt x="12" y="1"/>
                    <a:pt x="15" y="0"/>
                    <a:pt x="17" y="0"/>
                  </a:cubicBezTo>
                  <a:cubicBezTo>
                    <a:pt x="18" y="0"/>
                    <a:pt x="21" y="1"/>
                    <a:pt x="19" y="2"/>
                  </a:cubicBezTo>
                  <a:cubicBezTo>
                    <a:pt x="18" y="3"/>
                    <a:pt x="15" y="2"/>
                    <a:pt x="14" y="4"/>
                  </a:cubicBezTo>
                  <a:cubicBezTo>
                    <a:pt x="14" y="4"/>
                    <a:pt x="19" y="6"/>
                    <a:pt x="15" y="7"/>
                  </a:cubicBezTo>
                  <a:cubicBezTo>
                    <a:pt x="13" y="8"/>
                    <a:pt x="10" y="10"/>
                    <a:pt x="7" y="9"/>
                  </a:cubicBezTo>
                  <a:cubicBezTo>
                    <a:pt x="5" y="9"/>
                    <a:pt x="9" y="10"/>
                    <a:pt x="7" y="9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587" name="Freeform 583">
              <a:extLst>
                <a:ext uri="{FF2B5EF4-FFF2-40B4-BE49-F238E27FC236}">
                  <a16:creationId xmlns:a16="http://schemas.microsoft.com/office/drawing/2014/main" id="{BA148770-FB6A-9641-8F37-AE03545F14C1}"/>
                </a:ext>
              </a:extLst>
            </p:cNvPr>
            <p:cNvSpPr>
              <a:spLocks/>
            </p:cNvSpPr>
            <p:nvPr/>
          </p:nvSpPr>
          <p:spPr bwMode="auto">
            <a:xfrm>
              <a:off x="1531403" y="2423185"/>
              <a:ext cx="27052" cy="14118"/>
            </a:xfrm>
            <a:custGeom>
              <a:avLst/>
              <a:gdLst>
                <a:gd name="T0" fmla="*/ 6 w 8"/>
                <a:gd name="T1" fmla="*/ 4 h 4"/>
                <a:gd name="T2" fmla="*/ 3 w 8"/>
                <a:gd name="T3" fmla="*/ 0 h 4"/>
                <a:gd name="T4" fmla="*/ 6 w 8"/>
                <a:gd name="T5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" h="4">
                  <a:moveTo>
                    <a:pt x="6" y="4"/>
                  </a:moveTo>
                  <a:cubicBezTo>
                    <a:pt x="4" y="4"/>
                    <a:pt x="0" y="0"/>
                    <a:pt x="3" y="0"/>
                  </a:cubicBezTo>
                  <a:cubicBezTo>
                    <a:pt x="6" y="0"/>
                    <a:pt x="8" y="3"/>
                    <a:pt x="6" y="4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588" name="Freeform 584">
              <a:extLst>
                <a:ext uri="{FF2B5EF4-FFF2-40B4-BE49-F238E27FC236}">
                  <a16:creationId xmlns:a16="http://schemas.microsoft.com/office/drawing/2014/main" id="{B976025C-AFE5-B44C-8808-C7EC8C945295}"/>
                </a:ext>
              </a:extLst>
            </p:cNvPr>
            <p:cNvSpPr>
              <a:spLocks/>
            </p:cNvSpPr>
            <p:nvPr/>
          </p:nvSpPr>
          <p:spPr bwMode="auto">
            <a:xfrm>
              <a:off x="1569041" y="2391420"/>
              <a:ext cx="72922" cy="24706"/>
            </a:xfrm>
            <a:custGeom>
              <a:avLst/>
              <a:gdLst>
                <a:gd name="T0" fmla="*/ 1 w 21"/>
                <a:gd name="T1" fmla="*/ 5 h 7"/>
                <a:gd name="T2" fmla="*/ 4 w 21"/>
                <a:gd name="T3" fmla="*/ 4 h 7"/>
                <a:gd name="T4" fmla="*/ 9 w 21"/>
                <a:gd name="T5" fmla="*/ 1 h 7"/>
                <a:gd name="T6" fmla="*/ 18 w 21"/>
                <a:gd name="T7" fmla="*/ 3 h 7"/>
                <a:gd name="T8" fmla="*/ 11 w 21"/>
                <a:gd name="T9" fmla="*/ 6 h 7"/>
                <a:gd name="T10" fmla="*/ 6 w 21"/>
                <a:gd name="T11" fmla="*/ 6 h 7"/>
                <a:gd name="T12" fmla="*/ 1 w 21"/>
                <a:gd name="T13" fmla="*/ 5 h 7"/>
                <a:gd name="T14" fmla="*/ 1 w 21"/>
                <a:gd name="T15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" h="7">
                  <a:moveTo>
                    <a:pt x="1" y="5"/>
                  </a:moveTo>
                  <a:cubicBezTo>
                    <a:pt x="0" y="5"/>
                    <a:pt x="3" y="4"/>
                    <a:pt x="4" y="4"/>
                  </a:cubicBezTo>
                  <a:cubicBezTo>
                    <a:pt x="6" y="3"/>
                    <a:pt x="7" y="2"/>
                    <a:pt x="9" y="1"/>
                  </a:cubicBezTo>
                  <a:cubicBezTo>
                    <a:pt x="12" y="0"/>
                    <a:pt x="15" y="1"/>
                    <a:pt x="18" y="3"/>
                  </a:cubicBezTo>
                  <a:cubicBezTo>
                    <a:pt x="21" y="6"/>
                    <a:pt x="12" y="6"/>
                    <a:pt x="11" y="6"/>
                  </a:cubicBezTo>
                  <a:cubicBezTo>
                    <a:pt x="9" y="6"/>
                    <a:pt x="8" y="7"/>
                    <a:pt x="6" y="6"/>
                  </a:cubicBezTo>
                  <a:cubicBezTo>
                    <a:pt x="4" y="5"/>
                    <a:pt x="2" y="6"/>
                    <a:pt x="1" y="5"/>
                  </a:cubicBezTo>
                  <a:cubicBezTo>
                    <a:pt x="0" y="4"/>
                    <a:pt x="2" y="6"/>
                    <a:pt x="1" y="5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589" name="Freeform 585">
              <a:extLst>
                <a:ext uri="{FF2B5EF4-FFF2-40B4-BE49-F238E27FC236}">
                  <a16:creationId xmlns:a16="http://schemas.microsoft.com/office/drawing/2014/main" id="{80DC3B5D-F7D1-9849-9044-4E3604584615}"/>
                </a:ext>
              </a:extLst>
            </p:cNvPr>
            <p:cNvSpPr>
              <a:spLocks/>
            </p:cNvSpPr>
            <p:nvPr/>
          </p:nvSpPr>
          <p:spPr bwMode="auto">
            <a:xfrm>
              <a:off x="1745465" y="2464360"/>
              <a:ext cx="96445" cy="65883"/>
            </a:xfrm>
            <a:custGeom>
              <a:avLst/>
              <a:gdLst>
                <a:gd name="T0" fmla="*/ 22 w 28"/>
                <a:gd name="T1" fmla="*/ 19 h 19"/>
                <a:gd name="T2" fmla="*/ 15 w 28"/>
                <a:gd name="T3" fmla="*/ 19 h 19"/>
                <a:gd name="T4" fmla="*/ 15 w 28"/>
                <a:gd name="T5" fmla="*/ 17 h 19"/>
                <a:gd name="T6" fmla="*/ 12 w 28"/>
                <a:gd name="T7" fmla="*/ 15 h 19"/>
                <a:gd name="T8" fmla="*/ 17 w 28"/>
                <a:gd name="T9" fmla="*/ 13 h 19"/>
                <a:gd name="T10" fmla="*/ 16 w 28"/>
                <a:gd name="T11" fmla="*/ 12 h 19"/>
                <a:gd name="T12" fmla="*/ 9 w 28"/>
                <a:gd name="T13" fmla="*/ 13 h 19"/>
                <a:gd name="T14" fmla="*/ 2 w 28"/>
                <a:gd name="T15" fmla="*/ 13 h 19"/>
                <a:gd name="T16" fmla="*/ 1 w 28"/>
                <a:gd name="T17" fmla="*/ 12 h 19"/>
                <a:gd name="T18" fmla="*/ 7 w 28"/>
                <a:gd name="T19" fmla="*/ 10 h 19"/>
                <a:gd name="T20" fmla="*/ 4 w 28"/>
                <a:gd name="T21" fmla="*/ 8 h 19"/>
                <a:gd name="T22" fmla="*/ 7 w 28"/>
                <a:gd name="T23" fmla="*/ 6 h 19"/>
                <a:gd name="T24" fmla="*/ 3 w 28"/>
                <a:gd name="T25" fmla="*/ 6 h 19"/>
                <a:gd name="T26" fmla="*/ 7 w 28"/>
                <a:gd name="T27" fmla="*/ 4 h 19"/>
                <a:gd name="T28" fmla="*/ 13 w 28"/>
                <a:gd name="T29" fmla="*/ 8 h 19"/>
                <a:gd name="T30" fmla="*/ 16 w 28"/>
                <a:gd name="T31" fmla="*/ 9 h 19"/>
                <a:gd name="T32" fmla="*/ 13 w 28"/>
                <a:gd name="T33" fmla="*/ 7 h 19"/>
                <a:gd name="T34" fmla="*/ 14 w 28"/>
                <a:gd name="T35" fmla="*/ 5 h 19"/>
                <a:gd name="T36" fmla="*/ 11 w 28"/>
                <a:gd name="T37" fmla="*/ 4 h 19"/>
                <a:gd name="T38" fmla="*/ 11 w 28"/>
                <a:gd name="T39" fmla="*/ 2 h 19"/>
                <a:gd name="T40" fmla="*/ 7 w 28"/>
                <a:gd name="T41" fmla="*/ 3 h 19"/>
                <a:gd name="T42" fmla="*/ 13 w 28"/>
                <a:gd name="T43" fmla="*/ 1 h 19"/>
                <a:gd name="T44" fmla="*/ 12 w 28"/>
                <a:gd name="T45" fmla="*/ 2 h 19"/>
                <a:gd name="T46" fmla="*/ 15 w 28"/>
                <a:gd name="T47" fmla="*/ 3 h 19"/>
                <a:gd name="T48" fmla="*/ 21 w 28"/>
                <a:gd name="T49" fmla="*/ 2 h 19"/>
                <a:gd name="T50" fmla="*/ 26 w 28"/>
                <a:gd name="T51" fmla="*/ 8 h 19"/>
                <a:gd name="T52" fmla="*/ 27 w 28"/>
                <a:gd name="T53" fmla="*/ 12 h 19"/>
                <a:gd name="T54" fmla="*/ 26 w 28"/>
                <a:gd name="T55" fmla="*/ 14 h 19"/>
                <a:gd name="T56" fmla="*/ 26 w 28"/>
                <a:gd name="T57" fmla="*/ 17 h 19"/>
                <a:gd name="T58" fmla="*/ 22 w 28"/>
                <a:gd name="T59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8" h="19">
                  <a:moveTo>
                    <a:pt x="22" y="19"/>
                  </a:moveTo>
                  <a:cubicBezTo>
                    <a:pt x="20" y="19"/>
                    <a:pt x="17" y="19"/>
                    <a:pt x="15" y="19"/>
                  </a:cubicBezTo>
                  <a:cubicBezTo>
                    <a:pt x="12" y="19"/>
                    <a:pt x="15" y="18"/>
                    <a:pt x="15" y="17"/>
                  </a:cubicBezTo>
                  <a:cubicBezTo>
                    <a:pt x="16" y="16"/>
                    <a:pt x="11" y="16"/>
                    <a:pt x="12" y="15"/>
                  </a:cubicBezTo>
                  <a:cubicBezTo>
                    <a:pt x="13" y="14"/>
                    <a:pt x="15" y="13"/>
                    <a:pt x="17" y="13"/>
                  </a:cubicBezTo>
                  <a:cubicBezTo>
                    <a:pt x="18" y="12"/>
                    <a:pt x="17" y="12"/>
                    <a:pt x="16" y="12"/>
                  </a:cubicBezTo>
                  <a:cubicBezTo>
                    <a:pt x="14" y="11"/>
                    <a:pt x="12" y="12"/>
                    <a:pt x="9" y="13"/>
                  </a:cubicBezTo>
                  <a:cubicBezTo>
                    <a:pt x="7" y="13"/>
                    <a:pt x="5" y="13"/>
                    <a:pt x="2" y="13"/>
                  </a:cubicBezTo>
                  <a:cubicBezTo>
                    <a:pt x="2" y="14"/>
                    <a:pt x="0" y="14"/>
                    <a:pt x="1" y="12"/>
                  </a:cubicBezTo>
                  <a:cubicBezTo>
                    <a:pt x="3" y="10"/>
                    <a:pt x="5" y="11"/>
                    <a:pt x="7" y="10"/>
                  </a:cubicBezTo>
                  <a:cubicBezTo>
                    <a:pt x="11" y="9"/>
                    <a:pt x="4" y="9"/>
                    <a:pt x="4" y="8"/>
                  </a:cubicBezTo>
                  <a:cubicBezTo>
                    <a:pt x="3" y="8"/>
                    <a:pt x="7" y="6"/>
                    <a:pt x="7" y="6"/>
                  </a:cubicBezTo>
                  <a:cubicBezTo>
                    <a:pt x="7" y="6"/>
                    <a:pt x="4" y="6"/>
                    <a:pt x="3" y="6"/>
                  </a:cubicBezTo>
                  <a:cubicBezTo>
                    <a:pt x="3" y="5"/>
                    <a:pt x="6" y="4"/>
                    <a:pt x="7" y="4"/>
                  </a:cubicBezTo>
                  <a:cubicBezTo>
                    <a:pt x="9" y="4"/>
                    <a:pt x="11" y="7"/>
                    <a:pt x="13" y="8"/>
                  </a:cubicBezTo>
                  <a:cubicBezTo>
                    <a:pt x="14" y="8"/>
                    <a:pt x="15" y="10"/>
                    <a:pt x="16" y="9"/>
                  </a:cubicBezTo>
                  <a:cubicBezTo>
                    <a:pt x="19" y="7"/>
                    <a:pt x="13" y="7"/>
                    <a:pt x="13" y="7"/>
                  </a:cubicBezTo>
                  <a:cubicBezTo>
                    <a:pt x="14" y="7"/>
                    <a:pt x="18" y="6"/>
                    <a:pt x="14" y="5"/>
                  </a:cubicBezTo>
                  <a:cubicBezTo>
                    <a:pt x="13" y="5"/>
                    <a:pt x="12" y="5"/>
                    <a:pt x="11" y="4"/>
                  </a:cubicBezTo>
                  <a:cubicBezTo>
                    <a:pt x="9" y="3"/>
                    <a:pt x="11" y="3"/>
                    <a:pt x="11" y="2"/>
                  </a:cubicBezTo>
                  <a:cubicBezTo>
                    <a:pt x="10" y="2"/>
                    <a:pt x="7" y="3"/>
                    <a:pt x="7" y="3"/>
                  </a:cubicBezTo>
                  <a:cubicBezTo>
                    <a:pt x="6" y="2"/>
                    <a:pt x="13" y="1"/>
                    <a:pt x="13" y="1"/>
                  </a:cubicBezTo>
                  <a:cubicBezTo>
                    <a:pt x="13" y="1"/>
                    <a:pt x="12" y="2"/>
                    <a:pt x="12" y="2"/>
                  </a:cubicBezTo>
                  <a:cubicBezTo>
                    <a:pt x="11" y="3"/>
                    <a:pt x="14" y="3"/>
                    <a:pt x="15" y="3"/>
                  </a:cubicBezTo>
                  <a:cubicBezTo>
                    <a:pt x="18" y="4"/>
                    <a:pt x="19" y="4"/>
                    <a:pt x="21" y="2"/>
                  </a:cubicBezTo>
                  <a:cubicBezTo>
                    <a:pt x="24" y="0"/>
                    <a:pt x="27" y="6"/>
                    <a:pt x="26" y="8"/>
                  </a:cubicBezTo>
                  <a:cubicBezTo>
                    <a:pt x="26" y="10"/>
                    <a:pt x="26" y="11"/>
                    <a:pt x="27" y="12"/>
                  </a:cubicBezTo>
                  <a:cubicBezTo>
                    <a:pt x="28" y="14"/>
                    <a:pt x="28" y="15"/>
                    <a:pt x="26" y="14"/>
                  </a:cubicBezTo>
                  <a:cubicBezTo>
                    <a:pt x="24" y="12"/>
                    <a:pt x="25" y="16"/>
                    <a:pt x="26" y="17"/>
                  </a:cubicBezTo>
                  <a:cubicBezTo>
                    <a:pt x="27" y="18"/>
                    <a:pt x="23" y="19"/>
                    <a:pt x="22" y="19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590" name="Freeform 586">
              <a:extLst>
                <a:ext uri="{FF2B5EF4-FFF2-40B4-BE49-F238E27FC236}">
                  <a16:creationId xmlns:a16="http://schemas.microsoft.com/office/drawing/2014/main" id="{5FFEC74D-2F6C-974E-9D65-80A022422A5B}"/>
                </a:ext>
              </a:extLst>
            </p:cNvPr>
            <p:cNvSpPr>
              <a:spLocks/>
            </p:cNvSpPr>
            <p:nvPr/>
          </p:nvSpPr>
          <p:spPr bwMode="auto">
            <a:xfrm>
              <a:off x="1734880" y="2496126"/>
              <a:ext cx="30580" cy="9412"/>
            </a:xfrm>
            <a:custGeom>
              <a:avLst/>
              <a:gdLst>
                <a:gd name="T0" fmla="*/ 1 w 9"/>
                <a:gd name="T1" fmla="*/ 3 h 3"/>
                <a:gd name="T2" fmla="*/ 7 w 9"/>
                <a:gd name="T3" fmla="*/ 0 h 3"/>
                <a:gd name="T4" fmla="*/ 1 w 9"/>
                <a:gd name="T5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" h="3">
                  <a:moveTo>
                    <a:pt x="1" y="3"/>
                  </a:moveTo>
                  <a:cubicBezTo>
                    <a:pt x="4" y="2"/>
                    <a:pt x="9" y="0"/>
                    <a:pt x="7" y="0"/>
                  </a:cubicBezTo>
                  <a:cubicBezTo>
                    <a:pt x="4" y="0"/>
                    <a:pt x="0" y="3"/>
                    <a:pt x="1" y="3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591" name="Freeform 587">
              <a:extLst>
                <a:ext uri="{FF2B5EF4-FFF2-40B4-BE49-F238E27FC236}">
                  <a16:creationId xmlns:a16="http://schemas.microsoft.com/office/drawing/2014/main" id="{97B6E253-4955-7044-88E6-26F74101A139}"/>
                </a:ext>
              </a:extLst>
            </p:cNvPr>
            <p:cNvSpPr>
              <a:spLocks/>
            </p:cNvSpPr>
            <p:nvPr/>
          </p:nvSpPr>
          <p:spPr bwMode="auto">
            <a:xfrm>
              <a:off x="1727823" y="2492597"/>
              <a:ext cx="28228" cy="7059"/>
            </a:xfrm>
            <a:custGeom>
              <a:avLst/>
              <a:gdLst>
                <a:gd name="T0" fmla="*/ 1 w 8"/>
                <a:gd name="T1" fmla="*/ 2 h 2"/>
                <a:gd name="T2" fmla="*/ 6 w 8"/>
                <a:gd name="T3" fmla="*/ 0 h 2"/>
                <a:gd name="T4" fmla="*/ 1 w 8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" h="2">
                  <a:moveTo>
                    <a:pt x="1" y="2"/>
                  </a:moveTo>
                  <a:cubicBezTo>
                    <a:pt x="0" y="2"/>
                    <a:pt x="4" y="0"/>
                    <a:pt x="6" y="0"/>
                  </a:cubicBezTo>
                  <a:cubicBezTo>
                    <a:pt x="8" y="0"/>
                    <a:pt x="4" y="2"/>
                    <a:pt x="1" y="2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592" name="Freeform 588">
              <a:extLst>
                <a:ext uri="{FF2B5EF4-FFF2-40B4-BE49-F238E27FC236}">
                  <a16:creationId xmlns:a16="http://schemas.microsoft.com/office/drawing/2014/main" id="{346F1745-9CB8-4E48-AB70-0D98EA475294}"/>
                </a:ext>
              </a:extLst>
            </p:cNvPr>
            <p:cNvSpPr>
              <a:spLocks/>
            </p:cNvSpPr>
            <p:nvPr/>
          </p:nvSpPr>
          <p:spPr bwMode="auto">
            <a:xfrm>
              <a:off x="1713709" y="2482008"/>
              <a:ext cx="35285" cy="17648"/>
            </a:xfrm>
            <a:custGeom>
              <a:avLst/>
              <a:gdLst>
                <a:gd name="T0" fmla="*/ 2 w 10"/>
                <a:gd name="T1" fmla="*/ 3 h 5"/>
                <a:gd name="T2" fmla="*/ 10 w 10"/>
                <a:gd name="T3" fmla="*/ 1 h 5"/>
                <a:gd name="T4" fmla="*/ 2 w 10"/>
                <a:gd name="T5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" h="5">
                  <a:moveTo>
                    <a:pt x="2" y="3"/>
                  </a:moveTo>
                  <a:cubicBezTo>
                    <a:pt x="0" y="2"/>
                    <a:pt x="10" y="0"/>
                    <a:pt x="10" y="1"/>
                  </a:cubicBezTo>
                  <a:cubicBezTo>
                    <a:pt x="10" y="2"/>
                    <a:pt x="6" y="5"/>
                    <a:pt x="2" y="3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593" name="Freeform 589">
              <a:extLst>
                <a:ext uri="{FF2B5EF4-FFF2-40B4-BE49-F238E27FC236}">
                  <a16:creationId xmlns:a16="http://schemas.microsoft.com/office/drawing/2014/main" id="{8AA31CF7-1D79-0B4B-A09C-284B16A08378}"/>
                </a:ext>
              </a:extLst>
            </p:cNvPr>
            <p:cNvSpPr>
              <a:spLocks/>
            </p:cNvSpPr>
            <p:nvPr/>
          </p:nvSpPr>
          <p:spPr bwMode="auto">
            <a:xfrm>
              <a:off x="1717237" y="2467891"/>
              <a:ext cx="24699" cy="17648"/>
            </a:xfrm>
            <a:custGeom>
              <a:avLst/>
              <a:gdLst>
                <a:gd name="T0" fmla="*/ 1 w 7"/>
                <a:gd name="T1" fmla="*/ 5 h 5"/>
                <a:gd name="T2" fmla="*/ 0 w 7"/>
                <a:gd name="T3" fmla="*/ 1 h 5"/>
                <a:gd name="T4" fmla="*/ 4 w 7"/>
                <a:gd name="T5" fmla="*/ 2 h 5"/>
                <a:gd name="T6" fmla="*/ 7 w 7"/>
                <a:gd name="T7" fmla="*/ 4 h 5"/>
                <a:gd name="T8" fmla="*/ 1 w 7"/>
                <a:gd name="T9" fmla="*/ 5 h 5"/>
                <a:gd name="T10" fmla="*/ 1 w 7"/>
                <a:gd name="T11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" h="5">
                  <a:moveTo>
                    <a:pt x="1" y="5"/>
                  </a:moveTo>
                  <a:cubicBezTo>
                    <a:pt x="0" y="4"/>
                    <a:pt x="0" y="2"/>
                    <a:pt x="0" y="1"/>
                  </a:cubicBezTo>
                  <a:cubicBezTo>
                    <a:pt x="1" y="0"/>
                    <a:pt x="3" y="1"/>
                    <a:pt x="4" y="2"/>
                  </a:cubicBezTo>
                  <a:cubicBezTo>
                    <a:pt x="4" y="2"/>
                    <a:pt x="7" y="3"/>
                    <a:pt x="7" y="4"/>
                  </a:cubicBezTo>
                  <a:cubicBezTo>
                    <a:pt x="7" y="4"/>
                    <a:pt x="2" y="5"/>
                    <a:pt x="1" y="5"/>
                  </a:cubicBezTo>
                  <a:cubicBezTo>
                    <a:pt x="0" y="4"/>
                    <a:pt x="4" y="5"/>
                    <a:pt x="1" y="5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594" name="Freeform 590">
              <a:extLst>
                <a:ext uri="{FF2B5EF4-FFF2-40B4-BE49-F238E27FC236}">
                  <a16:creationId xmlns:a16="http://schemas.microsoft.com/office/drawing/2014/main" id="{662BFE94-10AA-B544-805E-EFEF12E39987}"/>
                </a:ext>
              </a:extLst>
            </p:cNvPr>
            <p:cNvSpPr>
              <a:spLocks/>
            </p:cNvSpPr>
            <p:nvPr/>
          </p:nvSpPr>
          <p:spPr bwMode="auto">
            <a:xfrm>
              <a:off x="1683129" y="2426713"/>
              <a:ext cx="41166" cy="30589"/>
            </a:xfrm>
            <a:custGeom>
              <a:avLst/>
              <a:gdLst>
                <a:gd name="T0" fmla="*/ 8 w 12"/>
                <a:gd name="T1" fmla="*/ 8 h 9"/>
                <a:gd name="T2" fmla="*/ 3 w 12"/>
                <a:gd name="T3" fmla="*/ 1 h 9"/>
                <a:gd name="T4" fmla="*/ 8 w 12"/>
                <a:gd name="T5" fmla="*/ 8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" h="9">
                  <a:moveTo>
                    <a:pt x="8" y="8"/>
                  </a:moveTo>
                  <a:cubicBezTo>
                    <a:pt x="6" y="9"/>
                    <a:pt x="0" y="0"/>
                    <a:pt x="3" y="1"/>
                  </a:cubicBezTo>
                  <a:cubicBezTo>
                    <a:pt x="6" y="3"/>
                    <a:pt x="12" y="8"/>
                    <a:pt x="8" y="8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595" name="Freeform 591">
              <a:extLst>
                <a:ext uri="{FF2B5EF4-FFF2-40B4-BE49-F238E27FC236}">
                  <a16:creationId xmlns:a16="http://schemas.microsoft.com/office/drawing/2014/main" id="{73051602-B6B0-734F-8CF0-2ACD59EFFAD2}"/>
                </a:ext>
              </a:extLst>
            </p:cNvPr>
            <p:cNvSpPr>
              <a:spLocks/>
            </p:cNvSpPr>
            <p:nvPr/>
          </p:nvSpPr>
          <p:spPr bwMode="auto">
            <a:xfrm>
              <a:off x="1748994" y="2423185"/>
              <a:ext cx="30580" cy="10588"/>
            </a:xfrm>
            <a:custGeom>
              <a:avLst/>
              <a:gdLst>
                <a:gd name="T0" fmla="*/ 2 w 9"/>
                <a:gd name="T1" fmla="*/ 1 h 3"/>
                <a:gd name="T2" fmla="*/ 8 w 9"/>
                <a:gd name="T3" fmla="*/ 2 h 3"/>
                <a:gd name="T4" fmla="*/ 2 w 9"/>
                <a:gd name="T5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" h="3">
                  <a:moveTo>
                    <a:pt x="2" y="1"/>
                  </a:moveTo>
                  <a:cubicBezTo>
                    <a:pt x="5" y="0"/>
                    <a:pt x="9" y="2"/>
                    <a:pt x="8" y="2"/>
                  </a:cubicBezTo>
                  <a:cubicBezTo>
                    <a:pt x="3" y="3"/>
                    <a:pt x="0" y="2"/>
                    <a:pt x="2" y="1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596" name="Freeform 592">
              <a:extLst>
                <a:ext uri="{FF2B5EF4-FFF2-40B4-BE49-F238E27FC236}">
                  <a16:creationId xmlns:a16="http://schemas.microsoft.com/office/drawing/2014/main" id="{95F656B3-CB4A-2C46-B765-CE96A7B4B30C}"/>
                </a:ext>
              </a:extLst>
            </p:cNvPr>
            <p:cNvSpPr>
              <a:spLocks/>
            </p:cNvSpPr>
            <p:nvPr/>
          </p:nvSpPr>
          <p:spPr bwMode="auto">
            <a:xfrm>
              <a:off x="1690185" y="2367890"/>
              <a:ext cx="123497" cy="65883"/>
            </a:xfrm>
            <a:custGeom>
              <a:avLst/>
              <a:gdLst>
                <a:gd name="T0" fmla="*/ 28 w 36"/>
                <a:gd name="T1" fmla="*/ 17 h 19"/>
                <a:gd name="T2" fmla="*/ 27 w 36"/>
                <a:gd name="T3" fmla="*/ 15 h 19"/>
                <a:gd name="T4" fmla="*/ 22 w 36"/>
                <a:gd name="T5" fmla="*/ 13 h 19"/>
                <a:gd name="T6" fmla="*/ 14 w 36"/>
                <a:gd name="T7" fmla="*/ 14 h 19"/>
                <a:gd name="T8" fmla="*/ 18 w 36"/>
                <a:gd name="T9" fmla="*/ 12 h 19"/>
                <a:gd name="T10" fmla="*/ 8 w 36"/>
                <a:gd name="T11" fmla="*/ 12 h 19"/>
                <a:gd name="T12" fmla="*/ 13 w 36"/>
                <a:gd name="T13" fmla="*/ 10 h 19"/>
                <a:gd name="T14" fmla="*/ 12 w 36"/>
                <a:gd name="T15" fmla="*/ 9 h 19"/>
                <a:gd name="T16" fmla="*/ 13 w 36"/>
                <a:gd name="T17" fmla="*/ 8 h 19"/>
                <a:gd name="T18" fmla="*/ 11 w 36"/>
                <a:gd name="T19" fmla="*/ 8 h 19"/>
                <a:gd name="T20" fmla="*/ 10 w 36"/>
                <a:gd name="T21" fmla="*/ 6 h 19"/>
                <a:gd name="T22" fmla="*/ 6 w 36"/>
                <a:gd name="T23" fmla="*/ 6 h 19"/>
                <a:gd name="T24" fmla="*/ 3 w 36"/>
                <a:gd name="T25" fmla="*/ 5 h 19"/>
                <a:gd name="T26" fmla="*/ 9 w 36"/>
                <a:gd name="T27" fmla="*/ 2 h 19"/>
                <a:gd name="T28" fmla="*/ 16 w 36"/>
                <a:gd name="T29" fmla="*/ 1 h 19"/>
                <a:gd name="T30" fmla="*/ 18 w 36"/>
                <a:gd name="T31" fmla="*/ 5 h 19"/>
                <a:gd name="T32" fmla="*/ 22 w 36"/>
                <a:gd name="T33" fmla="*/ 4 h 19"/>
                <a:gd name="T34" fmla="*/ 25 w 36"/>
                <a:gd name="T35" fmla="*/ 7 h 19"/>
                <a:gd name="T36" fmla="*/ 30 w 36"/>
                <a:gd name="T37" fmla="*/ 7 h 19"/>
                <a:gd name="T38" fmla="*/ 33 w 36"/>
                <a:gd name="T39" fmla="*/ 12 h 19"/>
                <a:gd name="T40" fmla="*/ 34 w 36"/>
                <a:gd name="T41" fmla="*/ 16 h 19"/>
                <a:gd name="T42" fmla="*/ 28 w 36"/>
                <a:gd name="T43" fmla="*/ 17 h 19"/>
                <a:gd name="T44" fmla="*/ 28 w 36"/>
                <a:gd name="T45" fmla="*/ 17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6" h="19">
                  <a:moveTo>
                    <a:pt x="28" y="17"/>
                  </a:moveTo>
                  <a:cubicBezTo>
                    <a:pt x="27" y="17"/>
                    <a:pt x="27" y="16"/>
                    <a:pt x="27" y="15"/>
                  </a:cubicBezTo>
                  <a:cubicBezTo>
                    <a:pt x="26" y="14"/>
                    <a:pt x="23" y="13"/>
                    <a:pt x="22" y="13"/>
                  </a:cubicBezTo>
                  <a:cubicBezTo>
                    <a:pt x="21" y="13"/>
                    <a:pt x="14" y="15"/>
                    <a:pt x="14" y="14"/>
                  </a:cubicBezTo>
                  <a:cubicBezTo>
                    <a:pt x="14" y="14"/>
                    <a:pt x="18" y="12"/>
                    <a:pt x="18" y="12"/>
                  </a:cubicBezTo>
                  <a:cubicBezTo>
                    <a:pt x="15" y="11"/>
                    <a:pt x="11" y="14"/>
                    <a:pt x="8" y="12"/>
                  </a:cubicBezTo>
                  <a:cubicBezTo>
                    <a:pt x="2" y="9"/>
                    <a:pt x="13" y="10"/>
                    <a:pt x="13" y="10"/>
                  </a:cubicBezTo>
                  <a:cubicBezTo>
                    <a:pt x="13" y="10"/>
                    <a:pt x="12" y="9"/>
                    <a:pt x="12" y="9"/>
                  </a:cubicBezTo>
                  <a:cubicBezTo>
                    <a:pt x="12" y="9"/>
                    <a:pt x="13" y="8"/>
                    <a:pt x="13" y="8"/>
                  </a:cubicBezTo>
                  <a:cubicBezTo>
                    <a:pt x="14" y="7"/>
                    <a:pt x="11" y="8"/>
                    <a:pt x="11" y="8"/>
                  </a:cubicBezTo>
                  <a:cubicBezTo>
                    <a:pt x="10" y="7"/>
                    <a:pt x="12" y="6"/>
                    <a:pt x="10" y="6"/>
                  </a:cubicBezTo>
                  <a:cubicBezTo>
                    <a:pt x="9" y="6"/>
                    <a:pt x="7" y="7"/>
                    <a:pt x="6" y="6"/>
                  </a:cubicBezTo>
                  <a:cubicBezTo>
                    <a:pt x="6" y="5"/>
                    <a:pt x="4" y="6"/>
                    <a:pt x="3" y="5"/>
                  </a:cubicBezTo>
                  <a:cubicBezTo>
                    <a:pt x="0" y="0"/>
                    <a:pt x="7" y="2"/>
                    <a:pt x="9" y="2"/>
                  </a:cubicBezTo>
                  <a:cubicBezTo>
                    <a:pt x="11" y="1"/>
                    <a:pt x="14" y="0"/>
                    <a:pt x="16" y="1"/>
                  </a:cubicBezTo>
                  <a:cubicBezTo>
                    <a:pt x="19" y="2"/>
                    <a:pt x="14" y="7"/>
                    <a:pt x="18" y="5"/>
                  </a:cubicBezTo>
                  <a:cubicBezTo>
                    <a:pt x="19" y="5"/>
                    <a:pt x="21" y="3"/>
                    <a:pt x="22" y="4"/>
                  </a:cubicBezTo>
                  <a:cubicBezTo>
                    <a:pt x="23" y="5"/>
                    <a:pt x="24" y="7"/>
                    <a:pt x="25" y="7"/>
                  </a:cubicBezTo>
                  <a:cubicBezTo>
                    <a:pt x="26" y="7"/>
                    <a:pt x="29" y="6"/>
                    <a:pt x="30" y="7"/>
                  </a:cubicBezTo>
                  <a:cubicBezTo>
                    <a:pt x="32" y="8"/>
                    <a:pt x="32" y="11"/>
                    <a:pt x="33" y="12"/>
                  </a:cubicBezTo>
                  <a:cubicBezTo>
                    <a:pt x="34" y="14"/>
                    <a:pt x="36" y="15"/>
                    <a:pt x="34" y="16"/>
                  </a:cubicBezTo>
                  <a:cubicBezTo>
                    <a:pt x="33" y="18"/>
                    <a:pt x="30" y="18"/>
                    <a:pt x="28" y="17"/>
                  </a:cubicBezTo>
                  <a:cubicBezTo>
                    <a:pt x="27" y="16"/>
                    <a:pt x="31" y="19"/>
                    <a:pt x="28" y="17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597" name="Freeform 593">
              <a:extLst>
                <a:ext uri="{FF2B5EF4-FFF2-40B4-BE49-F238E27FC236}">
                  <a16:creationId xmlns:a16="http://schemas.microsoft.com/office/drawing/2014/main" id="{B0A9BF60-4DC7-8941-B9A0-57D984A0DCAF}"/>
                </a:ext>
              </a:extLst>
            </p:cNvPr>
            <p:cNvSpPr>
              <a:spLocks/>
            </p:cNvSpPr>
            <p:nvPr/>
          </p:nvSpPr>
          <p:spPr bwMode="auto">
            <a:xfrm>
              <a:off x="1786631" y="2336125"/>
              <a:ext cx="37637" cy="17648"/>
            </a:xfrm>
            <a:custGeom>
              <a:avLst/>
              <a:gdLst>
                <a:gd name="T0" fmla="*/ 8 w 11"/>
                <a:gd name="T1" fmla="*/ 5 h 5"/>
                <a:gd name="T2" fmla="*/ 4 w 11"/>
                <a:gd name="T3" fmla="*/ 4 h 5"/>
                <a:gd name="T4" fmla="*/ 2 w 11"/>
                <a:gd name="T5" fmla="*/ 3 h 5"/>
                <a:gd name="T6" fmla="*/ 7 w 11"/>
                <a:gd name="T7" fmla="*/ 2 h 5"/>
                <a:gd name="T8" fmla="*/ 8 w 11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5">
                  <a:moveTo>
                    <a:pt x="8" y="5"/>
                  </a:moveTo>
                  <a:cubicBezTo>
                    <a:pt x="6" y="5"/>
                    <a:pt x="6" y="4"/>
                    <a:pt x="4" y="4"/>
                  </a:cubicBezTo>
                  <a:cubicBezTo>
                    <a:pt x="4" y="4"/>
                    <a:pt x="0" y="4"/>
                    <a:pt x="2" y="3"/>
                  </a:cubicBezTo>
                  <a:cubicBezTo>
                    <a:pt x="3" y="1"/>
                    <a:pt x="6" y="0"/>
                    <a:pt x="7" y="2"/>
                  </a:cubicBezTo>
                  <a:cubicBezTo>
                    <a:pt x="9" y="3"/>
                    <a:pt x="11" y="5"/>
                    <a:pt x="8" y="5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598" name="Freeform 594">
              <a:extLst>
                <a:ext uri="{FF2B5EF4-FFF2-40B4-BE49-F238E27FC236}">
                  <a16:creationId xmlns:a16="http://schemas.microsoft.com/office/drawing/2014/main" id="{6F89A845-8BD0-E849-AA95-74E897E22606}"/>
                </a:ext>
              </a:extLst>
            </p:cNvPr>
            <p:cNvSpPr>
              <a:spLocks/>
            </p:cNvSpPr>
            <p:nvPr/>
          </p:nvSpPr>
          <p:spPr bwMode="auto">
            <a:xfrm>
              <a:off x="1817211" y="2391420"/>
              <a:ext cx="69393" cy="38824"/>
            </a:xfrm>
            <a:custGeom>
              <a:avLst/>
              <a:gdLst>
                <a:gd name="T0" fmla="*/ 8 w 20"/>
                <a:gd name="T1" fmla="*/ 7 h 11"/>
                <a:gd name="T2" fmla="*/ 3 w 20"/>
                <a:gd name="T3" fmla="*/ 5 h 11"/>
                <a:gd name="T4" fmla="*/ 4 w 20"/>
                <a:gd name="T5" fmla="*/ 3 h 11"/>
                <a:gd name="T6" fmla="*/ 1 w 20"/>
                <a:gd name="T7" fmla="*/ 1 h 11"/>
                <a:gd name="T8" fmla="*/ 6 w 20"/>
                <a:gd name="T9" fmla="*/ 1 h 11"/>
                <a:gd name="T10" fmla="*/ 12 w 20"/>
                <a:gd name="T11" fmla="*/ 3 h 11"/>
                <a:gd name="T12" fmla="*/ 16 w 20"/>
                <a:gd name="T13" fmla="*/ 3 h 11"/>
                <a:gd name="T14" fmla="*/ 19 w 20"/>
                <a:gd name="T15" fmla="*/ 4 h 11"/>
                <a:gd name="T16" fmla="*/ 18 w 20"/>
                <a:gd name="T17" fmla="*/ 8 h 11"/>
                <a:gd name="T18" fmla="*/ 15 w 20"/>
                <a:gd name="T19" fmla="*/ 10 h 11"/>
                <a:gd name="T20" fmla="*/ 9 w 20"/>
                <a:gd name="T21" fmla="*/ 11 h 11"/>
                <a:gd name="T22" fmla="*/ 4 w 20"/>
                <a:gd name="T23" fmla="*/ 8 h 11"/>
                <a:gd name="T24" fmla="*/ 8 w 20"/>
                <a:gd name="T25" fmla="*/ 7 h 11"/>
                <a:gd name="T26" fmla="*/ 8 w 20"/>
                <a:gd name="T27" fmla="*/ 7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0" h="11">
                  <a:moveTo>
                    <a:pt x="8" y="7"/>
                  </a:moveTo>
                  <a:cubicBezTo>
                    <a:pt x="6" y="7"/>
                    <a:pt x="4" y="6"/>
                    <a:pt x="3" y="5"/>
                  </a:cubicBezTo>
                  <a:cubicBezTo>
                    <a:pt x="0" y="4"/>
                    <a:pt x="4" y="3"/>
                    <a:pt x="4" y="3"/>
                  </a:cubicBezTo>
                  <a:cubicBezTo>
                    <a:pt x="4" y="2"/>
                    <a:pt x="2" y="1"/>
                    <a:pt x="1" y="1"/>
                  </a:cubicBezTo>
                  <a:cubicBezTo>
                    <a:pt x="1" y="0"/>
                    <a:pt x="6" y="1"/>
                    <a:pt x="6" y="1"/>
                  </a:cubicBezTo>
                  <a:cubicBezTo>
                    <a:pt x="8" y="1"/>
                    <a:pt x="10" y="2"/>
                    <a:pt x="12" y="3"/>
                  </a:cubicBezTo>
                  <a:cubicBezTo>
                    <a:pt x="14" y="3"/>
                    <a:pt x="15" y="3"/>
                    <a:pt x="16" y="3"/>
                  </a:cubicBezTo>
                  <a:cubicBezTo>
                    <a:pt x="17" y="3"/>
                    <a:pt x="20" y="4"/>
                    <a:pt x="19" y="4"/>
                  </a:cubicBezTo>
                  <a:cubicBezTo>
                    <a:pt x="17" y="6"/>
                    <a:pt x="16" y="5"/>
                    <a:pt x="18" y="8"/>
                  </a:cubicBezTo>
                  <a:cubicBezTo>
                    <a:pt x="19" y="9"/>
                    <a:pt x="16" y="9"/>
                    <a:pt x="15" y="10"/>
                  </a:cubicBezTo>
                  <a:cubicBezTo>
                    <a:pt x="13" y="10"/>
                    <a:pt x="11" y="11"/>
                    <a:pt x="9" y="11"/>
                  </a:cubicBezTo>
                  <a:cubicBezTo>
                    <a:pt x="8" y="10"/>
                    <a:pt x="4" y="9"/>
                    <a:pt x="4" y="8"/>
                  </a:cubicBezTo>
                  <a:cubicBezTo>
                    <a:pt x="4" y="8"/>
                    <a:pt x="10" y="7"/>
                    <a:pt x="8" y="7"/>
                  </a:cubicBezTo>
                  <a:cubicBezTo>
                    <a:pt x="5" y="6"/>
                    <a:pt x="10" y="7"/>
                    <a:pt x="8" y="7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599" name="Freeform 595">
              <a:extLst>
                <a:ext uri="{FF2B5EF4-FFF2-40B4-BE49-F238E27FC236}">
                  <a16:creationId xmlns:a16="http://schemas.microsoft.com/office/drawing/2014/main" id="{28E220ED-F49E-8944-9C50-7340FA153E8C}"/>
                </a:ext>
              </a:extLst>
            </p:cNvPr>
            <p:cNvSpPr>
              <a:spLocks/>
            </p:cNvSpPr>
            <p:nvPr/>
          </p:nvSpPr>
          <p:spPr bwMode="auto">
            <a:xfrm>
              <a:off x="1856025" y="2426713"/>
              <a:ext cx="61160" cy="17648"/>
            </a:xfrm>
            <a:custGeom>
              <a:avLst/>
              <a:gdLst>
                <a:gd name="T0" fmla="*/ 14 w 18"/>
                <a:gd name="T1" fmla="*/ 5 h 5"/>
                <a:gd name="T2" fmla="*/ 16 w 18"/>
                <a:gd name="T3" fmla="*/ 2 h 5"/>
                <a:gd name="T4" fmla="*/ 13 w 18"/>
                <a:gd name="T5" fmla="*/ 1 h 5"/>
                <a:gd name="T6" fmla="*/ 3 w 18"/>
                <a:gd name="T7" fmla="*/ 1 h 5"/>
                <a:gd name="T8" fmla="*/ 4 w 18"/>
                <a:gd name="T9" fmla="*/ 4 h 5"/>
                <a:gd name="T10" fmla="*/ 14 w 18"/>
                <a:gd name="T11" fmla="*/ 5 h 5"/>
                <a:gd name="T12" fmla="*/ 14 w 18"/>
                <a:gd name="T13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" h="5">
                  <a:moveTo>
                    <a:pt x="14" y="5"/>
                  </a:moveTo>
                  <a:cubicBezTo>
                    <a:pt x="14" y="4"/>
                    <a:pt x="18" y="2"/>
                    <a:pt x="16" y="2"/>
                  </a:cubicBezTo>
                  <a:cubicBezTo>
                    <a:pt x="15" y="1"/>
                    <a:pt x="14" y="1"/>
                    <a:pt x="13" y="1"/>
                  </a:cubicBezTo>
                  <a:cubicBezTo>
                    <a:pt x="10" y="1"/>
                    <a:pt x="6" y="0"/>
                    <a:pt x="3" y="1"/>
                  </a:cubicBezTo>
                  <a:cubicBezTo>
                    <a:pt x="0" y="1"/>
                    <a:pt x="1" y="4"/>
                    <a:pt x="4" y="4"/>
                  </a:cubicBezTo>
                  <a:cubicBezTo>
                    <a:pt x="7" y="4"/>
                    <a:pt x="11" y="5"/>
                    <a:pt x="14" y="5"/>
                  </a:cubicBezTo>
                  <a:cubicBezTo>
                    <a:pt x="16" y="4"/>
                    <a:pt x="12" y="5"/>
                    <a:pt x="14" y="5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600" name="Freeform 596">
              <a:extLst>
                <a:ext uri="{FF2B5EF4-FFF2-40B4-BE49-F238E27FC236}">
                  <a16:creationId xmlns:a16="http://schemas.microsoft.com/office/drawing/2014/main" id="{157CC6EA-EEE6-2A48-A1AC-C76BF15E860E}"/>
                </a:ext>
              </a:extLst>
            </p:cNvPr>
            <p:cNvSpPr>
              <a:spLocks/>
            </p:cNvSpPr>
            <p:nvPr/>
          </p:nvSpPr>
          <p:spPr bwMode="auto">
            <a:xfrm>
              <a:off x="1852497" y="2505538"/>
              <a:ext cx="57632" cy="38824"/>
            </a:xfrm>
            <a:custGeom>
              <a:avLst/>
              <a:gdLst>
                <a:gd name="T0" fmla="*/ 7 w 17"/>
                <a:gd name="T1" fmla="*/ 1 h 11"/>
                <a:gd name="T2" fmla="*/ 1 w 17"/>
                <a:gd name="T3" fmla="*/ 6 h 11"/>
                <a:gd name="T4" fmla="*/ 10 w 17"/>
                <a:gd name="T5" fmla="*/ 10 h 11"/>
                <a:gd name="T6" fmla="*/ 15 w 17"/>
                <a:gd name="T7" fmla="*/ 10 h 11"/>
                <a:gd name="T8" fmla="*/ 15 w 17"/>
                <a:gd name="T9" fmla="*/ 8 h 11"/>
                <a:gd name="T10" fmla="*/ 16 w 17"/>
                <a:gd name="T11" fmla="*/ 6 h 11"/>
                <a:gd name="T12" fmla="*/ 7 w 17"/>
                <a:gd name="T13" fmla="*/ 1 h 11"/>
                <a:gd name="T14" fmla="*/ 7 w 17"/>
                <a:gd name="T15" fmla="*/ 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7" h="11">
                  <a:moveTo>
                    <a:pt x="7" y="1"/>
                  </a:moveTo>
                  <a:cubicBezTo>
                    <a:pt x="5" y="0"/>
                    <a:pt x="2" y="4"/>
                    <a:pt x="1" y="6"/>
                  </a:cubicBezTo>
                  <a:cubicBezTo>
                    <a:pt x="0" y="8"/>
                    <a:pt x="8" y="10"/>
                    <a:pt x="10" y="10"/>
                  </a:cubicBezTo>
                  <a:cubicBezTo>
                    <a:pt x="11" y="11"/>
                    <a:pt x="14" y="11"/>
                    <a:pt x="15" y="10"/>
                  </a:cubicBezTo>
                  <a:cubicBezTo>
                    <a:pt x="16" y="10"/>
                    <a:pt x="15" y="9"/>
                    <a:pt x="15" y="8"/>
                  </a:cubicBezTo>
                  <a:cubicBezTo>
                    <a:pt x="15" y="7"/>
                    <a:pt x="15" y="6"/>
                    <a:pt x="16" y="6"/>
                  </a:cubicBezTo>
                  <a:cubicBezTo>
                    <a:pt x="17" y="4"/>
                    <a:pt x="9" y="1"/>
                    <a:pt x="7" y="1"/>
                  </a:cubicBezTo>
                  <a:cubicBezTo>
                    <a:pt x="5" y="0"/>
                    <a:pt x="8" y="1"/>
                    <a:pt x="7" y="1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601" name="Freeform 597">
              <a:extLst>
                <a:ext uri="{FF2B5EF4-FFF2-40B4-BE49-F238E27FC236}">
                  <a16:creationId xmlns:a16="http://schemas.microsoft.com/office/drawing/2014/main" id="{757FEA0B-9362-1D43-9062-7F48AAEA59FF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9548" y="2496126"/>
              <a:ext cx="14114" cy="9412"/>
            </a:xfrm>
            <a:custGeom>
              <a:avLst/>
              <a:gdLst>
                <a:gd name="T0" fmla="*/ 3 w 4"/>
                <a:gd name="T1" fmla="*/ 2 h 3"/>
                <a:gd name="T2" fmla="*/ 1 w 4"/>
                <a:gd name="T3" fmla="*/ 1 h 3"/>
                <a:gd name="T4" fmla="*/ 3 w 4"/>
                <a:gd name="T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3">
                  <a:moveTo>
                    <a:pt x="3" y="2"/>
                  </a:moveTo>
                  <a:cubicBezTo>
                    <a:pt x="1" y="3"/>
                    <a:pt x="0" y="1"/>
                    <a:pt x="1" y="1"/>
                  </a:cubicBezTo>
                  <a:cubicBezTo>
                    <a:pt x="2" y="0"/>
                    <a:pt x="4" y="2"/>
                    <a:pt x="3" y="2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602" name="Freeform 598">
              <a:extLst>
                <a:ext uri="{FF2B5EF4-FFF2-40B4-BE49-F238E27FC236}">
                  <a16:creationId xmlns:a16="http://schemas.microsoft.com/office/drawing/2014/main" id="{9E2686AE-8156-884D-BF69-9B1588EC30B1}"/>
                </a:ext>
              </a:extLst>
            </p:cNvPr>
            <p:cNvSpPr>
              <a:spLocks/>
            </p:cNvSpPr>
            <p:nvPr/>
          </p:nvSpPr>
          <p:spPr bwMode="auto">
            <a:xfrm>
              <a:off x="1941885" y="2433772"/>
              <a:ext cx="30580" cy="20000"/>
            </a:xfrm>
            <a:custGeom>
              <a:avLst/>
              <a:gdLst>
                <a:gd name="T0" fmla="*/ 1 w 9"/>
                <a:gd name="T1" fmla="*/ 5 h 6"/>
                <a:gd name="T2" fmla="*/ 1 w 9"/>
                <a:gd name="T3" fmla="*/ 1 h 6"/>
                <a:gd name="T4" fmla="*/ 5 w 9"/>
                <a:gd name="T5" fmla="*/ 1 h 6"/>
                <a:gd name="T6" fmla="*/ 9 w 9"/>
                <a:gd name="T7" fmla="*/ 3 h 6"/>
                <a:gd name="T8" fmla="*/ 5 w 9"/>
                <a:gd name="T9" fmla="*/ 5 h 6"/>
                <a:gd name="T10" fmla="*/ 1 w 9"/>
                <a:gd name="T11" fmla="*/ 5 h 6"/>
                <a:gd name="T12" fmla="*/ 1 w 9"/>
                <a:gd name="T13" fmla="*/ 5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" h="6">
                  <a:moveTo>
                    <a:pt x="1" y="5"/>
                  </a:moveTo>
                  <a:cubicBezTo>
                    <a:pt x="1" y="5"/>
                    <a:pt x="2" y="2"/>
                    <a:pt x="1" y="1"/>
                  </a:cubicBezTo>
                  <a:cubicBezTo>
                    <a:pt x="1" y="0"/>
                    <a:pt x="4" y="1"/>
                    <a:pt x="5" y="1"/>
                  </a:cubicBezTo>
                  <a:cubicBezTo>
                    <a:pt x="6" y="1"/>
                    <a:pt x="9" y="2"/>
                    <a:pt x="9" y="3"/>
                  </a:cubicBezTo>
                  <a:cubicBezTo>
                    <a:pt x="8" y="4"/>
                    <a:pt x="6" y="5"/>
                    <a:pt x="5" y="5"/>
                  </a:cubicBezTo>
                  <a:cubicBezTo>
                    <a:pt x="3" y="6"/>
                    <a:pt x="3" y="6"/>
                    <a:pt x="1" y="5"/>
                  </a:cubicBezTo>
                  <a:cubicBezTo>
                    <a:pt x="0" y="4"/>
                    <a:pt x="2" y="6"/>
                    <a:pt x="1" y="5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603" name="Freeform 599">
              <a:extLst>
                <a:ext uri="{FF2B5EF4-FFF2-40B4-BE49-F238E27FC236}">
                  <a16:creationId xmlns:a16="http://schemas.microsoft.com/office/drawing/2014/main" id="{90129F7A-94A0-8F41-883B-C1AFB3E4E4F8}"/>
                </a:ext>
              </a:extLst>
            </p:cNvPr>
            <p:cNvSpPr>
              <a:spLocks/>
            </p:cNvSpPr>
            <p:nvPr/>
          </p:nvSpPr>
          <p:spPr bwMode="auto">
            <a:xfrm>
              <a:off x="1958351" y="2464360"/>
              <a:ext cx="10585" cy="14118"/>
            </a:xfrm>
            <a:custGeom>
              <a:avLst/>
              <a:gdLst>
                <a:gd name="T0" fmla="*/ 2 w 3"/>
                <a:gd name="T1" fmla="*/ 1 h 4"/>
                <a:gd name="T2" fmla="*/ 1 w 3"/>
                <a:gd name="T3" fmla="*/ 3 h 4"/>
                <a:gd name="T4" fmla="*/ 2 w 3"/>
                <a:gd name="T5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4">
                  <a:moveTo>
                    <a:pt x="2" y="1"/>
                  </a:moveTo>
                  <a:cubicBezTo>
                    <a:pt x="0" y="0"/>
                    <a:pt x="0" y="3"/>
                    <a:pt x="1" y="3"/>
                  </a:cubicBezTo>
                  <a:cubicBezTo>
                    <a:pt x="2" y="4"/>
                    <a:pt x="3" y="2"/>
                    <a:pt x="2" y="1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604" name="Freeform 600">
              <a:extLst>
                <a:ext uri="{FF2B5EF4-FFF2-40B4-BE49-F238E27FC236}">
                  <a16:creationId xmlns:a16="http://schemas.microsoft.com/office/drawing/2014/main" id="{34AB003A-F255-5848-8A19-A45AD55FD9CD}"/>
                </a:ext>
              </a:extLst>
            </p:cNvPr>
            <p:cNvSpPr>
              <a:spLocks/>
            </p:cNvSpPr>
            <p:nvPr/>
          </p:nvSpPr>
          <p:spPr bwMode="auto">
            <a:xfrm>
              <a:off x="1845439" y="2453773"/>
              <a:ext cx="306980" cy="94118"/>
            </a:xfrm>
            <a:custGeom>
              <a:avLst/>
              <a:gdLst>
                <a:gd name="T0" fmla="*/ 17 w 89"/>
                <a:gd name="T1" fmla="*/ 7 h 27"/>
                <a:gd name="T2" fmla="*/ 19 w 89"/>
                <a:gd name="T3" fmla="*/ 4 h 27"/>
                <a:gd name="T4" fmla="*/ 15 w 89"/>
                <a:gd name="T5" fmla="*/ 2 h 27"/>
                <a:gd name="T6" fmla="*/ 12 w 89"/>
                <a:gd name="T7" fmla="*/ 2 h 27"/>
                <a:gd name="T8" fmla="*/ 4 w 89"/>
                <a:gd name="T9" fmla="*/ 1 h 27"/>
                <a:gd name="T10" fmla="*/ 4 w 89"/>
                <a:gd name="T11" fmla="*/ 3 h 27"/>
                <a:gd name="T12" fmla="*/ 0 w 89"/>
                <a:gd name="T13" fmla="*/ 4 h 27"/>
                <a:gd name="T14" fmla="*/ 5 w 89"/>
                <a:gd name="T15" fmla="*/ 5 h 27"/>
                <a:gd name="T16" fmla="*/ 7 w 89"/>
                <a:gd name="T17" fmla="*/ 6 h 27"/>
                <a:gd name="T18" fmla="*/ 6 w 89"/>
                <a:gd name="T19" fmla="*/ 7 h 27"/>
                <a:gd name="T20" fmla="*/ 24 w 89"/>
                <a:gd name="T21" fmla="*/ 13 h 27"/>
                <a:gd name="T22" fmla="*/ 25 w 89"/>
                <a:gd name="T23" fmla="*/ 16 h 27"/>
                <a:gd name="T24" fmla="*/ 24 w 89"/>
                <a:gd name="T25" fmla="*/ 21 h 27"/>
                <a:gd name="T26" fmla="*/ 27 w 89"/>
                <a:gd name="T27" fmla="*/ 25 h 27"/>
                <a:gd name="T28" fmla="*/ 30 w 89"/>
                <a:gd name="T29" fmla="*/ 24 h 27"/>
                <a:gd name="T30" fmla="*/ 33 w 89"/>
                <a:gd name="T31" fmla="*/ 26 h 27"/>
                <a:gd name="T32" fmla="*/ 38 w 89"/>
                <a:gd name="T33" fmla="*/ 26 h 27"/>
                <a:gd name="T34" fmla="*/ 42 w 89"/>
                <a:gd name="T35" fmla="*/ 23 h 27"/>
                <a:gd name="T36" fmla="*/ 45 w 89"/>
                <a:gd name="T37" fmla="*/ 26 h 27"/>
                <a:gd name="T38" fmla="*/ 52 w 89"/>
                <a:gd name="T39" fmla="*/ 27 h 27"/>
                <a:gd name="T40" fmla="*/ 62 w 89"/>
                <a:gd name="T41" fmla="*/ 27 h 27"/>
                <a:gd name="T42" fmla="*/ 65 w 89"/>
                <a:gd name="T43" fmla="*/ 27 h 27"/>
                <a:gd name="T44" fmla="*/ 67 w 89"/>
                <a:gd name="T45" fmla="*/ 24 h 27"/>
                <a:gd name="T46" fmla="*/ 70 w 89"/>
                <a:gd name="T47" fmla="*/ 25 h 27"/>
                <a:gd name="T48" fmla="*/ 76 w 89"/>
                <a:gd name="T49" fmla="*/ 27 h 27"/>
                <a:gd name="T50" fmla="*/ 82 w 89"/>
                <a:gd name="T51" fmla="*/ 26 h 27"/>
                <a:gd name="T52" fmla="*/ 85 w 89"/>
                <a:gd name="T53" fmla="*/ 24 h 27"/>
                <a:gd name="T54" fmla="*/ 85 w 89"/>
                <a:gd name="T55" fmla="*/ 22 h 27"/>
                <a:gd name="T56" fmla="*/ 82 w 89"/>
                <a:gd name="T57" fmla="*/ 22 h 27"/>
                <a:gd name="T58" fmla="*/ 85 w 89"/>
                <a:gd name="T59" fmla="*/ 17 h 27"/>
                <a:gd name="T60" fmla="*/ 80 w 89"/>
                <a:gd name="T61" fmla="*/ 16 h 27"/>
                <a:gd name="T62" fmla="*/ 78 w 89"/>
                <a:gd name="T63" fmla="*/ 14 h 27"/>
                <a:gd name="T64" fmla="*/ 70 w 89"/>
                <a:gd name="T65" fmla="*/ 14 h 27"/>
                <a:gd name="T66" fmla="*/ 65 w 89"/>
                <a:gd name="T67" fmla="*/ 14 h 27"/>
                <a:gd name="T68" fmla="*/ 55 w 89"/>
                <a:gd name="T69" fmla="*/ 17 h 27"/>
                <a:gd name="T70" fmla="*/ 56 w 89"/>
                <a:gd name="T71" fmla="*/ 18 h 27"/>
                <a:gd name="T72" fmla="*/ 52 w 89"/>
                <a:gd name="T73" fmla="*/ 18 h 27"/>
                <a:gd name="T74" fmla="*/ 49 w 89"/>
                <a:gd name="T75" fmla="*/ 16 h 27"/>
                <a:gd name="T76" fmla="*/ 46 w 89"/>
                <a:gd name="T77" fmla="*/ 17 h 27"/>
                <a:gd name="T78" fmla="*/ 42 w 89"/>
                <a:gd name="T79" fmla="*/ 16 h 27"/>
                <a:gd name="T80" fmla="*/ 41 w 89"/>
                <a:gd name="T81" fmla="*/ 18 h 27"/>
                <a:gd name="T82" fmla="*/ 38 w 89"/>
                <a:gd name="T83" fmla="*/ 16 h 27"/>
                <a:gd name="T84" fmla="*/ 39 w 89"/>
                <a:gd name="T85" fmla="*/ 14 h 27"/>
                <a:gd name="T86" fmla="*/ 34 w 89"/>
                <a:gd name="T87" fmla="*/ 12 h 27"/>
                <a:gd name="T88" fmla="*/ 30 w 89"/>
                <a:gd name="T89" fmla="*/ 13 h 27"/>
                <a:gd name="T90" fmla="*/ 32 w 89"/>
                <a:gd name="T91" fmla="*/ 12 h 27"/>
                <a:gd name="T92" fmla="*/ 28 w 89"/>
                <a:gd name="T93" fmla="*/ 9 h 27"/>
                <a:gd name="T94" fmla="*/ 38 w 89"/>
                <a:gd name="T95" fmla="*/ 10 h 27"/>
                <a:gd name="T96" fmla="*/ 33 w 89"/>
                <a:gd name="T97" fmla="*/ 7 h 27"/>
                <a:gd name="T98" fmla="*/ 28 w 89"/>
                <a:gd name="T99" fmla="*/ 7 h 27"/>
                <a:gd name="T100" fmla="*/ 32 w 89"/>
                <a:gd name="T101" fmla="*/ 6 h 27"/>
                <a:gd name="T102" fmla="*/ 27 w 89"/>
                <a:gd name="T103" fmla="*/ 5 h 27"/>
                <a:gd name="T104" fmla="*/ 17 w 89"/>
                <a:gd name="T105" fmla="*/ 7 h 27"/>
                <a:gd name="T106" fmla="*/ 17 w 89"/>
                <a:gd name="T107" fmla="*/ 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89" h="27">
                  <a:moveTo>
                    <a:pt x="17" y="7"/>
                  </a:moveTo>
                  <a:cubicBezTo>
                    <a:pt x="18" y="7"/>
                    <a:pt x="20" y="5"/>
                    <a:pt x="19" y="4"/>
                  </a:cubicBezTo>
                  <a:cubicBezTo>
                    <a:pt x="18" y="3"/>
                    <a:pt x="16" y="2"/>
                    <a:pt x="15" y="2"/>
                  </a:cubicBezTo>
                  <a:cubicBezTo>
                    <a:pt x="14" y="2"/>
                    <a:pt x="13" y="2"/>
                    <a:pt x="12" y="2"/>
                  </a:cubicBezTo>
                  <a:cubicBezTo>
                    <a:pt x="9" y="1"/>
                    <a:pt x="7" y="0"/>
                    <a:pt x="4" y="1"/>
                  </a:cubicBezTo>
                  <a:cubicBezTo>
                    <a:pt x="0" y="2"/>
                    <a:pt x="3" y="2"/>
                    <a:pt x="4" y="3"/>
                  </a:cubicBezTo>
                  <a:cubicBezTo>
                    <a:pt x="4" y="3"/>
                    <a:pt x="0" y="3"/>
                    <a:pt x="0" y="4"/>
                  </a:cubicBezTo>
                  <a:cubicBezTo>
                    <a:pt x="0" y="5"/>
                    <a:pt x="4" y="5"/>
                    <a:pt x="5" y="5"/>
                  </a:cubicBezTo>
                  <a:cubicBezTo>
                    <a:pt x="5" y="6"/>
                    <a:pt x="7" y="6"/>
                    <a:pt x="7" y="6"/>
                  </a:cubicBezTo>
                  <a:cubicBezTo>
                    <a:pt x="7" y="7"/>
                    <a:pt x="6" y="7"/>
                    <a:pt x="6" y="7"/>
                  </a:cubicBezTo>
                  <a:cubicBezTo>
                    <a:pt x="12" y="11"/>
                    <a:pt x="21" y="5"/>
                    <a:pt x="24" y="13"/>
                  </a:cubicBezTo>
                  <a:cubicBezTo>
                    <a:pt x="24" y="14"/>
                    <a:pt x="26" y="15"/>
                    <a:pt x="25" y="16"/>
                  </a:cubicBezTo>
                  <a:cubicBezTo>
                    <a:pt x="24" y="18"/>
                    <a:pt x="23" y="19"/>
                    <a:pt x="24" y="21"/>
                  </a:cubicBezTo>
                  <a:cubicBezTo>
                    <a:pt x="24" y="21"/>
                    <a:pt x="26" y="25"/>
                    <a:pt x="27" y="25"/>
                  </a:cubicBezTo>
                  <a:cubicBezTo>
                    <a:pt x="28" y="26"/>
                    <a:pt x="30" y="23"/>
                    <a:pt x="30" y="24"/>
                  </a:cubicBezTo>
                  <a:cubicBezTo>
                    <a:pt x="31" y="24"/>
                    <a:pt x="32" y="26"/>
                    <a:pt x="33" y="26"/>
                  </a:cubicBezTo>
                  <a:cubicBezTo>
                    <a:pt x="35" y="27"/>
                    <a:pt x="37" y="26"/>
                    <a:pt x="38" y="26"/>
                  </a:cubicBezTo>
                  <a:cubicBezTo>
                    <a:pt x="39" y="25"/>
                    <a:pt x="41" y="23"/>
                    <a:pt x="42" y="23"/>
                  </a:cubicBezTo>
                  <a:cubicBezTo>
                    <a:pt x="42" y="23"/>
                    <a:pt x="44" y="26"/>
                    <a:pt x="45" y="26"/>
                  </a:cubicBezTo>
                  <a:cubicBezTo>
                    <a:pt x="47" y="27"/>
                    <a:pt x="50" y="27"/>
                    <a:pt x="52" y="27"/>
                  </a:cubicBezTo>
                  <a:cubicBezTo>
                    <a:pt x="56" y="27"/>
                    <a:pt x="59" y="27"/>
                    <a:pt x="62" y="27"/>
                  </a:cubicBezTo>
                  <a:cubicBezTo>
                    <a:pt x="63" y="27"/>
                    <a:pt x="64" y="27"/>
                    <a:pt x="65" y="27"/>
                  </a:cubicBezTo>
                  <a:cubicBezTo>
                    <a:pt x="67" y="26"/>
                    <a:pt x="66" y="24"/>
                    <a:pt x="67" y="24"/>
                  </a:cubicBezTo>
                  <a:cubicBezTo>
                    <a:pt x="68" y="23"/>
                    <a:pt x="69" y="24"/>
                    <a:pt x="70" y="25"/>
                  </a:cubicBezTo>
                  <a:cubicBezTo>
                    <a:pt x="71" y="26"/>
                    <a:pt x="74" y="27"/>
                    <a:pt x="76" y="27"/>
                  </a:cubicBezTo>
                  <a:cubicBezTo>
                    <a:pt x="78" y="27"/>
                    <a:pt x="80" y="27"/>
                    <a:pt x="82" y="26"/>
                  </a:cubicBezTo>
                  <a:cubicBezTo>
                    <a:pt x="84" y="26"/>
                    <a:pt x="83" y="24"/>
                    <a:pt x="85" y="24"/>
                  </a:cubicBezTo>
                  <a:cubicBezTo>
                    <a:pt x="86" y="24"/>
                    <a:pt x="87" y="21"/>
                    <a:pt x="85" y="22"/>
                  </a:cubicBezTo>
                  <a:cubicBezTo>
                    <a:pt x="85" y="22"/>
                    <a:pt x="83" y="22"/>
                    <a:pt x="82" y="22"/>
                  </a:cubicBezTo>
                  <a:cubicBezTo>
                    <a:pt x="82" y="22"/>
                    <a:pt x="89" y="18"/>
                    <a:pt x="85" y="17"/>
                  </a:cubicBezTo>
                  <a:cubicBezTo>
                    <a:pt x="84" y="17"/>
                    <a:pt x="82" y="16"/>
                    <a:pt x="80" y="16"/>
                  </a:cubicBezTo>
                  <a:cubicBezTo>
                    <a:pt x="78" y="16"/>
                    <a:pt x="80" y="14"/>
                    <a:pt x="78" y="14"/>
                  </a:cubicBezTo>
                  <a:cubicBezTo>
                    <a:pt x="75" y="14"/>
                    <a:pt x="73" y="14"/>
                    <a:pt x="70" y="14"/>
                  </a:cubicBezTo>
                  <a:cubicBezTo>
                    <a:pt x="68" y="14"/>
                    <a:pt x="67" y="13"/>
                    <a:pt x="65" y="14"/>
                  </a:cubicBezTo>
                  <a:cubicBezTo>
                    <a:pt x="64" y="14"/>
                    <a:pt x="55" y="16"/>
                    <a:pt x="55" y="17"/>
                  </a:cubicBezTo>
                  <a:cubicBezTo>
                    <a:pt x="55" y="17"/>
                    <a:pt x="56" y="17"/>
                    <a:pt x="56" y="18"/>
                  </a:cubicBezTo>
                  <a:cubicBezTo>
                    <a:pt x="56" y="18"/>
                    <a:pt x="53" y="18"/>
                    <a:pt x="52" y="18"/>
                  </a:cubicBezTo>
                  <a:cubicBezTo>
                    <a:pt x="51" y="18"/>
                    <a:pt x="50" y="17"/>
                    <a:pt x="49" y="16"/>
                  </a:cubicBezTo>
                  <a:cubicBezTo>
                    <a:pt x="48" y="16"/>
                    <a:pt x="47" y="17"/>
                    <a:pt x="46" y="17"/>
                  </a:cubicBezTo>
                  <a:cubicBezTo>
                    <a:pt x="45" y="17"/>
                    <a:pt x="43" y="16"/>
                    <a:pt x="42" y="16"/>
                  </a:cubicBezTo>
                  <a:cubicBezTo>
                    <a:pt x="41" y="16"/>
                    <a:pt x="42" y="18"/>
                    <a:pt x="41" y="18"/>
                  </a:cubicBezTo>
                  <a:cubicBezTo>
                    <a:pt x="40" y="18"/>
                    <a:pt x="39" y="16"/>
                    <a:pt x="38" y="16"/>
                  </a:cubicBezTo>
                  <a:cubicBezTo>
                    <a:pt x="35" y="16"/>
                    <a:pt x="39" y="15"/>
                    <a:pt x="39" y="14"/>
                  </a:cubicBezTo>
                  <a:cubicBezTo>
                    <a:pt x="39" y="13"/>
                    <a:pt x="35" y="12"/>
                    <a:pt x="34" y="12"/>
                  </a:cubicBezTo>
                  <a:cubicBezTo>
                    <a:pt x="34" y="12"/>
                    <a:pt x="30" y="13"/>
                    <a:pt x="30" y="13"/>
                  </a:cubicBezTo>
                  <a:cubicBezTo>
                    <a:pt x="30" y="12"/>
                    <a:pt x="32" y="12"/>
                    <a:pt x="32" y="12"/>
                  </a:cubicBezTo>
                  <a:cubicBezTo>
                    <a:pt x="32" y="11"/>
                    <a:pt x="27" y="10"/>
                    <a:pt x="28" y="9"/>
                  </a:cubicBezTo>
                  <a:cubicBezTo>
                    <a:pt x="28" y="9"/>
                    <a:pt x="38" y="10"/>
                    <a:pt x="38" y="10"/>
                  </a:cubicBezTo>
                  <a:cubicBezTo>
                    <a:pt x="38" y="9"/>
                    <a:pt x="34" y="8"/>
                    <a:pt x="33" y="7"/>
                  </a:cubicBezTo>
                  <a:cubicBezTo>
                    <a:pt x="32" y="7"/>
                    <a:pt x="30" y="7"/>
                    <a:pt x="28" y="7"/>
                  </a:cubicBezTo>
                  <a:cubicBezTo>
                    <a:pt x="29" y="7"/>
                    <a:pt x="31" y="7"/>
                    <a:pt x="32" y="6"/>
                  </a:cubicBezTo>
                  <a:cubicBezTo>
                    <a:pt x="32" y="5"/>
                    <a:pt x="27" y="5"/>
                    <a:pt x="27" y="5"/>
                  </a:cubicBezTo>
                  <a:cubicBezTo>
                    <a:pt x="23" y="5"/>
                    <a:pt x="21" y="6"/>
                    <a:pt x="17" y="7"/>
                  </a:cubicBezTo>
                  <a:cubicBezTo>
                    <a:pt x="17" y="7"/>
                    <a:pt x="18" y="7"/>
                    <a:pt x="17" y="7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605" name="Freeform 601">
              <a:extLst>
                <a:ext uri="{FF2B5EF4-FFF2-40B4-BE49-F238E27FC236}">
                  <a16:creationId xmlns:a16="http://schemas.microsoft.com/office/drawing/2014/main" id="{736CE902-5756-1840-8A95-719B7C383E35}"/>
                </a:ext>
              </a:extLst>
            </p:cNvPr>
            <p:cNvSpPr>
              <a:spLocks/>
            </p:cNvSpPr>
            <p:nvPr/>
          </p:nvSpPr>
          <p:spPr bwMode="auto">
            <a:xfrm>
              <a:off x="1852497" y="2291420"/>
              <a:ext cx="203477" cy="128236"/>
            </a:xfrm>
            <a:custGeom>
              <a:avLst/>
              <a:gdLst>
                <a:gd name="T0" fmla="*/ 55 w 59"/>
                <a:gd name="T1" fmla="*/ 21 h 37"/>
                <a:gd name="T2" fmla="*/ 46 w 59"/>
                <a:gd name="T3" fmla="*/ 20 h 37"/>
                <a:gd name="T4" fmla="*/ 46 w 59"/>
                <a:gd name="T5" fmla="*/ 18 h 37"/>
                <a:gd name="T6" fmla="*/ 44 w 59"/>
                <a:gd name="T7" fmla="*/ 15 h 37"/>
                <a:gd name="T8" fmla="*/ 44 w 59"/>
                <a:gd name="T9" fmla="*/ 11 h 37"/>
                <a:gd name="T10" fmla="*/ 43 w 59"/>
                <a:gd name="T11" fmla="*/ 15 h 37"/>
                <a:gd name="T12" fmla="*/ 35 w 59"/>
                <a:gd name="T13" fmla="*/ 10 h 37"/>
                <a:gd name="T14" fmla="*/ 24 w 59"/>
                <a:gd name="T15" fmla="*/ 2 h 37"/>
                <a:gd name="T16" fmla="*/ 12 w 59"/>
                <a:gd name="T17" fmla="*/ 1 h 37"/>
                <a:gd name="T18" fmla="*/ 12 w 59"/>
                <a:gd name="T19" fmla="*/ 3 h 37"/>
                <a:gd name="T20" fmla="*/ 6 w 59"/>
                <a:gd name="T21" fmla="*/ 5 h 37"/>
                <a:gd name="T22" fmla="*/ 11 w 59"/>
                <a:gd name="T23" fmla="*/ 9 h 37"/>
                <a:gd name="T24" fmla="*/ 6 w 59"/>
                <a:gd name="T25" fmla="*/ 9 h 37"/>
                <a:gd name="T26" fmla="*/ 5 w 59"/>
                <a:gd name="T27" fmla="*/ 11 h 37"/>
                <a:gd name="T28" fmla="*/ 6 w 59"/>
                <a:gd name="T29" fmla="*/ 14 h 37"/>
                <a:gd name="T30" fmla="*/ 10 w 59"/>
                <a:gd name="T31" fmla="*/ 14 h 37"/>
                <a:gd name="T32" fmla="*/ 0 w 59"/>
                <a:gd name="T33" fmla="*/ 15 h 37"/>
                <a:gd name="T34" fmla="*/ 7 w 59"/>
                <a:gd name="T35" fmla="*/ 20 h 37"/>
                <a:gd name="T36" fmla="*/ 8 w 59"/>
                <a:gd name="T37" fmla="*/ 23 h 37"/>
                <a:gd name="T38" fmla="*/ 14 w 59"/>
                <a:gd name="T39" fmla="*/ 23 h 37"/>
                <a:gd name="T40" fmla="*/ 26 w 59"/>
                <a:gd name="T41" fmla="*/ 23 h 37"/>
                <a:gd name="T42" fmla="*/ 28 w 59"/>
                <a:gd name="T43" fmla="*/ 24 h 37"/>
                <a:gd name="T44" fmla="*/ 16 w 59"/>
                <a:gd name="T45" fmla="*/ 25 h 37"/>
                <a:gd name="T46" fmla="*/ 16 w 59"/>
                <a:gd name="T47" fmla="*/ 30 h 37"/>
                <a:gd name="T48" fmla="*/ 19 w 59"/>
                <a:gd name="T49" fmla="*/ 33 h 37"/>
                <a:gd name="T50" fmla="*/ 32 w 59"/>
                <a:gd name="T51" fmla="*/ 35 h 37"/>
                <a:gd name="T52" fmla="*/ 34 w 59"/>
                <a:gd name="T53" fmla="*/ 36 h 37"/>
                <a:gd name="T54" fmla="*/ 40 w 59"/>
                <a:gd name="T55" fmla="*/ 35 h 37"/>
                <a:gd name="T56" fmla="*/ 41 w 59"/>
                <a:gd name="T57" fmla="*/ 35 h 37"/>
                <a:gd name="T58" fmla="*/ 41 w 59"/>
                <a:gd name="T59" fmla="*/ 29 h 37"/>
                <a:gd name="T60" fmla="*/ 46 w 59"/>
                <a:gd name="T61" fmla="*/ 30 h 37"/>
                <a:gd name="T62" fmla="*/ 51 w 59"/>
                <a:gd name="T63" fmla="*/ 28 h 37"/>
                <a:gd name="T64" fmla="*/ 54 w 59"/>
                <a:gd name="T65" fmla="*/ 26 h 37"/>
                <a:gd name="T66" fmla="*/ 58 w 59"/>
                <a:gd name="T67" fmla="*/ 24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59" h="37">
                  <a:moveTo>
                    <a:pt x="58" y="24"/>
                  </a:moveTo>
                  <a:cubicBezTo>
                    <a:pt x="58" y="22"/>
                    <a:pt x="56" y="22"/>
                    <a:pt x="55" y="21"/>
                  </a:cubicBezTo>
                  <a:cubicBezTo>
                    <a:pt x="54" y="20"/>
                    <a:pt x="53" y="22"/>
                    <a:pt x="52" y="21"/>
                  </a:cubicBezTo>
                  <a:cubicBezTo>
                    <a:pt x="50" y="19"/>
                    <a:pt x="48" y="21"/>
                    <a:pt x="46" y="20"/>
                  </a:cubicBezTo>
                  <a:cubicBezTo>
                    <a:pt x="46" y="20"/>
                    <a:pt x="48" y="19"/>
                    <a:pt x="48" y="18"/>
                  </a:cubicBezTo>
                  <a:cubicBezTo>
                    <a:pt x="48" y="18"/>
                    <a:pt x="46" y="18"/>
                    <a:pt x="46" y="18"/>
                  </a:cubicBezTo>
                  <a:cubicBezTo>
                    <a:pt x="46" y="17"/>
                    <a:pt x="47" y="17"/>
                    <a:pt x="47" y="16"/>
                  </a:cubicBezTo>
                  <a:cubicBezTo>
                    <a:pt x="47" y="15"/>
                    <a:pt x="44" y="16"/>
                    <a:pt x="44" y="15"/>
                  </a:cubicBezTo>
                  <a:cubicBezTo>
                    <a:pt x="43" y="15"/>
                    <a:pt x="45" y="14"/>
                    <a:pt x="45" y="14"/>
                  </a:cubicBezTo>
                  <a:cubicBezTo>
                    <a:pt x="46" y="13"/>
                    <a:pt x="44" y="12"/>
                    <a:pt x="44" y="11"/>
                  </a:cubicBezTo>
                  <a:cubicBezTo>
                    <a:pt x="43" y="10"/>
                    <a:pt x="38" y="11"/>
                    <a:pt x="38" y="11"/>
                  </a:cubicBezTo>
                  <a:cubicBezTo>
                    <a:pt x="38" y="12"/>
                    <a:pt x="43" y="14"/>
                    <a:pt x="43" y="15"/>
                  </a:cubicBezTo>
                  <a:cubicBezTo>
                    <a:pt x="42" y="16"/>
                    <a:pt x="39" y="14"/>
                    <a:pt x="38" y="13"/>
                  </a:cubicBezTo>
                  <a:cubicBezTo>
                    <a:pt x="36" y="12"/>
                    <a:pt x="39" y="10"/>
                    <a:pt x="35" y="10"/>
                  </a:cubicBezTo>
                  <a:cubicBezTo>
                    <a:pt x="33" y="10"/>
                    <a:pt x="30" y="10"/>
                    <a:pt x="29" y="8"/>
                  </a:cubicBezTo>
                  <a:cubicBezTo>
                    <a:pt x="28" y="6"/>
                    <a:pt x="26" y="3"/>
                    <a:pt x="24" y="2"/>
                  </a:cubicBezTo>
                  <a:cubicBezTo>
                    <a:pt x="21" y="1"/>
                    <a:pt x="18" y="0"/>
                    <a:pt x="16" y="0"/>
                  </a:cubicBezTo>
                  <a:cubicBezTo>
                    <a:pt x="15" y="0"/>
                    <a:pt x="10" y="0"/>
                    <a:pt x="12" y="1"/>
                  </a:cubicBezTo>
                  <a:cubicBezTo>
                    <a:pt x="13" y="1"/>
                    <a:pt x="17" y="2"/>
                    <a:pt x="17" y="2"/>
                  </a:cubicBezTo>
                  <a:cubicBezTo>
                    <a:pt x="17" y="4"/>
                    <a:pt x="13" y="3"/>
                    <a:pt x="12" y="3"/>
                  </a:cubicBezTo>
                  <a:cubicBezTo>
                    <a:pt x="12" y="3"/>
                    <a:pt x="13" y="4"/>
                    <a:pt x="13" y="4"/>
                  </a:cubicBezTo>
                  <a:cubicBezTo>
                    <a:pt x="13" y="5"/>
                    <a:pt x="7" y="2"/>
                    <a:pt x="6" y="5"/>
                  </a:cubicBezTo>
                  <a:cubicBezTo>
                    <a:pt x="6" y="5"/>
                    <a:pt x="11" y="7"/>
                    <a:pt x="12" y="7"/>
                  </a:cubicBezTo>
                  <a:cubicBezTo>
                    <a:pt x="10" y="6"/>
                    <a:pt x="11" y="9"/>
                    <a:pt x="11" y="9"/>
                  </a:cubicBezTo>
                  <a:cubicBezTo>
                    <a:pt x="11" y="10"/>
                    <a:pt x="4" y="7"/>
                    <a:pt x="3" y="8"/>
                  </a:cubicBezTo>
                  <a:cubicBezTo>
                    <a:pt x="3" y="7"/>
                    <a:pt x="6" y="8"/>
                    <a:pt x="6" y="9"/>
                  </a:cubicBezTo>
                  <a:cubicBezTo>
                    <a:pt x="6" y="8"/>
                    <a:pt x="4" y="9"/>
                    <a:pt x="4" y="9"/>
                  </a:cubicBezTo>
                  <a:cubicBezTo>
                    <a:pt x="3" y="10"/>
                    <a:pt x="5" y="11"/>
                    <a:pt x="5" y="11"/>
                  </a:cubicBezTo>
                  <a:cubicBezTo>
                    <a:pt x="6" y="12"/>
                    <a:pt x="2" y="12"/>
                    <a:pt x="1" y="12"/>
                  </a:cubicBezTo>
                  <a:cubicBezTo>
                    <a:pt x="2" y="12"/>
                    <a:pt x="4" y="13"/>
                    <a:pt x="6" y="14"/>
                  </a:cubicBezTo>
                  <a:cubicBezTo>
                    <a:pt x="8" y="14"/>
                    <a:pt x="10" y="13"/>
                    <a:pt x="12" y="13"/>
                  </a:cubicBezTo>
                  <a:cubicBezTo>
                    <a:pt x="12" y="13"/>
                    <a:pt x="10" y="14"/>
                    <a:pt x="10" y="14"/>
                  </a:cubicBezTo>
                  <a:cubicBezTo>
                    <a:pt x="10" y="15"/>
                    <a:pt x="11" y="15"/>
                    <a:pt x="11" y="15"/>
                  </a:cubicBezTo>
                  <a:cubicBezTo>
                    <a:pt x="11" y="16"/>
                    <a:pt x="0" y="15"/>
                    <a:pt x="0" y="15"/>
                  </a:cubicBezTo>
                  <a:cubicBezTo>
                    <a:pt x="0" y="15"/>
                    <a:pt x="2" y="18"/>
                    <a:pt x="2" y="18"/>
                  </a:cubicBezTo>
                  <a:cubicBezTo>
                    <a:pt x="3" y="19"/>
                    <a:pt x="7" y="21"/>
                    <a:pt x="7" y="20"/>
                  </a:cubicBezTo>
                  <a:cubicBezTo>
                    <a:pt x="7" y="21"/>
                    <a:pt x="5" y="20"/>
                    <a:pt x="6" y="22"/>
                  </a:cubicBezTo>
                  <a:cubicBezTo>
                    <a:pt x="6" y="22"/>
                    <a:pt x="7" y="23"/>
                    <a:pt x="8" y="23"/>
                  </a:cubicBezTo>
                  <a:cubicBezTo>
                    <a:pt x="9" y="24"/>
                    <a:pt x="10" y="23"/>
                    <a:pt x="11" y="23"/>
                  </a:cubicBezTo>
                  <a:cubicBezTo>
                    <a:pt x="12" y="22"/>
                    <a:pt x="13" y="24"/>
                    <a:pt x="14" y="23"/>
                  </a:cubicBezTo>
                  <a:cubicBezTo>
                    <a:pt x="17" y="22"/>
                    <a:pt x="19" y="21"/>
                    <a:pt x="21" y="22"/>
                  </a:cubicBezTo>
                  <a:cubicBezTo>
                    <a:pt x="23" y="23"/>
                    <a:pt x="24" y="23"/>
                    <a:pt x="26" y="23"/>
                  </a:cubicBezTo>
                  <a:cubicBezTo>
                    <a:pt x="25" y="23"/>
                    <a:pt x="23" y="23"/>
                    <a:pt x="21" y="23"/>
                  </a:cubicBezTo>
                  <a:cubicBezTo>
                    <a:pt x="23" y="23"/>
                    <a:pt x="27" y="23"/>
                    <a:pt x="28" y="24"/>
                  </a:cubicBezTo>
                  <a:cubicBezTo>
                    <a:pt x="28" y="24"/>
                    <a:pt x="23" y="25"/>
                    <a:pt x="23" y="25"/>
                  </a:cubicBezTo>
                  <a:cubicBezTo>
                    <a:pt x="21" y="25"/>
                    <a:pt x="18" y="25"/>
                    <a:pt x="16" y="25"/>
                  </a:cubicBezTo>
                  <a:cubicBezTo>
                    <a:pt x="16" y="26"/>
                    <a:pt x="12" y="27"/>
                    <a:pt x="13" y="27"/>
                  </a:cubicBezTo>
                  <a:cubicBezTo>
                    <a:pt x="14" y="28"/>
                    <a:pt x="15" y="28"/>
                    <a:pt x="16" y="30"/>
                  </a:cubicBezTo>
                  <a:cubicBezTo>
                    <a:pt x="16" y="32"/>
                    <a:pt x="22" y="30"/>
                    <a:pt x="23" y="32"/>
                  </a:cubicBezTo>
                  <a:cubicBezTo>
                    <a:pt x="23" y="32"/>
                    <a:pt x="19" y="32"/>
                    <a:pt x="19" y="33"/>
                  </a:cubicBezTo>
                  <a:cubicBezTo>
                    <a:pt x="20" y="34"/>
                    <a:pt x="25" y="36"/>
                    <a:pt x="26" y="36"/>
                  </a:cubicBezTo>
                  <a:cubicBezTo>
                    <a:pt x="26" y="36"/>
                    <a:pt x="32" y="36"/>
                    <a:pt x="32" y="35"/>
                  </a:cubicBezTo>
                  <a:cubicBezTo>
                    <a:pt x="32" y="35"/>
                    <a:pt x="31" y="35"/>
                    <a:pt x="31" y="35"/>
                  </a:cubicBezTo>
                  <a:cubicBezTo>
                    <a:pt x="31" y="33"/>
                    <a:pt x="35" y="36"/>
                    <a:pt x="34" y="36"/>
                  </a:cubicBezTo>
                  <a:cubicBezTo>
                    <a:pt x="35" y="36"/>
                    <a:pt x="33" y="33"/>
                    <a:pt x="33" y="32"/>
                  </a:cubicBezTo>
                  <a:cubicBezTo>
                    <a:pt x="35" y="31"/>
                    <a:pt x="37" y="37"/>
                    <a:pt x="40" y="35"/>
                  </a:cubicBezTo>
                  <a:cubicBezTo>
                    <a:pt x="41" y="34"/>
                    <a:pt x="39" y="32"/>
                    <a:pt x="40" y="32"/>
                  </a:cubicBezTo>
                  <a:cubicBezTo>
                    <a:pt x="41" y="32"/>
                    <a:pt x="41" y="34"/>
                    <a:pt x="41" y="35"/>
                  </a:cubicBezTo>
                  <a:cubicBezTo>
                    <a:pt x="42" y="35"/>
                    <a:pt x="43" y="31"/>
                    <a:pt x="42" y="31"/>
                  </a:cubicBezTo>
                  <a:cubicBezTo>
                    <a:pt x="42" y="30"/>
                    <a:pt x="42" y="29"/>
                    <a:pt x="41" y="29"/>
                  </a:cubicBezTo>
                  <a:cubicBezTo>
                    <a:pt x="41" y="28"/>
                    <a:pt x="42" y="26"/>
                    <a:pt x="43" y="27"/>
                  </a:cubicBezTo>
                  <a:cubicBezTo>
                    <a:pt x="44" y="28"/>
                    <a:pt x="43" y="32"/>
                    <a:pt x="46" y="30"/>
                  </a:cubicBezTo>
                  <a:cubicBezTo>
                    <a:pt x="47" y="29"/>
                    <a:pt x="50" y="25"/>
                    <a:pt x="52" y="27"/>
                  </a:cubicBezTo>
                  <a:cubicBezTo>
                    <a:pt x="53" y="27"/>
                    <a:pt x="51" y="28"/>
                    <a:pt x="51" y="28"/>
                  </a:cubicBezTo>
                  <a:cubicBezTo>
                    <a:pt x="51" y="28"/>
                    <a:pt x="56" y="27"/>
                    <a:pt x="56" y="27"/>
                  </a:cubicBezTo>
                  <a:cubicBezTo>
                    <a:pt x="56" y="27"/>
                    <a:pt x="54" y="27"/>
                    <a:pt x="54" y="26"/>
                  </a:cubicBezTo>
                  <a:cubicBezTo>
                    <a:pt x="54" y="25"/>
                    <a:pt x="59" y="25"/>
                    <a:pt x="58" y="24"/>
                  </a:cubicBezTo>
                  <a:cubicBezTo>
                    <a:pt x="58" y="22"/>
                    <a:pt x="58" y="25"/>
                    <a:pt x="58" y="24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606" name="Freeform 602">
              <a:extLst>
                <a:ext uri="{FF2B5EF4-FFF2-40B4-BE49-F238E27FC236}">
                  <a16:creationId xmlns:a16="http://schemas.microsoft.com/office/drawing/2014/main" id="{BB34CEF4-1E8D-BF47-B58B-5875240F84BA}"/>
                </a:ext>
              </a:extLst>
            </p:cNvPr>
            <p:cNvSpPr>
              <a:spLocks/>
            </p:cNvSpPr>
            <p:nvPr/>
          </p:nvSpPr>
          <p:spPr bwMode="auto">
            <a:xfrm>
              <a:off x="1934827" y="2212597"/>
              <a:ext cx="537508" cy="280000"/>
            </a:xfrm>
            <a:custGeom>
              <a:avLst/>
              <a:gdLst>
                <a:gd name="T0" fmla="*/ 15 w 156"/>
                <a:gd name="T1" fmla="*/ 77 h 81"/>
                <a:gd name="T2" fmla="*/ 27 w 156"/>
                <a:gd name="T3" fmla="*/ 76 h 81"/>
                <a:gd name="T4" fmla="*/ 37 w 156"/>
                <a:gd name="T5" fmla="*/ 78 h 81"/>
                <a:gd name="T6" fmla="*/ 48 w 156"/>
                <a:gd name="T7" fmla="*/ 77 h 81"/>
                <a:gd name="T8" fmla="*/ 65 w 156"/>
                <a:gd name="T9" fmla="*/ 76 h 81"/>
                <a:gd name="T10" fmla="*/ 59 w 156"/>
                <a:gd name="T11" fmla="*/ 70 h 81"/>
                <a:gd name="T12" fmla="*/ 50 w 156"/>
                <a:gd name="T13" fmla="*/ 65 h 81"/>
                <a:gd name="T14" fmla="*/ 73 w 156"/>
                <a:gd name="T15" fmla="*/ 61 h 81"/>
                <a:gd name="T16" fmla="*/ 76 w 156"/>
                <a:gd name="T17" fmla="*/ 55 h 81"/>
                <a:gd name="T18" fmla="*/ 71 w 156"/>
                <a:gd name="T19" fmla="*/ 50 h 81"/>
                <a:gd name="T20" fmla="*/ 72 w 156"/>
                <a:gd name="T21" fmla="*/ 48 h 81"/>
                <a:gd name="T22" fmla="*/ 78 w 156"/>
                <a:gd name="T23" fmla="*/ 45 h 81"/>
                <a:gd name="T24" fmla="*/ 90 w 156"/>
                <a:gd name="T25" fmla="*/ 44 h 81"/>
                <a:gd name="T26" fmla="*/ 105 w 156"/>
                <a:gd name="T27" fmla="*/ 37 h 81"/>
                <a:gd name="T28" fmla="*/ 105 w 156"/>
                <a:gd name="T29" fmla="*/ 32 h 81"/>
                <a:gd name="T30" fmla="*/ 136 w 156"/>
                <a:gd name="T31" fmla="*/ 21 h 81"/>
                <a:gd name="T32" fmla="*/ 115 w 156"/>
                <a:gd name="T33" fmla="*/ 23 h 81"/>
                <a:gd name="T34" fmla="*/ 134 w 156"/>
                <a:gd name="T35" fmla="*/ 18 h 81"/>
                <a:gd name="T36" fmla="*/ 146 w 156"/>
                <a:gd name="T37" fmla="*/ 10 h 81"/>
                <a:gd name="T38" fmla="*/ 133 w 156"/>
                <a:gd name="T39" fmla="*/ 5 h 81"/>
                <a:gd name="T40" fmla="*/ 121 w 156"/>
                <a:gd name="T41" fmla="*/ 5 h 81"/>
                <a:gd name="T42" fmla="*/ 100 w 156"/>
                <a:gd name="T43" fmla="*/ 2 h 81"/>
                <a:gd name="T44" fmla="*/ 91 w 156"/>
                <a:gd name="T45" fmla="*/ 5 h 81"/>
                <a:gd name="T46" fmla="*/ 80 w 156"/>
                <a:gd name="T47" fmla="*/ 8 h 81"/>
                <a:gd name="T48" fmla="*/ 58 w 156"/>
                <a:gd name="T49" fmla="*/ 4 h 81"/>
                <a:gd name="T50" fmla="*/ 52 w 156"/>
                <a:gd name="T51" fmla="*/ 5 h 81"/>
                <a:gd name="T52" fmla="*/ 46 w 156"/>
                <a:gd name="T53" fmla="*/ 10 h 81"/>
                <a:gd name="T54" fmla="*/ 45 w 156"/>
                <a:gd name="T55" fmla="*/ 12 h 81"/>
                <a:gd name="T56" fmla="*/ 31 w 156"/>
                <a:gd name="T57" fmla="*/ 10 h 81"/>
                <a:gd name="T58" fmla="*/ 34 w 156"/>
                <a:gd name="T59" fmla="*/ 16 h 81"/>
                <a:gd name="T60" fmla="*/ 23 w 156"/>
                <a:gd name="T61" fmla="*/ 16 h 81"/>
                <a:gd name="T62" fmla="*/ 5 w 156"/>
                <a:gd name="T63" fmla="*/ 17 h 81"/>
                <a:gd name="T64" fmla="*/ 11 w 156"/>
                <a:gd name="T65" fmla="*/ 21 h 81"/>
                <a:gd name="T66" fmla="*/ 13 w 156"/>
                <a:gd name="T67" fmla="*/ 26 h 81"/>
                <a:gd name="T68" fmla="*/ 23 w 156"/>
                <a:gd name="T69" fmla="*/ 27 h 81"/>
                <a:gd name="T70" fmla="*/ 20 w 156"/>
                <a:gd name="T71" fmla="*/ 31 h 81"/>
                <a:gd name="T72" fmla="*/ 26 w 156"/>
                <a:gd name="T73" fmla="*/ 30 h 81"/>
                <a:gd name="T74" fmla="*/ 42 w 156"/>
                <a:gd name="T75" fmla="*/ 30 h 81"/>
                <a:gd name="T76" fmla="*/ 52 w 156"/>
                <a:gd name="T77" fmla="*/ 31 h 81"/>
                <a:gd name="T78" fmla="*/ 73 w 156"/>
                <a:gd name="T79" fmla="*/ 21 h 81"/>
                <a:gd name="T80" fmla="*/ 60 w 156"/>
                <a:gd name="T81" fmla="*/ 31 h 81"/>
                <a:gd name="T82" fmla="*/ 44 w 156"/>
                <a:gd name="T83" fmla="*/ 35 h 81"/>
                <a:gd name="T84" fmla="*/ 58 w 156"/>
                <a:gd name="T85" fmla="*/ 42 h 81"/>
                <a:gd name="T86" fmla="*/ 32 w 156"/>
                <a:gd name="T87" fmla="*/ 39 h 81"/>
                <a:gd name="T88" fmla="*/ 42 w 156"/>
                <a:gd name="T89" fmla="*/ 50 h 81"/>
                <a:gd name="T90" fmla="*/ 44 w 156"/>
                <a:gd name="T91" fmla="*/ 52 h 81"/>
                <a:gd name="T92" fmla="*/ 30 w 156"/>
                <a:gd name="T93" fmla="*/ 52 h 81"/>
                <a:gd name="T94" fmla="*/ 27 w 156"/>
                <a:gd name="T95" fmla="*/ 59 h 81"/>
                <a:gd name="T96" fmla="*/ 36 w 156"/>
                <a:gd name="T97" fmla="*/ 57 h 81"/>
                <a:gd name="T98" fmla="*/ 34 w 156"/>
                <a:gd name="T99" fmla="*/ 60 h 81"/>
                <a:gd name="T100" fmla="*/ 37 w 156"/>
                <a:gd name="T101" fmla="*/ 65 h 81"/>
                <a:gd name="T102" fmla="*/ 38 w 156"/>
                <a:gd name="T103" fmla="*/ 68 h 81"/>
                <a:gd name="T104" fmla="*/ 19 w 156"/>
                <a:gd name="T105" fmla="*/ 65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56" h="81">
                  <a:moveTo>
                    <a:pt x="26" y="70"/>
                  </a:moveTo>
                  <a:cubicBezTo>
                    <a:pt x="22" y="70"/>
                    <a:pt x="17" y="70"/>
                    <a:pt x="13" y="71"/>
                  </a:cubicBezTo>
                  <a:cubicBezTo>
                    <a:pt x="11" y="72"/>
                    <a:pt x="11" y="75"/>
                    <a:pt x="12" y="76"/>
                  </a:cubicBezTo>
                  <a:cubicBezTo>
                    <a:pt x="13" y="77"/>
                    <a:pt x="15" y="78"/>
                    <a:pt x="15" y="77"/>
                  </a:cubicBezTo>
                  <a:cubicBezTo>
                    <a:pt x="17" y="77"/>
                    <a:pt x="16" y="76"/>
                    <a:pt x="17" y="75"/>
                  </a:cubicBezTo>
                  <a:cubicBezTo>
                    <a:pt x="17" y="75"/>
                    <a:pt x="17" y="78"/>
                    <a:pt x="17" y="78"/>
                  </a:cubicBezTo>
                  <a:cubicBezTo>
                    <a:pt x="19" y="78"/>
                    <a:pt x="22" y="78"/>
                    <a:pt x="24" y="78"/>
                  </a:cubicBezTo>
                  <a:cubicBezTo>
                    <a:pt x="26" y="78"/>
                    <a:pt x="26" y="76"/>
                    <a:pt x="27" y="76"/>
                  </a:cubicBezTo>
                  <a:cubicBezTo>
                    <a:pt x="29" y="76"/>
                    <a:pt x="27" y="78"/>
                    <a:pt x="27" y="78"/>
                  </a:cubicBezTo>
                  <a:cubicBezTo>
                    <a:pt x="27" y="78"/>
                    <a:pt x="37" y="79"/>
                    <a:pt x="37" y="78"/>
                  </a:cubicBezTo>
                  <a:cubicBezTo>
                    <a:pt x="37" y="78"/>
                    <a:pt x="35" y="77"/>
                    <a:pt x="34" y="76"/>
                  </a:cubicBezTo>
                  <a:cubicBezTo>
                    <a:pt x="34" y="76"/>
                    <a:pt x="38" y="77"/>
                    <a:pt x="37" y="78"/>
                  </a:cubicBezTo>
                  <a:cubicBezTo>
                    <a:pt x="38" y="77"/>
                    <a:pt x="37" y="76"/>
                    <a:pt x="38" y="76"/>
                  </a:cubicBezTo>
                  <a:cubicBezTo>
                    <a:pt x="38" y="76"/>
                    <a:pt x="40" y="77"/>
                    <a:pt x="41" y="77"/>
                  </a:cubicBezTo>
                  <a:cubicBezTo>
                    <a:pt x="43" y="79"/>
                    <a:pt x="41" y="76"/>
                    <a:pt x="42" y="75"/>
                  </a:cubicBezTo>
                  <a:cubicBezTo>
                    <a:pt x="42" y="75"/>
                    <a:pt x="48" y="78"/>
                    <a:pt x="48" y="77"/>
                  </a:cubicBezTo>
                  <a:cubicBezTo>
                    <a:pt x="48" y="76"/>
                    <a:pt x="46" y="76"/>
                    <a:pt x="46" y="75"/>
                  </a:cubicBezTo>
                  <a:cubicBezTo>
                    <a:pt x="46" y="75"/>
                    <a:pt x="53" y="76"/>
                    <a:pt x="53" y="76"/>
                  </a:cubicBezTo>
                  <a:cubicBezTo>
                    <a:pt x="57" y="76"/>
                    <a:pt x="52" y="79"/>
                    <a:pt x="52" y="80"/>
                  </a:cubicBezTo>
                  <a:cubicBezTo>
                    <a:pt x="52" y="81"/>
                    <a:pt x="64" y="76"/>
                    <a:pt x="65" y="76"/>
                  </a:cubicBezTo>
                  <a:cubicBezTo>
                    <a:pt x="67" y="76"/>
                    <a:pt x="72" y="73"/>
                    <a:pt x="68" y="72"/>
                  </a:cubicBezTo>
                  <a:cubicBezTo>
                    <a:pt x="66" y="71"/>
                    <a:pt x="63" y="73"/>
                    <a:pt x="61" y="72"/>
                  </a:cubicBezTo>
                  <a:cubicBezTo>
                    <a:pt x="61" y="72"/>
                    <a:pt x="63" y="70"/>
                    <a:pt x="63" y="70"/>
                  </a:cubicBezTo>
                  <a:cubicBezTo>
                    <a:pt x="63" y="69"/>
                    <a:pt x="60" y="70"/>
                    <a:pt x="59" y="70"/>
                  </a:cubicBezTo>
                  <a:cubicBezTo>
                    <a:pt x="57" y="70"/>
                    <a:pt x="56" y="68"/>
                    <a:pt x="54" y="68"/>
                  </a:cubicBezTo>
                  <a:cubicBezTo>
                    <a:pt x="53" y="69"/>
                    <a:pt x="50" y="70"/>
                    <a:pt x="48" y="69"/>
                  </a:cubicBezTo>
                  <a:cubicBezTo>
                    <a:pt x="49" y="69"/>
                    <a:pt x="50" y="69"/>
                    <a:pt x="51" y="69"/>
                  </a:cubicBezTo>
                  <a:cubicBezTo>
                    <a:pt x="52" y="68"/>
                    <a:pt x="50" y="66"/>
                    <a:pt x="50" y="65"/>
                  </a:cubicBezTo>
                  <a:cubicBezTo>
                    <a:pt x="50" y="67"/>
                    <a:pt x="59" y="68"/>
                    <a:pt x="60" y="68"/>
                  </a:cubicBezTo>
                  <a:cubicBezTo>
                    <a:pt x="61" y="68"/>
                    <a:pt x="63" y="68"/>
                    <a:pt x="65" y="68"/>
                  </a:cubicBezTo>
                  <a:cubicBezTo>
                    <a:pt x="67" y="68"/>
                    <a:pt x="69" y="65"/>
                    <a:pt x="68" y="64"/>
                  </a:cubicBezTo>
                  <a:cubicBezTo>
                    <a:pt x="65" y="61"/>
                    <a:pt x="71" y="61"/>
                    <a:pt x="73" y="61"/>
                  </a:cubicBezTo>
                  <a:cubicBezTo>
                    <a:pt x="74" y="61"/>
                    <a:pt x="79" y="61"/>
                    <a:pt x="80" y="60"/>
                  </a:cubicBezTo>
                  <a:cubicBezTo>
                    <a:pt x="80" y="60"/>
                    <a:pt x="75" y="58"/>
                    <a:pt x="75" y="58"/>
                  </a:cubicBezTo>
                  <a:cubicBezTo>
                    <a:pt x="77" y="57"/>
                    <a:pt x="81" y="59"/>
                    <a:pt x="82" y="57"/>
                  </a:cubicBezTo>
                  <a:cubicBezTo>
                    <a:pt x="83" y="56"/>
                    <a:pt x="77" y="55"/>
                    <a:pt x="76" y="55"/>
                  </a:cubicBezTo>
                  <a:cubicBezTo>
                    <a:pt x="77" y="55"/>
                    <a:pt x="84" y="54"/>
                    <a:pt x="85" y="53"/>
                  </a:cubicBezTo>
                  <a:cubicBezTo>
                    <a:pt x="87" y="52"/>
                    <a:pt x="77" y="50"/>
                    <a:pt x="77" y="51"/>
                  </a:cubicBezTo>
                  <a:cubicBezTo>
                    <a:pt x="77" y="50"/>
                    <a:pt x="79" y="50"/>
                    <a:pt x="79" y="50"/>
                  </a:cubicBezTo>
                  <a:cubicBezTo>
                    <a:pt x="79" y="49"/>
                    <a:pt x="72" y="50"/>
                    <a:pt x="71" y="50"/>
                  </a:cubicBezTo>
                  <a:cubicBezTo>
                    <a:pt x="69" y="50"/>
                    <a:pt x="68" y="51"/>
                    <a:pt x="66" y="52"/>
                  </a:cubicBezTo>
                  <a:cubicBezTo>
                    <a:pt x="67" y="52"/>
                    <a:pt x="70" y="49"/>
                    <a:pt x="68" y="49"/>
                  </a:cubicBezTo>
                  <a:cubicBezTo>
                    <a:pt x="68" y="49"/>
                    <a:pt x="64" y="49"/>
                    <a:pt x="64" y="48"/>
                  </a:cubicBezTo>
                  <a:cubicBezTo>
                    <a:pt x="64" y="48"/>
                    <a:pt x="71" y="48"/>
                    <a:pt x="72" y="48"/>
                  </a:cubicBezTo>
                  <a:cubicBezTo>
                    <a:pt x="71" y="48"/>
                    <a:pt x="68" y="47"/>
                    <a:pt x="68" y="47"/>
                  </a:cubicBezTo>
                  <a:cubicBezTo>
                    <a:pt x="69" y="46"/>
                    <a:pt x="72" y="48"/>
                    <a:pt x="74" y="47"/>
                  </a:cubicBezTo>
                  <a:cubicBezTo>
                    <a:pt x="73" y="47"/>
                    <a:pt x="69" y="46"/>
                    <a:pt x="69" y="46"/>
                  </a:cubicBezTo>
                  <a:cubicBezTo>
                    <a:pt x="69" y="45"/>
                    <a:pt x="77" y="46"/>
                    <a:pt x="78" y="45"/>
                  </a:cubicBezTo>
                  <a:cubicBezTo>
                    <a:pt x="78" y="45"/>
                    <a:pt x="75" y="44"/>
                    <a:pt x="75" y="44"/>
                  </a:cubicBezTo>
                  <a:cubicBezTo>
                    <a:pt x="74" y="44"/>
                    <a:pt x="77" y="44"/>
                    <a:pt x="77" y="44"/>
                  </a:cubicBezTo>
                  <a:cubicBezTo>
                    <a:pt x="79" y="45"/>
                    <a:pt x="80" y="46"/>
                    <a:pt x="82" y="46"/>
                  </a:cubicBezTo>
                  <a:cubicBezTo>
                    <a:pt x="84" y="46"/>
                    <a:pt x="87" y="45"/>
                    <a:pt x="90" y="44"/>
                  </a:cubicBezTo>
                  <a:cubicBezTo>
                    <a:pt x="98" y="43"/>
                    <a:pt x="85" y="42"/>
                    <a:pt x="84" y="40"/>
                  </a:cubicBezTo>
                  <a:cubicBezTo>
                    <a:pt x="84" y="39"/>
                    <a:pt x="93" y="40"/>
                    <a:pt x="94" y="41"/>
                  </a:cubicBezTo>
                  <a:cubicBezTo>
                    <a:pt x="96" y="42"/>
                    <a:pt x="97" y="42"/>
                    <a:pt x="100" y="41"/>
                  </a:cubicBezTo>
                  <a:cubicBezTo>
                    <a:pt x="101" y="41"/>
                    <a:pt x="106" y="39"/>
                    <a:pt x="105" y="37"/>
                  </a:cubicBezTo>
                  <a:cubicBezTo>
                    <a:pt x="105" y="36"/>
                    <a:pt x="94" y="41"/>
                    <a:pt x="97" y="36"/>
                  </a:cubicBezTo>
                  <a:cubicBezTo>
                    <a:pt x="96" y="37"/>
                    <a:pt x="101" y="37"/>
                    <a:pt x="101" y="37"/>
                  </a:cubicBezTo>
                  <a:cubicBezTo>
                    <a:pt x="104" y="37"/>
                    <a:pt x="106" y="36"/>
                    <a:pt x="108" y="36"/>
                  </a:cubicBezTo>
                  <a:cubicBezTo>
                    <a:pt x="108" y="35"/>
                    <a:pt x="105" y="32"/>
                    <a:pt x="105" y="32"/>
                  </a:cubicBezTo>
                  <a:cubicBezTo>
                    <a:pt x="106" y="32"/>
                    <a:pt x="107" y="33"/>
                    <a:pt x="107" y="34"/>
                  </a:cubicBezTo>
                  <a:cubicBezTo>
                    <a:pt x="108" y="35"/>
                    <a:pt x="110" y="34"/>
                    <a:pt x="111" y="34"/>
                  </a:cubicBezTo>
                  <a:cubicBezTo>
                    <a:pt x="114" y="32"/>
                    <a:pt x="116" y="30"/>
                    <a:pt x="119" y="29"/>
                  </a:cubicBezTo>
                  <a:cubicBezTo>
                    <a:pt x="121" y="28"/>
                    <a:pt x="136" y="22"/>
                    <a:pt x="136" y="21"/>
                  </a:cubicBezTo>
                  <a:cubicBezTo>
                    <a:pt x="136" y="20"/>
                    <a:pt x="123" y="23"/>
                    <a:pt x="122" y="23"/>
                  </a:cubicBezTo>
                  <a:cubicBezTo>
                    <a:pt x="119" y="24"/>
                    <a:pt x="116" y="24"/>
                    <a:pt x="112" y="25"/>
                  </a:cubicBezTo>
                  <a:cubicBezTo>
                    <a:pt x="112" y="25"/>
                    <a:pt x="108" y="25"/>
                    <a:pt x="108" y="25"/>
                  </a:cubicBezTo>
                  <a:cubicBezTo>
                    <a:pt x="108" y="24"/>
                    <a:pt x="114" y="24"/>
                    <a:pt x="115" y="23"/>
                  </a:cubicBezTo>
                  <a:cubicBezTo>
                    <a:pt x="116" y="23"/>
                    <a:pt x="123" y="22"/>
                    <a:pt x="123" y="21"/>
                  </a:cubicBezTo>
                  <a:cubicBezTo>
                    <a:pt x="123" y="22"/>
                    <a:pt x="113" y="20"/>
                    <a:pt x="114" y="19"/>
                  </a:cubicBezTo>
                  <a:cubicBezTo>
                    <a:pt x="114" y="19"/>
                    <a:pt x="126" y="20"/>
                    <a:pt x="127" y="19"/>
                  </a:cubicBezTo>
                  <a:cubicBezTo>
                    <a:pt x="129" y="19"/>
                    <a:pt x="132" y="18"/>
                    <a:pt x="134" y="18"/>
                  </a:cubicBezTo>
                  <a:cubicBezTo>
                    <a:pt x="135" y="18"/>
                    <a:pt x="137" y="18"/>
                    <a:pt x="138" y="18"/>
                  </a:cubicBezTo>
                  <a:cubicBezTo>
                    <a:pt x="142" y="17"/>
                    <a:pt x="146" y="16"/>
                    <a:pt x="149" y="15"/>
                  </a:cubicBezTo>
                  <a:cubicBezTo>
                    <a:pt x="149" y="15"/>
                    <a:pt x="156" y="11"/>
                    <a:pt x="153" y="10"/>
                  </a:cubicBezTo>
                  <a:cubicBezTo>
                    <a:pt x="151" y="10"/>
                    <a:pt x="148" y="10"/>
                    <a:pt x="146" y="10"/>
                  </a:cubicBezTo>
                  <a:cubicBezTo>
                    <a:pt x="145" y="9"/>
                    <a:pt x="143" y="10"/>
                    <a:pt x="143" y="9"/>
                  </a:cubicBezTo>
                  <a:cubicBezTo>
                    <a:pt x="143" y="7"/>
                    <a:pt x="141" y="7"/>
                    <a:pt x="141" y="5"/>
                  </a:cubicBezTo>
                  <a:cubicBezTo>
                    <a:pt x="141" y="5"/>
                    <a:pt x="137" y="6"/>
                    <a:pt x="136" y="6"/>
                  </a:cubicBezTo>
                  <a:cubicBezTo>
                    <a:pt x="135" y="5"/>
                    <a:pt x="134" y="3"/>
                    <a:pt x="133" y="5"/>
                  </a:cubicBezTo>
                  <a:cubicBezTo>
                    <a:pt x="133" y="5"/>
                    <a:pt x="127" y="6"/>
                    <a:pt x="126" y="6"/>
                  </a:cubicBezTo>
                  <a:cubicBezTo>
                    <a:pt x="124" y="7"/>
                    <a:pt x="122" y="7"/>
                    <a:pt x="120" y="7"/>
                  </a:cubicBezTo>
                  <a:cubicBezTo>
                    <a:pt x="120" y="7"/>
                    <a:pt x="116" y="7"/>
                    <a:pt x="116" y="7"/>
                  </a:cubicBezTo>
                  <a:cubicBezTo>
                    <a:pt x="116" y="6"/>
                    <a:pt x="120" y="6"/>
                    <a:pt x="121" y="5"/>
                  </a:cubicBezTo>
                  <a:cubicBezTo>
                    <a:pt x="123" y="5"/>
                    <a:pt x="125" y="4"/>
                    <a:pt x="126" y="3"/>
                  </a:cubicBezTo>
                  <a:cubicBezTo>
                    <a:pt x="124" y="6"/>
                    <a:pt x="103" y="0"/>
                    <a:pt x="102" y="2"/>
                  </a:cubicBezTo>
                  <a:cubicBezTo>
                    <a:pt x="102" y="3"/>
                    <a:pt x="104" y="3"/>
                    <a:pt x="105" y="4"/>
                  </a:cubicBezTo>
                  <a:cubicBezTo>
                    <a:pt x="105" y="5"/>
                    <a:pt x="100" y="2"/>
                    <a:pt x="100" y="2"/>
                  </a:cubicBezTo>
                  <a:cubicBezTo>
                    <a:pt x="98" y="1"/>
                    <a:pt x="95" y="2"/>
                    <a:pt x="94" y="2"/>
                  </a:cubicBezTo>
                  <a:cubicBezTo>
                    <a:pt x="93" y="2"/>
                    <a:pt x="90" y="2"/>
                    <a:pt x="91" y="3"/>
                  </a:cubicBezTo>
                  <a:cubicBezTo>
                    <a:pt x="92" y="4"/>
                    <a:pt x="94" y="7"/>
                    <a:pt x="95" y="6"/>
                  </a:cubicBezTo>
                  <a:cubicBezTo>
                    <a:pt x="95" y="7"/>
                    <a:pt x="91" y="6"/>
                    <a:pt x="91" y="5"/>
                  </a:cubicBezTo>
                  <a:cubicBezTo>
                    <a:pt x="88" y="5"/>
                    <a:pt x="87" y="2"/>
                    <a:pt x="85" y="2"/>
                  </a:cubicBezTo>
                  <a:cubicBezTo>
                    <a:pt x="81" y="2"/>
                    <a:pt x="78" y="2"/>
                    <a:pt x="75" y="2"/>
                  </a:cubicBezTo>
                  <a:cubicBezTo>
                    <a:pt x="70" y="3"/>
                    <a:pt x="73" y="4"/>
                    <a:pt x="76" y="5"/>
                  </a:cubicBezTo>
                  <a:cubicBezTo>
                    <a:pt x="77" y="6"/>
                    <a:pt x="79" y="7"/>
                    <a:pt x="80" y="8"/>
                  </a:cubicBezTo>
                  <a:cubicBezTo>
                    <a:pt x="80" y="8"/>
                    <a:pt x="77" y="10"/>
                    <a:pt x="77" y="10"/>
                  </a:cubicBezTo>
                  <a:cubicBezTo>
                    <a:pt x="76" y="10"/>
                    <a:pt x="78" y="9"/>
                    <a:pt x="78" y="9"/>
                  </a:cubicBezTo>
                  <a:cubicBezTo>
                    <a:pt x="78" y="8"/>
                    <a:pt x="71" y="4"/>
                    <a:pt x="70" y="4"/>
                  </a:cubicBezTo>
                  <a:cubicBezTo>
                    <a:pt x="66" y="4"/>
                    <a:pt x="62" y="3"/>
                    <a:pt x="58" y="4"/>
                  </a:cubicBezTo>
                  <a:cubicBezTo>
                    <a:pt x="58" y="4"/>
                    <a:pt x="60" y="6"/>
                    <a:pt x="61" y="6"/>
                  </a:cubicBezTo>
                  <a:cubicBezTo>
                    <a:pt x="62" y="6"/>
                    <a:pt x="64" y="7"/>
                    <a:pt x="66" y="6"/>
                  </a:cubicBezTo>
                  <a:cubicBezTo>
                    <a:pt x="64" y="7"/>
                    <a:pt x="61" y="8"/>
                    <a:pt x="59" y="7"/>
                  </a:cubicBezTo>
                  <a:cubicBezTo>
                    <a:pt x="58" y="7"/>
                    <a:pt x="51" y="4"/>
                    <a:pt x="52" y="5"/>
                  </a:cubicBezTo>
                  <a:cubicBezTo>
                    <a:pt x="52" y="4"/>
                    <a:pt x="57" y="10"/>
                    <a:pt x="53" y="9"/>
                  </a:cubicBezTo>
                  <a:cubicBezTo>
                    <a:pt x="52" y="8"/>
                    <a:pt x="49" y="7"/>
                    <a:pt x="47" y="8"/>
                  </a:cubicBezTo>
                  <a:cubicBezTo>
                    <a:pt x="48" y="8"/>
                    <a:pt x="51" y="9"/>
                    <a:pt x="51" y="9"/>
                  </a:cubicBezTo>
                  <a:cubicBezTo>
                    <a:pt x="50" y="10"/>
                    <a:pt x="46" y="8"/>
                    <a:pt x="46" y="10"/>
                  </a:cubicBezTo>
                  <a:cubicBezTo>
                    <a:pt x="46" y="11"/>
                    <a:pt x="50" y="12"/>
                    <a:pt x="51" y="13"/>
                  </a:cubicBezTo>
                  <a:cubicBezTo>
                    <a:pt x="54" y="13"/>
                    <a:pt x="61" y="14"/>
                    <a:pt x="61" y="17"/>
                  </a:cubicBezTo>
                  <a:cubicBezTo>
                    <a:pt x="61" y="16"/>
                    <a:pt x="54" y="15"/>
                    <a:pt x="52" y="14"/>
                  </a:cubicBezTo>
                  <a:cubicBezTo>
                    <a:pt x="50" y="14"/>
                    <a:pt x="47" y="11"/>
                    <a:pt x="45" y="12"/>
                  </a:cubicBezTo>
                  <a:cubicBezTo>
                    <a:pt x="45" y="12"/>
                    <a:pt x="48" y="14"/>
                    <a:pt x="48" y="14"/>
                  </a:cubicBezTo>
                  <a:cubicBezTo>
                    <a:pt x="48" y="14"/>
                    <a:pt x="45" y="15"/>
                    <a:pt x="45" y="14"/>
                  </a:cubicBezTo>
                  <a:cubicBezTo>
                    <a:pt x="43" y="13"/>
                    <a:pt x="42" y="12"/>
                    <a:pt x="40" y="11"/>
                  </a:cubicBezTo>
                  <a:cubicBezTo>
                    <a:pt x="39" y="10"/>
                    <a:pt x="31" y="10"/>
                    <a:pt x="31" y="10"/>
                  </a:cubicBezTo>
                  <a:cubicBezTo>
                    <a:pt x="31" y="11"/>
                    <a:pt x="34" y="11"/>
                    <a:pt x="31" y="12"/>
                  </a:cubicBezTo>
                  <a:cubicBezTo>
                    <a:pt x="30" y="12"/>
                    <a:pt x="25" y="14"/>
                    <a:pt x="25" y="14"/>
                  </a:cubicBezTo>
                  <a:cubicBezTo>
                    <a:pt x="26" y="14"/>
                    <a:pt x="29" y="13"/>
                    <a:pt x="29" y="13"/>
                  </a:cubicBezTo>
                  <a:cubicBezTo>
                    <a:pt x="30" y="14"/>
                    <a:pt x="34" y="16"/>
                    <a:pt x="34" y="16"/>
                  </a:cubicBezTo>
                  <a:cubicBezTo>
                    <a:pt x="34" y="16"/>
                    <a:pt x="31" y="15"/>
                    <a:pt x="31" y="16"/>
                  </a:cubicBezTo>
                  <a:cubicBezTo>
                    <a:pt x="31" y="16"/>
                    <a:pt x="32" y="19"/>
                    <a:pt x="30" y="17"/>
                  </a:cubicBezTo>
                  <a:cubicBezTo>
                    <a:pt x="29" y="16"/>
                    <a:pt x="28" y="14"/>
                    <a:pt x="26" y="15"/>
                  </a:cubicBezTo>
                  <a:cubicBezTo>
                    <a:pt x="25" y="15"/>
                    <a:pt x="24" y="17"/>
                    <a:pt x="23" y="16"/>
                  </a:cubicBezTo>
                  <a:cubicBezTo>
                    <a:pt x="22" y="15"/>
                    <a:pt x="21" y="14"/>
                    <a:pt x="19" y="14"/>
                  </a:cubicBezTo>
                  <a:cubicBezTo>
                    <a:pt x="18" y="14"/>
                    <a:pt x="15" y="15"/>
                    <a:pt x="14" y="16"/>
                  </a:cubicBezTo>
                  <a:cubicBezTo>
                    <a:pt x="12" y="17"/>
                    <a:pt x="13" y="18"/>
                    <a:pt x="10" y="17"/>
                  </a:cubicBezTo>
                  <a:cubicBezTo>
                    <a:pt x="8" y="16"/>
                    <a:pt x="7" y="17"/>
                    <a:pt x="5" y="17"/>
                  </a:cubicBezTo>
                  <a:cubicBezTo>
                    <a:pt x="4" y="18"/>
                    <a:pt x="0" y="18"/>
                    <a:pt x="0" y="19"/>
                  </a:cubicBezTo>
                  <a:cubicBezTo>
                    <a:pt x="0" y="21"/>
                    <a:pt x="9" y="19"/>
                    <a:pt x="9" y="20"/>
                  </a:cubicBezTo>
                  <a:cubicBezTo>
                    <a:pt x="9" y="21"/>
                    <a:pt x="6" y="21"/>
                    <a:pt x="5" y="22"/>
                  </a:cubicBezTo>
                  <a:cubicBezTo>
                    <a:pt x="5" y="21"/>
                    <a:pt x="10" y="21"/>
                    <a:pt x="11" y="21"/>
                  </a:cubicBezTo>
                  <a:cubicBezTo>
                    <a:pt x="12" y="21"/>
                    <a:pt x="17" y="21"/>
                    <a:pt x="17" y="21"/>
                  </a:cubicBezTo>
                  <a:cubicBezTo>
                    <a:pt x="17" y="21"/>
                    <a:pt x="15" y="22"/>
                    <a:pt x="14" y="22"/>
                  </a:cubicBezTo>
                  <a:cubicBezTo>
                    <a:pt x="12" y="22"/>
                    <a:pt x="11" y="22"/>
                    <a:pt x="9" y="24"/>
                  </a:cubicBezTo>
                  <a:cubicBezTo>
                    <a:pt x="5" y="26"/>
                    <a:pt x="12" y="26"/>
                    <a:pt x="13" y="26"/>
                  </a:cubicBezTo>
                  <a:cubicBezTo>
                    <a:pt x="17" y="27"/>
                    <a:pt x="20" y="27"/>
                    <a:pt x="24" y="26"/>
                  </a:cubicBezTo>
                  <a:cubicBezTo>
                    <a:pt x="26" y="25"/>
                    <a:pt x="31" y="22"/>
                    <a:pt x="34" y="24"/>
                  </a:cubicBezTo>
                  <a:cubicBezTo>
                    <a:pt x="34" y="24"/>
                    <a:pt x="29" y="26"/>
                    <a:pt x="29" y="26"/>
                  </a:cubicBezTo>
                  <a:cubicBezTo>
                    <a:pt x="27" y="26"/>
                    <a:pt x="25" y="26"/>
                    <a:pt x="23" y="27"/>
                  </a:cubicBezTo>
                  <a:cubicBezTo>
                    <a:pt x="22" y="27"/>
                    <a:pt x="20" y="27"/>
                    <a:pt x="18" y="27"/>
                  </a:cubicBezTo>
                  <a:cubicBezTo>
                    <a:pt x="16" y="28"/>
                    <a:pt x="14" y="27"/>
                    <a:pt x="12" y="28"/>
                  </a:cubicBezTo>
                  <a:cubicBezTo>
                    <a:pt x="13" y="28"/>
                    <a:pt x="16" y="29"/>
                    <a:pt x="16" y="29"/>
                  </a:cubicBezTo>
                  <a:cubicBezTo>
                    <a:pt x="17" y="30"/>
                    <a:pt x="18" y="31"/>
                    <a:pt x="20" y="31"/>
                  </a:cubicBezTo>
                  <a:cubicBezTo>
                    <a:pt x="24" y="31"/>
                    <a:pt x="26" y="28"/>
                    <a:pt x="30" y="27"/>
                  </a:cubicBezTo>
                  <a:cubicBezTo>
                    <a:pt x="31" y="27"/>
                    <a:pt x="44" y="26"/>
                    <a:pt x="44" y="25"/>
                  </a:cubicBezTo>
                  <a:cubicBezTo>
                    <a:pt x="44" y="26"/>
                    <a:pt x="38" y="26"/>
                    <a:pt x="37" y="26"/>
                  </a:cubicBezTo>
                  <a:cubicBezTo>
                    <a:pt x="34" y="27"/>
                    <a:pt x="29" y="28"/>
                    <a:pt x="26" y="30"/>
                  </a:cubicBezTo>
                  <a:cubicBezTo>
                    <a:pt x="23" y="33"/>
                    <a:pt x="32" y="32"/>
                    <a:pt x="33" y="32"/>
                  </a:cubicBezTo>
                  <a:cubicBezTo>
                    <a:pt x="35" y="32"/>
                    <a:pt x="37" y="33"/>
                    <a:pt x="39" y="31"/>
                  </a:cubicBezTo>
                  <a:cubicBezTo>
                    <a:pt x="40" y="31"/>
                    <a:pt x="40" y="30"/>
                    <a:pt x="40" y="29"/>
                  </a:cubicBezTo>
                  <a:cubicBezTo>
                    <a:pt x="41" y="29"/>
                    <a:pt x="42" y="29"/>
                    <a:pt x="42" y="30"/>
                  </a:cubicBezTo>
                  <a:cubicBezTo>
                    <a:pt x="42" y="30"/>
                    <a:pt x="42" y="30"/>
                    <a:pt x="41" y="30"/>
                  </a:cubicBezTo>
                  <a:cubicBezTo>
                    <a:pt x="43" y="30"/>
                    <a:pt x="48" y="28"/>
                    <a:pt x="50" y="29"/>
                  </a:cubicBezTo>
                  <a:cubicBezTo>
                    <a:pt x="49" y="28"/>
                    <a:pt x="44" y="32"/>
                    <a:pt x="43" y="32"/>
                  </a:cubicBezTo>
                  <a:cubicBezTo>
                    <a:pt x="44" y="33"/>
                    <a:pt x="50" y="31"/>
                    <a:pt x="52" y="31"/>
                  </a:cubicBezTo>
                  <a:cubicBezTo>
                    <a:pt x="55" y="31"/>
                    <a:pt x="58" y="30"/>
                    <a:pt x="61" y="28"/>
                  </a:cubicBezTo>
                  <a:cubicBezTo>
                    <a:pt x="62" y="27"/>
                    <a:pt x="62" y="25"/>
                    <a:pt x="62" y="25"/>
                  </a:cubicBezTo>
                  <a:cubicBezTo>
                    <a:pt x="64" y="25"/>
                    <a:pt x="64" y="25"/>
                    <a:pt x="65" y="24"/>
                  </a:cubicBezTo>
                  <a:cubicBezTo>
                    <a:pt x="66" y="24"/>
                    <a:pt x="73" y="20"/>
                    <a:pt x="73" y="21"/>
                  </a:cubicBezTo>
                  <a:cubicBezTo>
                    <a:pt x="73" y="21"/>
                    <a:pt x="69" y="24"/>
                    <a:pt x="69" y="24"/>
                  </a:cubicBezTo>
                  <a:cubicBezTo>
                    <a:pt x="68" y="25"/>
                    <a:pt x="64" y="27"/>
                    <a:pt x="64" y="28"/>
                  </a:cubicBezTo>
                  <a:cubicBezTo>
                    <a:pt x="64" y="29"/>
                    <a:pt x="75" y="28"/>
                    <a:pt x="75" y="29"/>
                  </a:cubicBezTo>
                  <a:cubicBezTo>
                    <a:pt x="75" y="28"/>
                    <a:pt x="60" y="32"/>
                    <a:pt x="60" y="31"/>
                  </a:cubicBezTo>
                  <a:cubicBezTo>
                    <a:pt x="60" y="31"/>
                    <a:pt x="69" y="32"/>
                    <a:pt x="68" y="32"/>
                  </a:cubicBezTo>
                  <a:cubicBezTo>
                    <a:pt x="68" y="33"/>
                    <a:pt x="64" y="33"/>
                    <a:pt x="63" y="33"/>
                  </a:cubicBezTo>
                  <a:cubicBezTo>
                    <a:pt x="61" y="33"/>
                    <a:pt x="58" y="33"/>
                    <a:pt x="56" y="34"/>
                  </a:cubicBezTo>
                  <a:cubicBezTo>
                    <a:pt x="52" y="34"/>
                    <a:pt x="48" y="34"/>
                    <a:pt x="44" y="35"/>
                  </a:cubicBezTo>
                  <a:cubicBezTo>
                    <a:pt x="43" y="35"/>
                    <a:pt x="43" y="36"/>
                    <a:pt x="45" y="36"/>
                  </a:cubicBezTo>
                  <a:cubicBezTo>
                    <a:pt x="46" y="37"/>
                    <a:pt x="49" y="38"/>
                    <a:pt x="50" y="39"/>
                  </a:cubicBezTo>
                  <a:cubicBezTo>
                    <a:pt x="52" y="41"/>
                    <a:pt x="50" y="43"/>
                    <a:pt x="53" y="43"/>
                  </a:cubicBezTo>
                  <a:cubicBezTo>
                    <a:pt x="54" y="42"/>
                    <a:pt x="57" y="43"/>
                    <a:pt x="58" y="42"/>
                  </a:cubicBezTo>
                  <a:cubicBezTo>
                    <a:pt x="49" y="47"/>
                    <a:pt x="44" y="36"/>
                    <a:pt x="37" y="36"/>
                  </a:cubicBezTo>
                  <a:cubicBezTo>
                    <a:pt x="35" y="36"/>
                    <a:pt x="26" y="34"/>
                    <a:pt x="26" y="36"/>
                  </a:cubicBezTo>
                  <a:cubicBezTo>
                    <a:pt x="26" y="36"/>
                    <a:pt x="25" y="38"/>
                    <a:pt x="25" y="38"/>
                  </a:cubicBezTo>
                  <a:cubicBezTo>
                    <a:pt x="26" y="38"/>
                    <a:pt x="32" y="38"/>
                    <a:pt x="32" y="39"/>
                  </a:cubicBezTo>
                  <a:cubicBezTo>
                    <a:pt x="32" y="39"/>
                    <a:pt x="26" y="39"/>
                    <a:pt x="26" y="41"/>
                  </a:cubicBezTo>
                  <a:cubicBezTo>
                    <a:pt x="26" y="42"/>
                    <a:pt x="32" y="42"/>
                    <a:pt x="34" y="43"/>
                  </a:cubicBezTo>
                  <a:cubicBezTo>
                    <a:pt x="35" y="44"/>
                    <a:pt x="36" y="45"/>
                    <a:pt x="37" y="46"/>
                  </a:cubicBezTo>
                  <a:cubicBezTo>
                    <a:pt x="38" y="48"/>
                    <a:pt x="40" y="49"/>
                    <a:pt x="42" y="50"/>
                  </a:cubicBezTo>
                  <a:cubicBezTo>
                    <a:pt x="44" y="51"/>
                    <a:pt x="45" y="51"/>
                    <a:pt x="47" y="50"/>
                  </a:cubicBezTo>
                  <a:cubicBezTo>
                    <a:pt x="48" y="50"/>
                    <a:pt x="50" y="49"/>
                    <a:pt x="51" y="50"/>
                  </a:cubicBezTo>
                  <a:cubicBezTo>
                    <a:pt x="51" y="50"/>
                    <a:pt x="50" y="52"/>
                    <a:pt x="50" y="52"/>
                  </a:cubicBezTo>
                  <a:cubicBezTo>
                    <a:pt x="48" y="52"/>
                    <a:pt x="45" y="51"/>
                    <a:pt x="44" y="52"/>
                  </a:cubicBezTo>
                  <a:cubicBezTo>
                    <a:pt x="44" y="51"/>
                    <a:pt x="48" y="54"/>
                    <a:pt x="48" y="54"/>
                  </a:cubicBezTo>
                  <a:cubicBezTo>
                    <a:pt x="48" y="55"/>
                    <a:pt x="43" y="53"/>
                    <a:pt x="43" y="53"/>
                  </a:cubicBezTo>
                  <a:cubicBezTo>
                    <a:pt x="40" y="51"/>
                    <a:pt x="38" y="51"/>
                    <a:pt x="35" y="51"/>
                  </a:cubicBezTo>
                  <a:cubicBezTo>
                    <a:pt x="33" y="51"/>
                    <a:pt x="32" y="51"/>
                    <a:pt x="30" y="52"/>
                  </a:cubicBezTo>
                  <a:cubicBezTo>
                    <a:pt x="28" y="53"/>
                    <a:pt x="27" y="52"/>
                    <a:pt x="26" y="53"/>
                  </a:cubicBezTo>
                  <a:cubicBezTo>
                    <a:pt x="25" y="54"/>
                    <a:pt x="25" y="55"/>
                    <a:pt x="23" y="55"/>
                  </a:cubicBezTo>
                  <a:cubicBezTo>
                    <a:pt x="22" y="56"/>
                    <a:pt x="21" y="59"/>
                    <a:pt x="23" y="59"/>
                  </a:cubicBezTo>
                  <a:cubicBezTo>
                    <a:pt x="25" y="59"/>
                    <a:pt x="27" y="58"/>
                    <a:pt x="27" y="59"/>
                  </a:cubicBezTo>
                  <a:cubicBezTo>
                    <a:pt x="28" y="61"/>
                    <a:pt x="32" y="60"/>
                    <a:pt x="32" y="59"/>
                  </a:cubicBezTo>
                  <a:cubicBezTo>
                    <a:pt x="33" y="59"/>
                    <a:pt x="35" y="56"/>
                    <a:pt x="35" y="55"/>
                  </a:cubicBezTo>
                  <a:cubicBezTo>
                    <a:pt x="35" y="56"/>
                    <a:pt x="35" y="56"/>
                    <a:pt x="35" y="57"/>
                  </a:cubicBezTo>
                  <a:cubicBezTo>
                    <a:pt x="35" y="57"/>
                    <a:pt x="36" y="57"/>
                    <a:pt x="36" y="57"/>
                  </a:cubicBezTo>
                  <a:cubicBezTo>
                    <a:pt x="36" y="57"/>
                    <a:pt x="35" y="58"/>
                    <a:pt x="35" y="59"/>
                  </a:cubicBezTo>
                  <a:cubicBezTo>
                    <a:pt x="35" y="59"/>
                    <a:pt x="35" y="59"/>
                    <a:pt x="36" y="59"/>
                  </a:cubicBezTo>
                  <a:cubicBezTo>
                    <a:pt x="36" y="59"/>
                    <a:pt x="33" y="60"/>
                    <a:pt x="34" y="60"/>
                  </a:cubicBezTo>
                  <a:cubicBezTo>
                    <a:pt x="34" y="60"/>
                    <a:pt x="34" y="60"/>
                    <a:pt x="34" y="60"/>
                  </a:cubicBezTo>
                  <a:cubicBezTo>
                    <a:pt x="34" y="61"/>
                    <a:pt x="31" y="60"/>
                    <a:pt x="30" y="61"/>
                  </a:cubicBezTo>
                  <a:cubicBezTo>
                    <a:pt x="31" y="61"/>
                    <a:pt x="35" y="61"/>
                    <a:pt x="36" y="62"/>
                  </a:cubicBezTo>
                  <a:cubicBezTo>
                    <a:pt x="36" y="62"/>
                    <a:pt x="31" y="65"/>
                    <a:pt x="32" y="65"/>
                  </a:cubicBezTo>
                  <a:cubicBezTo>
                    <a:pt x="32" y="66"/>
                    <a:pt x="37" y="65"/>
                    <a:pt x="37" y="65"/>
                  </a:cubicBezTo>
                  <a:cubicBezTo>
                    <a:pt x="37" y="65"/>
                    <a:pt x="36" y="65"/>
                    <a:pt x="36" y="65"/>
                  </a:cubicBezTo>
                  <a:cubicBezTo>
                    <a:pt x="36" y="66"/>
                    <a:pt x="41" y="65"/>
                    <a:pt x="42" y="64"/>
                  </a:cubicBezTo>
                  <a:cubicBezTo>
                    <a:pt x="42" y="64"/>
                    <a:pt x="46" y="59"/>
                    <a:pt x="47" y="60"/>
                  </a:cubicBezTo>
                  <a:cubicBezTo>
                    <a:pt x="48" y="61"/>
                    <a:pt x="40" y="67"/>
                    <a:pt x="38" y="68"/>
                  </a:cubicBezTo>
                  <a:cubicBezTo>
                    <a:pt x="35" y="68"/>
                    <a:pt x="33" y="68"/>
                    <a:pt x="30" y="66"/>
                  </a:cubicBezTo>
                  <a:cubicBezTo>
                    <a:pt x="28" y="65"/>
                    <a:pt x="28" y="63"/>
                    <a:pt x="26" y="63"/>
                  </a:cubicBezTo>
                  <a:cubicBezTo>
                    <a:pt x="24" y="62"/>
                    <a:pt x="22" y="62"/>
                    <a:pt x="20" y="62"/>
                  </a:cubicBezTo>
                  <a:cubicBezTo>
                    <a:pt x="17" y="62"/>
                    <a:pt x="17" y="63"/>
                    <a:pt x="19" y="65"/>
                  </a:cubicBezTo>
                  <a:cubicBezTo>
                    <a:pt x="20" y="66"/>
                    <a:pt x="20" y="67"/>
                    <a:pt x="22" y="67"/>
                  </a:cubicBezTo>
                  <a:cubicBezTo>
                    <a:pt x="25" y="67"/>
                    <a:pt x="22" y="67"/>
                    <a:pt x="22" y="68"/>
                  </a:cubicBezTo>
                  <a:cubicBezTo>
                    <a:pt x="22" y="68"/>
                    <a:pt x="26" y="70"/>
                    <a:pt x="26" y="70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607" name="Freeform 604">
              <a:extLst>
                <a:ext uri="{FF2B5EF4-FFF2-40B4-BE49-F238E27FC236}">
                  <a16:creationId xmlns:a16="http://schemas.microsoft.com/office/drawing/2014/main" id="{6BAF94E0-F7D3-634D-87D1-1069F45070E1}"/>
                </a:ext>
              </a:extLst>
            </p:cNvPr>
            <p:cNvSpPr>
              <a:spLocks/>
            </p:cNvSpPr>
            <p:nvPr/>
          </p:nvSpPr>
          <p:spPr bwMode="auto">
            <a:xfrm>
              <a:off x="2186528" y="2367890"/>
              <a:ext cx="48223" cy="17648"/>
            </a:xfrm>
            <a:custGeom>
              <a:avLst/>
              <a:gdLst>
                <a:gd name="T0" fmla="*/ 13 w 14"/>
                <a:gd name="T1" fmla="*/ 4 h 5"/>
                <a:gd name="T2" fmla="*/ 11 w 14"/>
                <a:gd name="T3" fmla="*/ 2 h 5"/>
                <a:gd name="T4" fmla="*/ 8 w 14"/>
                <a:gd name="T5" fmla="*/ 2 h 5"/>
                <a:gd name="T6" fmla="*/ 1 w 14"/>
                <a:gd name="T7" fmla="*/ 1 h 5"/>
                <a:gd name="T8" fmla="*/ 2 w 14"/>
                <a:gd name="T9" fmla="*/ 2 h 5"/>
                <a:gd name="T10" fmla="*/ 0 w 14"/>
                <a:gd name="T11" fmla="*/ 3 h 5"/>
                <a:gd name="T12" fmla="*/ 3 w 14"/>
                <a:gd name="T13" fmla="*/ 3 h 5"/>
                <a:gd name="T14" fmla="*/ 8 w 14"/>
                <a:gd name="T15" fmla="*/ 4 h 5"/>
                <a:gd name="T16" fmla="*/ 13 w 14"/>
                <a:gd name="T17" fmla="*/ 4 h 5"/>
                <a:gd name="T18" fmla="*/ 13 w 14"/>
                <a:gd name="T1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5">
                  <a:moveTo>
                    <a:pt x="13" y="4"/>
                  </a:moveTo>
                  <a:cubicBezTo>
                    <a:pt x="12" y="3"/>
                    <a:pt x="13" y="3"/>
                    <a:pt x="11" y="2"/>
                  </a:cubicBezTo>
                  <a:cubicBezTo>
                    <a:pt x="10" y="2"/>
                    <a:pt x="9" y="2"/>
                    <a:pt x="8" y="2"/>
                  </a:cubicBezTo>
                  <a:cubicBezTo>
                    <a:pt x="7" y="2"/>
                    <a:pt x="2" y="0"/>
                    <a:pt x="1" y="1"/>
                  </a:cubicBezTo>
                  <a:cubicBezTo>
                    <a:pt x="1" y="1"/>
                    <a:pt x="3" y="2"/>
                    <a:pt x="2" y="2"/>
                  </a:cubicBezTo>
                  <a:cubicBezTo>
                    <a:pt x="2" y="3"/>
                    <a:pt x="0" y="4"/>
                    <a:pt x="0" y="3"/>
                  </a:cubicBezTo>
                  <a:cubicBezTo>
                    <a:pt x="0" y="4"/>
                    <a:pt x="2" y="3"/>
                    <a:pt x="3" y="3"/>
                  </a:cubicBezTo>
                  <a:cubicBezTo>
                    <a:pt x="4" y="3"/>
                    <a:pt x="6" y="4"/>
                    <a:pt x="8" y="4"/>
                  </a:cubicBezTo>
                  <a:cubicBezTo>
                    <a:pt x="9" y="4"/>
                    <a:pt x="13" y="4"/>
                    <a:pt x="13" y="4"/>
                  </a:cubicBezTo>
                  <a:cubicBezTo>
                    <a:pt x="12" y="3"/>
                    <a:pt x="14" y="5"/>
                    <a:pt x="13" y="4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608" name="Freeform 605">
              <a:extLst>
                <a:ext uri="{FF2B5EF4-FFF2-40B4-BE49-F238E27FC236}">
                  <a16:creationId xmlns:a16="http://schemas.microsoft.com/office/drawing/2014/main" id="{581DE681-0F4B-D944-B5C9-1A8795789D0A}"/>
                </a:ext>
              </a:extLst>
            </p:cNvPr>
            <p:cNvSpPr>
              <a:spLocks/>
            </p:cNvSpPr>
            <p:nvPr/>
          </p:nvSpPr>
          <p:spPr bwMode="auto">
            <a:xfrm>
              <a:off x="2052444" y="2382007"/>
              <a:ext cx="19995" cy="7059"/>
            </a:xfrm>
            <a:custGeom>
              <a:avLst/>
              <a:gdLst>
                <a:gd name="T0" fmla="*/ 5 w 6"/>
                <a:gd name="T1" fmla="*/ 1 h 2"/>
                <a:gd name="T2" fmla="*/ 2 w 6"/>
                <a:gd name="T3" fmla="*/ 0 h 2"/>
                <a:gd name="T4" fmla="*/ 5 w 6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2">
                  <a:moveTo>
                    <a:pt x="5" y="1"/>
                  </a:moveTo>
                  <a:cubicBezTo>
                    <a:pt x="4" y="2"/>
                    <a:pt x="0" y="0"/>
                    <a:pt x="2" y="0"/>
                  </a:cubicBezTo>
                  <a:cubicBezTo>
                    <a:pt x="3" y="0"/>
                    <a:pt x="6" y="1"/>
                    <a:pt x="5" y="1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609" name="Freeform 606">
              <a:extLst>
                <a:ext uri="{FF2B5EF4-FFF2-40B4-BE49-F238E27FC236}">
                  <a16:creationId xmlns:a16="http://schemas.microsoft.com/office/drawing/2014/main" id="{F15E01C1-A2E6-AD4F-9430-6771A0A25866}"/>
                </a:ext>
              </a:extLst>
            </p:cNvPr>
            <p:cNvSpPr>
              <a:spLocks/>
            </p:cNvSpPr>
            <p:nvPr/>
          </p:nvSpPr>
          <p:spPr bwMode="auto">
            <a:xfrm>
              <a:off x="2141833" y="2489067"/>
              <a:ext cx="19995" cy="10589"/>
            </a:xfrm>
            <a:custGeom>
              <a:avLst/>
              <a:gdLst>
                <a:gd name="T0" fmla="*/ 4 w 6"/>
                <a:gd name="T1" fmla="*/ 1 h 3"/>
                <a:gd name="T2" fmla="*/ 1 w 6"/>
                <a:gd name="T3" fmla="*/ 2 h 3"/>
                <a:gd name="T4" fmla="*/ 4 w 6"/>
                <a:gd name="T5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3">
                  <a:moveTo>
                    <a:pt x="4" y="1"/>
                  </a:moveTo>
                  <a:cubicBezTo>
                    <a:pt x="3" y="0"/>
                    <a:pt x="0" y="2"/>
                    <a:pt x="1" y="2"/>
                  </a:cubicBezTo>
                  <a:cubicBezTo>
                    <a:pt x="2" y="3"/>
                    <a:pt x="6" y="1"/>
                    <a:pt x="4" y="1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610" name="Freeform 607">
              <a:extLst>
                <a:ext uri="{FF2B5EF4-FFF2-40B4-BE49-F238E27FC236}">
                  <a16:creationId xmlns:a16="http://schemas.microsoft.com/office/drawing/2014/main" id="{8ADD0DC7-80A2-C146-A631-646CF00A4BE7}"/>
                </a:ext>
              </a:extLst>
            </p:cNvPr>
            <p:cNvSpPr>
              <a:spLocks/>
            </p:cNvSpPr>
            <p:nvPr/>
          </p:nvSpPr>
          <p:spPr bwMode="auto">
            <a:xfrm>
              <a:off x="969196" y="2969067"/>
              <a:ext cx="17642" cy="14118"/>
            </a:xfrm>
            <a:custGeom>
              <a:avLst/>
              <a:gdLst>
                <a:gd name="T0" fmla="*/ 4 w 5"/>
                <a:gd name="T1" fmla="*/ 1 h 4"/>
                <a:gd name="T2" fmla="*/ 1 w 5"/>
                <a:gd name="T3" fmla="*/ 4 h 4"/>
                <a:gd name="T4" fmla="*/ 4 w 5"/>
                <a:gd name="T5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4">
                  <a:moveTo>
                    <a:pt x="4" y="1"/>
                  </a:moveTo>
                  <a:cubicBezTo>
                    <a:pt x="3" y="0"/>
                    <a:pt x="0" y="4"/>
                    <a:pt x="1" y="4"/>
                  </a:cubicBezTo>
                  <a:cubicBezTo>
                    <a:pt x="1" y="4"/>
                    <a:pt x="5" y="1"/>
                    <a:pt x="4" y="1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611" name="Freeform 608">
              <a:extLst>
                <a:ext uri="{FF2B5EF4-FFF2-40B4-BE49-F238E27FC236}">
                  <a16:creationId xmlns:a16="http://schemas.microsoft.com/office/drawing/2014/main" id="{6D351A3E-C181-CE4E-A468-A0FD8D0F65A2}"/>
                </a:ext>
              </a:extLst>
            </p:cNvPr>
            <p:cNvSpPr>
              <a:spLocks/>
            </p:cNvSpPr>
            <p:nvPr/>
          </p:nvSpPr>
          <p:spPr bwMode="auto">
            <a:xfrm>
              <a:off x="993896" y="2965538"/>
              <a:ext cx="3529" cy="3530"/>
            </a:xfrm>
            <a:custGeom>
              <a:avLst/>
              <a:gdLst>
                <a:gd name="T0" fmla="*/ 0 w 1"/>
                <a:gd name="T1" fmla="*/ 0 h 1"/>
                <a:gd name="T2" fmla="*/ 1 w 1"/>
                <a:gd name="T3" fmla="*/ 1 h 1"/>
                <a:gd name="T4" fmla="*/ 0 w 1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1"/>
                    <a:pt x="1" y="1"/>
                    <a:pt x="1" y="1"/>
                  </a:cubicBezTo>
                  <a:cubicBezTo>
                    <a:pt x="1" y="0"/>
                    <a:pt x="0" y="0"/>
                    <a:pt x="0" y="0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612" name="Freeform 609">
              <a:extLst>
                <a:ext uri="{FF2B5EF4-FFF2-40B4-BE49-F238E27FC236}">
                  <a16:creationId xmlns:a16="http://schemas.microsoft.com/office/drawing/2014/main" id="{6AF08C6F-D944-2D49-A9A6-5D2A5C0D8E14}"/>
                </a:ext>
              </a:extLst>
            </p:cNvPr>
            <p:cNvSpPr>
              <a:spLocks/>
            </p:cNvSpPr>
            <p:nvPr/>
          </p:nvSpPr>
          <p:spPr bwMode="auto">
            <a:xfrm>
              <a:off x="642222" y="2969067"/>
              <a:ext cx="23524" cy="21176"/>
            </a:xfrm>
            <a:custGeom>
              <a:avLst/>
              <a:gdLst>
                <a:gd name="T0" fmla="*/ 5 w 7"/>
                <a:gd name="T1" fmla="*/ 2 h 6"/>
                <a:gd name="T2" fmla="*/ 1 w 7"/>
                <a:gd name="T3" fmla="*/ 2 h 6"/>
                <a:gd name="T4" fmla="*/ 5 w 7"/>
                <a:gd name="T5" fmla="*/ 2 h 6"/>
                <a:gd name="T6" fmla="*/ 5 w 7"/>
                <a:gd name="T7" fmla="*/ 2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" h="6">
                  <a:moveTo>
                    <a:pt x="5" y="2"/>
                  </a:moveTo>
                  <a:cubicBezTo>
                    <a:pt x="7" y="0"/>
                    <a:pt x="2" y="0"/>
                    <a:pt x="1" y="2"/>
                  </a:cubicBezTo>
                  <a:cubicBezTo>
                    <a:pt x="0" y="3"/>
                    <a:pt x="4" y="5"/>
                    <a:pt x="5" y="2"/>
                  </a:cubicBezTo>
                  <a:cubicBezTo>
                    <a:pt x="6" y="1"/>
                    <a:pt x="3" y="6"/>
                    <a:pt x="5" y="2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613" name="Freeform 610">
              <a:extLst>
                <a:ext uri="{FF2B5EF4-FFF2-40B4-BE49-F238E27FC236}">
                  <a16:creationId xmlns:a16="http://schemas.microsoft.com/office/drawing/2014/main" id="{C43C1CB2-9427-9C4D-93E6-BA9069638895}"/>
                </a:ext>
              </a:extLst>
            </p:cNvPr>
            <p:cNvSpPr>
              <a:spLocks/>
            </p:cNvSpPr>
            <p:nvPr/>
          </p:nvSpPr>
          <p:spPr bwMode="auto">
            <a:xfrm>
              <a:off x="5717376" y="4196127"/>
              <a:ext cx="7057" cy="3530"/>
            </a:xfrm>
            <a:custGeom>
              <a:avLst/>
              <a:gdLst>
                <a:gd name="T0" fmla="*/ 2 w 2"/>
                <a:gd name="T1" fmla="*/ 0 h 1"/>
                <a:gd name="T2" fmla="*/ 0 w 2"/>
                <a:gd name="T3" fmla="*/ 0 h 1"/>
                <a:gd name="T4" fmla="*/ 2 w 2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2" y="0"/>
                  </a:moveTo>
                  <a:cubicBezTo>
                    <a:pt x="2" y="1"/>
                    <a:pt x="0" y="0"/>
                    <a:pt x="0" y="0"/>
                  </a:cubicBezTo>
                  <a:cubicBezTo>
                    <a:pt x="1" y="0"/>
                    <a:pt x="2" y="0"/>
                    <a:pt x="2" y="0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614" name="Freeform 611">
              <a:extLst>
                <a:ext uri="{FF2B5EF4-FFF2-40B4-BE49-F238E27FC236}">
                  <a16:creationId xmlns:a16="http://schemas.microsoft.com/office/drawing/2014/main" id="{6C2886D8-531D-8D4D-965F-FB6AD88689AD}"/>
                </a:ext>
              </a:extLst>
            </p:cNvPr>
            <p:cNvSpPr>
              <a:spLocks/>
            </p:cNvSpPr>
            <p:nvPr/>
          </p:nvSpPr>
          <p:spPr bwMode="auto">
            <a:xfrm>
              <a:off x="5672682" y="4189068"/>
              <a:ext cx="7057" cy="7059"/>
            </a:xfrm>
            <a:custGeom>
              <a:avLst/>
              <a:gdLst>
                <a:gd name="T0" fmla="*/ 2 w 2"/>
                <a:gd name="T1" fmla="*/ 0 h 2"/>
                <a:gd name="T2" fmla="*/ 0 w 2"/>
                <a:gd name="T3" fmla="*/ 1 h 2"/>
                <a:gd name="T4" fmla="*/ 2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2" y="0"/>
                  </a:moveTo>
                  <a:cubicBezTo>
                    <a:pt x="2" y="1"/>
                    <a:pt x="0" y="2"/>
                    <a:pt x="0" y="1"/>
                  </a:cubicBezTo>
                  <a:cubicBezTo>
                    <a:pt x="0" y="0"/>
                    <a:pt x="2" y="0"/>
                    <a:pt x="2" y="0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615" name="Freeform 612">
              <a:extLst>
                <a:ext uri="{FF2B5EF4-FFF2-40B4-BE49-F238E27FC236}">
                  <a16:creationId xmlns:a16="http://schemas.microsoft.com/office/drawing/2014/main" id="{6A9F6CAC-D64A-4A4B-835B-188C9CD98DE4}"/>
                </a:ext>
              </a:extLst>
            </p:cNvPr>
            <p:cNvSpPr>
              <a:spLocks/>
            </p:cNvSpPr>
            <p:nvPr/>
          </p:nvSpPr>
          <p:spPr bwMode="auto">
            <a:xfrm>
              <a:off x="5827936" y="4804363"/>
              <a:ext cx="23524" cy="17648"/>
            </a:xfrm>
            <a:custGeom>
              <a:avLst/>
              <a:gdLst>
                <a:gd name="T0" fmla="*/ 6 w 7"/>
                <a:gd name="T1" fmla="*/ 2 h 5"/>
                <a:gd name="T2" fmla="*/ 1 w 7"/>
                <a:gd name="T3" fmla="*/ 2 h 5"/>
                <a:gd name="T4" fmla="*/ 6 w 7"/>
                <a:gd name="T5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" h="5">
                  <a:moveTo>
                    <a:pt x="6" y="2"/>
                  </a:moveTo>
                  <a:cubicBezTo>
                    <a:pt x="7" y="0"/>
                    <a:pt x="0" y="1"/>
                    <a:pt x="1" y="2"/>
                  </a:cubicBezTo>
                  <a:cubicBezTo>
                    <a:pt x="1" y="3"/>
                    <a:pt x="5" y="5"/>
                    <a:pt x="6" y="2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616" name="Rectangle 613">
              <a:extLst>
                <a:ext uri="{FF2B5EF4-FFF2-40B4-BE49-F238E27FC236}">
                  <a16:creationId xmlns:a16="http://schemas.microsoft.com/office/drawing/2014/main" id="{0EDAFE51-0037-F54D-AF44-489E282E80F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93170" y="2740832"/>
              <a:ext cx="1177" cy="1177"/>
            </a:xfrm>
            <a:prstGeom prst="rect">
              <a:avLst/>
            </a:pr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617" name="Freeform 614">
              <a:extLst>
                <a:ext uri="{FF2B5EF4-FFF2-40B4-BE49-F238E27FC236}">
                  <a16:creationId xmlns:a16="http://schemas.microsoft.com/office/drawing/2014/main" id="{902F4080-EBC2-AB45-B0D1-1DDC7253B024}"/>
                </a:ext>
              </a:extLst>
            </p:cNvPr>
            <p:cNvSpPr>
              <a:spLocks/>
            </p:cNvSpPr>
            <p:nvPr/>
          </p:nvSpPr>
          <p:spPr bwMode="auto">
            <a:xfrm>
              <a:off x="2613475" y="4700834"/>
              <a:ext cx="35285" cy="30589"/>
            </a:xfrm>
            <a:custGeom>
              <a:avLst/>
              <a:gdLst>
                <a:gd name="T0" fmla="*/ 4 w 10"/>
                <a:gd name="T1" fmla="*/ 4 h 9"/>
                <a:gd name="T2" fmla="*/ 0 w 10"/>
                <a:gd name="T3" fmla="*/ 8 h 9"/>
                <a:gd name="T4" fmla="*/ 2 w 10"/>
                <a:gd name="T5" fmla="*/ 8 h 9"/>
                <a:gd name="T6" fmla="*/ 5 w 10"/>
                <a:gd name="T7" fmla="*/ 5 h 9"/>
                <a:gd name="T8" fmla="*/ 8 w 10"/>
                <a:gd name="T9" fmla="*/ 0 h 9"/>
                <a:gd name="T10" fmla="*/ 4 w 10"/>
                <a:gd name="T11" fmla="*/ 4 h 9"/>
                <a:gd name="T12" fmla="*/ 4 w 10"/>
                <a:gd name="T13" fmla="*/ 4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" h="9">
                  <a:moveTo>
                    <a:pt x="4" y="4"/>
                  </a:moveTo>
                  <a:cubicBezTo>
                    <a:pt x="4" y="5"/>
                    <a:pt x="1" y="7"/>
                    <a:pt x="0" y="8"/>
                  </a:cubicBezTo>
                  <a:cubicBezTo>
                    <a:pt x="0" y="9"/>
                    <a:pt x="2" y="8"/>
                    <a:pt x="2" y="8"/>
                  </a:cubicBezTo>
                  <a:cubicBezTo>
                    <a:pt x="3" y="7"/>
                    <a:pt x="4" y="6"/>
                    <a:pt x="5" y="5"/>
                  </a:cubicBezTo>
                  <a:cubicBezTo>
                    <a:pt x="6" y="4"/>
                    <a:pt x="10" y="0"/>
                    <a:pt x="8" y="0"/>
                  </a:cubicBezTo>
                  <a:cubicBezTo>
                    <a:pt x="7" y="0"/>
                    <a:pt x="4" y="3"/>
                    <a:pt x="4" y="4"/>
                  </a:cubicBezTo>
                  <a:cubicBezTo>
                    <a:pt x="4" y="5"/>
                    <a:pt x="4" y="3"/>
                    <a:pt x="4" y="4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618" name="Freeform 615">
              <a:extLst>
                <a:ext uri="{FF2B5EF4-FFF2-40B4-BE49-F238E27FC236}">
                  <a16:creationId xmlns:a16="http://schemas.microsoft.com/office/drawing/2014/main" id="{154F66CB-0F12-A14A-91DD-C3F330209236}"/>
                </a:ext>
              </a:extLst>
            </p:cNvPr>
            <p:cNvSpPr>
              <a:spLocks/>
            </p:cNvSpPr>
            <p:nvPr/>
          </p:nvSpPr>
          <p:spPr bwMode="auto">
            <a:xfrm>
              <a:off x="2083025" y="3307892"/>
              <a:ext cx="24699" cy="10589"/>
            </a:xfrm>
            <a:custGeom>
              <a:avLst/>
              <a:gdLst>
                <a:gd name="T0" fmla="*/ 7 w 7"/>
                <a:gd name="T1" fmla="*/ 1 h 3"/>
                <a:gd name="T2" fmla="*/ 1 w 7"/>
                <a:gd name="T3" fmla="*/ 0 h 3"/>
                <a:gd name="T4" fmla="*/ 7 w 7"/>
                <a:gd name="T5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" h="3">
                  <a:moveTo>
                    <a:pt x="7" y="1"/>
                  </a:moveTo>
                  <a:cubicBezTo>
                    <a:pt x="7" y="0"/>
                    <a:pt x="0" y="0"/>
                    <a:pt x="1" y="0"/>
                  </a:cubicBezTo>
                  <a:cubicBezTo>
                    <a:pt x="2" y="0"/>
                    <a:pt x="6" y="3"/>
                    <a:pt x="7" y="1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619" name="Freeform 616">
              <a:extLst>
                <a:ext uri="{FF2B5EF4-FFF2-40B4-BE49-F238E27FC236}">
                  <a16:creationId xmlns:a16="http://schemas.microsoft.com/office/drawing/2014/main" id="{A4E05540-6130-7A40-927D-834B689B4D75}"/>
                </a:ext>
              </a:extLst>
            </p:cNvPr>
            <p:cNvSpPr>
              <a:spLocks/>
            </p:cNvSpPr>
            <p:nvPr/>
          </p:nvSpPr>
          <p:spPr bwMode="auto">
            <a:xfrm>
              <a:off x="2327667" y="5166716"/>
              <a:ext cx="62337" cy="55294"/>
            </a:xfrm>
            <a:custGeom>
              <a:avLst/>
              <a:gdLst>
                <a:gd name="T0" fmla="*/ 17 w 18"/>
                <a:gd name="T1" fmla="*/ 14 h 16"/>
                <a:gd name="T2" fmla="*/ 8 w 18"/>
                <a:gd name="T3" fmla="*/ 9 h 16"/>
                <a:gd name="T4" fmla="*/ 4 w 18"/>
                <a:gd name="T5" fmla="*/ 5 h 16"/>
                <a:gd name="T6" fmla="*/ 1 w 18"/>
                <a:gd name="T7" fmla="*/ 3 h 16"/>
                <a:gd name="T8" fmla="*/ 2 w 18"/>
                <a:gd name="T9" fmla="*/ 2 h 16"/>
                <a:gd name="T10" fmla="*/ 0 w 18"/>
                <a:gd name="T11" fmla="*/ 0 h 16"/>
                <a:gd name="T12" fmla="*/ 0 w 18"/>
                <a:gd name="T13" fmla="*/ 14 h 16"/>
                <a:gd name="T14" fmla="*/ 7 w 18"/>
                <a:gd name="T15" fmla="*/ 15 h 16"/>
                <a:gd name="T16" fmla="*/ 10 w 18"/>
                <a:gd name="T17" fmla="*/ 16 h 16"/>
                <a:gd name="T18" fmla="*/ 13 w 18"/>
                <a:gd name="T19" fmla="*/ 15 h 16"/>
                <a:gd name="T20" fmla="*/ 18 w 18"/>
                <a:gd name="T21" fmla="*/ 14 h 16"/>
                <a:gd name="T22" fmla="*/ 17 w 18"/>
                <a:gd name="T23" fmla="*/ 14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8" h="16">
                  <a:moveTo>
                    <a:pt x="17" y="14"/>
                  </a:moveTo>
                  <a:cubicBezTo>
                    <a:pt x="13" y="14"/>
                    <a:pt x="11" y="11"/>
                    <a:pt x="8" y="9"/>
                  </a:cubicBezTo>
                  <a:cubicBezTo>
                    <a:pt x="7" y="7"/>
                    <a:pt x="5" y="6"/>
                    <a:pt x="4" y="5"/>
                  </a:cubicBezTo>
                  <a:cubicBezTo>
                    <a:pt x="3" y="5"/>
                    <a:pt x="1" y="4"/>
                    <a:pt x="1" y="3"/>
                  </a:cubicBezTo>
                  <a:cubicBezTo>
                    <a:pt x="1" y="3"/>
                    <a:pt x="2" y="3"/>
                    <a:pt x="2" y="2"/>
                  </a:cubicBezTo>
                  <a:cubicBezTo>
                    <a:pt x="3" y="2"/>
                    <a:pt x="1" y="0"/>
                    <a:pt x="0" y="0"/>
                  </a:cubicBezTo>
                  <a:cubicBezTo>
                    <a:pt x="0" y="5"/>
                    <a:pt x="0" y="10"/>
                    <a:pt x="0" y="14"/>
                  </a:cubicBezTo>
                  <a:cubicBezTo>
                    <a:pt x="0" y="15"/>
                    <a:pt x="6" y="15"/>
                    <a:pt x="7" y="15"/>
                  </a:cubicBezTo>
                  <a:cubicBezTo>
                    <a:pt x="8" y="15"/>
                    <a:pt x="9" y="15"/>
                    <a:pt x="10" y="16"/>
                  </a:cubicBezTo>
                  <a:cubicBezTo>
                    <a:pt x="12" y="16"/>
                    <a:pt x="12" y="16"/>
                    <a:pt x="13" y="15"/>
                  </a:cubicBezTo>
                  <a:cubicBezTo>
                    <a:pt x="14" y="15"/>
                    <a:pt x="18" y="15"/>
                    <a:pt x="18" y="14"/>
                  </a:cubicBezTo>
                  <a:cubicBezTo>
                    <a:pt x="18" y="14"/>
                    <a:pt x="18" y="13"/>
                    <a:pt x="17" y="14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620" name="Freeform 617">
              <a:extLst>
                <a:ext uri="{FF2B5EF4-FFF2-40B4-BE49-F238E27FC236}">
                  <a16:creationId xmlns:a16="http://schemas.microsoft.com/office/drawing/2014/main" id="{49C289ED-A53C-C446-A36C-E27839206440}"/>
                </a:ext>
              </a:extLst>
            </p:cNvPr>
            <p:cNvSpPr>
              <a:spLocks/>
            </p:cNvSpPr>
            <p:nvPr/>
          </p:nvSpPr>
          <p:spPr bwMode="auto">
            <a:xfrm>
              <a:off x="2261803" y="5159659"/>
              <a:ext cx="103503" cy="79999"/>
            </a:xfrm>
            <a:custGeom>
              <a:avLst/>
              <a:gdLst>
                <a:gd name="T0" fmla="*/ 19 w 30"/>
                <a:gd name="T1" fmla="*/ 17 h 23"/>
                <a:gd name="T2" fmla="*/ 19 w 30"/>
                <a:gd name="T3" fmla="*/ 7 h 23"/>
                <a:gd name="T4" fmla="*/ 19 w 30"/>
                <a:gd name="T5" fmla="*/ 3 h 23"/>
                <a:gd name="T6" fmla="*/ 15 w 30"/>
                <a:gd name="T7" fmla="*/ 1 h 23"/>
                <a:gd name="T8" fmla="*/ 12 w 30"/>
                <a:gd name="T9" fmla="*/ 3 h 23"/>
                <a:gd name="T10" fmla="*/ 13 w 30"/>
                <a:gd name="T11" fmla="*/ 6 h 23"/>
                <a:gd name="T12" fmla="*/ 15 w 30"/>
                <a:gd name="T13" fmla="*/ 6 h 23"/>
                <a:gd name="T14" fmla="*/ 14 w 30"/>
                <a:gd name="T15" fmla="*/ 8 h 23"/>
                <a:gd name="T16" fmla="*/ 13 w 30"/>
                <a:gd name="T17" fmla="*/ 11 h 23"/>
                <a:gd name="T18" fmla="*/ 16 w 30"/>
                <a:gd name="T19" fmla="*/ 13 h 23"/>
                <a:gd name="T20" fmla="*/ 12 w 30"/>
                <a:gd name="T21" fmla="*/ 13 h 23"/>
                <a:gd name="T22" fmla="*/ 9 w 30"/>
                <a:gd name="T23" fmla="*/ 12 h 23"/>
                <a:gd name="T24" fmla="*/ 10 w 30"/>
                <a:gd name="T25" fmla="*/ 12 h 23"/>
                <a:gd name="T26" fmla="*/ 10 w 30"/>
                <a:gd name="T27" fmla="*/ 9 h 23"/>
                <a:gd name="T28" fmla="*/ 8 w 30"/>
                <a:gd name="T29" fmla="*/ 11 h 23"/>
                <a:gd name="T30" fmla="*/ 5 w 30"/>
                <a:gd name="T31" fmla="*/ 11 h 23"/>
                <a:gd name="T32" fmla="*/ 0 w 30"/>
                <a:gd name="T33" fmla="*/ 12 h 23"/>
                <a:gd name="T34" fmla="*/ 2 w 30"/>
                <a:gd name="T35" fmla="*/ 12 h 23"/>
                <a:gd name="T36" fmla="*/ 3 w 30"/>
                <a:gd name="T37" fmla="*/ 12 h 23"/>
                <a:gd name="T38" fmla="*/ 5 w 30"/>
                <a:gd name="T39" fmla="*/ 12 h 23"/>
                <a:gd name="T40" fmla="*/ 6 w 30"/>
                <a:gd name="T41" fmla="*/ 13 h 23"/>
                <a:gd name="T42" fmla="*/ 4 w 30"/>
                <a:gd name="T43" fmla="*/ 15 h 23"/>
                <a:gd name="T44" fmla="*/ 6 w 30"/>
                <a:gd name="T45" fmla="*/ 15 h 23"/>
                <a:gd name="T46" fmla="*/ 8 w 30"/>
                <a:gd name="T47" fmla="*/ 16 h 23"/>
                <a:gd name="T48" fmla="*/ 7 w 30"/>
                <a:gd name="T49" fmla="*/ 16 h 23"/>
                <a:gd name="T50" fmla="*/ 10 w 30"/>
                <a:gd name="T51" fmla="*/ 17 h 23"/>
                <a:gd name="T52" fmla="*/ 12 w 30"/>
                <a:gd name="T53" fmla="*/ 17 h 23"/>
                <a:gd name="T54" fmla="*/ 17 w 30"/>
                <a:gd name="T55" fmla="*/ 21 h 23"/>
                <a:gd name="T56" fmla="*/ 16 w 30"/>
                <a:gd name="T57" fmla="*/ 20 h 23"/>
                <a:gd name="T58" fmla="*/ 23 w 30"/>
                <a:gd name="T59" fmla="*/ 23 h 23"/>
                <a:gd name="T60" fmla="*/ 19 w 30"/>
                <a:gd name="T61" fmla="*/ 18 h 23"/>
                <a:gd name="T62" fmla="*/ 24 w 30"/>
                <a:gd name="T63" fmla="*/ 19 h 23"/>
                <a:gd name="T64" fmla="*/ 30 w 30"/>
                <a:gd name="T65" fmla="*/ 18 h 23"/>
                <a:gd name="T66" fmla="*/ 19 w 30"/>
                <a:gd name="T67" fmla="*/ 17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0" h="23">
                  <a:moveTo>
                    <a:pt x="19" y="17"/>
                  </a:moveTo>
                  <a:cubicBezTo>
                    <a:pt x="19" y="13"/>
                    <a:pt x="19" y="10"/>
                    <a:pt x="19" y="7"/>
                  </a:cubicBezTo>
                  <a:cubicBezTo>
                    <a:pt x="19" y="6"/>
                    <a:pt x="19" y="4"/>
                    <a:pt x="19" y="3"/>
                  </a:cubicBezTo>
                  <a:cubicBezTo>
                    <a:pt x="19" y="2"/>
                    <a:pt x="16" y="0"/>
                    <a:pt x="15" y="1"/>
                  </a:cubicBezTo>
                  <a:cubicBezTo>
                    <a:pt x="14" y="2"/>
                    <a:pt x="12" y="1"/>
                    <a:pt x="12" y="3"/>
                  </a:cubicBezTo>
                  <a:cubicBezTo>
                    <a:pt x="11" y="5"/>
                    <a:pt x="9" y="7"/>
                    <a:pt x="13" y="6"/>
                  </a:cubicBezTo>
                  <a:cubicBezTo>
                    <a:pt x="13" y="6"/>
                    <a:pt x="15" y="6"/>
                    <a:pt x="15" y="6"/>
                  </a:cubicBezTo>
                  <a:cubicBezTo>
                    <a:pt x="16" y="6"/>
                    <a:pt x="14" y="8"/>
                    <a:pt x="14" y="8"/>
                  </a:cubicBezTo>
                  <a:cubicBezTo>
                    <a:pt x="13" y="8"/>
                    <a:pt x="11" y="10"/>
                    <a:pt x="13" y="11"/>
                  </a:cubicBezTo>
                  <a:cubicBezTo>
                    <a:pt x="13" y="12"/>
                    <a:pt x="16" y="12"/>
                    <a:pt x="16" y="13"/>
                  </a:cubicBezTo>
                  <a:cubicBezTo>
                    <a:pt x="16" y="13"/>
                    <a:pt x="12" y="13"/>
                    <a:pt x="12" y="13"/>
                  </a:cubicBezTo>
                  <a:cubicBezTo>
                    <a:pt x="11" y="13"/>
                    <a:pt x="9" y="12"/>
                    <a:pt x="9" y="12"/>
                  </a:cubicBezTo>
                  <a:cubicBezTo>
                    <a:pt x="9" y="12"/>
                    <a:pt x="10" y="13"/>
                    <a:pt x="10" y="12"/>
                  </a:cubicBezTo>
                  <a:cubicBezTo>
                    <a:pt x="10" y="11"/>
                    <a:pt x="11" y="10"/>
                    <a:pt x="10" y="9"/>
                  </a:cubicBezTo>
                  <a:cubicBezTo>
                    <a:pt x="10" y="9"/>
                    <a:pt x="8" y="11"/>
                    <a:pt x="8" y="11"/>
                  </a:cubicBezTo>
                  <a:cubicBezTo>
                    <a:pt x="7" y="12"/>
                    <a:pt x="6" y="11"/>
                    <a:pt x="5" y="11"/>
                  </a:cubicBezTo>
                  <a:cubicBezTo>
                    <a:pt x="4" y="11"/>
                    <a:pt x="0" y="10"/>
                    <a:pt x="0" y="12"/>
                  </a:cubicBezTo>
                  <a:cubicBezTo>
                    <a:pt x="0" y="13"/>
                    <a:pt x="2" y="12"/>
                    <a:pt x="2" y="12"/>
                  </a:cubicBezTo>
                  <a:cubicBezTo>
                    <a:pt x="3" y="11"/>
                    <a:pt x="2" y="12"/>
                    <a:pt x="3" y="12"/>
                  </a:cubicBezTo>
                  <a:cubicBezTo>
                    <a:pt x="4" y="13"/>
                    <a:pt x="4" y="11"/>
                    <a:pt x="5" y="12"/>
                  </a:cubicBezTo>
                  <a:cubicBezTo>
                    <a:pt x="5" y="12"/>
                    <a:pt x="6" y="13"/>
                    <a:pt x="6" y="13"/>
                  </a:cubicBezTo>
                  <a:cubicBezTo>
                    <a:pt x="6" y="13"/>
                    <a:pt x="2" y="14"/>
                    <a:pt x="4" y="15"/>
                  </a:cubicBezTo>
                  <a:cubicBezTo>
                    <a:pt x="5" y="16"/>
                    <a:pt x="6" y="14"/>
                    <a:pt x="6" y="15"/>
                  </a:cubicBezTo>
                  <a:cubicBezTo>
                    <a:pt x="7" y="15"/>
                    <a:pt x="8" y="16"/>
                    <a:pt x="8" y="16"/>
                  </a:cubicBezTo>
                  <a:cubicBezTo>
                    <a:pt x="8" y="16"/>
                    <a:pt x="8" y="16"/>
                    <a:pt x="7" y="16"/>
                  </a:cubicBezTo>
                  <a:cubicBezTo>
                    <a:pt x="7" y="17"/>
                    <a:pt x="9" y="17"/>
                    <a:pt x="10" y="17"/>
                  </a:cubicBezTo>
                  <a:cubicBezTo>
                    <a:pt x="11" y="17"/>
                    <a:pt x="11" y="15"/>
                    <a:pt x="12" y="17"/>
                  </a:cubicBezTo>
                  <a:cubicBezTo>
                    <a:pt x="12" y="17"/>
                    <a:pt x="16" y="22"/>
                    <a:pt x="17" y="21"/>
                  </a:cubicBezTo>
                  <a:cubicBezTo>
                    <a:pt x="17" y="21"/>
                    <a:pt x="16" y="20"/>
                    <a:pt x="16" y="20"/>
                  </a:cubicBezTo>
                  <a:cubicBezTo>
                    <a:pt x="16" y="19"/>
                    <a:pt x="22" y="23"/>
                    <a:pt x="23" y="23"/>
                  </a:cubicBezTo>
                  <a:cubicBezTo>
                    <a:pt x="23" y="22"/>
                    <a:pt x="19" y="19"/>
                    <a:pt x="19" y="18"/>
                  </a:cubicBezTo>
                  <a:cubicBezTo>
                    <a:pt x="20" y="18"/>
                    <a:pt x="24" y="19"/>
                    <a:pt x="24" y="19"/>
                  </a:cubicBezTo>
                  <a:cubicBezTo>
                    <a:pt x="26" y="19"/>
                    <a:pt x="28" y="19"/>
                    <a:pt x="30" y="18"/>
                  </a:cubicBezTo>
                  <a:cubicBezTo>
                    <a:pt x="27" y="16"/>
                    <a:pt x="23" y="17"/>
                    <a:pt x="19" y="17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621" name="Freeform 618">
              <a:extLst>
                <a:ext uri="{FF2B5EF4-FFF2-40B4-BE49-F238E27FC236}">
                  <a16:creationId xmlns:a16="http://schemas.microsoft.com/office/drawing/2014/main" id="{FDAB8ADF-FDAF-E94D-BD6D-7AD5A7ABDBC3}"/>
                </a:ext>
              </a:extLst>
            </p:cNvPr>
            <p:cNvSpPr>
              <a:spLocks/>
            </p:cNvSpPr>
            <p:nvPr/>
          </p:nvSpPr>
          <p:spPr bwMode="auto">
            <a:xfrm>
              <a:off x="2245335" y="3960832"/>
              <a:ext cx="262286" cy="190588"/>
            </a:xfrm>
            <a:custGeom>
              <a:avLst/>
              <a:gdLst>
                <a:gd name="T0" fmla="*/ 63 w 76"/>
                <a:gd name="T1" fmla="*/ 28 h 55"/>
                <a:gd name="T2" fmla="*/ 66 w 76"/>
                <a:gd name="T3" fmla="*/ 24 h 55"/>
                <a:gd name="T4" fmla="*/ 67 w 76"/>
                <a:gd name="T5" fmla="*/ 22 h 55"/>
                <a:gd name="T6" fmla="*/ 67 w 76"/>
                <a:gd name="T7" fmla="*/ 18 h 55"/>
                <a:gd name="T8" fmla="*/ 61 w 76"/>
                <a:gd name="T9" fmla="*/ 15 h 55"/>
                <a:gd name="T10" fmla="*/ 63 w 76"/>
                <a:gd name="T11" fmla="*/ 14 h 55"/>
                <a:gd name="T12" fmla="*/ 64 w 76"/>
                <a:gd name="T13" fmla="*/ 11 h 55"/>
                <a:gd name="T14" fmla="*/ 60 w 76"/>
                <a:gd name="T15" fmla="*/ 9 h 55"/>
                <a:gd name="T16" fmla="*/ 59 w 76"/>
                <a:gd name="T17" fmla="*/ 8 h 55"/>
                <a:gd name="T18" fmla="*/ 57 w 76"/>
                <a:gd name="T19" fmla="*/ 9 h 55"/>
                <a:gd name="T20" fmla="*/ 57 w 76"/>
                <a:gd name="T21" fmla="*/ 7 h 55"/>
                <a:gd name="T22" fmla="*/ 54 w 76"/>
                <a:gd name="T23" fmla="*/ 8 h 55"/>
                <a:gd name="T24" fmla="*/ 54 w 76"/>
                <a:gd name="T25" fmla="*/ 6 h 55"/>
                <a:gd name="T26" fmla="*/ 58 w 76"/>
                <a:gd name="T27" fmla="*/ 5 h 55"/>
                <a:gd name="T28" fmla="*/ 55 w 76"/>
                <a:gd name="T29" fmla="*/ 4 h 55"/>
                <a:gd name="T30" fmla="*/ 49 w 76"/>
                <a:gd name="T31" fmla="*/ 4 h 55"/>
                <a:gd name="T32" fmla="*/ 44 w 76"/>
                <a:gd name="T33" fmla="*/ 7 h 55"/>
                <a:gd name="T34" fmla="*/ 38 w 76"/>
                <a:gd name="T35" fmla="*/ 5 h 55"/>
                <a:gd name="T36" fmla="*/ 29 w 76"/>
                <a:gd name="T37" fmla="*/ 5 h 55"/>
                <a:gd name="T38" fmla="*/ 26 w 76"/>
                <a:gd name="T39" fmla="*/ 2 h 55"/>
                <a:gd name="T40" fmla="*/ 20 w 76"/>
                <a:gd name="T41" fmla="*/ 0 h 55"/>
                <a:gd name="T42" fmla="*/ 11 w 76"/>
                <a:gd name="T43" fmla="*/ 4 h 55"/>
                <a:gd name="T44" fmla="*/ 13 w 76"/>
                <a:gd name="T45" fmla="*/ 12 h 55"/>
                <a:gd name="T46" fmla="*/ 8 w 76"/>
                <a:gd name="T47" fmla="*/ 8 h 55"/>
                <a:gd name="T48" fmla="*/ 10 w 76"/>
                <a:gd name="T49" fmla="*/ 5 h 55"/>
                <a:gd name="T50" fmla="*/ 8 w 76"/>
                <a:gd name="T51" fmla="*/ 1 h 55"/>
                <a:gd name="T52" fmla="*/ 4 w 76"/>
                <a:gd name="T53" fmla="*/ 7 h 55"/>
                <a:gd name="T54" fmla="*/ 3 w 76"/>
                <a:gd name="T55" fmla="*/ 12 h 55"/>
                <a:gd name="T56" fmla="*/ 5 w 76"/>
                <a:gd name="T57" fmla="*/ 13 h 55"/>
                <a:gd name="T58" fmla="*/ 7 w 76"/>
                <a:gd name="T59" fmla="*/ 16 h 55"/>
                <a:gd name="T60" fmla="*/ 10 w 76"/>
                <a:gd name="T61" fmla="*/ 23 h 55"/>
                <a:gd name="T62" fmla="*/ 13 w 76"/>
                <a:gd name="T63" fmla="*/ 23 h 55"/>
                <a:gd name="T64" fmla="*/ 15 w 76"/>
                <a:gd name="T65" fmla="*/ 22 h 55"/>
                <a:gd name="T66" fmla="*/ 21 w 76"/>
                <a:gd name="T67" fmla="*/ 27 h 55"/>
                <a:gd name="T68" fmla="*/ 23 w 76"/>
                <a:gd name="T69" fmla="*/ 27 h 55"/>
                <a:gd name="T70" fmla="*/ 26 w 76"/>
                <a:gd name="T71" fmla="*/ 27 h 55"/>
                <a:gd name="T72" fmla="*/ 31 w 76"/>
                <a:gd name="T73" fmla="*/ 29 h 55"/>
                <a:gd name="T74" fmla="*/ 31 w 76"/>
                <a:gd name="T75" fmla="*/ 38 h 55"/>
                <a:gd name="T76" fmla="*/ 32 w 76"/>
                <a:gd name="T77" fmla="*/ 41 h 55"/>
                <a:gd name="T78" fmla="*/ 30 w 76"/>
                <a:gd name="T79" fmla="*/ 44 h 55"/>
                <a:gd name="T80" fmla="*/ 40 w 76"/>
                <a:gd name="T81" fmla="*/ 53 h 55"/>
                <a:gd name="T82" fmla="*/ 42 w 76"/>
                <a:gd name="T83" fmla="*/ 54 h 55"/>
                <a:gd name="T84" fmla="*/ 45 w 76"/>
                <a:gd name="T85" fmla="*/ 52 h 55"/>
                <a:gd name="T86" fmla="*/ 51 w 76"/>
                <a:gd name="T87" fmla="*/ 47 h 55"/>
                <a:gd name="T88" fmla="*/ 49 w 76"/>
                <a:gd name="T89" fmla="*/ 44 h 55"/>
                <a:gd name="T90" fmla="*/ 48 w 76"/>
                <a:gd name="T91" fmla="*/ 41 h 55"/>
                <a:gd name="T92" fmla="*/ 45 w 76"/>
                <a:gd name="T93" fmla="*/ 38 h 55"/>
                <a:gd name="T94" fmla="*/ 52 w 76"/>
                <a:gd name="T95" fmla="*/ 38 h 55"/>
                <a:gd name="T96" fmla="*/ 54 w 76"/>
                <a:gd name="T97" fmla="*/ 40 h 55"/>
                <a:gd name="T98" fmla="*/ 56 w 76"/>
                <a:gd name="T99" fmla="*/ 38 h 55"/>
                <a:gd name="T100" fmla="*/ 62 w 76"/>
                <a:gd name="T101" fmla="*/ 36 h 55"/>
                <a:gd name="T102" fmla="*/ 67 w 76"/>
                <a:gd name="T103" fmla="*/ 33 h 55"/>
                <a:gd name="T104" fmla="*/ 63 w 76"/>
                <a:gd name="T105" fmla="*/ 28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76" h="55">
                  <a:moveTo>
                    <a:pt x="63" y="28"/>
                  </a:moveTo>
                  <a:cubicBezTo>
                    <a:pt x="63" y="26"/>
                    <a:pt x="63" y="25"/>
                    <a:pt x="66" y="24"/>
                  </a:cubicBezTo>
                  <a:cubicBezTo>
                    <a:pt x="66" y="23"/>
                    <a:pt x="68" y="23"/>
                    <a:pt x="67" y="22"/>
                  </a:cubicBezTo>
                  <a:cubicBezTo>
                    <a:pt x="66" y="21"/>
                    <a:pt x="65" y="19"/>
                    <a:pt x="67" y="18"/>
                  </a:cubicBezTo>
                  <a:cubicBezTo>
                    <a:pt x="76" y="14"/>
                    <a:pt x="61" y="15"/>
                    <a:pt x="61" y="15"/>
                  </a:cubicBezTo>
                  <a:cubicBezTo>
                    <a:pt x="61" y="14"/>
                    <a:pt x="62" y="14"/>
                    <a:pt x="63" y="14"/>
                  </a:cubicBezTo>
                  <a:cubicBezTo>
                    <a:pt x="64" y="14"/>
                    <a:pt x="64" y="12"/>
                    <a:pt x="64" y="11"/>
                  </a:cubicBezTo>
                  <a:cubicBezTo>
                    <a:pt x="64" y="10"/>
                    <a:pt x="60" y="8"/>
                    <a:pt x="60" y="9"/>
                  </a:cubicBezTo>
                  <a:cubicBezTo>
                    <a:pt x="60" y="10"/>
                    <a:pt x="59" y="8"/>
                    <a:pt x="59" y="8"/>
                  </a:cubicBezTo>
                  <a:cubicBezTo>
                    <a:pt x="58" y="8"/>
                    <a:pt x="58" y="10"/>
                    <a:pt x="57" y="9"/>
                  </a:cubicBezTo>
                  <a:cubicBezTo>
                    <a:pt x="57" y="9"/>
                    <a:pt x="57" y="8"/>
                    <a:pt x="57" y="7"/>
                  </a:cubicBezTo>
                  <a:cubicBezTo>
                    <a:pt x="56" y="6"/>
                    <a:pt x="55" y="8"/>
                    <a:pt x="54" y="8"/>
                  </a:cubicBezTo>
                  <a:cubicBezTo>
                    <a:pt x="54" y="8"/>
                    <a:pt x="54" y="6"/>
                    <a:pt x="54" y="6"/>
                  </a:cubicBezTo>
                  <a:cubicBezTo>
                    <a:pt x="54" y="4"/>
                    <a:pt x="57" y="5"/>
                    <a:pt x="58" y="5"/>
                  </a:cubicBezTo>
                  <a:cubicBezTo>
                    <a:pt x="59" y="4"/>
                    <a:pt x="55" y="4"/>
                    <a:pt x="55" y="4"/>
                  </a:cubicBezTo>
                  <a:cubicBezTo>
                    <a:pt x="53" y="4"/>
                    <a:pt x="51" y="3"/>
                    <a:pt x="49" y="4"/>
                  </a:cubicBezTo>
                  <a:cubicBezTo>
                    <a:pt x="47" y="5"/>
                    <a:pt x="46" y="8"/>
                    <a:pt x="44" y="7"/>
                  </a:cubicBezTo>
                  <a:cubicBezTo>
                    <a:pt x="41" y="7"/>
                    <a:pt x="40" y="7"/>
                    <a:pt x="38" y="5"/>
                  </a:cubicBezTo>
                  <a:cubicBezTo>
                    <a:pt x="36" y="3"/>
                    <a:pt x="32" y="5"/>
                    <a:pt x="29" y="5"/>
                  </a:cubicBezTo>
                  <a:cubicBezTo>
                    <a:pt x="27" y="5"/>
                    <a:pt x="27" y="4"/>
                    <a:pt x="26" y="2"/>
                  </a:cubicBezTo>
                  <a:cubicBezTo>
                    <a:pt x="25" y="0"/>
                    <a:pt x="23" y="0"/>
                    <a:pt x="20" y="0"/>
                  </a:cubicBezTo>
                  <a:cubicBezTo>
                    <a:pt x="19" y="0"/>
                    <a:pt x="11" y="1"/>
                    <a:pt x="11" y="4"/>
                  </a:cubicBezTo>
                  <a:cubicBezTo>
                    <a:pt x="11" y="7"/>
                    <a:pt x="15" y="8"/>
                    <a:pt x="13" y="12"/>
                  </a:cubicBezTo>
                  <a:cubicBezTo>
                    <a:pt x="11" y="14"/>
                    <a:pt x="7" y="10"/>
                    <a:pt x="8" y="8"/>
                  </a:cubicBezTo>
                  <a:cubicBezTo>
                    <a:pt x="8" y="7"/>
                    <a:pt x="10" y="6"/>
                    <a:pt x="10" y="5"/>
                  </a:cubicBezTo>
                  <a:cubicBezTo>
                    <a:pt x="11" y="3"/>
                    <a:pt x="8" y="2"/>
                    <a:pt x="8" y="1"/>
                  </a:cubicBezTo>
                  <a:cubicBezTo>
                    <a:pt x="5" y="3"/>
                    <a:pt x="4" y="4"/>
                    <a:pt x="4" y="7"/>
                  </a:cubicBezTo>
                  <a:cubicBezTo>
                    <a:pt x="3" y="8"/>
                    <a:pt x="0" y="12"/>
                    <a:pt x="3" y="12"/>
                  </a:cubicBezTo>
                  <a:cubicBezTo>
                    <a:pt x="3" y="12"/>
                    <a:pt x="4" y="12"/>
                    <a:pt x="5" y="13"/>
                  </a:cubicBezTo>
                  <a:cubicBezTo>
                    <a:pt x="5" y="14"/>
                    <a:pt x="6" y="15"/>
                    <a:pt x="7" y="16"/>
                  </a:cubicBezTo>
                  <a:cubicBezTo>
                    <a:pt x="9" y="18"/>
                    <a:pt x="5" y="22"/>
                    <a:pt x="10" y="23"/>
                  </a:cubicBezTo>
                  <a:cubicBezTo>
                    <a:pt x="10" y="23"/>
                    <a:pt x="12" y="23"/>
                    <a:pt x="13" y="23"/>
                  </a:cubicBezTo>
                  <a:cubicBezTo>
                    <a:pt x="14" y="23"/>
                    <a:pt x="14" y="22"/>
                    <a:pt x="15" y="22"/>
                  </a:cubicBezTo>
                  <a:cubicBezTo>
                    <a:pt x="18" y="22"/>
                    <a:pt x="19" y="25"/>
                    <a:pt x="21" y="27"/>
                  </a:cubicBezTo>
                  <a:cubicBezTo>
                    <a:pt x="21" y="27"/>
                    <a:pt x="22" y="28"/>
                    <a:pt x="23" y="27"/>
                  </a:cubicBezTo>
                  <a:cubicBezTo>
                    <a:pt x="23" y="26"/>
                    <a:pt x="24" y="27"/>
                    <a:pt x="26" y="27"/>
                  </a:cubicBezTo>
                  <a:cubicBezTo>
                    <a:pt x="28" y="28"/>
                    <a:pt x="33" y="25"/>
                    <a:pt x="31" y="29"/>
                  </a:cubicBezTo>
                  <a:cubicBezTo>
                    <a:pt x="29" y="32"/>
                    <a:pt x="29" y="35"/>
                    <a:pt x="31" y="38"/>
                  </a:cubicBezTo>
                  <a:cubicBezTo>
                    <a:pt x="31" y="39"/>
                    <a:pt x="32" y="40"/>
                    <a:pt x="32" y="41"/>
                  </a:cubicBezTo>
                  <a:cubicBezTo>
                    <a:pt x="32" y="42"/>
                    <a:pt x="29" y="43"/>
                    <a:pt x="30" y="44"/>
                  </a:cubicBezTo>
                  <a:cubicBezTo>
                    <a:pt x="33" y="47"/>
                    <a:pt x="34" y="55"/>
                    <a:pt x="40" y="53"/>
                  </a:cubicBezTo>
                  <a:cubicBezTo>
                    <a:pt x="41" y="53"/>
                    <a:pt x="41" y="54"/>
                    <a:pt x="42" y="54"/>
                  </a:cubicBezTo>
                  <a:cubicBezTo>
                    <a:pt x="43" y="54"/>
                    <a:pt x="44" y="53"/>
                    <a:pt x="45" y="52"/>
                  </a:cubicBezTo>
                  <a:cubicBezTo>
                    <a:pt x="47" y="51"/>
                    <a:pt x="48" y="49"/>
                    <a:pt x="51" y="47"/>
                  </a:cubicBezTo>
                  <a:cubicBezTo>
                    <a:pt x="53" y="46"/>
                    <a:pt x="49" y="46"/>
                    <a:pt x="49" y="44"/>
                  </a:cubicBezTo>
                  <a:cubicBezTo>
                    <a:pt x="49" y="43"/>
                    <a:pt x="48" y="42"/>
                    <a:pt x="48" y="41"/>
                  </a:cubicBezTo>
                  <a:cubicBezTo>
                    <a:pt x="48" y="40"/>
                    <a:pt x="45" y="39"/>
                    <a:pt x="45" y="38"/>
                  </a:cubicBezTo>
                  <a:cubicBezTo>
                    <a:pt x="45" y="37"/>
                    <a:pt x="51" y="38"/>
                    <a:pt x="52" y="38"/>
                  </a:cubicBezTo>
                  <a:cubicBezTo>
                    <a:pt x="54" y="38"/>
                    <a:pt x="53" y="39"/>
                    <a:pt x="54" y="40"/>
                  </a:cubicBezTo>
                  <a:cubicBezTo>
                    <a:pt x="55" y="40"/>
                    <a:pt x="55" y="38"/>
                    <a:pt x="56" y="38"/>
                  </a:cubicBezTo>
                  <a:cubicBezTo>
                    <a:pt x="57" y="37"/>
                    <a:pt x="60" y="37"/>
                    <a:pt x="62" y="36"/>
                  </a:cubicBezTo>
                  <a:cubicBezTo>
                    <a:pt x="63" y="35"/>
                    <a:pt x="65" y="34"/>
                    <a:pt x="67" y="33"/>
                  </a:cubicBezTo>
                  <a:cubicBezTo>
                    <a:pt x="66" y="31"/>
                    <a:pt x="63" y="30"/>
                    <a:pt x="63" y="28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622" name="Freeform 619">
              <a:extLst>
                <a:ext uri="{FF2B5EF4-FFF2-40B4-BE49-F238E27FC236}">
                  <a16:creationId xmlns:a16="http://schemas.microsoft.com/office/drawing/2014/main" id="{6E3821DF-DF10-B042-AA1B-DD25E1CF9626}"/>
                </a:ext>
              </a:extLst>
            </p:cNvPr>
            <p:cNvSpPr>
              <a:spLocks/>
            </p:cNvSpPr>
            <p:nvPr/>
          </p:nvSpPr>
          <p:spPr bwMode="auto">
            <a:xfrm>
              <a:off x="2455869" y="4012598"/>
              <a:ext cx="89388" cy="131765"/>
            </a:xfrm>
            <a:custGeom>
              <a:avLst/>
              <a:gdLst>
                <a:gd name="T0" fmla="*/ 22 w 26"/>
                <a:gd name="T1" fmla="*/ 29 h 38"/>
                <a:gd name="T2" fmla="*/ 18 w 26"/>
                <a:gd name="T3" fmla="*/ 21 h 38"/>
                <a:gd name="T4" fmla="*/ 20 w 26"/>
                <a:gd name="T5" fmla="*/ 18 h 38"/>
                <a:gd name="T6" fmla="*/ 22 w 26"/>
                <a:gd name="T7" fmla="*/ 15 h 38"/>
                <a:gd name="T8" fmla="*/ 22 w 26"/>
                <a:gd name="T9" fmla="*/ 13 h 38"/>
                <a:gd name="T10" fmla="*/ 20 w 26"/>
                <a:gd name="T11" fmla="*/ 11 h 38"/>
                <a:gd name="T12" fmla="*/ 16 w 26"/>
                <a:gd name="T13" fmla="*/ 7 h 38"/>
                <a:gd name="T14" fmla="*/ 9 w 26"/>
                <a:gd name="T15" fmla="*/ 0 h 38"/>
                <a:gd name="T16" fmla="*/ 5 w 26"/>
                <a:gd name="T17" fmla="*/ 5 h 38"/>
                <a:gd name="T18" fmla="*/ 6 w 26"/>
                <a:gd name="T19" fmla="*/ 8 h 38"/>
                <a:gd name="T20" fmla="*/ 3 w 26"/>
                <a:gd name="T21" fmla="*/ 10 h 38"/>
                <a:gd name="T22" fmla="*/ 4 w 26"/>
                <a:gd name="T23" fmla="*/ 16 h 38"/>
                <a:gd name="T24" fmla="*/ 7 w 26"/>
                <a:gd name="T25" fmla="*/ 18 h 38"/>
                <a:gd name="T26" fmla="*/ 8 w 26"/>
                <a:gd name="T27" fmla="*/ 20 h 38"/>
                <a:gd name="T28" fmla="*/ 8 w 26"/>
                <a:gd name="T29" fmla="*/ 27 h 38"/>
                <a:gd name="T30" fmla="*/ 11 w 26"/>
                <a:gd name="T31" fmla="*/ 35 h 38"/>
                <a:gd name="T32" fmla="*/ 17 w 26"/>
                <a:gd name="T33" fmla="*/ 35 h 38"/>
                <a:gd name="T34" fmla="*/ 21 w 26"/>
                <a:gd name="T35" fmla="*/ 34 h 38"/>
                <a:gd name="T36" fmla="*/ 26 w 26"/>
                <a:gd name="T37" fmla="*/ 34 h 38"/>
                <a:gd name="T38" fmla="*/ 22 w 26"/>
                <a:gd name="T39" fmla="*/ 29 h 38"/>
                <a:gd name="T40" fmla="*/ 22 w 26"/>
                <a:gd name="T41" fmla="*/ 29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6" h="38">
                  <a:moveTo>
                    <a:pt x="22" y="29"/>
                  </a:moveTo>
                  <a:cubicBezTo>
                    <a:pt x="22" y="28"/>
                    <a:pt x="17" y="22"/>
                    <a:pt x="18" y="21"/>
                  </a:cubicBezTo>
                  <a:cubicBezTo>
                    <a:pt x="19" y="20"/>
                    <a:pt x="18" y="19"/>
                    <a:pt x="20" y="18"/>
                  </a:cubicBezTo>
                  <a:cubicBezTo>
                    <a:pt x="23" y="18"/>
                    <a:pt x="22" y="16"/>
                    <a:pt x="22" y="15"/>
                  </a:cubicBezTo>
                  <a:cubicBezTo>
                    <a:pt x="22" y="14"/>
                    <a:pt x="22" y="13"/>
                    <a:pt x="22" y="13"/>
                  </a:cubicBezTo>
                  <a:cubicBezTo>
                    <a:pt x="22" y="12"/>
                    <a:pt x="21" y="12"/>
                    <a:pt x="20" y="11"/>
                  </a:cubicBezTo>
                  <a:cubicBezTo>
                    <a:pt x="19" y="9"/>
                    <a:pt x="16" y="9"/>
                    <a:pt x="16" y="7"/>
                  </a:cubicBezTo>
                  <a:cubicBezTo>
                    <a:pt x="15" y="4"/>
                    <a:pt x="11" y="1"/>
                    <a:pt x="9" y="0"/>
                  </a:cubicBezTo>
                  <a:cubicBezTo>
                    <a:pt x="9" y="3"/>
                    <a:pt x="4" y="3"/>
                    <a:pt x="5" y="5"/>
                  </a:cubicBezTo>
                  <a:cubicBezTo>
                    <a:pt x="5" y="6"/>
                    <a:pt x="7" y="7"/>
                    <a:pt x="6" y="8"/>
                  </a:cubicBezTo>
                  <a:cubicBezTo>
                    <a:pt x="5" y="8"/>
                    <a:pt x="3" y="9"/>
                    <a:pt x="3" y="10"/>
                  </a:cubicBezTo>
                  <a:cubicBezTo>
                    <a:pt x="0" y="11"/>
                    <a:pt x="2" y="14"/>
                    <a:pt x="4" y="16"/>
                  </a:cubicBezTo>
                  <a:cubicBezTo>
                    <a:pt x="5" y="17"/>
                    <a:pt x="5" y="18"/>
                    <a:pt x="7" y="18"/>
                  </a:cubicBezTo>
                  <a:cubicBezTo>
                    <a:pt x="8" y="18"/>
                    <a:pt x="7" y="19"/>
                    <a:pt x="8" y="20"/>
                  </a:cubicBezTo>
                  <a:cubicBezTo>
                    <a:pt x="10" y="23"/>
                    <a:pt x="9" y="24"/>
                    <a:pt x="8" y="27"/>
                  </a:cubicBezTo>
                  <a:cubicBezTo>
                    <a:pt x="8" y="30"/>
                    <a:pt x="10" y="33"/>
                    <a:pt x="11" y="35"/>
                  </a:cubicBezTo>
                  <a:cubicBezTo>
                    <a:pt x="14" y="38"/>
                    <a:pt x="15" y="35"/>
                    <a:pt x="17" y="35"/>
                  </a:cubicBezTo>
                  <a:cubicBezTo>
                    <a:pt x="19" y="35"/>
                    <a:pt x="20" y="34"/>
                    <a:pt x="21" y="34"/>
                  </a:cubicBezTo>
                  <a:cubicBezTo>
                    <a:pt x="23" y="33"/>
                    <a:pt x="24" y="33"/>
                    <a:pt x="26" y="34"/>
                  </a:cubicBezTo>
                  <a:cubicBezTo>
                    <a:pt x="25" y="32"/>
                    <a:pt x="24" y="30"/>
                    <a:pt x="22" y="29"/>
                  </a:cubicBezTo>
                  <a:cubicBezTo>
                    <a:pt x="21" y="27"/>
                    <a:pt x="23" y="29"/>
                    <a:pt x="22" y="29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623" name="Freeform 620">
              <a:extLst>
                <a:ext uri="{FF2B5EF4-FFF2-40B4-BE49-F238E27FC236}">
                  <a16:creationId xmlns:a16="http://schemas.microsoft.com/office/drawing/2014/main" id="{DC06879C-A3B7-E44A-9F71-E478B7E43CF0}"/>
                </a:ext>
              </a:extLst>
            </p:cNvPr>
            <p:cNvSpPr>
              <a:spLocks/>
            </p:cNvSpPr>
            <p:nvPr/>
          </p:nvSpPr>
          <p:spPr bwMode="auto">
            <a:xfrm>
              <a:off x="2513501" y="4053774"/>
              <a:ext cx="76451" cy="79999"/>
            </a:xfrm>
            <a:custGeom>
              <a:avLst/>
              <a:gdLst>
                <a:gd name="T0" fmla="*/ 19 w 22"/>
                <a:gd name="T1" fmla="*/ 7 h 23"/>
                <a:gd name="T2" fmla="*/ 22 w 22"/>
                <a:gd name="T3" fmla="*/ 2 h 23"/>
                <a:gd name="T4" fmla="*/ 12 w 22"/>
                <a:gd name="T5" fmla="*/ 2 h 23"/>
                <a:gd name="T6" fmla="*/ 9 w 22"/>
                <a:gd name="T7" fmla="*/ 0 h 23"/>
                <a:gd name="T8" fmla="*/ 5 w 22"/>
                <a:gd name="T9" fmla="*/ 1 h 23"/>
                <a:gd name="T10" fmla="*/ 4 w 22"/>
                <a:gd name="T11" fmla="*/ 6 h 23"/>
                <a:gd name="T12" fmla="*/ 1 w 22"/>
                <a:gd name="T13" fmla="*/ 10 h 23"/>
                <a:gd name="T14" fmla="*/ 4 w 22"/>
                <a:gd name="T15" fmla="*/ 15 h 23"/>
                <a:gd name="T16" fmla="*/ 9 w 22"/>
                <a:gd name="T17" fmla="*/ 22 h 23"/>
                <a:gd name="T18" fmla="*/ 12 w 22"/>
                <a:gd name="T19" fmla="*/ 19 h 23"/>
                <a:gd name="T20" fmla="*/ 16 w 22"/>
                <a:gd name="T21" fmla="*/ 18 h 23"/>
                <a:gd name="T22" fmla="*/ 19 w 22"/>
                <a:gd name="T23" fmla="*/ 19 h 23"/>
                <a:gd name="T24" fmla="*/ 20 w 22"/>
                <a:gd name="T25" fmla="*/ 14 h 23"/>
                <a:gd name="T26" fmla="*/ 19 w 22"/>
                <a:gd name="T27" fmla="*/ 7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2" h="23">
                  <a:moveTo>
                    <a:pt x="19" y="7"/>
                  </a:moveTo>
                  <a:cubicBezTo>
                    <a:pt x="19" y="5"/>
                    <a:pt x="21" y="3"/>
                    <a:pt x="22" y="2"/>
                  </a:cubicBezTo>
                  <a:cubicBezTo>
                    <a:pt x="19" y="1"/>
                    <a:pt x="14" y="0"/>
                    <a:pt x="12" y="2"/>
                  </a:cubicBezTo>
                  <a:cubicBezTo>
                    <a:pt x="10" y="3"/>
                    <a:pt x="9" y="1"/>
                    <a:pt x="9" y="0"/>
                  </a:cubicBezTo>
                  <a:cubicBezTo>
                    <a:pt x="8" y="0"/>
                    <a:pt x="7" y="2"/>
                    <a:pt x="5" y="1"/>
                  </a:cubicBezTo>
                  <a:cubicBezTo>
                    <a:pt x="5" y="2"/>
                    <a:pt x="7" y="6"/>
                    <a:pt x="4" y="6"/>
                  </a:cubicBezTo>
                  <a:cubicBezTo>
                    <a:pt x="2" y="7"/>
                    <a:pt x="0" y="8"/>
                    <a:pt x="1" y="10"/>
                  </a:cubicBezTo>
                  <a:cubicBezTo>
                    <a:pt x="2" y="12"/>
                    <a:pt x="3" y="13"/>
                    <a:pt x="4" y="15"/>
                  </a:cubicBezTo>
                  <a:cubicBezTo>
                    <a:pt x="5" y="17"/>
                    <a:pt x="7" y="19"/>
                    <a:pt x="9" y="22"/>
                  </a:cubicBezTo>
                  <a:cubicBezTo>
                    <a:pt x="12" y="23"/>
                    <a:pt x="10" y="19"/>
                    <a:pt x="12" y="19"/>
                  </a:cubicBezTo>
                  <a:cubicBezTo>
                    <a:pt x="14" y="19"/>
                    <a:pt x="15" y="19"/>
                    <a:pt x="16" y="18"/>
                  </a:cubicBezTo>
                  <a:cubicBezTo>
                    <a:pt x="17" y="18"/>
                    <a:pt x="17" y="20"/>
                    <a:pt x="19" y="19"/>
                  </a:cubicBezTo>
                  <a:cubicBezTo>
                    <a:pt x="20" y="17"/>
                    <a:pt x="21" y="16"/>
                    <a:pt x="20" y="14"/>
                  </a:cubicBezTo>
                  <a:cubicBezTo>
                    <a:pt x="20" y="12"/>
                    <a:pt x="19" y="9"/>
                    <a:pt x="19" y="7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624" name="Freeform 621">
              <a:extLst>
                <a:ext uri="{FF2B5EF4-FFF2-40B4-BE49-F238E27FC236}">
                  <a16:creationId xmlns:a16="http://schemas.microsoft.com/office/drawing/2014/main" id="{243ABC5D-9D5D-154F-8143-75ADDE5FDDD3}"/>
                </a:ext>
              </a:extLst>
            </p:cNvPr>
            <p:cNvSpPr>
              <a:spLocks/>
            </p:cNvSpPr>
            <p:nvPr/>
          </p:nvSpPr>
          <p:spPr bwMode="auto">
            <a:xfrm>
              <a:off x="2575838" y="4060834"/>
              <a:ext cx="55280" cy="62354"/>
            </a:xfrm>
            <a:custGeom>
              <a:avLst/>
              <a:gdLst>
                <a:gd name="T0" fmla="*/ 12 w 16"/>
                <a:gd name="T1" fmla="*/ 5 h 18"/>
                <a:gd name="T2" fmla="*/ 5 w 16"/>
                <a:gd name="T3" fmla="*/ 1 h 18"/>
                <a:gd name="T4" fmla="*/ 1 w 16"/>
                <a:gd name="T5" fmla="*/ 6 h 18"/>
                <a:gd name="T6" fmla="*/ 2 w 16"/>
                <a:gd name="T7" fmla="*/ 12 h 18"/>
                <a:gd name="T8" fmla="*/ 0 w 16"/>
                <a:gd name="T9" fmla="*/ 17 h 18"/>
                <a:gd name="T10" fmla="*/ 4 w 16"/>
                <a:gd name="T11" fmla="*/ 17 h 18"/>
                <a:gd name="T12" fmla="*/ 9 w 16"/>
                <a:gd name="T13" fmla="*/ 17 h 18"/>
                <a:gd name="T14" fmla="*/ 16 w 16"/>
                <a:gd name="T15" fmla="*/ 8 h 18"/>
                <a:gd name="T16" fmla="*/ 12 w 16"/>
                <a:gd name="T17" fmla="*/ 5 h 18"/>
                <a:gd name="T18" fmla="*/ 12 w 16"/>
                <a:gd name="T19" fmla="*/ 5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" h="18">
                  <a:moveTo>
                    <a:pt x="12" y="5"/>
                  </a:moveTo>
                  <a:cubicBezTo>
                    <a:pt x="10" y="3"/>
                    <a:pt x="8" y="1"/>
                    <a:pt x="5" y="1"/>
                  </a:cubicBezTo>
                  <a:cubicBezTo>
                    <a:pt x="3" y="0"/>
                    <a:pt x="0" y="4"/>
                    <a:pt x="1" y="6"/>
                  </a:cubicBezTo>
                  <a:cubicBezTo>
                    <a:pt x="1" y="8"/>
                    <a:pt x="2" y="10"/>
                    <a:pt x="2" y="12"/>
                  </a:cubicBezTo>
                  <a:cubicBezTo>
                    <a:pt x="3" y="14"/>
                    <a:pt x="1" y="16"/>
                    <a:pt x="0" y="17"/>
                  </a:cubicBezTo>
                  <a:cubicBezTo>
                    <a:pt x="1" y="18"/>
                    <a:pt x="3" y="17"/>
                    <a:pt x="4" y="17"/>
                  </a:cubicBezTo>
                  <a:cubicBezTo>
                    <a:pt x="6" y="17"/>
                    <a:pt x="7" y="18"/>
                    <a:pt x="9" y="17"/>
                  </a:cubicBezTo>
                  <a:cubicBezTo>
                    <a:pt x="12" y="16"/>
                    <a:pt x="13" y="10"/>
                    <a:pt x="16" y="8"/>
                  </a:cubicBezTo>
                  <a:cubicBezTo>
                    <a:pt x="14" y="7"/>
                    <a:pt x="13" y="6"/>
                    <a:pt x="12" y="5"/>
                  </a:cubicBezTo>
                  <a:cubicBezTo>
                    <a:pt x="10" y="4"/>
                    <a:pt x="13" y="6"/>
                    <a:pt x="12" y="5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625" name="Freeform 622">
              <a:extLst>
                <a:ext uri="{FF2B5EF4-FFF2-40B4-BE49-F238E27FC236}">
                  <a16:creationId xmlns:a16="http://schemas.microsoft.com/office/drawing/2014/main" id="{35255C37-B133-E84D-8901-5F36E3392608}"/>
                </a:ext>
              </a:extLst>
            </p:cNvPr>
            <p:cNvSpPr>
              <a:spLocks/>
            </p:cNvSpPr>
            <p:nvPr/>
          </p:nvSpPr>
          <p:spPr bwMode="auto">
            <a:xfrm>
              <a:off x="2083025" y="3943186"/>
              <a:ext cx="278752" cy="290589"/>
            </a:xfrm>
            <a:custGeom>
              <a:avLst/>
              <a:gdLst>
                <a:gd name="T0" fmla="*/ 76 w 81"/>
                <a:gd name="T1" fmla="*/ 39 h 84"/>
                <a:gd name="T2" fmla="*/ 74 w 81"/>
                <a:gd name="T3" fmla="*/ 32 h 84"/>
                <a:gd name="T4" fmla="*/ 69 w 81"/>
                <a:gd name="T5" fmla="*/ 33 h 84"/>
                <a:gd name="T6" fmla="*/ 58 w 81"/>
                <a:gd name="T7" fmla="*/ 28 h 84"/>
                <a:gd name="T8" fmla="*/ 53 w 81"/>
                <a:gd name="T9" fmla="*/ 20 h 84"/>
                <a:gd name="T10" fmla="*/ 50 w 81"/>
                <a:gd name="T11" fmla="*/ 15 h 84"/>
                <a:gd name="T12" fmla="*/ 56 w 81"/>
                <a:gd name="T13" fmla="*/ 5 h 84"/>
                <a:gd name="T14" fmla="*/ 56 w 81"/>
                <a:gd name="T15" fmla="*/ 1 h 84"/>
                <a:gd name="T16" fmla="*/ 44 w 81"/>
                <a:gd name="T17" fmla="*/ 8 h 84"/>
                <a:gd name="T18" fmla="*/ 36 w 81"/>
                <a:gd name="T19" fmla="*/ 16 h 84"/>
                <a:gd name="T20" fmla="*/ 31 w 81"/>
                <a:gd name="T21" fmla="*/ 23 h 84"/>
                <a:gd name="T22" fmla="*/ 25 w 81"/>
                <a:gd name="T23" fmla="*/ 17 h 84"/>
                <a:gd name="T24" fmla="*/ 7 w 81"/>
                <a:gd name="T25" fmla="*/ 18 h 84"/>
                <a:gd name="T26" fmla="*/ 1 w 81"/>
                <a:gd name="T27" fmla="*/ 16 h 84"/>
                <a:gd name="T28" fmla="*/ 1 w 81"/>
                <a:gd name="T29" fmla="*/ 21 h 84"/>
                <a:gd name="T30" fmla="*/ 8 w 81"/>
                <a:gd name="T31" fmla="*/ 24 h 84"/>
                <a:gd name="T32" fmla="*/ 11 w 81"/>
                <a:gd name="T33" fmla="*/ 26 h 84"/>
                <a:gd name="T34" fmla="*/ 13 w 81"/>
                <a:gd name="T35" fmla="*/ 23 h 84"/>
                <a:gd name="T36" fmla="*/ 20 w 81"/>
                <a:gd name="T37" fmla="*/ 18 h 84"/>
                <a:gd name="T38" fmla="*/ 24 w 81"/>
                <a:gd name="T39" fmla="*/ 20 h 84"/>
                <a:gd name="T40" fmla="*/ 25 w 81"/>
                <a:gd name="T41" fmla="*/ 26 h 84"/>
                <a:gd name="T42" fmla="*/ 28 w 81"/>
                <a:gd name="T43" fmla="*/ 42 h 84"/>
                <a:gd name="T44" fmla="*/ 28 w 81"/>
                <a:gd name="T45" fmla="*/ 47 h 84"/>
                <a:gd name="T46" fmla="*/ 22 w 81"/>
                <a:gd name="T47" fmla="*/ 53 h 84"/>
                <a:gd name="T48" fmla="*/ 26 w 81"/>
                <a:gd name="T49" fmla="*/ 58 h 84"/>
                <a:gd name="T50" fmla="*/ 34 w 81"/>
                <a:gd name="T51" fmla="*/ 61 h 84"/>
                <a:gd name="T52" fmla="*/ 41 w 81"/>
                <a:gd name="T53" fmla="*/ 64 h 84"/>
                <a:gd name="T54" fmla="*/ 54 w 81"/>
                <a:gd name="T55" fmla="*/ 76 h 84"/>
                <a:gd name="T56" fmla="*/ 60 w 81"/>
                <a:gd name="T57" fmla="*/ 75 h 84"/>
                <a:gd name="T58" fmla="*/ 64 w 81"/>
                <a:gd name="T59" fmla="*/ 80 h 84"/>
                <a:gd name="T60" fmla="*/ 65 w 81"/>
                <a:gd name="T61" fmla="*/ 84 h 84"/>
                <a:gd name="T62" fmla="*/ 65 w 81"/>
                <a:gd name="T63" fmla="*/ 63 h 84"/>
                <a:gd name="T64" fmla="*/ 70 w 81"/>
                <a:gd name="T65" fmla="*/ 58 h 84"/>
                <a:gd name="T66" fmla="*/ 66 w 81"/>
                <a:gd name="T67" fmla="*/ 55 h 84"/>
                <a:gd name="T68" fmla="*/ 79 w 81"/>
                <a:gd name="T69" fmla="*/ 53 h 84"/>
                <a:gd name="T70" fmla="*/ 77 w 81"/>
                <a:gd name="T71" fmla="*/ 48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81" h="84">
                  <a:moveTo>
                    <a:pt x="77" y="48"/>
                  </a:moveTo>
                  <a:cubicBezTo>
                    <a:pt x="81" y="45"/>
                    <a:pt x="76" y="42"/>
                    <a:pt x="76" y="39"/>
                  </a:cubicBezTo>
                  <a:cubicBezTo>
                    <a:pt x="76" y="37"/>
                    <a:pt x="78" y="35"/>
                    <a:pt x="78" y="33"/>
                  </a:cubicBezTo>
                  <a:cubicBezTo>
                    <a:pt x="79" y="30"/>
                    <a:pt x="75" y="32"/>
                    <a:pt x="74" y="32"/>
                  </a:cubicBezTo>
                  <a:cubicBezTo>
                    <a:pt x="73" y="32"/>
                    <a:pt x="72" y="32"/>
                    <a:pt x="71" y="32"/>
                  </a:cubicBezTo>
                  <a:cubicBezTo>
                    <a:pt x="70" y="32"/>
                    <a:pt x="70" y="33"/>
                    <a:pt x="69" y="33"/>
                  </a:cubicBezTo>
                  <a:cubicBezTo>
                    <a:pt x="68" y="33"/>
                    <a:pt x="67" y="30"/>
                    <a:pt x="66" y="30"/>
                  </a:cubicBezTo>
                  <a:cubicBezTo>
                    <a:pt x="64" y="26"/>
                    <a:pt x="62" y="28"/>
                    <a:pt x="58" y="28"/>
                  </a:cubicBezTo>
                  <a:cubicBezTo>
                    <a:pt x="56" y="28"/>
                    <a:pt x="55" y="28"/>
                    <a:pt x="54" y="26"/>
                  </a:cubicBezTo>
                  <a:cubicBezTo>
                    <a:pt x="53" y="24"/>
                    <a:pt x="56" y="22"/>
                    <a:pt x="53" y="20"/>
                  </a:cubicBezTo>
                  <a:cubicBezTo>
                    <a:pt x="52" y="19"/>
                    <a:pt x="52" y="17"/>
                    <a:pt x="50" y="17"/>
                  </a:cubicBezTo>
                  <a:cubicBezTo>
                    <a:pt x="48" y="17"/>
                    <a:pt x="49" y="17"/>
                    <a:pt x="50" y="15"/>
                  </a:cubicBezTo>
                  <a:cubicBezTo>
                    <a:pt x="51" y="13"/>
                    <a:pt x="50" y="11"/>
                    <a:pt x="51" y="9"/>
                  </a:cubicBezTo>
                  <a:cubicBezTo>
                    <a:pt x="52" y="7"/>
                    <a:pt x="54" y="6"/>
                    <a:pt x="56" y="5"/>
                  </a:cubicBezTo>
                  <a:cubicBezTo>
                    <a:pt x="57" y="4"/>
                    <a:pt x="59" y="4"/>
                    <a:pt x="60" y="2"/>
                  </a:cubicBezTo>
                  <a:cubicBezTo>
                    <a:pt x="60" y="0"/>
                    <a:pt x="56" y="0"/>
                    <a:pt x="56" y="1"/>
                  </a:cubicBezTo>
                  <a:cubicBezTo>
                    <a:pt x="54" y="3"/>
                    <a:pt x="51" y="6"/>
                    <a:pt x="48" y="6"/>
                  </a:cubicBezTo>
                  <a:cubicBezTo>
                    <a:pt x="45" y="6"/>
                    <a:pt x="45" y="6"/>
                    <a:pt x="44" y="8"/>
                  </a:cubicBezTo>
                  <a:cubicBezTo>
                    <a:pt x="43" y="10"/>
                    <a:pt x="43" y="7"/>
                    <a:pt x="41" y="7"/>
                  </a:cubicBezTo>
                  <a:cubicBezTo>
                    <a:pt x="37" y="8"/>
                    <a:pt x="39" y="14"/>
                    <a:pt x="36" y="16"/>
                  </a:cubicBezTo>
                  <a:cubicBezTo>
                    <a:pt x="35" y="17"/>
                    <a:pt x="33" y="18"/>
                    <a:pt x="32" y="20"/>
                  </a:cubicBezTo>
                  <a:cubicBezTo>
                    <a:pt x="32" y="20"/>
                    <a:pt x="32" y="23"/>
                    <a:pt x="31" y="23"/>
                  </a:cubicBezTo>
                  <a:cubicBezTo>
                    <a:pt x="30" y="21"/>
                    <a:pt x="29" y="20"/>
                    <a:pt x="28" y="19"/>
                  </a:cubicBezTo>
                  <a:cubicBezTo>
                    <a:pt x="27" y="17"/>
                    <a:pt x="26" y="17"/>
                    <a:pt x="25" y="17"/>
                  </a:cubicBezTo>
                  <a:cubicBezTo>
                    <a:pt x="21" y="16"/>
                    <a:pt x="19" y="13"/>
                    <a:pt x="15" y="16"/>
                  </a:cubicBezTo>
                  <a:cubicBezTo>
                    <a:pt x="13" y="17"/>
                    <a:pt x="9" y="20"/>
                    <a:pt x="7" y="18"/>
                  </a:cubicBezTo>
                  <a:cubicBezTo>
                    <a:pt x="6" y="17"/>
                    <a:pt x="5" y="17"/>
                    <a:pt x="4" y="16"/>
                  </a:cubicBezTo>
                  <a:cubicBezTo>
                    <a:pt x="2" y="16"/>
                    <a:pt x="3" y="14"/>
                    <a:pt x="1" y="16"/>
                  </a:cubicBezTo>
                  <a:cubicBezTo>
                    <a:pt x="0" y="17"/>
                    <a:pt x="1" y="17"/>
                    <a:pt x="2" y="18"/>
                  </a:cubicBezTo>
                  <a:cubicBezTo>
                    <a:pt x="2" y="19"/>
                    <a:pt x="1" y="20"/>
                    <a:pt x="1" y="21"/>
                  </a:cubicBezTo>
                  <a:cubicBezTo>
                    <a:pt x="3" y="21"/>
                    <a:pt x="5" y="22"/>
                    <a:pt x="6" y="22"/>
                  </a:cubicBezTo>
                  <a:cubicBezTo>
                    <a:pt x="7" y="23"/>
                    <a:pt x="8" y="23"/>
                    <a:pt x="8" y="24"/>
                  </a:cubicBezTo>
                  <a:cubicBezTo>
                    <a:pt x="9" y="25"/>
                    <a:pt x="9" y="24"/>
                    <a:pt x="10" y="24"/>
                  </a:cubicBezTo>
                  <a:cubicBezTo>
                    <a:pt x="10" y="23"/>
                    <a:pt x="10" y="26"/>
                    <a:pt x="11" y="26"/>
                  </a:cubicBezTo>
                  <a:cubicBezTo>
                    <a:pt x="12" y="27"/>
                    <a:pt x="13" y="26"/>
                    <a:pt x="15" y="25"/>
                  </a:cubicBezTo>
                  <a:cubicBezTo>
                    <a:pt x="16" y="25"/>
                    <a:pt x="13" y="23"/>
                    <a:pt x="13" y="23"/>
                  </a:cubicBezTo>
                  <a:cubicBezTo>
                    <a:pt x="13" y="22"/>
                    <a:pt x="16" y="20"/>
                    <a:pt x="16" y="19"/>
                  </a:cubicBezTo>
                  <a:cubicBezTo>
                    <a:pt x="17" y="18"/>
                    <a:pt x="19" y="17"/>
                    <a:pt x="20" y="18"/>
                  </a:cubicBezTo>
                  <a:cubicBezTo>
                    <a:pt x="21" y="18"/>
                    <a:pt x="23" y="19"/>
                    <a:pt x="23" y="19"/>
                  </a:cubicBezTo>
                  <a:cubicBezTo>
                    <a:pt x="23" y="20"/>
                    <a:pt x="23" y="20"/>
                    <a:pt x="24" y="20"/>
                  </a:cubicBezTo>
                  <a:cubicBezTo>
                    <a:pt x="24" y="21"/>
                    <a:pt x="23" y="22"/>
                    <a:pt x="23" y="22"/>
                  </a:cubicBezTo>
                  <a:cubicBezTo>
                    <a:pt x="23" y="23"/>
                    <a:pt x="25" y="25"/>
                    <a:pt x="25" y="26"/>
                  </a:cubicBezTo>
                  <a:cubicBezTo>
                    <a:pt x="27" y="29"/>
                    <a:pt x="29" y="29"/>
                    <a:pt x="29" y="33"/>
                  </a:cubicBezTo>
                  <a:cubicBezTo>
                    <a:pt x="29" y="36"/>
                    <a:pt x="29" y="39"/>
                    <a:pt x="28" y="42"/>
                  </a:cubicBezTo>
                  <a:cubicBezTo>
                    <a:pt x="28" y="43"/>
                    <a:pt x="30" y="43"/>
                    <a:pt x="30" y="44"/>
                  </a:cubicBezTo>
                  <a:cubicBezTo>
                    <a:pt x="29" y="45"/>
                    <a:pt x="28" y="46"/>
                    <a:pt x="28" y="47"/>
                  </a:cubicBezTo>
                  <a:cubicBezTo>
                    <a:pt x="27" y="48"/>
                    <a:pt x="27" y="50"/>
                    <a:pt x="26" y="50"/>
                  </a:cubicBezTo>
                  <a:cubicBezTo>
                    <a:pt x="24" y="51"/>
                    <a:pt x="22" y="50"/>
                    <a:pt x="22" y="53"/>
                  </a:cubicBezTo>
                  <a:cubicBezTo>
                    <a:pt x="22" y="55"/>
                    <a:pt x="19" y="55"/>
                    <a:pt x="22" y="56"/>
                  </a:cubicBezTo>
                  <a:cubicBezTo>
                    <a:pt x="23" y="57"/>
                    <a:pt x="24" y="57"/>
                    <a:pt x="26" y="58"/>
                  </a:cubicBezTo>
                  <a:cubicBezTo>
                    <a:pt x="27" y="59"/>
                    <a:pt x="28" y="60"/>
                    <a:pt x="29" y="61"/>
                  </a:cubicBezTo>
                  <a:cubicBezTo>
                    <a:pt x="31" y="62"/>
                    <a:pt x="32" y="61"/>
                    <a:pt x="34" y="61"/>
                  </a:cubicBezTo>
                  <a:cubicBezTo>
                    <a:pt x="35" y="61"/>
                    <a:pt x="36" y="62"/>
                    <a:pt x="38" y="63"/>
                  </a:cubicBezTo>
                  <a:cubicBezTo>
                    <a:pt x="39" y="63"/>
                    <a:pt x="40" y="63"/>
                    <a:pt x="41" y="64"/>
                  </a:cubicBezTo>
                  <a:cubicBezTo>
                    <a:pt x="44" y="66"/>
                    <a:pt x="46" y="68"/>
                    <a:pt x="48" y="71"/>
                  </a:cubicBezTo>
                  <a:cubicBezTo>
                    <a:pt x="49" y="74"/>
                    <a:pt x="50" y="75"/>
                    <a:pt x="54" y="76"/>
                  </a:cubicBezTo>
                  <a:cubicBezTo>
                    <a:pt x="55" y="76"/>
                    <a:pt x="56" y="75"/>
                    <a:pt x="57" y="74"/>
                  </a:cubicBezTo>
                  <a:cubicBezTo>
                    <a:pt x="58" y="74"/>
                    <a:pt x="59" y="76"/>
                    <a:pt x="60" y="75"/>
                  </a:cubicBezTo>
                  <a:cubicBezTo>
                    <a:pt x="62" y="74"/>
                    <a:pt x="64" y="75"/>
                    <a:pt x="65" y="76"/>
                  </a:cubicBezTo>
                  <a:cubicBezTo>
                    <a:pt x="65" y="77"/>
                    <a:pt x="64" y="79"/>
                    <a:pt x="64" y="80"/>
                  </a:cubicBezTo>
                  <a:cubicBezTo>
                    <a:pt x="63" y="81"/>
                    <a:pt x="62" y="81"/>
                    <a:pt x="64" y="82"/>
                  </a:cubicBezTo>
                  <a:cubicBezTo>
                    <a:pt x="64" y="82"/>
                    <a:pt x="66" y="84"/>
                    <a:pt x="65" y="84"/>
                  </a:cubicBezTo>
                  <a:cubicBezTo>
                    <a:pt x="67" y="84"/>
                    <a:pt x="68" y="73"/>
                    <a:pt x="69" y="71"/>
                  </a:cubicBezTo>
                  <a:cubicBezTo>
                    <a:pt x="69" y="67"/>
                    <a:pt x="66" y="66"/>
                    <a:pt x="65" y="63"/>
                  </a:cubicBezTo>
                  <a:cubicBezTo>
                    <a:pt x="65" y="61"/>
                    <a:pt x="65" y="60"/>
                    <a:pt x="66" y="60"/>
                  </a:cubicBezTo>
                  <a:cubicBezTo>
                    <a:pt x="67" y="60"/>
                    <a:pt x="70" y="59"/>
                    <a:pt x="70" y="58"/>
                  </a:cubicBezTo>
                  <a:cubicBezTo>
                    <a:pt x="69" y="58"/>
                    <a:pt x="67" y="58"/>
                    <a:pt x="67" y="57"/>
                  </a:cubicBezTo>
                  <a:cubicBezTo>
                    <a:pt x="66" y="57"/>
                    <a:pt x="66" y="55"/>
                    <a:pt x="66" y="55"/>
                  </a:cubicBezTo>
                  <a:cubicBezTo>
                    <a:pt x="68" y="55"/>
                    <a:pt x="70" y="55"/>
                    <a:pt x="72" y="55"/>
                  </a:cubicBezTo>
                  <a:cubicBezTo>
                    <a:pt x="73" y="55"/>
                    <a:pt x="79" y="52"/>
                    <a:pt x="79" y="53"/>
                  </a:cubicBezTo>
                  <a:cubicBezTo>
                    <a:pt x="79" y="51"/>
                    <a:pt x="76" y="48"/>
                    <a:pt x="77" y="48"/>
                  </a:cubicBezTo>
                  <a:cubicBezTo>
                    <a:pt x="78" y="47"/>
                    <a:pt x="76" y="48"/>
                    <a:pt x="77" y="48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626" name="Freeform 623">
              <a:extLst>
                <a:ext uri="{FF2B5EF4-FFF2-40B4-BE49-F238E27FC236}">
                  <a16:creationId xmlns:a16="http://schemas.microsoft.com/office/drawing/2014/main" id="{DC36EAF0-5505-5341-8929-364142DAEC29}"/>
                </a:ext>
              </a:extLst>
            </p:cNvPr>
            <p:cNvSpPr>
              <a:spLocks/>
            </p:cNvSpPr>
            <p:nvPr/>
          </p:nvSpPr>
          <p:spPr bwMode="auto">
            <a:xfrm>
              <a:off x="2120662" y="4137303"/>
              <a:ext cx="96445" cy="114119"/>
            </a:xfrm>
            <a:custGeom>
              <a:avLst/>
              <a:gdLst>
                <a:gd name="T0" fmla="*/ 20 w 28"/>
                <a:gd name="T1" fmla="*/ 6 h 33"/>
                <a:gd name="T2" fmla="*/ 15 w 28"/>
                <a:gd name="T3" fmla="*/ 3 h 33"/>
                <a:gd name="T4" fmla="*/ 10 w 28"/>
                <a:gd name="T5" fmla="*/ 0 h 33"/>
                <a:gd name="T6" fmla="*/ 4 w 28"/>
                <a:gd name="T7" fmla="*/ 4 h 33"/>
                <a:gd name="T8" fmla="*/ 3 w 28"/>
                <a:gd name="T9" fmla="*/ 7 h 33"/>
                <a:gd name="T10" fmla="*/ 2 w 28"/>
                <a:gd name="T11" fmla="*/ 10 h 33"/>
                <a:gd name="T12" fmla="*/ 0 w 28"/>
                <a:gd name="T13" fmla="*/ 13 h 33"/>
                <a:gd name="T14" fmla="*/ 0 w 28"/>
                <a:gd name="T15" fmla="*/ 15 h 33"/>
                <a:gd name="T16" fmla="*/ 0 w 28"/>
                <a:gd name="T17" fmla="*/ 18 h 33"/>
                <a:gd name="T18" fmla="*/ 2 w 28"/>
                <a:gd name="T19" fmla="*/ 20 h 33"/>
                <a:gd name="T20" fmla="*/ 5 w 28"/>
                <a:gd name="T21" fmla="*/ 18 h 33"/>
                <a:gd name="T22" fmla="*/ 5 w 28"/>
                <a:gd name="T23" fmla="*/ 20 h 33"/>
                <a:gd name="T24" fmla="*/ 3 w 28"/>
                <a:gd name="T25" fmla="*/ 24 h 33"/>
                <a:gd name="T26" fmla="*/ 3 w 28"/>
                <a:gd name="T27" fmla="*/ 26 h 33"/>
                <a:gd name="T28" fmla="*/ 3 w 28"/>
                <a:gd name="T29" fmla="*/ 28 h 33"/>
                <a:gd name="T30" fmla="*/ 8 w 28"/>
                <a:gd name="T31" fmla="*/ 32 h 33"/>
                <a:gd name="T32" fmla="*/ 11 w 28"/>
                <a:gd name="T33" fmla="*/ 29 h 33"/>
                <a:gd name="T34" fmla="*/ 16 w 28"/>
                <a:gd name="T35" fmla="*/ 22 h 33"/>
                <a:gd name="T36" fmla="*/ 22 w 28"/>
                <a:gd name="T37" fmla="*/ 19 h 33"/>
                <a:gd name="T38" fmla="*/ 27 w 28"/>
                <a:gd name="T39" fmla="*/ 13 h 33"/>
                <a:gd name="T40" fmla="*/ 27 w 28"/>
                <a:gd name="T41" fmla="*/ 8 h 33"/>
                <a:gd name="T42" fmla="*/ 24 w 28"/>
                <a:gd name="T43" fmla="*/ 5 h 33"/>
                <a:gd name="T44" fmla="*/ 20 w 28"/>
                <a:gd name="T45" fmla="*/ 6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" h="33">
                  <a:moveTo>
                    <a:pt x="20" y="6"/>
                  </a:moveTo>
                  <a:cubicBezTo>
                    <a:pt x="18" y="6"/>
                    <a:pt x="17" y="4"/>
                    <a:pt x="15" y="3"/>
                  </a:cubicBezTo>
                  <a:cubicBezTo>
                    <a:pt x="14" y="2"/>
                    <a:pt x="12" y="0"/>
                    <a:pt x="10" y="0"/>
                  </a:cubicBezTo>
                  <a:cubicBezTo>
                    <a:pt x="10" y="3"/>
                    <a:pt x="4" y="1"/>
                    <a:pt x="4" y="4"/>
                  </a:cubicBezTo>
                  <a:cubicBezTo>
                    <a:pt x="4" y="6"/>
                    <a:pt x="4" y="6"/>
                    <a:pt x="3" y="7"/>
                  </a:cubicBezTo>
                  <a:cubicBezTo>
                    <a:pt x="1" y="8"/>
                    <a:pt x="2" y="9"/>
                    <a:pt x="2" y="10"/>
                  </a:cubicBezTo>
                  <a:cubicBezTo>
                    <a:pt x="2" y="11"/>
                    <a:pt x="1" y="12"/>
                    <a:pt x="0" y="13"/>
                  </a:cubicBezTo>
                  <a:cubicBezTo>
                    <a:pt x="0" y="13"/>
                    <a:pt x="0" y="14"/>
                    <a:pt x="0" y="15"/>
                  </a:cubicBezTo>
                  <a:cubicBezTo>
                    <a:pt x="1" y="16"/>
                    <a:pt x="0" y="17"/>
                    <a:pt x="0" y="18"/>
                  </a:cubicBezTo>
                  <a:cubicBezTo>
                    <a:pt x="0" y="18"/>
                    <a:pt x="1" y="21"/>
                    <a:pt x="2" y="20"/>
                  </a:cubicBezTo>
                  <a:cubicBezTo>
                    <a:pt x="4" y="20"/>
                    <a:pt x="4" y="18"/>
                    <a:pt x="5" y="18"/>
                  </a:cubicBezTo>
                  <a:cubicBezTo>
                    <a:pt x="4" y="18"/>
                    <a:pt x="6" y="20"/>
                    <a:pt x="5" y="20"/>
                  </a:cubicBezTo>
                  <a:cubicBezTo>
                    <a:pt x="5" y="22"/>
                    <a:pt x="5" y="23"/>
                    <a:pt x="3" y="24"/>
                  </a:cubicBezTo>
                  <a:cubicBezTo>
                    <a:pt x="3" y="24"/>
                    <a:pt x="4" y="26"/>
                    <a:pt x="3" y="26"/>
                  </a:cubicBezTo>
                  <a:cubicBezTo>
                    <a:pt x="3" y="27"/>
                    <a:pt x="2" y="27"/>
                    <a:pt x="3" y="28"/>
                  </a:cubicBezTo>
                  <a:cubicBezTo>
                    <a:pt x="5" y="29"/>
                    <a:pt x="6" y="29"/>
                    <a:pt x="8" y="32"/>
                  </a:cubicBezTo>
                  <a:cubicBezTo>
                    <a:pt x="9" y="33"/>
                    <a:pt x="10" y="29"/>
                    <a:pt x="11" y="29"/>
                  </a:cubicBezTo>
                  <a:cubicBezTo>
                    <a:pt x="12" y="26"/>
                    <a:pt x="13" y="23"/>
                    <a:pt x="16" y="22"/>
                  </a:cubicBezTo>
                  <a:cubicBezTo>
                    <a:pt x="18" y="21"/>
                    <a:pt x="20" y="21"/>
                    <a:pt x="22" y="19"/>
                  </a:cubicBezTo>
                  <a:cubicBezTo>
                    <a:pt x="24" y="18"/>
                    <a:pt x="26" y="16"/>
                    <a:pt x="27" y="13"/>
                  </a:cubicBezTo>
                  <a:cubicBezTo>
                    <a:pt x="27" y="11"/>
                    <a:pt x="28" y="10"/>
                    <a:pt x="27" y="8"/>
                  </a:cubicBezTo>
                  <a:cubicBezTo>
                    <a:pt x="26" y="7"/>
                    <a:pt x="25" y="6"/>
                    <a:pt x="24" y="5"/>
                  </a:cubicBezTo>
                  <a:cubicBezTo>
                    <a:pt x="23" y="5"/>
                    <a:pt x="21" y="6"/>
                    <a:pt x="20" y="6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627" name="Freeform 624">
              <a:extLst>
                <a:ext uri="{FF2B5EF4-FFF2-40B4-BE49-F238E27FC236}">
                  <a16:creationId xmlns:a16="http://schemas.microsoft.com/office/drawing/2014/main" id="{03178C60-CC29-824B-BC72-E9328654E103}"/>
                </a:ext>
              </a:extLst>
            </p:cNvPr>
            <p:cNvSpPr>
              <a:spLocks/>
            </p:cNvSpPr>
            <p:nvPr/>
          </p:nvSpPr>
          <p:spPr bwMode="auto">
            <a:xfrm>
              <a:off x="2110077" y="4158480"/>
              <a:ext cx="221119" cy="328236"/>
            </a:xfrm>
            <a:custGeom>
              <a:avLst/>
              <a:gdLst>
                <a:gd name="T0" fmla="*/ 57 w 64"/>
                <a:gd name="T1" fmla="*/ 21 h 95"/>
                <a:gd name="T2" fmla="*/ 56 w 64"/>
                <a:gd name="T3" fmla="*/ 14 h 95"/>
                <a:gd name="T4" fmla="*/ 50 w 64"/>
                <a:gd name="T5" fmla="*/ 13 h 95"/>
                <a:gd name="T6" fmla="*/ 46 w 64"/>
                <a:gd name="T7" fmla="*/ 14 h 95"/>
                <a:gd name="T8" fmla="*/ 41 w 64"/>
                <a:gd name="T9" fmla="*/ 11 h 95"/>
                <a:gd name="T10" fmla="*/ 38 w 64"/>
                <a:gd name="T11" fmla="*/ 6 h 95"/>
                <a:gd name="T12" fmla="*/ 33 w 64"/>
                <a:gd name="T13" fmla="*/ 2 h 95"/>
                <a:gd name="T14" fmla="*/ 28 w 64"/>
                <a:gd name="T15" fmla="*/ 0 h 95"/>
                <a:gd name="T16" fmla="*/ 31 w 64"/>
                <a:gd name="T17" fmla="*/ 5 h 95"/>
                <a:gd name="T18" fmla="*/ 28 w 64"/>
                <a:gd name="T19" fmla="*/ 10 h 95"/>
                <a:gd name="T20" fmla="*/ 23 w 64"/>
                <a:gd name="T21" fmla="*/ 14 h 95"/>
                <a:gd name="T22" fmla="*/ 17 w 64"/>
                <a:gd name="T23" fmla="*/ 17 h 95"/>
                <a:gd name="T24" fmla="*/ 11 w 64"/>
                <a:gd name="T25" fmla="*/ 26 h 95"/>
                <a:gd name="T26" fmla="*/ 6 w 64"/>
                <a:gd name="T27" fmla="*/ 22 h 95"/>
                <a:gd name="T28" fmla="*/ 6 w 64"/>
                <a:gd name="T29" fmla="*/ 21 h 95"/>
                <a:gd name="T30" fmla="*/ 6 w 64"/>
                <a:gd name="T31" fmla="*/ 18 h 95"/>
                <a:gd name="T32" fmla="*/ 2 w 64"/>
                <a:gd name="T33" fmla="*/ 26 h 95"/>
                <a:gd name="T34" fmla="*/ 3 w 64"/>
                <a:gd name="T35" fmla="*/ 30 h 95"/>
                <a:gd name="T36" fmla="*/ 3 w 64"/>
                <a:gd name="T37" fmla="*/ 32 h 95"/>
                <a:gd name="T38" fmla="*/ 14 w 64"/>
                <a:gd name="T39" fmla="*/ 47 h 95"/>
                <a:gd name="T40" fmla="*/ 23 w 64"/>
                <a:gd name="T41" fmla="*/ 63 h 95"/>
                <a:gd name="T42" fmla="*/ 26 w 64"/>
                <a:gd name="T43" fmla="*/ 70 h 95"/>
                <a:gd name="T44" fmla="*/ 25 w 64"/>
                <a:gd name="T45" fmla="*/ 71 h 95"/>
                <a:gd name="T46" fmla="*/ 28 w 64"/>
                <a:gd name="T47" fmla="*/ 74 h 95"/>
                <a:gd name="T48" fmla="*/ 32 w 64"/>
                <a:gd name="T49" fmla="*/ 79 h 95"/>
                <a:gd name="T50" fmla="*/ 41 w 64"/>
                <a:gd name="T51" fmla="*/ 83 h 95"/>
                <a:gd name="T52" fmla="*/ 48 w 64"/>
                <a:gd name="T53" fmla="*/ 87 h 95"/>
                <a:gd name="T54" fmla="*/ 54 w 64"/>
                <a:gd name="T55" fmla="*/ 93 h 95"/>
                <a:gd name="T56" fmla="*/ 59 w 64"/>
                <a:gd name="T57" fmla="*/ 90 h 95"/>
                <a:gd name="T58" fmla="*/ 61 w 64"/>
                <a:gd name="T59" fmla="*/ 86 h 95"/>
                <a:gd name="T60" fmla="*/ 63 w 64"/>
                <a:gd name="T61" fmla="*/ 82 h 95"/>
                <a:gd name="T62" fmla="*/ 61 w 64"/>
                <a:gd name="T63" fmla="*/ 78 h 95"/>
                <a:gd name="T64" fmla="*/ 61 w 64"/>
                <a:gd name="T65" fmla="*/ 76 h 95"/>
                <a:gd name="T66" fmla="*/ 63 w 64"/>
                <a:gd name="T67" fmla="*/ 74 h 95"/>
                <a:gd name="T68" fmla="*/ 64 w 64"/>
                <a:gd name="T69" fmla="*/ 64 h 95"/>
                <a:gd name="T70" fmla="*/ 62 w 64"/>
                <a:gd name="T71" fmla="*/ 59 h 95"/>
                <a:gd name="T72" fmla="*/ 57 w 64"/>
                <a:gd name="T73" fmla="*/ 57 h 95"/>
                <a:gd name="T74" fmla="*/ 55 w 64"/>
                <a:gd name="T75" fmla="*/ 48 h 95"/>
                <a:gd name="T76" fmla="*/ 50 w 64"/>
                <a:gd name="T77" fmla="*/ 51 h 95"/>
                <a:gd name="T78" fmla="*/ 46 w 64"/>
                <a:gd name="T79" fmla="*/ 51 h 95"/>
                <a:gd name="T80" fmla="*/ 44 w 64"/>
                <a:gd name="T81" fmla="*/ 48 h 95"/>
                <a:gd name="T82" fmla="*/ 40 w 64"/>
                <a:gd name="T83" fmla="*/ 42 h 95"/>
                <a:gd name="T84" fmla="*/ 39 w 64"/>
                <a:gd name="T85" fmla="*/ 35 h 95"/>
                <a:gd name="T86" fmla="*/ 42 w 64"/>
                <a:gd name="T87" fmla="*/ 33 h 95"/>
                <a:gd name="T88" fmla="*/ 42 w 64"/>
                <a:gd name="T89" fmla="*/ 30 h 95"/>
                <a:gd name="T90" fmla="*/ 45 w 64"/>
                <a:gd name="T91" fmla="*/ 25 h 95"/>
                <a:gd name="T92" fmla="*/ 50 w 64"/>
                <a:gd name="T93" fmla="*/ 24 h 95"/>
                <a:gd name="T94" fmla="*/ 53 w 64"/>
                <a:gd name="T95" fmla="*/ 22 h 95"/>
                <a:gd name="T96" fmla="*/ 57 w 64"/>
                <a:gd name="T97" fmla="*/ 21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64" h="95">
                  <a:moveTo>
                    <a:pt x="57" y="21"/>
                  </a:moveTo>
                  <a:cubicBezTo>
                    <a:pt x="53" y="19"/>
                    <a:pt x="59" y="15"/>
                    <a:pt x="56" y="14"/>
                  </a:cubicBezTo>
                  <a:cubicBezTo>
                    <a:pt x="54" y="12"/>
                    <a:pt x="52" y="13"/>
                    <a:pt x="50" y="13"/>
                  </a:cubicBezTo>
                  <a:cubicBezTo>
                    <a:pt x="48" y="12"/>
                    <a:pt x="48" y="14"/>
                    <a:pt x="46" y="14"/>
                  </a:cubicBezTo>
                  <a:cubicBezTo>
                    <a:pt x="44" y="13"/>
                    <a:pt x="42" y="13"/>
                    <a:pt x="41" y="11"/>
                  </a:cubicBezTo>
                  <a:cubicBezTo>
                    <a:pt x="40" y="10"/>
                    <a:pt x="39" y="7"/>
                    <a:pt x="38" y="6"/>
                  </a:cubicBezTo>
                  <a:cubicBezTo>
                    <a:pt x="36" y="5"/>
                    <a:pt x="35" y="3"/>
                    <a:pt x="33" y="2"/>
                  </a:cubicBezTo>
                  <a:cubicBezTo>
                    <a:pt x="32" y="0"/>
                    <a:pt x="30" y="1"/>
                    <a:pt x="28" y="0"/>
                  </a:cubicBezTo>
                  <a:cubicBezTo>
                    <a:pt x="30" y="2"/>
                    <a:pt x="31" y="3"/>
                    <a:pt x="31" y="5"/>
                  </a:cubicBezTo>
                  <a:cubicBezTo>
                    <a:pt x="30" y="7"/>
                    <a:pt x="30" y="9"/>
                    <a:pt x="28" y="10"/>
                  </a:cubicBezTo>
                  <a:cubicBezTo>
                    <a:pt x="26" y="12"/>
                    <a:pt x="25" y="14"/>
                    <a:pt x="23" y="14"/>
                  </a:cubicBezTo>
                  <a:cubicBezTo>
                    <a:pt x="21" y="15"/>
                    <a:pt x="19" y="15"/>
                    <a:pt x="17" y="17"/>
                  </a:cubicBezTo>
                  <a:cubicBezTo>
                    <a:pt x="16" y="18"/>
                    <a:pt x="12" y="27"/>
                    <a:pt x="11" y="26"/>
                  </a:cubicBezTo>
                  <a:cubicBezTo>
                    <a:pt x="9" y="23"/>
                    <a:pt x="8" y="23"/>
                    <a:pt x="6" y="22"/>
                  </a:cubicBezTo>
                  <a:cubicBezTo>
                    <a:pt x="5" y="22"/>
                    <a:pt x="5" y="22"/>
                    <a:pt x="6" y="21"/>
                  </a:cubicBezTo>
                  <a:cubicBezTo>
                    <a:pt x="7" y="20"/>
                    <a:pt x="7" y="19"/>
                    <a:pt x="6" y="18"/>
                  </a:cubicBezTo>
                  <a:cubicBezTo>
                    <a:pt x="4" y="19"/>
                    <a:pt x="0" y="23"/>
                    <a:pt x="2" y="26"/>
                  </a:cubicBezTo>
                  <a:cubicBezTo>
                    <a:pt x="2" y="26"/>
                    <a:pt x="4" y="29"/>
                    <a:pt x="3" y="30"/>
                  </a:cubicBezTo>
                  <a:cubicBezTo>
                    <a:pt x="2" y="30"/>
                    <a:pt x="1" y="31"/>
                    <a:pt x="3" y="32"/>
                  </a:cubicBezTo>
                  <a:cubicBezTo>
                    <a:pt x="8" y="35"/>
                    <a:pt x="12" y="41"/>
                    <a:pt x="14" y="47"/>
                  </a:cubicBezTo>
                  <a:cubicBezTo>
                    <a:pt x="17" y="52"/>
                    <a:pt x="19" y="58"/>
                    <a:pt x="23" y="63"/>
                  </a:cubicBezTo>
                  <a:cubicBezTo>
                    <a:pt x="24" y="65"/>
                    <a:pt x="26" y="67"/>
                    <a:pt x="26" y="70"/>
                  </a:cubicBezTo>
                  <a:cubicBezTo>
                    <a:pt x="26" y="71"/>
                    <a:pt x="25" y="70"/>
                    <a:pt x="25" y="71"/>
                  </a:cubicBezTo>
                  <a:cubicBezTo>
                    <a:pt x="26" y="72"/>
                    <a:pt x="27" y="73"/>
                    <a:pt x="28" y="74"/>
                  </a:cubicBezTo>
                  <a:cubicBezTo>
                    <a:pt x="29" y="76"/>
                    <a:pt x="30" y="78"/>
                    <a:pt x="32" y="79"/>
                  </a:cubicBezTo>
                  <a:cubicBezTo>
                    <a:pt x="35" y="80"/>
                    <a:pt x="38" y="82"/>
                    <a:pt x="41" y="83"/>
                  </a:cubicBezTo>
                  <a:cubicBezTo>
                    <a:pt x="43" y="84"/>
                    <a:pt x="45" y="86"/>
                    <a:pt x="48" y="87"/>
                  </a:cubicBezTo>
                  <a:cubicBezTo>
                    <a:pt x="50" y="89"/>
                    <a:pt x="52" y="91"/>
                    <a:pt x="54" y="93"/>
                  </a:cubicBezTo>
                  <a:cubicBezTo>
                    <a:pt x="58" y="95"/>
                    <a:pt x="57" y="91"/>
                    <a:pt x="59" y="90"/>
                  </a:cubicBezTo>
                  <a:cubicBezTo>
                    <a:pt x="60" y="89"/>
                    <a:pt x="60" y="87"/>
                    <a:pt x="61" y="86"/>
                  </a:cubicBezTo>
                  <a:cubicBezTo>
                    <a:pt x="61" y="85"/>
                    <a:pt x="64" y="83"/>
                    <a:pt x="63" y="82"/>
                  </a:cubicBezTo>
                  <a:cubicBezTo>
                    <a:pt x="61" y="81"/>
                    <a:pt x="60" y="81"/>
                    <a:pt x="61" y="78"/>
                  </a:cubicBezTo>
                  <a:cubicBezTo>
                    <a:pt x="61" y="77"/>
                    <a:pt x="61" y="76"/>
                    <a:pt x="61" y="76"/>
                  </a:cubicBezTo>
                  <a:cubicBezTo>
                    <a:pt x="62" y="75"/>
                    <a:pt x="63" y="74"/>
                    <a:pt x="63" y="74"/>
                  </a:cubicBezTo>
                  <a:cubicBezTo>
                    <a:pt x="64" y="71"/>
                    <a:pt x="62" y="66"/>
                    <a:pt x="64" y="64"/>
                  </a:cubicBezTo>
                  <a:cubicBezTo>
                    <a:pt x="64" y="63"/>
                    <a:pt x="63" y="61"/>
                    <a:pt x="62" y="59"/>
                  </a:cubicBezTo>
                  <a:cubicBezTo>
                    <a:pt x="61" y="56"/>
                    <a:pt x="60" y="56"/>
                    <a:pt x="57" y="57"/>
                  </a:cubicBezTo>
                  <a:cubicBezTo>
                    <a:pt x="53" y="57"/>
                    <a:pt x="55" y="50"/>
                    <a:pt x="55" y="48"/>
                  </a:cubicBezTo>
                  <a:cubicBezTo>
                    <a:pt x="53" y="49"/>
                    <a:pt x="52" y="51"/>
                    <a:pt x="50" y="51"/>
                  </a:cubicBezTo>
                  <a:cubicBezTo>
                    <a:pt x="49" y="51"/>
                    <a:pt x="47" y="51"/>
                    <a:pt x="46" y="51"/>
                  </a:cubicBezTo>
                  <a:cubicBezTo>
                    <a:pt x="45" y="50"/>
                    <a:pt x="45" y="48"/>
                    <a:pt x="44" y="48"/>
                  </a:cubicBezTo>
                  <a:cubicBezTo>
                    <a:pt x="41" y="48"/>
                    <a:pt x="41" y="44"/>
                    <a:pt x="40" y="42"/>
                  </a:cubicBezTo>
                  <a:cubicBezTo>
                    <a:pt x="38" y="40"/>
                    <a:pt x="37" y="37"/>
                    <a:pt x="39" y="35"/>
                  </a:cubicBezTo>
                  <a:cubicBezTo>
                    <a:pt x="40" y="34"/>
                    <a:pt x="42" y="34"/>
                    <a:pt x="42" y="33"/>
                  </a:cubicBezTo>
                  <a:cubicBezTo>
                    <a:pt x="42" y="32"/>
                    <a:pt x="42" y="31"/>
                    <a:pt x="42" y="30"/>
                  </a:cubicBezTo>
                  <a:cubicBezTo>
                    <a:pt x="42" y="27"/>
                    <a:pt x="42" y="26"/>
                    <a:pt x="45" y="25"/>
                  </a:cubicBezTo>
                  <a:cubicBezTo>
                    <a:pt x="47" y="24"/>
                    <a:pt x="48" y="24"/>
                    <a:pt x="50" y="24"/>
                  </a:cubicBezTo>
                  <a:cubicBezTo>
                    <a:pt x="51" y="24"/>
                    <a:pt x="52" y="23"/>
                    <a:pt x="53" y="22"/>
                  </a:cubicBezTo>
                  <a:cubicBezTo>
                    <a:pt x="54" y="22"/>
                    <a:pt x="59" y="23"/>
                    <a:pt x="57" y="21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628" name="Freeform 625">
              <a:extLst>
                <a:ext uri="{FF2B5EF4-FFF2-40B4-BE49-F238E27FC236}">
                  <a16:creationId xmlns:a16="http://schemas.microsoft.com/office/drawing/2014/main" id="{2AB3B1B5-099A-8C46-B24D-3A450D133999}"/>
                </a:ext>
              </a:extLst>
            </p:cNvPr>
            <p:cNvSpPr>
              <a:spLocks/>
            </p:cNvSpPr>
            <p:nvPr/>
          </p:nvSpPr>
          <p:spPr bwMode="auto">
            <a:xfrm>
              <a:off x="2207699" y="4465540"/>
              <a:ext cx="150549" cy="732943"/>
            </a:xfrm>
            <a:custGeom>
              <a:avLst/>
              <a:gdLst>
                <a:gd name="T0" fmla="*/ 38 w 44"/>
                <a:gd name="T1" fmla="*/ 20 h 212"/>
                <a:gd name="T2" fmla="*/ 36 w 44"/>
                <a:gd name="T3" fmla="*/ 12 h 212"/>
                <a:gd name="T4" fmla="*/ 34 w 44"/>
                <a:gd name="T5" fmla="*/ 5 h 212"/>
                <a:gd name="T6" fmla="*/ 30 w 44"/>
                <a:gd name="T7" fmla="*/ 3 h 212"/>
                <a:gd name="T8" fmla="*/ 28 w 44"/>
                <a:gd name="T9" fmla="*/ 15 h 212"/>
                <a:gd name="T10" fmla="*/ 26 w 44"/>
                <a:gd name="T11" fmla="*/ 31 h 212"/>
                <a:gd name="T12" fmla="*/ 23 w 44"/>
                <a:gd name="T13" fmla="*/ 56 h 212"/>
                <a:gd name="T14" fmla="*/ 21 w 44"/>
                <a:gd name="T15" fmla="*/ 68 h 212"/>
                <a:gd name="T16" fmla="*/ 21 w 44"/>
                <a:gd name="T17" fmla="*/ 80 h 212"/>
                <a:gd name="T18" fmla="*/ 20 w 44"/>
                <a:gd name="T19" fmla="*/ 88 h 212"/>
                <a:gd name="T20" fmla="*/ 11 w 44"/>
                <a:gd name="T21" fmla="*/ 110 h 212"/>
                <a:gd name="T22" fmla="*/ 10 w 44"/>
                <a:gd name="T23" fmla="*/ 132 h 212"/>
                <a:gd name="T24" fmla="*/ 17 w 44"/>
                <a:gd name="T25" fmla="*/ 133 h 212"/>
                <a:gd name="T26" fmla="*/ 16 w 44"/>
                <a:gd name="T27" fmla="*/ 136 h 212"/>
                <a:gd name="T28" fmla="*/ 14 w 44"/>
                <a:gd name="T29" fmla="*/ 145 h 212"/>
                <a:gd name="T30" fmla="*/ 15 w 44"/>
                <a:gd name="T31" fmla="*/ 150 h 212"/>
                <a:gd name="T32" fmla="*/ 13 w 44"/>
                <a:gd name="T33" fmla="*/ 152 h 212"/>
                <a:gd name="T34" fmla="*/ 11 w 44"/>
                <a:gd name="T35" fmla="*/ 158 h 212"/>
                <a:gd name="T36" fmla="*/ 8 w 44"/>
                <a:gd name="T37" fmla="*/ 159 h 212"/>
                <a:gd name="T38" fmla="*/ 4 w 44"/>
                <a:gd name="T39" fmla="*/ 159 h 212"/>
                <a:gd name="T40" fmla="*/ 0 w 44"/>
                <a:gd name="T41" fmla="*/ 164 h 212"/>
                <a:gd name="T42" fmla="*/ 2 w 44"/>
                <a:gd name="T43" fmla="*/ 163 h 212"/>
                <a:gd name="T44" fmla="*/ 7 w 44"/>
                <a:gd name="T45" fmla="*/ 171 h 212"/>
                <a:gd name="T46" fmla="*/ 11 w 44"/>
                <a:gd name="T47" fmla="*/ 173 h 212"/>
                <a:gd name="T48" fmla="*/ 7 w 44"/>
                <a:gd name="T49" fmla="*/ 174 h 212"/>
                <a:gd name="T50" fmla="*/ 7 w 44"/>
                <a:gd name="T51" fmla="*/ 179 h 212"/>
                <a:gd name="T52" fmla="*/ 9 w 44"/>
                <a:gd name="T53" fmla="*/ 182 h 212"/>
                <a:gd name="T54" fmla="*/ 9 w 44"/>
                <a:gd name="T55" fmla="*/ 185 h 212"/>
                <a:gd name="T56" fmla="*/ 7 w 44"/>
                <a:gd name="T57" fmla="*/ 187 h 212"/>
                <a:gd name="T58" fmla="*/ 10 w 44"/>
                <a:gd name="T59" fmla="*/ 190 h 212"/>
                <a:gd name="T60" fmla="*/ 8 w 44"/>
                <a:gd name="T61" fmla="*/ 193 h 212"/>
                <a:gd name="T62" fmla="*/ 11 w 44"/>
                <a:gd name="T63" fmla="*/ 194 h 212"/>
                <a:gd name="T64" fmla="*/ 11 w 44"/>
                <a:gd name="T65" fmla="*/ 198 h 212"/>
                <a:gd name="T66" fmla="*/ 15 w 44"/>
                <a:gd name="T67" fmla="*/ 197 h 212"/>
                <a:gd name="T68" fmla="*/ 15 w 44"/>
                <a:gd name="T69" fmla="*/ 197 h 212"/>
                <a:gd name="T70" fmla="*/ 16 w 44"/>
                <a:gd name="T71" fmla="*/ 198 h 212"/>
                <a:gd name="T72" fmla="*/ 18 w 44"/>
                <a:gd name="T73" fmla="*/ 202 h 212"/>
                <a:gd name="T74" fmla="*/ 16 w 44"/>
                <a:gd name="T75" fmla="*/ 207 h 212"/>
                <a:gd name="T76" fmla="*/ 18 w 44"/>
                <a:gd name="T77" fmla="*/ 209 h 212"/>
                <a:gd name="T78" fmla="*/ 25 w 44"/>
                <a:gd name="T79" fmla="*/ 204 h 212"/>
                <a:gd name="T80" fmla="*/ 26 w 44"/>
                <a:gd name="T81" fmla="*/ 199 h 212"/>
                <a:gd name="T82" fmla="*/ 17 w 44"/>
                <a:gd name="T83" fmla="*/ 192 h 212"/>
                <a:gd name="T84" fmla="*/ 12 w 44"/>
                <a:gd name="T85" fmla="*/ 185 h 212"/>
                <a:gd name="T86" fmla="*/ 15 w 44"/>
                <a:gd name="T87" fmla="*/ 177 h 212"/>
                <a:gd name="T88" fmla="*/ 17 w 44"/>
                <a:gd name="T89" fmla="*/ 169 h 212"/>
                <a:gd name="T90" fmla="*/ 21 w 44"/>
                <a:gd name="T91" fmla="*/ 158 h 212"/>
                <a:gd name="T92" fmla="*/ 21 w 44"/>
                <a:gd name="T93" fmla="*/ 152 h 212"/>
                <a:gd name="T94" fmla="*/ 19 w 44"/>
                <a:gd name="T95" fmla="*/ 140 h 212"/>
                <a:gd name="T96" fmla="*/ 23 w 44"/>
                <a:gd name="T97" fmla="*/ 117 h 212"/>
                <a:gd name="T98" fmla="*/ 26 w 44"/>
                <a:gd name="T99" fmla="*/ 102 h 212"/>
                <a:gd name="T100" fmla="*/ 29 w 44"/>
                <a:gd name="T101" fmla="*/ 85 h 212"/>
                <a:gd name="T102" fmla="*/ 27 w 44"/>
                <a:gd name="T103" fmla="*/ 73 h 212"/>
                <a:gd name="T104" fmla="*/ 30 w 44"/>
                <a:gd name="T105" fmla="*/ 62 h 212"/>
                <a:gd name="T106" fmla="*/ 34 w 44"/>
                <a:gd name="T107" fmla="*/ 54 h 212"/>
                <a:gd name="T108" fmla="*/ 36 w 44"/>
                <a:gd name="T109" fmla="*/ 44 h 212"/>
                <a:gd name="T110" fmla="*/ 40 w 44"/>
                <a:gd name="T111" fmla="*/ 35 h 212"/>
                <a:gd name="T112" fmla="*/ 40 w 44"/>
                <a:gd name="T113" fmla="*/ 28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44" h="212">
                  <a:moveTo>
                    <a:pt x="40" y="28"/>
                  </a:moveTo>
                  <a:cubicBezTo>
                    <a:pt x="38" y="27"/>
                    <a:pt x="40" y="22"/>
                    <a:pt x="38" y="20"/>
                  </a:cubicBezTo>
                  <a:cubicBezTo>
                    <a:pt x="37" y="19"/>
                    <a:pt x="35" y="16"/>
                    <a:pt x="36" y="14"/>
                  </a:cubicBezTo>
                  <a:cubicBezTo>
                    <a:pt x="38" y="13"/>
                    <a:pt x="35" y="13"/>
                    <a:pt x="36" y="12"/>
                  </a:cubicBezTo>
                  <a:cubicBezTo>
                    <a:pt x="37" y="11"/>
                    <a:pt x="36" y="10"/>
                    <a:pt x="35" y="9"/>
                  </a:cubicBezTo>
                  <a:cubicBezTo>
                    <a:pt x="34" y="8"/>
                    <a:pt x="34" y="7"/>
                    <a:pt x="34" y="5"/>
                  </a:cubicBezTo>
                  <a:cubicBezTo>
                    <a:pt x="34" y="3"/>
                    <a:pt x="33" y="2"/>
                    <a:pt x="32" y="0"/>
                  </a:cubicBezTo>
                  <a:cubicBezTo>
                    <a:pt x="31" y="1"/>
                    <a:pt x="30" y="2"/>
                    <a:pt x="30" y="3"/>
                  </a:cubicBezTo>
                  <a:cubicBezTo>
                    <a:pt x="29" y="5"/>
                    <a:pt x="27" y="4"/>
                    <a:pt x="28" y="6"/>
                  </a:cubicBezTo>
                  <a:cubicBezTo>
                    <a:pt x="28" y="9"/>
                    <a:pt x="28" y="12"/>
                    <a:pt x="28" y="15"/>
                  </a:cubicBezTo>
                  <a:cubicBezTo>
                    <a:pt x="28" y="19"/>
                    <a:pt x="29" y="24"/>
                    <a:pt x="28" y="28"/>
                  </a:cubicBezTo>
                  <a:cubicBezTo>
                    <a:pt x="27" y="29"/>
                    <a:pt x="26" y="30"/>
                    <a:pt x="26" y="31"/>
                  </a:cubicBezTo>
                  <a:cubicBezTo>
                    <a:pt x="26" y="33"/>
                    <a:pt x="27" y="35"/>
                    <a:pt x="27" y="37"/>
                  </a:cubicBezTo>
                  <a:cubicBezTo>
                    <a:pt x="27" y="43"/>
                    <a:pt x="25" y="50"/>
                    <a:pt x="23" y="56"/>
                  </a:cubicBezTo>
                  <a:cubicBezTo>
                    <a:pt x="22" y="59"/>
                    <a:pt x="22" y="61"/>
                    <a:pt x="23" y="64"/>
                  </a:cubicBezTo>
                  <a:cubicBezTo>
                    <a:pt x="23" y="66"/>
                    <a:pt x="23" y="67"/>
                    <a:pt x="21" y="68"/>
                  </a:cubicBezTo>
                  <a:cubicBezTo>
                    <a:pt x="20" y="69"/>
                    <a:pt x="21" y="70"/>
                    <a:pt x="21" y="71"/>
                  </a:cubicBezTo>
                  <a:cubicBezTo>
                    <a:pt x="21" y="74"/>
                    <a:pt x="21" y="77"/>
                    <a:pt x="21" y="80"/>
                  </a:cubicBezTo>
                  <a:cubicBezTo>
                    <a:pt x="21" y="81"/>
                    <a:pt x="21" y="83"/>
                    <a:pt x="21" y="84"/>
                  </a:cubicBezTo>
                  <a:cubicBezTo>
                    <a:pt x="20" y="85"/>
                    <a:pt x="21" y="87"/>
                    <a:pt x="20" y="88"/>
                  </a:cubicBezTo>
                  <a:cubicBezTo>
                    <a:pt x="18" y="93"/>
                    <a:pt x="16" y="98"/>
                    <a:pt x="14" y="103"/>
                  </a:cubicBezTo>
                  <a:cubicBezTo>
                    <a:pt x="13" y="106"/>
                    <a:pt x="10" y="107"/>
                    <a:pt x="11" y="110"/>
                  </a:cubicBezTo>
                  <a:cubicBezTo>
                    <a:pt x="12" y="113"/>
                    <a:pt x="14" y="118"/>
                    <a:pt x="12" y="122"/>
                  </a:cubicBezTo>
                  <a:cubicBezTo>
                    <a:pt x="10" y="124"/>
                    <a:pt x="8" y="129"/>
                    <a:pt x="10" y="132"/>
                  </a:cubicBezTo>
                  <a:cubicBezTo>
                    <a:pt x="11" y="134"/>
                    <a:pt x="12" y="134"/>
                    <a:pt x="13" y="133"/>
                  </a:cubicBezTo>
                  <a:cubicBezTo>
                    <a:pt x="14" y="132"/>
                    <a:pt x="18" y="132"/>
                    <a:pt x="17" y="133"/>
                  </a:cubicBezTo>
                  <a:cubicBezTo>
                    <a:pt x="17" y="133"/>
                    <a:pt x="16" y="133"/>
                    <a:pt x="15" y="134"/>
                  </a:cubicBezTo>
                  <a:cubicBezTo>
                    <a:pt x="15" y="135"/>
                    <a:pt x="15" y="135"/>
                    <a:pt x="16" y="136"/>
                  </a:cubicBezTo>
                  <a:cubicBezTo>
                    <a:pt x="16" y="136"/>
                    <a:pt x="15" y="137"/>
                    <a:pt x="15" y="137"/>
                  </a:cubicBezTo>
                  <a:cubicBezTo>
                    <a:pt x="14" y="139"/>
                    <a:pt x="13" y="143"/>
                    <a:pt x="14" y="145"/>
                  </a:cubicBezTo>
                  <a:cubicBezTo>
                    <a:pt x="14" y="146"/>
                    <a:pt x="14" y="146"/>
                    <a:pt x="13" y="148"/>
                  </a:cubicBezTo>
                  <a:cubicBezTo>
                    <a:pt x="12" y="149"/>
                    <a:pt x="14" y="149"/>
                    <a:pt x="15" y="150"/>
                  </a:cubicBezTo>
                  <a:cubicBezTo>
                    <a:pt x="15" y="150"/>
                    <a:pt x="15" y="150"/>
                    <a:pt x="14" y="151"/>
                  </a:cubicBezTo>
                  <a:cubicBezTo>
                    <a:pt x="13" y="151"/>
                    <a:pt x="11" y="152"/>
                    <a:pt x="13" y="152"/>
                  </a:cubicBezTo>
                  <a:cubicBezTo>
                    <a:pt x="12" y="153"/>
                    <a:pt x="13" y="156"/>
                    <a:pt x="14" y="156"/>
                  </a:cubicBezTo>
                  <a:cubicBezTo>
                    <a:pt x="13" y="156"/>
                    <a:pt x="10" y="155"/>
                    <a:pt x="11" y="158"/>
                  </a:cubicBezTo>
                  <a:cubicBezTo>
                    <a:pt x="11" y="158"/>
                    <a:pt x="12" y="163"/>
                    <a:pt x="10" y="162"/>
                  </a:cubicBezTo>
                  <a:cubicBezTo>
                    <a:pt x="10" y="162"/>
                    <a:pt x="8" y="160"/>
                    <a:pt x="8" y="159"/>
                  </a:cubicBezTo>
                  <a:cubicBezTo>
                    <a:pt x="6" y="158"/>
                    <a:pt x="7" y="157"/>
                    <a:pt x="5" y="158"/>
                  </a:cubicBezTo>
                  <a:cubicBezTo>
                    <a:pt x="5" y="158"/>
                    <a:pt x="4" y="159"/>
                    <a:pt x="4" y="159"/>
                  </a:cubicBezTo>
                  <a:cubicBezTo>
                    <a:pt x="4" y="160"/>
                    <a:pt x="5" y="160"/>
                    <a:pt x="4" y="161"/>
                  </a:cubicBezTo>
                  <a:cubicBezTo>
                    <a:pt x="4" y="162"/>
                    <a:pt x="0" y="162"/>
                    <a:pt x="0" y="164"/>
                  </a:cubicBezTo>
                  <a:cubicBezTo>
                    <a:pt x="0" y="164"/>
                    <a:pt x="1" y="165"/>
                    <a:pt x="2" y="165"/>
                  </a:cubicBezTo>
                  <a:cubicBezTo>
                    <a:pt x="2" y="165"/>
                    <a:pt x="1" y="164"/>
                    <a:pt x="2" y="163"/>
                  </a:cubicBezTo>
                  <a:cubicBezTo>
                    <a:pt x="2" y="163"/>
                    <a:pt x="5" y="165"/>
                    <a:pt x="7" y="164"/>
                  </a:cubicBezTo>
                  <a:cubicBezTo>
                    <a:pt x="11" y="163"/>
                    <a:pt x="5" y="170"/>
                    <a:pt x="7" y="171"/>
                  </a:cubicBezTo>
                  <a:cubicBezTo>
                    <a:pt x="8" y="171"/>
                    <a:pt x="10" y="170"/>
                    <a:pt x="11" y="171"/>
                  </a:cubicBezTo>
                  <a:cubicBezTo>
                    <a:pt x="12" y="171"/>
                    <a:pt x="12" y="174"/>
                    <a:pt x="11" y="173"/>
                  </a:cubicBezTo>
                  <a:cubicBezTo>
                    <a:pt x="11" y="173"/>
                    <a:pt x="8" y="171"/>
                    <a:pt x="8" y="172"/>
                  </a:cubicBezTo>
                  <a:cubicBezTo>
                    <a:pt x="7" y="173"/>
                    <a:pt x="6" y="173"/>
                    <a:pt x="7" y="174"/>
                  </a:cubicBezTo>
                  <a:cubicBezTo>
                    <a:pt x="7" y="174"/>
                    <a:pt x="9" y="176"/>
                    <a:pt x="8" y="176"/>
                  </a:cubicBezTo>
                  <a:cubicBezTo>
                    <a:pt x="7" y="176"/>
                    <a:pt x="7" y="179"/>
                    <a:pt x="7" y="179"/>
                  </a:cubicBezTo>
                  <a:cubicBezTo>
                    <a:pt x="6" y="182"/>
                    <a:pt x="9" y="178"/>
                    <a:pt x="9" y="178"/>
                  </a:cubicBezTo>
                  <a:cubicBezTo>
                    <a:pt x="9" y="178"/>
                    <a:pt x="8" y="183"/>
                    <a:pt x="9" y="182"/>
                  </a:cubicBezTo>
                  <a:cubicBezTo>
                    <a:pt x="9" y="182"/>
                    <a:pt x="8" y="182"/>
                    <a:pt x="8" y="183"/>
                  </a:cubicBezTo>
                  <a:cubicBezTo>
                    <a:pt x="7" y="184"/>
                    <a:pt x="8" y="184"/>
                    <a:pt x="9" y="185"/>
                  </a:cubicBezTo>
                  <a:cubicBezTo>
                    <a:pt x="9" y="185"/>
                    <a:pt x="7" y="186"/>
                    <a:pt x="7" y="186"/>
                  </a:cubicBezTo>
                  <a:cubicBezTo>
                    <a:pt x="6" y="186"/>
                    <a:pt x="7" y="186"/>
                    <a:pt x="7" y="187"/>
                  </a:cubicBezTo>
                  <a:cubicBezTo>
                    <a:pt x="6" y="189"/>
                    <a:pt x="10" y="189"/>
                    <a:pt x="10" y="188"/>
                  </a:cubicBezTo>
                  <a:cubicBezTo>
                    <a:pt x="10" y="189"/>
                    <a:pt x="9" y="189"/>
                    <a:pt x="10" y="190"/>
                  </a:cubicBezTo>
                  <a:cubicBezTo>
                    <a:pt x="10" y="190"/>
                    <a:pt x="10" y="190"/>
                    <a:pt x="10" y="190"/>
                  </a:cubicBezTo>
                  <a:cubicBezTo>
                    <a:pt x="10" y="191"/>
                    <a:pt x="8" y="192"/>
                    <a:pt x="8" y="193"/>
                  </a:cubicBezTo>
                  <a:cubicBezTo>
                    <a:pt x="7" y="195"/>
                    <a:pt x="10" y="192"/>
                    <a:pt x="11" y="192"/>
                  </a:cubicBezTo>
                  <a:cubicBezTo>
                    <a:pt x="10" y="193"/>
                    <a:pt x="11" y="194"/>
                    <a:pt x="11" y="194"/>
                  </a:cubicBezTo>
                  <a:cubicBezTo>
                    <a:pt x="11" y="195"/>
                    <a:pt x="8" y="196"/>
                    <a:pt x="8" y="196"/>
                  </a:cubicBezTo>
                  <a:cubicBezTo>
                    <a:pt x="10" y="197"/>
                    <a:pt x="10" y="196"/>
                    <a:pt x="11" y="198"/>
                  </a:cubicBezTo>
                  <a:cubicBezTo>
                    <a:pt x="12" y="200"/>
                    <a:pt x="14" y="195"/>
                    <a:pt x="13" y="195"/>
                  </a:cubicBezTo>
                  <a:cubicBezTo>
                    <a:pt x="14" y="195"/>
                    <a:pt x="14" y="196"/>
                    <a:pt x="15" y="197"/>
                  </a:cubicBezTo>
                  <a:cubicBezTo>
                    <a:pt x="15" y="197"/>
                    <a:pt x="15" y="195"/>
                    <a:pt x="15" y="195"/>
                  </a:cubicBezTo>
                  <a:cubicBezTo>
                    <a:pt x="15" y="195"/>
                    <a:pt x="15" y="197"/>
                    <a:pt x="15" y="197"/>
                  </a:cubicBezTo>
                  <a:cubicBezTo>
                    <a:pt x="16" y="196"/>
                    <a:pt x="16" y="195"/>
                    <a:pt x="16" y="196"/>
                  </a:cubicBezTo>
                  <a:cubicBezTo>
                    <a:pt x="17" y="196"/>
                    <a:pt x="16" y="198"/>
                    <a:pt x="16" y="198"/>
                  </a:cubicBezTo>
                  <a:cubicBezTo>
                    <a:pt x="15" y="199"/>
                    <a:pt x="17" y="199"/>
                    <a:pt x="16" y="200"/>
                  </a:cubicBezTo>
                  <a:cubicBezTo>
                    <a:pt x="15" y="202"/>
                    <a:pt x="17" y="201"/>
                    <a:pt x="18" y="202"/>
                  </a:cubicBezTo>
                  <a:cubicBezTo>
                    <a:pt x="21" y="202"/>
                    <a:pt x="24" y="204"/>
                    <a:pt x="21" y="206"/>
                  </a:cubicBezTo>
                  <a:cubicBezTo>
                    <a:pt x="20" y="207"/>
                    <a:pt x="17" y="206"/>
                    <a:pt x="16" y="207"/>
                  </a:cubicBezTo>
                  <a:cubicBezTo>
                    <a:pt x="15" y="209"/>
                    <a:pt x="18" y="208"/>
                    <a:pt x="19" y="209"/>
                  </a:cubicBezTo>
                  <a:cubicBezTo>
                    <a:pt x="18" y="209"/>
                    <a:pt x="18" y="209"/>
                    <a:pt x="18" y="209"/>
                  </a:cubicBezTo>
                  <a:cubicBezTo>
                    <a:pt x="18" y="209"/>
                    <a:pt x="22" y="212"/>
                    <a:pt x="24" y="210"/>
                  </a:cubicBezTo>
                  <a:cubicBezTo>
                    <a:pt x="25" y="208"/>
                    <a:pt x="23" y="206"/>
                    <a:pt x="25" y="204"/>
                  </a:cubicBezTo>
                  <a:cubicBezTo>
                    <a:pt x="26" y="202"/>
                    <a:pt x="29" y="202"/>
                    <a:pt x="30" y="202"/>
                  </a:cubicBezTo>
                  <a:cubicBezTo>
                    <a:pt x="35" y="199"/>
                    <a:pt x="28" y="199"/>
                    <a:pt x="26" y="199"/>
                  </a:cubicBezTo>
                  <a:cubicBezTo>
                    <a:pt x="24" y="199"/>
                    <a:pt x="21" y="199"/>
                    <a:pt x="19" y="198"/>
                  </a:cubicBezTo>
                  <a:cubicBezTo>
                    <a:pt x="17" y="196"/>
                    <a:pt x="17" y="196"/>
                    <a:pt x="17" y="192"/>
                  </a:cubicBezTo>
                  <a:cubicBezTo>
                    <a:pt x="17" y="188"/>
                    <a:pt x="16" y="191"/>
                    <a:pt x="13" y="189"/>
                  </a:cubicBezTo>
                  <a:cubicBezTo>
                    <a:pt x="12" y="189"/>
                    <a:pt x="12" y="186"/>
                    <a:pt x="12" y="185"/>
                  </a:cubicBezTo>
                  <a:cubicBezTo>
                    <a:pt x="11" y="183"/>
                    <a:pt x="11" y="180"/>
                    <a:pt x="13" y="179"/>
                  </a:cubicBezTo>
                  <a:cubicBezTo>
                    <a:pt x="14" y="178"/>
                    <a:pt x="14" y="178"/>
                    <a:pt x="15" y="177"/>
                  </a:cubicBezTo>
                  <a:cubicBezTo>
                    <a:pt x="15" y="176"/>
                    <a:pt x="16" y="175"/>
                    <a:pt x="17" y="175"/>
                  </a:cubicBezTo>
                  <a:cubicBezTo>
                    <a:pt x="18" y="174"/>
                    <a:pt x="16" y="171"/>
                    <a:pt x="17" y="169"/>
                  </a:cubicBezTo>
                  <a:cubicBezTo>
                    <a:pt x="17" y="168"/>
                    <a:pt x="19" y="167"/>
                    <a:pt x="20" y="165"/>
                  </a:cubicBezTo>
                  <a:cubicBezTo>
                    <a:pt x="20" y="163"/>
                    <a:pt x="20" y="160"/>
                    <a:pt x="21" y="158"/>
                  </a:cubicBezTo>
                  <a:cubicBezTo>
                    <a:pt x="21" y="156"/>
                    <a:pt x="23" y="156"/>
                    <a:pt x="21" y="154"/>
                  </a:cubicBezTo>
                  <a:cubicBezTo>
                    <a:pt x="20" y="153"/>
                    <a:pt x="17" y="153"/>
                    <a:pt x="21" y="152"/>
                  </a:cubicBezTo>
                  <a:cubicBezTo>
                    <a:pt x="26" y="151"/>
                    <a:pt x="20" y="151"/>
                    <a:pt x="19" y="149"/>
                  </a:cubicBezTo>
                  <a:cubicBezTo>
                    <a:pt x="19" y="146"/>
                    <a:pt x="19" y="142"/>
                    <a:pt x="19" y="140"/>
                  </a:cubicBezTo>
                  <a:cubicBezTo>
                    <a:pt x="19" y="136"/>
                    <a:pt x="19" y="131"/>
                    <a:pt x="19" y="127"/>
                  </a:cubicBezTo>
                  <a:cubicBezTo>
                    <a:pt x="20" y="124"/>
                    <a:pt x="21" y="119"/>
                    <a:pt x="23" y="117"/>
                  </a:cubicBezTo>
                  <a:cubicBezTo>
                    <a:pt x="26" y="114"/>
                    <a:pt x="23" y="109"/>
                    <a:pt x="23" y="106"/>
                  </a:cubicBezTo>
                  <a:cubicBezTo>
                    <a:pt x="23" y="104"/>
                    <a:pt x="24" y="103"/>
                    <a:pt x="26" y="102"/>
                  </a:cubicBezTo>
                  <a:cubicBezTo>
                    <a:pt x="28" y="100"/>
                    <a:pt x="27" y="99"/>
                    <a:pt x="27" y="96"/>
                  </a:cubicBezTo>
                  <a:cubicBezTo>
                    <a:pt x="27" y="92"/>
                    <a:pt x="30" y="89"/>
                    <a:pt x="29" y="85"/>
                  </a:cubicBezTo>
                  <a:cubicBezTo>
                    <a:pt x="29" y="82"/>
                    <a:pt x="28" y="79"/>
                    <a:pt x="27" y="76"/>
                  </a:cubicBezTo>
                  <a:cubicBezTo>
                    <a:pt x="27" y="75"/>
                    <a:pt x="26" y="74"/>
                    <a:pt x="27" y="73"/>
                  </a:cubicBezTo>
                  <a:cubicBezTo>
                    <a:pt x="28" y="72"/>
                    <a:pt x="29" y="68"/>
                    <a:pt x="29" y="67"/>
                  </a:cubicBezTo>
                  <a:cubicBezTo>
                    <a:pt x="29" y="66"/>
                    <a:pt x="28" y="64"/>
                    <a:pt x="30" y="62"/>
                  </a:cubicBezTo>
                  <a:cubicBezTo>
                    <a:pt x="31" y="61"/>
                    <a:pt x="30" y="59"/>
                    <a:pt x="31" y="58"/>
                  </a:cubicBezTo>
                  <a:cubicBezTo>
                    <a:pt x="31" y="56"/>
                    <a:pt x="33" y="55"/>
                    <a:pt x="34" y="54"/>
                  </a:cubicBezTo>
                  <a:cubicBezTo>
                    <a:pt x="34" y="53"/>
                    <a:pt x="37" y="50"/>
                    <a:pt x="37" y="49"/>
                  </a:cubicBezTo>
                  <a:cubicBezTo>
                    <a:pt x="37" y="48"/>
                    <a:pt x="36" y="46"/>
                    <a:pt x="36" y="44"/>
                  </a:cubicBezTo>
                  <a:cubicBezTo>
                    <a:pt x="36" y="42"/>
                    <a:pt x="36" y="41"/>
                    <a:pt x="36" y="39"/>
                  </a:cubicBezTo>
                  <a:cubicBezTo>
                    <a:pt x="36" y="36"/>
                    <a:pt x="37" y="36"/>
                    <a:pt x="40" y="35"/>
                  </a:cubicBezTo>
                  <a:cubicBezTo>
                    <a:pt x="44" y="34"/>
                    <a:pt x="44" y="32"/>
                    <a:pt x="44" y="28"/>
                  </a:cubicBezTo>
                  <a:cubicBezTo>
                    <a:pt x="43" y="29"/>
                    <a:pt x="41" y="29"/>
                    <a:pt x="40" y="28"/>
                  </a:cubicBezTo>
                  <a:cubicBezTo>
                    <a:pt x="40" y="28"/>
                    <a:pt x="40" y="29"/>
                    <a:pt x="40" y="28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629" name="Freeform 626">
              <a:extLst>
                <a:ext uri="{FF2B5EF4-FFF2-40B4-BE49-F238E27FC236}">
                  <a16:creationId xmlns:a16="http://schemas.microsoft.com/office/drawing/2014/main" id="{61130E13-29C6-BB46-BC9C-D7B0BCB16C9F}"/>
                </a:ext>
              </a:extLst>
            </p:cNvPr>
            <p:cNvSpPr>
              <a:spLocks/>
            </p:cNvSpPr>
            <p:nvPr/>
          </p:nvSpPr>
          <p:spPr bwMode="auto">
            <a:xfrm>
              <a:off x="2310024" y="4324362"/>
              <a:ext cx="221119" cy="241177"/>
            </a:xfrm>
            <a:custGeom>
              <a:avLst/>
              <a:gdLst>
                <a:gd name="T0" fmla="*/ 61 w 64"/>
                <a:gd name="T1" fmla="*/ 42 h 70"/>
                <a:gd name="T2" fmla="*/ 58 w 64"/>
                <a:gd name="T3" fmla="*/ 35 h 70"/>
                <a:gd name="T4" fmla="*/ 50 w 64"/>
                <a:gd name="T5" fmla="*/ 35 h 70"/>
                <a:gd name="T6" fmla="*/ 49 w 64"/>
                <a:gd name="T7" fmla="*/ 33 h 70"/>
                <a:gd name="T8" fmla="*/ 47 w 64"/>
                <a:gd name="T9" fmla="*/ 30 h 70"/>
                <a:gd name="T10" fmla="*/ 48 w 64"/>
                <a:gd name="T11" fmla="*/ 28 h 70"/>
                <a:gd name="T12" fmla="*/ 47 w 64"/>
                <a:gd name="T13" fmla="*/ 26 h 70"/>
                <a:gd name="T14" fmla="*/ 47 w 64"/>
                <a:gd name="T15" fmla="*/ 23 h 70"/>
                <a:gd name="T16" fmla="*/ 41 w 64"/>
                <a:gd name="T17" fmla="*/ 21 h 70"/>
                <a:gd name="T18" fmla="*/ 37 w 64"/>
                <a:gd name="T19" fmla="*/ 18 h 70"/>
                <a:gd name="T20" fmla="*/ 33 w 64"/>
                <a:gd name="T21" fmla="*/ 16 h 70"/>
                <a:gd name="T22" fmla="*/ 29 w 64"/>
                <a:gd name="T23" fmla="*/ 16 h 70"/>
                <a:gd name="T24" fmla="*/ 23 w 64"/>
                <a:gd name="T25" fmla="*/ 9 h 70"/>
                <a:gd name="T26" fmla="*/ 23 w 64"/>
                <a:gd name="T27" fmla="*/ 6 h 70"/>
                <a:gd name="T28" fmla="*/ 23 w 64"/>
                <a:gd name="T29" fmla="*/ 4 h 70"/>
                <a:gd name="T30" fmla="*/ 18 w 64"/>
                <a:gd name="T31" fmla="*/ 3 h 70"/>
                <a:gd name="T32" fmla="*/ 10 w 64"/>
                <a:gd name="T33" fmla="*/ 6 h 70"/>
                <a:gd name="T34" fmla="*/ 7 w 64"/>
                <a:gd name="T35" fmla="*/ 9 h 70"/>
                <a:gd name="T36" fmla="*/ 2 w 64"/>
                <a:gd name="T37" fmla="*/ 8 h 70"/>
                <a:gd name="T38" fmla="*/ 6 w 64"/>
                <a:gd name="T39" fmla="*/ 16 h 70"/>
                <a:gd name="T40" fmla="*/ 5 w 64"/>
                <a:gd name="T41" fmla="*/ 23 h 70"/>
                <a:gd name="T42" fmla="*/ 4 w 64"/>
                <a:gd name="T43" fmla="*/ 27 h 70"/>
                <a:gd name="T44" fmla="*/ 3 w 64"/>
                <a:gd name="T45" fmla="*/ 31 h 70"/>
                <a:gd name="T46" fmla="*/ 5 w 64"/>
                <a:gd name="T47" fmla="*/ 35 h 70"/>
                <a:gd name="T48" fmla="*/ 3 w 64"/>
                <a:gd name="T49" fmla="*/ 38 h 70"/>
                <a:gd name="T50" fmla="*/ 4 w 64"/>
                <a:gd name="T51" fmla="*/ 46 h 70"/>
                <a:gd name="T52" fmla="*/ 4 w 64"/>
                <a:gd name="T53" fmla="*/ 49 h 70"/>
                <a:gd name="T54" fmla="*/ 7 w 64"/>
                <a:gd name="T55" fmla="*/ 52 h 70"/>
                <a:gd name="T56" fmla="*/ 7 w 64"/>
                <a:gd name="T57" fmla="*/ 54 h 70"/>
                <a:gd name="T58" fmla="*/ 6 w 64"/>
                <a:gd name="T59" fmla="*/ 56 h 70"/>
                <a:gd name="T60" fmla="*/ 9 w 64"/>
                <a:gd name="T61" fmla="*/ 63 h 70"/>
                <a:gd name="T62" fmla="*/ 13 w 64"/>
                <a:gd name="T63" fmla="*/ 69 h 70"/>
                <a:gd name="T64" fmla="*/ 14 w 64"/>
                <a:gd name="T65" fmla="*/ 67 h 70"/>
                <a:gd name="T66" fmla="*/ 17 w 64"/>
                <a:gd name="T67" fmla="*/ 65 h 70"/>
                <a:gd name="T68" fmla="*/ 20 w 64"/>
                <a:gd name="T69" fmla="*/ 65 h 70"/>
                <a:gd name="T70" fmla="*/ 25 w 64"/>
                <a:gd name="T71" fmla="*/ 65 h 70"/>
                <a:gd name="T72" fmla="*/ 28 w 64"/>
                <a:gd name="T73" fmla="*/ 68 h 70"/>
                <a:gd name="T74" fmla="*/ 31 w 64"/>
                <a:gd name="T75" fmla="*/ 65 h 70"/>
                <a:gd name="T76" fmla="*/ 37 w 64"/>
                <a:gd name="T77" fmla="*/ 64 h 70"/>
                <a:gd name="T78" fmla="*/ 44 w 64"/>
                <a:gd name="T79" fmla="*/ 52 h 70"/>
                <a:gd name="T80" fmla="*/ 52 w 64"/>
                <a:gd name="T81" fmla="*/ 51 h 70"/>
                <a:gd name="T82" fmla="*/ 59 w 64"/>
                <a:gd name="T83" fmla="*/ 54 h 70"/>
                <a:gd name="T84" fmla="*/ 61 w 64"/>
                <a:gd name="T85" fmla="*/ 42 h 70"/>
                <a:gd name="T86" fmla="*/ 61 w 64"/>
                <a:gd name="T87" fmla="*/ 42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64" h="70">
                  <a:moveTo>
                    <a:pt x="61" y="42"/>
                  </a:moveTo>
                  <a:cubicBezTo>
                    <a:pt x="57" y="40"/>
                    <a:pt x="58" y="39"/>
                    <a:pt x="58" y="35"/>
                  </a:cubicBezTo>
                  <a:cubicBezTo>
                    <a:pt x="55" y="35"/>
                    <a:pt x="52" y="35"/>
                    <a:pt x="50" y="35"/>
                  </a:cubicBezTo>
                  <a:cubicBezTo>
                    <a:pt x="48" y="35"/>
                    <a:pt x="49" y="34"/>
                    <a:pt x="49" y="33"/>
                  </a:cubicBezTo>
                  <a:cubicBezTo>
                    <a:pt x="49" y="32"/>
                    <a:pt x="48" y="30"/>
                    <a:pt x="47" y="30"/>
                  </a:cubicBezTo>
                  <a:cubicBezTo>
                    <a:pt x="47" y="29"/>
                    <a:pt x="48" y="29"/>
                    <a:pt x="48" y="28"/>
                  </a:cubicBezTo>
                  <a:cubicBezTo>
                    <a:pt x="49" y="27"/>
                    <a:pt x="48" y="26"/>
                    <a:pt x="47" y="26"/>
                  </a:cubicBezTo>
                  <a:cubicBezTo>
                    <a:pt x="47" y="25"/>
                    <a:pt x="48" y="24"/>
                    <a:pt x="47" y="23"/>
                  </a:cubicBezTo>
                  <a:cubicBezTo>
                    <a:pt x="45" y="21"/>
                    <a:pt x="43" y="21"/>
                    <a:pt x="41" y="21"/>
                  </a:cubicBezTo>
                  <a:cubicBezTo>
                    <a:pt x="40" y="21"/>
                    <a:pt x="38" y="19"/>
                    <a:pt x="37" y="18"/>
                  </a:cubicBezTo>
                  <a:cubicBezTo>
                    <a:pt x="35" y="18"/>
                    <a:pt x="34" y="16"/>
                    <a:pt x="33" y="16"/>
                  </a:cubicBezTo>
                  <a:cubicBezTo>
                    <a:pt x="31" y="16"/>
                    <a:pt x="30" y="16"/>
                    <a:pt x="29" y="16"/>
                  </a:cubicBezTo>
                  <a:cubicBezTo>
                    <a:pt x="27" y="16"/>
                    <a:pt x="23" y="11"/>
                    <a:pt x="23" y="9"/>
                  </a:cubicBezTo>
                  <a:cubicBezTo>
                    <a:pt x="23" y="8"/>
                    <a:pt x="23" y="7"/>
                    <a:pt x="23" y="6"/>
                  </a:cubicBezTo>
                  <a:cubicBezTo>
                    <a:pt x="23" y="5"/>
                    <a:pt x="23" y="5"/>
                    <a:pt x="23" y="4"/>
                  </a:cubicBezTo>
                  <a:cubicBezTo>
                    <a:pt x="23" y="0"/>
                    <a:pt x="21" y="2"/>
                    <a:pt x="18" y="3"/>
                  </a:cubicBezTo>
                  <a:cubicBezTo>
                    <a:pt x="15" y="3"/>
                    <a:pt x="13" y="6"/>
                    <a:pt x="10" y="6"/>
                  </a:cubicBezTo>
                  <a:cubicBezTo>
                    <a:pt x="8" y="6"/>
                    <a:pt x="8" y="8"/>
                    <a:pt x="7" y="9"/>
                  </a:cubicBezTo>
                  <a:cubicBezTo>
                    <a:pt x="6" y="9"/>
                    <a:pt x="3" y="8"/>
                    <a:pt x="2" y="8"/>
                  </a:cubicBezTo>
                  <a:cubicBezTo>
                    <a:pt x="4" y="9"/>
                    <a:pt x="5" y="14"/>
                    <a:pt x="6" y="16"/>
                  </a:cubicBezTo>
                  <a:cubicBezTo>
                    <a:pt x="4" y="17"/>
                    <a:pt x="5" y="21"/>
                    <a:pt x="5" y="23"/>
                  </a:cubicBezTo>
                  <a:cubicBezTo>
                    <a:pt x="5" y="25"/>
                    <a:pt x="5" y="26"/>
                    <a:pt x="4" y="27"/>
                  </a:cubicBezTo>
                  <a:cubicBezTo>
                    <a:pt x="3" y="28"/>
                    <a:pt x="3" y="30"/>
                    <a:pt x="3" y="31"/>
                  </a:cubicBezTo>
                  <a:cubicBezTo>
                    <a:pt x="2" y="33"/>
                    <a:pt x="5" y="33"/>
                    <a:pt x="5" y="35"/>
                  </a:cubicBezTo>
                  <a:cubicBezTo>
                    <a:pt x="5" y="36"/>
                    <a:pt x="3" y="37"/>
                    <a:pt x="3" y="38"/>
                  </a:cubicBezTo>
                  <a:cubicBezTo>
                    <a:pt x="0" y="41"/>
                    <a:pt x="4" y="42"/>
                    <a:pt x="4" y="46"/>
                  </a:cubicBezTo>
                  <a:cubicBezTo>
                    <a:pt x="4" y="47"/>
                    <a:pt x="4" y="48"/>
                    <a:pt x="4" y="49"/>
                  </a:cubicBezTo>
                  <a:cubicBezTo>
                    <a:pt x="5" y="50"/>
                    <a:pt x="6" y="51"/>
                    <a:pt x="7" y="52"/>
                  </a:cubicBezTo>
                  <a:cubicBezTo>
                    <a:pt x="7" y="53"/>
                    <a:pt x="5" y="53"/>
                    <a:pt x="7" y="54"/>
                  </a:cubicBezTo>
                  <a:cubicBezTo>
                    <a:pt x="7" y="54"/>
                    <a:pt x="6" y="56"/>
                    <a:pt x="6" y="56"/>
                  </a:cubicBezTo>
                  <a:cubicBezTo>
                    <a:pt x="6" y="59"/>
                    <a:pt x="9" y="61"/>
                    <a:pt x="9" y="63"/>
                  </a:cubicBezTo>
                  <a:cubicBezTo>
                    <a:pt x="10" y="66"/>
                    <a:pt x="8" y="69"/>
                    <a:pt x="13" y="69"/>
                  </a:cubicBezTo>
                  <a:cubicBezTo>
                    <a:pt x="14" y="70"/>
                    <a:pt x="14" y="68"/>
                    <a:pt x="14" y="67"/>
                  </a:cubicBezTo>
                  <a:cubicBezTo>
                    <a:pt x="14" y="66"/>
                    <a:pt x="16" y="65"/>
                    <a:pt x="17" y="65"/>
                  </a:cubicBezTo>
                  <a:cubicBezTo>
                    <a:pt x="18" y="64"/>
                    <a:pt x="19" y="63"/>
                    <a:pt x="20" y="65"/>
                  </a:cubicBezTo>
                  <a:cubicBezTo>
                    <a:pt x="22" y="66"/>
                    <a:pt x="24" y="65"/>
                    <a:pt x="25" y="65"/>
                  </a:cubicBezTo>
                  <a:cubicBezTo>
                    <a:pt x="27" y="65"/>
                    <a:pt x="27" y="68"/>
                    <a:pt x="28" y="68"/>
                  </a:cubicBezTo>
                  <a:cubicBezTo>
                    <a:pt x="29" y="68"/>
                    <a:pt x="30" y="66"/>
                    <a:pt x="31" y="65"/>
                  </a:cubicBezTo>
                  <a:cubicBezTo>
                    <a:pt x="32" y="63"/>
                    <a:pt x="36" y="66"/>
                    <a:pt x="37" y="64"/>
                  </a:cubicBezTo>
                  <a:cubicBezTo>
                    <a:pt x="39" y="59"/>
                    <a:pt x="38" y="54"/>
                    <a:pt x="44" y="52"/>
                  </a:cubicBezTo>
                  <a:cubicBezTo>
                    <a:pt x="46" y="51"/>
                    <a:pt x="49" y="51"/>
                    <a:pt x="52" y="51"/>
                  </a:cubicBezTo>
                  <a:cubicBezTo>
                    <a:pt x="55" y="51"/>
                    <a:pt x="57" y="52"/>
                    <a:pt x="59" y="54"/>
                  </a:cubicBezTo>
                  <a:cubicBezTo>
                    <a:pt x="60" y="51"/>
                    <a:pt x="64" y="43"/>
                    <a:pt x="61" y="42"/>
                  </a:cubicBezTo>
                  <a:cubicBezTo>
                    <a:pt x="60" y="41"/>
                    <a:pt x="62" y="42"/>
                    <a:pt x="61" y="42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630" name="Freeform 627">
              <a:extLst>
                <a:ext uri="{FF2B5EF4-FFF2-40B4-BE49-F238E27FC236}">
                  <a16:creationId xmlns:a16="http://schemas.microsoft.com/office/drawing/2014/main" id="{92CD5C8D-4E45-A543-AC7D-6077EC14E424}"/>
                </a:ext>
              </a:extLst>
            </p:cNvPr>
            <p:cNvSpPr>
              <a:spLocks/>
            </p:cNvSpPr>
            <p:nvPr/>
          </p:nvSpPr>
          <p:spPr bwMode="auto">
            <a:xfrm>
              <a:off x="2434699" y="4496127"/>
              <a:ext cx="155254" cy="152941"/>
            </a:xfrm>
            <a:custGeom>
              <a:avLst/>
              <a:gdLst>
                <a:gd name="T0" fmla="*/ 40 w 45"/>
                <a:gd name="T1" fmla="*/ 24 h 44"/>
                <a:gd name="T2" fmla="*/ 36 w 45"/>
                <a:gd name="T3" fmla="*/ 24 h 44"/>
                <a:gd name="T4" fmla="*/ 36 w 45"/>
                <a:gd name="T5" fmla="*/ 20 h 44"/>
                <a:gd name="T6" fmla="*/ 34 w 45"/>
                <a:gd name="T7" fmla="*/ 17 h 44"/>
                <a:gd name="T8" fmla="*/ 29 w 45"/>
                <a:gd name="T9" fmla="*/ 16 h 44"/>
                <a:gd name="T10" fmla="*/ 25 w 45"/>
                <a:gd name="T11" fmla="*/ 15 h 44"/>
                <a:gd name="T12" fmla="*/ 25 w 45"/>
                <a:gd name="T13" fmla="*/ 12 h 44"/>
                <a:gd name="T14" fmla="*/ 24 w 45"/>
                <a:gd name="T15" fmla="*/ 7 h 44"/>
                <a:gd name="T16" fmla="*/ 21 w 45"/>
                <a:gd name="T17" fmla="*/ 3 h 44"/>
                <a:gd name="T18" fmla="*/ 14 w 45"/>
                <a:gd name="T19" fmla="*/ 1 h 44"/>
                <a:gd name="T20" fmla="*/ 5 w 45"/>
                <a:gd name="T21" fmla="*/ 3 h 44"/>
                <a:gd name="T22" fmla="*/ 2 w 45"/>
                <a:gd name="T23" fmla="*/ 11 h 44"/>
                <a:gd name="T24" fmla="*/ 1 w 45"/>
                <a:gd name="T25" fmla="*/ 14 h 44"/>
                <a:gd name="T26" fmla="*/ 2 w 45"/>
                <a:gd name="T27" fmla="*/ 17 h 44"/>
                <a:gd name="T28" fmla="*/ 9 w 45"/>
                <a:gd name="T29" fmla="*/ 24 h 44"/>
                <a:gd name="T30" fmla="*/ 13 w 45"/>
                <a:gd name="T31" fmla="*/ 25 h 44"/>
                <a:gd name="T32" fmla="*/ 17 w 45"/>
                <a:gd name="T33" fmla="*/ 27 h 44"/>
                <a:gd name="T34" fmla="*/ 25 w 45"/>
                <a:gd name="T35" fmla="*/ 35 h 44"/>
                <a:gd name="T36" fmla="*/ 22 w 45"/>
                <a:gd name="T37" fmla="*/ 39 h 44"/>
                <a:gd name="T38" fmla="*/ 20 w 45"/>
                <a:gd name="T39" fmla="*/ 42 h 44"/>
                <a:gd name="T40" fmla="*/ 28 w 45"/>
                <a:gd name="T41" fmla="*/ 44 h 44"/>
                <a:gd name="T42" fmla="*/ 32 w 45"/>
                <a:gd name="T43" fmla="*/ 43 h 44"/>
                <a:gd name="T44" fmla="*/ 37 w 45"/>
                <a:gd name="T45" fmla="*/ 42 h 44"/>
                <a:gd name="T46" fmla="*/ 40 w 45"/>
                <a:gd name="T47" fmla="*/ 39 h 44"/>
                <a:gd name="T48" fmla="*/ 41 w 45"/>
                <a:gd name="T49" fmla="*/ 34 h 44"/>
                <a:gd name="T50" fmla="*/ 40 w 45"/>
                <a:gd name="T51" fmla="*/ 24 h 44"/>
                <a:gd name="T52" fmla="*/ 40 w 45"/>
                <a:gd name="T53" fmla="*/ 24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45" h="44">
                  <a:moveTo>
                    <a:pt x="40" y="24"/>
                  </a:moveTo>
                  <a:cubicBezTo>
                    <a:pt x="39" y="25"/>
                    <a:pt x="37" y="26"/>
                    <a:pt x="36" y="24"/>
                  </a:cubicBezTo>
                  <a:cubicBezTo>
                    <a:pt x="35" y="23"/>
                    <a:pt x="37" y="22"/>
                    <a:pt x="36" y="20"/>
                  </a:cubicBezTo>
                  <a:cubicBezTo>
                    <a:pt x="35" y="19"/>
                    <a:pt x="35" y="18"/>
                    <a:pt x="34" y="17"/>
                  </a:cubicBezTo>
                  <a:cubicBezTo>
                    <a:pt x="31" y="15"/>
                    <a:pt x="31" y="17"/>
                    <a:pt x="29" y="16"/>
                  </a:cubicBezTo>
                  <a:cubicBezTo>
                    <a:pt x="28" y="16"/>
                    <a:pt x="27" y="16"/>
                    <a:pt x="25" y="15"/>
                  </a:cubicBezTo>
                  <a:cubicBezTo>
                    <a:pt x="23" y="15"/>
                    <a:pt x="24" y="13"/>
                    <a:pt x="25" y="12"/>
                  </a:cubicBezTo>
                  <a:cubicBezTo>
                    <a:pt x="25" y="10"/>
                    <a:pt x="24" y="8"/>
                    <a:pt x="24" y="7"/>
                  </a:cubicBezTo>
                  <a:cubicBezTo>
                    <a:pt x="23" y="4"/>
                    <a:pt x="24" y="4"/>
                    <a:pt x="21" y="3"/>
                  </a:cubicBezTo>
                  <a:cubicBezTo>
                    <a:pt x="19" y="1"/>
                    <a:pt x="18" y="0"/>
                    <a:pt x="14" y="1"/>
                  </a:cubicBezTo>
                  <a:cubicBezTo>
                    <a:pt x="11" y="1"/>
                    <a:pt x="7" y="2"/>
                    <a:pt x="5" y="3"/>
                  </a:cubicBezTo>
                  <a:cubicBezTo>
                    <a:pt x="2" y="6"/>
                    <a:pt x="3" y="8"/>
                    <a:pt x="2" y="11"/>
                  </a:cubicBezTo>
                  <a:cubicBezTo>
                    <a:pt x="2" y="12"/>
                    <a:pt x="1" y="13"/>
                    <a:pt x="1" y="14"/>
                  </a:cubicBezTo>
                  <a:cubicBezTo>
                    <a:pt x="0" y="15"/>
                    <a:pt x="1" y="15"/>
                    <a:pt x="2" y="17"/>
                  </a:cubicBezTo>
                  <a:cubicBezTo>
                    <a:pt x="4" y="20"/>
                    <a:pt x="6" y="21"/>
                    <a:pt x="9" y="24"/>
                  </a:cubicBezTo>
                  <a:cubicBezTo>
                    <a:pt x="10" y="25"/>
                    <a:pt x="12" y="25"/>
                    <a:pt x="13" y="25"/>
                  </a:cubicBezTo>
                  <a:cubicBezTo>
                    <a:pt x="15" y="25"/>
                    <a:pt x="16" y="26"/>
                    <a:pt x="17" y="27"/>
                  </a:cubicBezTo>
                  <a:cubicBezTo>
                    <a:pt x="19" y="28"/>
                    <a:pt x="27" y="31"/>
                    <a:pt x="25" y="35"/>
                  </a:cubicBezTo>
                  <a:cubicBezTo>
                    <a:pt x="24" y="36"/>
                    <a:pt x="22" y="37"/>
                    <a:pt x="22" y="39"/>
                  </a:cubicBezTo>
                  <a:cubicBezTo>
                    <a:pt x="22" y="41"/>
                    <a:pt x="22" y="41"/>
                    <a:pt x="20" y="42"/>
                  </a:cubicBezTo>
                  <a:cubicBezTo>
                    <a:pt x="19" y="44"/>
                    <a:pt x="27" y="43"/>
                    <a:pt x="28" y="44"/>
                  </a:cubicBezTo>
                  <a:cubicBezTo>
                    <a:pt x="30" y="44"/>
                    <a:pt x="30" y="44"/>
                    <a:pt x="32" y="43"/>
                  </a:cubicBezTo>
                  <a:cubicBezTo>
                    <a:pt x="33" y="41"/>
                    <a:pt x="36" y="43"/>
                    <a:pt x="37" y="42"/>
                  </a:cubicBezTo>
                  <a:cubicBezTo>
                    <a:pt x="38" y="41"/>
                    <a:pt x="39" y="40"/>
                    <a:pt x="40" y="39"/>
                  </a:cubicBezTo>
                  <a:cubicBezTo>
                    <a:pt x="41" y="37"/>
                    <a:pt x="40" y="35"/>
                    <a:pt x="41" y="34"/>
                  </a:cubicBezTo>
                  <a:cubicBezTo>
                    <a:pt x="41" y="32"/>
                    <a:pt x="45" y="24"/>
                    <a:pt x="40" y="24"/>
                  </a:cubicBezTo>
                  <a:cubicBezTo>
                    <a:pt x="40" y="25"/>
                    <a:pt x="41" y="24"/>
                    <a:pt x="40" y="24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631" name="Freeform 628">
              <a:extLst>
                <a:ext uri="{FF2B5EF4-FFF2-40B4-BE49-F238E27FC236}">
                  <a16:creationId xmlns:a16="http://schemas.microsoft.com/office/drawing/2014/main" id="{4C14A113-AB24-E240-A8C9-A20C9A5B9CB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238279" y="4071421"/>
              <a:ext cx="685704" cy="695295"/>
            </a:xfrm>
            <a:custGeom>
              <a:avLst/>
              <a:gdLst>
                <a:gd name="T0" fmla="*/ 188 w 199"/>
                <a:gd name="T1" fmla="*/ 51 h 201"/>
                <a:gd name="T2" fmla="*/ 165 w 199"/>
                <a:gd name="T3" fmla="*/ 41 h 201"/>
                <a:gd name="T4" fmla="*/ 135 w 199"/>
                <a:gd name="T5" fmla="*/ 30 h 201"/>
                <a:gd name="T6" fmla="*/ 122 w 199"/>
                <a:gd name="T7" fmla="*/ 36 h 201"/>
                <a:gd name="T8" fmla="*/ 116 w 199"/>
                <a:gd name="T9" fmla="*/ 29 h 201"/>
                <a:gd name="T10" fmla="*/ 111 w 199"/>
                <a:gd name="T11" fmla="*/ 33 h 201"/>
                <a:gd name="T12" fmla="*/ 120 w 199"/>
                <a:gd name="T13" fmla="*/ 23 h 201"/>
                <a:gd name="T14" fmla="*/ 116 w 199"/>
                <a:gd name="T15" fmla="*/ 8 h 201"/>
                <a:gd name="T16" fmla="*/ 105 w 199"/>
                <a:gd name="T17" fmla="*/ 15 h 201"/>
                <a:gd name="T18" fmla="*/ 93 w 199"/>
                <a:gd name="T19" fmla="*/ 14 h 201"/>
                <a:gd name="T20" fmla="*/ 77 w 199"/>
                <a:gd name="T21" fmla="*/ 19 h 201"/>
                <a:gd name="T22" fmla="*/ 69 w 199"/>
                <a:gd name="T23" fmla="*/ 1 h 201"/>
                <a:gd name="T24" fmla="*/ 56 w 199"/>
                <a:gd name="T25" fmla="*/ 7 h 201"/>
                <a:gd name="T26" fmla="*/ 50 w 199"/>
                <a:gd name="T27" fmla="*/ 11 h 201"/>
                <a:gd name="T28" fmla="*/ 51 w 199"/>
                <a:gd name="T29" fmla="*/ 16 h 201"/>
                <a:gd name="T30" fmla="*/ 41 w 199"/>
                <a:gd name="T31" fmla="*/ 22 h 201"/>
                <a:gd name="T32" fmla="*/ 27 w 199"/>
                <a:gd name="T33" fmla="*/ 18 h 201"/>
                <a:gd name="T34" fmla="*/ 25 w 199"/>
                <a:gd name="T35" fmla="*/ 21 h 201"/>
                <a:gd name="T36" fmla="*/ 22 w 199"/>
                <a:gd name="T37" fmla="*/ 39 h 201"/>
                <a:gd name="T38" fmla="*/ 10 w 199"/>
                <a:gd name="T39" fmla="*/ 49 h 201"/>
                <a:gd name="T40" fmla="*/ 2 w 199"/>
                <a:gd name="T41" fmla="*/ 66 h 201"/>
                <a:gd name="T42" fmla="*/ 9 w 199"/>
                <a:gd name="T43" fmla="*/ 75 h 201"/>
                <a:gd name="T44" fmla="*/ 24 w 199"/>
                <a:gd name="T45" fmla="*/ 81 h 201"/>
                <a:gd name="T46" fmla="*/ 39 w 199"/>
                <a:gd name="T47" fmla="*/ 76 h 201"/>
                <a:gd name="T48" fmla="*/ 49 w 199"/>
                <a:gd name="T49" fmla="*/ 88 h 201"/>
                <a:gd name="T50" fmla="*/ 61 w 199"/>
                <a:gd name="T51" fmla="*/ 94 h 201"/>
                <a:gd name="T52" fmla="*/ 68 w 199"/>
                <a:gd name="T53" fmla="*/ 102 h 201"/>
                <a:gd name="T54" fmla="*/ 80 w 199"/>
                <a:gd name="T55" fmla="*/ 114 h 201"/>
                <a:gd name="T56" fmla="*/ 82 w 199"/>
                <a:gd name="T57" fmla="*/ 135 h 201"/>
                <a:gd name="T58" fmla="*/ 93 w 199"/>
                <a:gd name="T59" fmla="*/ 145 h 201"/>
                <a:gd name="T60" fmla="*/ 98 w 199"/>
                <a:gd name="T61" fmla="*/ 157 h 201"/>
                <a:gd name="T62" fmla="*/ 90 w 199"/>
                <a:gd name="T63" fmla="*/ 173 h 201"/>
                <a:gd name="T64" fmla="*/ 86 w 199"/>
                <a:gd name="T65" fmla="*/ 181 h 201"/>
                <a:gd name="T66" fmla="*/ 94 w 199"/>
                <a:gd name="T67" fmla="*/ 187 h 201"/>
                <a:gd name="T68" fmla="*/ 107 w 199"/>
                <a:gd name="T69" fmla="*/ 197 h 201"/>
                <a:gd name="T70" fmla="*/ 119 w 199"/>
                <a:gd name="T71" fmla="*/ 180 h 201"/>
                <a:gd name="T72" fmla="*/ 128 w 199"/>
                <a:gd name="T73" fmla="*/ 157 h 201"/>
                <a:gd name="T74" fmla="*/ 137 w 199"/>
                <a:gd name="T75" fmla="*/ 149 h 201"/>
                <a:gd name="T76" fmla="*/ 144 w 199"/>
                <a:gd name="T77" fmla="*/ 147 h 201"/>
                <a:gd name="T78" fmla="*/ 155 w 199"/>
                <a:gd name="T79" fmla="*/ 142 h 201"/>
                <a:gd name="T80" fmla="*/ 163 w 199"/>
                <a:gd name="T81" fmla="*/ 139 h 201"/>
                <a:gd name="T82" fmla="*/ 169 w 199"/>
                <a:gd name="T83" fmla="*/ 130 h 201"/>
                <a:gd name="T84" fmla="*/ 175 w 199"/>
                <a:gd name="T85" fmla="*/ 116 h 201"/>
                <a:gd name="T86" fmla="*/ 176 w 199"/>
                <a:gd name="T87" fmla="*/ 98 h 201"/>
                <a:gd name="T88" fmla="*/ 178 w 199"/>
                <a:gd name="T89" fmla="*/ 91 h 201"/>
                <a:gd name="T90" fmla="*/ 182 w 199"/>
                <a:gd name="T91" fmla="*/ 86 h 201"/>
                <a:gd name="T92" fmla="*/ 196 w 199"/>
                <a:gd name="T93" fmla="*/ 57 h 201"/>
                <a:gd name="T94" fmla="*/ 110 w 199"/>
                <a:gd name="T95" fmla="*/ 190 h 201"/>
                <a:gd name="T96" fmla="*/ 115 w 199"/>
                <a:gd name="T97" fmla="*/ 186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99" h="201">
                  <a:moveTo>
                    <a:pt x="196" y="57"/>
                  </a:moveTo>
                  <a:cubicBezTo>
                    <a:pt x="195" y="55"/>
                    <a:pt x="195" y="53"/>
                    <a:pt x="194" y="52"/>
                  </a:cubicBezTo>
                  <a:cubicBezTo>
                    <a:pt x="192" y="51"/>
                    <a:pt x="189" y="52"/>
                    <a:pt x="188" y="51"/>
                  </a:cubicBezTo>
                  <a:cubicBezTo>
                    <a:pt x="183" y="50"/>
                    <a:pt x="180" y="46"/>
                    <a:pt x="177" y="44"/>
                  </a:cubicBezTo>
                  <a:cubicBezTo>
                    <a:pt x="175" y="43"/>
                    <a:pt x="173" y="42"/>
                    <a:pt x="172" y="41"/>
                  </a:cubicBezTo>
                  <a:cubicBezTo>
                    <a:pt x="169" y="40"/>
                    <a:pt x="168" y="41"/>
                    <a:pt x="165" y="41"/>
                  </a:cubicBezTo>
                  <a:cubicBezTo>
                    <a:pt x="161" y="42"/>
                    <a:pt x="157" y="37"/>
                    <a:pt x="153" y="39"/>
                  </a:cubicBezTo>
                  <a:cubicBezTo>
                    <a:pt x="150" y="40"/>
                    <a:pt x="147" y="35"/>
                    <a:pt x="145" y="34"/>
                  </a:cubicBezTo>
                  <a:cubicBezTo>
                    <a:pt x="142" y="32"/>
                    <a:pt x="138" y="30"/>
                    <a:pt x="135" y="30"/>
                  </a:cubicBezTo>
                  <a:cubicBezTo>
                    <a:pt x="133" y="29"/>
                    <a:pt x="131" y="29"/>
                    <a:pt x="130" y="30"/>
                  </a:cubicBezTo>
                  <a:cubicBezTo>
                    <a:pt x="129" y="33"/>
                    <a:pt x="126" y="34"/>
                    <a:pt x="125" y="36"/>
                  </a:cubicBezTo>
                  <a:cubicBezTo>
                    <a:pt x="123" y="39"/>
                    <a:pt x="124" y="38"/>
                    <a:pt x="122" y="36"/>
                  </a:cubicBezTo>
                  <a:cubicBezTo>
                    <a:pt x="122" y="36"/>
                    <a:pt x="121" y="35"/>
                    <a:pt x="121" y="35"/>
                  </a:cubicBezTo>
                  <a:cubicBezTo>
                    <a:pt x="119" y="34"/>
                    <a:pt x="120" y="36"/>
                    <a:pt x="119" y="37"/>
                  </a:cubicBezTo>
                  <a:cubicBezTo>
                    <a:pt x="118" y="38"/>
                    <a:pt x="115" y="29"/>
                    <a:pt x="116" y="29"/>
                  </a:cubicBezTo>
                  <a:cubicBezTo>
                    <a:pt x="116" y="29"/>
                    <a:pt x="113" y="33"/>
                    <a:pt x="112" y="33"/>
                  </a:cubicBezTo>
                  <a:cubicBezTo>
                    <a:pt x="112" y="33"/>
                    <a:pt x="116" y="30"/>
                    <a:pt x="115" y="29"/>
                  </a:cubicBezTo>
                  <a:cubicBezTo>
                    <a:pt x="113" y="28"/>
                    <a:pt x="113" y="33"/>
                    <a:pt x="111" y="33"/>
                  </a:cubicBezTo>
                  <a:cubicBezTo>
                    <a:pt x="111" y="33"/>
                    <a:pt x="115" y="27"/>
                    <a:pt x="115" y="26"/>
                  </a:cubicBezTo>
                  <a:cubicBezTo>
                    <a:pt x="115" y="25"/>
                    <a:pt x="117" y="25"/>
                    <a:pt x="117" y="24"/>
                  </a:cubicBezTo>
                  <a:cubicBezTo>
                    <a:pt x="118" y="23"/>
                    <a:pt x="119" y="25"/>
                    <a:pt x="120" y="23"/>
                  </a:cubicBezTo>
                  <a:cubicBezTo>
                    <a:pt x="121" y="22"/>
                    <a:pt x="120" y="22"/>
                    <a:pt x="120" y="20"/>
                  </a:cubicBezTo>
                  <a:cubicBezTo>
                    <a:pt x="121" y="19"/>
                    <a:pt x="121" y="17"/>
                    <a:pt x="119" y="16"/>
                  </a:cubicBezTo>
                  <a:cubicBezTo>
                    <a:pt x="116" y="15"/>
                    <a:pt x="116" y="11"/>
                    <a:pt x="116" y="8"/>
                  </a:cubicBezTo>
                  <a:cubicBezTo>
                    <a:pt x="116" y="7"/>
                    <a:pt x="115" y="6"/>
                    <a:pt x="114" y="5"/>
                  </a:cubicBezTo>
                  <a:cubicBezTo>
                    <a:pt x="113" y="4"/>
                    <a:pt x="112" y="7"/>
                    <a:pt x="111" y="8"/>
                  </a:cubicBezTo>
                  <a:cubicBezTo>
                    <a:pt x="110" y="11"/>
                    <a:pt x="108" y="15"/>
                    <a:pt x="105" y="15"/>
                  </a:cubicBezTo>
                  <a:cubicBezTo>
                    <a:pt x="104" y="15"/>
                    <a:pt x="103" y="14"/>
                    <a:pt x="101" y="14"/>
                  </a:cubicBezTo>
                  <a:cubicBezTo>
                    <a:pt x="100" y="14"/>
                    <a:pt x="99" y="15"/>
                    <a:pt x="98" y="14"/>
                  </a:cubicBezTo>
                  <a:cubicBezTo>
                    <a:pt x="96" y="13"/>
                    <a:pt x="95" y="14"/>
                    <a:pt x="93" y="14"/>
                  </a:cubicBezTo>
                  <a:cubicBezTo>
                    <a:pt x="91" y="14"/>
                    <a:pt x="92" y="14"/>
                    <a:pt x="91" y="16"/>
                  </a:cubicBezTo>
                  <a:cubicBezTo>
                    <a:pt x="90" y="17"/>
                    <a:pt x="85" y="16"/>
                    <a:pt x="84" y="17"/>
                  </a:cubicBezTo>
                  <a:cubicBezTo>
                    <a:pt x="82" y="17"/>
                    <a:pt x="79" y="19"/>
                    <a:pt x="77" y="19"/>
                  </a:cubicBezTo>
                  <a:cubicBezTo>
                    <a:pt x="74" y="19"/>
                    <a:pt x="72" y="15"/>
                    <a:pt x="72" y="13"/>
                  </a:cubicBezTo>
                  <a:cubicBezTo>
                    <a:pt x="70" y="10"/>
                    <a:pt x="74" y="8"/>
                    <a:pt x="73" y="5"/>
                  </a:cubicBezTo>
                  <a:cubicBezTo>
                    <a:pt x="72" y="3"/>
                    <a:pt x="71" y="0"/>
                    <a:pt x="69" y="1"/>
                  </a:cubicBezTo>
                  <a:cubicBezTo>
                    <a:pt x="69" y="2"/>
                    <a:pt x="62" y="5"/>
                    <a:pt x="61" y="5"/>
                  </a:cubicBezTo>
                  <a:cubicBezTo>
                    <a:pt x="60" y="5"/>
                    <a:pt x="58" y="5"/>
                    <a:pt x="58" y="6"/>
                  </a:cubicBezTo>
                  <a:cubicBezTo>
                    <a:pt x="57" y="6"/>
                    <a:pt x="57" y="9"/>
                    <a:pt x="56" y="7"/>
                  </a:cubicBezTo>
                  <a:cubicBezTo>
                    <a:pt x="55" y="6"/>
                    <a:pt x="47" y="5"/>
                    <a:pt x="47" y="6"/>
                  </a:cubicBezTo>
                  <a:cubicBezTo>
                    <a:pt x="47" y="6"/>
                    <a:pt x="49" y="7"/>
                    <a:pt x="49" y="7"/>
                  </a:cubicBezTo>
                  <a:cubicBezTo>
                    <a:pt x="50" y="8"/>
                    <a:pt x="50" y="9"/>
                    <a:pt x="50" y="11"/>
                  </a:cubicBezTo>
                  <a:cubicBezTo>
                    <a:pt x="51" y="11"/>
                    <a:pt x="51" y="13"/>
                    <a:pt x="52" y="14"/>
                  </a:cubicBezTo>
                  <a:cubicBezTo>
                    <a:pt x="52" y="14"/>
                    <a:pt x="54" y="14"/>
                    <a:pt x="54" y="14"/>
                  </a:cubicBezTo>
                  <a:cubicBezTo>
                    <a:pt x="54" y="15"/>
                    <a:pt x="52" y="16"/>
                    <a:pt x="51" y="16"/>
                  </a:cubicBezTo>
                  <a:cubicBezTo>
                    <a:pt x="50" y="17"/>
                    <a:pt x="50" y="18"/>
                    <a:pt x="49" y="19"/>
                  </a:cubicBezTo>
                  <a:cubicBezTo>
                    <a:pt x="49" y="19"/>
                    <a:pt x="44" y="23"/>
                    <a:pt x="43" y="22"/>
                  </a:cubicBezTo>
                  <a:cubicBezTo>
                    <a:pt x="43" y="21"/>
                    <a:pt x="42" y="21"/>
                    <a:pt x="41" y="22"/>
                  </a:cubicBezTo>
                  <a:cubicBezTo>
                    <a:pt x="40" y="23"/>
                    <a:pt x="38" y="21"/>
                    <a:pt x="38" y="21"/>
                  </a:cubicBezTo>
                  <a:cubicBezTo>
                    <a:pt x="36" y="20"/>
                    <a:pt x="35" y="16"/>
                    <a:pt x="34" y="16"/>
                  </a:cubicBezTo>
                  <a:cubicBezTo>
                    <a:pt x="32" y="15"/>
                    <a:pt x="29" y="18"/>
                    <a:pt x="27" y="18"/>
                  </a:cubicBezTo>
                  <a:cubicBezTo>
                    <a:pt x="25" y="18"/>
                    <a:pt x="23" y="18"/>
                    <a:pt x="21" y="18"/>
                  </a:cubicBezTo>
                  <a:cubicBezTo>
                    <a:pt x="21" y="18"/>
                    <a:pt x="21" y="20"/>
                    <a:pt x="22" y="20"/>
                  </a:cubicBezTo>
                  <a:cubicBezTo>
                    <a:pt x="22" y="21"/>
                    <a:pt x="24" y="21"/>
                    <a:pt x="25" y="21"/>
                  </a:cubicBezTo>
                  <a:cubicBezTo>
                    <a:pt x="25" y="22"/>
                    <a:pt x="21" y="23"/>
                    <a:pt x="20" y="23"/>
                  </a:cubicBezTo>
                  <a:cubicBezTo>
                    <a:pt x="19" y="24"/>
                    <a:pt x="21" y="27"/>
                    <a:pt x="22" y="28"/>
                  </a:cubicBezTo>
                  <a:cubicBezTo>
                    <a:pt x="24" y="32"/>
                    <a:pt x="24" y="35"/>
                    <a:pt x="22" y="39"/>
                  </a:cubicBezTo>
                  <a:cubicBezTo>
                    <a:pt x="22" y="41"/>
                    <a:pt x="22" y="47"/>
                    <a:pt x="20" y="47"/>
                  </a:cubicBezTo>
                  <a:cubicBezTo>
                    <a:pt x="19" y="48"/>
                    <a:pt x="17" y="47"/>
                    <a:pt x="15" y="48"/>
                  </a:cubicBezTo>
                  <a:cubicBezTo>
                    <a:pt x="14" y="49"/>
                    <a:pt x="11" y="49"/>
                    <a:pt x="10" y="49"/>
                  </a:cubicBezTo>
                  <a:cubicBezTo>
                    <a:pt x="5" y="51"/>
                    <a:pt x="5" y="53"/>
                    <a:pt x="5" y="57"/>
                  </a:cubicBezTo>
                  <a:cubicBezTo>
                    <a:pt x="5" y="59"/>
                    <a:pt x="2" y="59"/>
                    <a:pt x="2" y="60"/>
                  </a:cubicBezTo>
                  <a:cubicBezTo>
                    <a:pt x="2" y="63"/>
                    <a:pt x="0" y="64"/>
                    <a:pt x="2" y="66"/>
                  </a:cubicBezTo>
                  <a:cubicBezTo>
                    <a:pt x="4" y="68"/>
                    <a:pt x="4" y="70"/>
                    <a:pt x="5" y="72"/>
                  </a:cubicBezTo>
                  <a:cubicBezTo>
                    <a:pt x="5" y="73"/>
                    <a:pt x="6" y="73"/>
                    <a:pt x="7" y="73"/>
                  </a:cubicBezTo>
                  <a:cubicBezTo>
                    <a:pt x="8" y="73"/>
                    <a:pt x="8" y="74"/>
                    <a:pt x="9" y="75"/>
                  </a:cubicBezTo>
                  <a:cubicBezTo>
                    <a:pt x="11" y="78"/>
                    <a:pt x="16" y="75"/>
                    <a:pt x="18" y="73"/>
                  </a:cubicBezTo>
                  <a:cubicBezTo>
                    <a:pt x="18" y="76"/>
                    <a:pt x="16" y="81"/>
                    <a:pt x="19" y="82"/>
                  </a:cubicBezTo>
                  <a:cubicBezTo>
                    <a:pt x="20" y="82"/>
                    <a:pt x="23" y="81"/>
                    <a:pt x="24" y="81"/>
                  </a:cubicBezTo>
                  <a:cubicBezTo>
                    <a:pt x="27" y="82"/>
                    <a:pt x="28" y="82"/>
                    <a:pt x="30" y="80"/>
                  </a:cubicBezTo>
                  <a:cubicBezTo>
                    <a:pt x="30" y="79"/>
                    <a:pt x="32" y="79"/>
                    <a:pt x="33" y="79"/>
                  </a:cubicBezTo>
                  <a:cubicBezTo>
                    <a:pt x="35" y="77"/>
                    <a:pt x="37" y="76"/>
                    <a:pt x="39" y="76"/>
                  </a:cubicBezTo>
                  <a:cubicBezTo>
                    <a:pt x="41" y="75"/>
                    <a:pt x="46" y="73"/>
                    <a:pt x="44" y="77"/>
                  </a:cubicBezTo>
                  <a:cubicBezTo>
                    <a:pt x="44" y="79"/>
                    <a:pt x="43" y="81"/>
                    <a:pt x="44" y="83"/>
                  </a:cubicBezTo>
                  <a:cubicBezTo>
                    <a:pt x="45" y="85"/>
                    <a:pt x="47" y="87"/>
                    <a:pt x="49" y="88"/>
                  </a:cubicBezTo>
                  <a:cubicBezTo>
                    <a:pt x="51" y="90"/>
                    <a:pt x="54" y="89"/>
                    <a:pt x="56" y="90"/>
                  </a:cubicBezTo>
                  <a:cubicBezTo>
                    <a:pt x="57" y="91"/>
                    <a:pt x="58" y="92"/>
                    <a:pt x="59" y="92"/>
                  </a:cubicBezTo>
                  <a:cubicBezTo>
                    <a:pt x="60" y="92"/>
                    <a:pt x="61" y="93"/>
                    <a:pt x="61" y="94"/>
                  </a:cubicBezTo>
                  <a:cubicBezTo>
                    <a:pt x="63" y="94"/>
                    <a:pt x="68" y="93"/>
                    <a:pt x="68" y="96"/>
                  </a:cubicBezTo>
                  <a:cubicBezTo>
                    <a:pt x="69" y="98"/>
                    <a:pt x="68" y="98"/>
                    <a:pt x="69" y="100"/>
                  </a:cubicBezTo>
                  <a:cubicBezTo>
                    <a:pt x="70" y="101"/>
                    <a:pt x="69" y="101"/>
                    <a:pt x="68" y="102"/>
                  </a:cubicBezTo>
                  <a:cubicBezTo>
                    <a:pt x="68" y="102"/>
                    <a:pt x="70" y="107"/>
                    <a:pt x="70" y="108"/>
                  </a:cubicBezTo>
                  <a:cubicBezTo>
                    <a:pt x="70" y="109"/>
                    <a:pt x="78" y="108"/>
                    <a:pt x="79" y="108"/>
                  </a:cubicBezTo>
                  <a:cubicBezTo>
                    <a:pt x="79" y="110"/>
                    <a:pt x="78" y="113"/>
                    <a:pt x="80" y="114"/>
                  </a:cubicBezTo>
                  <a:cubicBezTo>
                    <a:pt x="83" y="116"/>
                    <a:pt x="83" y="118"/>
                    <a:pt x="82" y="122"/>
                  </a:cubicBezTo>
                  <a:cubicBezTo>
                    <a:pt x="81" y="124"/>
                    <a:pt x="80" y="127"/>
                    <a:pt x="81" y="130"/>
                  </a:cubicBezTo>
                  <a:cubicBezTo>
                    <a:pt x="81" y="131"/>
                    <a:pt x="82" y="133"/>
                    <a:pt x="82" y="135"/>
                  </a:cubicBezTo>
                  <a:cubicBezTo>
                    <a:pt x="82" y="136"/>
                    <a:pt x="80" y="138"/>
                    <a:pt x="82" y="138"/>
                  </a:cubicBezTo>
                  <a:cubicBezTo>
                    <a:pt x="83" y="139"/>
                    <a:pt x="86" y="140"/>
                    <a:pt x="88" y="139"/>
                  </a:cubicBezTo>
                  <a:cubicBezTo>
                    <a:pt x="90" y="137"/>
                    <a:pt x="94" y="144"/>
                    <a:pt x="93" y="145"/>
                  </a:cubicBezTo>
                  <a:cubicBezTo>
                    <a:pt x="93" y="146"/>
                    <a:pt x="93" y="147"/>
                    <a:pt x="94" y="148"/>
                  </a:cubicBezTo>
                  <a:cubicBezTo>
                    <a:pt x="95" y="149"/>
                    <a:pt x="97" y="147"/>
                    <a:pt x="98" y="148"/>
                  </a:cubicBezTo>
                  <a:cubicBezTo>
                    <a:pt x="102" y="150"/>
                    <a:pt x="98" y="154"/>
                    <a:pt x="98" y="157"/>
                  </a:cubicBezTo>
                  <a:cubicBezTo>
                    <a:pt x="100" y="154"/>
                    <a:pt x="102" y="160"/>
                    <a:pt x="102" y="160"/>
                  </a:cubicBezTo>
                  <a:cubicBezTo>
                    <a:pt x="103" y="164"/>
                    <a:pt x="101" y="165"/>
                    <a:pt x="98" y="166"/>
                  </a:cubicBezTo>
                  <a:cubicBezTo>
                    <a:pt x="94" y="168"/>
                    <a:pt x="92" y="170"/>
                    <a:pt x="90" y="173"/>
                  </a:cubicBezTo>
                  <a:cubicBezTo>
                    <a:pt x="89" y="175"/>
                    <a:pt x="88" y="176"/>
                    <a:pt x="86" y="177"/>
                  </a:cubicBezTo>
                  <a:cubicBezTo>
                    <a:pt x="85" y="179"/>
                    <a:pt x="83" y="180"/>
                    <a:pt x="81" y="182"/>
                  </a:cubicBezTo>
                  <a:cubicBezTo>
                    <a:pt x="83" y="182"/>
                    <a:pt x="85" y="181"/>
                    <a:pt x="86" y="181"/>
                  </a:cubicBezTo>
                  <a:cubicBezTo>
                    <a:pt x="87" y="181"/>
                    <a:pt x="88" y="183"/>
                    <a:pt x="89" y="183"/>
                  </a:cubicBezTo>
                  <a:cubicBezTo>
                    <a:pt x="89" y="184"/>
                    <a:pt x="90" y="185"/>
                    <a:pt x="91" y="186"/>
                  </a:cubicBezTo>
                  <a:cubicBezTo>
                    <a:pt x="92" y="187"/>
                    <a:pt x="93" y="186"/>
                    <a:pt x="94" y="187"/>
                  </a:cubicBezTo>
                  <a:cubicBezTo>
                    <a:pt x="96" y="189"/>
                    <a:pt x="100" y="190"/>
                    <a:pt x="101" y="193"/>
                  </a:cubicBezTo>
                  <a:cubicBezTo>
                    <a:pt x="102" y="195"/>
                    <a:pt x="103" y="199"/>
                    <a:pt x="104" y="201"/>
                  </a:cubicBezTo>
                  <a:cubicBezTo>
                    <a:pt x="105" y="200"/>
                    <a:pt x="106" y="199"/>
                    <a:pt x="107" y="197"/>
                  </a:cubicBezTo>
                  <a:cubicBezTo>
                    <a:pt x="107" y="196"/>
                    <a:pt x="108" y="194"/>
                    <a:pt x="109" y="193"/>
                  </a:cubicBezTo>
                  <a:cubicBezTo>
                    <a:pt x="110" y="190"/>
                    <a:pt x="113" y="189"/>
                    <a:pt x="116" y="187"/>
                  </a:cubicBezTo>
                  <a:cubicBezTo>
                    <a:pt x="118" y="185"/>
                    <a:pt x="118" y="183"/>
                    <a:pt x="119" y="180"/>
                  </a:cubicBezTo>
                  <a:cubicBezTo>
                    <a:pt x="121" y="176"/>
                    <a:pt x="124" y="175"/>
                    <a:pt x="126" y="172"/>
                  </a:cubicBezTo>
                  <a:cubicBezTo>
                    <a:pt x="129" y="169"/>
                    <a:pt x="126" y="165"/>
                    <a:pt x="127" y="161"/>
                  </a:cubicBezTo>
                  <a:cubicBezTo>
                    <a:pt x="128" y="160"/>
                    <a:pt x="128" y="159"/>
                    <a:pt x="128" y="157"/>
                  </a:cubicBezTo>
                  <a:cubicBezTo>
                    <a:pt x="128" y="156"/>
                    <a:pt x="128" y="156"/>
                    <a:pt x="129" y="156"/>
                  </a:cubicBezTo>
                  <a:cubicBezTo>
                    <a:pt x="131" y="155"/>
                    <a:pt x="132" y="153"/>
                    <a:pt x="133" y="152"/>
                  </a:cubicBezTo>
                  <a:cubicBezTo>
                    <a:pt x="134" y="151"/>
                    <a:pt x="135" y="150"/>
                    <a:pt x="137" y="149"/>
                  </a:cubicBezTo>
                  <a:cubicBezTo>
                    <a:pt x="138" y="149"/>
                    <a:pt x="139" y="148"/>
                    <a:pt x="141" y="147"/>
                  </a:cubicBezTo>
                  <a:cubicBezTo>
                    <a:pt x="142" y="147"/>
                    <a:pt x="143" y="148"/>
                    <a:pt x="144" y="148"/>
                  </a:cubicBezTo>
                  <a:cubicBezTo>
                    <a:pt x="145" y="148"/>
                    <a:pt x="144" y="147"/>
                    <a:pt x="144" y="147"/>
                  </a:cubicBezTo>
                  <a:cubicBezTo>
                    <a:pt x="143" y="146"/>
                    <a:pt x="147" y="145"/>
                    <a:pt x="147" y="145"/>
                  </a:cubicBezTo>
                  <a:cubicBezTo>
                    <a:pt x="147" y="145"/>
                    <a:pt x="149" y="142"/>
                    <a:pt x="149" y="143"/>
                  </a:cubicBezTo>
                  <a:cubicBezTo>
                    <a:pt x="150" y="144"/>
                    <a:pt x="155" y="142"/>
                    <a:pt x="155" y="142"/>
                  </a:cubicBezTo>
                  <a:cubicBezTo>
                    <a:pt x="156" y="142"/>
                    <a:pt x="155" y="143"/>
                    <a:pt x="156" y="143"/>
                  </a:cubicBezTo>
                  <a:cubicBezTo>
                    <a:pt x="157" y="143"/>
                    <a:pt x="160" y="143"/>
                    <a:pt x="161" y="142"/>
                  </a:cubicBezTo>
                  <a:cubicBezTo>
                    <a:pt x="162" y="141"/>
                    <a:pt x="162" y="140"/>
                    <a:pt x="163" y="139"/>
                  </a:cubicBezTo>
                  <a:cubicBezTo>
                    <a:pt x="164" y="139"/>
                    <a:pt x="165" y="138"/>
                    <a:pt x="165" y="137"/>
                  </a:cubicBezTo>
                  <a:cubicBezTo>
                    <a:pt x="166" y="136"/>
                    <a:pt x="165" y="134"/>
                    <a:pt x="166" y="133"/>
                  </a:cubicBezTo>
                  <a:cubicBezTo>
                    <a:pt x="167" y="132"/>
                    <a:pt x="168" y="131"/>
                    <a:pt x="169" y="130"/>
                  </a:cubicBezTo>
                  <a:cubicBezTo>
                    <a:pt x="171" y="127"/>
                    <a:pt x="172" y="126"/>
                    <a:pt x="172" y="123"/>
                  </a:cubicBezTo>
                  <a:cubicBezTo>
                    <a:pt x="172" y="121"/>
                    <a:pt x="172" y="120"/>
                    <a:pt x="173" y="118"/>
                  </a:cubicBezTo>
                  <a:cubicBezTo>
                    <a:pt x="173" y="117"/>
                    <a:pt x="174" y="117"/>
                    <a:pt x="175" y="116"/>
                  </a:cubicBezTo>
                  <a:cubicBezTo>
                    <a:pt x="176" y="115"/>
                    <a:pt x="175" y="113"/>
                    <a:pt x="175" y="112"/>
                  </a:cubicBezTo>
                  <a:cubicBezTo>
                    <a:pt x="175" y="110"/>
                    <a:pt x="176" y="109"/>
                    <a:pt x="176" y="107"/>
                  </a:cubicBezTo>
                  <a:cubicBezTo>
                    <a:pt x="177" y="104"/>
                    <a:pt x="176" y="101"/>
                    <a:pt x="176" y="98"/>
                  </a:cubicBezTo>
                  <a:cubicBezTo>
                    <a:pt x="176" y="96"/>
                    <a:pt x="175" y="94"/>
                    <a:pt x="176" y="93"/>
                  </a:cubicBezTo>
                  <a:cubicBezTo>
                    <a:pt x="177" y="91"/>
                    <a:pt x="176" y="92"/>
                    <a:pt x="176" y="90"/>
                  </a:cubicBezTo>
                  <a:cubicBezTo>
                    <a:pt x="176" y="90"/>
                    <a:pt x="178" y="91"/>
                    <a:pt x="178" y="91"/>
                  </a:cubicBezTo>
                  <a:cubicBezTo>
                    <a:pt x="178" y="91"/>
                    <a:pt x="178" y="90"/>
                    <a:pt x="178" y="90"/>
                  </a:cubicBezTo>
                  <a:cubicBezTo>
                    <a:pt x="178" y="90"/>
                    <a:pt x="179" y="90"/>
                    <a:pt x="179" y="90"/>
                  </a:cubicBezTo>
                  <a:cubicBezTo>
                    <a:pt x="181" y="90"/>
                    <a:pt x="182" y="87"/>
                    <a:pt x="182" y="86"/>
                  </a:cubicBezTo>
                  <a:cubicBezTo>
                    <a:pt x="183" y="85"/>
                    <a:pt x="184" y="83"/>
                    <a:pt x="185" y="81"/>
                  </a:cubicBezTo>
                  <a:cubicBezTo>
                    <a:pt x="187" y="79"/>
                    <a:pt x="189" y="79"/>
                    <a:pt x="190" y="77"/>
                  </a:cubicBezTo>
                  <a:cubicBezTo>
                    <a:pt x="195" y="71"/>
                    <a:pt x="199" y="64"/>
                    <a:pt x="196" y="57"/>
                  </a:cubicBezTo>
                  <a:cubicBezTo>
                    <a:pt x="194" y="53"/>
                    <a:pt x="198" y="60"/>
                    <a:pt x="196" y="57"/>
                  </a:cubicBezTo>
                  <a:close/>
                  <a:moveTo>
                    <a:pt x="115" y="186"/>
                  </a:moveTo>
                  <a:cubicBezTo>
                    <a:pt x="113" y="187"/>
                    <a:pt x="112" y="189"/>
                    <a:pt x="110" y="190"/>
                  </a:cubicBezTo>
                  <a:cubicBezTo>
                    <a:pt x="107" y="191"/>
                    <a:pt x="112" y="188"/>
                    <a:pt x="112" y="187"/>
                  </a:cubicBezTo>
                  <a:cubicBezTo>
                    <a:pt x="113" y="186"/>
                    <a:pt x="114" y="184"/>
                    <a:pt x="116" y="182"/>
                  </a:cubicBezTo>
                  <a:cubicBezTo>
                    <a:pt x="118" y="180"/>
                    <a:pt x="117" y="184"/>
                    <a:pt x="115" y="186"/>
                  </a:cubicBezTo>
                  <a:cubicBezTo>
                    <a:pt x="115" y="186"/>
                    <a:pt x="116" y="185"/>
                    <a:pt x="115" y="186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632" name="Freeform 629">
              <a:extLst>
                <a:ext uri="{FF2B5EF4-FFF2-40B4-BE49-F238E27FC236}">
                  <a16:creationId xmlns:a16="http://schemas.microsoft.com/office/drawing/2014/main" id="{D630FAFF-6C57-004F-82F1-B1468819D296}"/>
                </a:ext>
              </a:extLst>
            </p:cNvPr>
            <p:cNvSpPr>
              <a:spLocks/>
            </p:cNvSpPr>
            <p:nvPr/>
          </p:nvSpPr>
          <p:spPr bwMode="auto">
            <a:xfrm>
              <a:off x="2504092" y="4693775"/>
              <a:ext cx="92917" cy="96471"/>
            </a:xfrm>
            <a:custGeom>
              <a:avLst/>
              <a:gdLst>
                <a:gd name="T0" fmla="*/ 21 w 27"/>
                <a:gd name="T1" fmla="*/ 10 h 28"/>
                <a:gd name="T2" fmla="*/ 17 w 27"/>
                <a:gd name="T3" fmla="*/ 7 h 28"/>
                <a:gd name="T4" fmla="*/ 14 w 27"/>
                <a:gd name="T5" fmla="*/ 6 h 28"/>
                <a:gd name="T6" fmla="*/ 11 w 27"/>
                <a:gd name="T7" fmla="*/ 3 h 28"/>
                <a:gd name="T8" fmla="*/ 6 w 27"/>
                <a:gd name="T9" fmla="*/ 2 h 28"/>
                <a:gd name="T10" fmla="*/ 4 w 27"/>
                <a:gd name="T11" fmla="*/ 3 h 28"/>
                <a:gd name="T12" fmla="*/ 3 w 27"/>
                <a:gd name="T13" fmla="*/ 6 h 28"/>
                <a:gd name="T14" fmla="*/ 3 w 27"/>
                <a:gd name="T15" fmla="*/ 12 h 28"/>
                <a:gd name="T16" fmla="*/ 2 w 27"/>
                <a:gd name="T17" fmla="*/ 17 h 28"/>
                <a:gd name="T18" fmla="*/ 1 w 27"/>
                <a:gd name="T19" fmla="*/ 22 h 28"/>
                <a:gd name="T20" fmla="*/ 4 w 27"/>
                <a:gd name="T21" fmla="*/ 25 h 28"/>
                <a:gd name="T22" fmla="*/ 9 w 27"/>
                <a:gd name="T23" fmla="*/ 26 h 28"/>
                <a:gd name="T24" fmla="*/ 13 w 27"/>
                <a:gd name="T25" fmla="*/ 28 h 28"/>
                <a:gd name="T26" fmla="*/ 19 w 27"/>
                <a:gd name="T27" fmla="*/ 28 h 28"/>
                <a:gd name="T28" fmla="*/ 24 w 27"/>
                <a:gd name="T29" fmla="*/ 25 h 28"/>
                <a:gd name="T30" fmla="*/ 26 w 27"/>
                <a:gd name="T31" fmla="*/ 19 h 28"/>
                <a:gd name="T32" fmla="*/ 24 w 27"/>
                <a:gd name="T33" fmla="*/ 14 h 28"/>
                <a:gd name="T34" fmla="*/ 21 w 27"/>
                <a:gd name="T35" fmla="*/ 10 h 28"/>
                <a:gd name="T36" fmla="*/ 21 w 27"/>
                <a:gd name="T37" fmla="*/ 1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" h="28">
                  <a:moveTo>
                    <a:pt x="21" y="10"/>
                  </a:moveTo>
                  <a:cubicBezTo>
                    <a:pt x="20" y="8"/>
                    <a:pt x="18" y="8"/>
                    <a:pt x="17" y="7"/>
                  </a:cubicBezTo>
                  <a:cubicBezTo>
                    <a:pt x="16" y="6"/>
                    <a:pt x="15" y="7"/>
                    <a:pt x="14" y="6"/>
                  </a:cubicBezTo>
                  <a:cubicBezTo>
                    <a:pt x="13" y="5"/>
                    <a:pt x="12" y="4"/>
                    <a:pt x="11" y="3"/>
                  </a:cubicBezTo>
                  <a:cubicBezTo>
                    <a:pt x="10" y="0"/>
                    <a:pt x="9" y="1"/>
                    <a:pt x="6" y="2"/>
                  </a:cubicBezTo>
                  <a:cubicBezTo>
                    <a:pt x="5" y="2"/>
                    <a:pt x="5" y="1"/>
                    <a:pt x="4" y="3"/>
                  </a:cubicBezTo>
                  <a:cubicBezTo>
                    <a:pt x="3" y="4"/>
                    <a:pt x="3" y="5"/>
                    <a:pt x="3" y="6"/>
                  </a:cubicBezTo>
                  <a:cubicBezTo>
                    <a:pt x="3" y="8"/>
                    <a:pt x="3" y="10"/>
                    <a:pt x="3" y="12"/>
                  </a:cubicBezTo>
                  <a:cubicBezTo>
                    <a:pt x="3" y="13"/>
                    <a:pt x="3" y="15"/>
                    <a:pt x="2" y="17"/>
                  </a:cubicBezTo>
                  <a:cubicBezTo>
                    <a:pt x="0" y="19"/>
                    <a:pt x="0" y="19"/>
                    <a:pt x="1" y="22"/>
                  </a:cubicBezTo>
                  <a:cubicBezTo>
                    <a:pt x="2" y="24"/>
                    <a:pt x="2" y="24"/>
                    <a:pt x="4" y="25"/>
                  </a:cubicBezTo>
                  <a:cubicBezTo>
                    <a:pt x="6" y="25"/>
                    <a:pt x="8" y="25"/>
                    <a:pt x="9" y="26"/>
                  </a:cubicBezTo>
                  <a:cubicBezTo>
                    <a:pt x="10" y="26"/>
                    <a:pt x="12" y="28"/>
                    <a:pt x="13" y="28"/>
                  </a:cubicBezTo>
                  <a:cubicBezTo>
                    <a:pt x="15" y="27"/>
                    <a:pt x="17" y="28"/>
                    <a:pt x="19" y="28"/>
                  </a:cubicBezTo>
                  <a:cubicBezTo>
                    <a:pt x="20" y="28"/>
                    <a:pt x="23" y="26"/>
                    <a:pt x="24" y="25"/>
                  </a:cubicBezTo>
                  <a:cubicBezTo>
                    <a:pt x="26" y="23"/>
                    <a:pt x="27" y="21"/>
                    <a:pt x="26" y="19"/>
                  </a:cubicBezTo>
                  <a:cubicBezTo>
                    <a:pt x="25" y="17"/>
                    <a:pt x="25" y="16"/>
                    <a:pt x="24" y="14"/>
                  </a:cubicBezTo>
                  <a:cubicBezTo>
                    <a:pt x="24" y="12"/>
                    <a:pt x="23" y="11"/>
                    <a:pt x="21" y="10"/>
                  </a:cubicBezTo>
                  <a:cubicBezTo>
                    <a:pt x="20" y="9"/>
                    <a:pt x="22" y="10"/>
                    <a:pt x="21" y="10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633" name="Freeform 630">
              <a:extLst>
                <a:ext uri="{FF2B5EF4-FFF2-40B4-BE49-F238E27FC236}">
                  <a16:creationId xmlns:a16="http://schemas.microsoft.com/office/drawing/2014/main" id="{92FBFA9D-F901-354C-9A0F-4A6FCD9C9D38}"/>
                </a:ext>
              </a:extLst>
            </p:cNvPr>
            <p:cNvSpPr>
              <a:spLocks/>
            </p:cNvSpPr>
            <p:nvPr/>
          </p:nvSpPr>
          <p:spPr bwMode="auto">
            <a:xfrm>
              <a:off x="2238279" y="4542010"/>
              <a:ext cx="355202" cy="617648"/>
            </a:xfrm>
            <a:custGeom>
              <a:avLst/>
              <a:gdLst>
                <a:gd name="T0" fmla="*/ 80 w 103"/>
                <a:gd name="T1" fmla="*/ 52 h 179"/>
                <a:gd name="T2" fmla="*/ 85 w 103"/>
                <a:gd name="T3" fmla="*/ 42 h 179"/>
                <a:gd name="T4" fmla="*/ 102 w 103"/>
                <a:gd name="T5" fmla="*/ 29 h 179"/>
                <a:gd name="T6" fmla="*/ 99 w 103"/>
                <a:gd name="T7" fmla="*/ 21 h 179"/>
                <a:gd name="T8" fmla="*/ 94 w 103"/>
                <a:gd name="T9" fmla="*/ 29 h 179"/>
                <a:gd name="T10" fmla="*/ 82 w 103"/>
                <a:gd name="T11" fmla="*/ 30 h 179"/>
                <a:gd name="T12" fmla="*/ 79 w 103"/>
                <a:gd name="T13" fmla="*/ 28 h 179"/>
                <a:gd name="T14" fmla="*/ 81 w 103"/>
                <a:gd name="T15" fmla="*/ 22 h 179"/>
                <a:gd name="T16" fmla="*/ 64 w 103"/>
                <a:gd name="T17" fmla="*/ 9 h 179"/>
                <a:gd name="T18" fmla="*/ 57 w 103"/>
                <a:gd name="T19" fmla="*/ 2 h 179"/>
                <a:gd name="T20" fmla="*/ 48 w 103"/>
                <a:gd name="T21" fmla="*/ 4 h 179"/>
                <a:gd name="T22" fmla="*/ 39 w 103"/>
                <a:gd name="T23" fmla="*/ 1 h 179"/>
                <a:gd name="T24" fmla="*/ 35 w 103"/>
                <a:gd name="T25" fmla="*/ 9 h 179"/>
                <a:gd name="T26" fmla="*/ 27 w 103"/>
                <a:gd name="T27" fmla="*/ 22 h 179"/>
                <a:gd name="T28" fmla="*/ 25 w 103"/>
                <a:gd name="T29" fmla="*/ 32 h 179"/>
                <a:gd name="T30" fmla="*/ 21 w 103"/>
                <a:gd name="T31" fmla="*/ 39 h 179"/>
                <a:gd name="T32" fmla="*/ 19 w 103"/>
                <a:gd name="T33" fmla="*/ 47 h 179"/>
                <a:gd name="T34" fmla="*/ 17 w 103"/>
                <a:gd name="T35" fmla="*/ 52 h 179"/>
                <a:gd name="T36" fmla="*/ 20 w 103"/>
                <a:gd name="T37" fmla="*/ 61 h 179"/>
                <a:gd name="T38" fmla="*/ 18 w 103"/>
                <a:gd name="T39" fmla="*/ 79 h 179"/>
                <a:gd name="T40" fmla="*/ 15 w 103"/>
                <a:gd name="T41" fmla="*/ 94 h 179"/>
                <a:gd name="T42" fmla="*/ 10 w 103"/>
                <a:gd name="T43" fmla="*/ 117 h 179"/>
                <a:gd name="T44" fmla="*/ 13 w 103"/>
                <a:gd name="T45" fmla="*/ 130 h 179"/>
                <a:gd name="T46" fmla="*/ 12 w 103"/>
                <a:gd name="T47" fmla="*/ 135 h 179"/>
                <a:gd name="T48" fmla="*/ 8 w 103"/>
                <a:gd name="T49" fmla="*/ 147 h 179"/>
                <a:gd name="T50" fmla="*/ 5 w 103"/>
                <a:gd name="T51" fmla="*/ 156 h 179"/>
                <a:gd name="T52" fmla="*/ 8 w 103"/>
                <a:gd name="T53" fmla="*/ 170 h 179"/>
                <a:gd name="T54" fmla="*/ 13 w 103"/>
                <a:gd name="T55" fmla="*/ 176 h 179"/>
                <a:gd name="T56" fmla="*/ 23 w 103"/>
                <a:gd name="T57" fmla="*/ 178 h 179"/>
                <a:gd name="T58" fmla="*/ 27 w 103"/>
                <a:gd name="T59" fmla="*/ 179 h 179"/>
                <a:gd name="T60" fmla="*/ 24 w 103"/>
                <a:gd name="T61" fmla="*/ 169 h 179"/>
                <a:gd name="T62" fmla="*/ 25 w 103"/>
                <a:gd name="T63" fmla="*/ 163 h 179"/>
                <a:gd name="T64" fmla="*/ 28 w 103"/>
                <a:gd name="T65" fmla="*/ 163 h 179"/>
                <a:gd name="T66" fmla="*/ 31 w 103"/>
                <a:gd name="T67" fmla="*/ 157 h 179"/>
                <a:gd name="T68" fmla="*/ 40 w 103"/>
                <a:gd name="T69" fmla="*/ 151 h 179"/>
                <a:gd name="T70" fmla="*/ 41 w 103"/>
                <a:gd name="T71" fmla="*/ 145 h 179"/>
                <a:gd name="T72" fmla="*/ 32 w 103"/>
                <a:gd name="T73" fmla="*/ 140 h 179"/>
                <a:gd name="T74" fmla="*/ 39 w 103"/>
                <a:gd name="T75" fmla="*/ 131 h 179"/>
                <a:gd name="T76" fmla="*/ 43 w 103"/>
                <a:gd name="T77" fmla="*/ 124 h 179"/>
                <a:gd name="T78" fmla="*/ 48 w 103"/>
                <a:gd name="T79" fmla="*/ 116 h 179"/>
                <a:gd name="T80" fmla="*/ 51 w 103"/>
                <a:gd name="T81" fmla="*/ 114 h 179"/>
                <a:gd name="T82" fmla="*/ 45 w 103"/>
                <a:gd name="T83" fmla="*/ 113 h 179"/>
                <a:gd name="T84" fmla="*/ 54 w 103"/>
                <a:gd name="T85" fmla="*/ 108 h 179"/>
                <a:gd name="T86" fmla="*/ 58 w 103"/>
                <a:gd name="T87" fmla="*/ 102 h 179"/>
                <a:gd name="T88" fmla="*/ 59 w 103"/>
                <a:gd name="T89" fmla="*/ 97 h 179"/>
                <a:gd name="T90" fmla="*/ 60 w 103"/>
                <a:gd name="T91" fmla="*/ 96 h 179"/>
                <a:gd name="T92" fmla="*/ 76 w 103"/>
                <a:gd name="T93" fmla="*/ 93 h 179"/>
                <a:gd name="T94" fmla="*/ 84 w 103"/>
                <a:gd name="T95" fmla="*/ 87 h 179"/>
                <a:gd name="T96" fmla="*/ 83 w 103"/>
                <a:gd name="T97" fmla="*/ 78 h 179"/>
                <a:gd name="T98" fmla="*/ 78 w 103"/>
                <a:gd name="T99" fmla="*/ 69 h 179"/>
                <a:gd name="T100" fmla="*/ 78 w 103"/>
                <a:gd name="T101" fmla="*/ 66 h 179"/>
                <a:gd name="T102" fmla="*/ 78 w 103"/>
                <a:gd name="T103" fmla="*/ 62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03" h="179">
                  <a:moveTo>
                    <a:pt x="78" y="62"/>
                  </a:moveTo>
                  <a:cubicBezTo>
                    <a:pt x="81" y="59"/>
                    <a:pt x="79" y="56"/>
                    <a:pt x="80" y="52"/>
                  </a:cubicBezTo>
                  <a:cubicBezTo>
                    <a:pt x="80" y="51"/>
                    <a:pt x="80" y="49"/>
                    <a:pt x="80" y="48"/>
                  </a:cubicBezTo>
                  <a:cubicBezTo>
                    <a:pt x="81" y="45"/>
                    <a:pt x="83" y="44"/>
                    <a:pt x="85" y="42"/>
                  </a:cubicBezTo>
                  <a:cubicBezTo>
                    <a:pt x="89" y="39"/>
                    <a:pt x="91" y="34"/>
                    <a:pt x="95" y="31"/>
                  </a:cubicBezTo>
                  <a:cubicBezTo>
                    <a:pt x="97" y="30"/>
                    <a:pt x="100" y="30"/>
                    <a:pt x="102" y="29"/>
                  </a:cubicBezTo>
                  <a:cubicBezTo>
                    <a:pt x="103" y="27"/>
                    <a:pt x="102" y="24"/>
                    <a:pt x="101" y="23"/>
                  </a:cubicBezTo>
                  <a:cubicBezTo>
                    <a:pt x="100" y="21"/>
                    <a:pt x="101" y="21"/>
                    <a:pt x="99" y="21"/>
                  </a:cubicBezTo>
                  <a:cubicBezTo>
                    <a:pt x="97" y="20"/>
                    <a:pt x="98" y="24"/>
                    <a:pt x="97" y="25"/>
                  </a:cubicBezTo>
                  <a:cubicBezTo>
                    <a:pt x="96" y="26"/>
                    <a:pt x="95" y="28"/>
                    <a:pt x="94" y="29"/>
                  </a:cubicBezTo>
                  <a:cubicBezTo>
                    <a:pt x="93" y="30"/>
                    <a:pt x="90" y="29"/>
                    <a:pt x="88" y="30"/>
                  </a:cubicBezTo>
                  <a:cubicBezTo>
                    <a:pt x="87" y="32"/>
                    <a:pt x="84" y="30"/>
                    <a:pt x="82" y="30"/>
                  </a:cubicBezTo>
                  <a:cubicBezTo>
                    <a:pt x="81" y="30"/>
                    <a:pt x="79" y="31"/>
                    <a:pt x="78" y="30"/>
                  </a:cubicBezTo>
                  <a:cubicBezTo>
                    <a:pt x="76" y="30"/>
                    <a:pt x="79" y="28"/>
                    <a:pt x="79" y="28"/>
                  </a:cubicBezTo>
                  <a:cubicBezTo>
                    <a:pt x="80" y="27"/>
                    <a:pt x="79" y="26"/>
                    <a:pt x="79" y="26"/>
                  </a:cubicBezTo>
                  <a:cubicBezTo>
                    <a:pt x="79" y="24"/>
                    <a:pt x="80" y="23"/>
                    <a:pt x="81" y="22"/>
                  </a:cubicBezTo>
                  <a:cubicBezTo>
                    <a:pt x="85" y="18"/>
                    <a:pt x="77" y="16"/>
                    <a:pt x="74" y="14"/>
                  </a:cubicBezTo>
                  <a:cubicBezTo>
                    <a:pt x="71" y="12"/>
                    <a:pt x="67" y="12"/>
                    <a:pt x="64" y="9"/>
                  </a:cubicBezTo>
                  <a:cubicBezTo>
                    <a:pt x="63" y="8"/>
                    <a:pt x="61" y="7"/>
                    <a:pt x="60" y="6"/>
                  </a:cubicBezTo>
                  <a:cubicBezTo>
                    <a:pt x="59" y="4"/>
                    <a:pt x="58" y="2"/>
                    <a:pt x="57" y="2"/>
                  </a:cubicBezTo>
                  <a:cubicBezTo>
                    <a:pt x="56" y="1"/>
                    <a:pt x="53" y="1"/>
                    <a:pt x="52" y="2"/>
                  </a:cubicBezTo>
                  <a:cubicBezTo>
                    <a:pt x="51" y="3"/>
                    <a:pt x="50" y="6"/>
                    <a:pt x="48" y="4"/>
                  </a:cubicBezTo>
                  <a:cubicBezTo>
                    <a:pt x="47" y="2"/>
                    <a:pt x="45" y="2"/>
                    <a:pt x="43" y="2"/>
                  </a:cubicBezTo>
                  <a:cubicBezTo>
                    <a:pt x="41" y="2"/>
                    <a:pt x="41" y="0"/>
                    <a:pt x="39" y="1"/>
                  </a:cubicBezTo>
                  <a:cubicBezTo>
                    <a:pt x="38" y="2"/>
                    <a:pt x="35" y="3"/>
                    <a:pt x="35" y="4"/>
                  </a:cubicBezTo>
                  <a:cubicBezTo>
                    <a:pt x="34" y="6"/>
                    <a:pt x="35" y="8"/>
                    <a:pt x="35" y="9"/>
                  </a:cubicBezTo>
                  <a:cubicBezTo>
                    <a:pt x="34" y="13"/>
                    <a:pt x="31" y="13"/>
                    <a:pt x="28" y="14"/>
                  </a:cubicBezTo>
                  <a:cubicBezTo>
                    <a:pt x="26" y="15"/>
                    <a:pt x="27" y="20"/>
                    <a:pt x="27" y="22"/>
                  </a:cubicBezTo>
                  <a:cubicBezTo>
                    <a:pt x="27" y="24"/>
                    <a:pt x="28" y="26"/>
                    <a:pt x="28" y="27"/>
                  </a:cubicBezTo>
                  <a:cubicBezTo>
                    <a:pt x="28" y="28"/>
                    <a:pt x="25" y="31"/>
                    <a:pt x="25" y="32"/>
                  </a:cubicBezTo>
                  <a:cubicBezTo>
                    <a:pt x="24" y="33"/>
                    <a:pt x="21" y="35"/>
                    <a:pt x="21" y="36"/>
                  </a:cubicBezTo>
                  <a:cubicBezTo>
                    <a:pt x="21" y="37"/>
                    <a:pt x="21" y="38"/>
                    <a:pt x="21" y="39"/>
                  </a:cubicBezTo>
                  <a:cubicBezTo>
                    <a:pt x="21" y="40"/>
                    <a:pt x="20" y="41"/>
                    <a:pt x="20" y="42"/>
                  </a:cubicBezTo>
                  <a:cubicBezTo>
                    <a:pt x="20" y="43"/>
                    <a:pt x="21" y="46"/>
                    <a:pt x="19" y="47"/>
                  </a:cubicBezTo>
                  <a:cubicBezTo>
                    <a:pt x="19" y="48"/>
                    <a:pt x="19" y="50"/>
                    <a:pt x="19" y="51"/>
                  </a:cubicBezTo>
                  <a:cubicBezTo>
                    <a:pt x="18" y="51"/>
                    <a:pt x="17" y="51"/>
                    <a:pt x="17" y="52"/>
                  </a:cubicBezTo>
                  <a:cubicBezTo>
                    <a:pt x="17" y="54"/>
                    <a:pt x="19" y="55"/>
                    <a:pt x="19" y="57"/>
                  </a:cubicBezTo>
                  <a:cubicBezTo>
                    <a:pt x="19" y="58"/>
                    <a:pt x="19" y="60"/>
                    <a:pt x="20" y="61"/>
                  </a:cubicBezTo>
                  <a:cubicBezTo>
                    <a:pt x="22" y="65"/>
                    <a:pt x="18" y="69"/>
                    <a:pt x="18" y="73"/>
                  </a:cubicBezTo>
                  <a:cubicBezTo>
                    <a:pt x="17" y="75"/>
                    <a:pt x="19" y="77"/>
                    <a:pt x="18" y="79"/>
                  </a:cubicBezTo>
                  <a:cubicBezTo>
                    <a:pt x="17" y="80"/>
                    <a:pt x="15" y="81"/>
                    <a:pt x="14" y="83"/>
                  </a:cubicBezTo>
                  <a:cubicBezTo>
                    <a:pt x="13" y="85"/>
                    <a:pt x="17" y="93"/>
                    <a:pt x="15" y="94"/>
                  </a:cubicBezTo>
                  <a:cubicBezTo>
                    <a:pt x="11" y="96"/>
                    <a:pt x="12" y="101"/>
                    <a:pt x="11" y="105"/>
                  </a:cubicBezTo>
                  <a:cubicBezTo>
                    <a:pt x="9" y="108"/>
                    <a:pt x="10" y="113"/>
                    <a:pt x="10" y="117"/>
                  </a:cubicBezTo>
                  <a:cubicBezTo>
                    <a:pt x="10" y="120"/>
                    <a:pt x="10" y="123"/>
                    <a:pt x="10" y="126"/>
                  </a:cubicBezTo>
                  <a:cubicBezTo>
                    <a:pt x="10" y="127"/>
                    <a:pt x="15" y="130"/>
                    <a:pt x="13" y="130"/>
                  </a:cubicBezTo>
                  <a:cubicBezTo>
                    <a:pt x="13" y="130"/>
                    <a:pt x="9" y="131"/>
                    <a:pt x="11" y="132"/>
                  </a:cubicBezTo>
                  <a:cubicBezTo>
                    <a:pt x="13" y="132"/>
                    <a:pt x="13" y="133"/>
                    <a:pt x="12" y="135"/>
                  </a:cubicBezTo>
                  <a:cubicBezTo>
                    <a:pt x="11" y="137"/>
                    <a:pt x="11" y="139"/>
                    <a:pt x="11" y="142"/>
                  </a:cubicBezTo>
                  <a:cubicBezTo>
                    <a:pt x="11" y="144"/>
                    <a:pt x="9" y="145"/>
                    <a:pt x="8" y="147"/>
                  </a:cubicBezTo>
                  <a:cubicBezTo>
                    <a:pt x="7" y="148"/>
                    <a:pt x="8" y="150"/>
                    <a:pt x="8" y="152"/>
                  </a:cubicBezTo>
                  <a:cubicBezTo>
                    <a:pt x="8" y="153"/>
                    <a:pt x="6" y="156"/>
                    <a:pt x="5" y="156"/>
                  </a:cubicBezTo>
                  <a:cubicBezTo>
                    <a:pt x="0" y="158"/>
                    <a:pt x="3" y="164"/>
                    <a:pt x="4" y="167"/>
                  </a:cubicBezTo>
                  <a:cubicBezTo>
                    <a:pt x="5" y="169"/>
                    <a:pt x="8" y="166"/>
                    <a:pt x="8" y="170"/>
                  </a:cubicBezTo>
                  <a:cubicBezTo>
                    <a:pt x="8" y="171"/>
                    <a:pt x="7" y="174"/>
                    <a:pt x="9" y="175"/>
                  </a:cubicBezTo>
                  <a:cubicBezTo>
                    <a:pt x="10" y="176"/>
                    <a:pt x="11" y="176"/>
                    <a:pt x="13" y="176"/>
                  </a:cubicBezTo>
                  <a:cubicBezTo>
                    <a:pt x="15" y="177"/>
                    <a:pt x="18" y="177"/>
                    <a:pt x="20" y="177"/>
                  </a:cubicBezTo>
                  <a:cubicBezTo>
                    <a:pt x="21" y="177"/>
                    <a:pt x="22" y="177"/>
                    <a:pt x="23" y="178"/>
                  </a:cubicBezTo>
                  <a:cubicBezTo>
                    <a:pt x="23" y="177"/>
                    <a:pt x="24" y="177"/>
                    <a:pt x="25" y="177"/>
                  </a:cubicBezTo>
                  <a:cubicBezTo>
                    <a:pt x="25" y="178"/>
                    <a:pt x="27" y="179"/>
                    <a:pt x="27" y="179"/>
                  </a:cubicBezTo>
                  <a:cubicBezTo>
                    <a:pt x="28" y="179"/>
                    <a:pt x="26" y="176"/>
                    <a:pt x="26" y="175"/>
                  </a:cubicBezTo>
                  <a:cubicBezTo>
                    <a:pt x="24" y="173"/>
                    <a:pt x="24" y="171"/>
                    <a:pt x="24" y="169"/>
                  </a:cubicBezTo>
                  <a:cubicBezTo>
                    <a:pt x="24" y="167"/>
                    <a:pt x="24" y="166"/>
                    <a:pt x="27" y="164"/>
                  </a:cubicBezTo>
                  <a:cubicBezTo>
                    <a:pt x="29" y="163"/>
                    <a:pt x="25" y="163"/>
                    <a:pt x="25" y="163"/>
                  </a:cubicBezTo>
                  <a:cubicBezTo>
                    <a:pt x="25" y="163"/>
                    <a:pt x="27" y="162"/>
                    <a:pt x="26" y="162"/>
                  </a:cubicBezTo>
                  <a:cubicBezTo>
                    <a:pt x="27" y="162"/>
                    <a:pt x="27" y="163"/>
                    <a:pt x="28" y="163"/>
                  </a:cubicBezTo>
                  <a:cubicBezTo>
                    <a:pt x="29" y="164"/>
                    <a:pt x="30" y="163"/>
                    <a:pt x="31" y="163"/>
                  </a:cubicBezTo>
                  <a:cubicBezTo>
                    <a:pt x="32" y="161"/>
                    <a:pt x="31" y="159"/>
                    <a:pt x="31" y="157"/>
                  </a:cubicBezTo>
                  <a:cubicBezTo>
                    <a:pt x="32" y="155"/>
                    <a:pt x="34" y="154"/>
                    <a:pt x="37" y="153"/>
                  </a:cubicBezTo>
                  <a:cubicBezTo>
                    <a:pt x="38" y="152"/>
                    <a:pt x="39" y="152"/>
                    <a:pt x="40" y="151"/>
                  </a:cubicBezTo>
                  <a:cubicBezTo>
                    <a:pt x="41" y="150"/>
                    <a:pt x="39" y="149"/>
                    <a:pt x="39" y="149"/>
                  </a:cubicBezTo>
                  <a:cubicBezTo>
                    <a:pt x="39" y="148"/>
                    <a:pt x="42" y="147"/>
                    <a:pt x="41" y="145"/>
                  </a:cubicBezTo>
                  <a:cubicBezTo>
                    <a:pt x="40" y="143"/>
                    <a:pt x="36" y="145"/>
                    <a:pt x="35" y="143"/>
                  </a:cubicBezTo>
                  <a:cubicBezTo>
                    <a:pt x="34" y="142"/>
                    <a:pt x="33" y="142"/>
                    <a:pt x="32" y="140"/>
                  </a:cubicBezTo>
                  <a:cubicBezTo>
                    <a:pt x="31" y="138"/>
                    <a:pt x="33" y="135"/>
                    <a:pt x="34" y="134"/>
                  </a:cubicBezTo>
                  <a:cubicBezTo>
                    <a:pt x="36" y="133"/>
                    <a:pt x="37" y="131"/>
                    <a:pt x="39" y="131"/>
                  </a:cubicBezTo>
                  <a:cubicBezTo>
                    <a:pt x="41" y="130"/>
                    <a:pt x="41" y="132"/>
                    <a:pt x="42" y="129"/>
                  </a:cubicBezTo>
                  <a:cubicBezTo>
                    <a:pt x="42" y="127"/>
                    <a:pt x="44" y="126"/>
                    <a:pt x="43" y="124"/>
                  </a:cubicBezTo>
                  <a:cubicBezTo>
                    <a:pt x="42" y="121"/>
                    <a:pt x="47" y="121"/>
                    <a:pt x="48" y="119"/>
                  </a:cubicBezTo>
                  <a:cubicBezTo>
                    <a:pt x="48" y="119"/>
                    <a:pt x="43" y="115"/>
                    <a:pt x="48" y="116"/>
                  </a:cubicBezTo>
                  <a:cubicBezTo>
                    <a:pt x="49" y="117"/>
                    <a:pt x="49" y="118"/>
                    <a:pt x="50" y="118"/>
                  </a:cubicBezTo>
                  <a:cubicBezTo>
                    <a:pt x="52" y="118"/>
                    <a:pt x="52" y="115"/>
                    <a:pt x="51" y="114"/>
                  </a:cubicBezTo>
                  <a:cubicBezTo>
                    <a:pt x="51" y="113"/>
                    <a:pt x="49" y="115"/>
                    <a:pt x="49" y="115"/>
                  </a:cubicBezTo>
                  <a:cubicBezTo>
                    <a:pt x="47" y="115"/>
                    <a:pt x="45" y="114"/>
                    <a:pt x="45" y="113"/>
                  </a:cubicBezTo>
                  <a:cubicBezTo>
                    <a:pt x="45" y="112"/>
                    <a:pt x="43" y="105"/>
                    <a:pt x="45" y="105"/>
                  </a:cubicBezTo>
                  <a:cubicBezTo>
                    <a:pt x="48" y="106"/>
                    <a:pt x="50" y="108"/>
                    <a:pt x="54" y="108"/>
                  </a:cubicBezTo>
                  <a:cubicBezTo>
                    <a:pt x="55" y="108"/>
                    <a:pt x="56" y="107"/>
                    <a:pt x="57" y="107"/>
                  </a:cubicBezTo>
                  <a:cubicBezTo>
                    <a:pt x="59" y="105"/>
                    <a:pt x="57" y="104"/>
                    <a:pt x="58" y="102"/>
                  </a:cubicBezTo>
                  <a:cubicBezTo>
                    <a:pt x="58" y="101"/>
                    <a:pt x="59" y="100"/>
                    <a:pt x="59" y="100"/>
                  </a:cubicBezTo>
                  <a:cubicBezTo>
                    <a:pt x="60" y="98"/>
                    <a:pt x="59" y="98"/>
                    <a:pt x="59" y="97"/>
                  </a:cubicBezTo>
                  <a:cubicBezTo>
                    <a:pt x="58" y="96"/>
                    <a:pt x="58" y="94"/>
                    <a:pt x="59" y="94"/>
                  </a:cubicBezTo>
                  <a:cubicBezTo>
                    <a:pt x="61" y="94"/>
                    <a:pt x="60" y="96"/>
                    <a:pt x="60" y="96"/>
                  </a:cubicBezTo>
                  <a:cubicBezTo>
                    <a:pt x="59" y="95"/>
                    <a:pt x="65" y="95"/>
                    <a:pt x="65" y="95"/>
                  </a:cubicBezTo>
                  <a:cubicBezTo>
                    <a:pt x="69" y="95"/>
                    <a:pt x="72" y="93"/>
                    <a:pt x="76" y="93"/>
                  </a:cubicBezTo>
                  <a:cubicBezTo>
                    <a:pt x="77" y="92"/>
                    <a:pt x="80" y="91"/>
                    <a:pt x="82" y="90"/>
                  </a:cubicBezTo>
                  <a:cubicBezTo>
                    <a:pt x="83" y="89"/>
                    <a:pt x="83" y="88"/>
                    <a:pt x="84" y="87"/>
                  </a:cubicBezTo>
                  <a:cubicBezTo>
                    <a:pt x="85" y="86"/>
                    <a:pt x="86" y="85"/>
                    <a:pt x="87" y="83"/>
                  </a:cubicBezTo>
                  <a:cubicBezTo>
                    <a:pt x="87" y="80"/>
                    <a:pt x="85" y="80"/>
                    <a:pt x="83" y="78"/>
                  </a:cubicBezTo>
                  <a:cubicBezTo>
                    <a:pt x="82" y="76"/>
                    <a:pt x="85" y="75"/>
                    <a:pt x="83" y="73"/>
                  </a:cubicBezTo>
                  <a:cubicBezTo>
                    <a:pt x="82" y="72"/>
                    <a:pt x="78" y="71"/>
                    <a:pt x="78" y="69"/>
                  </a:cubicBezTo>
                  <a:cubicBezTo>
                    <a:pt x="78" y="69"/>
                    <a:pt x="78" y="68"/>
                    <a:pt x="79" y="68"/>
                  </a:cubicBezTo>
                  <a:cubicBezTo>
                    <a:pt x="79" y="67"/>
                    <a:pt x="78" y="67"/>
                    <a:pt x="78" y="66"/>
                  </a:cubicBezTo>
                  <a:cubicBezTo>
                    <a:pt x="78" y="65"/>
                    <a:pt x="77" y="63"/>
                    <a:pt x="78" y="62"/>
                  </a:cubicBezTo>
                  <a:cubicBezTo>
                    <a:pt x="79" y="61"/>
                    <a:pt x="77" y="63"/>
                    <a:pt x="78" y="62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634" name="Freeform 631">
              <a:extLst>
                <a:ext uri="{FF2B5EF4-FFF2-40B4-BE49-F238E27FC236}">
                  <a16:creationId xmlns:a16="http://schemas.microsoft.com/office/drawing/2014/main" id="{CB95BD57-9960-6840-932E-FD1AB6067734}"/>
                </a:ext>
              </a:extLst>
            </p:cNvPr>
            <p:cNvSpPr>
              <a:spLocks/>
            </p:cNvSpPr>
            <p:nvPr/>
          </p:nvSpPr>
          <p:spPr bwMode="auto">
            <a:xfrm>
              <a:off x="2007750" y="3891422"/>
              <a:ext cx="75275" cy="83529"/>
            </a:xfrm>
            <a:custGeom>
              <a:avLst/>
              <a:gdLst>
                <a:gd name="T0" fmla="*/ 15 w 22"/>
                <a:gd name="T1" fmla="*/ 23 h 24"/>
                <a:gd name="T2" fmla="*/ 19 w 22"/>
                <a:gd name="T3" fmla="*/ 24 h 24"/>
                <a:gd name="T4" fmla="*/ 19 w 22"/>
                <a:gd name="T5" fmla="*/ 17 h 24"/>
                <a:gd name="T6" fmla="*/ 20 w 22"/>
                <a:gd name="T7" fmla="*/ 10 h 24"/>
                <a:gd name="T8" fmla="*/ 21 w 22"/>
                <a:gd name="T9" fmla="*/ 7 h 24"/>
                <a:gd name="T10" fmla="*/ 22 w 22"/>
                <a:gd name="T11" fmla="*/ 3 h 24"/>
                <a:gd name="T12" fmla="*/ 17 w 22"/>
                <a:gd name="T13" fmla="*/ 4 h 24"/>
                <a:gd name="T14" fmla="*/ 12 w 22"/>
                <a:gd name="T15" fmla="*/ 5 h 24"/>
                <a:gd name="T16" fmla="*/ 9 w 22"/>
                <a:gd name="T17" fmla="*/ 8 h 24"/>
                <a:gd name="T18" fmla="*/ 4 w 22"/>
                <a:gd name="T19" fmla="*/ 9 h 24"/>
                <a:gd name="T20" fmla="*/ 3 w 22"/>
                <a:gd name="T21" fmla="*/ 12 h 24"/>
                <a:gd name="T22" fmla="*/ 0 w 22"/>
                <a:gd name="T23" fmla="*/ 13 h 24"/>
                <a:gd name="T24" fmla="*/ 6 w 22"/>
                <a:gd name="T25" fmla="*/ 19 h 24"/>
                <a:gd name="T26" fmla="*/ 11 w 22"/>
                <a:gd name="T27" fmla="*/ 22 h 24"/>
                <a:gd name="T28" fmla="*/ 15 w 22"/>
                <a:gd name="T29" fmla="*/ 23 h 24"/>
                <a:gd name="T30" fmla="*/ 15 w 22"/>
                <a:gd name="T31" fmla="*/ 2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2" h="24">
                  <a:moveTo>
                    <a:pt x="15" y="23"/>
                  </a:moveTo>
                  <a:cubicBezTo>
                    <a:pt x="16" y="24"/>
                    <a:pt x="17" y="24"/>
                    <a:pt x="19" y="24"/>
                  </a:cubicBezTo>
                  <a:cubicBezTo>
                    <a:pt x="17" y="21"/>
                    <a:pt x="19" y="20"/>
                    <a:pt x="19" y="17"/>
                  </a:cubicBezTo>
                  <a:cubicBezTo>
                    <a:pt x="19" y="15"/>
                    <a:pt x="20" y="12"/>
                    <a:pt x="20" y="10"/>
                  </a:cubicBezTo>
                  <a:cubicBezTo>
                    <a:pt x="20" y="9"/>
                    <a:pt x="21" y="8"/>
                    <a:pt x="21" y="7"/>
                  </a:cubicBezTo>
                  <a:cubicBezTo>
                    <a:pt x="22" y="6"/>
                    <a:pt x="21" y="5"/>
                    <a:pt x="22" y="3"/>
                  </a:cubicBezTo>
                  <a:cubicBezTo>
                    <a:pt x="22" y="0"/>
                    <a:pt x="18" y="4"/>
                    <a:pt x="17" y="4"/>
                  </a:cubicBezTo>
                  <a:cubicBezTo>
                    <a:pt x="15" y="4"/>
                    <a:pt x="14" y="3"/>
                    <a:pt x="12" y="5"/>
                  </a:cubicBezTo>
                  <a:cubicBezTo>
                    <a:pt x="12" y="5"/>
                    <a:pt x="10" y="9"/>
                    <a:pt x="9" y="8"/>
                  </a:cubicBezTo>
                  <a:cubicBezTo>
                    <a:pt x="7" y="8"/>
                    <a:pt x="6" y="8"/>
                    <a:pt x="4" y="9"/>
                  </a:cubicBezTo>
                  <a:cubicBezTo>
                    <a:pt x="4" y="10"/>
                    <a:pt x="4" y="12"/>
                    <a:pt x="3" y="12"/>
                  </a:cubicBezTo>
                  <a:cubicBezTo>
                    <a:pt x="3" y="13"/>
                    <a:pt x="1" y="13"/>
                    <a:pt x="0" y="13"/>
                  </a:cubicBezTo>
                  <a:cubicBezTo>
                    <a:pt x="2" y="15"/>
                    <a:pt x="4" y="18"/>
                    <a:pt x="6" y="19"/>
                  </a:cubicBezTo>
                  <a:cubicBezTo>
                    <a:pt x="7" y="21"/>
                    <a:pt x="9" y="22"/>
                    <a:pt x="11" y="22"/>
                  </a:cubicBezTo>
                  <a:cubicBezTo>
                    <a:pt x="12" y="22"/>
                    <a:pt x="14" y="22"/>
                    <a:pt x="15" y="23"/>
                  </a:cubicBezTo>
                  <a:cubicBezTo>
                    <a:pt x="16" y="23"/>
                    <a:pt x="15" y="22"/>
                    <a:pt x="15" y="23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635" name="Freeform 632">
              <a:extLst>
                <a:ext uri="{FF2B5EF4-FFF2-40B4-BE49-F238E27FC236}">
                  <a16:creationId xmlns:a16="http://schemas.microsoft.com/office/drawing/2014/main" id="{68F9D384-168D-3540-B10A-2704E80FB4F7}"/>
                </a:ext>
              </a:extLst>
            </p:cNvPr>
            <p:cNvSpPr>
              <a:spLocks/>
            </p:cNvSpPr>
            <p:nvPr/>
          </p:nvSpPr>
          <p:spPr bwMode="auto">
            <a:xfrm>
              <a:off x="2031274" y="3967891"/>
              <a:ext cx="58808" cy="51764"/>
            </a:xfrm>
            <a:custGeom>
              <a:avLst/>
              <a:gdLst>
                <a:gd name="T0" fmla="*/ 16 w 17"/>
                <a:gd name="T1" fmla="*/ 10 h 15"/>
                <a:gd name="T2" fmla="*/ 17 w 17"/>
                <a:gd name="T3" fmla="*/ 8 h 15"/>
                <a:gd name="T4" fmla="*/ 15 w 17"/>
                <a:gd name="T5" fmla="*/ 6 h 15"/>
                <a:gd name="T6" fmla="*/ 12 w 17"/>
                <a:gd name="T7" fmla="*/ 2 h 15"/>
                <a:gd name="T8" fmla="*/ 8 w 17"/>
                <a:gd name="T9" fmla="*/ 1 h 15"/>
                <a:gd name="T10" fmla="*/ 3 w 17"/>
                <a:gd name="T11" fmla="*/ 0 h 15"/>
                <a:gd name="T12" fmla="*/ 3 w 17"/>
                <a:gd name="T13" fmla="*/ 6 h 15"/>
                <a:gd name="T14" fmla="*/ 6 w 17"/>
                <a:gd name="T15" fmla="*/ 7 h 15"/>
                <a:gd name="T16" fmla="*/ 4 w 17"/>
                <a:gd name="T17" fmla="*/ 5 h 15"/>
                <a:gd name="T18" fmla="*/ 7 w 17"/>
                <a:gd name="T19" fmla="*/ 7 h 15"/>
                <a:gd name="T20" fmla="*/ 11 w 17"/>
                <a:gd name="T21" fmla="*/ 10 h 15"/>
                <a:gd name="T22" fmla="*/ 14 w 17"/>
                <a:gd name="T23" fmla="*/ 14 h 15"/>
                <a:gd name="T24" fmla="*/ 16 w 17"/>
                <a:gd name="T25" fmla="*/ 10 h 15"/>
                <a:gd name="T26" fmla="*/ 16 w 17"/>
                <a:gd name="T27" fmla="*/ 1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" h="15">
                  <a:moveTo>
                    <a:pt x="16" y="10"/>
                  </a:moveTo>
                  <a:cubicBezTo>
                    <a:pt x="16" y="9"/>
                    <a:pt x="16" y="8"/>
                    <a:pt x="17" y="8"/>
                  </a:cubicBezTo>
                  <a:cubicBezTo>
                    <a:pt x="16" y="7"/>
                    <a:pt x="16" y="6"/>
                    <a:pt x="15" y="6"/>
                  </a:cubicBezTo>
                  <a:cubicBezTo>
                    <a:pt x="14" y="5"/>
                    <a:pt x="13" y="2"/>
                    <a:pt x="12" y="2"/>
                  </a:cubicBezTo>
                  <a:cubicBezTo>
                    <a:pt x="10" y="2"/>
                    <a:pt x="9" y="2"/>
                    <a:pt x="8" y="1"/>
                  </a:cubicBezTo>
                  <a:cubicBezTo>
                    <a:pt x="7" y="0"/>
                    <a:pt x="4" y="0"/>
                    <a:pt x="3" y="0"/>
                  </a:cubicBezTo>
                  <a:cubicBezTo>
                    <a:pt x="4" y="1"/>
                    <a:pt x="0" y="6"/>
                    <a:pt x="3" y="6"/>
                  </a:cubicBezTo>
                  <a:cubicBezTo>
                    <a:pt x="4" y="6"/>
                    <a:pt x="4" y="8"/>
                    <a:pt x="6" y="7"/>
                  </a:cubicBezTo>
                  <a:cubicBezTo>
                    <a:pt x="7" y="6"/>
                    <a:pt x="4" y="5"/>
                    <a:pt x="4" y="5"/>
                  </a:cubicBezTo>
                  <a:cubicBezTo>
                    <a:pt x="5" y="5"/>
                    <a:pt x="7" y="6"/>
                    <a:pt x="7" y="7"/>
                  </a:cubicBezTo>
                  <a:cubicBezTo>
                    <a:pt x="8" y="9"/>
                    <a:pt x="10" y="8"/>
                    <a:pt x="11" y="10"/>
                  </a:cubicBezTo>
                  <a:cubicBezTo>
                    <a:pt x="12" y="11"/>
                    <a:pt x="12" y="13"/>
                    <a:pt x="14" y="14"/>
                  </a:cubicBezTo>
                  <a:cubicBezTo>
                    <a:pt x="17" y="15"/>
                    <a:pt x="17" y="12"/>
                    <a:pt x="16" y="10"/>
                  </a:cubicBezTo>
                  <a:cubicBezTo>
                    <a:pt x="16" y="9"/>
                    <a:pt x="16" y="11"/>
                    <a:pt x="16" y="10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636" name="Freeform 633">
              <a:extLst>
                <a:ext uri="{FF2B5EF4-FFF2-40B4-BE49-F238E27FC236}">
                  <a16:creationId xmlns:a16="http://schemas.microsoft.com/office/drawing/2014/main" id="{2511547E-742C-A349-95DD-DF9D4829D5E1}"/>
                </a:ext>
              </a:extLst>
            </p:cNvPr>
            <p:cNvSpPr>
              <a:spLocks/>
            </p:cNvSpPr>
            <p:nvPr/>
          </p:nvSpPr>
          <p:spPr bwMode="auto">
            <a:xfrm>
              <a:off x="1965408" y="3909068"/>
              <a:ext cx="38814" cy="30589"/>
            </a:xfrm>
            <a:custGeom>
              <a:avLst/>
              <a:gdLst>
                <a:gd name="T0" fmla="*/ 4 w 11"/>
                <a:gd name="T1" fmla="*/ 1 h 9"/>
                <a:gd name="T2" fmla="*/ 4 w 11"/>
                <a:gd name="T3" fmla="*/ 0 h 9"/>
                <a:gd name="T4" fmla="*/ 0 w 11"/>
                <a:gd name="T5" fmla="*/ 4 h 9"/>
                <a:gd name="T6" fmla="*/ 11 w 11"/>
                <a:gd name="T7" fmla="*/ 5 h 9"/>
                <a:gd name="T8" fmla="*/ 4 w 11"/>
                <a:gd name="T9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9">
                  <a:moveTo>
                    <a:pt x="4" y="1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3" y="1"/>
                    <a:pt x="1" y="3"/>
                    <a:pt x="0" y="4"/>
                  </a:cubicBezTo>
                  <a:cubicBezTo>
                    <a:pt x="2" y="5"/>
                    <a:pt x="11" y="9"/>
                    <a:pt x="11" y="5"/>
                  </a:cubicBezTo>
                  <a:cubicBezTo>
                    <a:pt x="11" y="2"/>
                    <a:pt x="6" y="3"/>
                    <a:pt x="4" y="1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637" name="Freeform 634">
              <a:extLst>
                <a:ext uri="{FF2B5EF4-FFF2-40B4-BE49-F238E27FC236}">
                  <a16:creationId xmlns:a16="http://schemas.microsoft.com/office/drawing/2014/main" id="{E6DADBC2-3470-5346-ABC7-B78A345D8024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4242" y="3846716"/>
              <a:ext cx="69395" cy="79999"/>
            </a:xfrm>
            <a:custGeom>
              <a:avLst/>
              <a:gdLst>
                <a:gd name="T0" fmla="*/ 16 w 20"/>
                <a:gd name="T1" fmla="*/ 16 h 23"/>
                <a:gd name="T2" fmla="*/ 20 w 20"/>
                <a:gd name="T3" fmla="*/ 12 h 23"/>
                <a:gd name="T4" fmla="*/ 16 w 20"/>
                <a:gd name="T5" fmla="*/ 8 h 23"/>
                <a:gd name="T6" fmla="*/ 16 w 20"/>
                <a:gd name="T7" fmla="*/ 1 h 23"/>
                <a:gd name="T8" fmla="*/ 8 w 20"/>
                <a:gd name="T9" fmla="*/ 1 h 23"/>
                <a:gd name="T10" fmla="*/ 7 w 20"/>
                <a:gd name="T11" fmla="*/ 6 h 23"/>
                <a:gd name="T12" fmla="*/ 8 w 20"/>
                <a:gd name="T13" fmla="*/ 10 h 23"/>
                <a:gd name="T14" fmla="*/ 4 w 20"/>
                <a:gd name="T15" fmla="*/ 10 h 23"/>
                <a:gd name="T16" fmla="*/ 2 w 20"/>
                <a:gd name="T17" fmla="*/ 15 h 23"/>
                <a:gd name="T18" fmla="*/ 12 w 20"/>
                <a:gd name="T19" fmla="*/ 21 h 23"/>
                <a:gd name="T20" fmla="*/ 16 w 20"/>
                <a:gd name="T21" fmla="*/ 16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0" h="23">
                  <a:moveTo>
                    <a:pt x="16" y="16"/>
                  </a:moveTo>
                  <a:cubicBezTo>
                    <a:pt x="16" y="14"/>
                    <a:pt x="19" y="13"/>
                    <a:pt x="20" y="12"/>
                  </a:cubicBezTo>
                  <a:cubicBezTo>
                    <a:pt x="17" y="11"/>
                    <a:pt x="16" y="11"/>
                    <a:pt x="16" y="8"/>
                  </a:cubicBezTo>
                  <a:cubicBezTo>
                    <a:pt x="16" y="7"/>
                    <a:pt x="17" y="2"/>
                    <a:pt x="16" y="1"/>
                  </a:cubicBezTo>
                  <a:cubicBezTo>
                    <a:pt x="15" y="0"/>
                    <a:pt x="10" y="1"/>
                    <a:pt x="8" y="1"/>
                  </a:cubicBezTo>
                  <a:cubicBezTo>
                    <a:pt x="6" y="1"/>
                    <a:pt x="6" y="4"/>
                    <a:pt x="7" y="6"/>
                  </a:cubicBezTo>
                  <a:cubicBezTo>
                    <a:pt x="8" y="7"/>
                    <a:pt x="12" y="10"/>
                    <a:pt x="8" y="10"/>
                  </a:cubicBezTo>
                  <a:cubicBezTo>
                    <a:pt x="7" y="10"/>
                    <a:pt x="5" y="10"/>
                    <a:pt x="4" y="10"/>
                  </a:cubicBezTo>
                  <a:cubicBezTo>
                    <a:pt x="2" y="10"/>
                    <a:pt x="2" y="14"/>
                    <a:pt x="2" y="15"/>
                  </a:cubicBezTo>
                  <a:cubicBezTo>
                    <a:pt x="0" y="21"/>
                    <a:pt x="8" y="20"/>
                    <a:pt x="12" y="21"/>
                  </a:cubicBezTo>
                  <a:cubicBezTo>
                    <a:pt x="13" y="23"/>
                    <a:pt x="16" y="17"/>
                    <a:pt x="16" y="16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638" name="Freeform 635">
              <a:extLst>
                <a:ext uri="{FF2B5EF4-FFF2-40B4-BE49-F238E27FC236}">
                  <a16:creationId xmlns:a16="http://schemas.microsoft.com/office/drawing/2014/main" id="{3841EE6F-4994-2F49-8DBD-ED0353125354}"/>
                </a:ext>
              </a:extLst>
            </p:cNvPr>
            <p:cNvSpPr>
              <a:spLocks/>
            </p:cNvSpPr>
            <p:nvPr/>
          </p:nvSpPr>
          <p:spPr bwMode="auto">
            <a:xfrm>
              <a:off x="1504352" y="3573775"/>
              <a:ext cx="516338" cy="331765"/>
            </a:xfrm>
            <a:custGeom>
              <a:avLst/>
              <a:gdLst>
                <a:gd name="T0" fmla="*/ 132 w 150"/>
                <a:gd name="T1" fmla="*/ 88 h 96"/>
                <a:gd name="T2" fmla="*/ 130 w 150"/>
                <a:gd name="T3" fmla="*/ 80 h 96"/>
                <a:gd name="T4" fmla="*/ 144 w 150"/>
                <a:gd name="T5" fmla="*/ 78 h 96"/>
                <a:gd name="T6" fmla="*/ 146 w 150"/>
                <a:gd name="T7" fmla="*/ 68 h 96"/>
                <a:gd name="T8" fmla="*/ 146 w 150"/>
                <a:gd name="T9" fmla="*/ 61 h 96"/>
                <a:gd name="T10" fmla="*/ 132 w 150"/>
                <a:gd name="T11" fmla="*/ 64 h 96"/>
                <a:gd name="T12" fmla="*/ 126 w 150"/>
                <a:gd name="T13" fmla="*/ 76 h 96"/>
                <a:gd name="T14" fmla="*/ 110 w 150"/>
                <a:gd name="T15" fmla="*/ 76 h 96"/>
                <a:gd name="T16" fmla="*/ 102 w 150"/>
                <a:gd name="T17" fmla="*/ 69 h 96"/>
                <a:gd name="T18" fmla="*/ 96 w 150"/>
                <a:gd name="T19" fmla="*/ 51 h 96"/>
                <a:gd name="T20" fmla="*/ 98 w 150"/>
                <a:gd name="T21" fmla="*/ 38 h 96"/>
                <a:gd name="T22" fmla="*/ 90 w 150"/>
                <a:gd name="T23" fmla="*/ 35 h 96"/>
                <a:gd name="T24" fmla="*/ 82 w 150"/>
                <a:gd name="T25" fmla="*/ 24 h 96"/>
                <a:gd name="T26" fmla="*/ 75 w 150"/>
                <a:gd name="T27" fmla="*/ 17 h 96"/>
                <a:gd name="T28" fmla="*/ 68 w 150"/>
                <a:gd name="T29" fmla="*/ 20 h 96"/>
                <a:gd name="T30" fmla="*/ 59 w 150"/>
                <a:gd name="T31" fmla="*/ 10 h 96"/>
                <a:gd name="T32" fmla="*/ 45 w 150"/>
                <a:gd name="T33" fmla="*/ 6 h 96"/>
                <a:gd name="T34" fmla="*/ 29 w 150"/>
                <a:gd name="T35" fmla="*/ 8 h 96"/>
                <a:gd name="T36" fmla="*/ 13 w 150"/>
                <a:gd name="T37" fmla="*/ 1 h 96"/>
                <a:gd name="T38" fmla="*/ 7 w 150"/>
                <a:gd name="T39" fmla="*/ 16 h 96"/>
                <a:gd name="T40" fmla="*/ 15 w 150"/>
                <a:gd name="T41" fmla="*/ 28 h 96"/>
                <a:gd name="T42" fmla="*/ 15 w 150"/>
                <a:gd name="T43" fmla="*/ 32 h 96"/>
                <a:gd name="T44" fmla="*/ 25 w 150"/>
                <a:gd name="T45" fmla="*/ 38 h 96"/>
                <a:gd name="T46" fmla="*/ 26 w 150"/>
                <a:gd name="T47" fmla="*/ 44 h 96"/>
                <a:gd name="T48" fmla="*/ 36 w 150"/>
                <a:gd name="T49" fmla="*/ 53 h 96"/>
                <a:gd name="T50" fmla="*/ 36 w 150"/>
                <a:gd name="T51" fmla="*/ 47 h 96"/>
                <a:gd name="T52" fmla="*/ 32 w 150"/>
                <a:gd name="T53" fmla="*/ 42 h 96"/>
                <a:gd name="T54" fmla="*/ 26 w 150"/>
                <a:gd name="T55" fmla="*/ 32 h 96"/>
                <a:gd name="T56" fmla="*/ 20 w 150"/>
                <a:gd name="T57" fmla="*/ 23 h 96"/>
                <a:gd name="T58" fmla="*/ 13 w 150"/>
                <a:gd name="T59" fmla="*/ 16 h 96"/>
                <a:gd name="T60" fmla="*/ 11 w 150"/>
                <a:gd name="T61" fmla="*/ 5 h 96"/>
                <a:gd name="T62" fmla="*/ 15 w 150"/>
                <a:gd name="T63" fmla="*/ 7 h 96"/>
                <a:gd name="T64" fmla="*/ 20 w 150"/>
                <a:gd name="T65" fmla="*/ 9 h 96"/>
                <a:gd name="T66" fmla="*/ 23 w 150"/>
                <a:gd name="T67" fmla="*/ 19 h 96"/>
                <a:gd name="T68" fmla="*/ 23 w 150"/>
                <a:gd name="T69" fmla="*/ 20 h 96"/>
                <a:gd name="T70" fmla="*/ 32 w 150"/>
                <a:gd name="T71" fmla="*/ 27 h 96"/>
                <a:gd name="T72" fmla="*/ 36 w 150"/>
                <a:gd name="T73" fmla="*/ 33 h 96"/>
                <a:gd name="T74" fmla="*/ 38 w 150"/>
                <a:gd name="T75" fmla="*/ 38 h 96"/>
                <a:gd name="T76" fmla="*/ 46 w 150"/>
                <a:gd name="T77" fmla="*/ 45 h 96"/>
                <a:gd name="T78" fmla="*/ 54 w 150"/>
                <a:gd name="T79" fmla="*/ 53 h 96"/>
                <a:gd name="T80" fmla="*/ 56 w 150"/>
                <a:gd name="T81" fmla="*/ 59 h 96"/>
                <a:gd name="T82" fmla="*/ 58 w 150"/>
                <a:gd name="T83" fmla="*/ 65 h 96"/>
                <a:gd name="T84" fmla="*/ 60 w 150"/>
                <a:gd name="T85" fmla="*/ 72 h 96"/>
                <a:gd name="T86" fmla="*/ 68 w 150"/>
                <a:gd name="T87" fmla="*/ 77 h 96"/>
                <a:gd name="T88" fmla="*/ 89 w 150"/>
                <a:gd name="T89" fmla="*/ 86 h 96"/>
                <a:gd name="T90" fmla="*/ 113 w 150"/>
                <a:gd name="T91" fmla="*/ 88 h 96"/>
                <a:gd name="T92" fmla="*/ 126 w 150"/>
                <a:gd name="T93" fmla="*/ 89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50" h="96">
                  <a:moveTo>
                    <a:pt x="126" y="89"/>
                  </a:moveTo>
                  <a:cubicBezTo>
                    <a:pt x="127" y="89"/>
                    <a:pt x="134" y="90"/>
                    <a:pt x="132" y="88"/>
                  </a:cubicBezTo>
                  <a:cubicBezTo>
                    <a:pt x="131" y="86"/>
                    <a:pt x="129" y="85"/>
                    <a:pt x="128" y="83"/>
                  </a:cubicBezTo>
                  <a:cubicBezTo>
                    <a:pt x="128" y="83"/>
                    <a:pt x="129" y="80"/>
                    <a:pt x="130" y="80"/>
                  </a:cubicBezTo>
                  <a:cubicBezTo>
                    <a:pt x="131" y="79"/>
                    <a:pt x="136" y="80"/>
                    <a:pt x="138" y="80"/>
                  </a:cubicBezTo>
                  <a:cubicBezTo>
                    <a:pt x="141" y="80"/>
                    <a:pt x="140" y="75"/>
                    <a:pt x="144" y="78"/>
                  </a:cubicBezTo>
                  <a:cubicBezTo>
                    <a:pt x="145" y="76"/>
                    <a:pt x="146" y="75"/>
                    <a:pt x="146" y="73"/>
                  </a:cubicBezTo>
                  <a:cubicBezTo>
                    <a:pt x="146" y="71"/>
                    <a:pt x="145" y="69"/>
                    <a:pt x="146" y="68"/>
                  </a:cubicBezTo>
                  <a:cubicBezTo>
                    <a:pt x="147" y="66"/>
                    <a:pt x="150" y="64"/>
                    <a:pt x="150" y="63"/>
                  </a:cubicBezTo>
                  <a:cubicBezTo>
                    <a:pt x="149" y="61"/>
                    <a:pt x="148" y="61"/>
                    <a:pt x="146" y="61"/>
                  </a:cubicBezTo>
                  <a:cubicBezTo>
                    <a:pt x="143" y="61"/>
                    <a:pt x="139" y="61"/>
                    <a:pt x="136" y="62"/>
                  </a:cubicBezTo>
                  <a:cubicBezTo>
                    <a:pt x="134" y="62"/>
                    <a:pt x="133" y="63"/>
                    <a:pt x="132" y="64"/>
                  </a:cubicBezTo>
                  <a:cubicBezTo>
                    <a:pt x="131" y="66"/>
                    <a:pt x="132" y="68"/>
                    <a:pt x="131" y="70"/>
                  </a:cubicBezTo>
                  <a:cubicBezTo>
                    <a:pt x="131" y="71"/>
                    <a:pt x="126" y="76"/>
                    <a:pt x="126" y="76"/>
                  </a:cubicBezTo>
                  <a:cubicBezTo>
                    <a:pt x="122" y="75"/>
                    <a:pt x="118" y="76"/>
                    <a:pt x="114" y="78"/>
                  </a:cubicBezTo>
                  <a:cubicBezTo>
                    <a:pt x="112" y="78"/>
                    <a:pt x="111" y="77"/>
                    <a:pt x="110" y="76"/>
                  </a:cubicBezTo>
                  <a:cubicBezTo>
                    <a:pt x="109" y="75"/>
                    <a:pt x="107" y="75"/>
                    <a:pt x="105" y="74"/>
                  </a:cubicBezTo>
                  <a:cubicBezTo>
                    <a:pt x="103" y="74"/>
                    <a:pt x="103" y="71"/>
                    <a:pt x="102" y="69"/>
                  </a:cubicBezTo>
                  <a:cubicBezTo>
                    <a:pt x="101" y="67"/>
                    <a:pt x="99" y="66"/>
                    <a:pt x="98" y="64"/>
                  </a:cubicBezTo>
                  <a:cubicBezTo>
                    <a:pt x="97" y="60"/>
                    <a:pt x="95" y="55"/>
                    <a:pt x="96" y="51"/>
                  </a:cubicBezTo>
                  <a:cubicBezTo>
                    <a:pt x="96" y="48"/>
                    <a:pt x="95" y="44"/>
                    <a:pt x="97" y="41"/>
                  </a:cubicBezTo>
                  <a:cubicBezTo>
                    <a:pt x="98" y="40"/>
                    <a:pt x="98" y="39"/>
                    <a:pt x="98" y="38"/>
                  </a:cubicBezTo>
                  <a:cubicBezTo>
                    <a:pt x="99" y="36"/>
                    <a:pt x="97" y="37"/>
                    <a:pt x="96" y="36"/>
                  </a:cubicBezTo>
                  <a:cubicBezTo>
                    <a:pt x="94" y="36"/>
                    <a:pt x="92" y="35"/>
                    <a:pt x="90" y="35"/>
                  </a:cubicBezTo>
                  <a:cubicBezTo>
                    <a:pt x="89" y="34"/>
                    <a:pt x="87" y="32"/>
                    <a:pt x="87" y="30"/>
                  </a:cubicBezTo>
                  <a:cubicBezTo>
                    <a:pt x="87" y="27"/>
                    <a:pt x="84" y="26"/>
                    <a:pt x="82" y="24"/>
                  </a:cubicBezTo>
                  <a:cubicBezTo>
                    <a:pt x="81" y="22"/>
                    <a:pt x="81" y="20"/>
                    <a:pt x="80" y="18"/>
                  </a:cubicBezTo>
                  <a:cubicBezTo>
                    <a:pt x="79" y="17"/>
                    <a:pt x="77" y="17"/>
                    <a:pt x="75" y="17"/>
                  </a:cubicBezTo>
                  <a:cubicBezTo>
                    <a:pt x="74" y="16"/>
                    <a:pt x="72" y="16"/>
                    <a:pt x="71" y="17"/>
                  </a:cubicBezTo>
                  <a:cubicBezTo>
                    <a:pt x="71" y="18"/>
                    <a:pt x="70" y="20"/>
                    <a:pt x="68" y="20"/>
                  </a:cubicBezTo>
                  <a:cubicBezTo>
                    <a:pt x="66" y="20"/>
                    <a:pt x="63" y="18"/>
                    <a:pt x="62" y="16"/>
                  </a:cubicBezTo>
                  <a:cubicBezTo>
                    <a:pt x="61" y="13"/>
                    <a:pt x="61" y="12"/>
                    <a:pt x="59" y="10"/>
                  </a:cubicBezTo>
                  <a:cubicBezTo>
                    <a:pt x="57" y="9"/>
                    <a:pt x="54" y="6"/>
                    <a:pt x="52" y="6"/>
                  </a:cubicBezTo>
                  <a:cubicBezTo>
                    <a:pt x="51" y="5"/>
                    <a:pt x="45" y="5"/>
                    <a:pt x="45" y="6"/>
                  </a:cubicBezTo>
                  <a:cubicBezTo>
                    <a:pt x="43" y="9"/>
                    <a:pt x="42" y="8"/>
                    <a:pt x="39" y="8"/>
                  </a:cubicBezTo>
                  <a:cubicBezTo>
                    <a:pt x="35" y="8"/>
                    <a:pt x="32" y="8"/>
                    <a:pt x="29" y="8"/>
                  </a:cubicBezTo>
                  <a:cubicBezTo>
                    <a:pt x="28" y="8"/>
                    <a:pt x="25" y="6"/>
                    <a:pt x="23" y="5"/>
                  </a:cubicBezTo>
                  <a:cubicBezTo>
                    <a:pt x="20" y="4"/>
                    <a:pt x="17" y="3"/>
                    <a:pt x="13" y="1"/>
                  </a:cubicBezTo>
                  <a:cubicBezTo>
                    <a:pt x="9" y="0"/>
                    <a:pt x="4" y="1"/>
                    <a:pt x="0" y="2"/>
                  </a:cubicBezTo>
                  <a:cubicBezTo>
                    <a:pt x="1" y="7"/>
                    <a:pt x="5" y="11"/>
                    <a:pt x="7" y="16"/>
                  </a:cubicBezTo>
                  <a:cubicBezTo>
                    <a:pt x="8" y="18"/>
                    <a:pt x="11" y="20"/>
                    <a:pt x="13" y="21"/>
                  </a:cubicBezTo>
                  <a:cubicBezTo>
                    <a:pt x="14" y="23"/>
                    <a:pt x="16" y="26"/>
                    <a:pt x="15" y="28"/>
                  </a:cubicBezTo>
                  <a:cubicBezTo>
                    <a:pt x="15" y="28"/>
                    <a:pt x="8" y="26"/>
                    <a:pt x="12" y="29"/>
                  </a:cubicBezTo>
                  <a:cubicBezTo>
                    <a:pt x="13" y="30"/>
                    <a:pt x="14" y="31"/>
                    <a:pt x="15" y="32"/>
                  </a:cubicBezTo>
                  <a:cubicBezTo>
                    <a:pt x="17" y="32"/>
                    <a:pt x="18" y="32"/>
                    <a:pt x="19" y="33"/>
                  </a:cubicBezTo>
                  <a:cubicBezTo>
                    <a:pt x="21" y="34"/>
                    <a:pt x="23" y="36"/>
                    <a:pt x="25" y="38"/>
                  </a:cubicBezTo>
                  <a:cubicBezTo>
                    <a:pt x="26" y="39"/>
                    <a:pt x="25" y="41"/>
                    <a:pt x="24" y="42"/>
                  </a:cubicBezTo>
                  <a:cubicBezTo>
                    <a:pt x="23" y="43"/>
                    <a:pt x="25" y="44"/>
                    <a:pt x="26" y="44"/>
                  </a:cubicBezTo>
                  <a:cubicBezTo>
                    <a:pt x="29" y="46"/>
                    <a:pt x="31" y="48"/>
                    <a:pt x="33" y="50"/>
                  </a:cubicBezTo>
                  <a:cubicBezTo>
                    <a:pt x="34" y="51"/>
                    <a:pt x="35" y="53"/>
                    <a:pt x="36" y="53"/>
                  </a:cubicBezTo>
                  <a:cubicBezTo>
                    <a:pt x="37" y="53"/>
                    <a:pt x="38" y="51"/>
                    <a:pt x="37" y="50"/>
                  </a:cubicBezTo>
                  <a:cubicBezTo>
                    <a:pt x="37" y="49"/>
                    <a:pt x="36" y="48"/>
                    <a:pt x="36" y="47"/>
                  </a:cubicBezTo>
                  <a:cubicBezTo>
                    <a:pt x="35" y="46"/>
                    <a:pt x="33" y="47"/>
                    <a:pt x="32" y="46"/>
                  </a:cubicBezTo>
                  <a:cubicBezTo>
                    <a:pt x="30" y="44"/>
                    <a:pt x="32" y="44"/>
                    <a:pt x="32" y="42"/>
                  </a:cubicBezTo>
                  <a:cubicBezTo>
                    <a:pt x="32" y="42"/>
                    <a:pt x="30" y="40"/>
                    <a:pt x="30" y="39"/>
                  </a:cubicBezTo>
                  <a:cubicBezTo>
                    <a:pt x="28" y="37"/>
                    <a:pt x="28" y="34"/>
                    <a:pt x="26" y="32"/>
                  </a:cubicBezTo>
                  <a:cubicBezTo>
                    <a:pt x="24" y="31"/>
                    <a:pt x="22" y="29"/>
                    <a:pt x="21" y="27"/>
                  </a:cubicBezTo>
                  <a:cubicBezTo>
                    <a:pt x="21" y="26"/>
                    <a:pt x="21" y="24"/>
                    <a:pt x="20" y="23"/>
                  </a:cubicBezTo>
                  <a:cubicBezTo>
                    <a:pt x="19" y="22"/>
                    <a:pt x="18" y="21"/>
                    <a:pt x="17" y="20"/>
                  </a:cubicBezTo>
                  <a:cubicBezTo>
                    <a:pt x="16" y="18"/>
                    <a:pt x="15" y="17"/>
                    <a:pt x="13" y="16"/>
                  </a:cubicBezTo>
                  <a:cubicBezTo>
                    <a:pt x="12" y="15"/>
                    <a:pt x="12" y="13"/>
                    <a:pt x="12" y="12"/>
                  </a:cubicBezTo>
                  <a:cubicBezTo>
                    <a:pt x="12" y="11"/>
                    <a:pt x="10" y="6"/>
                    <a:pt x="11" y="5"/>
                  </a:cubicBezTo>
                  <a:cubicBezTo>
                    <a:pt x="12" y="4"/>
                    <a:pt x="13" y="7"/>
                    <a:pt x="14" y="7"/>
                  </a:cubicBezTo>
                  <a:cubicBezTo>
                    <a:pt x="15" y="7"/>
                    <a:pt x="15" y="7"/>
                    <a:pt x="15" y="7"/>
                  </a:cubicBezTo>
                  <a:cubicBezTo>
                    <a:pt x="17" y="6"/>
                    <a:pt x="17" y="7"/>
                    <a:pt x="18" y="8"/>
                  </a:cubicBezTo>
                  <a:cubicBezTo>
                    <a:pt x="19" y="8"/>
                    <a:pt x="20" y="8"/>
                    <a:pt x="20" y="9"/>
                  </a:cubicBezTo>
                  <a:cubicBezTo>
                    <a:pt x="20" y="11"/>
                    <a:pt x="21" y="13"/>
                    <a:pt x="22" y="15"/>
                  </a:cubicBezTo>
                  <a:cubicBezTo>
                    <a:pt x="22" y="16"/>
                    <a:pt x="23" y="18"/>
                    <a:pt x="23" y="19"/>
                  </a:cubicBezTo>
                  <a:cubicBezTo>
                    <a:pt x="23" y="20"/>
                    <a:pt x="22" y="21"/>
                    <a:pt x="22" y="22"/>
                  </a:cubicBezTo>
                  <a:cubicBezTo>
                    <a:pt x="23" y="22"/>
                    <a:pt x="23" y="20"/>
                    <a:pt x="23" y="20"/>
                  </a:cubicBezTo>
                  <a:cubicBezTo>
                    <a:pt x="24" y="19"/>
                    <a:pt x="25" y="22"/>
                    <a:pt x="26" y="22"/>
                  </a:cubicBezTo>
                  <a:cubicBezTo>
                    <a:pt x="27" y="23"/>
                    <a:pt x="32" y="26"/>
                    <a:pt x="32" y="27"/>
                  </a:cubicBezTo>
                  <a:cubicBezTo>
                    <a:pt x="32" y="29"/>
                    <a:pt x="33" y="30"/>
                    <a:pt x="34" y="30"/>
                  </a:cubicBezTo>
                  <a:cubicBezTo>
                    <a:pt x="35" y="31"/>
                    <a:pt x="35" y="32"/>
                    <a:pt x="36" y="33"/>
                  </a:cubicBezTo>
                  <a:cubicBezTo>
                    <a:pt x="37" y="34"/>
                    <a:pt x="38" y="33"/>
                    <a:pt x="38" y="34"/>
                  </a:cubicBezTo>
                  <a:cubicBezTo>
                    <a:pt x="39" y="35"/>
                    <a:pt x="37" y="36"/>
                    <a:pt x="38" y="38"/>
                  </a:cubicBezTo>
                  <a:cubicBezTo>
                    <a:pt x="40" y="39"/>
                    <a:pt x="42" y="40"/>
                    <a:pt x="44" y="42"/>
                  </a:cubicBezTo>
                  <a:cubicBezTo>
                    <a:pt x="45" y="43"/>
                    <a:pt x="45" y="44"/>
                    <a:pt x="46" y="45"/>
                  </a:cubicBezTo>
                  <a:cubicBezTo>
                    <a:pt x="47" y="46"/>
                    <a:pt x="48" y="46"/>
                    <a:pt x="49" y="48"/>
                  </a:cubicBezTo>
                  <a:cubicBezTo>
                    <a:pt x="51" y="49"/>
                    <a:pt x="52" y="51"/>
                    <a:pt x="54" y="53"/>
                  </a:cubicBezTo>
                  <a:cubicBezTo>
                    <a:pt x="55" y="54"/>
                    <a:pt x="56" y="55"/>
                    <a:pt x="57" y="56"/>
                  </a:cubicBezTo>
                  <a:cubicBezTo>
                    <a:pt x="58" y="58"/>
                    <a:pt x="56" y="58"/>
                    <a:pt x="56" y="59"/>
                  </a:cubicBezTo>
                  <a:cubicBezTo>
                    <a:pt x="56" y="60"/>
                    <a:pt x="59" y="59"/>
                    <a:pt x="59" y="61"/>
                  </a:cubicBezTo>
                  <a:cubicBezTo>
                    <a:pt x="58" y="63"/>
                    <a:pt x="57" y="63"/>
                    <a:pt x="58" y="65"/>
                  </a:cubicBezTo>
                  <a:cubicBezTo>
                    <a:pt x="58" y="65"/>
                    <a:pt x="56" y="67"/>
                    <a:pt x="57" y="68"/>
                  </a:cubicBezTo>
                  <a:cubicBezTo>
                    <a:pt x="58" y="69"/>
                    <a:pt x="59" y="71"/>
                    <a:pt x="60" y="72"/>
                  </a:cubicBezTo>
                  <a:cubicBezTo>
                    <a:pt x="61" y="73"/>
                    <a:pt x="62" y="73"/>
                    <a:pt x="63" y="73"/>
                  </a:cubicBezTo>
                  <a:cubicBezTo>
                    <a:pt x="66" y="74"/>
                    <a:pt x="66" y="76"/>
                    <a:pt x="68" y="77"/>
                  </a:cubicBezTo>
                  <a:cubicBezTo>
                    <a:pt x="71" y="79"/>
                    <a:pt x="75" y="79"/>
                    <a:pt x="77" y="81"/>
                  </a:cubicBezTo>
                  <a:cubicBezTo>
                    <a:pt x="81" y="83"/>
                    <a:pt x="85" y="85"/>
                    <a:pt x="89" y="86"/>
                  </a:cubicBezTo>
                  <a:cubicBezTo>
                    <a:pt x="92" y="88"/>
                    <a:pt x="97" y="90"/>
                    <a:pt x="101" y="91"/>
                  </a:cubicBezTo>
                  <a:cubicBezTo>
                    <a:pt x="105" y="91"/>
                    <a:pt x="108" y="87"/>
                    <a:pt x="113" y="88"/>
                  </a:cubicBezTo>
                  <a:cubicBezTo>
                    <a:pt x="117" y="89"/>
                    <a:pt x="120" y="93"/>
                    <a:pt x="123" y="96"/>
                  </a:cubicBezTo>
                  <a:cubicBezTo>
                    <a:pt x="123" y="95"/>
                    <a:pt x="124" y="90"/>
                    <a:pt x="126" y="89"/>
                  </a:cubicBezTo>
                  <a:cubicBezTo>
                    <a:pt x="127" y="89"/>
                    <a:pt x="125" y="89"/>
                    <a:pt x="126" y="89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639" name="Freeform 636">
              <a:extLst>
                <a:ext uri="{FF2B5EF4-FFF2-40B4-BE49-F238E27FC236}">
                  <a16:creationId xmlns:a16="http://schemas.microsoft.com/office/drawing/2014/main" id="{570650A9-1F3E-E146-BF5D-B4E6B0DAD72B}"/>
                </a:ext>
              </a:extLst>
            </p:cNvPr>
            <p:cNvSpPr>
              <a:spLocks/>
            </p:cNvSpPr>
            <p:nvPr/>
          </p:nvSpPr>
          <p:spPr bwMode="auto">
            <a:xfrm>
              <a:off x="1975994" y="3882010"/>
              <a:ext cx="103503" cy="55294"/>
            </a:xfrm>
            <a:custGeom>
              <a:avLst/>
              <a:gdLst>
                <a:gd name="T0" fmla="*/ 12 w 30"/>
                <a:gd name="T1" fmla="*/ 15 h 16"/>
                <a:gd name="T2" fmla="*/ 13 w 30"/>
                <a:gd name="T3" fmla="*/ 13 h 16"/>
                <a:gd name="T4" fmla="*/ 16 w 30"/>
                <a:gd name="T5" fmla="*/ 11 h 16"/>
                <a:gd name="T6" fmla="*/ 20 w 30"/>
                <a:gd name="T7" fmla="*/ 10 h 16"/>
                <a:gd name="T8" fmla="*/ 24 w 30"/>
                <a:gd name="T9" fmla="*/ 7 h 16"/>
                <a:gd name="T10" fmla="*/ 30 w 30"/>
                <a:gd name="T11" fmla="*/ 5 h 16"/>
                <a:gd name="T12" fmla="*/ 20 w 30"/>
                <a:gd name="T13" fmla="*/ 1 h 16"/>
                <a:gd name="T14" fmla="*/ 14 w 30"/>
                <a:gd name="T15" fmla="*/ 2 h 16"/>
                <a:gd name="T16" fmla="*/ 8 w 30"/>
                <a:gd name="T17" fmla="*/ 1 h 16"/>
                <a:gd name="T18" fmla="*/ 2 w 30"/>
                <a:gd name="T19" fmla="*/ 4 h 16"/>
                <a:gd name="T20" fmla="*/ 1 w 30"/>
                <a:gd name="T21" fmla="*/ 9 h 16"/>
                <a:gd name="T22" fmla="*/ 8 w 30"/>
                <a:gd name="T23" fmla="*/ 14 h 16"/>
                <a:gd name="T24" fmla="*/ 10 w 30"/>
                <a:gd name="T25" fmla="*/ 14 h 16"/>
                <a:gd name="T26" fmla="*/ 9 w 30"/>
                <a:gd name="T27" fmla="*/ 16 h 16"/>
                <a:gd name="T28" fmla="*/ 12 w 30"/>
                <a:gd name="T29" fmla="*/ 15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0" h="16">
                  <a:moveTo>
                    <a:pt x="12" y="15"/>
                  </a:moveTo>
                  <a:cubicBezTo>
                    <a:pt x="13" y="15"/>
                    <a:pt x="13" y="14"/>
                    <a:pt x="13" y="13"/>
                  </a:cubicBezTo>
                  <a:cubicBezTo>
                    <a:pt x="13" y="12"/>
                    <a:pt x="15" y="11"/>
                    <a:pt x="16" y="11"/>
                  </a:cubicBezTo>
                  <a:cubicBezTo>
                    <a:pt x="18" y="10"/>
                    <a:pt x="18" y="12"/>
                    <a:pt x="20" y="10"/>
                  </a:cubicBezTo>
                  <a:cubicBezTo>
                    <a:pt x="21" y="9"/>
                    <a:pt x="22" y="6"/>
                    <a:pt x="24" y="7"/>
                  </a:cubicBezTo>
                  <a:cubicBezTo>
                    <a:pt x="27" y="7"/>
                    <a:pt x="27" y="6"/>
                    <a:pt x="30" y="5"/>
                  </a:cubicBezTo>
                  <a:cubicBezTo>
                    <a:pt x="26" y="3"/>
                    <a:pt x="25" y="0"/>
                    <a:pt x="20" y="1"/>
                  </a:cubicBezTo>
                  <a:cubicBezTo>
                    <a:pt x="18" y="1"/>
                    <a:pt x="16" y="2"/>
                    <a:pt x="14" y="2"/>
                  </a:cubicBezTo>
                  <a:cubicBezTo>
                    <a:pt x="12" y="2"/>
                    <a:pt x="10" y="1"/>
                    <a:pt x="8" y="1"/>
                  </a:cubicBezTo>
                  <a:cubicBezTo>
                    <a:pt x="5" y="2"/>
                    <a:pt x="4" y="2"/>
                    <a:pt x="2" y="4"/>
                  </a:cubicBezTo>
                  <a:cubicBezTo>
                    <a:pt x="2" y="5"/>
                    <a:pt x="0" y="7"/>
                    <a:pt x="1" y="9"/>
                  </a:cubicBezTo>
                  <a:cubicBezTo>
                    <a:pt x="4" y="11"/>
                    <a:pt x="8" y="9"/>
                    <a:pt x="8" y="14"/>
                  </a:cubicBezTo>
                  <a:cubicBezTo>
                    <a:pt x="8" y="14"/>
                    <a:pt x="10" y="14"/>
                    <a:pt x="10" y="14"/>
                  </a:cubicBezTo>
                  <a:cubicBezTo>
                    <a:pt x="10" y="14"/>
                    <a:pt x="9" y="16"/>
                    <a:pt x="9" y="16"/>
                  </a:cubicBezTo>
                  <a:cubicBezTo>
                    <a:pt x="10" y="16"/>
                    <a:pt x="12" y="16"/>
                    <a:pt x="12" y="15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640" name="Freeform 637">
              <a:extLst>
                <a:ext uri="{FF2B5EF4-FFF2-40B4-BE49-F238E27FC236}">
                  <a16:creationId xmlns:a16="http://schemas.microsoft.com/office/drawing/2014/main" id="{F28FB75A-8876-1241-871A-6B47CB1F6C81}"/>
                </a:ext>
              </a:extLst>
            </p:cNvPr>
            <p:cNvSpPr>
              <a:spLocks/>
            </p:cNvSpPr>
            <p:nvPr/>
          </p:nvSpPr>
          <p:spPr bwMode="auto">
            <a:xfrm>
              <a:off x="1975994" y="3836127"/>
              <a:ext cx="24699" cy="51764"/>
            </a:xfrm>
            <a:custGeom>
              <a:avLst/>
              <a:gdLst>
                <a:gd name="T0" fmla="*/ 5 w 7"/>
                <a:gd name="T1" fmla="*/ 1 h 15"/>
                <a:gd name="T2" fmla="*/ 2 w 7"/>
                <a:gd name="T3" fmla="*/ 4 h 15"/>
                <a:gd name="T4" fmla="*/ 1 w 7"/>
                <a:gd name="T5" fmla="*/ 6 h 15"/>
                <a:gd name="T6" fmla="*/ 2 w 7"/>
                <a:gd name="T7" fmla="*/ 14 h 15"/>
                <a:gd name="T8" fmla="*/ 6 w 7"/>
                <a:gd name="T9" fmla="*/ 8 h 15"/>
                <a:gd name="T10" fmla="*/ 7 w 7"/>
                <a:gd name="T11" fmla="*/ 2 h 15"/>
                <a:gd name="T12" fmla="*/ 5 w 7"/>
                <a:gd name="T13" fmla="*/ 1 h 15"/>
                <a:gd name="T14" fmla="*/ 5 w 7"/>
                <a:gd name="T15" fmla="*/ 1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" h="15">
                  <a:moveTo>
                    <a:pt x="5" y="1"/>
                  </a:moveTo>
                  <a:cubicBezTo>
                    <a:pt x="4" y="0"/>
                    <a:pt x="2" y="3"/>
                    <a:pt x="2" y="4"/>
                  </a:cubicBezTo>
                  <a:cubicBezTo>
                    <a:pt x="1" y="5"/>
                    <a:pt x="1" y="4"/>
                    <a:pt x="1" y="6"/>
                  </a:cubicBezTo>
                  <a:cubicBezTo>
                    <a:pt x="1" y="7"/>
                    <a:pt x="0" y="15"/>
                    <a:pt x="2" y="14"/>
                  </a:cubicBezTo>
                  <a:cubicBezTo>
                    <a:pt x="2" y="13"/>
                    <a:pt x="5" y="10"/>
                    <a:pt x="6" y="8"/>
                  </a:cubicBezTo>
                  <a:cubicBezTo>
                    <a:pt x="6" y="5"/>
                    <a:pt x="6" y="4"/>
                    <a:pt x="7" y="2"/>
                  </a:cubicBezTo>
                  <a:cubicBezTo>
                    <a:pt x="7" y="1"/>
                    <a:pt x="6" y="1"/>
                    <a:pt x="5" y="1"/>
                  </a:cubicBezTo>
                  <a:cubicBezTo>
                    <a:pt x="4" y="0"/>
                    <a:pt x="6" y="1"/>
                    <a:pt x="5" y="1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641" name="Freeform 638">
              <a:extLst>
                <a:ext uri="{FF2B5EF4-FFF2-40B4-BE49-F238E27FC236}">
                  <a16:creationId xmlns:a16="http://schemas.microsoft.com/office/drawing/2014/main" id="{926104E0-B98D-9445-91BC-C8074976B34C}"/>
                </a:ext>
              </a:extLst>
            </p:cNvPr>
            <p:cNvSpPr>
              <a:spLocks/>
            </p:cNvSpPr>
            <p:nvPr/>
          </p:nvSpPr>
          <p:spPr bwMode="auto">
            <a:xfrm>
              <a:off x="2234749" y="3805538"/>
              <a:ext cx="44694" cy="37647"/>
            </a:xfrm>
            <a:custGeom>
              <a:avLst/>
              <a:gdLst>
                <a:gd name="T0" fmla="*/ 12 w 13"/>
                <a:gd name="T1" fmla="*/ 3 h 11"/>
                <a:gd name="T2" fmla="*/ 6 w 13"/>
                <a:gd name="T3" fmla="*/ 1 h 11"/>
                <a:gd name="T4" fmla="*/ 7 w 13"/>
                <a:gd name="T5" fmla="*/ 5 h 11"/>
                <a:gd name="T6" fmla="*/ 9 w 13"/>
                <a:gd name="T7" fmla="*/ 9 h 11"/>
                <a:gd name="T8" fmla="*/ 6 w 13"/>
                <a:gd name="T9" fmla="*/ 10 h 11"/>
                <a:gd name="T10" fmla="*/ 5 w 13"/>
                <a:gd name="T11" fmla="*/ 8 h 11"/>
                <a:gd name="T12" fmla="*/ 0 w 13"/>
                <a:gd name="T13" fmla="*/ 9 h 11"/>
                <a:gd name="T14" fmla="*/ 3 w 13"/>
                <a:gd name="T15" fmla="*/ 11 h 11"/>
                <a:gd name="T16" fmla="*/ 13 w 13"/>
                <a:gd name="T17" fmla="*/ 11 h 11"/>
                <a:gd name="T18" fmla="*/ 12 w 13"/>
                <a:gd name="T19" fmla="*/ 3 h 11"/>
                <a:gd name="T20" fmla="*/ 12 w 13"/>
                <a:gd name="T21" fmla="*/ 3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3" h="11">
                  <a:moveTo>
                    <a:pt x="12" y="3"/>
                  </a:moveTo>
                  <a:cubicBezTo>
                    <a:pt x="10" y="3"/>
                    <a:pt x="8" y="0"/>
                    <a:pt x="6" y="1"/>
                  </a:cubicBezTo>
                  <a:cubicBezTo>
                    <a:pt x="3" y="2"/>
                    <a:pt x="7" y="3"/>
                    <a:pt x="7" y="5"/>
                  </a:cubicBezTo>
                  <a:cubicBezTo>
                    <a:pt x="8" y="6"/>
                    <a:pt x="10" y="8"/>
                    <a:pt x="9" y="9"/>
                  </a:cubicBezTo>
                  <a:cubicBezTo>
                    <a:pt x="8" y="10"/>
                    <a:pt x="7" y="10"/>
                    <a:pt x="6" y="10"/>
                  </a:cubicBezTo>
                  <a:cubicBezTo>
                    <a:pt x="4" y="9"/>
                    <a:pt x="6" y="9"/>
                    <a:pt x="5" y="8"/>
                  </a:cubicBezTo>
                  <a:cubicBezTo>
                    <a:pt x="5" y="8"/>
                    <a:pt x="0" y="9"/>
                    <a:pt x="0" y="9"/>
                  </a:cubicBezTo>
                  <a:cubicBezTo>
                    <a:pt x="0" y="11"/>
                    <a:pt x="2" y="11"/>
                    <a:pt x="3" y="11"/>
                  </a:cubicBezTo>
                  <a:cubicBezTo>
                    <a:pt x="6" y="10"/>
                    <a:pt x="9" y="11"/>
                    <a:pt x="13" y="11"/>
                  </a:cubicBezTo>
                  <a:cubicBezTo>
                    <a:pt x="13" y="8"/>
                    <a:pt x="12" y="5"/>
                    <a:pt x="12" y="3"/>
                  </a:cubicBezTo>
                  <a:cubicBezTo>
                    <a:pt x="11" y="3"/>
                    <a:pt x="12" y="5"/>
                    <a:pt x="12" y="3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642" name="Freeform 639">
              <a:extLst>
                <a:ext uri="{FF2B5EF4-FFF2-40B4-BE49-F238E27FC236}">
                  <a16:creationId xmlns:a16="http://schemas.microsoft.com/office/drawing/2014/main" id="{99FDECC3-4B19-A241-B7EF-F59AE3FE1424}"/>
                </a:ext>
              </a:extLst>
            </p:cNvPr>
            <p:cNvSpPr>
              <a:spLocks/>
            </p:cNvSpPr>
            <p:nvPr/>
          </p:nvSpPr>
          <p:spPr bwMode="auto">
            <a:xfrm>
              <a:off x="2275916" y="3805538"/>
              <a:ext cx="62337" cy="51764"/>
            </a:xfrm>
            <a:custGeom>
              <a:avLst/>
              <a:gdLst>
                <a:gd name="T0" fmla="*/ 14 w 18"/>
                <a:gd name="T1" fmla="*/ 7 h 15"/>
                <a:gd name="T2" fmla="*/ 8 w 18"/>
                <a:gd name="T3" fmla="*/ 3 h 15"/>
                <a:gd name="T4" fmla="*/ 1 w 18"/>
                <a:gd name="T5" fmla="*/ 1 h 15"/>
                <a:gd name="T6" fmla="*/ 0 w 18"/>
                <a:gd name="T7" fmla="*/ 3 h 15"/>
                <a:gd name="T8" fmla="*/ 1 w 18"/>
                <a:gd name="T9" fmla="*/ 10 h 15"/>
                <a:gd name="T10" fmla="*/ 2 w 18"/>
                <a:gd name="T11" fmla="*/ 12 h 15"/>
                <a:gd name="T12" fmla="*/ 4 w 18"/>
                <a:gd name="T13" fmla="*/ 10 h 15"/>
                <a:gd name="T14" fmla="*/ 13 w 18"/>
                <a:gd name="T15" fmla="*/ 10 h 15"/>
                <a:gd name="T16" fmla="*/ 17 w 18"/>
                <a:gd name="T17" fmla="*/ 10 h 15"/>
                <a:gd name="T18" fmla="*/ 14 w 18"/>
                <a:gd name="T19" fmla="*/ 7 h 15"/>
                <a:gd name="T20" fmla="*/ 14 w 18"/>
                <a:gd name="T21" fmla="*/ 7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8" h="15">
                  <a:moveTo>
                    <a:pt x="14" y="7"/>
                  </a:moveTo>
                  <a:cubicBezTo>
                    <a:pt x="12" y="6"/>
                    <a:pt x="10" y="4"/>
                    <a:pt x="8" y="3"/>
                  </a:cubicBezTo>
                  <a:cubicBezTo>
                    <a:pt x="7" y="2"/>
                    <a:pt x="2" y="0"/>
                    <a:pt x="1" y="1"/>
                  </a:cubicBezTo>
                  <a:cubicBezTo>
                    <a:pt x="1" y="1"/>
                    <a:pt x="3" y="3"/>
                    <a:pt x="0" y="3"/>
                  </a:cubicBezTo>
                  <a:cubicBezTo>
                    <a:pt x="0" y="5"/>
                    <a:pt x="1" y="7"/>
                    <a:pt x="1" y="10"/>
                  </a:cubicBezTo>
                  <a:cubicBezTo>
                    <a:pt x="1" y="11"/>
                    <a:pt x="1" y="11"/>
                    <a:pt x="2" y="12"/>
                  </a:cubicBezTo>
                  <a:cubicBezTo>
                    <a:pt x="3" y="15"/>
                    <a:pt x="3" y="11"/>
                    <a:pt x="4" y="10"/>
                  </a:cubicBezTo>
                  <a:cubicBezTo>
                    <a:pt x="6" y="8"/>
                    <a:pt x="11" y="10"/>
                    <a:pt x="13" y="10"/>
                  </a:cubicBezTo>
                  <a:cubicBezTo>
                    <a:pt x="15" y="10"/>
                    <a:pt x="15" y="11"/>
                    <a:pt x="17" y="10"/>
                  </a:cubicBezTo>
                  <a:cubicBezTo>
                    <a:pt x="18" y="8"/>
                    <a:pt x="17" y="7"/>
                    <a:pt x="14" y="7"/>
                  </a:cubicBezTo>
                  <a:cubicBezTo>
                    <a:pt x="12" y="7"/>
                    <a:pt x="16" y="7"/>
                    <a:pt x="14" y="7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643" name="Freeform 640">
              <a:extLst>
                <a:ext uri="{FF2B5EF4-FFF2-40B4-BE49-F238E27FC236}">
                  <a16:creationId xmlns:a16="http://schemas.microsoft.com/office/drawing/2014/main" id="{C3FB1A9E-4BAE-0B46-A762-12F0098B3E43}"/>
                </a:ext>
              </a:extLst>
            </p:cNvPr>
            <p:cNvSpPr>
              <a:spLocks/>
            </p:cNvSpPr>
            <p:nvPr/>
          </p:nvSpPr>
          <p:spPr bwMode="auto">
            <a:xfrm>
              <a:off x="613994" y="2654949"/>
              <a:ext cx="669239" cy="449412"/>
            </a:xfrm>
            <a:custGeom>
              <a:avLst/>
              <a:gdLst>
                <a:gd name="T0" fmla="*/ 184 w 194"/>
                <a:gd name="T1" fmla="*/ 118 h 130"/>
                <a:gd name="T2" fmla="*/ 161 w 194"/>
                <a:gd name="T3" fmla="*/ 97 h 130"/>
                <a:gd name="T4" fmla="*/ 143 w 194"/>
                <a:gd name="T5" fmla="*/ 92 h 130"/>
                <a:gd name="T6" fmla="*/ 138 w 194"/>
                <a:gd name="T7" fmla="*/ 76 h 130"/>
                <a:gd name="T8" fmla="*/ 135 w 194"/>
                <a:gd name="T9" fmla="*/ 14 h 130"/>
                <a:gd name="T10" fmla="*/ 84 w 194"/>
                <a:gd name="T11" fmla="*/ 8 h 130"/>
                <a:gd name="T12" fmla="*/ 71 w 194"/>
                <a:gd name="T13" fmla="*/ 5 h 130"/>
                <a:gd name="T14" fmla="*/ 62 w 194"/>
                <a:gd name="T15" fmla="*/ 1 h 130"/>
                <a:gd name="T16" fmla="*/ 43 w 194"/>
                <a:gd name="T17" fmla="*/ 8 h 130"/>
                <a:gd name="T18" fmla="*/ 32 w 194"/>
                <a:gd name="T19" fmla="*/ 11 h 130"/>
                <a:gd name="T20" fmla="*/ 12 w 194"/>
                <a:gd name="T21" fmla="*/ 23 h 130"/>
                <a:gd name="T22" fmla="*/ 26 w 194"/>
                <a:gd name="T23" fmla="*/ 38 h 130"/>
                <a:gd name="T24" fmla="*/ 33 w 194"/>
                <a:gd name="T25" fmla="*/ 42 h 130"/>
                <a:gd name="T26" fmla="*/ 38 w 194"/>
                <a:gd name="T27" fmla="*/ 45 h 130"/>
                <a:gd name="T28" fmla="*/ 24 w 194"/>
                <a:gd name="T29" fmla="*/ 42 h 130"/>
                <a:gd name="T30" fmla="*/ 9 w 194"/>
                <a:gd name="T31" fmla="*/ 46 h 130"/>
                <a:gd name="T32" fmla="*/ 12 w 194"/>
                <a:gd name="T33" fmla="*/ 58 h 130"/>
                <a:gd name="T34" fmla="*/ 32 w 194"/>
                <a:gd name="T35" fmla="*/ 58 h 130"/>
                <a:gd name="T36" fmla="*/ 38 w 194"/>
                <a:gd name="T37" fmla="*/ 61 h 130"/>
                <a:gd name="T38" fmla="*/ 21 w 194"/>
                <a:gd name="T39" fmla="*/ 71 h 130"/>
                <a:gd name="T40" fmla="*/ 15 w 194"/>
                <a:gd name="T41" fmla="*/ 78 h 130"/>
                <a:gd name="T42" fmla="*/ 17 w 194"/>
                <a:gd name="T43" fmla="*/ 84 h 130"/>
                <a:gd name="T44" fmla="*/ 26 w 194"/>
                <a:gd name="T45" fmla="*/ 89 h 130"/>
                <a:gd name="T46" fmla="*/ 22 w 194"/>
                <a:gd name="T47" fmla="*/ 94 h 130"/>
                <a:gd name="T48" fmla="*/ 31 w 194"/>
                <a:gd name="T49" fmla="*/ 93 h 130"/>
                <a:gd name="T50" fmla="*/ 38 w 194"/>
                <a:gd name="T51" fmla="*/ 102 h 130"/>
                <a:gd name="T52" fmla="*/ 48 w 194"/>
                <a:gd name="T53" fmla="*/ 105 h 130"/>
                <a:gd name="T54" fmla="*/ 54 w 194"/>
                <a:gd name="T55" fmla="*/ 103 h 130"/>
                <a:gd name="T56" fmla="*/ 55 w 194"/>
                <a:gd name="T57" fmla="*/ 106 h 130"/>
                <a:gd name="T58" fmla="*/ 51 w 194"/>
                <a:gd name="T59" fmla="*/ 114 h 130"/>
                <a:gd name="T60" fmla="*/ 41 w 194"/>
                <a:gd name="T61" fmla="*/ 124 h 130"/>
                <a:gd name="T62" fmla="*/ 36 w 194"/>
                <a:gd name="T63" fmla="*/ 126 h 130"/>
                <a:gd name="T64" fmla="*/ 43 w 194"/>
                <a:gd name="T65" fmla="*/ 125 h 130"/>
                <a:gd name="T66" fmla="*/ 54 w 194"/>
                <a:gd name="T67" fmla="*/ 118 h 130"/>
                <a:gd name="T68" fmla="*/ 72 w 194"/>
                <a:gd name="T69" fmla="*/ 107 h 130"/>
                <a:gd name="T70" fmla="*/ 77 w 194"/>
                <a:gd name="T71" fmla="*/ 91 h 130"/>
                <a:gd name="T72" fmla="*/ 94 w 194"/>
                <a:gd name="T73" fmla="*/ 86 h 130"/>
                <a:gd name="T74" fmla="*/ 87 w 194"/>
                <a:gd name="T75" fmla="*/ 97 h 130"/>
                <a:gd name="T76" fmla="*/ 101 w 194"/>
                <a:gd name="T77" fmla="*/ 88 h 130"/>
                <a:gd name="T78" fmla="*/ 119 w 194"/>
                <a:gd name="T79" fmla="*/ 92 h 130"/>
                <a:gd name="T80" fmla="*/ 136 w 194"/>
                <a:gd name="T81" fmla="*/ 95 h 130"/>
                <a:gd name="T82" fmla="*/ 145 w 194"/>
                <a:gd name="T83" fmla="*/ 98 h 130"/>
                <a:gd name="T84" fmla="*/ 160 w 194"/>
                <a:gd name="T85" fmla="*/ 102 h 130"/>
                <a:gd name="T86" fmla="*/ 169 w 194"/>
                <a:gd name="T87" fmla="*/ 104 h 130"/>
                <a:gd name="T88" fmla="*/ 176 w 194"/>
                <a:gd name="T89" fmla="*/ 111 h 130"/>
                <a:gd name="T90" fmla="*/ 184 w 194"/>
                <a:gd name="T91" fmla="*/ 121 h 130"/>
                <a:gd name="T92" fmla="*/ 186 w 194"/>
                <a:gd name="T93" fmla="*/ 125 h 130"/>
                <a:gd name="T94" fmla="*/ 194 w 194"/>
                <a:gd name="T95" fmla="*/ 126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94" h="130">
                  <a:moveTo>
                    <a:pt x="194" y="126"/>
                  </a:moveTo>
                  <a:cubicBezTo>
                    <a:pt x="193" y="125"/>
                    <a:pt x="191" y="125"/>
                    <a:pt x="193" y="123"/>
                  </a:cubicBezTo>
                  <a:cubicBezTo>
                    <a:pt x="193" y="122"/>
                    <a:pt x="192" y="122"/>
                    <a:pt x="191" y="122"/>
                  </a:cubicBezTo>
                  <a:cubicBezTo>
                    <a:pt x="189" y="120"/>
                    <a:pt x="185" y="119"/>
                    <a:pt x="184" y="118"/>
                  </a:cubicBezTo>
                  <a:cubicBezTo>
                    <a:pt x="180" y="113"/>
                    <a:pt x="178" y="107"/>
                    <a:pt x="174" y="103"/>
                  </a:cubicBezTo>
                  <a:cubicBezTo>
                    <a:pt x="172" y="102"/>
                    <a:pt x="170" y="100"/>
                    <a:pt x="169" y="99"/>
                  </a:cubicBezTo>
                  <a:cubicBezTo>
                    <a:pt x="167" y="98"/>
                    <a:pt x="167" y="95"/>
                    <a:pt x="165" y="95"/>
                  </a:cubicBezTo>
                  <a:cubicBezTo>
                    <a:pt x="164" y="95"/>
                    <a:pt x="161" y="97"/>
                    <a:pt x="161" y="97"/>
                  </a:cubicBezTo>
                  <a:cubicBezTo>
                    <a:pt x="162" y="99"/>
                    <a:pt x="159" y="100"/>
                    <a:pt x="158" y="100"/>
                  </a:cubicBezTo>
                  <a:cubicBezTo>
                    <a:pt x="155" y="101"/>
                    <a:pt x="152" y="97"/>
                    <a:pt x="150" y="95"/>
                  </a:cubicBezTo>
                  <a:cubicBezTo>
                    <a:pt x="149" y="94"/>
                    <a:pt x="148" y="94"/>
                    <a:pt x="147" y="92"/>
                  </a:cubicBezTo>
                  <a:cubicBezTo>
                    <a:pt x="146" y="90"/>
                    <a:pt x="144" y="91"/>
                    <a:pt x="143" y="92"/>
                  </a:cubicBezTo>
                  <a:cubicBezTo>
                    <a:pt x="141" y="92"/>
                    <a:pt x="141" y="91"/>
                    <a:pt x="139" y="92"/>
                  </a:cubicBezTo>
                  <a:cubicBezTo>
                    <a:pt x="139" y="92"/>
                    <a:pt x="138" y="92"/>
                    <a:pt x="138" y="91"/>
                  </a:cubicBezTo>
                  <a:cubicBezTo>
                    <a:pt x="138" y="90"/>
                    <a:pt x="138" y="90"/>
                    <a:pt x="138" y="89"/>
                  </a:cubicBezTo>
                  <a:cubicBezTo>
                    <a:pt x="138" y="85"/>
                    <a:pt x="138" y="80"/>
                    <a:pt x="138" y="76"/>
                  </a:cubicBezTo>
                  <a:cubicBezTo>
                    <a:pt x="138" y="64"/>
                    <a:pt x="138" y="51"/>
                    <a:pt x="138" y="38"/>
                  </a:cubicBezTo>
                  <a:cubicBezTo>
                    <a:pt x="138" y="33"/>
                    <a:pt x="138" y="27"/>
                    <a:pt x="138" y="21"/>
                  </a:cubicBezTo>
                  <a:cubicBezTo>
                    <a:pt x="138" y="20"/>
                    <a:pt x="138" y="18"/>
                    <a:pt x="138" y="16"/>
                  </a:cubicBezTo>
                  <a:cubicBezTo>
                    <a:pt x="138" y="15"/>
                    <a:pt x="137" y="15"/>
                    <a:pt x="135" y="14"/>
                  </a:cubicBezTo>
                  <a:cubicBezTo>
                    <a:pt x="130" y="12"/>
                    <a:pt x="127" y="12"/>
                    <a:pt x="122" y="12"/>
                  </a:cubicBezTo>
                  <a:cubicBezTo>
                    <a:pt x="117" y="12"/>
                    <a:pt x="113" y="11"/>
                    <a:pt x="108" y="10"/>
                  </a:cubicBezTo>
                  <a:cubicBezTo>
                    <a:pt x="102" y="10"/>
                    <a:pt x="97" y="8"/>
                    <a:pt x="92" y="8"/>
                  </a:cubicBezTo>
                  <a:cubicBezTo>
                    <a:pt x="89" y="8"/>
                    <a:pt x="87" y="9"/>
                    <a:pt x="84" y="8"/>
                  </a:cubicBezTo>
                  <a:cubicBezTo>
                    <a:pt x="84" y="8"/>
                    <a:pt x="80" y="7"/>
                    <a:pt x="80" y="7"/>
                  </a:cubicBezTo>
                  <a:cubicBezTo>
                    <a:pt x="80" y="7"/>
                    <a:pt x="81" y="5"/>
                    <a:pt x="81" y="4"/>
                  </a:cubicBezTo>
                  <a:cubicBezTo>
                    <a:pt x="81" y="4"/>
                    <a:pt x="78" y="4"/>
                    <a:pt x="78" y="4"/>
                  </a:cubicBezTo>
                  <a:cubicBezTo>
                    <a:pt x="76" y="4"/>
                    <a:pt x="73" y="5"/>
                    <a:pt x="71" y="5"/>
                  </a:cubicBezTo>
                  <a:cubicBezTo>
                    <a:pt x="69" y="5"/>
                    <a:pt x="70" y="1"/>
                    <a:pt x="67" y="3"/>
                  </a:cubicBezTo>
                  <a:cubicBezTo>
                    <a:pt x="66" y="3"/>
                    <a:pt x="65" y="5"/>
                    <a:pt x="64" y="4"/>
                  </a:cubicBezTo>
                  <a:cubicBezTo>
                    <a:pt x="62" y="4"/>
                    <a:pt x="62" y="3"/>
                    <a:pt x="64" y="2"/>
                  </a:cubicBezTo>
                  <a:cubicBezTo>
                    <a:pt x="66" y="2"/>
                    <a:pt x="63" y="1"/>
                    <a:pt x="62" y="1"/>
                  </a:cubicBezTo>
                  <a:cubicBezTo>
                    <a:pt x="58" y="0"/>
                    <a:pt x="58" y="1"/>
                    <a:pt x="56" y="3"/>
                  </a:cubicBezTo>
                  <a:cubicBezTo>
                    <a:pt x="53" y="6"/>
                    <a:pt x="49" y="4"/>
                    <a:pt x="45" y="5"/>
                  </a:cubicBezTo>
                  <a:cubicBezTo>
                    <a:pt x="41" y="6"/>
                    <a:pt x="45" y="8"/>
                    <a:pt x="45" y="8"/>
                  </a:cubicBezTo>
                  <a:cubicBezTo>
                    <a:pt x="44" y="8"/>
                    <a:pt x="43" y="8"/>
                    <a:pt x="43" y="8"/>
                  </a:cubicBezTo>
                  <a:cubicBezTo>
                    <a:pt x="43" y="8"/>
                    <a:pt x="44" y="10"/>
                    <a:pt x="43" y="10"/>
                  </a:cubicBezTo>
                  <a:cubicBezTo>
                    <a:pt x="42" y="10"/>
                    <a:pt x="42" y="8"/>
                    <a:pt x="42" y="7"/>
                  </a:cubicBezTo>
                  <a:cubicBezTo>
                    <a:pt x="41" y="7"/>
                    <a:pt x="38" y="10"/>
                    <a:pt x="38" y="10"/>
                  </a:cubicBezTo>
                  <a:cubicBezTo>
                    <a:pt x="36" y="11"/>
                    <a:pt x="34" y="9"/>
                    <a:pt x="32" y="11"/>
                  </a:cubicBezTo>
                  <a:cubicBezTo>
                    <a:pt x="30" y="12"/>
                    <a:pt x="28" y="13"/>
                    <a:pt x="27" y="15"/>
                  </a:cubicBezTo>
                  <a:cubicBezTo>
                    <a:pt x="27" y="17"/>
                    <a:pt x="27" y="19"/>
                    <a:pt x="25" y="20"/>
                  </a:cubicBezTo>
                  <a:cubicBezTo>
                    <a:pt x="23" y="21"/>
                    <a:pt x="22" y="22"/>
                    <a:pt x="20" y="22"/>
                  </a:cubicBezTo>
                  <a:cubicBezTo>
                    <a:pt x="19" y="22"/>
                    <a:pt x="13" y="22"/>
                    <a:pt x="12" y="23"/>
                  </a:cubicBezTo>
                  <a:cubicBezTo>
                    <a:pt x="12" y="24"/>
                    <a:pt x="10" y="27"/>
                    <a:pt x="10" y="27"/>
                  </a:cubicBezTo>
                  <a:cubicBezTo>
                    <a:pt x="11" y="28"/>
                    <a:pt x="14" y="28"/>
                    <a:pt x="15" y="29"/>
                  </a:cubicBezTo>
                  <a:cubicBezTo>
                    <a:pt x="18" y="30"/>
                    <a:pt x="21" y="32"/>
                    <a:pt x="23" y="34"/>
                  </a:cubicBezTo>
                  <a:cubicBezTo>
                    <a:pt x="24" y="35"/>
                    <a:pt x="24" y="37"/>
                    <a:pt x="26" y="38"/>
                  </a:cubicBezTo>
                  <a:cubicBezTo>
                    <a:pt x="28" y="38"/>
                    <a:pt x="29" y="38"/>
                    <a:pt x="31" y="37"/>
                  </a:cubicBezTo>
                  <a:cubicBezTo>
                    <a:pt x="31" y="37"/>
                    <a:pt x="34" y="38"/>
                    <a:pt x="34" y="38"/>
                  </a:cubicBezTo>
                  <a:cubicBezTo>
                    <a:pt x="36" y="41"/>
                    <a:pt x="31" y="39"/>
                    <a:pt x="31" y="39"/>
                  </a:cubicBezTo>
                  <a:cubicBezTo>
                    <a:pt x="29" y="39"/>
                    <a:pt x="32" y="41"/>
                    <a:pt x="33" y="42"/>
                  </a:cubicBezTo>
                  <a:cubicBezTo>
                    <a:pt x="34" y="44"/>
                    <a:pt x="35" y="43"/>
                    <a:pt x="37" y="42"/>
                  </a:cubicBezTo>
                  <a:cubicBezTo>
                    <a:pt x="38" y="41"/>
                    <a:pt x="41" y="41"/>
                    <a:pt x="42" y="42"/>
                  </a:cubicBezTo>
                  <a:cubicBezTo>
                    <a:pt x="43" y="43"/>
                    <a:pt x="38" y="44"/>
                    <a:pt x="38" y="44"/>
                  </a:cubicBezTo>
                  <a:cubicBezTo>
                    <a:pt x="37" y="44"/>
                    <a:pt x="38" y="44"/>
                    <a:pt x="38" y="45"/>
                  </a:cubicBezTo>
                  <a:cubicBezTo>
                    <a:pt x="38" y="46"/>
                    <a:pt x="36" y="45"/>
                    <a:pt x="36" y="45"/>
                  </a:cubicBezTo>
                  <a:cubicBezTo>
                    <a:pt x="35" y="45"/>
                    <a:pt x="34" y="46"/>
                    <a:pt x="32" y="46"/>
                  </a:cubicBezTo>
                  <a:cubicBezTo>
                    <a:pt x="30" y="46"/>
                    <a:pt x="26" y="47"/>
                    <a:pt x="24" y="46"/>
                  </a:cubicBezTo>
                  <a:cubicBezTo>
                    <a:pt x="22" y="45"/>
                    <a:pt x="25" y="43"/>
                    <a:pt x="24" y="42"/>
                  </a:cubicBezTo>
                  <a:cubicBezTo>
                    <a:pt x="23" y="42"/>
                    <a:pt x="21" y="42"/>
                    <a:pt x="20" y="43"/>
                  </a:cubicBezTo>
                  <a:cubicBezTo>
                    <a:pt x="19" y="43"/>
                    <a:pt x="17" y="43"/>
                    <a:pt x="16" y="43"/>
                  </a:cubicBezTo>
                  <a:cubicBezTo>
                    <a:pt x="14" y="44"/>
                    <a:pt x="15" y="46"/>
                    <a:pt x="15" y="46"/>
                  </a:cubicBezTo>
                  <a:cubicBezTo>
                    <a:pt x="13" y="46"/>
                    <a:pt x="11" y="45"/>
                    <a:pt x="9" y="46"/>
                  </a:cubicBezTo>
                  <a:cubicBezTo>
                    <a:pt x="8" y="47"/>
                    <a:pt x="6" y="48"/>
                    <a:pt x="5" y="49"/>
                  </a:cubicBezTo>
                  <a:cubicBezTo>
                    <a:pt x="0" y="52"/>
                    <a:pt x="12" y="52"/>
                    <a:pt x="12" y="53"/>
                  </a:cubicBezTo>
                  <a:cubicBezTo>
                    <a:pt x="11" y="54"/>
                    <a:pt x="8" y="54"/>
                    <a:pt x="10" y="55"/>
                  </a:cubicBezTo>
                  <a:cubicBezTo>
                    <a:pt x="11" y="56"/>
                    <a:pt x="11" y="58"/>
                    <a:pt x="12" y="58"/>
                  </a:cubicBezTo>
                  <a:cubicBezTo>
                    <a:pt x="16" y="59"/>
                    <a:pt x="19" y="58"/>
                    <a:pt x="23" y="58"/>
                  </a:cubicBezTo>
                  <a:cubicBezTo>
                    <a:pt x="24" y="59"/>
                    <a:pt x="25" y="59"/>
                    <a:pt x="26" y="59"/>
                  </a:cubicBezTo>
                  <a:cubicBezTo>
                    <a:pt x="28" y="59"/>
                    <a:pt x="27" y="59"/>
                    <a:pt x="29" y="60"/>
                  </a:cubicBezTo>
                  <a:cubicBezTo>
                    <a:pt x="29" y="60"/>
                    <a:pt x="31" y="58"/>
                    <a:pt x="32" y="58"/>
                  </a:cubicBezTo>
                  <a:cubicBezTo>
                    <a:pt x="33" y="57"/>
                    <a:pt x="34" y="57"/>
                    <a:pt x="35" y="57"/>
                  </a:cubicBezTo>
                  <a:cubicBezTo>
                    <a:pt x="36" y="56"/>
                    <a:pt x="37" y="55"/>
                    <a:pt x="37" y="55"/>
                  </a:cubicBezTo>
                  <a:cubicBezTo>
                    <a:pt x="38" y="56"/>
                    <a:pt x="39" y="57"/>
                    <a:pt x="38" y="58"/>
                  </a:cubicBezTo>
                  <a:cubicBezTo>
                    <a:pt x="37" y="59"/>
                    <a:pt x="36" y="59"/>
                    <a:pt x="38" y="61"/>
                  </a:cubicBezTo>
                  <a:cubicBezTo>
                    <a:pt x="40" y="65"/>
                    <a:pt x="38" y="68"/>
                    <a:pt x="33" y="67"/>
                  </a:cubicBezTo>
                  <a:cubicBezTo>
                    <a:pt x="33" y="67"/>
                    <a:pt x="32" y="66"/>
                    <a:pt x="31" y="67"/>
                  </a:cubicBezTo>
                  <a:cubicBezTo>
                    <a:pt x="30" y="68"/>
                    <a:pt x="29" y="70"/>
                    <a:pt x="28" y="70"/>
                  </a:cubicBezTo>
                  <a:cubicBezTo>
                    <a:pt x="26" y="71"/>
                    <a:pt x="20" y="68"/>
                    <a:pt x="21" y="71"/>
                  </a:cubicBezTo>
                  <a:cubicBezTo>
                    <a:pt x="21" y="71"/>
                    <a:pt x="18" y="73"/>
                    <a:pt x="19" y="73"/>
                  </a:cubicBezTo>
                  <a:cubicBezTo>
                    <a:pt x="19" y="73"/>
                    <a:pt x="20" y="73"/>
                    <a:pt x="20" y="73"/>
                  </a:cubicBezTo>
                  <a:cubicBezTo>
                    <a:pt x="21" y="74"/>
                    <a:pt x="18" y="75"/>
                    <a:pt x="17" y="76"/>
                  </a:cubicBezTo>
                  <a:cubicBezTo>
                    <a:pt x="16" y="76"/>
                    <a:pt x="15" y="77"/>
                    <a:pt x="15" y="78"/>
                  </a:cubicBezTo>
                  <a:cubicBezTo>
                    <a:pt x="14" y="80"/>
                    <a:pt x="16" y="80"/>
                    <a:pt x="14" y="81"/>
                  </a:cubicBezTo>
                  <a:cubicBezTo>
                    <a:pt x="12" y="82"/>
                    <a:pt x="14" y="84"/>
                    <a:pt x="15" y="85"/>
                  </a:cubicBezTo>
                  <a:cubicBezTo>
                    <a:pt x="15" y="86"/>
                    <a:pt x="18" y="81"/>
                    <a:pt x="19" y="81"/>
                  </a:cubicBezTo>
                  <a:cubicBezTo>
                    <a:pt x="19" y="81"/>
                    <a:pt x="17" y="84"/>
                    <a:pt x="17" y="84"/>
                  </a:cubicBezTo>
                  <a:cubicBezTo>
                    <a:pt x="16" y="85"/>
                    <a:pt x="19" y="87"/>
                    <a:pt x="20" y="87"/>
                  </a:cubicBezTo>
                  <a:cubicBezTo>
                    <a:pt x="21" y="88"/>
                    <a:pt x="21" y="89"/>
                    <a:pt x="22" y="88"/>
                  </a:cubicBezTo>
                  <a:cubicBezTo>
                    <a:pt x="23" y="87"/>
                    <a:pt x="24" y="86"/>
                    <a:pt x="24" y="86"/>
                  </a:cubicBezTo>
                  <a:cubicBezTo>
                    <a:pt x="24" y="87"/>
                    <a:pt x="25" y="89"/>
                    <a:pt x="26" y="89"/>
                  </a:cubicBezTo>
                  <a:cubicBezTo>
                    <a:pt x="24" y="90"/>
                    <a:pt x="23" y="89"/>
                    <a:pt x="22" y="89"/>
                  </a:cubicBezTo>
                  <a:cubicBezTo>
                    <a:pt x="21" y="90"/>
                    <a:pt x="20" y="87"/>
                    <a:pt x="19" y="87"/>
                  </a:cubicBezTo>
                  <a:cubicBezTo>
                    <a:pt x="18" y="87"/>
                    <a:pt x="16" y="90"/>
                    <a:pt x="18" y="91"/>
                  </a:cubicBezTo>
                  <a:cubicBezTo>
                    <a:pt x="20" y="92"/>
                    <a:pt x="20" y="93"/>
                    <a:pt x="22" y="94"/>
                  </a:cubicBezTo>
                  <a:cubicBezTo>
                    <a:pt x="23" y="96"/>
                    <a:pt x="25" y="95"/>
                    <a:pt x="27" y="95"/>
                  </a:cubicBezTo>
                  <a:cubicBezTo>
                    <a:pt x="28" y="94"/>
                    <a:pt x="30" y="95"/>
                    <a:pt x="30" y="93"/>
                  </a:cubicBezTo>
                  <a:cubicBezTo>
                    <a:pt x="30" y="91"/>
                    <a:pt x="31" y="88"/>
                    <a:pt x="33" y="89"/>
                  </a:cubicBezTo>
                  <a:cubicBezTo>
                    <a:pt x="33" y="88"/>
                    <a:pt x="31" y="92"/>
                    <a:pt x="31" y="93"/>
                  </a:cubicBezTo>
                  <a:cubicBezTo>
                    <a:pt x="31" y="94"/>
                    <a:pt x="35" y="97"/>
                    <a:pt x="34" y="98"/>
                  </a:cubicBezTo>
                  <a:cubicBezTo>
                    <a:pt x="32" y="100"/>
                    <a:pt x="35" y="101"/>
                    <a:pt x="35" y="101"/>
                  </a:cubicBezTo>
                  <a:cubicBezTo>
                    <a:pt x="34" y="101"/>
                    <a:pt x="32" y="104"/>
                    <a:pt x="32" y="104"/>
                  </a:cubicBezTo>
                  <a:cubicBezTo>
                    <a:pt x="33" y="105"/>
                    <a:pt x="38" y="102"/>
                    <a:pt x="38" y="102"/>
                  </a:cubicBezTo>
                  <a:cubicBezTo>
                    <a:pt x="38" y="103"/>
                    <a:pt x="37" y="103"/>
                    <a:pt x="37" y="104"/>
                  </a:cubicBezTo>
                  <a:cubicBezTo>
                    <a:pt x="37" y="104"/>
                    <a:pt x="39" y="102"/>
                    <a:pt x="40" y="101"/>
                  </a:cubicBezTo>
                  <a:cubicBezTo>
                    <a:pt x="41" y="101"/>
                    <a:pt x="45" y="102"/>
                    <a:pt x="45" y="103"/>
                  </a:cubicBezTo>
                  <a:cubicBezTo>
                    <a:pt x="46" y="104"/>
                    <a:pt x="48" y="107"/>
                    <a:pt x="48" y="105"/>
                  </a:cubicBezTo>
                  <a:cubicBezTo>
                    <a:pt x="48" y="104"/>
                    <a:pt x="50" y="100"/>
                    <a:pt x="50" y="100"/>
                  </a:cubicBezTo>
                  <a:cubicBezTo>
                    <a:pt x="50" y="99"/>
                    <a:pt x="53" y="102"/>
                    <a:pt x="53" y="101"/>
                  </a:cubicBezTo>
                  <a:cubicBezTo>
                    <a:pt x="53" y="101"/>
                    <a:pt x="50" y="101"/>
                    <a:pt x="50" y="102"/>
                  </a:cubicBezTo>
                  <a:cubicBezTo>
                    <a:pt x="50" y="104"/>
                    <a:pt x="53" y="104"/>
                    <a:pt x="54" y="103"/>
                  </a:cubicBezTo>
                  <a:cubicBezTo>
                    <a:pt x="55" y="102"/>
                    <a:pt x="56" y="103"/>
                    <a:pt x="57" y="102"/>
                  </a:cubicBezTo>
                  <a:cubicBezTo>
                    <a:pt x="57" y="102"/>
                    <a:pt x="59" y="100"/>
                    <a:pt x="59" y="100"/>
                  </a:cubicBezTo>
                  <a:cubicBezTo>
                    <a:pt x="59" y="100"/>
                    <a:pt x="57" y="103"/>
                    <a:pt x="56" y="104"/>
                  </a:cubicBezTo>
                  <a:cubicBezTo>
                    <a:pt x="56" y="105"/>
                    <a:pt x="56" y="105"/>
                    <a:pt x="55" y="106"/>
                  </a:cubicBezTo>
                  <a:cubicBezTo>
                    <a:pt x="55" y="107"/>
                    <a:pt x="56" y="106"/>
                    <a:pt x="56" y="107"/>
                  </a:cubicBezTo>
                  <a:cubicBezTo>
                    <a:pt x="56" y="107"/>
                    <a:pt x="55" y="108"/>
                    <a:pt x="54" y="109"/>
                  </a:cubicBezTo>
                  <a:cubicBezTo>
                    <a:pt x="54" y="111"/>
                    <a:pt x="54" y="111"/>
                    <a:pt x="55" y="112"/>
                  </a:cubicBezTo>
                  <a:cubicBezTo>
                    <a:pt x="55" y="112"/>
                    <a:pt x="52" y="114"/>
                    <a:pt x="51" y="114"/>
                  </a:cubicBezTo>
                  <a:cubicBezTo>
                    <a:pt x="50" y="116"/>
                    <a:pt x="49" y="117"/>
                    <a:pt x="47" y="118"/>
                  </a:cubicBezTo>
                  <a:cubicBezTo>
                    <a:pt x="45" y="118"/>
                    <a:pt x="43" y="120"/>
                    <a:pt x="42" y="121"/>
                  </a:cubicBezTo>
                  <a:cubicBezTo>
                    <a:pt x="41" y="121"/>
                    <a:pt x="41" y="122"/>
                    <a:pt x="40" y="122"/>
                  </a:cubicBezTo>
                  <a:cubicBezTo>
                    <a:pt x="40" y="123"/>
                    <a:pt x="41" y="124"/>
                    <a:pt x="41" y="124"/>
                  </a:cubicBezTo>
                  <a:cubicBezTo>
                    <a:pt x="40" y="125"/>
                    <a:pt x="37" y="124"/>
                    <a:pt x="36" y="124"/>
                  </a:cubicBezTo>
                  <a:cubicBezTo>
                    <a:pt x="33" y="124"/>
                    <a:pt x="32" y="125"/>
                    <a:pt x="30" y="127"/>
                  </a:cubicBezTo>
                  <a:cubicBezTo>
                    <a:pt x="29" y="128"/>
                    <a:pt x="30" y="130"/>
                    <a:pt x="31" y="129"/>
                  </a:cubicBezTo>
                  <a:cubicBezTo>
                    <a:pt x="33" y="128"/>
                    <a:pt x="35" y="125"/>
                    <a:pt x="36" y="126"/>
                  </a:cubicBezTo>
                  <a:cubicBezTo>
                    <a:pt x="36" y="125"/>
                    <a:pt x="35" y="129"/>
                    <a:pt x="38" y="126"/>
                  </a:cubicBezTo>
                  <a:cubicBezTo>
                    <a:pt x="38" y="126"/>
                    <a:pt x="40" y="129"/>
                    <a:pt x="41" y="127"/>
                  </a:cubicBezTo>
                  <a:cubicBezTo>
                    <a:pt x="41" y="126"/>
                    <a:pt x="40" y="126"/>
                    <a:pt x="41" y="126"/>
                  </a:cubicBezTo>
                  <a:cubicBezTo>
                    <a:pt x="42" y="125"/>
                    <a:pt x="42" y="125"/>
                    <a:pt x="43" y="125"/>
                  </a:cubicBezTo>
                  <a:cubicBezTo>
                    <a:pt x="44" y="125"/>
                    <a:pt x="44" y="125"/>
                    <a:pt x="45" y="124"/>
                  </a:cubicBezTo>
                  <a:cubicBezTo>
                    <a:pt x="46" y="123"/>
                    <a:pt x="48" y="123"/>
                    <a:pt x="50" y="122"/>
                  </a:cubicBezTo>
                  <a:cubicBezTo>
                    <a:pt x="53" y="121"/>
                    <a:pt x="49" y="121"/>
                    <a:pt x="51" y="120"/>
                  </a:cubicBezTo>
                  <a:cubicBezTo>
                    <a:pt x="52" y="119"/>
                    <a:pt x="53" y="118"/>
                    <a:pt x="54" y="118"/>
                  </a:cubicBezTo>
                  <a:cubicBezTo>
                    <a:pt x="56" y="117"/>
                    <a:pt x="58" y="116"/>
                    <a:pt x="59" y="116"/>
                  </a:cubicBezTo>
                  <a:cubicBezTo>
                    <a:pt x="62" y="114"/>
                    <a:pt x="60" y="115"/>
                    <a:pt x="60" y="113"/>
                  </a:cubicBezTo>
                  <a:cubicBezTo>
                    <a:pt x="60" y="113"/>
                    <a:pt x="68" y="109"/>
                    <a:pt x="69" y="108"/>
                  </a:cubicBezTo>
                  <a:cubicBezTo>
                    <a:pt x="70" y="108"/>
                    <a:pt x="72" y="108"/>
                    <a:pt x="72" y="107"/>
                  </a:cubicBezTo>
                  <a:cubicBezTo>
                    <a:pt x="72" y="104"/>
                    <a:pt x="73" y="105"/>
                    <a:pt x="75" y="104"/>
                  </a:cubicBezTo>
                  <a:cubicBezTo>
                    <a:pt x="78" y="102"/>
                    <a:pt x="69" y="101"/>
                    <a:pt x="73" y="97"/>
                  </a:cubicBezTo>
                  <a:cubicBezTo>
                    <a:pt x="75" y="96"/>
                    <a:pt x="77" y="96"/>
                    <a:pt x="78" y="95"/>
                  </a:cubicBezTo>
                  <a:cubicBezTo>
                    <a:pt x="79" y="94"/>
                    <a:pt x="79" y="91"/>
                    <a:pt x="77" y="91"/>
                  </a:cubicBezTo>
                  <a:cubicBezTo>
                    <a:pt x="79" y="91"/>
                    <a:pt x="79" y="92"/>
                    <a:pt x="81" y="91"/>
                  </a:cubicBezTo>
                  <a:cubicBezTo>
                    <a:pt x="82" y="90"/>
                    <a:pt x="83" y="88"/>
                    <a:pt x="85" y="87"/>
                  </a:cubicBezTo>
                  <a:cubicBezTo>
                    <a:pt x="86" y="86"/>
                    <a:pt x="88" y="84"/>
                    <a:pt x="89" y="84"/>
                  </a:cubicBezTo>
                  <a:cubicBezTo>
                    <a:pt x="90" y="84"/>
                    <a:pt x="95" y="84"/>
                    <a:pt x="94" y="86"/>
                  </a:cubicBezTo>
                  <a:cubicBezTo>
                    <a:pt x="93" y="87"/>
                    <a:pt x="91" y="85"/>
                    <a:pt x="89" y="86"/>
                  </a:cubicBezTo>
                  <a:cubicBezTo>
                    <a:pt x="87" y="87"/>
                    <a:pt x="87" y="88"/>
                    <a:pt x="86" y="90"/>
                  </a:cubicBezTo>
                  <a:cubicBezTo>
                    <a:pt x="86" y="92"/>
                    <a:pt x="84" y="94"/>
                    <a:pt x="84" y="96"/>
                  </a:cubicBezTo>
                  <a:cubicBezTo>
                    <a:pt x="83" y="97"/>
                    <a:pt x="87" y="96"/>
                    <a:pt x="87" y="97"/>
                  </a:cubicBezTo>
                  <a:cubicBezTo>
                    <a:pt x="86" y="97"/>
                    <a:pt x="81" y="99"/>
                    <a:pt x="85" y="99"/>
                  </a:cubicBezTo>
                  <a:cubicBezTo>
                    <a:pt x="88" y="99"/>
                    <a:pt x="90" y="97"/>
                    <a:pt x="93" y="96"/>
                  </a:cubicBezTo>
                  <a:cubicBezTo>
                    <a:pt x="95" y="94"/>
                    <a:pt x="97" y="94"/>
                    <a:pt x="99" y="93"/>
                  </a:cubicBezTo>
                  <a:cubicBezTo>
                    <a:pt x="103" y="92"/>
                    <a:pt x="101" y="90"/>
                    <a:pt x="101" y="88"/>
                  </a:cubicBezTo>
                  <a:cubicBezTo>
                    <a:pt x="100" y="84"/>
                    <a:pt x="109" y="87"/>
                    <a:pt x="111" y="88"/>
                  </a:cubicBezTo>
                  <a:cubicBezTo>
                    <a:pt x="113" y="88"/>
                    <a:pt x="114" y="90"/>
                    <a:pt x="116" y="91"/>
                  </a:cubicBezTo>
                  <a:cubicBezTo>
                    <a:pt x="116" y="91"/>
                    <a:pt x="118" y="88"/>
                    <a:pt x="119" y="89"/>
                  </a:cubicBezTo>
                  <a:cubicBezTo>
                    <a:pt x="119" y="89"/>
                    <a:pt x="119" y="91"/>
                    <a:pt x="119" y="92"/>
                  </a:cubicBezTo>
                  <a:cubicBezTo>
                    <a:pt x="121" y="93"/>
                    <a:pt x="122" y="93"/>
                    <a:pt x="123" y="93"/>
                  </a:cubicBezTo>
                  <a:cubicBezTo>
                    <a:pt x="126" y="93"/>
                    <a:pt x="129" y="92"/>
                    <a:pt x="131" y="93"/>
                  </a:cubicBezTo>
                  <a:cubicBezTo>
                    <a:pt x="132" y="93"/>
                    <a:pt x="133" y="94"/>
                    <a:pt x="134" y="93"/>
                  </a:cubicBezTo>
                  <a:cubicBezTo>
                    <a:pt x="135" y="93"/>
                    <a:pt x="135" y="94"/>
                    <a:pt x="136" y="95"/>
                  </a:cubicBezTo>
                  <a:cubicBezTo>
                    <a:pt x="137" y="95"/>
                    <a:pt x="139" y="96"/>
                    <a:pt x="140" y="96"/>
                  </a:cubicBezTo>
                  <a:cubicBezTo>
                    <a:pt x="142" y="96"/>
                    <a:pt x="143" y="94"/>
                    <a:pt x="144" y="94"/>
                  </a:cubicBezTo>
                  <a:cubicBezTo>
                    <a:pt x="146" y="93"/>
                    <a:pt x="145" y="96"/>
                    <a:pt x="145" y="96"/>
                  </a:cubicBezTo>
                  <a:cubicBezTo>
                    <a:pt x="144" y="97"/>
                    <a:pt x="144" y="97"/>
                    <a:pt x="145" y="98"/>
                  </a:cubicBezTo>
                  <a:cubicBezTo>
                    <a:pt x="148" y="99"/>
                    <a:pt x="150" y="100"/>
                    <a:pt x="152" y="101"/>
                  </a:cubicBezTo>
                  <a:cubicBezTo>
                    <a:pt x="154" y="103"/>
                    <a:pt x="156" y="105"/>
                    <a:pt x="158" y="106"/>
                  </a:cubicBezTo>
                  <a:cubicBezTo>
                    <a:pt x="159" y="106"/>
                    <a:pt x="160" y="105"/>
                    <a:pt x="161" y="105"/>
                  </a:cubicBezTo>
                  <a:cubicBezTo>
                    <a:pt x="162" y="104"/>
                    <a:pt x="160" y="103"/>
                    <a:pt x="160" y="102"/>
                  </a:cubicBezTo>
                  <a:cubicBezTo>
                    <a:pt x="160" y="101"/>
                    <a:pt x="163" y="103"/>
                    <a:pt x="163" y="103"/>
                  </a:cubicBezTo>
                  <a:cubicBezTo>
                    <a:pt x="163" y="104"/>
                    <a:pt x="166" y="106"/>
                    <a:pt x="167" y="105"/>
                  </a:cubicBezTo>
                  <a:cubicBezTo>
                    <a:pt x="167" y="105"/>
                    <a:pt x="165" y="99"/>
                    <a:pt x="165" y="99"/>
                  </a:cubicBezTo>
                  <a:cubicBezTo>
                    <a:pt x="166" y="99"/>
                    <a:pt x="168" y="104"/>
                    <a:pt x="169" y="104"/>
                  </a:cubicBezTo>
                  <a:cubicBezTo>
                    <a:pt x="169" y="105"/>
                    <a:pt x="170" y="107"/>
                    <a:pt x="171" y="107"/>
                  </a:cubicBezTo>
                  <a:cubicBezTo>
                    <a:pt x="172" y="107"/>
                    <a:pt x="173" y="105"/>
                    <a:pt x="173" y="105"/>
                  </a:cubicBezTo>
                  <a:cubicBezTo>
                    <a:pt x="171" y="106"/>
                    <a:pt x="177" y="110"/>
                    <a:pt x="177" y="111"/>
                  </a:cubicBezTo>
                  <a:cubicBezTo>
                    <a:pt x="176" y="111"/>
                    <a:pt x="176" y="111"/>
                    <a:pt x="176" y="111"/>
                  </a:cubicBezTo>
                  <a:cubicBezTo>
                    <a:pt x="175" y="112"/>
                    <a:pt x="177" y="112"/>
                    <a:pt x="177" y="113"/>
                  </a:cubicBezTo>
                  <a:cubicBezTo>
                    <a:pt x="177" y="113"/>
                    <a:pt x="175" y="114"/>
                    <a:pt x="176" y="114"/>
                  </a:cubicBezTo>
                  <a:cubicBezTo>
                    <a:pt x="177" y="115"/>
                    <a:pt x="178" y="116"/>
                    <a:pt x="179" y="117"/>
                  </a:cubicBezTo>
                  <a:cubicBezTo>
                    <a:pt x="181" y="119"/>
                    <a:pt x="182" y="120"/>
                    <a:pt x="184" y="121"/>
                  </a:cubicBezTo>
                  <a:cubicBezTo>
                    <a:pt x="184" y="121"/>
                    <a:pt x="182" y="125"/>
                    <a:pt x="183" y="125"/>
                  </a:cubicBezTo>
                  <a:cubicBezTo>
                    <a:pt x="184" y="126"/>
                    <a:pt x="184" y="124"/>
                    <a:pt x="184" y="124"/>
                  </a:cubicBezTo>
                  <a:cubicBezTo>
                    <a:pt x="185" y="123"/>
                    <a:pt x="185" y="126"/>
                    <a:pt x="186" y="127"/>
                  </a:cubicBezTo>
                  <a:cubicBezTo>
                    <a:pt x="186" y="127"/>
                    <a:pt x="186" y="126"/>
                    <a:pt x="186" y="125"/>
                  </a:cubicBezTo>
                  <a:cubicBezTo>
                    <a:pt x="186" y="127"/>
                    <a:pt x="192" y="130"/>
                    <a:pt x="193" y="127"/>
                  </a:cubicBezTo>
                  <a:cubicBezTo>
                    <a:pt x="193" y="127"/>
                    <a:pt x="193" y="128"/>
                    <a:pt x="193" y="128"/>
                  </a:cubicBezTo>
                  <a:cubicBezTo>
                    <a:pt x="193" y="128"/>
                    <a:pt x="194" y="127"/>
                    <a:pt x="194" y="126"/>
                  </a:cubicBezTo>
                  <a:cubicBezTo>
                    <a:pt x="193" y="126"/>
                    <a:pt x="194" y="127"/>
                    <a:pt x="194" y="126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644" name="Freeform 641">
              <a:extLst>
                <a:ext uri="{FF2B5EF4-FFF2-40B4-BE49-F238E27FC236}">
                  <a16:creationId xmlns:a16="http://schemas.microsoft.com/office/drawing/2014/main" id="{24B83E0B-1E35-1446-AF0C-F88CE3B23720}"/>
                </a:ext>
              </a:extLst>
            </p:cNvPr>
            <p:cNvSpPr>
              <a:spLocks/>
            </p:cNvSpPr>
            <p:nvPr/>
          </p:nvSpPr>
          <p:spPr bwMode="auto">
            <a:xfrm>
              <a:off x="1369092" y="3227890"/>
              <a:ext cx="996212" cy="494118"/>
            </a:xfrm>
            <a:custGeom>
              <a:avLst/>
              <a:gdLst>
                <a:gd name="T0" fmla="*/ 84 w 289"/>
                <a:gd name="T1" fmla="*/ 106 h 143"/>
                <a:gd name="T2" fmla="*/ 105 w 289"/>
                <a:gd name="T3" fmla="*/ 119 h 143"/>
                <a:gd name="T4" fmla="*/ 125 w 289"/>
                <a:gd name="T5" fmla="*/ 127 h 143"/>
                <a:gd name="T6" fmla="*/ 137 w 289"/>
                <a:gd name="T7" fmla="*/ 127 h 143"/>
                <a:gd name="T8" fmla="*/ 149 w 289"/>
                <a:gd name="T9" fmla="*/ 119 h 143"/>
                <a:gd name="T10" fmla="*/ 162 w 289"/>
                <a:gd name="T11" fmla="*/ 118 h 143"/>
                <a:gd name="T12" fmla="*/ 177 w 289"/>
                <a:gd name="T13" fmla="*/ 119 h 143"/>
                <a:gd name="T14" fmla="*/ 171 w 289"/>
                <a:gd name="T15" fmla="*/ 113 h 143"/>
                <a:gd name="T16" fmla="*/ 186 w 289"/>
                <a:gd name="T17" fmla="*/ 113 h 143"/>
                <a:gd name="T18" fmla="*/ 209 w 289"/>
                <a:gd name="T19" fmla="*/ 122 h 143"/>
                <a:gd name="T20" fmla="*/ 213 w 289"/>
                <a:gd name="T21" fmla="*/ 133 h 143"/>
                <a:gd name="T22" fmla="*/ 220 w 289"/>
                <a:gd name="T23" fmla="*/ 143 h 143"/>
                <a:gd name="T24" fmla="*/ 215 w 289"/>
                <a:gd name="T25" fmla="*/ 108 h 143"/>
                <a:gd name="T26" fmla="*/ 234 w 289"/>
                <a:gd name="T27" fmla="*/ 92 h 143"/>
                <a:gd name="T28" fmla="*/ 239 w 289"/>
                <a:gd name="T29" fmla="*/ 86 h 143"/>
                <a:gd name="T30" fmla="*/ 244 w 289"/>
                <a:gd name="T31" fmla="*/ 82 h 143"/>
                <a:gd name="T32" fmla="*/ 242 w 289"/>
                <a:gd name="T33" fmla="*/ 78 h 143"/>
                <a:gd name="T34" fmla="*/ 238 w 289"/>
                <a:gd name="T35" fmla="*/ 71 h 143"/>
                <a:gd name="T36" fmla="*/ 239 w 289"/>
                <a:gd name="T37" fmla="*/ 69 h 143"/>
                <a:gd name="T38" fmla="*/ 242 w 289"/>
                <a:gd name="T39" fmla="*/ 75 h 143"/>
                <a:gd name="T40" fmla="*/ 246 w 289"/>
                <a:gd name="T41" fmla="*/ 62 h 143"/>
                <a:gd name="T42" fmla="*/ 253 w 289"/>
                <a:gd name="T43" fmla="*/ 52 h 143"/>
                <a:gd name="T44" fmla="*/ 265 w 289"/>
                <a:gd name="T45" fmla="*/ 48 h 143"/>
                <a:gd name="T46" fmla="*/ 271 w 289"/>
                <a:gd name="T47" fmla="*/ 48 h 143"/>
                <a:gd name="T48" fmla="*/ 274 w 289"/>
                <a:gd name="T49" fmla="*/ 35 h 143"/>
                <a:gd name="T50" fmla="*/ 288 w 289"/>
                <a:gd name="T51" fmla="*/ 28 h 143"/>
                <a:gd name="T52" fmla="*/ 276 w 289"/>
                <a:gd name="T53" fmla="*/ 13 h 143"/>
                <a:gd name="T54" fmla="*/ 264 w 289"/>
                <a:gd name="T55" fmla="*/ 28 h 143"/>
                <a:gd name="T56" fmla="*/ 237 w 289"/>
                <a:gd name="T57" fmla="*/ 39 h 143"/>
                <a:gd name="T58" fmla="*/ 224 w 289"/>
                <a:gd name="T59" fmla="*/ 45 h 143"/>
                <a:gd name="T60" fmla="*/ 208 w 289"/>
                <a:gd name="T61" fmla="*/ 44 h 143"/>
                <a:gd name="T62" fmla="*/ 203 w 289"/>
                <a:gd name="T63" fmla="*/ 36 h 143"/>
                <a:gd name="T64" fmla="*/ 196 w 289"/>
                <a:gd name="T65" fmla="*/ 28 h 143"/>
                <a:gd name="T66" fmla="*/ 185 w 289"/>
                <a:gd name="T67" fmla="*/ 48 h 143"/>
                <a:gd name="T68" fmla="*/ 187 w 289"/>
                <a:gd name="T69" fmla="*/ 25 h 143"/>
                <a:gd name="T70" fmla="*/ 196 w 289"/>
                <a:gd name="T71" fmla="*/ 17 h 143"/>
                <a:gd name="T72" fmla="*/ 184 w 289"/>
                <a:gd name="T73" fmla="*/ 13 h 143"/>
                <a:gd name="T74" fmla="*/ 165 w 289"/>
                <a:gd name="T75" fmla="*/ 15 h 143"/>
                <a:gd name="T76" fmla="*/ 158 w 289"/>
                <a:gd name="T77" fmla="*/ 5 h 143"/>
                <a:gd name="T78" fmla="*/ 147 w 289"/>
                <a:gd name="T79" fmla="*/ 4 h 143"/>
                <a:gd name="T80" fmla="*/ 30 w 289"/>
                <a:gd name="T81" fmla="*/ 4 h 143"/>
                <a:gd name="T82" fmla="*/ 7 w 289"/>
                <a:gd name="T83" fmla="*/ 9 h 143"/>
                <a:gd name="T84" fmla="*/ 8 w 289"/>
                <a:gd name="T85" fmla="*/ 21 h 143"/>
                <a:gd name="T86" fmla="*/ 2 w 289"/>
                <a:gd name="T87" fmla="*/ 40 h 143"/>
                <a:gd name="T88" fmla="*/ 5 w 289"/>
                <a:gd name="T89" fmla="*/ 63 h 143"/>
                <a:gd name="T90" fmla="*/ 12 w 289"/>
                <a:gd name="T91" fmla="*/ 73 h 143"/>
                <a:gd name="T92" fmla="*/ 21 w 289"/>
                <a:gd name="T93" fmla="*/ 88 h 143"/>
                <a:gd name="T94" fmla="*/ 39 w 289"/>
                <a:gd name="T95" fmla="*/ 102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89" h="143">
                  <a:moveTo>
                    <a:pt x="68" y="108"/>
                  </a:moveTo>
                  <a:cubicBezTo>
                    <a:pt x="71" y="108"/>
                    <a:pt x="74" y="108"/>
                    <a:pt x="78" y="108"/>
                  </a:cubicBezTo>
                  <a:cubicBezTo>
                    <a:pt x="79" y="108"/>
                    <a:pt x="81" y="108"/>
                    <a:pt x="82" y="108"/>
                  </a:cubicBezTo>
                  <a:cubicBezTo>
                    <a:pt x="83" y="108"/>
                    <a:pt x="83" y="106"/>
                    <a:pt x="84" y="106"/>
                  </a:cubicBezTo>
                  <a:cubicBezTo>
                    <a:pt x="85" y="105"/>
                    <a:pt x="91" y="105"/>
                    <a:pt x="91" y="106"/>
                  </a:cubicBezTo>
                  <a:cubicBezTo>
                    <a:pt x="94" y="108"/>
                    <a:pt x="97" y="110"/>
                    <a:pt x="100" y="112"/>
                  </a:cubicBezTo>
                  <a:cubicBezTo>
                    <a:pt x="100" y="112"/>
                    <a:pt x="101" y="115"/>
                    <a:pt x="101" y="116"/>
                  </a:cubicBezTo>
                  <a:cubicBezTo>
                    <a:pt x="102" y="118"/>
                    <a:pt x="102" y="118"/>
                    <a:pt x="105" y="119"/>
                  </a:cubicBezTo>
                  <a:cubicBezTo>
                    <a:pt x="107" y="120"/>
                    <a:pt x="108" y="121"/>
                    <a:pt x="109" y="119"/>
                  </a:cubicBezTo>
                  <a:cubicBezTo>
                    <a:pt x="110" y="116"/>
                    <a:pt x="111" y="116"/>
                    <a:pt x="114" y="117"/>
                  </a:cubicBezTo>
                  <a:cubicBezTo>
                    <a:pt x="116" y="117"/>
                    <a:pt x="119" y="118"/>
                    <a:pt x="119" y="120"/>
                  </a:cubicBezTo>
                  <a:cubicBezTo>
                    <a:pt x="121" y="123"/>
                    <a:pt x="123" y="124"/>
                    <a:pt x="125" y="127"/>
                  </a:cubicBezTo>
                  <a:cubicBezTo>
                    <a:pt x="127" y="129"/>
                    <a:pt x="126" y="133"/>
                    <a:pt x="129" y="134"/>
                  </a:cubicBezTo>
                  <a:cubicBezTo>
                    <a:pt x="131" y="136"/>
                    <a:pt x="135" y="136"/>
                    <a:pt x="137" y="137"/>
                  </a:cubicBezTo>
                  <a:cubicBezTo>
                    <a:pt x="137" y="136"/>
                    <a:pt x="135" y="129"/>
                    <a:pt x="135" y="129"/>
                  </a:cubicBezTo>
                  <a:cubicBezTo>
                    <a:pt x="137" y="130"/>
                    <a:pt x="136" y="127"/>
                    <a:pt x="137" y="127"/>
                  </a:cubicBezTo>
                  <a:cubicBezTo>
                    <a:pt x="137" y="126"/>
                    <a:pt x="139" y="126"/>
                    <a:pt x="140" y="125"/>
                  </a:cubicBezTo>
                  <a:cubicBezTo>
                    <a:pt x="141" y="125"/>
                    <a:pt x="142" y="122"/>
                    <a:pt x="142" y="122"/>
                  </a:cubicBezTo>
                  <a:cubicBezTo>
                    <a:pt x="143" y="123"/>
                    <a:pt x="144" y="123"/>
                    <a:pt x="145" y="122"/>
                  </a:cubicBezTo>
                  <a:cubicBezTo>
                    <a:pt x="147" y="121"/>
                    <a:pt x="148" y="121"/>
                    <a:pt x="149" y="119"/>
                  </a:cubicBezTo>
                  <a:cubicBezTo>
                    <a:pt x="151" y="118"/>
                    <a:pt x="148" y="118"/>
                    <a:pt x="148" y="117"/>
                  </a:cubicBezTo>
                  <a:cubicBezTo>
                    <a:pt x="148" y="117"/>
                    <a:pt x="151" y="118"/>
                    <a:pt x="152" y="117"/>
                  </a:cubicBezTo>
                  <a:cubicBezTo>
                    <a:pt x="154" y="116"/>
                    <a:pt x="155" y="116"/>
                    <a:pt x="157" y="116"/>
                  </a:cubicBezTo>
                  <a:cubicBezTo>
                    <a:pt x="159" y="116"/>
                    <a:pt x="160" y="119"/>
                    <a:pt x="162" y="118"/>
                  </a:cubicBezTo>
                  <a:cubicBezTo>
                    <a:pt x="165" y="116"/>
                    <a:pt x="166" y="118"/>
                    <a:pt x="168" y="119"/>
                  </a:cubicBezTo>
                  <a:cubicBezTo>
                    <a:pt x="170" y="120"/>
                    <a:pt x="171" y="118"/>
                    <a:pt x="172" y="118"/>
                  </a:cubicBezTo>
                  <a:cubicBezTo>
                    <a:pt x="173" y="117"/>
                    <a:pt x="176" y="119"/>
                    <a:pt x="176" y="120"/>
                  </a:cubicBezTo>
                  <a:cubicBezTo>
                    <a:pt x="177" y="121"/>
                    <a:pt x="178" y="120"/>
                    <a:pt x="177" y="119"/>
                  </a:cubicBezTo>
                  <a:cubicBezTo>
                    <a:pt x="177" y="119"/>
                    <a:pt x="176" y="118"/>
                    <a:pt x="175" y="118"/>
                  </a:cubicBezTo>
                  <a:cubicBezTo>
                    <a:pt x="174" y="117"/>
                    <a:pt x="176" y="117"/>
                    <a:pt x="176" y="117"/>
                  </a:cubicBezTo>
                  <a:cubicBezTo>
                    <a:pt x="175" y="115"/>
                    <a:pt x="175" y="114"/>
                    <a:pt x="173" y="115"/>
                  </a:cubicBezTo>
                  <a:cubicBezTo>
                    <a:pt x="173" y="115"/>
                    <a:pt x="169" y="115"/>
                    <a:pt x="171" y="113"/>
                  </a:cubicBezTo>
                  <a:cubicBezTo>
                    <a:pt x="173" y="113"/>
                    <a:pt x="174" y="114"/>
                    <a:pt x="175" y="114"/>
                  </a:cubicBezTo>
                  <a:cubicBezTo>
                    <a:pt x="178" y="113"/>
                    <a:pt x="180" y="113"/>
                    <a:pt x="183" y="113"/>
                  </a:cubicBezTo>
                  <a:cubicBezTo>
                    <a:pt x="184" y="113"/>
                    <a:pt x="183" y="113"/>
                    <a:pt x="184" y="114"/>
                  </a:cubicBezTo>
                  <a:cubicBezTo>
                    <a:pt x="184" y="114"/>
                    <a:pt x="185" y="114"/>
                    <a:pt x="186" y="113"/>
                  </a:cubicBezTo>
                  <a:cubicBezTo>
                    <a:pt x="188" y="113"/>
                    <a:pt x="190" y="113"/>
                    <a:pt x="192" y="113"/>
                  </a:cubicBezTo>
                  <a:cubicBezTo>
                    <a:pt x="194" y="113"/>
                    <a:pt x="194" y="115"/>
                    <a:pt x="196" y="116"/>
                  </a:cubicBezTo>
                  <a:cubicBezTo>
                    <a:pt x="198" y="118"/>
                    <a:pt x="200" y="116"/>
                    <a:pt x="202" y="115"/>
                  </a:cubicBezTo>
                  <a:cubicBezTo>
                    <a:pt x="203" y="115"/>
                    <a:pt x="209" y="121"/>
                    <a:pt x="209" y="122"/>
                  </a:cubicBezTo>
                  <a:cubicBezTo>
                    <a:pt x="210" y="123"/>
                    <a:pt x="208" y="125"/>
                    <a:pt x="209" y="126"/>
                  </a:cubicBezTo>
                  <a:cubicBezTo>
                    <a:pt x="210" y="128"/>
                    <a:pt x="209" y="128"/>
                    <a:pt x="210" y="130"/>
                  </a:cubicBezTo>
                  <a:cubicBezTo>
                    <a:pt x="210" y="131"/>
                    <a:pt x="211" y="132"/>
                    <a:pt x="211" y="132"/>
                  </a:cubicBezTo>
                  <a:cubicBezTo>
                    <a:pt x="212" y="132"/>
                    <a:pt x="212" y="133"/>
                    <a:pt x="213" y="133"/>
                  </a:cubicBezTo>
                  <a:cubicBezTo>
                    <a:pt x="214" y="134"/>
                    <a:pt x="213" y="136"/>
                    <a:pt x="214" y="137"/>
                  </a:cubicBezTo>
                  <a:cubicBezTo>
                    <a:pt x="215" y="138"/>
                    <a:pt x="216" y="138"/>
                    <a:pt x="217" y="140"/>
                  </a:cubicBezTo>
                  <a:cubicBezTo>
                    <a:pt x="219" y="143"/>
                    <a:pt x="218" y="140"/>
                    <a:pt x="220" y="141"/>
                  </a:cubicBezTo>
                  <a:cubicBezTo>
                    <a:pt x="220" y="141"/>
                    <a:pt x="220" y="143"/>
                    <a:pt x="220" y="143"/>
                  </a:cubicBezTo>
                  <a:cubicBezTo>
                    <a:pt x="221" y="143"/>
                    <a:pt x="222" y="136"/>
                    <a:pt x="222" y="135"/>
                  </a:cubicBezTo>
                  <a:cubicBezTo>
                    <a:pt x="222" y="132"/>
                    <a:pt x="221" y="130"/>
                    <a:pt x="220" y="126"/>
                  </a:cubicBezTo>
                  <a:cubicBezTo>
                    <a:pt x="218" y="123"/>
                    <a:pt x="218" y="120"/>
                    <a:pt x="217" y="117"/>
                  </a:cubicBezTo>
                  <a:cubicBezTo>
                    <a:pt x="215" y="115"/>
                    <a:pt x="214" y="111"/>
                    <a:pt x="215" y="108"/>
                  </a:cubicBezTo>
                  <a:cubicBezTo>
                    <a:pt x="216" y="105"/>
                    <a:pt x="218" y="103"/>
                    <a:pt x="221" y="101"/>
                  </a:cubicBezTo>
                  <a:cubicBezTo>
                    <a:pt x="222" y="100"/>
                    <a:pt x="223" y="100"/>
                    <a:pt x="224" y="99"/>
                  </a:cubicBezTo>
                  <a:cubicBezTo>
                    <a:pt x="225" y="98"/>
                    <a:pt x="226" y="96"/>
                    <a:pt x="227" y="96"/>
                  </a:cubicBezTo>
                  <a:cubicBezTo>
                    <a:pt x="229" y="94"/>
                    <a:pt x="232" y="94"/>
                    <a:pt x="234" y="92"/>
                  </a:cubicBezTo>
                  <a:cubicBezTo>
                    <a:pt x="235" y="91"/>
                    <a:pt x="236" y="89"/>
                    <a:pt x="238" y="89"/>
                  </a:cubicBezTo>
                  <a:cubicBezTo>
                    <a:pt x="238" y="89"/>
                    <a:pt x="242" y="89"/>
                    <a:pt x="241" y="87"/>
                  </a:cubicBezTo>
                  <a:cubicBezTo>
                    <a:pt x="241" y="87"/>
                    <a:pt x="238" y="88"/>
                    <a:pt x="238" y="88"/>
                  </a:cubicBezTo>
                  <a:cubicBezTo>
                    <a:pt x="238" y="87"/>
                    <a:pt x="240" y="88"/>
                    <a:pt x="239" y="86"/>
                  </a:cubicBezTo>
                  <a:cubicBezTo>
                    <a:pt x="239" y="86"/>
                    <a:pt x="238" y="85"/>
                    <a:pt x="239" y="85"/>
                  </a:cubicBezTo>
                  <a:cubicBezTo>
                    <a:pt x="239" y="84"/>
                    <a:pt x="239" y="85"/>
                    <a:pt x="240" y="84"/>
                  </a:cubicBezTo>
                  <a:cubicBezTo>
                    <a:pt x="239" y="85"/>
                    <a:pt x="241" y="86"/>
                    <a:pt x="241" y="85"/>
                  </a:cubicBezTo>
                  <a:cubicBezTo>
                    <a:pt x="242" y="85"/>
                    <a:pt x="245" y="83"/>
                    <a:pt x="244" y="82"/>
                  </a:cubicBezTo>
                  <a:cubicBezTo>
                    <a:pt x="244" y="83"/>
                    <a:pt x="238" y="82"/>
                    <a:pt x="239" y="81"/>
                  </a:cubicBezTo>
                  <a:cubicBezTo>
                    <a:pt x="239" y="80"/>
                    <a:pt x="240" y="82"/>
                    <a:pt x="241" y="81"/>
                  </a:cubicBezTo>
                  <a:cubicBezTo>
                    <a:pt x="241" y="81"/>
                    <a:pt x="243" y="80"/>
                    <a:pt x="243" y="80"/>
                  </a:cubicBezTo>
                  <a:cubicBezTo>
                    <a:pt x="243" y="80"/>
                    <a:pt x="242" y="79"/>
                    <a:pt x="242" y="78"/>
                  </a:cubicBezTo>
                  <a:cubicBezTo>
                    <a:pt x="243" y="77"/>
                    <a:pt x="243" y="76"/>
                    <a:pt x="241" y="76"/>
                  </a:cubicBezTo>
                  <a:cubicBezTo>
                    <a:pt x="241" y="76"/>
                    <a:pt x="237" y="74"/>
                    <a:pt x="237" y="74"/>
                  </a:cubicBezTo>
                  <a:cubicBezTo>
                    <a:pt x="238" y="73"/>
                    <a:pt x="239" y="74"/>
                    <a:pt x="240" y="74"/>
                  </a:cubicBezTo>
                  <a:cubicBezTo>
                    <a:pt x="241" y="73"/>
                    <a:pt x="239" y="71"/>
                    <a:pt x="238" y="71"/>
                  </a:cubicBezTo>
                  <a:cubicBezTo>
                    <a:pt x="237" y="70"/>
                    <a:pt x="236" y="69"/>
                    <a:pt x="236" y="68"/>
                  </a:cubicBezTo>
                  <a:cubicBezTo>
                    <a:pt x="235" y="67"/>
                    <a:pt x="238" y="65"/>
                    <a:pt x="237" y="64"/>
                  </a:cubicBezTo>
                  <a:cubicBezTo>
                    <a:pt x="238" y="65"/>
                    <a:pt x="237" y="66"/>
                    <a:pt x="237" y="67"/>
                  </a:cubicBezTo>
                  <a:cubicBezTo>
                    <a:pt x="237" y="67"/>
                    <a:pt x="239" y="69"/>
                    <a:pt x="239" y="69"/>
                  </a:cubicBezTo>
                  <a:cubicBezTo>
                    <a:pt x="241" y="67"/>
                    <a:pt x="239" y="62"/>
                    <a:pt x="242" y="61"/>
                  </a:cubicBezTo>
                  <a:cubicBezTo>
                    <a:pt x="241" y="61"/>
                    <a:pt x="241" y="66"/>
                    <a:pt x="242" y="67"/>
                  </a:cubicBezTo>
                  <a:cubicBezTo>
                    <a:pt x="242" y="69"/>
                    <a:pt x="244" y="69"/>
                    <a:pt x="244" y="71"/>
                  </a:cubicBezTo>
                  <a:cubicBezTo>
                    <a:pt x="244" y="72"/>
                    <a:pt x="241" y="74"/>
                    <a:pt x="242" y="75"/>
                  </a:cubicBezTo>
                  <a:cubicBezTo>
                    <a:pt x="242" y="75"/>
                    <a:pt x="248" y="69"/>
                    <a:pt x="247" y="67"/>
                  </a:cubicBezTo>
                  <a:cubicBezTo>
                    <a:pt x="247" y="65"/>
                    <a:pt x="245" y="64"/>
                    <a:pt x="245" y="62"/>
                  </a:cubicBezTo>
                  <a:cubicBezTo>
                    <a:pt x="244" y="61"/>
                    <a:pt x="245" y="58"/>
                    <a:pt x="247" y="59"/>
                  </a:cubicBezTo>
                  <a:cubicBezTo>
                    <a:pt x="246" y="58"/>
                    <a:pt x="245" y="61"/>
                    <a:pt x="246" y="62"/>
                  </a:cubicBezTo>
                  <a:cubicBezTo>
                    <a:pt x="248" y="64"/>
                    <a:pt x="248" y="65"/>
                    <a:pt x="250" y="62"/>
                  </a:cubicBezTo>
                  <a:cubicBezTo>
                    <a:pt x="251" y="61"/>
                    <a:pt x="253" y="58"/>
                    <a:pt x="252" y="56"/>
                  </a:cubicBezTo>
                  <a:cubicBezTo>
                    <a:pt x="252" y="56"/>
                    <a:pt x="251" y="55"/>
                    <a:pt x="252" y="54"/>
                  </a:cubicBezTo>
                  <a:cubicBezTo>
                    <a:pt x="252" y="54"/>
                    <a:pt x="253" y="52"/>
                    <a:pt x="253" y="52"/>
                  </a:cubicBezTo>
                  <a:cubicBezTo>
                    <a:pt x="253" y="52"/>
                    <a:pt x="253" y="54"/>
                    <a:pt x="253" y="54"/>
                  </a:cubicBezTo>
                  <a:cubicBezTo>
                    <a:pt x="253" y="54"/>
                    <a:pt x="258" y="51"/>
                    <a:pt x="260" y="51"/>
                  </a:cubicBezTo>
                  <a:cubicBezTo>
                    <a:pt x="261" y="50"/>
                    <a:pt x="263" y="51"/>
                    <a:pt x="264" y="51"/>
                  </a:cubicBezTo>
                  <a:cubicBezTo>
                    <a:pt x="266" y="50"/>
                    <a:pt x="265" y="49"/>
                    <a:pt x="265" y="48"/>
                  </a:cubicBezTo>
                  <a:cubicBezTo>
                    <a:pt x="266" y="48"/>
                    <a:pt x="266" y="50"/>
                    <a:pt x="267" y="50"/>
                  </a:cubicBezTo>
                  <a:cubicBezTo>
                    <a:pt x="267" y="50"/>
                    <a:pt x="269" y="49"/>
                    <a:pt x="269" y="49"/>
                  </a:cubicBezTo>
                  <a:cubicBezTo>
                    <a:pt x="271" y="51"/>
                    <a:pt x="275" y="46"/>
                    <a:pt x="272" y="46"/>
                  </a:cubicBezTo>
                  <a:cubicBezTo>
                    <a:pt x="272" y="46"/>
                    <a:pt x="272" y="48"/>
                    <a:pt x="271" y="48"/>
                  </a:cubicBezTo>
                  <a:cubicBezTo>
                    <a:pt x="270" y="48"/>
                    <a:pt x="268" y="44"/>
                    <a:pt x="268" y="44"/>
                  </a:cubicBezTo>
                  <a:cubicBezTo>
                    <a:pt x="269" y="43"/>
                    <a:pt x="268" y="42"/>
                    <a:pt x="269" y="41"/>
                  </a:cubicBezTo>
                  <a:cubicBezTo>
                    <a:pt x="270" y="39"/>
                    <a:pt x="271" y="37"/>
                    <a:pt x="272" y="36"/>
                  </a:cubicBezTo>
                  <a:cubicBezTo>
                    <a:pt x="273" y="36"/>
                    <a:pt x="274" y="35"/>
                    <a:pt x="274" y="35"/>
                  </a:cubicBezTo>
                  <a:cubicBezTo>
                    <a:pt x="276" y="36"/>
                    <a:pt x="277" y="33"/>
                    <a:pt x="278" y="32"/>
                  </a:cubicBezTo>
                  <a:cubicBezTo>
                    <a:pt x="278" y="32"/>
                    <a:pt x="280" y="33"/>
                    <a:pt x="281" y="32"/>
                  </a:cubicBezTo>
                  <a:cubicBezTo>
                    <a:pt x="283" y="31"/>
                    <a:pt x="285" y="31"/>
                    <a:pt x="286" y="30"/>
                  </a:cubicBezTo>
                  <a:cubicBezTo>
                    <a:pt x="287" y="30"/>
                    <a:pt x="289" y="29"/>
                    <a:pt x="288" y="28"/>
                  </a:cubicBezTo>
                  <a:cubicBezTo>
                    <a:pt x="286" y="26"/>
                    <a:pt x="286" y="25"/>
                    <a:pt x="285" y="24"/>
                  </a:cubicBezTo>
                  <a:cubicBezTo>
                    <a:pt x="281" y="23"/>
                    <a:pt x="287" y="14"/>
                    <a:pt x="281" y="14"/>
                  </a:cubicBezTo>
                  <a:cubicBezTo>
                    <a:pt x="280" y="13"/>
                    <a:pt x="279" y="15"/>
                    <a:pt x="278" y="14"/>
                  </a:cubicBezTo>
                  <a:cubicBezTo>
                    <a:pt x="277" y="13"/>
                    <a:pt x="277" y="12"/>
                    <a:pt x="276" y="13"/>
                  </a:cubicBezTo>
                  <a:cubicBezTo>
                    <a:pt x="275" y="14"/>
                    <a:pt x="274" y="16"/>
                    <a:pt x="273" y="17"/>
                  </a:cubicBezTo>
                  <a:cubicBezTo>
                    <a:pt x="272" y="18"/>
                    <a:pt x="272" y="20"/>
                    <a:pt x="271" y="21"/>
                  </a:cubicBezTo>
                  <a:cubicBezTo>
                    <a:pt x="271" y="23"/>
                    <a:pt x="270" y="26"/>
                    <a:pt x="268" y="26"/>
                  </a:cubicBezTo>
                  <a:cubicBezTo>
                    <a:pt x="266" y="26"/>
                    <a:pt x="266" y="28"/>
                    <a:pt x="264" y="28"/>
                  </a:cubicBezTo>
                  <a:cubicBezTo>
                    <a:pt x="259" y="28"/>
                    <a:pt x="254" y="28"/>
                    <a:pt x="249" y="28"/>
                  </a:cubicBezTo>
                  <a:cubicBezTo>
                    <a:pt x="247" y="28"/>
                    <a:pt x="247" y="28"/>
                    <a:pt x="246" y="29"/>
                  </a:cubicBezTo>
                  <a:cubicBezTo>
                    <a:pt x="245" y="31"/>
                    <a:pt x="241" y="33"/>
                    <a:pt x="241" y="34"/>
                  </a:cubicBezTo>
                  <a:cubicBezTo>
                    <a:pt x="242" y="37"/>
                    <a:pt x="239" y="39"/>
                    <a:pt x="237" y="39"/>
                  </a:cubicBezTo>
                  <a:cubicBezTo>
                    <a:pt x="235" y="39"/>
                    <a:pt x="234" y="38"/>
                    <a:pt x="232" y="38"/>
                  </a:cubicBezTo>
                  <a:cubicBezTo>
                    <a:pt x="230" y="38"/>
                    <a:pt x="228" y="39"/>
                    <a:pt x="227" y="39"/>
                  </a:cubicBezTo>
                  <a:cubicBezTo>
                    <a:pt x="227" y="39"/>
                    <a:pt x="227" y="42"/>
                    <a:pt x="228" y="42"/>
                  </a:cubicBezTo>
                  <a:cubicBezTo>
                    <a:pt x="227" y="43"/>
                    <a:pt x="226" y="44"/>
                    <a:pt x="224" y="45"/>
                  </a:cubicBezTo>
                  <a:cubicBezTo>
                    <a:pt x="222" y="46"/>
                    <a:pt x="219" y="48"/>
                    <a:pt x="216" y="49"/>
                  </a:cubicBezTo>
                  <a:cubicBezTo>
                    <a:pt x="213" y="50"/>
                    <a:pt x="210" y="50"/>
                    <a:pt x="207" y="49"/>
                  </a:cubicBezTo>
                  <a:cubicBezTo>
                    <a:pt x="206" y="48"/>
                    <a:pt x="205" y="47"/>
                    <a:pt x="206" y="46"/>
                  </a:cubicBezTo>
                  <a:cubicBezTo>
                    <a:pt x="206" y="46"/>
                    <a:pt x="207" y="44"/>
                    <a:pt x="208" y="44"/>
                  </a:cubicBezTo>
                  <a:cubicBezTo>
                    <a:pt x="208" y="44"/>
                    <a:pt x="208" y="45"/>
                    <a:pt x="208" y="46"/>
                  </a:cubicBezTo>
                  <a:cubicBezTo>
                    <a:pt x="210" y="42"/>
                    <a:pt x="211" y="39"/>
                    <a:pt x="209" y="35"/>
                  </a:cubicBezTo>
                  <a:cubicBezTo>
                    <a:pt x="208" y="34"/>
                    <a:pt x="206" y="36"/>
                    <a:pt x="205" y="36"/>
                  </a:cubicBezTo>
                  <a:cubicBezTo>
                    <a:pt x="204" y="37"/>
                    <a:pt x="204" y="36"/>
                    <a:pt x="203" y="36"/>
                  </a:cubicBezTo>
                  <a:cubicBezTo>
                    <a:pt x="202" y="35"/>
                    <a:pt x="204" y="34"/>
                    <a:pt x="204" y="34"/>
                  </a:cubicBezTo>
                  <a:cubicBezTo>
                    <a:pt x="208" y="30"/>
                    <a:pt x="205" y="26"/>
                    <a:pt x="201" y="25"/>
                  </a:cubicBezTo>
                  <a:cubicBezTo>
                    <a:pt x="198" y="24"/>
                    <a:pt x="198" y="25"/>
                    <a:pt x="196" y="26"/>
                  </a:cubicBezTo>
                  <a:cubicBezTo>
                    <a:pt x="196" y="27"/>
                    <a:pt x="196" y="27"/>
                    <a:pt x="196" y="28"/>
                  </a:cubicBezTo>
                  <a:cubicBezTo>
                    <a:pt x="196" y="29"/>
                    <a:pt x="194" y="28"/>
                    <a:pt x="193" y="28"/>
                  </a:cubicBezTo>
                  <a:cubicBezTo>
                    <a:pt x="192" y="28"/>
                    <a:pt x="190" y="36"/>
                    <a:pt x="190" y="37"/>
                  </a:cubicBezTo>
                  <a:cubicBezTo>
                    <a:pt x="191" y="42"/>
                    <a:pt x="192" y="45"/>
                    <a:pt x="188" y="47"/>
                  </a:cubicBezTo>
                  <a:cubicBezTo>
                    <a:pt x="188" y="48"/>
                    <a:pt x="185" y="49"/>
                    <a:pt x="185" y="48"/>
                  </a:cubicBezTo>
                  <a:cubicBezTo>
                    <a:pt x="185" y="46"/>
                    <a:pt x="184" y="44"/>
                    <a:pt x="184" y="42"/>
                  </a:cubicBezTo>
                  <a:cubicBezTo>
                    <a:pt x="184" y="41"/>
                    <a:pt x="186" y="30"/>
                    <a:pt x="186" y="30"/>
                  </a:cubicBezTo>
                  <a:cubicBezTo>
                    <a:pt x="185" y="30"/>
                    <a:pt x="183" y="32"/>
                    <a:pt x="183" y="31"/>
                  </a:cubicBezTo>
                  <a:cubicBezTo>
                    <a:pt x="183" y="30"/>
                    <a:pt x="186" y="26"/>
                    <a:pt x="187" y="25"/>
                  </a:cubicBezTo>
                  <a:cubicBezTo>
                    <a:pt x="188" y="23"/>
                    <a:pt x="191" y="23"/>
                    <a:pt x="193" y="22"/>
                  </a:cubicBezTo>
                  <a:cubicBezTo>
                    <a:pt x="196" y="22"/>
                    <a:pt x="199" y="23"/>
                    <a:pt x="202" y="23"/>
                  </a:cubicBezTo>
                  <a:cubicBezTo>
                    <a:pt x="205" y="23"/>
                    <a:pt x="201" y="20"/>
                    <a:pt x="199" y="20"/>
                  </a:cubicBezTo>
                  <a:cubicBezTo>
                    <a:pt x="197" y="20"/>
                    <a:pt x="199" y="17"/>
                    <a:pt x="196" y="17"/>
                  </a:cubicBezTo>
                  <a:cubicBezTo>
                    <a:pt x="194" y="18"/>
                    <a:pt x="192" y="19"/>
                    <a:pt x="189" y="19"/>
                  </a:cubicBezTo>
                  <a:cubicBezTo>
                    <a:pt x="187" y="19"/>
                    <a:pt x="185" y="17"/>
                    <a:pt x="183" y="16"/>
                  </a:cubicBezTo>
                  <a:cubicBezTo>
                    <a:pt x="183" y="16"/>
                    <a:pt x="180" y="16"/>
                    <a:pt x="181" y="15"/>
                  </a:cubicBezTo>
                  <a:cubicBezTo>
                    <a:pt x="182" y="15"/>
                    <a:pt x="184" y="14"/>
                    <a:pt x="184" y="13"/>
                  </a:cubicBezTo>
                  <a:cubicBezTo>
                    <a:pt x="184" y="13"/>
                    <a:pt x="176" y="16"/>
                    <a:pt x="175" y="16"/>
                  </a:cubicBezTo>
                  <a:cubicBezTo>
                    <a:pt x="174" y="17"/>
                    <a:pt x="173" y="18"/>
                    <a:pt x="172" y="18"/>
                  </a:cubicBezTo>
                  <a:cubicBezTo>
                    <a:pt x="170" y="18"/>
                    <a:pt x="170" y="16"/>
                    <a:pt x="168" y="16"/>
                  </a:cubicBezTo>
                  <a:cubicBezTo>
                    <a:pt x="167" y="16"/>
                    <a:pt x="162" y="18"/>
                    <a:pt x="165" y="15"/>
                  </a:cubicBezTo>
                  <a:cubicBezTo>
                    <a:pt x="168" y="13"/>
                    <a:pt x="171" y="11"/>
                    <a:pt x="174" y="9"/>
                  </a:cubicBezTo>
                  <a:cubicBezTo>
                    <a:pt x="172" y="9"/>
                    <a:pt x="170" y="7"/>
                    <a:pt x="168" y="9"/>
                  </a:cubicBezTo>
                  <a:cubicBezTo>
                    <a:pt x="165" y="10"/>
                    <a:pt x="164" y="8"/>
                    <a:pt x="161" y="7"/>
                  </a:cubicBezTo>
                  <a:cubicBezTo>
                    <a:pt x="160" y="7"/>
                    <a:pt x="159" y="6"/>
                    <a:pt x="158" y="5"/>
                  </a:cubicBezTo>
                  <a:cubicBezTo>
                    <a:pt x="156" y="5"/>
                    <a:pt x="155" y="6"/>
                    <a:pt x="153" y="6"/>
                  </a:cubicBezTo>
                  <a:cubicBezTo>
                    <a:pt x="152" y="5"/>
                    <a:pt x="150" y="5"/>
                    <a:pt x="150" y="3"/>
                  </a:cubicBezTo>
                  <a:cubicBezTo>
                    <a:pt x="150" y="3"/>
                    <a:pt x="148" y="0"/>
                    <a:pt x="148" y="1"/>
                  </a:cubicBezTo>
                  <a:cubicBezTo>
                    <a:pt x="147" y="1"/>
                    <a:pt x="148" y="4"/>
                    <a:pt x="147" y="4"/>
                  </a:cubicBezTo>
                  <a:cubicBezTo>
                    <a:pt x="146" y="4"/>
                    <a:pt x="145" y="4"/>
                    <a:pt x="145" y="4"/>
                  </a:cubicBezTo>
                  <a:cubicBezTo>
                    <a:pt x="142" y="4"/>
                    <a:pt x="139" y="4"/>
                    <a:pt x="136" y="4"/>
                  </a:cubicBezTo>
                  <a:cubicBezTo>
                    <a:pt x="125" y="4"/>
                    <a:pt x="115" y="4"/>
                    <a:pt x="105" y="4"/>
                  </a:cubicBezTo>
                  <a:cubicBezTo>
                    <a:pt x="80" y="4"/>
                    <a:pt x="55" y="4"/>
                    <a:pt x="30" y="4"/>
                  </a:cubicBezTo>
                  <a:cubicBezTo>
                    <a:pt x="24" y="4"/>
                    <a:pt x="17" y="4"/>
                    <a:pt x="11" y="4"/>
                  </a:cubicBezTo>
                  <a:cubicBezTo>
                    <a:pt x="12" y="5"/>
                    <a:pt x="14" y="13"/>
                    <a:pt x="11" y="14"/>
                  </a:cubicBezTo>
                  <a:cubicBezTo>
                    <a:pt x="9" y="14"/>
                    <a:pt x="8" y="14"/>
                    <a:pt x="10" y="12"/>
                  </a:cubicBezTo>
                  <a:cubicBezTo>
                    <a:pt x="12" y="9"/>
                    <a:pt x="9" y="9"/>
                    <a:pt x="7" y="9"/>
                  </a:cubicBezTo>
                  <a:cubicBezTo>
                    <a:pt x="5" y="9"/>
                    <a:pt x="2" y="7"/>
                    <a:pt x="1" y="7"/>
                  </a:cubicBezTo>
                  <a:cubicBezTo>
                    <a:pt x="0" y="8"/>
                    <a:pt x="2" y="12"/>
                    <a:pt x="2" y="12"/>
                  </a:cubicBezTo>
                  <a:cubicBezTo>
                    <a:pt x="3" y="15"/>
                    <a:pt x="4" y="16"/>
                    <a:pt x="4" y="18"/>
                  </a:cubicBezTo>
                  <a:cubicBezTo>
                    <a:pt x="4" y="19"/>
                    <a:pt x="7" y="21"/>
                    <a:pt x="8" y="21"/>
                  </a:cubicBezTo>
                  <a:cubicBezTo>
                    <a:pt x="7" y="21"/>
                    <a:pt x="6" y="21"/>
                    <a:pt x="5" y="22"/>
                  </a:cubicBezTo>
                  <a:cubicBezTo>
                    <a:pt x="4" y="23"/>
                    <a:pt x="5" y="24"/>
                    <a:pt x="5" y="25"/>
                  </a:cubicBezTo>
                  <a:cubicBezTo>
                    <a:pt x="5" y="28"/>
                    <a:pt x="5" y="30"/>
                    <a:pt x="4" y="32"/>
                  </a:cubicBezTo>
                  <a:cubicBezTo>
                    <a:pt x="4" y="35"/>
                    <a:pt x="3" y="37"/>
                    <a:pt x="2" y="40"/>
                  </a:cubicBezTo>
                  <a:cubicBezTo>
                    <a:pt x="1" y="43"/>
                    <a:pt x="3" y="46"/>
                    <a:pt x="4" y="49"/>
                  </a:cubicBezTo>
                  <a:cubicBezTo>
                    <a:pt x="4" y="52"/>
                    <a:pt x="3" y="54"/>
                    <a:pt x="3" y="56"/>
                  </a:cubicBezTo>
                  <a:cubicBezTo>
                    <a:pt x="3" y="57"/>
                    <a:pt x="4" y="58"/>
                    <a:pt x="4" y="59"/>
                  </a:cubicBezTo>
                  <a:cubicBezTo>
                    <a:pt x="5" y="60"/>
                    <a:pt x="5" y="62"/>
                    <a:pt x="5" y="63"/>
                  </a:cubicBezTo>
                  <a:cubicBezTo>
                    <a:pt x="6" y="66"/>
                    <a:pt x="9" y="67"/>
                    <a:pt x="10" y="70"/>
                  </a:cubicBezTo>
                  <a:cubicBezTo>
                    <a:pt x="11" y="72"/>
                    <a:pt x="11" y="71"/>
                    <a:pt x="12" y="70"/>
                  </a:cubicBezTo>
                  <a:cubicBezTo>
                    <a:pt x="12" y="70"/>
                    <a:pt x="13" y="73"/>
                    <a:pt x="13" y="73"/>
                  </a:cubicBezTo>
                  <a:cubicBezTo>
                    <a:pt x="13" y="73"/>
                    <a:pt x="12" y="72"/>
                    <a:pt x="12" y="73"/>
                  </a:cubicBezTo>
                  <a:cubicBezTo>
                    <a:pt x="12" y="74"/>
                    <a:pt x="12" y="75"/>
                    <a:pt x="13" y="76"/>
                  </a:cubicBezTo>
                  <a:cubicBezTo>
                    <a:pt x="14" y="76"/>
                    <a:pt x="14" y="76"/>
                    <a:pt x="15" y="77"/>
                  </a:cubicBezTo>
                  <a:cubicBezTo>
                    <a:pt x="16" y="78"/>
                    <a:pt x="14" y="79"/>
                    <a:pt x="15" y="80"/>
                  </a:cubicBezTo>
                  <a:cubicBezTo>
                    <a:pt x="17" y="83"/>
                    <a:pt x="21" y="85"/>
                    <a:pt x="21" y="88"/>
                  </a:cubicBezTo>
                  <a:cubicBezTo>
                    <a:pt x="22" y="90"/>
                    <a:pt x="23" y="90"/>
                    <a:pt x="25" y="91"/>
                  </a:cubicBezTo>
                  <a:cubicBezTo>
                    <a:pt x="27" y="92"/>
                    <a:pt x="29" y="93"/>
                    <a:pt x="31" y="93"/>
                  </a:cubicBezTo>
                  <a:cubicBezTo>
                    <a:pt x="33" y="93"/>
                    <a:pt x="35" y="95"/>
                    <a:pt x="36" y="96"/>
                  </a:cubicBezTo>
                  <a:cubicBezTo>
                    <a:pt x="36" y="97"/>
                    <a:pt x="40" y="101"/>
                    <a:pt x="39" y="102"/>
                  </a:cubicBezTo>
                  <a:cubicBezTo>
                    <a:pt x="43" y="101"/>
                    <a:pt x="48" y="100"/>
                    <a:pt x="52" y="101"/>
                  </a:cubicBezTo>
                  <a:cubicBezTo>
                    <a:pt x="58" y="103"/>
                    <a:pt x="63" y="106"/>
                    <a:pt x="68" y="108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645" name="Freeform 642">
              <a:extLst>
                <a:ext uri="{FF2B5EF4-FFF2-40B4-BE49-F238E27FC236}">
                  <a16:creationId xmlns:a16="http://schemas.microsoft.com/office/drawing/2014/main" id="{E288B262-CCDF-EF43-9F67-4A683F0E197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90341" y="2633773"/>
              <a:ext cx="1471383" cy="756472"/>
            </a:xfrm>
            <a:custGeom>
              <a:avLst/>
              <a:gdLst>
                <a:gd name="T0" fmla="*/ 255 w 427"/>
                <a:gd name="T1" fmla="*/ 181 h 219"/>
                <a:gd name="T2" fmla="*/ 299 w 427"/>
                <a:gd name="T3" fmla="*/ 195 h 219"/>
                <a:gd name="T4" fmla="*/ 296 w 427"/>
                <a:gd name="T5" fmla="*/ 215 h 219"/>
                <a:gd name="T6" fmla="*/ 332 w 427"/>
                <a:gd name="T7" fmla="*/ 200 h 219"/>
                <a:gd name="T8" fmla="*/ 366 w 427"/>
                <a:gd name="T9" fmla="*/ 196 h 219"/>
                <a:gd name="T10" fmla="*/ 383 w 427"/>
                <a:gd name="T11" fmla="*/ 200 h 219"/>
                <a:gd name="T12" fmla="*/ 391 w 427"/>
                <a:gd name="T13" fmla="*/ 201 h 219"/>
                <a:gd name="T14" fmla="*/ 380 w 427"/>
                <a:gd name="T15" fmla="*/ 188 h 219"/>
                <a:gd name="T16" fmla="*/ 382 w 427"/>
                <a:gd name="T17" fmla="*/ 176 h 219"/>
                <a:gd name="T18" fmla="*/ 354 w 427"/>
                <a:gd name="T19" fmla="*/ 180 h 219"/>
                <a:gd name="T20" fmla="*/ 414 w 427"/>
                <a:gd name="T21" fmla="*/ 160 h 219"/>
                <a:gd name="T22" fmla="*/ 417 w 427"/>
                <a:gd name="T23" fmla="*/ 144 h 219"/>
                <a:gd name="T24" fmla="*/ 415 w 427"/>
                <a:gd name="T25" fmla="*/ 139 h 219"/>
                <a:gd name="T26" fmla="*/ 394 w 427"/>
                <a:gd name="T27" fmla="*/ 126 h 219"/>
                <a:gd name="T28" fmla="*/ 390 w 427"/>
                <a:gd name="T29" fmla="*/ 110 h 219"/>
                <a:gd name="T30" fmla="*/ 378 w 427"/>
                <a:gd name="T31" fmla="*/ 104 h 219"/>
                <a:gd name="T32" fmla="*/ 364 w 427"/>
                <a:gd name="T33" fmla="*/ 112 h 219"/>
                <a:gd name="T34" fmla="*/ 356 w 427"/>
                <a:gd name="T35" fmla="*/ 107 h 219"/>
                <a:gd name="T36" fmla="*/ 342 w 427"/>
                <a:gd name="T37" fmla="*/ 85 h 219"/>
                <a:gd name="T38" fmla="*/ 314 w 427"/>
                <a:gd name="T39" fmla="*/ 91 h 219"/>
                <a:gd name="T40" fmla="*/ 320 w 427"/>
                <a:gd name="T41" fmla="*/ 116 h 219"/>
                <a:gd name="T42" fmla="*/ 306 w 427"/>
                <a:gd name="T43" fmla="*/ 159 h 219"/>
                <a:gd name="T44" fmla="*/ 292 w 427"/>
                <a:gd name="T45" fmla="*/ 135 h 219"/>
                <a:gd name="T46" fmla="*/ 250 w 427"/>
                <a:gd name="T47" fmla="*/ 119 h 219"/>
                <a:gd name="T48" fmla="*/ 237 w 427"/>
                <a:gd name="T49" fmla="*/ 86 h 219"/>
                <a:gd name="T50" fmla="*/ 246 w 427"/>
                <a:gd name="T51" fmla="*/ 77 h 219"/>
                <a:gd name="T52" fmla="*/ 246 w 427"/>
                <a:gd name="T53" fmla="*/ 70 h 219"/>
                <a:gd name="T54" fmla="*/ 263 w 427"/>
                <a:gd name="T55" fmla="*/ 58 h 219"/>
                <a:gd name="T56" fmla="*/ 276 w 427"/>
                <a:gd name="T57" fmla="*/ 48 h 219"/>
                <a:gd name="T58" fmla="*/ 293 w 427"/>
                <a:gd name="T59" fmla="*/ 36 h 219"/>
                <a:gd name="T60" fmla="*/ 276 w 427"/>
                <a:gd name="T61" fmla="*/ 23 h 219"/>
                <a:gd name="T62" fmla="*/ 262 w 427"/>
                <a:gd name="T63" fmla="*/ 35 h 219"/>
                <a:gd name="T64" fmla="*/ 252 w 427"/>
                <a:gd name="T65" fmla="*/ 23 h 219"/>
                <a:gd name="T66" fmla="*/ 241 w 427"/>
                <a:gd name="T67" fmla="*/ 10 h 219"/>
                <a:gd name="T68" fmla="*/ 223 w 427"/>
                <a:gd name="T69" fmla="*/ 6 h 219"/>
                <a:gd name="T70" fmla="*/ 232 w 427"/>
                <a:gd name="T71" fmla="*/ 27 h 219"/>
                <a:gd name="T72" fmla="*/ 226 w 427"/>
                <a:gd name="T73" fmla="*/ 40 h 219"/>
                <a:gd name="T74" fmla="*/ 218 w 427"/>
                <a:gd name="T75" fmla="*/ 37 h 219"/>
                <a:gd name="T76" fmla="*/ 164 w 427"/>
                <a:gd name="T77" fmla="*/ 29 h 219"/>
                <a:gd name="T78" fmla="*/ 166 w 427"/>
                <a:gd name="T79" fmla="*/ 41 h 219"/>
                <a:gd name="T80" fmla="*/ 160 w 427"/>
                <a:gd name="T81" fmla="*/ 40 h 219"/>
                <a:gd name="T82" fmla="*/ 133 w 427"/>
                <a:gd name="T83" fmla="*/ 30 h 219"/>
                <a:gd name="T84" fmla="*/ 83 w 427"/>
                <a:gd name="T85" fmla="*/ 23 h 219"/>
                <a:gd name="T86" fmla="*/ 71 w 427"/>
                <a:gd name="T87" fmla="*/ 18 h 219"/>
                <a:gd name="T88" fmla="*/ 50 w 427"/>
                <a:gd name="T89" fmla="*/ 24 h 219"/>
                <a:gd name="T90" fmla="*/ 49 w 427"/>
                <a:gd name="T91" fmla="*/ 22 h 219"/>
                <a:gd name="T92" fmla="*/ 29 w 427"/>
                <a:gd name="T93" fmla="*/ 23 h 219"/>
                <a:gd name="T94" fmla="*/ 21 w 427"/>
                <a:gd name="T95" fmla="*/ 28 h 219"/>
                <a:gd name="T96" fmla="*/ 3 w 427"/>
                <a:gd name="T97" fmla="*/ 97 h 219"/>
                <a:gd name="T98" fmla="*/ 40 w 427"/>
                <a:gd name="T99" fmla="*/ 116 h 219"/>
                <a:gd name="T100" fmla="*/ 53 w 427"/>
                <a:gd name="T101" fmla="*/ 141 h 219"/>
                <a:gd name="T102" fmla="*/ 62 w 427"/>
                <a:gd name="T103" fmla="*/ 150 h 219"/>
                <a:gd name="T104" fmla="*/ 67 w 427"/>
                <a:gd name="T105" fmla="*/ 160 h 219"/>
                <a:gd name="T106" fmla="*/ 80 w 427"/>
                <a:gd name="T107" fmla="*/ 166 h 219"/>
                <a:gd name="T108" fmla="*/ 133 w 427"/>
                <a:gd name="T109" fmla="*/ 176 h 219"/>
                <a:gd name="T110" fmla="*/ 97 w 427"/>
                <a:gd name="T111" fmla="*/ 57 h 219"/>
                <a:gd name="T112" fmla="*/ 87 w 427"/>
                <a:gd name="T113" fmla="*/ 51 h 219"/>
                <a:gd name="T114" fmla="*/ 113 w 427"/>
                <a:gd name="T115" fmla="*/ 49 h 219"/>
                <a:gd name="T116" fmla="*/ 142 w 427"/>
                <a:gd name="T117" fmla="*/ 85 h 219"/>
                <a:gd name="T118" fmla="*/ 131 w 427"/>
                <a:gd name="T119" fmla="*/ 85 h 219"/>
                <a:gd name="T120" fmla="*/ 160 w 427"/>
                <a:gd name="T121" fmla="*/ 78 h 219"/>
                <a:gd name="T122" fmla="*/ 210 w 427"/>
                <a:gd name="T123" fmla="*/ 150 h 219"/>
                <a:gd name="T124" fmla="*/ 222 w 427"/>
                <a:gd name="T125" fmla="*/ 165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427" h="219">
                  <a:moveTo>
                    <a:pt x="229" y="174"/>
                  </a:moveTo>
                  <a:cubicBezTo>
                    <a:pt x="229" y="174"/>
                    <a:pt x="229" y="173"/>
                    <a:pt x="229" y="173"/>
                  </a:cubicBezTo>
                  <a:cubicBezTo>
                    <a:pt x="229" y="173"/>
                    <a:pt x="232" y="177"/>
                    <a:pt x="232" y="177"/>
                  </a:cubicBezTo>
                  <a:cubicBezTo>
                    <a:pt x="234" y="177"/>
                    <a:pt x="235" y="178"/>
                    <a:pt x="236" y="178"/>
                  </a:cubicBezTo>
                  <a:cubicBezTo>
                    <a:pt x="238" y="178"/>
                    <a:pt x="238" y="177"/>
                    <a:pt x="239" y="178"/>
                  </a:cubicBezTo>
                  <a:cubicBezTo>
                    <a:pt x="242" y="179"/>
                    <a:pt x="244" y="180"/>
                    <a:pt x="246" y="181"/>
                  </a:cubicBezTo>
                  <a:cubicBezTo>
                    <a:pt x="247" y="182"/>
                    <a:pt x="248" y="181"/>
                    <a:pt x="249" y="181"/>
                  </a:cubicBezTo>
                  <a:cubicBezTo>
                    <a:pt x="250" y="180"/>
                    <a:pt x="251" y="180"/>
                    <a:pt x="252" y="180"/>
                  </a:cubicBezTo>
                  <a:cubicBezTo>
                    <a:pt x="253" y="180"/>
                    <a:pt x="254" y="181"/>
                    <a:pt x="255" y="181"/>
                  </a:cubicBezTo>
                  <a:cubicBezTo>
                    <a:pt x="257" y="181"/>
                    <a:pt x="258" y="180"/>
                    <a:pt x="259" y="179"/>
                  </a:cubicBezTo>
                  <a:cubicBezTo>
                    <a:pt x="260" y="178"/>
                    <a:pt x="263" y="175"/>
                    <a:pt x="264" y="175"/>
                  </a:cubicBezTo>
                  <a:cubicBezTo>
                    <a:pt x="264" y="175"/>
                    <a:pt x="265" y="176"/>
                    <a:pt x="265" y="176"/>
                  </a:cubicBezTo>
                  <a:cubicBezTo>
                    <a:pt x="267" y="176"/>
                    <a:pt x="268" y="176"/>
                    <a:pt x="269" y="176"/>
                  </a:cubicBezTo>
                  <a:cubicBezTo>
                    <a:pt x="273" y="176"/>
                    <a:pt x="272" y="179"/>
                    <a:pt x="274" y="181"/>
                  </a:cubicBezTo>
                  <a:cubicBezTo>
                    <a:pt x="275" y="182"/>
                    <a:pt x="279" y="181"/>
                    <a:pt x="279" y="183"/>
                  </a:cubicBezTo>
                  <a:cubicBezTo>
                    <a:pt x="279" y="185"/>
                    <a:pt x="280" y="187"/>
                    <a:pt x="281" y="189"/>
                  </a:cubicBezTo>
                  <a:cubicBezTo>
                    <a:pt x="281" y="194"/>
                    <a:pt x="290" y="193"/>
                    <a:pt x="293" y="194"/>
                  </a:cubicBezTo>
                  <a:cubicBezTo>
                    <a:pt x="295" y="194"/>
                    <a:pt x="298" y="194"/>
                    <a:pt x="299" y="195"/>
                  </a:cubicBezTo>
                  <a:cubicBezTo>
                    <a:pt x="300" y="196"/>
                    <a:pt x="305" y="201"/>
                    <a:pt x="304" y="201"/>
                  </a:cubicBezTo>
                  <a:cubicBezTo>
                    <a:pt x="302" y="203"/>
                    <a:pt x="302" y="203"/>
                    <a:pt x="300" y="202"/>
                  </a:cubicBezTo>
                  <a:cubicBezTo>
                    <a:pt x="299" y="201"/>
                    <a:pt x="295" y="199"/>
                    <a:pt x="295" y="199"/>
                  </a:cubicBezTo>
                  <a:cubicBezTo>
                    <a:pt x="295" y="200"/>
                    <a:pt x="298" y="201"/>
                    <a:pt x="297" y="203"/>
                  </a:cubicBezTo>
                  <a:cubicBezTo>
                    <a:pt x="296" y="204"/>
                    <a:pt x="295" y="206"/>
                    <a:pt x="295" y="207"/>
                  </a:cubicBezTo>
                  <a:cubicBezTo>
                    <a:pt x="295" y="209"/>
                    <a:pt x="295" y="210"/>
                    <a:pt x="294" y="211"/>
                  </a:cubicBezTo>
                  <a:cubicBezTo>
                    <a:pt x="294" y="212"/>
                    <a:pt x="291" y="213"/>
                    <a:pt x="291" y="213"/>
                  </a:cubicBezTo>
                  <a:cubicBezTo>
                    <a:pt x="290" y="214"/>
                    <a:pt x="287" y="219"/>
                    <a:pt x="291" y="219"/>
                  </a:cubicBezTo>
                  <a:cubicBezTo>
                    <a:pt x="292" y="219"/>
                    <a:pt x="294" y="217"/>
                    <a:pt x="296" y="215"/>
                  </a:cubicBezTo>
                  <a:cubicBezTo>
                    <a:pt x="298" y="214"/>
                    <a:pt x="299" y="216"/>
                    <a:pt x="301" y="215"/>
                  </a:cubicBezTo>
                  <a:cubicBezTo>
                    <a:pt x="304" y="215"/>
                    <a:pt x="305" y="213"/>
                    <a:pt x="308" y="213"/>
                  </a:cubicBezTo>
                  <a:cubicBezTo>
                    <a:pt x="308" y="211"/>
                    <a:pt x="308" y="212"/>
                    <a:pt x="306" y="211"/>
                  </a:cubicBezTo>
                  <a:cubicBezTo>
                    <a:pt x="305" y="211"/>
                    <a:pt x="305" y="210"/>
                    <a:pt x="306" y="210"/>
                  </a:cubicBezTo>
                  <a:cubicBezTo>
                    <a:pt x="307" y="208"/>
                    <a:pt x="308" y="207"/>
                    <a:pt x="311" y="207"/>
                  </a:cubicBezTo>
                  <a:cubicBezTo>
                    <a:pt x="312" y="207"/>
                    <a:pt x="315" y="205"/>
                    <a:pt x="317" y="206"/>
                  </a:cubicBezTo>
                  <a:cubicBezTo>
                    <a:pt x="319" y="207"/>
                    <a:pt x="320" y="203"/>
                    <a:pt x="322" y="206"/>
                  </a:cubicBezTo>
                  <a:cubicBezTo>
                    <a:pt x="324" y="204"/>
                    <a:pt x="325" y="203"/>
                    <a:pt x="327" y="201"/>
                  </a:cubicBezTo>
                  <a:cubicBezTo>
                    <a:pt x="329" y="200"/>
                    <a:pt x="330" y="200"/>
                    <a:pt x="332" y="200"/>
                  </a:cubicBezTo>
                  <a:cubicBezTo>
                    <a:pt x="335" y="200"/>
                    <a:pt x="339" y="200"/>
                    <a:pt x="342" y="200"/>
                  </a:cubicBezTo>
                  <a:cubicBezTo>
                    <a:pt x="345" y="200"/>
                    <a:pt x="346" y="201"/>
                    <a:pt x="347" y="199"/>
                  </a:cubicBezTo>
                  <a:cubicBezTo>
                    <a:pt x="348" y="198"/>
                    <a:pt x="349" y="199"/>
                    <a:pt x="350" y="198"/>
                  </a:cubicBezTo>
                  <a:cubicBezTo>
                    <a:pt x="351" y="196"/>
                    <a:pt x="352" y="195"/>
                    <a:pt x="352" y="193"/>
                  </a:cubicBezTo>
                  <a:cubicBezTo>
                    <a:pt x="353" y="191"/>
                    <a:pt x="353" y="190"/>
                    <a:pt x="354" y="188"/>
                  </a:cubicBezTo>
                  <a:cubicBezTo>
                    <a:pt x="355" y="187"/>
                    <a:pt x="356" y="186"/>
                    <a:pt x="357" y="185"/>
                  </a:cubicBezTo>
                  <a:cubicBezTo>
                    <a:pt x="358" y="184"/>
                    <a:pt x="359" y="187"/>
                    <a:pt x="361" y="186"/>
                  </a:cubicBezTo>
                  <a:cubicBezTo>
                    <a:pt x="363" y="184"/>
                    <a:pt x="365" y="187"/>
                    <a:pt x="365" y="189"/>
                  </a:cubicBezTo>
                  <a:cubicBezTo>
                    <a:pt x="365" y="190"/>
                    <a:pt x="364" y="196"/>
                    <a:pt x="366" y="196"/>
                  </a:cubicBezTo>
                  <a:cubicBezTo>
                    <a:pt x="367" y="197"/>
                    <a:pt x="368" y="199"/>
                    <a:pt x="369" y="201"/>
                  </a:cubicBezTo>
                  <a:cubicBezTo>
                    <a:pt x="370" y="199"/>
                    <a:pt x="381" y="196"/>
                    <a:pt x="381" y="196"/>
                  </a:cubicBezTo>
                  <a:cubicBezTo>
                    <a:pt x="381" y="195"/>
                    <a:pt x="380" y="195"/>
                    <a:pt x="380" y="194"/>
                  </a:cubicBezTo>
                  <a:cubicBezTo>
                    <a:pt x="380" y="194"/>
                    <a:pt x="382" y="196"/>
                    <a:pt x="382" y="196"/>
                  </a:cubicBezTo>
                  <a:cubicBezTo>
                    <a:pt x="382" y="197"/>
                    <a:pt x="380" y="197"/>
                    <a:pt x="380" y="197"/>
                  </a:cubicBezTo>
                  <a:cubicBezTo>
                    <a:pt x="380" y="197"/>
                    <a:pt x="386" y="198"/>
                    <a:pt x="386" y="198"/>
                  </a:cubicBezTo>
                  <a:cubicBezTo>
                    <a:pt x="386" y="198"/>
                    <a:pt x="386" y="198"/>
                    <a:pt x="386" y="198"/>
                  </a:cubicBezTo>
                  <a:cubicBezTo>
                    <a:pt x="386" y="198"/>
                    <a:pt x="386" y="199"/>
                    <a:pt x="386" y="199"/>
                  </a:cubicBezTo>
                  <a:cubicBezTo>
                    <a:pt x="385" y="199"/>
                    <a:pt x="384" y="199"/>
                    <a:pt x="383" y="200"/>
                  </a:cubicBezTo>
                  <a:cubicBezTo>
                    <a:pt x="383" y="201"/>
                    <a:pt x="382" y="198"/>
                    <a:pt x="382" y="198"/>
                  </a:cubicBezTo>
                  <a:cubicBezTo>
                    <a:pt x="381" y="198"/>
                    <a:pt x="381" y="199"/>
                    <a:pt x="381" y="199"/>
                  </a:cubicBezTo>
                  <a:cubicBezTo>
                    <a:pt x="381" y="199"/>
                    <a:pt x="381" y="198"/>
                    <a:pt x="380" y="199"/>
                  </a:cubicBezTo>
                  <a:cubicBezTo>
                    <a:pt x="379" y="200"/>
                    <a:pt x="378" y="200"/>
                    <a:pt x="377" y="201"/>
                  </a:cubicBezTo>
                  <a:cubicBezTo>
                    <a:pt x="375" y="202"/>
                    <a:pt x="371" y="205"/>
                    <a:pt x="373" y="208"/>
                  </a:cubicBezTo>
                  <a:cubicBezTo>
                    <a:pt x="376" y="210"/>
                    <a:pt x="378" y="208"/>
                    <a:pt x="379" y="207"/>
                  </a:cubicBezTo>
                  <a:cubicBezTo>
                    <a:pt x="380" y="206"/>
                    <a:pt x="384" y="203"/>
                    <a:pt x="384" y="202"/>
                  </a:cubicBezTo>
                  <a:cubicBezTo>
                    <a:pt x="384" y="203"/>
                    <a:pt x="386" y="204"/>
                    <a:pt x="387" y="203"/>
                  </a:cubicBezTo>
                  <a:cubicBezTo>
                    <a:pt x="387" y="202"/>
                    <a:pt x="390" y="201"/>
                    <a:pt x="391" y="201"/>
                  </a:cubicBezTo>
                  <a:cubicBezTo>
                    <a:pt x="393" y="200"/>
                    <a:pt x="395" y="199"/>
                    <a:pt x="397" y="199"/>
                  </a:cubicBezTo>
                  <a:cubicBezTo>
                    <a:pt x="398" y="199"/>
                    <a:pt x="398" y="199"/>
                    <a:pt x="398" y="198"/>
                  </a:cubicBezTo>
                  <a:cubicBezTo>
                    <a:pt x="397" y="197"/>
                    <a:pt x="398" y="197"/>
                    <a:pt x="398" y="197"/>
                  </a:cubicBezTo>
                  <a:cubicBezTo>
                    <a:pt x="398" y="196"/>
                    <a:pt x="396" y="197"/>
                    <a:pt x="395" y="196"/>
                  </a:cubicBezTo>
                  <a:cubicBezTo>
                    <a:pt x="394" y="196"/>
                    <a:pt x="395" y="194"/>
                    <a:pt x="393" y="196"/>
                  </a:cubicBezTo>
                  <a:cubicBezTo>
                    <a:pt x="391" y="197"/>
                    <a:pt x="387" y="196"/>
                    <a:pt x="385" y="195"/>
                  </a:cubicBezTo>
                  <a:cubicBezTo>
                    <a:pt x="384" y="195"/>
                    <a:pt x="385" y="193"/>
                    <a:pt x="384" y="193"/>
                  </a:cubicBezTo>
                  <a:cubicBezTo>
                    <a:pt x="384" y="193"/>
                    <a:pt x="382" y="193"/>
                    <a:pt x="381" y="192"/>
                  </a:cubicBezTo>
                  <a:cubicBezTo>
                    <a:pt x="380" y="192"/>
                    <a:pt x="380" y="189"/>
                    <a:pt x="380" y="188"/>
                  </a:cubicBezTo>
                  <a:cubicBezTo>
                    <a:pt x="380" y="187"/>
                    <a:pt x="378" y="188"/>
                    <a:pt x="377" y="187"/>
                  </a:cubicBezTo>
                  <a:cubicBezTo>
                    <a:pt x="377" y="187"/>
                    <a:pt x="379" y="185"/>
                    <a:pt x="379" y="185"/>
                  </a:cubicBezTo>
                  <a:cubicBezTo>
                    <a:pt x="380" y="184"/>
                    <a:pt x="380" y="181"/>
                    <a:pt x="378" y="181"/>
                  </a:cubicBezTo>
                  <a:cubicBezTo>
                    <a:pt x="378" y="181"/>
                    <a:pt x="376" y="185"/>
                    <a:pt x="375" y="183"/>
                  </a:cubicBezTo>
                  <a:cubicBezTo>
                    <a:pt x="375" y="181"/>
                    <a:pt x="374" y="182"/>
                    <a:pt x="373" y="181"/>
                  </a:cubicBezTo>
                  <a:cubicBezTo>
                    <a:pt x="373" y="180"/>
                    <a:pt x="376" y="181"/>
                    <a:pt x="376" y="181"/>
                  </a:cubicBezTo>
                  <a:cubicBezTo>
                    <a:pt x="378" y="181"/>
                    <a:pt x="379" y="180"/>
                    <a:pt x="380" y="180"/>
                  </a:cubicBezTo>
                  <a:cubicBezTo>
                    <a:pt x="381" y="179"/>
                    <a:pt x="382" y="179"/>
                    <a:pt x="383" y="179"/>
                  </a:cubicBezTo>
                  <a:cubicBezTo>
                    <a:pt x="384" y="178"/>
                    <a:pt x="382" y="176"/>
                    <a:pt x="382" y="176"/>
                  </a:cubicBezTo>
                  <a:cubicBezTo>
                    <a:pt x="382" y="176"/>
                    <a:pt x="383" y="176"/>
                    <a:pt x="383" y="176"/>
                  </a:cubicBezTo>
                  <a:cubicBezTo>
                    <a:pt x="383" y="176"/>
                    <a:pt x="379" y="174"/>
                    <a:pt x="379" y="174"/>
                  </a:cubicBezTo>
                  <a:cubicBezTo>
                    <a:pt x="377" y="173"/>
                    <a:pt x="375" y="173"/>
                    <a:pt x="373" y="174"/>
                  </a:cubicBezTo>
                  <a:cubicBezTo>
                    <a:pt x="369" y="175"/>
                    <a:pt x="366" y="176"/>
                    <a:pt x="363" y="178"/>
                  </a:cubicBezTo>
                  <a:cubicBezTo>
                    <a:pt x="360" y="179"/>
                    <a:pt x="358" y="181"/>
                    <a:pt x="355" y="183"/>
                  </a:cubicBezTo>
                  <a:cubicBezTo>
                    <a:pt x="354" y="184"/>
                    <a:pt x="353" y="185"/>
                    <a:pt x="352" y="187"/>
                  </a:cubicBezTo>
                  <a:cubicBezTo>
                    <a:pt x="352" y="187"/>
                    <a:pt x="348" y="189"/>
                    <a:pt x="348" y="189"/>
                  </a:cubicBezTo>
                  <a:cubicBezTo>
                    <a:pt x="348" y="188"/>
                    <a:pt x="353" y="184"/>
                    <a:pt x="354" y="183"/>
                  </a:cubicBezTo>
                  <a:cubicBezTo>
                    <a:pt x="354" y="182"/>
                    <a:pt x="355" y="181"/>
                    <a:pt x="354" y="180"/>
                  </a:cubicBezTo>
                  <a:cubicBezTo>
                    <a:pt x="353" y="180"/>
                    <a:pt x="351" y="179"/>
                    <a:pt x="350" y="179"/>
                  </a:cubicBezTo>
                  <a:cubicBezTo>
                    <a:pt x="351" y="179"/>
                    <a:pt x="353" y="180"/>
                    <a:pt x="354" y="180"/>
                  </a:cubicBezTo>
                  <a:cubicBezTo>
                    <a:pt x="356" y="181"/>
                    <a:pt x="358" y="178"/>
                    <a:pt x="359" y="177"/>
                  </a:cubicBezTo>
                  <a:cubicBezTo>
                    <a:pt x="360" y="176"/>
                    <a:pt x="361" y="174"/>
                    <a:pt x="363" y="173"/>
                  </a:cubicBezTo>
                  <a:cubicBezTo>
                    <a:pt x="365" y="173"/>
                    <a:pt x="367" y="174"/>
                    <a:pt x="368" y="172"/>
                  </a:cubicBezTo>
                  <a:cubicBezTo>
                    <a:pt x="369" y="168"/>
                    <a:pt x="371" y="167"/>
                    <a:pt x="375" y="167"/>
                  </a:cubicBezTo>
                  <a:cubicBezTo>
                    <a:pt x="379" y="167"/>
                    <a:pt x="383" y="167"/>
                    <a:pt x="387" y="167"/>
                  </a:cubicBezTo>
                  <a:cubicBezTo>
                    <a:pt x="394" y="167"/>
                    <a:pt x="404" y="169"/>
                    <a:pt x="409" y="163"/>
                  </a:cubicBezTo>
                  <a:cubicBezTo>
                    <a:pt x="411" y="161"/>
                    <a:pt x="412" y="160"/>
                    <a:pt x="414" y="160"/>
                  </a:cubicBezTo>
                  <a:cubicBezTo>
                    <a:pt x="416" y="160"/>
                    <a:pt x="418" y="160"/>
                    <a:pt x="421" y="158"/>
                  </a:cubicBezTo>
                  <a:cubicBezTo>
                    <a:pt x="422" y="158"/>
                    <a:pt x="425" y="156"/>
                    <a:pt x="425" y="155"/>
                  </a:cubicBezTo>
                  <a:cubicBezTo>
                    <a:pt x="427" y="152"/>
                    <a:pt x="422" y="153"/>
                    <a:pt x="422" y="152"/>
                  </a:cubicBezTo>
                  <a:cubicBezTo>
                    <a:pt x="422" y="151"/>
                    <a:pt x="424" y="151"/>
                    <a:pt x="424" y="151"/>
                  </a:cubicBezTo>
                  <a:cubicBezTo>
                    <a:pt x="425" y="150"/>
                    <a:pt x="424" y="149"/>
                    <a:pt x="424" y="148"/>
                  </a:cubicBezTo>
                  <a:cubicBezTo>
                    <a:pt x="424" y="148"/>
                    <a:pt x="425" y="147"/>
                    <a:pt x="425" y="147"/>
                  </a:cubicBezTo>
                  <a:cubicBezTo>
                    <a:pt x="425" y="146"/>
                    <a:pt x="423" y="145"/>
                    <a:pt x="423" y="145"/>
                  </a:cubicBezTo>
                  <a:cubicBezTo>
                    <a:pt x="422" y="144"/>
                    <a:pt x="421" y="144"/>
                    <a:pt x="421" y="143"/>
                  </a:cubicBezTo>
                  <a:cubicBezTo>
                    <a:pt x="420" y="143"/>
                    <a:pt x="418" y="146"/>
                    <a:pt x="417" y="144"/>
                  </a:cubicBezTo>
                  <a:cubicBezTo>
                    <a:pt x="417" y="144"/>
                    <a:pt x="419" y="143"/>
                    <a:pt x="418" y="143"/>
                  </a:cubicBezTo>
                  <a:cubicBezTo>
                    <a:pt x="418" y="142"/>
                    <a:pt x="417" y="141"/>
                    <a:pt x="416" y="141"/>
                  </a:cubicBezTo>
                  <a:cubicBezTo>
                    <a:pt x="415" y="140"/>
                    <a:pt x="411" y="141"/>
                    <a:pt x="410" y="142"/>
                  </a:cubicBezTo>
                  <a:cubicBezTo>
                    <a:pt x="409" y="144"/>
                    <a:pt x="406" y="145"/>
                    <a:pt x="404" y="146"/>
                  </a:cubicBezTo>
                  <a:cubicBezTo>
                    <a:pt x="403" y="146"/>
                    <a:pt x="400" y="144"/>
                    <a:pt x="400" y="143"/>
                  </a:cubicBezTo>
                  <a:cubicBezTo>
                    <a:pt x="400" y="142"/>
                    <a:pt x="403" y="145"/>
                    <a:pt x="403" y="145"/>
                  </a:cubicBezTo>
                  <a:cubicBezTo>
                    <a:pt x="404" y="145"/>
                    <a:pt x="408" y="142"/>
                    <a:pt x="408" y="142"/>
                  </a:cubicBezTo>
                  <a:cubicBezTo>
                    <a:pt x="408" y="142"/>
                    <a:pt x="406" y="141"/>
                    <a:pt x="406" y="141"/>
                  </a:cubicBezTo>
                  <a:cubicBezTo>
                    <a:pt x="409" y="140"/>
                    <a:pt x="412" y="140"/>
                    <a:pt x="415" y="139"/>
                  </a:cubicBezTo>
                  <a:cubicBezTo>
                    <a:pt x="415" y="139"/>
                    <a:pt x="417" y="138"/>
                    <a:pt x="416" y="137"/>
                  </a:cubicBezTo>
                  <a:cubicBezTo>
                    <a:pt x="416" y="137"/>
                    <a:pt x="414" y="135"/>
                    <a:pt x="414" y="135"/>
                  </a:cubicBezTo>
                  <a:cubicBezTo>
                    <a:pt x="412" y="136"/>
                    <a:pt x="410" y="136"/>
                    <a:pt x="409" y="134"/>
                  </a:cubicBezTo>
                  <a:cubicBezTo>
                    <a:pt x="408" y="134"/>
                    <a:pt x="404" y="137"/>
                    <a:pt x="404" y="136"/>
                  </a:cubicBezTo>
                  <a:cubicBezTo>
                    <a:pt x="404" y="136"/>
                    <a:pt x="407" y="133"/>
                    <a:pt x="404" y="134"/>
                  </a:cubicBezTo>
                  <a:cubicBezTo>
                    <a:pt x="404" y="134"/>
                    <a:pt x="400" y="135"/>
                    <a:pt x="400" y="135"/>
                  </a:cubicBezTo>
                  <a:cubicBezTo>
                    <a:pt x="401" y="133"/>
                    <a:pt x="404" y="133"/>
                    <a:pt x="402" y="130"/>
                  </a:cubicBezTo>
                  <a:cubicBezTo>
                    <a:pt x="402" y="130"/>
                    <a:pt x="398" y="128"/>
                    <a:pt x="398" y="128"/>
                  </a:cubicBezTo>
                  <a:cubicBezTo>
                    <a:pt x="396" y="128"/>
                    <a:pt x="396" y="126"/>
                    <a:pt x="394" y="126"/>
                  </a:cubicBezTo>
                  <a:cubicBezTo>
                    <a:pt x="395" y="126"/>
                    <a:pt x="392" y="122"/>
                    <a:pt x="392" y="122"/>
                  </a:cubicBezTo>
                  <a:cubicBezTo>
                    <a:pt x="392" y="122"/>
                    <a:pt x="393" y="123"/>
                    <a:pt x="394" y="123"/>
                  </a:cubicBezTo>
                  <a:cubicBezTo>
                    <a:pt x="395" y="124"/>
                    <a:pt x="395" y="122"/>
                    <a:pt x="396" y="122"/>
                  </a:cubicBezTo>
                  <a:cubicBezTo>
                    <a:pt x="400" y="121"/>
                    <a:pt x="393" y="118"/>
                    <a:pt x="392" y="117"/>
                  </a:cubicBezTo>
                  <a:cubicBezTo>
                    <a:pt x="392" y="118"/>
                    <a:pt x="394" y="116"/>
                    <a:pt x="394" y="116"/>
                  </a:cubicBezTo>
                  <a:cubicBezTo>
                    <a:pt x="395" y="115"/>
                    <a:pt x="393" y="115"/>
                    <a:pt x="392" y="114"/>
                  </a:cubicBezTo>
                  <a:cubicBezTo>
                    <a:pt x="392" y="114"/>
                    <a:pt x="391" y="113"/>
                    <a:pt x="390" y="113"/>
                  </a:cubicBezTo>
                  <a:cubicBezTo>
                    <a:pt x="390" y="113"/>
                    <a:pt x="388" y="113"/>
                    <a:pt x="388" y="113"/>
                  </a:cubicBezTo>
                  <a:cubicBezTo>
                    <a:pt x="389" y="112"/>
                    <a:pt x="391" y="113"/>
                    <a:pt x="390" y="110"/>
                  </a:cubicBezTo>
                  <a:cubicBezTo>
                    <a:pt x="389" y="110"/>
                    <a:pt x="386" y="111"/>
                    <a:pt x="386" y="111"/>
                  </a:cubicBezTo>
                  <a:cubicBezTo>
                    <a:pt x="386" y="110"/>
                    <a:pt x="389" y="110"/>
                    <a:pt x="388" y="108"/>
                  </a:cubicBezTo>
                  <a:cubicBezTo>
                    <a:pt x="388" y="107"/>
                    <a:pt x="388" y="106"/>
                    <a:pt x="387" y="105"/>
                  </a:cubicBezTo>
                  <a:cubicBezTo>
                    <a:pt x="387" y="105"/>
                    <a:pt x="386" y="106"/>
                    <a:pt x="386" y="105"/>
                  </a:cubicBezTo>
                  <a:cubicBezTo>
                    <a:pt x="386" y="106"/>
                    <a:pt x="384" y="102"/>
                    <a:pt x="384" y="102"/>
                  </a:cubicBezTo>
                  <a:cubicBezTo>
                    <a:pt x="383" y="100"/>
                    <a:pt x="382" y="99"/>
                    <a:pt x="382" y="98"/>
                  </a:cubicBezTo>
                  <a:cubicBezTo>
                    <a:pt x="381" y="96"/>
                    <a:pt x="381" y="94"/>
                    <a:pt x="379" y="97"/>
                  </a:cubicBezTo>
                  <a:cubicBezTo>
                    <a:pt x="379" y="97"/>
                    <a:pt x="378" y="101"/>
                    <a:pt x="379" y="100"/>
                  </a:cubicBezTo>
                  <a:cubicBezTo>
                    <a:pt x="375" y="101"/>
                    <a:pt x="377" y="101"/>
                    <a:pt x="378" y="104"/>
                  </a:cubicBezTo>
                  <a:cubicBezTo>
                    <a:pt x="378" y="103"/>
                    <a:pt x="377" y="103"/>
                    <a:pt x="377" y="104"/>
                  </a:cubicBezTo>
                  <a:cubicBezTo>
                    <a:pt x="376" y="104"/>
                    <a:pt x="376" y="104"/>
                    <a:pt x="375" y="105"/>
                  </a:cubicBezTo>
                  <a:cubicBezTo>
                    <a:pt x="375" y="105"/>
                    <a:pt x="377" y="106"/>
                    <a:pt x="377" y="106"/>
                  </a:cubicBezTo>
                  <a:cubicBezTo>
                    <a:pt x="376" y="107"/>
                    <a:pt x="374" y="106"/>
                    <a:pt x="374" y="107"/>
                  </a:cubicBezTo>
                  <a:cubicBezTo>
                    <a:pt x="373" y="108"/>
                    <a:pt x="375" y="110"/>
                    <a:pt x="373" y="111"/>
                  </a:cubicBezTo>
                  <a:cubicBezTo>
                    <a:pt x="374" y="111"/>
                    <a:pt x="372" y="107"/>
                    <a:pt x="370" y="109"/>
                  </a:cubicBezTo>
                  <a:cubicBezTo>
                    <a:pt x="370" y="110"/>
                    <a:pt x="366" y="113"/>
                    <a:pt x="366" y="113"/>
                  </a:cubicBezTo>
                  <a:cubicBezTo>
                    <a:pt x="365" y="113"/>
                    <a:pt x="365" y="112"/>
                    <a:pt x="365" y="111"/>
                  </a:cubicBezTo>
                  <a:cubicBezTo>
                    <a:pt x="364" y="111"/>
                    <a:pt x="364" y="112"/>
                    <a:pt x="364" y="112"/>
                  </a:cubicBezTo>
                  <a:cubicBezTo>
                    <a:pt x="363" y="111"/>
                    <a:pt x="364" y="111"/>
                    <a:pt x="364" y="110"/>
                  </a:cubicBezTo>
                  <a:cubicBezTo>
                    <a:pt x="364" y="111"/>
                    <a:pt x="357" y="116"/>
                    <a:pt x="357" y="115"/>
                  </a:cubicBezTo>
                  <a:cubicBezTo>
                    <a:pt x="356" y="114"/>
                    <a:pt x="360" y="113"/>
                    <a:pt x="361" y="113"/>
                  </a:cubicBezTo>
                  <a:cubicBezTo>
                    <a:pt x="363" y="111"/>
                    <a:pt x="363" y="110"/>
                    <a:pt x="362" y="108"/>
                  </a:cubicBezTo>
                  <a:cubicBezTo>
                    <a:pt x="361" y="107"/>
                    <a:pt x="358" y="107"/>
                    <a:pt x="357" y="107"/>
                  </a:cubicBezTo>
                  <a:cubicBezTo>
                    <a:pt x="356" y="107"/>
                    <a:pt x="356" y="108"/>
                    <a:pt x="356" y="108"/>
                  </a:cubicBezTo>
                  <a:cubicBezTo>
                    <a:pt x="355" y="110"/>
                    <a:pt x="353" y="108"/>
                    <a:pt x="352" y="108"/>
                  </a:cubicBezTo>
                  <a:cubicBezTo>
                    <a:pt x="353" y="108"/>
                    <a:pt x="355" y="106"/>
                    <a:pt x="355" y="106"/>
                  </a:cubicBezTo>
                  <a:cubicBezTo>
                    <a:pt x="355" y="106"/>
                    <a:pt x="356" y="107"/>
                    <a:pt x="356" y="107"/>
                  </a:cubicBezTo>
                  <a:cubicBezTo>
                    <a:pt x="355" y="107"/>
                    <a:pt x="357" y="105"/>
                    <a:pt x="357" y="105"/>
                  </a:cubicBezTo>
                  <a:cubicBezTo>
                    <a:pt x="358" y="103"/>
                    <a:pt x="356" y="104"/>
                    <a:pt x="355" y="103"/>
                  </a:cubicBezTo>
                  <a:cubicBezTo>
                    <a:pt x="355" y="103"/>
                    <a:pt x="356" y="98"/>
                    <a:pt x="354" y="99"/>
                  </a:cubicBezTo>
                  <a:cubicBezTo>
                    <a:pt x="355" y="98"/>
                    <a:pt x="356" y="98"/>
                    <a:pt x="355" y="96"/>
                  </a:cubicBezTo>
                  <a:cubicBezTo>
                    <a:pt x="353" y="95"/>
                    <a:pt x="357" y="94"/>
                    <a:pt x="356" y="92"/>
                  </a:cubicBezTo>
                  <a:cubicBezTo>
                    <a:pt x="356" y="91"/>
                    <a:pt x="354" y="93"/>
                    <a:pt x="353" y="92"/>
                  </a:cubicBezTo>
                  <a:cubicBezTo>
                    <a:pt x="352" y="91"/>
                    <a:pt x="350" y="91"/>
                    <a:pt x="349" y="91"/>
                  </a:cubicBezTo>
                  <a:cubicBezTo>
                    <a:pt x="347" y="90"/>
                    <a:pt x="346" y="90"/>
                    <a:pt x="345" y="88"/>
                  </a:cubicBezTo>
                  <a:cubicBezTo>
                    <a:pt x="345" y="86"/>
                    <a:pt x="342" y="87"/>
                    <a:pt x="342" y="85"/>
                  </a:cubicBezTo>
                  <a:cubicBezTo>
                    <a:pt x="342" y="84"/>
                    <a:pt x="340" y="85"/>
                    <a:pt x="340" y="85"/>
                  </a:cubicBezTo>
                  <a:cubicBezTo>
                    <a:pt x="341" y="83"/>
                    <a:pt x="339" y="83"/>
                    <a:pt x="338" y="82"/>
                  </a:cubicBezTo>
                  <a:cubicBezTo>
                    <a:pt x="336" y="81"/>
                    <a:pt x="336" y="80"/>
                    <a:pt x="334" y="81"/>
                  </a:cubicBezTo>
                  <a:cubicBezTo>
                    <a:pt x="332" y="82"/>
                    <a:pt x="331" y="83"/>
                    <a:pt x="329" y="82"/>
                  </a:cubicBezTo>
                  <a:cubicBezTo>
                    <a:pt x="327" y="81"/>
                    <a:pt x="326" y="83"/>
                    <a:pt x="324" y="82"/>
                  </a:cubicBezTo>
                  <a:cubicBezTo>
                    <a:pt x="322" y="80"/>
                    <a:pt x="320" y="80"/>
                    <a:pt x="318" y="80"/>
                  </a:cubicBezTo>
                  <a:cubicBezTo>
                    <a:pt x="316" y="80"/>
                    <a:pt x="314" y="80"/>
                    <a:pt x="313" y="82"/>
                  </a:cubicBezTo>
                  <a:cubicBezTo>
                    <a:pt x="312" y="84"/>
                    <a:pt x="315" y="85"/>
                    <a:pt x="315" y="86"/>
                  </a:cubicBezTo>
                  <a:cubicBezTo>
                    <a:pt x="316" y="87"/>
                    <a:pt x="315" y="90"/>
                    <a:pt x="314" y="91"/>
                  </a:cubicBezTo>
                  <a:cubicBezTo>
                    <a:pt x="314" y="92"/>
                    <a:pt x="314" y="91"/>
                    <a:pt x="313" y="92"/>
                  </a:cubicBezTo>
                  <a:cubicBezTo>
                    <a:pt x="313" y="92"/>
                    <a:pt x="315" y="94"/>
                    <a:pt x="315" y="94"/>
                  </a:cubicBezTo>
                  <a:cubicBezTo>
                    <a:pt x="315" y="96"/>
                    <a:pt x="316" y="98"/>
                    <a:pt x="316" y="99"/>
                  </a:cubicBezTo>
                  <a:cubicBezTo>
                    <a:pt x="316" y="100"/>
                    <a:pt x="316" y="100"/>
                    <a:pt x="316" y="101"/>
                  </a:cubicBezTo>
                  <a:cubicBezTo>
                    <a:pt x="316" y="102"/>
                    <a:pt x="315" y="101"/>
                    <a:pt x="315" y="101"/>
                  </a:cubicBezTo>
                  <a:cubicBezTo>
                    <a:pt x="314" y="102"/>
                    <a:pt x="314" y="104"/>
                    <a:pt x="314" y="104"/>
                  </a:cubicBezTo>
                  <a:cubicBezTo>
                    <a:pt x="313" y="105"/>
                    <a:pt x="312" y="106"/>
                    <a:pt x="312" y="107"/>
                  </a:cubicBezTo>
                  <a:cubicBezTo>
                    <a:pt x="311" y="109"/>
                    <a:pt x="311" y="109"/>
                    <a:pt x="312" y="110"/>
                  </a:cubicBezTo>
                  <a:cubicBezTo>
                    <a:pt x="315" y="112"/>
                    <a:pt x="318" y="114"/>
                    <a:pt x="320" y="116"/>
                  </a:cubicBezTo>
                  <a:cubicBezTo>
                    <a:pt x="321" y="119"/>
                    <a:pt x="322" y="124"/>
                    <a:pt x="321" y="127"/>
                  </a:cubicBezTo>
                  <a:cubicBezTo>
                    <a:pt x="319" y="131"/>
                    <a:pt x="313" y="133"/>
                    <a:pt x="310" y="135"/>
                  </a:cubicBezTo>
                  <a:cubicBezTo>
                    <a:pt x="309" y="136"/>
                    <a:pt x="308" y="136"/>
                    <a:pt x="307" y="137"/>
                  </a:cubicBezTo>
                  <a:cubicBezTo>
                    <a:pt x="304" y="138"/>
                    <a:pt x="308" y="141"/>
                    <a:pt x="308" y="143"/>
                  </a:cubicBezTo>
                  <a:cubicBezTo>
                    <a:pt x="308" y="143"/>
                    <a:pt x="309" y="145"/>
                    <a:pt x="309" y="146"/>
                  </a:cubicBezTo>
                  <a:cubicBezTo>
                    <a:pt x="309" y="148"/>
                    <a:pt x="309" y="149"/>
                    <a:pt x="310" y="151"/>
                  </a:cubicBezTo>
                  <a:cubicBezTo>
                    <a:pt x="311" y="153"/>
                    <a:pt x="311" y="154"/>
                    <a:pt x="309" y="156"/>
                  </a:cubicBezTo>
                  <a:cubicBezTo>
                    <a:pt x="309" y="156"/>
                    <a:pt x="310" y="160"/>
                    <a:pt x="309" y="161"/>
                  </a:cubicBezTo>
                  <a:cubicBezTo>
                    <a:pt x="308" y="161"/>
                    <a:pt x="307" y="157"/>
                    <a:pt x="306" y="159"/>
                  </a:cubicBezTo>
                  <a:cubicBezTo>
                    <a:pt x="305" y="161"/>
                    <a:pt x="307" y="164"/>
                    <a:pt x="307" y="164"/>
                  </a:cubicBezTo>
                  <a:cubicBezTo>
                    <a:pt x="307" y="163"/>
                    <a:pt x="301" y="158"/>
                    <a:pt x="298" y="161"/>
                  </a:cubicBezTo>
                  <a:cubicBezTo>
                    <a:pt x="299" y="160"/>
                    <a:pt x="302" y="159"/>
                    <a:pt x="300" y="157"/>
                  </a:cubicBezTo>
                  <a:cubicBezTo>
                    <a:pt x="299" y="156"/>
                    <a:pt x="298" y="155"/>
                    <a:pt x="297" y="155"/>
                  </a:cubicBezTo>
                  <a:cubicBezTo>
                    <a:pt x="297" y="154"/>
                    <a:pt x="295" y="154"/>
                    <a:pt x="294" y="154"/>
                  </a:cubicBezTo>
                  <a:cubicBezTo>
                    <a:pt x="294" y="153"/>
                    <a:pt x="295" y="153"/>
                    <a:pt x="294" y="151"/>
                  </a:cubicBezTo>
                  <a:cubicBezTo>
                    <a:pt x="293" y="150"/>
                    <a:pt x="292" y="148"/>
                    <a:pt x="293" y="146"/>
                  </a:cubicBezTo>
                  <a:cubicBezTo>
                    <a:pt x="294" y="143"/>
                    <a:pt x="291" y="142"/>
                    <a:pt x="291" y="140"/>
                  </a:cubicBezTo>
                  <a:cubicBezTo>
                    <a:pt x="291" y="138"/>
                    <a:pt x="293" y="137"/>
                    <a:pt x="292" y="135"/>
                  </a:cubicBezTo>
                  <a:cubicBezTo>
                    <a:pt x="290" y="133"/>
                    <a:pt x="286" y="133"/>
                    <a:pt x="283" y="133"/>
                  </a:cubicBezTo>
                  <a:cubicBezTo>
                    <a:pt x="282" y="133"/>
                    <a:pt x="281" y="133"/>
                    <a:pt x="279" y="133"/>
                  </a:cubicBezTo>
                  <a:cubicBezTo>
                    <a:pt x="279" y="133"/>
                    <a:pt x="277" y="135"/>
                    <a:pt x="277" y="135"/>
                  </a:cubicBezTo>
                  <a:cubicBezTo>
                    <a:pt x="277" y="134"/>
                    <a:pt x="278" y="134"/>
                    <a:pt x="277" y="133"/>
                  </a:cubicBezTo>
                  <a:cubicBezTo>
                    <a:pt x="277" y="132"/>
                    <a:pt x="276" y="131"/>
                    <a:pt x="275" y="131"/>
                  </a:cubicBezTo>
                  <a:cubicBezTo>
                    <a:pt x="273" y="130"/>
                    <a:pt x="271" y="130"/>
                    <a:pt x="269" y="129"/>
                  </a:cubicBezTo>
                  <a:cubicBezTo>
                    <a:pt x="266" y="128"/>
                    <a:pt x="264" y="125"/>
                    <a:pt x="261" y="123"/>
                  </a:cubicBezTo>
                  <a:cubicBezTo>
                    <a:pt x="259" y="122"/>
                    <a:pt x="257" y="121"/>
                    <a:pt x="256" y="121"/>
                  </a:cubicBezTo>
                  <a:cubicBezTo>
                    <a:pt x="254" y="121"/>
                    <a:pt x="252" y="119"/>
                    <a:pt x="250" y="119"/>
                  </a:cubicBezTo>
                  <a:cubicBezTo>
                    <a:pt x="249" y="119"/>
                    <a:pt x="240" y="121"/>
                    <a:pt x="240" y="121"/>
                  </a:cubicBezTo>
                  <a:cubicBezTo>
                    <a:pt x="240" y="120"/>
                    <a:pt x="241" y="120"/>
                    <a:pt x="242" y="119"/>
                  </a:cubicBezTo>
                  <a:cubicBezTo>
                    <a:pt x="242" y="118"/>
                    <a:pt x="241" y="117"/>
                    <a:pt x="241" y="117"/>
                  </a:cubicBezTo>
                  <a:cubicBezTo>
                    <a:pt x="240" y="114"/>
                    <a:pt x="239" y="112"/>
                    <a:pt x="238" y="110"/>
                  </a:cubicBezTo>
                  <a:cubicBezTo>
                    <a:pt x="237" y="108"/>
                    <a:pt x="236" y="108"/>
                    <a:pt x="234" y="108"/>
                  </a:cubicBezTo>
                  <a:cubicBezTo>
                    <a:pt x="231" y="108"/>
                    <a:pt x="230" y="108"/>
                    <a:pt x="230" y="105"/>
                  </a:cubicBezTo>
                  <a:cubicBezTo>
                    <a:pt x="231" y="103"/>
                    <a:pt x="230" y="100"/>
                    <a:pt x="230" y="98"/>
                  </a:cubicBezTo>
                  <a:cubicBezTo>
                    <a:pt x="231" y="95"/>
                    <a:pt x="233" y="93"/>
                    <a:pt x="234" y="90"/>
                  </a:cubicBezTo>
                  <a:cubicBezTo>
                    <a:pt x="235" y="88"/>
                    <a:pt x="235" y="87"/>
                    <a:pt x="237" y="86"/>
                  </a:cubicBezTo>
                  <a:cubicBezTo>
                    <a:pt x="238" y="86"/>
                    <a:pt x="237" y="85"/>
                    <a:pt x="237" y="84"/>
                  </a:cubicBezTo>
                  <a:cubicBezTo>
                    <a:pt x="238" y="84"/>
                    <a:pt x="240" y="82"/>
                    <a:pt x="240" y="82"/>
                  </a:cubicBezTo>
                  <a:cubicBezTo>
                    <a:pt x="240" y="82"/>
                    <a:pt x="240" y="82"/>
                    <a:pt x="239" y="81"/>
                  </a:cubicBezTo>
                  <a:cubicBezTo>
                    <a:pt x="239" y="81"/>
                    <a:pt x="240" y="81"/>
                    <a:pt x="240" y="81"/>
                  </a:cubicBezTo>
                  <a:cubicBezTo>
                    <a:pt x="240" y="79"/>
                    <a:pt x="242" y="80"/>
                    <a:pt x="243" y="80"/>
                  </a:cubicBezTo>
                  <a:cubicBezTo>
                    <a:pt x="244" y="80"/>
                    <a:pt x="244" y="79"/>
                    <a:pt x="244" y="79"/>
                  </a:cubicBezTo>
                  <a:cubicBezTo>
                    <a:pt x="245" y="77"/>
                    <a:pt x="243" y="78"/>
                    <a:pt x="242" y="77"/>
                  </a:cubicBezTo>
                  <a:cubicBezTo>
                    <a:pt x="242" y="77"/>
                    <a:pt x="244" y="77"/>
                    <a:pt x="244" y="77"/>
                  </a:cubicBezTo>
                  <a:cubicBezTo>
                    <a:pt x="245" y="76"/>
                    <a:pt x="246" y="77"/>
                    <a:pt x="246" y="77"/>
                  </a:cubicBezTo>
                  <a:cubicBezTo>
                    <a:pt x="248" y="79"/>
                    <a:pt x="248" y="77"/>
                    <a:pt x="250" y="76"/>
                  </a:cubicBezTo>
                  <a:cubicBezTo>
                    <a:pt x="252" y="74"/>
                    <a:pt x="248" y="72"/>
                    <a:pt x="246" y="71"/>
                  </a:cubicBezTo>
                  <a:cubicBezTo>
                    <a:pt x="245" y="71"/>
                    <a:pt x="241" y="72"/>
                    <a:pt x="241" y="72"/>
                  </a:cubicBezTo>
                  <a:cubicBezTo>
                    <a:pt x="240" y="70"/>
                    <a:pt x="243" y="70"/>
                    <a:pt x="240" y="69"/>
                  </a:cubicBezTo>
                  <a:cubicBezTo>
                    <a:pt x="239" y="69"/>
                    <a:pt x="234" y="69"/>
                    <a:pt x="234" y="68"/>
                  </a:cubicBezTo>
                  <a:cubicBezTo>
                    <a:pt x="234" y="67"/>
                    <a:pt x="236" y="67"/>
                    <a:pt x="236" y="67"/>
                  </a:cubicBezTo>
                  <a:cubicBezTo>
                    <a:pt x="237" y="66"/>
                    <a:pt x="237" y="67"/>
                    <a:pt x="238" y="67"/>
                  </a:cubicBezTo>
                  <a:cubicBezTo>
                    <a:pt x="237" y="68"/>
                    <a:pt x="240" y="68"/>
                    <a:pt x="240" y="68"/>
                  </a:cubicBezTo>
                  <a:cubicBezTo>
                    <a:pt x="242" y="68"/>
                    <a:pt x="245" y="70"/>
                    <a:pt x="246" y="70"/>
                  </a:cubicBezTo>
                  <a:cubicBezTo>
                    <a:pt x="247" y="70"/>
                    <a:pt x="248" y="71"/>
                    <a:pt x="249" y="71"/>
                  </a:cubicBezTo>
                  <a:cubicBezTo>
                    <a:pt x="251" y="72"/>
                    <a:pt x="250" y="71"/>
                    <a:pt x="251" y="71"/>
                  </a:cubicBezTo>
                  <a:cubicBezTo>
                    <a:pt x="252" y="71"/>
                    <a:pt x="255" y="71"/>
                    <a:pt x="254" y="70"/>
                  </a:cubicBezTo>
                  <a:cubicBezTo>
                    <a:pt x="253" y="69"/>
                    <a:pt x="254" y="67"/>
                    <a:pt x="255" y="66"/>
                  </a:cubicBezTo>
                  <a:cubicBezTo>
                    <a:pt x="255" y="67"/>
                    <a:pt x="258" y="68"/>
                    <a:pt x="258" y="68"/>
                  </a:cubicBezTo>
                  <a:cubicBezTo>
                    <a:pt x="260" y="68"/>
                    <a:pt x="261" y="68"/>
                    <a:pt x="263" y="67"/>
                  </a:cubicBezTo>
                  <a:cubicBezTo>
                    <a:pt x="264" y="66"/>
                    <a:pt x="265" y="64"/>
                    <a:pt x="266" y="63"/>
                  </a:cubicBezTo>
                  <a:cubicBezTo>
                    <a:pt x="267" y="62"/>
                    <a:pt x="269" y="61"/>
                    <a:pt x="268" y="59"/>
                  </a:cubicBezTo>
                  <a:cubicBezTo>
                    <a:pt x="267" y="57"/>
                    <a:pt x="264" y="58"/>
                    <a:pt x="263" y="58"/>
                  </a:cubicBezTo>
                  <a:cubicBezTo>
                    <a:pt x="260" y="58"/>
                    <a:pt x="258" y="57"/>
                    <a:pt x="256" y="56"/>
                  </a:cubicBezTo>
                  <a:cubicBezTo>
                    <a:pt x="255" y="55"/>
                    <a:pt x="254" y="54"/>
                    <a:pt x="252" y="53"/>
                  </a:cubicBezTo>
                  <a:cubicBezTo>
                    <a:pt x="252" y="53"/>
                    <a:pt x="247" y="53"/>
                    <a:pt x="247" y="53"/>
                  </a:cubicBezTo>
                  <a:cubicBezTo>
                    <a:pt x="247" y="52"/>
                    <a:pt x="252" y="53"/>
                    <a:pt x="253" y="53"/>
                  </a:cubicBezTo>
                  <a:cubicBezTo>
                    <a:pt x="255" y="53"/>
                    <a:pt x="255" y="52"/>
                    <a:pt x="257" y="53"/>
                  </a:cubicBezTo>
                  <a:cubicBezTo>
                    <a:pt x="261" y="55"/>
                    <a:pt x="265" y="59"/>
                    <a:pt x="269" y="56"/>
                  </a:cubicBezTo>
                  <a:cubicBezTo>
                    <a:pt x="271" y="54"/>
                    <a:pt x="272" y="53"/>
                    <a:pt x="273" y="51"/>
                  </a:cubicBezTo>
                  <a:cubicBezTo>
                    <a:pt x="274" y="50"/>
                    <a:pt x="268" y="49"/>
                    <a:pt x="271" y="47"/>
                  </a:cubicBezTo>
                  <a:cubicBezTo>
                    <a:pt x="272" y="47"/>
                    <a:pt x="275" y="47"/>
                    <a:pt x="276" y="48"/>
                  </a:cubicBezTo>
                  <a:cubicBezTo>
                    <a:pt x="279" y="48"/>
                    <a:pt x="279" y="50"/>
                    <a:pt x="282" y="48"/>
                  </a:cubicBezTo>
                  <a:cubicBezTo>
                    <a:pt x="282" y="48"/>
                    <a:pt x="285" y="49"/>
                    <a:pt x="284" y="47"/>
                  </a:cubicBezTo>
                  <a:cubicBezTo>
                    <a:pt x="283" y="46"/>
                    <a:pt x="279" y="44"/>
                    <a:pt x="278" y="44"/>
                  </a:cubicBezTo>
                  <a:cubicBezTo>
                    <a:pt x="280" y="43"/>
                    <a:pt x="282" y="45"/>
                    <a:pt x="284" y="45"/>
                  </a:cubicBezTo>
                  <a:cubicBezTo>
                    <a:pt x="285" y="45"/>
                    <a:pt x="287" y="50"/>
                    <a:pt x="289" y="49"/>
                  </a:cubicBezTo>
                  <a:cubicBezTo>
                    <a:pt x="289" y="49"/>
                    <a:pt x="288" y="48"/>
                    <a:pt x="288" y="48"/>
                  </a:cubicBezTo>
                  <a:cubicBezTo>
                    <a:pt x="289" y="47"/>
                    <a:pt x="290" y="47"/>
                    <a:pt x="292" y="46"/>
                  </a:cubicBezTo>
                  <a:cubicBezTo>
                    <a:pt x="293" y="45"/>
                    <a:pt x="296" y="42"/>
                    <a:pt x="297" y="41"/>
                  </a:cubicBezTo>
                  <a:cubicBezTo>
                    <a:pt x="297" y="38"/>
                    <a:pt x="295" y="38"/>
                    <a:pt x="293" y="36"/>
                  </a:cubicBezTo>
                  <a:cubicBezTo>
                    <a:pt x="293" y="36"/>
                    <a:pt x="290" y="30"/>
                    <a:pt x="290" y="31"/>
                  </a:cubicBezTo>
                  <a:cubicBezTo>
                    <a:pt x="291" y="30"/>
                    <a:pt x="295" y="30"/>
                    <a:pt x="296" y="30"/>
                  </a:cubicBezTo>
                  <a:cubicBezTo>
                    <a:pt x="299" y="29"/>
                    <a:pt x="294" y="28"/>
                    <a:pt x="294" y="27"/>
                  </a:cubicBezTo>
                  <a:cubicBezTo>
                    <a:pt x="293" y="26"/>
                    <a:pt x="297" y="26"/>
                    <a:pt x="297" y="25"/>
                  </a:cubicBezTo>
                  <a:cubicBezTo>
                    <a:pt x="297" y="25"/>
                    <a:pt x="287" y="21"/>
                    <a:pt x="287" y="21"/>
                  </a:cubicBezTo>
                  <a:cubicBezTo>
                    <a:pt x="288" y="21"/>
                    <a:pt x="290" y="20"/>
                    <a:pt x="291" y="20"/>
                  </a:cubicBezTo>
                  <a:cubicBezTo>
                    <a:pt x="288" y="20"/>
                    <a:pt x="285" y="19"/>
                    <a:pt x="282" y="19"/>
                  </a:cubicBezTo>
                  <a:cubicBezTo>
                    <a:pt x="280" y="19"/>
                    <a:pt x="277" y="20"/>
                    <a:pt x="276" y="19"/>
                  </a:cubicBezTo>
                  <a:cubicBezTo>
                    <a:pt x="278" y="20"/>
                    <a:pt x="275" y="21"/>
                    <a:pt x="276" y="23"/>
                  </a:cubicBezTo>
                  <a:cubicBezTo>
                    <a:pt x="277" y="24"/>
                    <a:pt x="280" y="25"/>
                    <a:pt x="280" y="26"/>
                  </a:cubicBezTo>
                  <a:cubicBezTo>
                    <a:pt x="280" y="26"/>
                    <a:pt x="278" y="27"/>
                    <a:pt x="278" y="27"/>
                  </a:cubicBezTo>
                  <a:cubicBezTo>
                    <a:pt x="278" y="27"/>
                    <a:pt x="280" y="28"/>
                    <a:pt x="279" y="28"/>
                  </a:cubicBezTo>
                  <a:cubicBezTo>
                    <a:pt x="277" y="29"/>
                    <a:pt x="276" y="27"/>
                    <a:pt x="275" y="31"/>
                  </a:cubicBezTo>
                  <a:cubicBezTo>
                    <a:pt x="274" y="33"/>
                    <a:pt x="274" y="35"/>
                    <a:pt x="273" y="37"/>
                  </a:cubicBezTo>
                  <a:cubicBezTo>
                    <a:pt x="272" y="37"/>
                    <a:pt x="271" y="38"/>
                    <a:pt x="271" y="39"/>
                  </a:cubicBezTo>
                  <a:cubicBezTo>
                    <a:pt x="271" y="40"/>
                    <a:pt x="270" y="40"/>
                    <a:pt x="270" y="41"/>
                  </a:cubicBezTo>
                  <a:cubicBezTo>
                    <a:pt x="267" y="42"/>
                    <a:pt x="268" y="43"/>
                    <a:pt x="266" y="40"/>
                  </a:cubicBezTo>
                  <a:cubicBezTo>
                    <a:pt x="265" y="39"/>
                    <a:pt x="262" y="37"/>
                    <a:pt x="262" y="35"/>
                  </a:cubicBezTo>
                  <a:cubicBezTo>
                    <a:pt x="262" y="35"/>
                    <a:pt x="262" y="32"/>
                    <a:pt x="263" y="32"/>
                  </a:cubicBezTo>
                  <a:cubicBezTo>
                    <a:pt x="263" y="32"/>
                    <a:pt x="265" y="33"/>
                    <a:pt x="265" y="31"/>
                  </a:cubicBezTo>
                  <a:cubicBezTo>
                    <a:pt x="264" y="29"/>
                    <a:pt x="264" y="28"/>
                    <a:pt x="262" y="26"/>
                  </a:cubicBezTo>
                  <a:cubicBezTo>
                    <a:pt x="260" y="25"/>
                    <a:pt x="258" y="23"/>
                    <a:pt x="256" y="25"/>
                  </a:cubicBezTo>
                  <a:cubicBezTo>
                    <a:pt x="255" y="26"/>
                    <a:pt x="255" y="28"/>
                    <a:pt x="255" y="30"/>
                  </a:cubicBezTo>
                  <a:cubicBezTo>
                    <a:pt x="255" y="31"/>
                    <a:pt x="251" y="31"/>
                    <a:pt x="251" y="30"/>
                  </a:cubicBezTo>
                  <a:cubicBezTo>
                    <a:pt x="251" y="29"/>
                    <a:pt x="251" y="26"/>
                    <a:pt x="250" y="25"/>
                  </a:cubicBezTo>
                  <a:cubicBezTo>
                    <a:pt x="246" y="22"/>
                    <a:pt x="251" y="25"/>
                    <a:pt x="251" y="24"/>
                  </a:cubicBezTo>
                  <a:cubicBezTo>
                    <a:pt x="252" y="24"/>
                    <a:pt x="253" y="23"/>
                    <a:pt x="252" y="23"/>
                  </a:cubicBezTo>
                  <a:cubicBezTo>
                    <a:pt x="252" y="22"/>
                    <a:pt x="251" y="21"/>
                    <a:pt x="250" y="22"/>
                  </a:cubicBezTo>
                  <a:cubicBezTo>
                    <a:pt x="249" y="23"/>
                    <a:pt x="249" y="21"/>
                    <a:pt x="248" y="21"/>
                  </a:cubicBezTo>
                  <a:cubicBezTo>
                    <a:pt x="247" y="20"/>
                    <a:pt x="246" y="22"/>
                    <a:pt x="245" y="21"/>
                  </a:cubicBezTo>
                  <a:cubicBezTo>
                    <a:pt x="243" y="20"/>
                    <a:pt x="242" y="21"/>
                    <a:pt x="243" y="18"/>
                  </a:cubicBezTo>
                  <a:cubicBezTo>
                    <a:pt x="243" y="18"/>
                    <a:pt x="243" y="18"/>
                    <a:pt x="244" y="18"/>
                  </a:cubicBezTo>
                  <a:cubicBezTo>
                    <a:pt x="244" y="17"/>
                    <a:pt x="244" y="17"/>
                    <a:pt x="244" y="16"/>
                  </a:cubicBezTo>
                  <a:cubicBezTo>
                    <a:pt x="245" y="16"/>
                    <a:pt x="245" y="16"/>
                    <a:pt x="246" y="16"/>
                  </a:cubicBezTo>
                  <a:cubicBezTo>
                    <a:pt x="245" y="16"/>
                    <a:pt x="244" y="13"/>
                    <a:pt x="244" y="13"/>
                  </a:cubicBezTo>
                  <a:cubicBezTo>
                    <a:pt x="243" y="11"/>
                    <a:pt x="241" y="11"/>
                    <a:pt x="241" y="10"/>
                  </a:cubicBezTo>
                  <a:cubicBezTo>
                    <a:pt x="239" y="9"/>
                    <a:pt x="240" y="9"/>
                    <a:pt x="239" y="7"/>
                  </a:cubicBezTo>
                  <a:cubicBezTo>
                    <a:pt x="239" y="5"/>
                    <a:pt x="237" y="4"/>
                    <a:pt x="237" y="3"/>
                  </a:cubicBezTo>
                  <a:cubicBezTo>
                    <a:pt x="236" y="1"/>
                    <a:pt x="234" y="1"/>
                    <a:pt x="232" y="1"/>
                  </a:cubicBezTo>
                  <a:cubicBezTo>
                    <a:pt x="231" y="1"/>
                    <a:pt x="232" y="0"/>
                    <a:pt x="230" y="0"/>
                  </a:cubicBezTo>
                  <a:cubicBezTo>
                    <a:pt x="229" y="0"/>
                    <a:pt x="228" y="0"/>
                    <a:pt x="228" y="2"/>
                  </a:cubicBezTo>
                  <a:cubicBezTo>
                    <a:pt x="228" y="2"/>
                    <a:pt x="225" y="3"/>
                    <a:pt x="225" y="3"/>
                  </a:cubicBezTo>
                  <a:cubicBezTo>
                    <a:pt x="226" y="3"/>
                    <a:pt x="228" y="3"/>
                    <a:pt x="228" y="4"/>
                  </a:cubicBezTo>
                  <a:cubicBezTo>
                    <a:pt x="228" y="4"/>
                    <a:pt x="226" y="5"/>
                    <a:pt x="226" y="5"/>
                  </a:cubicBezTo>
                  <a:cubicBezTo>
                    <a:pt x="225" y="6"/>
                    <a:pt x="224" y="4"/>
                    <a:pt x="223" y="6"/>
                  </a:cubicBezTo>
                  <a:cubicBezTo>
                    <a:pt x="222" y="6"/>
                    <a:pt x="221" y="9"/>
                    <a:pt x="221" y="10"/>
                  </a:cubicBezTo>
                  <a:cubicBezTo>
                    <a:pt x="222" y="10"/>
                    <a:pt x="224" y="10"/>
                    <a:pt x="225" y="11"/>
                  </a:cubicBezTo>
                  <a:cubicBezTo>
                    <a:pt x="224" y="10"/>
                    <a:pt x="222" y="14"/>
                    <a:pt x="222" y="15"/>
                  </a:cubicBezTo>
                  <a:cubicBezTo>
                    <a:pt x="222" y="16"/>
                    <a:pt x="224" y="18"/>
                    <a:pt x="225" y="19"/>
                  </a:cubicBezTo>
                  <a:cubicBezTo>
                    <a:pt x="226" y="19"/>
                    <a:pt x="228" y="21"/>
                    <a:pt x="229" y="21"/>
                  </a:cubicBezTo>
                  <a:cubicBezTo>
                    <a:pt x="231" y="20"/>
                    <a:pt x="231" y="20"/>
                    <a:pt x="232" y="21"/>
                  </a:cubicBezTo>
                  <a:cubicBezTo>
                    <a:pt x="233" y="21"/>
                    <a:pt x="235" y="23"/>
                    <a:pt x="235" y="23"/>
                  </a:cubicBezTo>
                  <a:cubicBezTo>
                    <a:pt x="234" y="24"/>
                    <a:pt x="233" y="22"/>
                    <a:pt x="233" y="24"/>
                  </a:cubicBezTo>
                  <a:cubicBezTo>
                    <a:pt x="233" y="26"/>
                    <a:pt x="232" y="26"/>
                    <a:pt x="232" y="27"/>
                  </a:cubicBezTo>
                  <a:cubicBezTo>
                    <a:pt x="231" y="29"/>
                    <a:pt x="233" y="29"/>
                    <a:pt x="234" y="28"/>
                  </a:cubicBezTo>
                  <a:cubicBezTo>
                    <a:pt x="234" y="28"/>
                    <a:pt x="236" y="25"/>
                    <a:pt x="236" y="26"/>
                  </a:cubicBezTo>
                  <a:cubicBezTo>
                    <a:pt x="237" y="27"/>
                    <a:pt x="236" y="29"/>
                    <a:pt x="236" y="30"/>
                  </a:cubicBezTo>
                  <a:cubicBezTo>
                    <a:pt x="235" y="31"/>
                    <a:pt x="234" y="31"/>
                    <a:pt x="233" y="31"/>
                  </a:cubicBezTo>
                  <a:cubicBezTo>
                    <a:pt x="233" y="32"/>
                    <a:pt x="233" y="33"/>
                    <a:pt x="232" y="34"/>
                  </a:cubicBezTo>
                  <a:cubicBezTo>
                    <a:pt x="231" y="34"/>
                    <a:pt x="229" y="34"/>
                    <a:pt x="228" y="35"/>
                  </a:cubicBezTo>
                  <a:cubicBezTo>
                    <a:pt x="227" y="35"/>
                    <a:pt x="226" y="37"/>
                    <a:pt x="226" y="37"/>
                  </a:cubicBezTo>
                  <a:cubicBezTo>
                    <a:pt x="227" y="38"/>
                    <a:pt x="228" y="39"/>
                    <a:pt x="228" y="41"/>
                  </a:cubicBezTo>
                  <a:cubicBezTo>
                    <a:pt x="228" y="42"/>
                    <a:pt x="227" y="41"/>
                    <a:pt x="226" y="40"/>
                  </a:cubicBezTo>
                  <a:cubicBezTo>
                    <a:pt x="226" y="40"/>
                    <a:pt x="225" y="40"/>
                    <a:pt x="225" y="41"/>
                  </a:cubicBezTo>
                  <a:cubicBezTo>
                    <a:pt x="224" y="41"/>
                    <a:pt x="222" y="40"/>
                    <a:pt x="222" y="39"/>
                  </a:cubicBezTo>
                  <a:cubicBezTo>
                    <a:pt x="222" y="38"/>
                    <a:pt x="224" y="35"/>
                    <a:pt x="224" y="34"/>
                  </a:cubicBezTo>
                  <a:cubicBezTo>
                    <a:pt x="225" y="32"/>
                    <a:pt x="222" y="34"/>
                    <a:pt x="222" y="34"/>
                  </a:cubicBezTo>
                  <a:cubicBezTo>
                    <a:pt x="221" y="34"/>
                    <a:pt x="218" y="32"/>
                    <a:pt x="217" y="31"/>
                  </a:cubicBezTo>
                  <a:cubicBezTo>
                    <a:pt x="215" y="30"/>
                    <a:pt x="216" y="32"/>
                    <a:pt x="214" y="32"/>
                  </a:cubicBezTo>
                  <a:cubicBezTo>
                    <a:pt x="213" y="32"/>
                    <a:pt x="210" y="31"/>
                    <a:pt x="212" y="33"/>
                  </a:cubicBezTo>
                  <a:cubicBezTo>
                    <a:pt x="213" y="34"/>
                    <a:pt x="213" y="35"/>
                    <a:pt x="215" y="35"/>
                  </a:cubicBezTo>
                  <a:cubicBezTo>
                    <a:pt x="216" y="35"/>
                    <a:pt x="218" y="35"/>
                    <a:pt x="218" y="37"/>
                  </a:cubicBezTo>
                  <a:cubicBezTo>
                    <a:pt x="220" y="41"/>
                    <a:pt x="214" y="36"/>
                    <a:pt x="213" y="35"/>
                  </a:cubicBezTo>
                  <a:cubicBezTo>
                    <a:pt x="211" y="35"/>
                    <a:pt x="211" y="37"/>
                    <a:pt x="209" y="37"/>
                  </a:cubicBezTo>
                  <a:cubicBezTo>
                    <a:pt x="207" y="37"/>
                    <a:pt x="206" y="36"/>
                    <a:pt x="204" y="36"/>
                  </a:cubicBezTo>
                  <a:cubicBezTo>
                    <a:pt x="200" y="37"/>
                    <a:pt x="197" y="37"/>
                    <a:pt x="193" y="37"/>
                  </a:cubicBezTo>
                  <a:cubicBezTo>
                    <a:pt x="190" y="36"/>
                    <a:pt x="186" y="34"/>
                    <a:pt x="182" y="33"/>
                  </a:cubicBezTo>
                  <a:cubicBezTo>
                    <a:pt x="181" y="33"/>
                    <a:pt x="179" y="33"/>
                    <a:pt x="178" y="32"/>
                  </a:cubicBezTo>
                  <a:cubicBezTo>
                    <a:pt x="177" y="30"/>
                    <a:pt x="177" y="28"/>
                    <a:pt x="176" y="28"/>
                  </a:cubicBezTo>
                  <a:cubicBezTo>
                    <a:pt x="174" y="27"/>
                    <a:pt x="172" y="28"/>
                    <a:pt x="171" y="28"/>
                  </a:cubicBezTo>
                  <a:cubicBezTo>
                    <a:pt x="168" y="29"/>
                    <a:pt x="166" y="29"/>
                    <a:pt x="164" y="29"/>
                  </a:cubicBezTo>
                  <a:cubicBezTo>
                    <a:pt x="163" y="30"/>
                    <a:pt x="161" y="31"/>
                    <a:pt x="161" y="32"/>
                  </a:cubicBezTo>
                  <a:cubicBezTo>
                    <a:pt x="161" y="32"/>
                    <a:pt x="165" y="34"/>
                    <a:pt x="166" y="34"/>
                  </a:cubicBezTo>
                  <a:cubicBezTo>
                    <a:pt x="166" y="34"/>
                    <a:pt x="165" y="31"/>
                    <a:pt x="167" y="32"/>
                  </a:cubicBezTo>
                  <a:cubicBezTo>
                    <a:pt x="168" y="32"/>
                    <a:pt x="168" y="33"/>
                    <a:pt x="169" y="32"/>
                  </a:cubicBezTo>
                  <a:cubicBezTo>
                    <a:pt x="170" y="32"/>
                    <a:pt x="176" y="28"/>
                    <a:pt x="176" y="30"/>
                  </a:cubicBezTo>
                  <a:cubicBezTo>
                    <a:pt x="176" y="31"/>
                    <a:pt x="173" y="32"/>
                    <a:pt x="172" y="33"/>
                  </a:cubicBezTo>
                  <a:cubicBezTo>
                    <a:pt x="171" y="34"/>
                    <a:pt x="169" y="34"/>
                    <a:pt x="167" y="34"/>
                  </a:cubicBezTo>
                  <a:cubicBezTo>
                    <a:pt x="166" y="35"/>
                    <a:pt x="163" y="37"/>
                    <a:pt x="165" y="38"/>
                  </a:cubicBezTo>
                  <a:cubicBezTo>
                    <a:pt x="167" y="38"/>
                    <a:pt x="167" y="39"/>
                    <a:pt x="166" y="41"/>
                  </a:cubicBezTo>
                  <a:cubicBezTo>
                    <a:pt x="166" y="42"/>
                    <a:pt x="168" y="42"/>
                    <a:pt x="168" y="43"/>
                  </a:cubicBezTo>
                  <a:cubicBezTo>
                    <a:pt x="169" y="44"/>
                    <a:pt x="169" y="46"/>
                    <a:pt x="167" y="44"/>
                  </a:cubicBezTo>
                  <a:cubicBezTo>
                    <a:pt x="165" y="42"/>
                    <a:pt x="167" y="46"/>
                    <a:pt x="166" y="45"/>
                  </a:cubicBezTo>
                  <a:cubicBezTo>
                    <a:pt x="165" y="45"/>
                    <a:pt x="163" y="42"/>
                    <a:pt x="162" y="43"/>
                  </a:cubicBezTo>
                  <a:cubicBezTo>
                    <a:pt x="164" y="42"/>
                    <a:pt x="167" y="43"/>
                    <a:pt x="164" y="41"/>
                  </a:cubicBezTo>
                  <a:cubicBezTo>
                    <a:pt x="165" y="41"/>
                    <a:pt x="166" y="40"/>
                    <a:pt x="164" y="39"/>
                  </a:cubicBezTo>
                  <a:cubicBezTo>
                    <a:pt x="166" y="40"/>
                    <a:pt x="161" y="40"/>
                    <a:pt x="162" y="40"/>
                  </a:cubicBezTo>
                  <a:cubicBezTo>
                    <a:pt x="162" y="39"/>
                    <a:pt x="162" y="39"/>
                    <a:pt x="163" y="39"/>
                  </a:cubicBezTo>
                  <a:cubicBezTo>
                    <a:pt x="163" y="38"/>
                    <a:pt x="160" y="40"/>
                    <a:pt x="160" y="40"/>
                  </a:cubicBezTo>
                  <a:cubicBezTo>
                    <a:pt x="159" y="40"/>
                    <a:pt x="160" y="38"/>
                    <a:pt x="159" y="37"/>
                  </a:cubicBezTo>
                  <a:cubicBezTo>
                    <a:pt x="159" y="37"/>
                    <a:pt x="157" y="37"/>
                    <a:pt x="157" y="37"/>
                  </a:cubicBezTo>
                  <a:cubicBezTo>
                    <a:pt x="155" y="37"/>
                    <a:pt x="155" y="34"/>
                    <a:pt x="153" y="35"/>
                  </a:cubicBezTo>
                  <a:cubicBezTo>
                    <a:pt x="151" y="37"/>
                    <a:pt x="150" y="37"/>
                    <a:pt x="147" y="37"/>
                  </a:cubicBezTo>
                  <a:cubicBezTo>
                    <a:pt x="143" y="37"/>
                    <a:pt x="140" y="37"/>
                    <a:pt x="136" y="37"/>
                  </a:cubicBezTo>
                  <a:cubicBezTo>
                    <a:pt x="135" y="37"/>
                    <a:pt x="128" y="37"/>
                    <a:pt x="128" y="36"/>
                  </a:cubicBezTo>
                  <a:cubicBezTo>
                    <a:pt x="127" y="36"/>
                    <a:pt x="130" y="34"/>
                    <a:pt x="131" y="33"/>
                  </a:cubicBezTo>
                  <a:cubicBezTo>
                    <a:pt x="132" y="32"/>
                    <a:pt x="133" y="33"/>
                    <a:pt x="135" y="33"/>
                  </a:cubicBezTo>
                  <a:cubicBezTo>
                    <a:pt x="136" y="32"/>
                    <a:pt x="133" y="30"/>
                    <a:pt x="133" y="30"/>
                  </a:cubicBezTo>
                  <a:cubicBezTo>
                    <a:pt x="131" y="28"/>
                    <a:pt x="130" y="28"/>
                    <a:pt x="128" y="27"/>
                  </a:cubicBezTo>
                  <a:cubicBezTo>
                    <a:pt x="127" y="27"/>
                    <a:pt x="126" y="26"/>
                    <a:pt x="125" y="27"/>
                  </a:cubicBezTo>
                  <a:cubicBezTo>
                    <a:pt x="124" y="28"/>
                    <a:pt x="123" y="29"/>
                    <a:pt x="122" y="28"/>
                  </a:cubicBezTo>
                  <a:cubicBezTo>
                    <a:pt x="119" y="26"/>
                    <a:pt x="116" y="26"/>
                    <a:pt x="113" y="25"/>
                  </a:cubicBezTo>
                  <a:cubicBezTo>
                    <a:pt x="109" y="24"/>
                    <a:pt x="106" y="24"/>
                    <a:pt x="102" y="22"/>
                  </a:cubicBezTo>
                  <a:cubicBezTo>
                    <a:pt x="99" y="20"/>
                    <a:pt x="97" y="19"/>
                    <a:pt x="93" y="19"/>
                  </a:cubicBezTo>
                  <a:cubicBezTo>
                    <a:pt x="92" y="19"/>
                    <a:pt x="91" y="19"/>
                    <a:pt x="90" y="20"/>
                  </a:cubicBezTo>
                  <a:cubicBezTo>
                    <a:pt x="89" y="21"/>
                    <a:pt x="88" y="23"/>
                    <a:pt x="87" y="23"/>
                  </a:cubicBezTo>
                  <a:cubicBezTo>
                    <a:pt x="86" y="23"/>
                    <a:pt x="83" y="24"/>
                    <a:pt x="83" y="23"/>
                  </a:cubicBezTo>
                  <a:cubicBezTo>
                    <a:pt x="83" y="22"/>
                    <a:pt x="85" y="21"/>
                    <a:pt x="85" y="20"/>
                  </a:cubicBezTo>
                  <a:cubicBezTo>
                    <a:pt x="85" y="20"/>
                    <a:pt x="82" y="21"/>
                    <a:pt x="82" y="20"/>
                  </a:cubicBezTo>
                  <a:cubicBezTo>
                    <a:pt x="83" y="19"/>
                    <a:pt x="83" y="18"/>
                    <a:pt x="82" y="17"/>
                  </a:cubicBezTo>
                  <a:cubicBezTo>
                    <a:pt x="82" y="15"/>
                    <a:pt x="78" y="17"/>
                    <a:pt x="78" y="18"/>
                  </a:cubicBezTo>
                  <a:cubicBezTo>
                    <a:pt x="78" y="18"/>
                    <a:pt x="80" y="17"/>
                    <a:pt x="80" y="18"/>
                  </a:cubicBezTo>
                  <a:cubicBezTo>
                    <a:pt x="81" y="18"/>
                    <a:pt x="77" y="20"/>
                    <a:pt x="80" y="20"/>
                  </a:cubicBezTo>
                  <a:cubicBezTo>
                    <a:pt x="79" y="20"/>
                    <a:pt x="78" y="20"/>
                    <a:pt x="78" y="22"/>
                  </a:cubicBezTo>
                  <a:cubicBezTo>
                    <a:pt x="78" y="23"/>
                    <a:pt x="77" y="24"/>
                    <a:pt x="76" y="23"/>
                  </a:cubicBezTo>
                  <a:cubicBezTo>
                    <a:pt x="73" y="22"/>
                    <a:pt x="72" y="21"/>
                    <a:pt x="71" y="18"/>
                  </a:cubicBezTo>
                  <a:cubicBezTo>
                    <a:pt x="70" y="16"/>
                    <a:pt x="68" y="15"/>
                    <a:pt x="66" y="13"/>
                  </a:cubicBezTo>
                  <a:cubicBezTo>
                    <a:pt x="65" y="13"/>
                    <a:pt x="64" y="11"/>
                    <a:pt x="63" y="12"/>
                  </a:cubicBezTo>
                  <a:cubicBezTo>
                    <a:pt x="63" y="14"/>
                    <a:pt x="66" y="15"/>
                    <a:pt x="67" y="16"/>
                  </a:cubicBezTo>
                  <a:cubicBezTo>
                    <a:pt x="67" y="15"/>
                    <a:pt x="63" y="16"/>
                    <a:pt x="63" y="17"/>
                  </a:cubicBezTo>
                  <a:cubicBezTo>
                    <a:pt x="62" y="18"/>
                    <a:pt x="63" y="18"/>
                    <a:pt x="62" y="19"/>
                  </a:cubicBezTo>
                  <a:cubicBezTo>
                    <a:pt x="61" y="19"/>
                    <a:pt x="60" y="21"/>
                    <a:pt x="59" y="20"/>
                  </a:cubicBezTo>
                  <a:cubicBezTo>
                    <a:pt x="59" y="20"/>
                    <a:pt x="59" y="19"/>
                    <a:pt x="59" y="19"/>
                  </a:cubicBezTo>
                  <a:cubicBezTo>
                    <a:pt x="59" y="18"/>
                    <a:pt x="54" y="20"/>
                    <a:pt x="54" y="21"/>
                  </a:cubicBezTo>
                  <a:cubicBezTo>
                    <a:pt x="53" y="22"/>
                    <a:pt x="52" y="23"/>
                    <a:pt x="50" y="24"/>
                  </a:cubicBezTo>
                  <a:cubicBezTo>
                    <a:pt x="49" y="25"/>
                    <a:pt x="50" y="22"/>
                    <a:pt x="49" y="22"/>
                  </a:cubicBezTo>
                  <a:cubicBezTo>
                    <a:pt x="48" y="22"/>
                    <a:pt x="47" y="23"/>
                    <a:pt x="46" y="23"/>
                  </a:cubicBezTo>
                  <a:cubicBezTo>
                    <a:pt x="45" y="23"/>
                    <a:pt x="45" y="25"/>
                    <a:pt x="44" y="25"/>
                  </a:cubicBezTo>
                  <a:cubicBezTo>
                    <a:pt x="43" y="25"/>
                    <a:pt x="40" y="27"/>
                    <a:pt x="41" y="27"/>
                  </a:cubicBezTo>
                  <a:cubicBezTo>
                    <a:pt x="41" y="28"/>
                    <a:pt x="43" y="28"/>
                    <a:pt x="40" y="29"/>
                  </a:cubicBezTo>
                  <a:cubicBezTo>
                    <a:pt x="40" y="29"/>
                    <a:pt x="37" y="29"/>
                    <a:pt x="37" y="28"/>
                  </a:cubicBezTo>
                  <a:cubicBezTo>
                    <a:pt x="37" y="27"/>
                    <a:pt x="40" y="26"/>
                    <a:pt x="40" y="26"/>
                  </a:cubicBezTo>
                  <a:cubicBezTo>
                    <a:pt x="41" y="24"/>
                    <a:pt x="43" y="23"/>
                    <a:pt x="44" y="22"/>
                  </a:cubicBezTo>
                  <a:cubicBezTo>
                    <a:pt x="46" y="21"/>
                    <a:pt x="47" y="21"/>
                    <a:pt x="49" y="22"/>
                  </a:cubicBezTo>
                  <a:cubicBezTo>
                    <a:pt x="48" y="22"/>
                    <a:pt x="56" y="18"/>
                    <a:pt x="56" y="18"/>
                  </a:cubicBezTo>
                  <a:cubicBezTo>
                    <a:pt x="58" y="17"/>
                    <a:pt x="57" y="16"/>
                    <a:pt x="56" y="16"/>
                  </a:cubicBezTo>
                  <a:cubicBezTo>
                    <a:pt x="54" y="16"/>
                    <a:pt x="52" y="16"/>
                    <a:pt x="50" y="17"/>
                  </a:cubicBezTo>
                  <a:cubicBezTo>
                    <a:pt x="49" y="17"/>
                    <a:pt x="49" y="19"/>
                    <a:pt x="47" y="19"/>
                  </a:cubicBezTo>
                  <a:cubicBezTo>
                    <a:pt x="46" y="19"/>
                    <a:pt x="44" y="20"/>
                    <a:pt x="43" y="20"/>
                  </a:cubicBezTo>
                  <a:cubicBezTo>
                    <a:pt x="41" y="20"/>
                    <a:pt x="36" y="25"/>
                    <a:pt x="35" y="24"/>
                  </a:cubicBezTo>
                  <a:cubicBezTo>
                    <a:pt x="34" y="24"/>
                    <a:pt x="36" y="23"/>
                    <a:pt x="36" y="22"/>
                  </a:cubicBezTo>
                  <a:cubicBezTo>
                    <a:pt x="36" y="22"/>
                    <a:pt x="33" y="21"/>
                    <a:pt x="33" y="21"/>
                  </a:cubicBezTo>
                  <a:cubicBezTo>
                    <a:pt x="33" y="21"/>
                    <a:pt x="30" y="23"/>
                    <a:pt x="29" y="23"/>
                  </a:cubicBezTo>
                  <a:cubicBezTo>
                    <a:pt x="28" y="23"/>
                    <a:pt x="26" y="24"/>
                    <a:pt x="25" y="25"/>
                  </a:cubicBezTo>
                  <a:cubicBezTo>
                    <a:pt x="24" y="25"/>
                    <a:pt x="26" y="26"/>
                    <a:pt x="26" y="26"/>
                  </a:cubicBezTo>
                  <a:cubicBezTo>
                    <a:pt x="27" y="26"/>
                    <a:pt x="26" y="27"/>
                    <a:pt x="26" y="27"/>
                  </a:cubicBezTo>
                  <a:cubicBezTo>
                    <a:pt x="26" y="28"/>
                    <a:pt x="30" y="27"/>
                    <a:pt x="30" y="27"/>
                  </a:cubicBezTo>
                  <a:cubicBezTo>
                    <a:pt x="31" y="26"/>
                    <a:pt x="33" y="25"/>
                    <a:pt x="34" y="24"/>
                  </a:cubicBezTo>
                  <a:cubicBezTo>
                    <a:pt x="29" y="26"/>
                    <a:pt x="34" y="27"/>
                    <a:pt x="33" y="29"/>
                  </a:cubicBezTo>
                  <a:cubicBezTo>
                    <a:pt x="33" y="29"/>
                    <a:pt x="32" y="28"/>
                    <a:pt x="32" y="28"/>
                  </a:cubicBezTo>
                  <a:cubicBezTo>
                    <a:pt x="30" y="27"/>
                    <a:pt x="29" y="28"/>
                    <a:pt x="28" y="29"/>
                  </a:cubicBezTo>
                  <a:cubicBezTo>
                    <a:pt x="27" y="29"/>
                    <a:pt x="23" y="28"/>
                    <a:pt x="21" y="28"/>
                  </a:cubicBezTo>
                  <a:cubicBezTo>
                    <a:pt x="19" y="28"/>
                    <a:pt x="16" y="26"/>
                    <a:pt x="14" y="25"/>
                  </a:cubicBezTo>
                  <a:cubicBezTo>
                    <a:pt x="13" y="25"/>
                    <a:pt x="12" y="24"/>
                    <a:pt x="11" y="24"/>
                  </a:cubicBezTo>
                  <a:cubicBezTo>
                    <a:pt x="10" y="23"/>
                    <a:pt x="9" y="21"/>
                    <a:pt x="10" y="21"/>
                  </a:cubicBezTo>
                  <a:cubicBezTo>
                    <a:pt x="9" y="21"/>
                    <a:pt x="7" y="21"/>
                    <a:pt x="6" y="22"/>
                  </a:cubicBezTo>
                  <a:cubicBezTo>
                    <a:pt x="4" y="22"/>
                    <a:pt x="2" y="22"/>
                    <a:pt x="0" y="21"/>
                  </a:cubicBezTo>
                  <a:cubicBezTo>
                    <a:pt x="0" y="41"/>
                    <a:pt x="0" y="61"/>
                    <a:pt x="0" y="80"/>
                  </a:cubicBezTo>
                  <a:cubicBezTo>
                    <a:pt x="0" y="85"/>
                    <a:pt x="0" y="89"/>
                    <a:pt x="0" y="94"/>
                  </a:cubicBezTo>
                  <a:cubicBezTo>
                    <a:pt x="0" y="95"/>
                    <a:pt x="0" y="96"/>
                    <a:pt x="0" y="97"/>
                  </a:cubicBezTo>
                  <a:cubicBezTo>
                    <a:pt x="0" y="99"/>
                    <a:pt x="2" y="97"/>
                    <a:pt x="3" y="97"/>
                  </a:cubicBezTo>
                  <a:cubicBezTo>
                    <a:pt x="5" y="98"/>
                    <a:pt x="5" y="97"/>
                    <a:pt x="7" y="97"/>
                  </a:cubicBezTo>
                  <a:cubicBezTo>
                    <a:pt x="9" y="97"/>
                    <a:pt x="9" y="98"/>
                    <a:pt x="10" y="99"/>
                  </a:cubicBezTo>
                  <a:cubicBezTo>
                    <a:pt x="11" y="101"/>
                    <a:pt x="16" y="107"/>
                    <a:pt x="18" y="107"/>
                  </a:cubicBezTo>
                  <a:cubicBezTo>
                    <a:pt x="19" y="107"/>
                    <a:pt x="21" y="106"/>
                    <a:pt x="22" y="105"/>
                  </a:cubicBezTo>
                  <a:cubicBezTo>
                    <a:pt x="23" y="104"/>
                    <a:pt x="22" y="103"/>
                    <a:pt x="23" y="102"/>
                  </a:cubicBezTo>
                  <a:cubicBezTo>
                    <a:pt x="24" y="102"/>
                    <a:pt x="28" y="101"/>
                    <a:pt x="28" y="102"/>
                  </a:cubicBezTo>
                  <a:cubicBezTo>
                    <a:pt x="30" y="104"/>
                    <a:pt x="32" y="105"/>
                    <a:pt x="33" y="107"/>
                  </a:cubicBezTo>
                  <a:cubicBezTo>
                    <a:pt x="35" y="109"/>
                    <a:pt x="37" y="110"/>
                    <a:pt x="38" y="112"/>
                  </a:cubicBezTo>
                  <a:cubicBezTo>
                    <a:pt x="39" y="113"/>
                    <a:pt x="39" y="114"/>
                    <a:pt x="40" y="116"/>
                  </a:cubicBezTo>
                  <a:cubicBezTo>
                    <a:pt x="42" y="118"/>
                    <a:pt x="43" y="122"/>
                    <a:pt x="46" y="124"/>
                  </a:cubicBezTo>
                  <a:cubicBezTo>
                    <a:pt x="48" y="126"/>
                    <a:pt x="52" y="127"/>
                    <a:pt x="54" y="128"/>
                  </a:cubicBezTo>
                  <a:cubicBezTo>
                    <a:pt x="56" y="129"/>
                    <a:pt x="53" y="130"/>
                    <a:pt x="54" y="132"/>
                  </a:cubicBezTo>
                  <a:cubicBezTo>
                    <a:pt x="55" y="132"/>
                    <a:pt x="56" y="132"/>
                    <a:pt x="56" y="133"/>
                  </a:cubicBezTo>
                  <a:cubicBezTo>
                    <a:pt x="56" y="133"/>
                    <a:pt x="55" y="136"/>
                    <a:pt x="56" y="135"/>
                  </a:cubicBezTo>
                  <a:cubicBezTo>
                    <a:pt x="55" y="136"/>
                    <a:pt x="53" y="136"/>
                    <a:pt x="53" y="138"/>
                  </a:cubicBezTo>
                  <a:cubicBezTo>
                    <a:pt x="52" y="139"/>
                    <a:pt x="55" y="141"/>
                    <a:pt x="56" y="141"/>
                  </a:cubicBezTo>
                  <a:cubicBezTo>
                    <a:pt x="56" y="141"/>
                    <a:pt x="54" y="143"/>
                    <a:pt x="54" y="143"/>
                  </a:cubicBezTo>
                  <a:cubicBezTo>
                    <a:pt x="54" y="143"/>
                    <a:pt x="53" y="142"/>
                    <a:pt x="53" y="141"/>
                  </a:cubicBezTo>
                  <a:cubicBezTo>
                    <a:pt x="52" y="141"/>
                    <a:pt x="53" y="143"/>
                    <a:pt x="53" y="143"/>
                  </a:cubicBezTo>
                  <a:cubicBezTo>
                    <a:pt x="54" y="144"/>
                    <a:pt x="53" y="145"/>
                    <a:pt x="54" y="146"/>
                  </a:cubicBezTo>
                  <a:cubicBezTo>
                    <a:pt x="55" y="148"/>
                    <a:pt x="55" y="148"/>
                    <a:pt x="57" y="147"/>
                  </a:cubicBezTo>
                  <a:cubicBezTo>
                    <a:pt x="57" y="147"/>
                    <a:pt x="58" y="147"/>
                    <a:pt x="58" y="147"/>
                  </a:cubicBezTo>
                  <a:cubicBezTo>
                    <a:pt x="59" y="147"/>
                    <a:pt x="59" y="145"/>
                    <a:pt x="59" y="145"/>
                  </a:cubicBezTo>
                  <a:cubicBezTo>
                    <a:pt x="59" y="145"/>
                    <a:pt x="60" y="147"/>
                    <a:pt x="61" y="147"/>
                  </a:cubicBezTo>
                  <a:cubicBezTo>
                    <a:pt x="61" y="147"/>
                    <a:pt x="60" y="149"/>
                    <a:pt x="60" y="150"/>
                  </a:cubicBezTo>
                  <a:cubicBezTo>
                    <a:pt x="59" y="151"/>
                    <a:pt x="59" y="152"/>
                    <a:pt x="61" y="151"/>
                  </a:cubicBezTo>
                  <a:cubicBezTo>
                    <a:pt x="61" y="150"/>
                    <a:pt x="62" y="150"/>
                    <a:pt x="62" y="150"/>
                  </a:cubicBezTo>
                  <a:cubicBezTo>
                    <a:pt x="63" y="150"/>
                    <a:pt x="63" y="149"/>
                    <a:pt x="63" y="149"/>
                  </a:cubicBezTo>
                  <a:cubicBezTo>
                    <a:pt x="65" y="148"/>
                    <a:pt x="64" y="151"/>
                    <a:pt x="64" y="152"/>
                  </a:cubicBezTo>
                  <a:cubicBezTo>
                    <a:pt x="64" y="153"/>
                    <a:pt x="65" y="154"/>
                    <a:pt x="66" y="154"/>
                  </a:cubicBezTo>
                  <a:cubicBezTo>
                    <a:pt x="67" y="154"/>
                    <a:pt x="68" y="152"/>
                    <a:pt x="69" y="152"/>
                  </a:cubicBezTo>
                  <a:cubicBezTo>
                    <a:pt x="69" y="152"/>
                    <a:pt x="68" y="153"/>
                    <a:pt x="68" y="153"/>
                  </a:cubicBezTo>
                  <a:cubicBezTo>
                    <a:pt x="68" y="153"/>
                    <a:pt x="70" y="154"/>
                    <a:pt x="70" y="154"/>
                  </a:cubicBezTo>
                  <a:cubicBezTo>
                    <a:pt x="70" y="154"/>
                    <a:pt x="63" y="156"/>
                    <a:pt x="66" y="158"/>
                  </a:cubicBezTo>
                  <a:cubicBezTo>
                    <a:pt x="66" y="158"/>
                    <a:pt x="72" y="157"/>
                    <a:pt x="71" y="158"/>
                  </a:cubicBezTo>
                  <a:cubicBezTo>
                    <a:pt x="71" y="158"/>
                    <a:pt x="66" y="158"/>
                    <a:pt x="67" y="160"/>
                  </a:cubicBezTo>
                  <a:cubicBezTo>
                    <a:pt x="67" y="160"/>
                    <a:pt x="69" y="160"/>
                    <a:pt x="69" y="160"/>
                  </a:cubicBezTo>
                  <a:cubicBezTo>
                    <a:pt x="68" y="161"/>
                    <a:pt x="66" y="161"/>
                    <a:pt x="67" y="162"/>
                  </a:cubicBezTo>
                  <a:cubicBezTo>
                    <a:pt x="69" y="163"/>
                    <a:pt x="71" y="163"/>
                    <a:pt x="72" y="163"/>
                  </a:cubicBezTo>
                  <a:cubicBezTo>
                    <a:pt x="74" y="163"/>
                    <a:pt x="73" y="164"/>
                    <a:pt x="74" y="164"/>
                  </a:cubicBezTo>
                  <a:cubicBezTo>
                    <a:pt x="76" y="165"/>
                    <a:pt x="76" y="162"/>
                    <a:pt x="77" y="162"/>
                  </a:cubicBezTo>
                  <a:cubicBezTo>
                    <a:pt x="78" y="162"/>
                    <a:pt x="77" y="164"/>
                    <a:pt x="77" y="164"/>
                  </a:cubicBezTo>
                  <a:cubicBezTo>
                    <a:pt x="76" y="165"/>
                    <a:pt x="76" y="165"/>
                    <a:pt x="77" y="166"/>
                  </a:cubicBezTo>
                  <a:cubicBezTo>
                    <a:pt x="80" y="168"/>
                    <a:pt x="81" y="163"/>
                    <a:pt x="81" y="163"/>
                  </a:cubicBezTo>
                  <a:cubicBezTo>
                    <a:pt x="81" y="163"/>
                    <a:pt x="81" y="166"/>
                    <a:pt x="80" y="166"/>
                  </a:cubicBezTo>
                  <a:cubicBezTo>
                    <a:pt x="80" y="167"/>
                    <a:pt x="82" y="166"/>
                    <a:pt x="83" y="166"/>
                  </a:cubicBezTo>
                  <a:cubicBezTo>
                    <a:pt x="82" y="168"/>
                    <a:pt x="81" y="169"/>
                    <a:pt x="83" y="170"/>
                  </a:cubicBezTo>
                  <a:cubicBezTo>
                    <a:pt x="85" y="171"/>
                    <a:pt x="86" y="168"/>
                    <a:pt x="86" y="168"/>
                  </a:cubicBezTo>
                  <a:cubicBezTo>
                    <a:pt x="86" y="168"/>
                    <a:pt x="86" y="169"/>
                    <a:pt x="86" y="170"/>
                  </a:cubicBezTo>
                  <a:cubicBezTo>
                    <a:pt x="87" y="172"/>
                    <a:pt x="86" y="171"/>
                    <a:pt x="85" y="171"/>
                  </a:cubicBezTo>
                  <a:cubicBezTo>
                    <a:pt x="84" y="172"/>
                    <a:pt x="90" y="173"/>
                    <a:pt x="89" y="171"/>
                  </a:cubicBezTo>
                  <a:cubicBezTo>
                    <a:pt x="91" y="174"/>
                    <a:pt x="90" y="176"/>
                    <a:pt x="94" y="176"/>
                  </a:cubicBezTo>
                  <a:cubicBezTo>
                    <a:pt x="97" y="176"/>
                    <a:pt x="99" y="176"/>
                    <a:pt x="102" y="176"/>
                  </a:cubicBezTo>
                  <a:cubicBezTo>
                    <a:pt x="113" y="176"/>
                    <a:pt x="123" y="176"/>
                    <a:pt x="133" y="176"/>
                  </a:cubicBezTo>
                  <a:cubicBezTo>
                    <a:pt x="158" y="176"/>
                    <a:pt x="183" y="176"/>
                    <a:pt x="208" y="176"/>
                  </a:cubicBezTo>
                  <a:cubicBezTo>
                    <a:pt x="213" y="176"/>
                    <a:pt x="218" y="176"/>
                    <a:pt x="223" y="176"/>
                  </a:cubicBezTo>
                  <a:cubicBezTo>
                    <a:pt x="224" y="176"/>
                    <a:pt x="229" y="177"/>
                    <a:pt x="229" y="174"/>
                  </a:cubicBezTo>
                  <a:close/>
                  <a:moveTo>
                    <a:pt x="112" y="54"/>
                  </a:moveTo>
                  <a:cubicBezTo>
                    <a:pt x="110" y="54"/>
                    <a:pt x="108" y="53"/>
                    <a:pt x="106" y="54"/>
                  </a:cubicBezTo>
                  <a:cubicBezTo>
                    <a:pt x="104" y="57"/>
                    <a:pt x="108" y="56"/>
                    <a:pt x="108" y="57"/>
                  </a:cubicBezTo>
                  <a:cubicBezTo>
                    <a:pt x="108" y="56"/>
                    <a:pt x="100" y="60"/>
                    <a:pt x="100" y="60"/>
                  </a:cubicBezTo>
                  <a:cubicBezTo>
                    <a:pt x="98" y="59"/>
                    <a:pt x="107" y="53"/>
                    <a:pt x="99" y="56"/>
                  </a:cubicBezTo>
                  <a:cubicBezTo>
                    <a:pt x="98" y="56"/>
                    <a:pt x="97" y="57"/>
                    <a:pt x="97" y="57"/>
                  </a:cubicBezTo>
                  <a:cubicBezTo>
                    <a:pt x="96" y="58"/>
                    <a:pt x="97" y="59"/>
                    <a:pt x="96" y="60"/>
                  </a:cubicBezTo>
                  <a:cubicBezTo>
                    <a:pt x="95" y="60"/>
                    <a:pt x="88" y="59"/>
                    <a:pt x="88" y="59"/>
                  </a:cubicBezTo>
                  <a:cubicBezTo>
                    <a:pt x="88" y="58"/>
                    <a:pt x="91" y="59"/>
                    <a:pt x="91" y="58"/>
                  </a:cubicBezTo>
                  <a:cubicBezTo>
                    <a:pt x="92" y="57"/>
                    <a:pt x="91" y="57"/>
                    <a:pt x="92" y="56"/>
                  </a:cubicBezTo>
                  <a:cubicBezTo>
                    <a:pt x="92" y="55"/>
                    <a:pt x="94" y="54"/>
                    <a:pt x="94" y="54"/>
                  </a:cubicBezTo>
                  <a:cubicBezTo>
                    <a:pt x="94" y="53"/>
                    <a:pt x="91" y="52"/>
                    <a:pt x="94" y="52"/>
                  </a:cubicBezTo>
                  <a:cubicBezTo>
                    <a:pt x="94" y="52"/>
                    <a:pt x="98" y="53"/>
                    <a:pt x="98" y="52"/>
                  </a:cubicBezTo>
                  <a:cubicBezTo>
                    <a:pt x="98" y="51"/>
                    <a:pt x="93" y="50"/>
                    <a:pt x="92" y="50"/>
                  </a:cubicBezTo>
                  <a:cubicBezTo>
                    <a:pt x="91" y="50"/>
                    <a:pt x="89" y="51"/>
                    <a:pt x="87" y="51"/>
                  </a:cubicBezTo>
                  <a:cubicBezTo>
                    <a:pt x="86" y="51"/>
                    <a:pt x="84" y="50"/>
                    <a:pt x="82" y="51"/>
                  </a:cubicBezTo>
                  <a:cubicBezTo>
                    <a:pt x="81" y="51"/>
                    <a:pt x="79" y="53"/>
                    <a:pt x="80" y="51"/>
                  </a:cubicBezTo>
                  <a:cubicBezTo>
                    <a:pt x="81" y="49"/>
                    <a:pt x="83" y="50"/>
                    <a:pt x="84" y="49"/>
                  </a:cubicBezTo>
                  <a:cubicBezTo>
                    <a:pt x="86" y="49"/>
                    <a:pt x="89" y="48"/>
                    <a:pt x="91" y="47"/>
                  </a:cubicBezTo>
                  <a:cubicBezTo>
                    <a:pt x="95" y="46"/>
                    <a:pt x="99" y="46"/>
                    <a:pt x="102" y="44"/>
                  </a:cubicBezTo>
                  <a:cubicBezTo>
                    <a:pt x="104" y="44"/>
                    <a:pt x="107" y="43"/>
                    <a:pt x="108" y="45"/>
                  </a:cubicBezTo>
                  <a:cubicBezTo>
                    <a:pt x="109" y="46"/>
                    <a:pt x="105" y="47"/>
                    <a:pt x="104" y="48"/>
                  </a:cubicBezTo>
                  <a:cubicBezTo>
                    <a:pt x="102" y="49"/>
                    <a:pt x="110" y="49"/>
                    <a:pt x="111" y="49"/>
                  </a:cubicBezTo>
                  <a:cubicBezTo>
                    <a:pt x="111" y="49"/>
                    <a:pt x="113" y="49"/>
                    <a:pt x="113" y="49"/>
                  </a:cubicBezTo>
                  <a:cubicBezTo>
                    <a:pt x="114" y="48"/>
                    <a:pt x="116" y="46"/>
                    <a:pt x="117" y="47"/>
                  </a:cubicBezTo>
                  <a:cubicBezTo>
                    <a:pt x="118" y="48"/>
                    <a:pt x="113" y="54"/>
                    <a:pt x="112" y="54"/>
                  </a:cubicBezTo>
                  <a:cubicBezTo>
                    <a:pt x="110" y="54"/>
                    <a:pt x="114" y="54"/>
                    <a:pt x="112" y="54"/>
                  </a:cubicBezTo>
                  <a:close/>
                  <a:moveTo>
                    <a:pt x="157" y="78"/>
                  </a:moveTo>
                  <a:cubicBezTo>
                    <a:pt x="157" y="78"/>
                    <a:pt x="152" y="78"/>
                    <a:pt x="153" y="78"/>
                  </a:cubicBezTo>
                  <a:cubicBezTo>
                    <a:pt x="153" y="79"/>
                    <a:pt x="155" y="78"/>
                    <a:pt x="155" y="79"/>
                  </a:cubicBezTo>
                  <a:cubicBezTo>
                    <a:pt x="155" y="80"/>
                    <a:pt x="151" y="81"/>
                    <a:pt x="150" y="81"/>
                  </a:cubicBezTo>
                  <a:cubicBezTo>
                    <a:pt x="148" y="81"/>
                    <a:pt x="147" y="83"/>
                    <a:pt x="145" y="84"/>
                  </a:cubicBezTo>
                  <a:cubicBezTo>
                    <a:pt x="145" y="84"/>
                    <a:pt x="141" y="84"/>
                    <a:pt x="142" y="85"/>
                  </a:cubicBezTo>
                  <a:cubicBezTo>
                    <a:pt x="142" y="86"/>
                    <a:pt x="145" y="86"/>
                    <a:pt x="142" y="88"/>
                  </a:cubicBezTo>
                  <a:cubicBezTo>
                    <a:pt x="141" y="88"/>
                    <a:pt x="137" y="88"/>
                    <a:pt x="137" y="89"/>
                  </a:cubicBezTo>
                  <a:cubicBezTo>
                    <a:pt x="136" y="89"/>
                    <a:pt x="137" y="90"/>
                    <a:pt x="137" y="90"/>
                  </a:cubicBezTo>
                  <a:cubicBezTo>
                    <a:pt x="137" y="92"/>
                    <a:pt x="135" y="92"/>
                    <a:pt x="134" y="92"/>
                  </a:cubicBezTo>
                  <a:cubicBezTo>
                    <a:pt x="131" y="93"/>
                    <a:pt x="128" y="93"/>
                    <a:pt x="125" y="93"/>
                  </a:cubicBezTo>
                  <a:cubicBezTo>
                    <a:pt x="125" y="93"/>
                    <a:pt x="120" y="90"/>
                    <a:pt x="120" y="90"/>
                  </a:cubicBezTo>
                  <a:cubicBezTo>
                    <a:pt x="122" y="89"/>
                    <a:pt x="125" y="90"/>
                    <a:pt x="126" y="89"/>
                  </a:cubicBezTo>
                  <a:cubicBezTo>
                    <a:pt x="127" y="89"/>
                    <a:pt x="126" y="87"/>
                    <a:pt x="127" y="87"/>
                  </a:cubicBezTo>
                  <a:cubicBezTo>
                    <a:pt x="128" y="85"/>
                    <a:pt x="130" y="86"/>
                    <a:pt x="131" y="85"/>
                  </a:cubicBezTo>
                  <a:cubicBezTo>
                    <a:pt x="132" y="85"/>
                    <a:pt x="130" y="83"/>
                    <a:pt x="130" y="83"/>
                  </a:cubicBezTo>
                  <a:cubicBezTo>
                    <a:pt x="128" y="82"/>
                    <a:pt x="128" y="82"/>
                    <a:pt x="128" y="81"/>
                  </a:cubicBezTo>
                  <a:cubicBezTo>
                    <a:pt x="128" y="79"/>
                    <a:pt x="126" y="80"/>
                    <a:pt x="126" y="79"/>
                  </a:cubicBezTo>
                  <a:cubicBezTo>
                    <a:pt x="125" y="78"/>
                    <a:pt x="128" y="79"/>
                    <a:pt x="128" y="79"/>
                  </a:cubicBezTo>
                  <a:cubicBezTo>
                    <a:pt x="131" y="80"/>
                    <a:pt x="134" y="81"/>
                    <a:pt x="136" y="82"/>
                  </a:cubicBezTo>
                  <a:cubicBezTo>
                    <a:pt x="138" y="84"/>
                    <a:pt x="142" y="83"/>
                    <a:pt x="144" y="82"/>
                  </a:cubicBezTo>
                  <a:cubicBezTo>
                    <a:pt x="147" y="81"/>
                    <a:pt x="148" y="78"/>
                    <a:pt x="152" y="77"/>
                  </a:cubicBezTo>
                  <a:cubicBezTo>
                    <a:pt x="153" y="76"/>
                    <a:pt x="155" y="76"/>
                    <a:pt x="157" y="77"/>
                  </a:cubicBezTo>
                  <a:cubicBezTo>
                    <a:pt x="157" y="77"/>
                    <a:pt x="160" y="78"/>
                    <a:pt x="160" y="78"/>
                  </a:cubicBezTo>
                  <a:cubicBezTo>
                    <a:pt x="160" y="78"/>
                    <a:pt x="158" y="78"/>
                    <a:pt x="157" y="78"/>
                  </a:cubicBezTo>
                  <a:close/>
                  <a:moveTo>
                    <a:pt x="222" y="165"/>
                  </a:moveTo>
                  <a:cubicBezTo>
                    <a:pt x="221" y="167"/>
                    <a:pt x="219" y="163"/>
                    <a:pt x="219" y="162"/>
                  </a:cubicBezTo>
                  <a:cubicBezTo>
                    <a:pt x="219" y="160"/>
                    <a:pt x="221" y="159"/>
                    <a:pt x="221" y="157"/>
                  </a:cubicBezTo>
                  <a:cubicBezTo>
                    <a:pt x="220" y="156"/>
                    <a:pt x="219" y="159"/>
                    <a:pt x="218" y="158"/>
                  </a:cubicBezTo>
                  <a:cubicBezTo>
                    <a:pt x="218" y="157"/>
                    <a:pt x="218" y="154"/>
                    <a:pt x="216" y="154"/>
                  </a:cubicBezTo>
                  <a:cubicBezTo>
                    <a:pt x="216" y="154"/>
                    <a:pt x="216" y="156"/>
                    <a:pt x="215" y="156"/>
                  </a:cubicBezTo>
                  <a:cubicBezTo>
                    <a:pt x="214" y="155"/>
                    <a:pt x="214" y="154"/>
                    <a:pt x="213" y="153"/>
                  </a:cubicBezTo>
                  <a:cubicBezTo>
                    <a:pt x="212" y="152"/>
                    <a:pt x="211" y="151"/>
                    <a:pt x="210" y="150"/>
                  </a:cubicBezTo>
                  <a:cubicBezTo>
                    <a:pt x="209" y="149"/>
                    <a:pt x="212" y="149"/>
                    <a:pt x="212" y="148"/>
                  </a:cubicBezTo>
                  <a:cubicBezTo>
                    <a:pt x="211" y="147"/>
                    <a:pt x="209" y="148"/>
                    <a:pt x="209" y="147"/>
                  </a:cubicBezTo>
                  <a:cubicBezTo>
                    <a:pt x="209" y="146"/>
                    <a:pt x="210" y="143"/>
                    <a:pt x="210" y="142"/>
                  </a:cubicBezTo>
                  <a:cubicBezTo>
                    <a:pt x="212" y="140"/>
                    <a:pt x="217" y="147"/>
                    <a:pt x="217" y="148"/>
                  </a:cubicBezTo>
                  <a:cubicBezTo>
                    <a:pt x="218" y="150"/>
                    <a:pt x="219" y="151"/>
                    <a:pt x="219" y="153"/>
                  </a:cubicBezTo>
                  <a:cubicBezTo>
                    <a:pt x="220" y="155"/>
                    <a:pt x="220" y="154"/>
                    <a:pt x="221" y="156"/>
                  </a:cubicBezTo>
                  <a:cubicBezTo>
                    <a:pt x="221" y="157"/>
                    <a:pt x="222" y="158"/>
                    <a:pt x="222" y="159"/>
                  </a:cubicBezTo>
                  <a:cubicBezTo>
                    <a:pt x="223" y="161"/>
                    <a:pt x="222" y="163"/>
                    <a:pt x="222" y="165"/>
                  </a:cubicBezTo>
                  <a:cubicBezTo>
                    <a:pt x="221" y="166"/>
                    <a:pt x="222" y="164"/>
                    <a:pt x="222" y="165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646" name="Freeform 643">
              <a:extLst>
                <a:ext uri="{FF2B5EF4-FFF2-40B4-BE49-F238E27FC236}">
                  <a16:creationId xmlns:a16="http://schemas.microsoft.com/office/drawing/2014/main" id="{F1F680FA-DE8E-144F-9375-B431C3344EF3}"/>
                </a:ext>
              </a:extLst>
            </p:cNvPr>
            <p:cNvSpPr>
              <a:spLocks/>
            </p:cNvSpPr>
            <p:nvPr/>
          </p:nvSpPr>
          <p:spPr bwMode="auto">
            <a:xfrm>
              <a:off x="5599760" y="4317304"/>
              <a:ext cx="35285" cy="30589"/>
            </a:xfrm>
            <a:custGeom>
              <a:avLst/>
              <a:gdLst>
                <a:gd name="T0" fmla="*/ 9 w 10"/>
                <a:gd name="T1" fmla="*/ 0 h 9"/>
                <a:gd name="T2" fmla="*/ 2 w 10"/>
                <a:gd name="T3" fmla="*/ 7 h 9"/>
                <a:gd name="T4" fmla="*/ 10 w 10"/>
                <a:gd name="T5" fmla="*/ 3 h 9"/>
                <a:gd name="T6" fmla="*/ 9 w 10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9">
                  <a:moveTo>
                    <a:pt x="9" y="0"/>
                  </a:moveTo>
                  <a:cubicBezTo>
                    <a:pt x="7" y="1"/>
                    <a:pt x="0" y="4"/>
                    <a:pt x="2" y="7"/>
                  </a:cubicBezTo>
                  <a:cubicBezTo>
                    <a:pt x="4" y="9"/>
                    <a:pt x="9" y="3"/>
                    <a:pt x="10" y="3"/>
                  </a:cubicBezTo>
                  <a:cubicBezTo>
                    <a:pt x="10" y="2"/>
                    <a:pt x="9" y="1"/>
                    <a:pt x="9" y="0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647" name="Freeform 644">
              <a:extLst>
                <a:ext uri="{FF2B5EF4-FFF2-40B4-BE49-F238E27FC236}">
                  <a16:creationId xmlns:a16="http://schemas.microsoft.com/office/drawing/2014/main" id="{7C64F8A7-372F-2542-A4A0-E560B3933581}"/>
                </a:ext>
              </a:extLst>
            </p:cNvPr>
            <p:cNvSpPr>
              <a:spLocks/>
            </p:cNvSpPr>
            <p:nvPr/>
          </p:nvSpPr>
          <p:spPr bwMode="auto">
            <a:xfrm>
              <a:off x="5627988" y="4310245"/>
              <a:ext cx="44694" cy="16471"/>
            </a:xfrm>
            <a:custGeom>
              <a:avLst/>
              <a:gdLst>
                <a:gd name="T0" fmla="*/ 12 w 13"/>
                <a:gd name="T1" fmla="*/ 0 h 5"/>
                <a:gd name="T2" fmla="*/ 7 w 13"/>
                <a:gd name="T3" fmla="*/ 0 h 5"/>
                <a:gd name="T4" fmla="*/ 1 w 13"/>
                <a:gd name="T5" fmla="*/ 2 h 5"/>
                <a:gd name="T6" fmla="*/ 5 w 13"/>
                <a:gd name="T7" fmla="*/ 3 h 5"/>
                <a:gd name="T8" fmla="*/ 12 w 13"/>
                <a:gd name="T9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5">
                  <a:moveTo>
                    <a:pt x="12" y="0"/>
                  </a:moveTo>
                  <a:cubicBezTo>
                    <a:pt x="13" y="0"/>
                    <a:pt x="7" y="0"/>
                    <a:pt x="7" y="0"/>
                  </a:cubicBezTo>
                  <a:cubicBezTo>
                    <a:pt x="6" y="0"/>
                    <a:pt x="0" y="1"/>
                    <a:pt x="1" y="2"/>
                  </a:cubicBezTo>
                  <a:cubicBezTo>
                    <a:pt x="3" y="5"/>
                    <a:pt x="2" y="5"/>
                    <a:pt x="5" y="3"/>
                  </a:cubicBezTo>
                  <a:cubicBezTo>
                    <a:pt x="8" y="2"/>
                    <a:pt x="10" y="2"/>
                    <a:pt x="12" y="0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648" name="Freeform 645">
              <a:extLst>
                <a:ext uri="{FF2B5EF4-FFF2-40B4-BE49-F238E27FC236}">
                  <a16:creationId xmlns:a16="http://schemas.microsoft.com/office/drawing/2014/main" id="{DE56C86E-FB52-F449-AE2D-D1D811D7C73E}"/>
                </a:ext>
              </a:extLst>
            </p:cNvPr>
            <p:cNvSpPr>
              <a:spLocks/>
            </p:cNvSpPr>
            <p:nvPr/>
          </p:nvSpPr>
          <p:spPr bwMode="auto">
            <a:xfrm>
              <a:off x="3727305" y="3190244"/>
              <a:ext cx="107032" cy="58824"/>
            </a:xfrm>
            <a:custGeom>
              <a:avLst/>
              <a:gdLst>
                <a:gd name="T0" fmla="*/ 10 w 31"/>
                <a:gd name="T1" fmla="*/ 17 h 17"/>
                <a:gd name="T2" fmla="*/ 13 w 31"/>
                <a:gd name="T3" fmla="*/ 14 h 17"/>
                <a:gd name="T4" fmla="*/ 18 w 31"/>
                <a:gd name="T5" fmla="*/ 16 h 17"/>
                <a:gd name="T6" fmla="*/ 21 w 31"/>
                <a:gd name="T7" fmla="*/ 16 h 17"/>
                <a:gd name="T8" fmla="*/ 23 w 31"/>
                <a:gd name="T9" fmla="*/ 15 h 17"/>
                <a:gd name="T10" fmla="*/ 29 w 31"/>
                <a:gd name="T11" fmla="*/ 11 h 17"/>
                <a:gd name="T12" fmla="*/ 27 w 31"/>
                <a:gd name="T13" fmla="*/ 7 h 17"/>
                <a:gd name="T14" fmla="*/ 21 w 31"/>
                <a:gd name="T15" fmla="*/ 5 h 17"/>
                <a:gd name="T16" fmla="*/ 17 w 31"/>
                <a:gd name="T17" fmla="*/ 3 h 17"/>
                <a:gd name="T18" fmla="*/ 13 w 31"/>
                <a:gd name="T19" fmla="*/ 0 h 17"/>
                <a:gd name="T20" fmla="*/ 11 w 31"/>
                <a:gd name="T21" fmla="*/ 2 h 17"/>
                <a:gd name="T22" fmla="*/ 8 w 31"/>
                <a:gd name="T23" fmla="*/ 2 h 17"/>
                <a:gd name="T24" fmla="*/ 0 w 31"/>
                <a:gd name="T25" fmla="*/ 6 h 17"/>
                <a:gd name="T26" fmla="*/ 2 w 31"/>
                <a:gd name="T27" fmla="*/ 10 h 17"/>
                <a:gd name="T28" fmla="*/ 4 w 31"/>
                <a:gd name="T29" fmla="*/ 13 h 17"/>
                <a:gd name="T30" fmla="*/ 10 w 31"/>
                <a:gd name="T31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1" h="17">
                  <a:moveTo>
                    <a:pt x="10" y="17"/>
                  </a:moveTo>
                  <a:cubicBezTo>
                    <a:pt x="12" y="17"/>
                    <a:pt x="11" y="14"/>
                    <a:pt x="13" y="14"/>
                  </a:cubicBezTo>
                  <a:cubicBezTo>
                    <a:pt x="15" y="14"/>
                    <a:pt x="16" y="16"/>
                    <a:pt x="18" y="16"/>
                  </a:cubicBezTo>
                  <a:cubicBezTo>
                    <a:pt x="19" y="16"/>
                    <a:pt x="20" y="16"/>
                    <a:pt x="21" y="16"/>
                  </a:cubicBezTo>
                  <a:cubicBezTo>
                    <a:pt x="22" y="16"/>
                    <a:pt x="23" y="15"/>
                    <a:pt x="23" y="15"/>
                  </a:cubicBezTo>
                  <a:cubicBezTo>
                    <a:pt x="26" y="14"/>
                    <a:pt x="27" y="13"/>
                    <a:pt x="29" y="11"/>
                  </a:cubicBezTo>
                  <a:cubicBezTo>
                    <a:pt x="31" y="9"/>
                    <a:pt x="29" y="8"/>
                    <a:pt x="27" y="7"/>
                  </a:cubicBezTo>
                  <a:cubicBezTo>
                    <a:pt x="25" y="6"/>
                    <a:pt x="22" y="3"/>
                    <a:pt x="21" y="5"/>
                  </a:cubicBezTo>
                  <a:cubicBezTo>
                    <a:pt x="19" y="8"/>
                    <a:pt x="18" y="4"/>
                    <a:pt x="17" y="3"/>
                  </a:cubicBezTo>
                  <a:cubicBezTo>
                    <a:pt x="16" y="2"/>
                    <a:pt x="13" y="3"/>
                    <a:pt x="13" y="0"/>
                  </a:cubicBezTo>
                  <a:cubicBezTo>
                    <a:pt x="13" y="1"/>
                    <a:pt x="12" y="3"/>
                    <a:pt x="11" y="2"/>
                  </a:cubicBezTo>
                  <a:cubicBezTo>
                    <a:pt x="9" y="0"/>
                    <a:pt x="9" y="0"/>
                    <a:pt x="8" y="2"/>
                  </a:cubicBezTo>
                  <a:cubicBezTo>
                    <a:pt x="7" y="3"/>
                    <a:pt x="0" y="5"/>
                    <a:pt x="0" y="6"/>
                  </a:cubicBezTo>
                  <a:cubicBezTo>
                    <a:pt x="0" y="6"/>
                    <a:pt x="1" y="9"/>
                    <a:pt x="2" y="10"/>
                  </a:cubicBezTo>
                  <a:cubicBezTo>
                    <a:pt x="2" y="11"/>
                    <a:pt x="3" y="12"/>
                    <a:pt x="4" y="13"/>
                  </a:cubicBezTo>
                  <a:cubicBezTo>
                    <a:pt x="6" y="14"/>
                    <a:pt x="8" y="17"/>
                    <a:pt x="10" y="17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649" name="Freeform 646">
              <a:extLst>
                <a:ext uri="{FF2B5EF4-FFF2-40B4-BE49-F238E27FC236}">
                  <a16:creationId xmlns:a16="http://schemas.microsoft.com/office/drawing/2014/main" id="{83967C5E-E203-B047-9BAA-B72E96079DBE}"/>
                </a:ext>
              </a:extLst>
            </p:cNvPr>
            <p:cNvSpPr>
              <a:spLocks/>
            </p:cNvSpPr>
            <p:nvPr/>
          </p:nvSpPr>
          <p:spPr bwMode="auto">
            <a:xfrm>
              <a:off x="3679082" y="3238479"/>
              <a:ext cx="128201" cy="55294"/>
            </a:xfrm>
            <a:custGeom>
              <a:avLst/>
              <a:gdLst>
                <a:gd name="T0" fmla="*/ 32 w 37"/>
                <a:gd name="T1" fmla="*/ 2 h 16"/>
                <a:gd name="T2" fmla="*/ 27 w 37"/>
                <a:gd name="T3" fmla="*/ 0 h 16"/>
                <a:gd name="T4" fmla="*/ 24 w 37"/>
                <a:gd name="T5" fmla="*/ 3 h 16"/>
                <a:gd name="T6" fmla="*/ 20 w 37"/>
                <a:gd name="T7" fmla="*/ 3 h 16"/>
                <a:gd name="T8" fmla="*/ 17 w 37"/>
                <a:gd name="T9" fmla="*/ 7 h 16"/>
                <a:gd name="T10" fmla="*/ 16 w 37"/>
                <a:gd name="T11" fmla="*/ 9 h 16"/>
                <a:gd name="T12" fmla="*/ 13 w 37"/>
                <a:gd name="T13" fmla="*/ 9 h 16"/>
                <a:gd name="T14" fmla="*/ 9 w 37"/>
                <a:gd name="T15" fmla="*/ 10 h 16"/>
                <a:gd name="T16" fmla="*/ 5 w 37"/>
                <a:gd name="T17" fmla="*/ 11 h 16"/>
                <a:gd name="T18" fmla="*/ 0 w 37"/>
                <a:gd name="T19" fmla="*/ 9 h 16"/>
                <a:gd name="T20" fmla="*/ 4 w 37"/>
                <a:gd name="T21" fmla="*/ 13 h 16"/>
                <a:gd name="T22" fmla="*/ 6 w 37"/>
                <a:gd name="T23" fmla="*/ 13 h 16"/>
                <a:gd name="T24" fmla="*/ 8 w 37"/>
                <a:gd name="T25" fmla="*/ 14 h 16"/>
                <a:gd name="T26" fmla="*/ 12 w 37"/>
                <a:gd name="T27" fmla="*/ 13 h 16"/>
                <a:gd name="T28" fmla="*/ 15 w 37"/>
                <a:gd name="T29" fmla="*/ 15 h 16"/>
                <a:gd name="T30" fmla="*/ 22 w 37"/>
                <a:gd name="T31" fmla="*/ 16 h 16"/>
                <a:gd name="T32" fmla="*/ 29 w 37"/>
                <a:gd name="T33" fmla="*/ 14 h 16"/>
                <a:gd name="T34" fmla="*/ 33 w 37"/>
                <a:gd name="T35" fmla="*/ 12 h 16"/>
                <a:gd name="T36" fmla="*/ 34 w 37"/>
                <a:gd name="T37" fmla="*/ 9 h 16"/>
                <a:gd name="T38" fmla="*/ 36 w 37"/>
                <a:gd name="T39" fmla="*/ 8 h 16"/>
                <a:gd name="T40" fmla="*/ 36 w 37"/>
                <a:gd name="T41" fmla="*/ 2 h 16"/>
                <a:gd name="T42" fmla="*/ 32 w 37"/>
                <a:gd name="T43" fmla="*/ 2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7" h="16">
                  <a:moveTo>
                    <a:pt x="32" y="2"/>
                  </a:moveTo>
                  <a:cubicBezTo>
                    <a:pt x="30" y="2"/>
                    <a:pt x="28" y="0"/>
                    <a:pt x="27" y="0"/>
                  </a:cubicBezTo>
                  <a:cubicBezTo>
                    <a:pt x="25" y="0"/>
                    <a:pt x="26" y="3"/>
                    <a:pt x="24" y="3"/>
                  </a:cubicBezTo>
                  <a:cubicBezTo>
                    <a:pt x="22" y="3"/>
                    <a:pt x="22" y="2"/>
                    <a:pt x="20" y="3"/>
                  </a:cubicBezTo>
                  <a:cubicBezTo>
                    <a:pt x="20" y="3"/>
                    <a:pt x="16" y="6"/>
                    <a:pt x="17" y="7"/>
                  </a:cubicBezTo>
                  <a:cubicBezTo>
                    <a:pt x="17" y="8"/>
                    <a:pt x="19" y="10"/>
                    <a:pt x="16" y="9"/>
                  </a:cubicBezTo>
                  <a:cubicBezTo>
                    <a:pt x="15" y="9"/>
                    <a:pt x="14" y="8"/>
                    <a:pt x="13" y="9"/>
                  </a:cubicBezTo>
                  <a:cubicBezTo>
                    <a:pt x="12" y="9"/>
                    <a:pt x="10" y="10"/>
                    <a:pt x="9" y="10"/>
                  </a:cubicBezTo>
                  <a:cubicBezTo>
                    <a:pt x="7" y="10"/>
                    <a:pt x="6" y="8"/>
                    <a:pt x="5" y="11"/>
                  </a:cubicBezTo>
                  <a:cubicBezTo>
                    <a:pt x="5" y="11"/>
                    <a:pt x="1" y="9"/>
                    <a:pt x="0" y="9"/>
                  </a:cubicBezTo>
                  <a:cubicBezTo>
                    <a:pt x="0" y="11"/>
                    <a:pt x="1" y="12"/>
                    <a:pt x="4" y="13"/>
                  </a:cubicBezTo>
                  <a:cubicBezTo>
                    <a:pt x="5" y="13"/>
                    <a:pt x="5" y="13"/>
                    <a:pt x="6" y="13"/>
                  </a:cubicBezTo>
                  <a:cubicBezTo>
                    <a:pt x="7" y="13"/>
                    <a:pt x="7" y="15"/>
                    <a:pt x="8" y="14"/>
                  </a:cubicBezTo>
                  <a:cubicBezTo>
                    <a:pt x="10" y="13"/>
                    <a:pt x="10" y="13"/>
                    <a:pt x="12" y="13"/>
                  </a:cubicBezTo>
                  <a:cubicBezTo>
                    <a:pt x="14" y="13"/>
                    <a:pt x="13" y="14"/>
                    <a:pt x="15" y="15"/>
                  </a:cubicBezTo>
                  <a:cubicBezTo>
                    <a:pt x="17" y="16"/>
                    <a:pt x="20" y="16"/>
                    <a:pt x="22" y="16"/>
                  </a:cubicBezTo>
                  <a:cubicBezTo>
                    <a:pt x="25" y="16"/>
                    <a:pt x="26" y="14"/>
                    <a:pt x="29" y="14"/>
                  </a:cubicBezTo>
                  <a:cubicBezTo>
                    <a:pt x="31" y="14"/>
                    <a:pt x="33" y="13"/>
                    <a:pt x="33" y="12"/>
                  </a:cubicBezTo>
                  <a:cubicBezTo>
                    <a:pt x="34" y="11"/>
                    <a:pt x="34" y="10"/>
                    <a:pt x="34" y="9"/>
                  </a:cubicBezTo>
                  <a:cubicBezTo>
                    <a:pt x="34" y="7"/>
                    <a:pt x="35" y="9"/>
                    <a:pt x="36" y="8"/>
                  </a:cubicBezTo>
                  <a:cubicBezTo>
                    <a:pt x="37" y="6"/>
                    <a:pt x="36" y="3"/>
                    <a:pt x="36" y="2"/>
                  </a:cubicBezTo>
                  <a:cubicBezTo>
                    <a:pt x="34" y="2"/>
                    <a:pt x="33" y="2"/>
                    <a:pt x="32" y="2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650" name="Freeform 647">
              <a:extLst>
                <a:ext uri="{FF2B5EF4-FFF2-40B4-BE49-F238E27FC236}">
                  <a16:creationId xmlns:a16="http://schemas.microsoft.com/office/drawing/2014/main" id="{BDDCAD9F-A857-A64D-B80E-B2F1B809AF1F}"/>
                </a:ext>
              </a:extLst>
            </p:cNvPr>
            <p:cNvSpPr>
              <a:spLocks/>
            </p:cNvSpPr>
            <p:nvPr/>
          </p:nvSpPr>
          <p:spPr bwMode="auto">
            <a:xfrm>
              <a:off x="3634387" y="3279656"/>
              <a:ext cx="196420" cy="190588"/>
            </a:xfrm>
            <a:custGeom>
              <a:avLst/>
              <a:gdLst>
                <a:gd name="T0" fmla="*/ 37 w 57"/>
                <a:gd name="T1" fmla="*/ 10 h 55"/>
                <a:gd name="T2" fmla="*/ 41 w 57"/>
                <a:gd name="T3" fmla="*/ 9 h 55"/>
                <a:gd name="T4" fmla="*/ 43 w 57"/>
                <a:gd name="T5" fmla="*/ 6 h 55"/>
                <a:gd name="T6" fmla="*/ 45 w 57"/>
                <a:gd name="T7" fmla="*/ 4 h 55"/>
                <a:gd name="T8" fmla="*/ 45 w 57"/>
                <a:gd name="T9" fmla="*/ 1 h 55"/>
                <a:gd name="T10" fmla="*/ 41 w 57"/>
                <a:gd name="T11" fmla="*/ 2 h 55"/>
                <a:gd name="T12" fmla="*/ 36 w 57"/>
                <a:gd name="T13" fmla="*/ 4 h 55"/>
                <a:gd name="T14" fmla="*/ 27 w 57"/>
                <a:gd name="T15" fmla="*/ 1 h 55"/>
                <a:gd name="T16" fmla="*/ 22 w 57"/>
                <a:gd name="T17" fmla="*/ 1 h 55"/>
                <a:gd name="T18" fmla="*/ 19 w 57"/>
                <a:gd name="T19" fmla="*/ 1 h 55"/>
                <a:gd name="T20" fmla="*/ 18 w 57"/>
                <a:gd name="T21" fmla="*/ 3 h 55"/>
                <a:gd name="T22" fmla="*/ 17 w 57"/>
                <a:gd name="T23" fmla="*/ 4 h 55"/>
                <a:gd name="T24" fmla="*/ 15 w 57"/>
                <a:gd name="T25" fmla="*/ 5 h 55"/>
                <a:gd name="T26" fmla="*/ 13 w 57"/>
                <a:gd name="T27" fmla="*/ 5 h 55"/>
                <a:gd name="T28" fmla="*/ 12 w 57"/>
                <a:gd name="T29" fmla="*/ 4 h 55"/>
                <a:gd name="T30" fmla="*/ 11 w 57"/>
                <a:gd name="T31" fmla="*/ 8 h 55"/>
                <a:gd name="T32" fmla="*/ 9 w 57"/>
                <a:gd name="T33" fmla="*/ 5 h 55"/>
                <a:gd name="T34" fmla="*/ 5 w 57"/>
                <a:gd name="T35" fmla="*/ 7 h 55"/>
                <a:gd name="T36" fmla="*/ 0 w 57"/>
                <a:gd name="T37" fmla="*/ 7 h 55"/>
                <a:gd name="T38" fmla="*/ 1 w 57"/>
                <a:gd name="T39" fmla="*/ 10 h 55"/>
                <a:gd name="T40" fmla="*/ 0 w 57"/>
                <a:gd name="T41" fmla="*/ 14 h 55"/>
                <a:gd name="T42" fmla="*/ 2 w 57"/>
                <a:gd name="T43" fmla="*/ 18 h 55"/>
                <a:gd name="T44" fmla="*/ 4 w 57"/>
                <a:gd name="T45" fmla="*/ 21 h 55"/>
                <a:gd name="T46" fmla="*/ 12 w 57"/>
                <a:gd name="T47" fmla="*/ 17 h 55"/>
                <a:gd name="T48" fmla="*/ 15 w 57"/>
                <a:gd name="T49" fmla="*/ 19 h 55"/>
                <a:gd name="T50" fmla="*/ 17 w 57"/>
                <a:gd name="T51" fmla="*/ 22 h 55"/>
                <a:gd name="T52" fmla="*/ 18 w 57"/>
                <a:gd name="T53" fmla="*/ 25 h 55"/>
                <a:gd name="T54" fmla="*/ 21 w 57"/>
                <a:gd name="T55" fmla="*/ 28 h 55"/>
                <a:gd name="T56" fmla="*/ 28 w 57"/>
                <a:gd name="T57" fmla="*/ 33 h 55"/>
                <a:gd name="T58" fmla="*/ 33 w 57"/>
                <a:gd name="T59" fmla="*/ 36 h 55"/>
                <a:gd name="T60" fmla="*/ 42 w 57"/>
                <a:gd name="T61" fmla="*/ 42 h 55"/>
                <a:gd name="T62" fmla="*/ 45 w 57"/>
                <a:gd name="T63" fmla="*/ 48 h 55"/>
                <a:gd name="T64" fmla="*/ 43 w 57"/>
                <a:gd name="T65" fmla="*/ 55 h 55"/>
                <a:gd name="T66" fmla="*/ 49 w 57"/>
                <a:gd name="T67" fmla="*/ 48 h 55"/>
                <a:gd name="T68" fmla="*/ 47 w 57"/>
                <a:gd name="T69" fmla="*/ 45 h 55"/>
                <a:gd name="T70" fmla="*/ 50 w 57"/>
                <a:gd name="T71" fmla="*/ 40 h 55"/>
                <a:gd name="T72" fmla="*/ 53 w 57"/>
                <a:gd name="T73" fmla="*/ 41 h 55"/>
                <a:gd name="T74" fmla="*/ 55 w 57"/>
                <a:gd name="T75" fmla="*/ 44 h 55"/>
                <a:gd name="T76" fmla="*/ 53 w 57"/>
                <a:gd name="T77" fmla="*/ 39 h 55"/>
                <a:gd name="T78" fmla="*/ 44 w 57"/>
                <a:gd name="T79" fmla="*/ 35 h 55"/>
                <a:gd name="T80" fmla="*/ 44 w 57"/>
                <a:gd name="T81" fmla="*/ 32 h 55"/>
                <a:gd name="T82" fmla="*/ 39 w 57"/>
                <a:gd name="T83" fmla="*/ 31 h 55"/>
                <a:gd name="T84" fmla="*/ 35 w 57"/>
                <a:gd name="T85" fmla="*/ 26 h 55"/>
                <a:gd name="T86" fmla="*/ 32 w 57"/>
                <a:gd name="T87" fmla="*/ 21 h 55"/>
                <a:gd name="T88" fmla="*/ 27 w 57"/>
                <a:gd name="T89" fmla="*/ 17 h 55"/>
                <a:gd name="T90" fmla="*/ 27 w 57"/>
                <a:gd name="T91" fmla="*/ 15 h 55"/>
                <a:gd name="T92" fmla="*/ 28 w 57"/>
                <a:gd name="T93" fmla="*/ 12 h 55"/>
                <a:gd name="T94" fmla="*/ 30 w 57"/>
                <a:gd name="T95" fmla="*/ 9 h 55"/>
                <a:gd name="T96" fmla="*/ 32 w 57"/>
                <a:gd name="T97" fmla="*/ 8 h 55"/>
                <a:gd name="T98" fmla="*/ 34 w 57"/>
                <a:gd name="T99" fmla="*/ 10 h 55"/>
                <a:gd name="T100" fmla="*/ 37 w 57"/>
                <a:gd name="T101" fmla="*/ 10 h 55"/>
                <a:gd name="T102" fmla="*/ 37 w 57"/>
                <a:gd name="T103" fmla="*/ 1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57" h="55">
                  <a:moveTo>
                    <a:pt x="37" y="10"/>
                  </a:moveTo>
                  <a:cubicBezTo>
                    <a:pt x="38" y="9"/>
                    <a:pt x="40" y="10"/>
                    <a:pt x="41" y="9"/>
                  </a:cubicBezTo>
                  <a:cubicBezTo>
                    <a:pt x="43" y="8"/>
                    <a:pt x="42" y="7"/>
                    <a:pt x="43" y="6"/>
                  </a:cubicBezTo>
                  <a:cubicBezTo>
                    <a:pt x="43" y="5"/>
                    <a:pt x="44" y="4"/>
                    <a:pt x="45" y="4"/>
                  </a:cubicBezTo>
                  <a:cubicBezTo>
                    <a:pt x="46" y="3"/>
                    <a:pt x="45" y="3"/>
                    <a:pt x="45" y="1"/>
                  </a:cubicBezTo>
                  <a:cubicBezTo>
                    <a:pt x="44" y="2"/>
                    <a:pt x="43" y="2"/>
                    <a:pt x="41" y="2"/>
                  </a:cubicBezTo>
                  <a:cubicBezTo>
                    <a:pt x="39" y="2"/>
                    <a:pt x="37" y="5"/>
                    <a:pt x="36" y="4"/>
                  </a:cubicBezTo>
                  <a:cubicBezTo>
                    <a:pt x="33" y="3"/>
                    <a:pt x="28" y="4"/>
                    <a:pt x="27" y="1"/>
                  </a:cubicBezTo>
                  <a:cubicBezTo>
                    <a:pt x="26" y="0"/>
                    <a:pt x="23" y="1"/>
                    <a:pt x="22" y="1"/>
                  </a:cubicBezTo>
                  <a:cubicBezTo>
                    <a:pt x="20" y="3"/>
                    <a:pt x="20" y="1"/>
                    <a:pt x="19" y="1"/>
                  </a:cubicBezTo>
                  <a:cubicBezTo>
                    <a:pt x="18" y="1"/>
                    <a:pt x="18" y="3"/>
                    <a:pt x="18" y="3"/>
                  </a:cubicBezTo>
                  <a:cubicBezTo>
                    <a:pt x="18" y="3"/>
                    <a:pt x="17" y="4"/>
                    <a:pt x="17" y="4"/>
                  </a:cubicBezTo>
                  <a:cubicBezTo>
                    <a:pt x="17" y="5"/>
                    <a:pt x="16" y="5"/>
                    <a:pt x="15" y="5"/>
                  </a:cubicBezTo>
                  <a:cubicBezTo>
                    <a:pt x="15" y="5"/>
                    <a:pt x="14" y="5"/>
                    <a:pt x="13" y="5"/>
                  </a:cubicBezTo>
                  <a:cubicBezTo>
                    <a:pt x="13" y="5"/>
                    <a:pt x="13" y="5"/>
                    <a:pt x="12" y="4"/>
                  </a:cubicBezTo>
                  <a:cubicBezTo>
                    <a:pt x="12" y="4"/>
                    <a:pt x="11" y="7"/>
                    <a:pt x="11" y="8"/>
                  </a:cubicBezTo>
                  <a:cubicBezTo>
                    <a:pt x="11" y="9"/>
                    <a:pt x="9" y="6"/>
                    <a:pt x="9" y="5"/>
                  </a:cubicBezTo>
                  <a:cubicBezTo>
                    <a:pt x="7" y="4"/>
                    <a:pt x="6" y="7"/>
                    <a:pt x="5" y="7"/>
                  </a:cubicBezTo>
                  <a:cubicBezTo>
                    <a:pt x="3" y="7"/>
                    <a:pt x="1" y="7"/>
                    <a:pt x="0" y="7"/>
                  </a:cubicBezTo>
                  <a:cubicBezTo>
                    <a:pt x="0" y="8"/>
                    <a:pt x="1" y="9"/>
                    <a:pt x="1" y="10"/>
                  </a:cubicBezTo>
                  <a:cubicBezTo>
                    <a:pt x="1" y="12"/>
                    <a:pt x="0" y="12"/>
                    <a:pt x="0" y="14"/>
                  </a:cubicBezTo>
                  <a:cubicBezTo>
                    <a:pt x="0" y="15"/>
                    <a:pt x="0" y="18"/>
                    <a:pt x="2" y="18"/>
                  </a:cubicBezTo>
                  <a:cubicBezTo>
                    <a:pt x="3" y="19"/>
                    <a:pt x="4" y="18"/>
                    <a:pt x="4" y="21"/>
                  </a:cubicBezTo>
                  <a:cubicBezTo>
                    <a:pt x="6" y="20"/>
                    <a:pt x="10" y="16"/>
                    <a:pt x="12" y="17"/>
                  </a:cubicBezTo>
                  <a:cubicBezTo>
                    <a:pt x="13" y="18"/>
                    <a:pt x="14" y="19"/>
                    <a:pt x="15" y="19"/>
                  </a:cubicBezTo>
                  <a:cubicBezTo>
                    <a:pt x="16" y="19"/>
                    <a:pt x="17" y="21"/>
                    <a:pt x="17" y="22"/>
                  </a:cubicBezTo>
                  <a:cubicBezTo>
                    <a:pt x="18" y="23"/>
                    <a:pt x="18" y="24"/>
                    <a:pt x="18" y="25"/>
                  </a:cubicBezTo>
                  <a:cubicBezTo>
                    <a:pt x="19" y="26"/>
                    <a:pt x="20" y="27"/>
                    <a:pt x="21" y="28"/>
                  </a:cubicBezTo>
                  <a:cubicBezTo>
                    <a:pt x="23" y="29"/>
                    <a:pt x="25" y="31"/>
                    <a:pt x="28" y="33"/>
                  </a:cubicBezTo>
                  <a:cubicBezTo>
                    <a:pt x="30" y="35"/>
                    <a:pt x="31" y="35"/>
                    <a:pt x="33" y="36"/>
                  </a:cubicBezTo>
                  <a:cubicBezTo>
                    <a:pt x="36" y="38"/>
                    <a:pt x="38" y="41"/>
                    <a:pt x="42" y="42"/>
                  </a:cubicBezTo>
                  <a:cubicBezTo>
                    <a:pt x="44" y="43"/>
                    <a:pt x="44" y="46"/>
                    <a:pt x="45" y="48"/>
                  </a:cubicBezTo>
                  <a:cubicBezTo>
                    <a:pt x="45" y="50"/>
                    <a:pt x="42" y="52"/>
                    <a:pt x="43" y="55"/>
                  </a:cubicBezTo>
                  <a:cubicBezTo>
                    <a:pt x="43" y="54"/>
                    <a:pt x="49" y="49"/>
                    <a:pt x="49" y="48"/>
                  </a:cubicBezTo>
                  <a:cubicBezTo>
                    <a:pt x="50" y="47"/>
                    <a:pt x="47" y="45"/>
                    <a:pt x="47" y="45"/>
                  </a:cubicBezTo>
                  <a:cubicBezTo>
                    <a:pt x="45" y="43"/>
                    <a:pt x="49" y="39"/>
                    <a:pt x="50" y="40"/>
                  </a:cubicBezTo>
                  <a:cubicBezTo>
                    <a:pt x="51" y="41"/>
                    <a:pt x="52" y="41"/>
                    <a:pt x="53" y="41"/>
                  </a:cubicBezTo>
                  <a:cubicBezTo>
                    <a:pt x="54" y="42"/>
                    <a:pt x="54" y="43"/>
                    <a:pt x="55" y="44"/>
                  </a:cubicBezTo>
                  <a:cubicBezTo>
                    <a:pt x="57" y="44"/>
                    <a:pt x="54" y="40"/>
                    <a:pt x="53" y="39"/>
                  </a:cubicBezTo>
                  <a:cubicBezTo>
                    <a:pt x="51" y="37"/>
                    <a:pt x="47" y="37"/>
                    <a:pt x="44" y="35"/>
                  </a:cubicBezTo>
                  <a:cubicBezTo>
                    <a:pt x="43" y="34"/>
                    <a:pt x="46" y="32"/>
                    <a:pt x="44" y="32"/>
                  </a:cubicBezTo>
                  <a:cubicBezTo>
                    <a:pt x="43" y="31"/>
                    <a:pt x="41" y="32"/>
                    <a:pt x="39" y="31"/>
                  </a:cubicBezTo>
                  <a:cubicBezTo>
                    <a:pt x="37" y="30"/>
                    <a:pt x="36" y="28"/>
                    <a:pt x="35" y="26"/>
                  </a:cubicBezTo>
                  <a:cubicBezTo>
                    <a:pt x="34" y="24"/>
                    <a:pt x="34" y="22"/>
                    <a:pt x="32" y="21"/>
                  </a:cubicBezTo>
                  <a:cubicBezTo>
                    <a:pt x="31" y="20"/>
                    <a:pt x="27" y="19"/>
                    <a:pt x="27" y="17"/>
                  </a:cubicBezTo>
                  <a:cubicBezTo>
                    <a:pt x="27" y="16"/>
                    <a:pt x="27" y="15"/>
                    <a:pt x="27" y="15"/>
                  </a:cubicBezTo>
                  <a:cubicBezTo>
                    <a:pt x="28" y="13"/>
                    <a:pt x="28" y="13"/>
                    <a:pt x="28" y="12"/>
                  </a:cubicBezTo>
                  <a:cubicBezTo>
                    <a:pt x="27" y="9"/>
                    <a:pt x="30" y="10"/>
                    <a:pt x="30" y="9"/>
                  </a:cubicBezTo>
                  <a:cubicBezTo>
                    <a:pt x="31" y="8"/>
                    <a:pt x="32" y="8"/>
                    <a:pt x="32" y="8"/>
                  </a:cubicBezTo>
                  <a:cubicBezTo>
                    <a:pt x="34" y="8"/>
                    <a:pt x="34" y="9"/>
                    <a:pt x="34" y="10"/>
                  </a:cubicBezTo>
                  <a:cubicBezTo>
                    <a:pt x="35" y="10"/>
                    <a:pt x="36" y="10"/>
                    <a:pt x="37" y="10"/>
                  </a:cubicBezTo>
                  <a:cubicBezTo>
                    <a:pt x="37" y="9"/>
                    <a:pt x="36" y="10"/>
                    <a:pt x="37" y="10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651" name="Freeform 648">
              <a:extLst>
                <a:ext uri="{FF2B5EF4-FFF2-40B4-BE49-F238E27FC236}">
                  <a16:creationId xmlns:a16="http://schemas.microsoft.com/office/drawing/2014/main" id="{E619AFAC-6DBB-C54E-A9BB-63A128F78EB8}"/>
                </a:ext>
              </a:extLst>
            </p:cNvPr>
            <p:cNvSpPr>
              <a:spLocks/>
            </p:cNvSpPr>
            <p:nvPr/>
          </p:nvSpPr>
          <p:spPr bwMode="auto">
            <a:xfrm>
              <a:off x="3748475" y="3290244"/>
              <a:ext cx="92917" cy="87059"/>
            </a:xfrm>
            <a:custGeom>
              <a:avLst/>
              <a:gdLst>
                <a:gd name="T0" fmla="*/ 12 w 27"/>
                <a:gd name="T1" fmla="*/ 10 h 25"/>
                <a:gd name="T2" fmla="*/ 21 w 27"/>
                <a:gd name="T3" fmla="*/ 9 h 25"/>
                <a:gd name="T4" fmla="*/ 27 w 27"/>
                <a:gd name="T5" fmla="*/ 11 h 25"/>
                <a:gd name="T6" fmla="*/ 25 w 27"/>
                <a:gd name="T7" fmla="*/ 4 h 25"/>
                <a:gd name="T8" fmla="*/ 17 w 27"/>
                <a:gd name="T9" fmla="*/ 3 h 25"/>
                <a:gd name="T10" fmla="*/ 13 w 27"/>
                <a:gd name="T11" fmla="*/ 0 h 25"/>
                <a:gd name="T12" fmla="*/ 11 w 27"/>
                <a:gd name="T13" fmla="*/ 2 h 25"/>
                <a:gd name="T14" fmla="*/ 6 w 27"/>
                <a:gd name="T15" fmla="*/ 7 h 25"/>
                <a:gd name="T16" fmla="*/ 1 w 27"/>
                <a:gd name="T17" fmla="*/ 7 h 25"/>
                <a:gd name="T18" fmla="*/ 1 w 27"/>
                <a:gd name="T19" fmla="*/ 11 h 25"/>
                <a:gd name="T20" fmla="*/ 3 w 27"/>
                <a:gd name="T21" fmla="*/ 10 h 25"/>
                <a:gd name="T22" fmla="*/ 4 w 27"/>
                <a:gd name="T23" fmla="*/ 13 h 25"/>
                <a:gd name="T24" fmla="*/ 6 w 27"/>
                <a:gd name="T25" fmla="*/ 10 h 25"/>
                <a:gd name="T26" fmla="*/ 11 w 27"/>
                <a:gd name="T27" fmla="*/ 17 h 25"/>
                <a:gd name="T28" fmla="*/ 23 w 27"/>
                <a:gd name="T29" fmla="*/ 25 h 25"/>
                <a:gd name="T30" fmla="*/ 21 w 27"/>
                <a:gd name="T31" fmla="*/ 22 h 25"/>
                <a:gd name="T32" fmla="*/ 16 w 27"/>
                <a:gd name="T33" fmla="*/ 19 h 25"/>
                <a:gd name="T34" fmla="*/ 12 w 27"/>
                <a:gd name="T35" fmla="*/ 1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" h="25">
                  <a:moveTo>
                    <a:pt x="12" y="10"/>
                  </a:moveTo>
                  <a:cubicBezTo>
                    <a:pt x="15" y="10"/>
                    <a:pt x="18" y="8"/>
                    <a:pt x="21" y="9"/>
                  </a:cubicBezTo>
                  <a:cubicBezTo>
                    <a:pt x="23" y="9"/>
                    <a:pt x="25" y="10"/>
                    <a:pt x="27" y="11"/>
                  </a:cubicBezTo>
                  <a:cubicBezTo>
                    <a:pt x="26" y="9"/>
                    <a:pt x="26" y="7"/>
                    <a:pt x="25" y="4"/>
                  </a:cubicBezTo>
                  <a:cubicBezTo>
                    <a:pt x="22" y="6"/>
                    <a:pt x="19" y="4"/>
                    <a:pt x="17" y="3"/>
                  </a:cubicBezTo>
                  <a:cubicBezTo>
                    <a:pt x="15" y="2"/>
                    <a:pt x="14" y="2"/>
                    <a:pt x="13" y="0"/>
                  </a:cubicBezTo>
                  <a:cubicBezTo>
                    <a:pt x="13" y="0"/>
                    <a:pt x="11" y="1"/>
                    <a:pt x="11" y="2"/>
                  </a:cubicBezTo>
                  <a:cubicBezTo>
                    <a:pt x="9" y="3"/>
                    <a:pt x="10" y="8"/>
                    <a:pt x="6" y="7"/>
                  </a:cubicBezTo>
                  <a:cubicBezTo>
                    <a:pt x="4" y="6"/>
                    <a:pt x="2" y="7"/>
                    <a:pt x="1" y="7"/>
                  </a:cubicBezTo>
                  <a:cubicBezTo>
                    <a:pt x="0" y="8"/>
                    <a:pt x="1" y="11"/>
                    <a:pt x="1" y="11"/>
                  </a:cubicBezTo>
                  <a:cubicBezTo>
                    <a:pt x="1" y="11"/>
                    <a:pt x="3" y="10"/>
                    <a:pt x="3" y="10"/>
                  </a:cubicBezTo>
                  <a:cubicBezTo>
                    <a:pt x="4" y="10"/>
                    <a:pt x="4" y="12"/>
                    <a:pt x="4" y="13"/>
                  </a:cubicBezTo>
                  <a:cubicBezTo>
                    <a:pt x="4" y="11"/>
                    <a:pt x="5" y="8"/>
                    <a:pt x="6" y="10"/>
                  </a:cubicBezTo>
                  <a:cubicBezTo>
                    <a:pt x="7" y="13"/>
                    <a:pt x="9" y="15"/>
                    <a:pt x="11" y="17"/>
                  </a:cubicBezTo>
                  <a:cubicBezTo>
                    <a:pt x="14" y="20"/>
                    <a:pt x="19" y="22"/>
                    <a:pt x="23" y="25"/>
                  </a:cubicBezTo>
                  <a:cubicBezTo>
                    <a:pt x="23" y="23"/>
                    <a:pt x="23" y="23"/>
                    <a:pt x="21" y="22"/>
                  </a:cubicBezTo>
                  <a:cubicBezTo>
                    <a:pt x="19" y="21"/>
                    <a:pt x="17" y="20"/>
                    <a:pt x="16" y="19"/>
                  </a:cubicBezTo>
                  <a:cubicBezTo>
                    <a:pt x="14" y="17"/>
                    <a:pt x="9" y="10"/>
                    <a:pt x="12" y="10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652" name="Freeform 649">
              <a:extLst>
                <a:ext uri="{FF2B5EF4-FFF2-40B4-BE49-F238E27FC236}">
                  <a16:creationId xmlns:a16="http://schemas.microsoft.com/office/drawing/2014/main" id="{82554217-33C1-4949-90B8-AFFE54341D53}"/>
                </a:ext>
              </a:extLst>
            </p:cNvPr>
            <p:cNvSpPr>
              <a:spLocks/>
            </p:cNvSpPr>
            <p:nvPr/>
          </p:nvSpPr>
          <p:spPr bwMode="auto">
            <a:xfrm>
              <a:off x="3430910" y="3190244"/>
              <a:ext cx="228176" cy="196471"/>
            </a:xfrm>
            <a:custGeom>
              <a:avLst/>
              <a:gdLst>
                <a:gd name="T0" fmla="*/ 59 w 66"/>
                <a:gd name="T1" fmla="*/ 31 h 57"/>
                <a:gd name="T2" fmla="*/ 56 w 66"/>
                <a:gd name="T3" fmla="*/ 30 h 57"/>
                <a:gd name="T4" fmla="*/ 60 w 66"/>
                <a:gd name="T5" fmla="*/ 24 h 57"/>
                <a:gd name="T6" fmla="*/ 63 w 66"/>
                <a:gd name="T7" fmla="*/ 23 h 57"/>
                <a:gd name="T8" fmla="*/ 65 w 66"/>
                <a:gd name="T9" fmla="*/ 15 h 57"/>
                <a:gd name="T10" fmla="*/ 60 w 66"/>
                <a:gd name="T11" fmla="*/ 13 h 57"/>
                <a:gd name="T12" fmla="*/ 57 w 66"/>
                <a:gd name="T13" fmla="*/ 11 h 57"/>
                <a:gd name="T14" fmla="*/ 55 w 66"/>
                <a:gd name="T15" fmla="*/ 11 h 57"/>
                <a:gd name="T16" fmla="*/ 48 w 66"/>
                <a:gd name="T17" fmla="*/ 7 h 57"/>
                <a:gd name="T18" fmla="*/ 43 w 66"/>
                <a:gd name="T19" fmla="*/ 5 h 57"/>
                <a:gd name="T20" fmla="*/ 38 w 66"/>
                <a:gd name="T21" fmla="*/ 1 h 57"/>
                <a:gd name="T22" fmla="*/ 34 w 66"/>
                <a:gd name="T23" fmla="*/ 1 h 57"/>
                <a:gd name="T24" fmla="*/ 33 w 66"/>
                <a:gd name="T25" fmla="*/ 5 h 57"/>
                <a:gd name="T26" fmla="*/ 30 w 66"/>
                <a:gd name="T27" fmla="*/ 8 h 57"/>
                <a:gd name="T28" fmla="*/ 26 w 66"/>
                <a:gd name="T29" fmla="*/ 10 h 57"/>
                <a:gd name="T30" fmla="*/ 24 w 66"/>
                <a:gd name="T31" fmla="*/ 12 h 57"/>
                <a:gd name="T32" fmla="*/ 20 w 66"/>
                <a:gd name="T33" fmla="*/ 11 h 57"/>
                <a:gd name="T34" fmla="*/ 16 w 66"/>
                <a:gd name="T35" fmla="*/ 10 h 57"/>
                <a:gd name="T36" fmla="*/ 16 w 66"/>
                <a:gd name="T37" fmla="*/ 16 h 57"/>
                <a:gd name="T38" fmla="*/ 9 w 66"/>
                <a:gd name="T39" fmla="*/ 15 h 57"/>
                <a:gd name="T40" fmla="*/ 1 w 66"/>
                <a:gd name="T41" fmla="*/ 17 h 57"/>
                <a:gd name="T42" fmla="*/ 2 w 66"/>
                <a:gd name="T43" fmla="*/ 19 h 57"/>
                <a:gd name="T44" fmla="*/ 4 w 66"/>
                <a:gd name="T45" fmla="*/ 21 h 57"/>
                <a:gd name="T46" fmla="*/ 15 w 66"/>
                <a:gd name="T47" fmla="*/ 25 h 57"/>
                <a:gd name="T48" fmla="*/ 14 w 66"/>
                <a:gd name="T49" fmla="*/ 28 h 57"/>
                <a:gd name="T50" fmla="*/ 19 w 66"/>
                <a:gd name="T51" fmla="*/ 31 h 57"/>
                <a:gd name="T52" fmla="*/ 20 w 66"/>
                <a:gd name="T53" fmla="*/ 35 h 57"/>
                <a:gd name="T54" fmla="*/ 22 w 66"/>
                <a:gd name="T55" fmla="*/ 38 h 57"/>
                <a:gd name="T56" fmla="*/ 19 w 66"/>
                <a:gd name="T57" fmla="*/ 36 h 57"/>
                <a:gd name="T58" fmla="*/ 16 w 66"/>
                <a:gd name="T59" fmla="*/ 49 h 57"/>
                <a:gd name="T60" fmla="*/ 27 w 66"/>
                <a:gd name="T61" fmla="*/ 53 h 57"/>
                <a:gd name="T62" fmla="*/ 30 w 66"/>
                <a:gd name="T63" fmla="*/ 53 h 57"/>
                <a:gd name="T64" fmla="*/ 33 w 66"/>
                <a:gd name="T65" fmla="*/ 55 h 57"/>
                <a:gd name="T66" fmla="*/ 40 w 66"/>
                <a:gd name="T67" fmla="*/ 54 h 57"/>
                <a:gd name="T68" fmla="*/ 47 w 66"/>
                <a:gd name="T69" fmla="*/ 48 h 57"/>
                <a:gd name="T70" fmla="*/ 57 w 66"/>
                <a:gd name="T71" fmla="*/ 50 h 57"/>
                <a:gd name="T72" fmla="*/ 62 w 66"/>
                <a:gd name="T73" fmla="*/ 47 h 57"/>
                <a:gd name="T74" fmla="*/ 62 w 66"/>
                <a:gd name="T75" fmla="*/ 45 h 57"/>
                <a:gd name="T76" fmla="*/ 59 w 66"/>
                <a:gd name="T77" fmla="*/ 38 h 57"/>
                <a:gd name="T78" fmla="*/ 59 w 66"/>
                <a:gd name="T79" fmla="*/ 34 h 57"/>
                <a:gd name="T80" fmla="*/ 59 w 66"/>
                <a:gd name="T81" fmla="*/ 31 h 57"/>
                <a:gd name="T82" fmla="*/ 59 w 66"/>
                <a:gd name="T83" fmla="*/ 31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6" h="57">
                  <a:moveTo>
                    <a:pt x="59" y="31"/>
                  </a:moveTo>
                  <a:cubicBezTo>
                    <a:pt x="58" y="29"/>
                    <a:pt x="55" y="33"/>
                    <a:pt x="56" y="30"/>
                  </a:cubicBezTo>
                  <a:cubicBezTo>
                    <a:pt x="56" y="29"/>
                    <a:pt x="59" y="24"/>
                    <a:pt x="60" y="24"/>
                  </a:cubicBezTo>
                  <a:cubicBezTo>
                    <a:pt x="61" y="23"/>
                    <a:pt x="62" y="25"/>
                    <a:pt x="63" y="23"/>
                  </a:cubicBezTo>
                  <a:cubicBezTo>
                    <a:pt x="64" y="20"/>
                    <a:pt x="63" y="18"/>
                    <a:pt x="65" y="15"/>
                  </a:cubicBezTo>
                  <a:cubicBezTo>
                    <a:pt x="66" y="13"/>
                    <a:pt x="61" y="13"/>
                    <a:pt x="60" y="13"/>
                  </a:cubicBezTo>
                  <a:cubicBezTo>
                    <a:pt x="58" y="13"/>
                    <a:pt x="57" y="12"/>
                    <a:pt x="57" y="11"/>
                  </a:cubicBezTo>
                  <a:cubicBezTo>
                    <a:pt x="56" y="11"/>
                    <a:pt x="55" y="11"/>
                    <a:pt x="55" y="11"/>
                  </a:cubicBezTo>
                  <a:cubicBezTo>
                    <a:pt x="53" y="11"/>
                    <a:pt x="48" y="9"/>
                    <a:pt x="48" y="7"/>
                  </a:cubicBezTo>
                  <a:cubicBezTo>
                    <a:pt x="47" y="10"/>
                    <a:pt x="44" y="5"/>
                    <a:pt x="43" y="5"/>
                  </a:cubicBezTo>
                  <a:cubicBezTo>
                    <a:pt x="41" y="4"/>
                    <a:pt x="39" y="3"/>
                    <a:pt x="38" y="1"/>
                  </a:cubicBezTo>
                  <a:cubicBezTo>
                    <a:pt x="37" y="0"/>
                    <a:pt x="35" y="0"/>
                    <a:pt x="34" y="1"/>
                  </a:cubicBezTo>
                  <a:cubicBezTo>
                    <a:pt x="33" y="2"/>
                    <a:pt x="32" y="4"/>
                    <a:pt x="33" y="5"/>
                  </a:cubicBezTo>
                  <a:cubicBezTo>
                    <a:pt x="33" y="6"/>
                    <a:pt x="31" y="7"/>
                    <a:pt x="30" y="8"/>
                  </a:cubicBezTo>
                  <a:cubicBezTo>
                    <a:pt x="29" y="8"/>
                    <a:pt x="27" y="8"/>
                    <a:pt x="26" y="10"/>
                  </a:cubicBezTo>
                  <a:cubicBezTo>
                    <a:pt x="26" y="11"/>
                    <a:pt x="25" y="12"/>
                    <a:pt x="24" y="12"/>
                  </a:cubicBezTo>
                  <a:cubicBezTo>
                    <a:pt x="22" y="12"/>
                    <a:pt x="21" y="12"/>
                    <a:pt x="20" y="11"/>
                  </a:cubicBezTo>
                  <a:cubicBezTo>
                    <a:pt x="18" y="11"/>
                    <a:pt x="18" y="10"/>
                    <a:pt x="16" y="10"/>
                  </a:cubicBezTo>
                  <a:cubicBezTo>
                    <a:pt x="14" y="9"/>
                    <a:pt x="20" y="16"/>
                    <a:pt x="16" y="16"/>
                  </a:cubicBezTo>
                  <a:cubicBezTo>
                    <a:pt x="13" y="16"/>
                    <a:pt x="11" y="17"/>
                    <a:pt x="9" y="15"/>
                  </a:cubicBezTo>
                  <a:cubicBezTo>
                    <a:pt x="8" y="14"/>
                    <a:pt x="1" y="16"/>
                    <a:pt x="1" y="17"/>
                  </a:cubicBezTo>
                  <a:cubicBezTo>
                    <a:pt x="1" y="18"/>
                    <a:pt x="4" y="18"/>
                    <a:pt x="2" y="19"/>
                  </a:cubicBezTo>
                  <a:cubicBezTo>
                    <a:pt x="0" y="20"/>
                    <a:pt x="3" y="21"/>
                    <a:pt x="4" y="21"/>
                  </a:cubicBezTo>
                  <a:cubicBezTo>
                    <a:pt x="6" y="22"/>
                    <a:pt x="15" y="23"/>
                    <a:pt x="15" y="25"/>
                  </a:cubicBezTo>
                  <a:cubicBezTo>
                    <a:pt x="15" y="26"/>
                    <a:pt x="13" y="26"/>
                    <a:pt x="14" y="28"/>
                  </a:cubicBezTo>
                  <a:cubicBezTo>
                    <a:pt x="16" y="30"/>
                    <a:pt x="17" y="30"/>
                    <a:pt x="19" y="31"/>
                  </a:cubicBezTo>
                  <a:cubicBezTo>
                    <a:pt x="21" y="32"/>
                    <a:pt x="18" y="34"/>
                    <a:pt x="20" y="35"/>
                  </a:cubicBezTo>
                  <a:cubicBezTo>
                    <a:pt x="20" y="35"/>
                    <a:pt x="22" y="38"/>
                    <a:pt x="22" y="38"/>
                  </a:cubicBezTo>
                  <a:cubicBezTo>
                    <a:pt x="21" y="39"/>
                    <a:pt x="20" y="36"/>
                    <a:pt x="19" y="36"/>
                  </a:cubicBezTo>
                  <a:cubicBezTo>
                    <a:pt x="18" y="36"/>
                    <a:pt x="19" y="48"/>
                    <a:pt x="16" y="49"/>
                  </a:cubicBezTo>
                  <a:cubicBezTo>
                    <a:pt x="19" y="51"/>
                    <a:pt x="23" y="54"/>
                    <a:pt x="27" y="53"/>
                  </a:cubicBezTo>
                  <a:cubicBezTo>
                    <a:pt x="28" y="53"/>
                    <a:pt x="29" y="52"/>
                    <a:pt x="30" y="53"/>
                  </a:cubicBezTo>
                  <a:cubicBezTo>
                    <a:pt x="31" y="53"/>
                    <a:pt x="32" y="54"/>
                    <a:pt x="33" y="55"/>
                  </a:cubicBezTo>
                  <a:cubicBezTo>
                    <a:pt x="35" y="56"/>
                    <a:pt x="41" y="57"/>
                    <a:pt x="40" y="54"/>
                  </a:cubicBezTo>
                  <a:cubicBezTo>
                    <a:pt x="39" y="49"/>
                    <a:pt x="44" y="47"/>
                    <a:pt x="47" y="48"/>
                  </a:cubicBezTo>
                  <a:cubicBezTo>
                    <a:pt x="51" y="49"/>
                    <a:pt x="53" y="52"/>
                    <a:pt x="57" y="50"/>
                  </a:cubicBezTo>
                  <a:cubicBezTo>
                    <a:pt x="59" y="49"/>
                    <a:pt x="60" y="48"/>
                    <a:pt x="62" y="47"/>
                  </a:cubicBezTo>
                  <a:cubicBezTo>
                    <a:pt x="62" y="47"/>
                    <a:pt x="64" y="45"/>
                    <a:pt x="62" y="45"/>
                  </a:cubicBezTo>
                  <a:cubicBezTo>
                    <a:pt x="60" y="44"/>
                    <a:pt x="58" y="40"/>
                    <a:pt x="59" y="38"/>
                  </a:cubicBezTo>
                  <a:cubicBezTo>
                    <a:pt x="61" y="36"/>
                    <a:pt x="60" y="36"/>
                    <a:pt x="59" y="34"/>
                  </a:cubicBezTo>
                  <a:cubicBezTo>
                    <a:pt x="59" y="33"/>
                    <a:pt x="59" y="32"/>
                    <a:pt x="59" y="31"/>
                  </a:cubicBezTo>
                  <a:cubicBezTo>
                    <a:pt x="58" y="30"/>
                    <a:pt x="59" y="32"/>
                    <a:pt x="59" y="31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653" name="Freeform 650">
              <a:extLst>
                <a:ext uri="{FF2B5EF4-FFF2-40B4-BE49-F238E27FC236}">
                  <a16:creationId xmlns:a16="http://schemas.microsoft.com/office/drawing/2014/main" id="{6A3C131C-7ECC-B644-8B5F-016CAD2CFD20}"/>
                </a:ext>
              </a:extLst>
            </p:cNvPr>
            <p:cNvSpPr>
              <a:spLocks/>
            </p:cNvSpPr>
            <p:nvPr/>
          </p:nvSpPr>
          <p:spPr bwMode="auto">
            <a:xfrm>
              <a:off x="3620273" y="3266715"/>
              <a:ext cx="76451" cy="51764"/>
            </a:xfrm>
            <a:custGeom>
              <a:avLst/>
              <a:gdLst>
                <a:gd name="T0" fmla="*/ 17 w 22"/>
                <a:gd name="T1" fmla="*/ 1 h 15"/>
                <a:gd name="T2" fmla="*/ 9 w 22"/>
                <a:gd name="T3" fmla="*/ 1 h 15"/>
                <a:gd name="T4" fmla="*/ 8 w 22"/>
                <a:gd name="T5" fmla="*/ 2 h 15"/>
                <a:gd name="T6" fmla="*/ 5 w 22"/>
                <a:gd name="T7" fmla="*/ 2 h 15"/>
                <a:gd name="T8" fmla="*/ 3 w 22"/>
                <a:gd name="T9" fmla="*/ 5 h 15"/>
                <a:gd name="T10" fmla="*/ 1 w 22"/>
                <a:gd name="T11" fmla="*/ 9 h 15"/>
                <a:gd name="T12" fmla="*/ 4 w 22"/>
                <a:gd name="T13" fmla="*/ 10 h 15"/>
                <a:gd name="T14" fmla="*/ 7 w 22"/>
                <a:gd name="T15" fmla="*/ 11 h 15"/>
                <a:gd name="T16" fmla="*/ 11 w 22"/>
                <a:gd name="T17" fmla="*/ 10 h 15"/>
                <a:gd name="T18" fmla="*/ 13 w 22"/>
                <a:gd name="T19" fmla="*/ 10 h 15"/>
                <a:gd name="T20" fmla="*/ 16 w 22"/>
                <a:gd name="T21" fmla="*/ 8 h 15"/>
                <a:gd name="T22" fmla="*/ 18 w 22"/>
                <a:gd name="T23" fmla="*/ 9 h 15"/>
                <a:gd name="T24" fmla="*/ 21 w 22"/>
                <a:gd name="T25" fmla="*/ 8 h 15"/>
                <a:gd name="T26" fmla="*/ 22 w 22"/>
                <a:gd name="T27" fmla="*/ 5 h 15"/>
                <a:gd name="T28" fmla="*/ 18 w 22"/>
                <a:gd name="T29" fmla="*/ 4 h 15"/>
                <a:gd name="T30" fmla="*/ 17 w 22"/>
                <a:gd name="T31" fmla="*/ 1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2" h="15">
                  <a:moveTo>
                    <a:pt x="17" y="1"/>
                  </a:moveTo>
                  <a:cubicBezTo>
                    <a:pt x="14" y="0"/>
                    <a:pt x="12" y="1"/>
                    <a:pt x="9" y="1"/>
                  </a:cubicBezTo>
                  <a:cubicBezTo>
                    <a:pt x="7" y="1"/>
                    <a:pt x="9" y="1"/>
                    <a:pt x="8" y="2"/>
                  </a:cubicBezTo>
                  <a:cubicBezTo>
                    <a:pt x="7" y="2"/>
                    <a:pt x="5" y="2"/>
                    <a:pt x="5" y="2"/>
                  </a:cubicBezTo>
                  <a:cubicBezTo>
                    <a:pt x="4" y="2"/>
                    <a:pt x="3" y="5"/>
                    <a:pt x="3" y="5"/>
                  </a:cubicBezTo>
                  <a:cubicBezTo>
                    <a:pt x="2" y="6"/>
                    <a:pt x="0" y="10"/>
                    <a:pt x="1" y="9"/>
                  </a:cubicBezTo>
                  <a:cubicBezTo>
                    <a:pt x="3" y="9"/>
                    <a:pt x="3" y="8"/>
                    <a:pt x="4" y="10"/>
                  </a:cubicBezTo>
                  <a:cubicBezTo>
                    <a:pt x="4" y="12"/>
                    <a:pt x="5" y="11"/>
                    <a:pt x="7" y="11"/>
                  </a:cubicBezTo>
                  <a:cubicBezTo>
                    <a:pt x="8" y="11"/>
                    <a:pt x="10" y="11"/>
                    <a:pt x="11" y="10"/>
                  </a:cubicBezTo>
                  <a:cubicBezTo>
                    <a:pt x="12" y="8"/>
                    <a:pt x="13" y="9"/>
                    <a:pt x="13" y="10"/>
                  </a:cubicBezTo>
                  <a:cubicBezTo>
                    <a:pt x="16" y="15"/>
                    <a:pt x="15" y="8"/>
                    <a:pt x="16" y="8"/>
                  </a:cubicBezTo>
                  <a:cubicBezTo>
                    <a:pt x="17" y="8"/>
                    <a:pt x="17" y="9"/>
                    <a:pt x="18" y="9"/>
                  </a:cubicBezTo>
                  <a:cubicBezTo>
                    <a:pt x="19" y="9"/>
                    <a:pt x="20" y="9"/>
                    <a:pt x="21" y="8"/>
                  </a:cubicBezTo>
                  <a:cubicBezTo>
                    <a:pt x="22" y="7"/>
                    <a:pt x="22" y="7"/>
                    <a:pt x="22" y="5"/>
                  </a:cubicBezTo>
                  <a:cubicBezTo>
                    <a:pt x="22" y="5"/>
                    <a:pt x="19" y="4"/>
                    <a:pt x="18" y="4"/>
                  </a:cubicBezTo>
                  <a:cubicBezTo>
                    <a:pt x="17" y="3"/>
                    <a:pt x="17" y="2"/>
                    <a:pt x="17" y="1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654" name="Freeform 651">
              <a:extLst>
                <a:ext uri="{FF2B5EF4-FFF2-40B4-BE49-F238E27FC236}">
                  <a16:creationId xmlns:a16="http://schemas.microsoft.com/office/drawing/2014/main" id="{4E28520C-7DCB-434A-9186-8A49CA759590}"/>
                </a:ext>
              </a:extLst>
            </p:cNvPr>
            <p:cNvSpPr>
              <a:spLocks/>
            </p:cNvSpPr>
            <p:nvPr/>
          </p:nvSpPr>
          <p:spPr bwMode="auto">
            <a:xfrm>
              <a:off x="3555584" y="3183185"/>
              <a:ext cx="71746" cy="44706"/>
            </a:xfrm>
            <a:custGeom>
              <a:avLst/>
              <a:gdLst>
                <a:gd name="T0" fmla="*/ 19 w 21"/>
                <a:gd name="T1" fmla="*/ 9 h 13"/>
                <a:gd name="T2" fmla="*/ 20 w 21"/>
                <a:gd name="T3" fmla="*/ 6 h 13"/>
                <a:gd name="T4" fmla="*/ 18 w 21"/>
                <a:gd name="T5" fmla="*/ 3 h 13"/>
                <a:gd name="T6" fmla="*/ 13 w 21"/>
                <a:gd name="T7" fmla="*/ 0 h 13"/>
                <a:gd name="T8" fmla="*/ 8 w 21"/>
                <a:gd name="T9" fmla="*/ 1 h 13"/>
                <a:gd name="T10" fmla="*/ 3 w 21"/>
                <a:gd name="T11" fmla="*/ 1 h 13"/>
                <a:gd name="T12" fmla="*/ 5 w 21"/>
                <a:gd name="T13" fmla="*/ 6 h 13"/>
                <a:gd name="T14" fmla="*/ 10 w 21"/>
                <a:gd name="T15" fmla="*/ 9 h 13"/>
                <a:gd name="T16" fmla="*/ 12 w 21"/>
                <a:gd name="T17" fmla="*/ 9 h 13"/>
                <a:gd name="T18" fmla="*/ 18 w 21"/>
                <a:gd name="T19" fmla="*/ 13 h 13"/>
                <a:gd name="T20" fmla="*/ 19 w 21"/>
                <a:gd name="T21" fmla="*/ 9 h 13"/>
                <a:gd name="T22" fmla="*/ 19 w 21"/>
                <a:gd name="T23" fmla="*/ 9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1" h="13">
                  <a:moveTo>
                    <a:pt x="19" y="9"/>
                  </a:moveTo>
                  <a:cubicBezTo>
                    <a:pt x="18" y="9"/>
                    <a:pt x="21" y="7"/>
                    <a:pt x="20" y="6"/>
                  </a:cubicBezTo>
                  <a:cubicBezTo>
                    <a:pt x="20" y="5"/>
                    <a:pt x="19" y="3"/>
                    <a:pt x="18" y="3"/>
                  </a:cubicBezTo>
                  <a:cubicBezTo>
                    <a:pt x="17" y="2"/>
                    <a:pt x="15" y="0"/>
                    <a:pt x="13" y="0"/>
                  </a:cubicBezTo>
                  <a:cubicBezTo>
                    <a:pt x="11" y="0"/>
                    <a:pt x="10" y="1"/>
                    <a:pt x="8" y="1"/>
                  </a:cubicBezTo>
                  <a:cubicBezTo>
                    <a:pt x="6" y="1"/>
                    <a:pt x="5" y="0"/>
                    <a:pt x="3" y="1"/>
                  </a:cubicBezTo>
                  <a:cubicBezTo>
                    <a:pt x="0" y="3"/>
                    <a:pt x="3" y="5"/>
                    <a:pt x="5" y="6"/>
                  </a:cubicBezTo>
                  <a:cubicBezTo>
                    <a:pt x="7" y="7"/>
                    <a:pt x="8" y="7"/>
                    <a:pt x="10" y="9"/>
                  </a:cubicBezTo>
                  <a:cubicBezTo>
                    <a:pt x="10" y="10"/>
                    <a:pt x="12" y="10"/>
                    <a:pt x="12" y="9"/>
                  </a:cubicBezTo>
                  <a:cubicBezTo>
                    <a:pt x="12" y="10"/>
                    <a:pt x="17" y="13"/>
                    <a:pt x="18" y="13"/>
                  </a:cubicBezTo>
                  <a:cubicBezTo>
                    <a:pt x="18" y="11"/>
                    <a:pt x="18" y="10"/>
                    <a:pt x="19" y="9"/>
                  </a:cubicBezTo>
                  <a:cubicBezTo>
                    <a:pt x="19" y="9"/>
                    <a:pt x="17" y="10"/>
                    <a:pt x="19" y="9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655" name="Freeform 652">
              <a:extLst>
                <a:ext uri="{FF2B5EF4-FFF2-40B4-BE49-F238E27FC236}">
                  <a16:creationId xmlns:a16="http://schemas.microsoft.com/office/drawing/2014/main" id="{66DFDCDF-7EE8-2144-9DBC-9AEE10E54F47}"/>
                </a:ext>
              </a:extLst>
            </p:cNvPr>
            <p:cNvSpPr>
              <a:spLocks/>
            </p:cNvSpPr>
            <p:nvPr/>
          </p:nvSpPr>
          <p:spPr bwMode="auto">
            <a:xfrm>
              <a:off x="3614393" y="3214950"/>
              <a:ext cx="12938" cy="12942"/>
            </a:xfrm>
            <a:custGeom>
              <a:avLst/>
              <a:gdLst>
                <a:gd name="T0" fmla="*/ 2 w 4"/>
                <a:gd name="T1" fmla="*/ 0 h 4"/>
                <a:gd name="T2" fmla="*/ 1 w 4"/>
                <a:gd name="T3" fmla="*/ 3 h 4"/>
                <a:gd name="T4" fmla="*/ 4 w 4"/>
                <a:gd name="T5" fmla="*/ 4 h 4"/>
                <a:gd name="T6" fmla="*/ 2 w 4"/>
                <a:gd name="T7" fmla="*/ 0 h 4"/>
                <a:gd name="T8" fmla="*/ 2 w 4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4">
                  <a:moveTo>
                    <a:pt x="2" y="0"/>
                  </a:moveTo>
                  <a:cubicBezTo>
                    <a:pt x="1" y="0"/>
                    <a:pt x="1" y="2"/>
                    <a:pt x="1" y="3"/>
                  </a:cubicBezTo>
                  <a:cubicBezTo>
                    <a:pt x="1" y="4"/>
                    <a:pt x="3" y="4"/>
                    <a:pt x="4" y="4"/>
                  </a:cubicBezTo>
                  <a:cubicBezTo>
                    <a:pt x="4" y="2"/>
                    <a:pt x="4" y="1"/>
                    <a:pt x="2" y="0"/>
                  </a:cubicBezTo>
                  <a:cubicBezTo>
                    <a:pt x="0" y="1"/>
                    <a:pt x="3" y="1"/>
                    <a:pt x="2" y="0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656" name="Freeform 653">
              <a:extLst>
                <a:ext uri="{FF2B5EF4-FFF2-40B4-BE49-F238E27FC236}">
                  <a16:creationId xmlns:a16="http://schemas.microsoft.com/office/drawing/2014/main" id="{01D21D8E-AB9A-0142-887E-905C64EE9369}"/>
                </a:ext>
              </a:extLst>
            </p:cNvPr>
            <p:cNvSpPr>
              <a:spLocks/>
            </p:cNvSpPr>
            <p:nvPr/>
          </p:nvSpPr>
          <p:spPr bwMode="auto">
            <a:xfrm>
              <a:off x="3572051" y="3134950"/>
              <a:ext cx="69395" cy="62354"/>
            </a:xfrm>
            <a:custGeom>
              <a:avLst/>
              <a:gdLst>
                <a:gd name="T0" fmla="*/ 5 w 20"/>
                <a:gd name="T1" fmla="*/ 14 h 18"/>
                <a:gd name="T2" fmla="*/ 14 w 20"/>
                <a:gd name="T3" fmla="*/ 18 h 18"/>
                <a:gd name="T4" fmla="*/ 14 w 20"/>
                <a:gd name="T5" fmla="*/ 13 h 18"/>
                <a:gd name="T6" fmla="*/ 17 w 20"/>
                <a:gd name="T7" fmla="*/ 11 h 18"/>
                <a:gd name="T8" fmla="*/ 18 w 20"/>
                <a:gd name="T9" fmla="*/ 6 h 18"/>
                <a:gd name="T10" fmla="*/ 20 w 20"/>
                <a:gd name="T11" fmla="*/ 5 h 18"/>
                <a:gd name="T12" fmla="*/ 19 w 20"/>
                <a:gd name="T13" fmla="*/ 0 h 18"/>
                <a:gd name="T14" fmla="*/ 15 w 20"/>
                <a:gd name="T15" fmla="*/ 1 h 18"/>
                <a:gd name="T16" fmla="*/ 10 w 20"/>
                <a:gd name="T17" fmla="*/ 3 h 18"/>
                <a:gd name="T18" fmla="*/ 12 w 20"/>
                <a:gd name="T19" fmla="*/ 6 h 18"/>
                <a:gd name="T20" fmla="*/ 10 w 20"/>
                <a:gd name="T21" fmla="*/ 4 h 18"/>
                <a:gd name="T22" fmla="*/ 7 w 20"/>
                <a:gd name="T23" fmla="*/ 6 h 18"/>
                <a:gd name="T24" fmla="*/ 5 w 20"/>
                <a:gd name="T25" fmla="*/ 8 h 18"/>
                <a:gd name="T26" fmla="*/ 5 w 20"/>
                <a:gd name="T27" fmla="*/ 12 h 18"/>
                <a:gd name="T28" fmla="*/ 3 w 20"/>
                <a:gd name="T29" fmla="*/ 12 h 18"/>
                <a:gd name="T30" fmla="*/ 4 w 20"/>
                <a:gd name="T31" fmla="*/ 12 h 18"/>
                <a:gd name="T32" fmla="*/ 3 w 20"/>
                <a:gd name="T33" fmla="*/ 12 h 18"/>
                <a:gd name="T34" fmla="*/ 4 w 20"/>
                <a:gd name="T35" fmla="*/ 14 h 18"/>
                <a:gd name="T36" fmla="*/ 2 w 20"/>
                <a:gd name="T37" fmla="*/ 13 h 18"/>
                <a:gd name="T38" fmla="*/ 3 w 20"/>
                <a:gd name="T39" fmla="*/ 14 h 18"/>
                <a:gd name="T40" fmla="*/ 1 w 20"/>
                <a:gd name="T41" fmla="*/ 14 h 18"/>
                <a:gd name="T42" fmla="*/ 2 w 20"/>
                <a:gd name="T43" fmla="*/ 15 h 18"/>
                <a:gd name="T44" fmla="*/ 0 w 20"/>
                <a:gd name="T45" fmla="*/ 15 h 18"/>
                <a:gd name="T46" fmla="*/ 5 w 20"/>
                <a:gd name="T47" fmla="*/ 14 h 18"/>
                <a:gd name="T48" fmla="*/ 5 w 20"/>
                <a:gd name="T49" fmla="*/ 14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0" h="18">
                  <a:moveTo>
                    <a:pt x="5" y="14"/>
                  </a:moveTo>
                  <a:cubicBezTo>
                    <a:pt x="7" y="12"/>
                    <a:pt x="13" y="16"/>
                    <a:pt x="14" y="18"/>
                  </a:cubicBezTo>
                  <a:cubicBezTo>
                    <a:pt x="15" y="16"/>
                    <a:pt x="15" y="14"/>
                    <a:pt x="14" y="13"/>
                  </a:cubicBezTo>
                  <a:cubicBezTo>
                    <a:pt x="13" y="9"/>
                    <a:pt x="15" y="11"/>
                    <a:pt x="17" y="11"/>
                  </a:cubicBezTo>
                  <a:cubicBezTo>
                    <a:pt x="19" y="10"/>
                    <a:pt x="19" y="8"/>
                    <a:pt x="18" y="6"/>
                  </a:cubicBezTo>
                  <a:cubicBezTo>
                    <a:pt x="18" y="6"/>
                    <a:pt x="20" y="5"/>
                    <a:pt x="20" y="5"/>
                  </a:cubicBezTo>
                  <a:cubicBezTo>
                    <a:pt x="20" y="3"/>
                    <a:pt x="20" y="2"/>
                    <a:pt x="19" y="0"/>
                  </a:cubicBezTo>
                  <a:cubicBezTo>
                    <a:pt x="19" y="0"/>
                    <a:pt x="15" y="1"/>
                    <a:pt x="15" y="1"/>
                  </a:cubicBezTo>
                  <a:cubicBezTo>
                    <a:pt x="13" y="1"/>
                    <a:pt x="12" y="1"/>
                    <a:pt x="10" y="3"/>
                  </a:cubicBezTo>
                  <a:cubicBezTo>
                    <a:pt x="10" y="3"/>
                    <a:pt x="13" y="5"/>
                    <a:pt x="12" y="6"/>
                  </a:cubicBezTo>
                  <a:cubicBezTo>
                    <a:pt x="10" y="8"/>
                    <a:pt x="9" y="4"/>
                    <a:pt x="10" y="4"/>
                  </a:cubicBezTo>
                  <a:cubicBezTo>
                    <a:pt x="10" y="4"/>
                    <a:pt x="7" y="5"/>
                    <a:pt x="7" y="6"/>
                  </a:cubicBezTo>
                  <a:cubicBezTo>
                    <a:pt x="7" y="7"/>
                    <a:pt x="6" y="7"/>
                    <a:pt x="5" y="8"/>
                  </a:cubicBezTo>
                  <a:cubicBezTo>
                    <a:pt x="5" y="9"/>
                    <a:pt x="3" y="12"/>
                    <a:pt x="5" y="12"/>
                  </a:cubicBezTo>
                  <a:cubicBezTo>
                    <a:pt x="5" y="12"/>
                    <a:pt x="4" y="12"/>
                    <a:pt x="3" y="12"/>
                  </a:cubicBezTo>
                  <a:cubicBezTo>
                    <a:pt x="3" y="12"/>
                    <a:pt x="4" y="12"/>
                    <a:pt x="4" y="12"/>
                  </a:cubicBezTo>
                  <a:cubicBezTo>
                    <a:pt x="4" y="12"/>
                    <a:pt x="3" y="12"/>
                    <a:pt x="3" y="12"/>
                  </a:cubicBezTo>
                  <a:cubicBezTo>
                    <a:pt x="2" y="13"/>
                    <a:pt x="4" y="14"/>
                    <a:pt x="4" y="14"/>
                  </a:cubicBezTo>
                  <a:cubicBezTo>
                    <a:pt x="4" y="13"/>
                    <a:pt x="2" y="13"/>
                    <a:pt x="2" y="13"/>
                  </a:cubicBezTo>
                  <a:cubicBezTo>
                    <a:pt x="2" y="13"/>
                    <a:pt x="3" y="14"/>
                    <a:pt x="3" y="14"/>
                  </a:cubicBezTo>
                  <a:cubicBezTo>
                    <a:pt x="3" y="14"/>
                    <a:pt x="2" y="13"/>
                    <a:pt x="1" y="14"/>
                  </a:cubicBezTo>
                  <a:cubicBezTo>
                    <a:pt x="1" y="14"/>
                    <a:pt x="2" y="15"/>
                    <a:pt x="2" y="15"/>
                  </a:cubicBezTo>
                  <a:cubicBezTo>
                    <a:pt x="2" y="14"/>
                    <a:pt x="1" y="14"/>
                    <a:pt x="0" y="15"/>
                  </a:cubicBezTo>
                  <a:cubicBezTo>
                    <a:pt x="1" y="15"/>
                    <a:pt x="4" y="16"/>
                    <a:pt x="5" y="14"/>
                  </a:cubicBezTo>
                  <a:cubicBezTo>
                    <a:pt x="5" y="14"/>
                    <a:pt x="5" y="15"/>
                    <a:pt x="5" y="14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657" name="Freeform 654">
              <a:extLst>
                <a:ext uri="{FF2B5EF4-FFF2-40B4-BE49-F238E27FC236}">
                  <a16:creationId xmlns:a16="http://schemas.microsoft.com/office/drawing/2014/main" id="{3B245D40-D9F6-6042-AFC9-F13B8CB0EC7A}"/>
                </a:ext>
              </a:extLst>
            </p:cNvPr>
            <p:cNvSpPr>
              <a:spLocks/>
            </p:cNvSpPr>
            <p:nvPr/>
          </p:nvSpPr>
          <p:spPr bwMode="auto">
            <a:xfrm>
              <a:off x="3655557" y="3031420"/>
              <a:ext cx="51751" cy="76470"/>
            </a:xfrm>
            <a:custGeom>
              <a:avLst/>
              <a:gdLst>
                <a:gd name="T0" fmla="*/ 10 w 15"/>
                <a:gd name="T1" fmla="*/ 21 h 22"/>
                <a:gd name="T2" fmla="*/ 8 w 15"/>
                <a:gd name="T3" fmla="*/ 17 h 22"/>
                <a:gd name="T4" fmla="*/ 11 w 15"/>
                <a:gd name="T5" fmla="*/ 12 h 22"/>
                <a:gd name="T6" fmla="*/ 11 w 15"/>
                <a:gd name="T7" fmla="*/ 13 h 22"/>
                <a:gd name="T8" fmla="*/ 15 w 15"/>
                <a:gd name="T9" fmla="*/ 10 h 22"/>
                <a:gd name="T10" fmla="*/ 11 w 15"/>
                <a:gd name="T11" fmla="*/ 7 h 22"/>
                <a:gd name="T12" fmla="*/ 10 w 15"/>
                <a:gd name="T13" fmla="*/ 5 h 22"/>
                <a:gd name="T14" fmla="*/ 12 w 15"/>
                <a:gd name="T15" fmla="*/ 4 h 22"/>
                <a:gd name="T16" fmla="*/ 12 w 15"/>
                <a:gd name="T17" fmla="*/ 1 h 22"/>
                <a:gd name="T18" fmla="*/ 11 w 15"/>
                <a:gd name="T19" fmla="*/ 1 h 22"/>
                <a:gd name="T20" fmla="*/ 7 w 15"/>
                <a:gd name="T21" fmla="*/ 4 h 22"/>
                <a:gd name="T22" fmla="*/ 2 w 15"/>
                <a:gd name="T23" fmla="*/ 5 h 22"/>
                <a:gd name="T24" fmla="*/ 4 w 15"/>
                <a:gd name="T25" fmla="*/ 6 h 22"/>
                <a:gd name="T26" fmla="*/ 6 w 15"/>
                <a:gd name="T27" fmla="*/ 8 h 22"/>
                <a:gd name="T28" fmla="*/ 4 w 15"/>
                <a:gd name="T29" fmla="*/ 8 h 22"/>
                <a:gd name="T30" fmla="*/ 2 w 15"/>
                <a:gd name="T31" fmla="*/ 8 h 22"/>
                <a:gd name="T32" fmla="*/ 0 w 15"/>
                <a:gd name="T33" fmla="*/ 9 h 22"/>
                <a:gd name="T34" fmla="*/ 0 w 15"/>
                <a:gd name="T35" fmla="*/ 14 h 22"/>
                <a:gd name="T36" fmla="*/ 2 w 15"/>
                <a:gd name="T37" fmla="*/ 16 h 22"/>
                <a:gd name="T38" fmla="*/ 2 w 15"/>
                <a:gd name="T39" fmla="*/ 20 h 22"/>
                <a:gd name="T40" fmla="*/ 10 w 15"/>
                <a:gd name="T41" fmla="*/ 2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5" h="22">
                  <a:moveTo>
                    <a:pt x="10" y="21"/>
                  </a:moveTo>
                  <a:cubicBezTo>
                    <a:pt x="10" y="20"/>
                    <a:pt x="6" y="18"/>
                    <a:pt x="8" y="17"/>
                  </a:cubicBezTo>
                  <a:cubicBezTo>
                    <a:pt x="9" y="16"/>
                    <a:pt x="9" y="13"/>
                    <a:pt x="11" y="12"/>
                  </a:cubicBezTo>
                  <a:cubicBezTo>
                    <a:pt x="11" y="12"/>
                    <a:pt x="11" y="13"/>
                    <a:pt x="11" y="13"/>
                  </a:cubicBezTo>
                  <a:cubicBezTo>
                    <a:pt x="12" y="13"/>
                    <a:pt x="15" y="11"/>
                    <a:pt x="15" y="10"/>
                  </a:cubicBezTo>
                  <a:cubicBezTo>
                    <a:pt x="15" y="9"/>
                    <a:pt x="11" y="9"/>
                    <a:pt x="11" y="7"/>
                  </a:cubicBezTo>
                  <a:cubicBezTo>
                    <a:pt x="11" y="6"/>
                    <a:pt x="10" y="6"/>
                    <a:pt x="10" y="5"/>
                  </a:cubicBezTo>
                  <a:cubicBezTo>
                    <a:pt x="10" y="4"/>
                    <a:pt x="12" y="5"/>
                    <a:pt x="12" y="4"/>
                  </a:cubicBezTo>
                  <a:cubicBezTo>
                    <a:pt x="12" y="3"/>
                    <a:pt x="12" y="2"/>
                    <a:pt x="12" y="1"/>
                  </a:cubicBezTo>
                  <a:cubicBezTo>
                    <a:pt x="12" y="0"/>
                    <a:pt x="12" y="1"/>
                    <a:pt x="11" y="1"/>
                  </a:cubicBezTo>
                  <a:cubicBezTo>
                    <a:pt x="8" y="1"/>
                    <a:pt x="9" y="2"/>
                    <a:pt x="7" y="4"/>
                  </a:cubicBezTo>
                  <a:cubicBezTo>
                    <a:pt x="6" y="5"/>
                    <a:pt x="3" y="3"/>
                    <a:pt x="2" y="5"/>
                  </a:cubicBezTo>
                  <a:cubicBezTo>
                    <a:pt x="0" y="7"/>
                    <a:pt x="3" y="7"/>
                    <a:pt x="4" y="6"/>
                  </a:cubicBezTo>
                  <a:cubicBezTo>
                    <a:pt x="5" y="5"/>
                    <a:pt x="7" y="6"/>
                    <a:pt x="6" y="8"/>
                  </a:cubicBezTo>
                  <a:cubicBezTo>
                    <a:pt x="6" y="7"/>
                    <a:pt x="4" y="6"/>
                    <a:pt x="4" y="8"/>
                  </a:cubicBezTo>
                  <a:cubicBezTo>
                    <a:pt x="3" y="8"/>
                    <a:pt x="2" y="9"/>
                    <a:pt x="2" y="8"/>
                  </a:cubicBezTo>
                  <a:cubicBezTo>
                    <a:pt x="2" y="9"/>
                    <a:pt x="0" y="7"/>
                    <a:pt x="0" y="9"/>
                  </a:cubicBezTo>
                  <a:cubicBezTo>
                    <a:pt x="0" y="11"/>
                    <a:pt x="0" y="12"/>
                    <a:pt x="0" y="14"/>
                  </a:cubicBezTo>
                  <a:cubicBezTo>
                    <a:pt x="1" y="15"/>
                    <a:pt x="2" y="15"/>
                    <a:pt x="2" y="16"/>
                  </a:cubicBezTo>
                  <a:cubicBezTo>
                    <a:pt x="3" y="18"/>
                    <a:pt x="1" y="19"/>
                    <a:pt x="2" y="20"/>
                  </a:cubicBezTo>
                  <a:cubicBezTo>
                    <a:pt x="4" y="22"/>
                    <a:pt x="8" y="21"/>
                    <a:pt x="10" y="21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658" name="Freeform 655">
              <a:extLst>
                <a:ext uri="{FF2B5EF4-FFF2-40B4-BE49-F238E27FC236}">
                  <a16:creationId xmlns:a16="http://schemas.microsoft.com/office/drawing/2014/main" id="{D33AE82A-4C92-1E44-80F9-E73FD48CEC6A}"/>
                </a:ext>
              </a:extLst>
            </p:cNvPr>
            <p:cNvSpPr>
              <a:spLocks/>
            </p:cNvSpPr>
            <p:nvPr/>
          </p:nvSpPr>
          <p:spPr bwMode="auto">
            <a:xfrm>
              <a:off x="3617921" y="3100833"/>
              <a:ext cx="154078" cy="178824"/>
            </a:xfrm>
            <a:custGeom>
              <a:avLst/>
              <a:gdLst>
                <a:gd name="T0" fmla="*/ 44 w 45"/>
                <a:gd name="T1" fmla="*/ 24 h 52"/>
                <a:gd name="T2" fmla="*/ 43 w 45"/>
                <a:gd name="T3" fmla="*/ 18 h 52"/>
                <a:gd name="T4" fmla="*/ 42 w 45"/>
                <a:gd name="T5" fmla="*/ 12 h 52"/>
                <a:gd name="T6" fmla="*/ 41 w 45"/>
                <a:gd name="T7" fmla="*/ 7 h 52"/>
                <a:gd name="T8" fmla="*/ 38 w 45"/>
                <a:gd name="T9" fmla="*/ 4 h 52"/>
                <a:gd name="T10" fmla="*/ 38 w 45"/>
                <a:gd name="T11" fmla="*/ 2 h 52"/>
                <a:gd name="T12" fmla="*/ 37 w 45"/>
                <a:gd name="T13" fmla="*/ 5 h 52"/>
                <a:gd name="T14" fmla="*/ 33 w 45"/>
                <a:gd name="T15" fmla="*/ 4 h 52"/>
                <a:gd name="T16" fmla="*/ 25 w 45"/>
                <a:gd name="T17" fmla="*/ 7 h 52"/>
                <a:gd name="T18" fmla="*/ 26 w 45"/>
                <a:gd name="T19" fmla="*/ 4 h 52"/>
                <a:gd name="T20" fmla="*/ 21 w 45"/>
                <a:gd name="T21" fmla="*/ 4 h 52"/>
                <a:gd name="T22" fmla="*/ 20 w 45"/>
                <a:gd name="T23" fmla="*/ 1 h 52"/>
                <a:gd name="T24" fmla="*/ 13 w 45"/>
                <a:gd name="T25" fmla="*/ 0 h 52"/>
                <a:gd name="T26" fmla="*/ 15 w 45"/>
                <a:gd name="T27" fmla="*/ 3 h 52"/>
                <a:gd name="T28" fmla="*/ 15 w 45"/>
                <a:gd name="T29" fmla="*/ 6 h 52"/>
                <a:gd name="T30" fmla="*/ 17 w 45"/>
                <a:gd name="T31" fmla="*/ 7 h 52"/>
                <a:gd name="T32" fmla="*/ 20 w 45"/>
                <a:gd name="T33" fmla="*/ 9 h 52"/>
                <a:gd name="T34" fmla="*/ 15 w 45"/>
                <a:gd name="T35" fmla="*/ 8 h 52"/>
                <a:gd name="T36" fmla="*/ 14 w 45"/>
                <a:gd name="T37" fmla="*/ 8 h 52"/>
                <a:gd name="T38" fmla="*/ 13 w 45"/>
                <a:gd name="T39" fmla="*/ 10 h 52"/>
                <a:gd name="T40" fmla="*/ 6 w 45"/>
                <a:gd name="T41" fmla="*/ 10 h 52"/>
                <a:gd name="T42" fmla="*/ 6 w 45"/>
                <a:gd name="T43" fmla="*/ 15 h 52"/>
                <a:gd name="T44" fmla="*/ 6 w 45"/>
                <a:gd name="T45" fmla="*/ 17 h 52"/>
                <a:gd name="T46" fmla="*/ 1 w 45"/>
                <a:gd name="T47" fmla="*/ 22 h 52"/>
                <a:gd name="T48" fmla="*/ 2 w 45"/>
                <a:gd name="T49" fmla="*/ 26 h 52"/>
                <a:gd name="T50" fmla="*/ 2 w 45"/>
                <a:gd name="T51" fmla="*/ 30 h 52"/>
                <a:gd name="T52" fmla="*/ 1 w 45"/>
                <a:gd name="T53" fmla="*/ 33 h 52"/>
                <a:gd name="T54" fmla="*/ 3 w 45"/>
                <a:gd name="T55" fmla="*/ 37 h 52"/>
                <a:gd name="T56" fmla="*/ 11 w 45"/>
                <a:gd name="T57" fmla="*/ 40 h 52"/>
                <a:gd name="T58" fmla="*/ 9 w 45"/>
                <a:gd name="T59" fmla="*/ 49 h 52"/>
                <a:gd name="T60" fmla="*/ 19 w 45"/>
                <a:gd name="T61" fmla="*/ 49 h 52"/>
                <a:gd name="T62" fmla="*/ 23 w 45"/>
                <a:gd name="T63" fmla="*/ 51 h 52"/>
                <a:gd name="T64" fmla="*/ 26 w 45"/>
                <a:gd name="T65" fmla="*/ 50 h 52"/>
                <a:gd name="T66" fmla="*/ 33 w 45"/>
                <a:gd name="T67" fmla="*/ 49 h 52"/>
                <a:gd name="T68" fmla="*/ 36 w 45"/>
                <a:gd name="T69" fmla="*/ 49 h 52"/>
                <a:gd name="T70" fmla="*/ 36 w 45"/>
                <a:gd name="T71" fmla="*/ 45 h 52"/>
                <a:gd name="T72" fmla="*/ 40 w 45"/>
                <a:gd name="T73" fmla="*/ 43 h 52"/>
                <a:gd name="T74" fmla="*/ 35 w 45"/>
                <a:gd name="T75" fmla="*/ 37 h 52"/>
                <a:gd name="T76" fmla="*/ 32 w 45"/>
                <a:gd name="T77" fmla="*/ 31 h 52"/>
                <a:gd name="T78" fmla="*/ 41 w 45"/>
                <a:gd name="T79" fmla="*/ 26 h 52"/>
                <a:gd name="T80" fmla="*/ 44 w 45"/>
                <a:gd name="T81" fmla="*/ 28 h 52"/>
                <a:gd name="T82" fmla="*/ 44 w 45"/>
                <a:gd name="T83" fmla="*/ 24 h 52"/>
                <a:gd name="T84" fmla="*/ 44 w 45"/>
                <a:gd name="T85" fmla="*/ 24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45" h="52">
                  <a:moveTo>
                    <a:pt x="44" y="24"/>
                  </a:moveTo>
                  <a:cubicBezTo>
                    <a:pt x="43" y="22"/>
                    <a:pt x="43" y="20"/>
                    <a:pt x="43" y="18"/>
                  </a:cubicBezTo>
                  <a:cubicBezTo>
                    <a:pt x="42" y="16"/>
                    <a:pt x="41" y="15"/>
                    <a:pt x="42" y="12"/>
                  </a:cubicBezTo>
                  <a:cubicBezTo>
                    <a:pt x="43" y="10"/>
                    <a:pt x="42" y="8"/>
                    <a:pt x="41" y="7"/>
                  </a:cubicBezTo>
                  <a:cubicBezTo>
                    <a:pt x="40" y="6"/>
                    <a:pt x="38" y="5"/>
                    <a:pt x="38" y="4"/>
                  </a:cubicBezTo>
                  <a:cubicBezTo>
                    <a:pt x="38" y="4"/>
                    <a:pt x="39" y="3"/>
                    <a:pt x="38" y="2"/>
                  </a:cubicBezTo>
                  <a:cubicBezTo>
                    <a:pt x="37" y="2"/>
                    <a:pt x="37" y="5"/>
                    <a:pt x="37" y="5"/>
                  </a:cubicBezTo>
                  <a:cubicBezTo>
                    <a:pt x="35" y="5"/>
                    <a:pt x="35" y="4"/>
                    <a:pt x="33" y="4"/>
                  </a:cubicBezTo>
                  <a:cubicBezTo>
                    <a:pt x="31" y="5"/>
                    <a:pt x="28" y="7"/>
                    <a:pt x="25" y="7"/>
                  </a:cubicBezTo>
                  <a:cubicBezTo>
                    <a:pt x="24" y="6"/>
                    <a:pt x="26" y="5"/>
                    <a:pt x="26" y="4"/>
                  </a:cubicBezTo>
                  <a:cubicBezTo>
                    <a:pt x="24" y="4"/>
                    <a:pt x="23" y="5"/>
                    <a:pt x="21" y="4"/>
                  </a:cubicBezTo>
                  <a:cubicBezTo>
                    <a:pt x="20" y="3"/>
                    <a:pt x="23" y="1"/>
                    <a:pt x="20" y="1"/>
                  </a:cubicBezTo>
                  <a:cubicBezTo>
                    <a:pt x="18" y="1"/>
                    <a:pt x="16" y="1"/>
                    <a:pt x="13" y="0"/>
                  </a:cubicBezTo>
                  <a:cubicBezTo>
                    <a:pt x="14" y="1"/>
                    <a:pt x="15" y="1"/>
                    <a:pt x="15" y="3"/>
                  </a:cubicBezTo>
                  <a:cubicBezTo>
                    <a:pt x="14" y="4"/>
                    <a:pt x="14" y="4"/>
                    <a:pt x="15" y="6"/>
                  </a:cubicBezTo>
                  <a:cubicBezTo>
                    <a:pt x="15" y="8"/>
                    <a:pt x="15" y="7"/>
                    <a:pt x="17" y="7"/>
                  </a:cubicBezTo>
                  <a:cubicBezTo>
                    <a:pt x="18" y="7"/>
                    <a:pt x="19" y="8"/>
                    <a:pt x="20" y="9"/>
                  </a:cubicBezTo>
                  <a:cubicBezTo>
                    <a:pt x="19" y="8"/>
                    <a:pt x="16" y="8"/>
                    <a:pt x="15" y="8"/>
                  </a:cubicBezTo>
                  <a:cubicBezTo>
                    <a:pt x="15" y="8"/>
                    <a:pt x="14" y="8"/>
                    <a:pt x="14" y="8"/>
                  </a:cubicBezTo>
                  <a:cubicBezTo>
                    <a:pt x="13" y="9"/>
                    <a:pt x="14" y="10"/>
                    <a:pt x="13" y="10"/>
                  </a:cubicBezTo>
                  <a:cubicBezTo>
                    <a:pt x="11" y="11"/>
                    <a:pt x="7" y="6"/>
                    <a:pt x="6" y="10"/>
                  </a:cubicBezTo>
                  <a:cubicBezTo>
                    <a:pt x="7" y="12"/>
                    <a:pt x="8" y="14"/>
                    <a:pt x="6" y="15"/>
                  </a:cubicBezTo>
                  <a:cubicBezTo>
                    <a:pt x="5" y="17"/>
                    <a:pt x="5" y="15"/>
                    <a:pt x="6" y="17"/>
                  </a:cubicBezTo>
                  <a:cubicBezTo>
                    <a:pt x="6" y="22"/>
                    <a:pt x="0" y="20"/>
                    <a:pt x="1" y="22"/>
                  </a:cubicBezTo>
                  <a:cubicBezTo>
                    <a:pt x="1" y="23"/>
                    <a:pt x="2" y="24"/>
                    <a:pt x="2" y="26"/>
                  </a:cubicBezTo>
                  <a:cubicBezTo>
                    <a:pt x="2" y="28"/>
                    <a:pt x="1" y="28"/>
                    <a:pt x="2" y="30"/>
                  </a:cubicBezTo>
                  <a:cubicBezTo>
                    <a:pt x="3" y="31"/>
                    <a:pt x="0" y="33"/>
                    <a:pt x="1" y="33"/>
                  </a:cubicBezTo>
                  <a:cubicBezTo>
                    <a:pt x="3" y="34"/>
                    <a:pt x="2" y="36"/>
                    <a:pt x="3" y="37"/>
                  </a:cubicBezTo>
                  <a:cubicBezTo>
                    <a:pt x="4" y="40"/>
                    <a:pt x="8" y="39"/>
                    <a:pt x="11" y="40"/>
                  </a:cubicBezTo>
                  <a:cubicBezTo>
                    <a:pt x="11" y="40"/>
                    <a:pt x="9" y="48"/>
                    <a:pt x="9" y="49"/>
                  </a:cubicBezTo>
                  <a:cubicBezTo>
                    <a:pt x="13" y="49"/>
                    <a:pt x="15" y="48"/>
                    <a:pt x="19" y="49"/>
                  </a:cubicBezTo>
                  <a:cubicBezTo>
                    <a:pt x="19" y="49"/>
                    <a:pt x="23" y="52"/>
                    <a:pt x="23" y="51"/>
                  </a:cubicBezTo>
                  <a:cubicBezTo>
                    <a:pt x="24" y="49"/>
                    <a:pt x="25" y="49"/>
                    <a:pt x="26" y="50"/>
                  </a:cubicBezTo>
                  <a:cubicBezTo>
                    <a:pt x="27" y="51"/>
                    <a:pt x="32" y="48"/>
                    <a:pt x="33" y="49"/>
                  </a:cubicBezTo>
                  <a:cubicBezTo>
                    <a:pt x="33" y="49"/>
                    <a:pt x="37" y="50"/>
                    <a:pt x="36" y="49"/>
                  </a:cubicBezTo>
                  <a:cubicBezTo>
                    <a:pt x="35" y="46"/>
                    <a:pt x="34" y="46"/>
                    <a:pt x="36" y="45"/>
                  </a:cubicBezTo>
                  <a:cubicBezTo>
                    <a:pt x="38" y="43"/>
                    <a:pt x="38" y="43"/>
                    <a:pt x="40" y="43"/>
                  </a:cubicBezTo>
                  <a:cubicBezTo>
                    <a:pt x="41" y="42"/>
                    <a:pt x="36" y="38"/>
                    <a:pt x="35" y="37"/>
                  </a:cubicBezTo>
                  <a:cubicBezTo>
                    <a:pt x="34" y="37"/>
                    <a:pt x="31" y="32"/>
                    <a:pt x="32" y="31"/>
                  </a:cubicBezTo>
                  <a:cubicBezTo>
                    <a:pt x="36" y="30"/>
                    <a:pt x="38" y="29"/>
                    <a:pt x="41" y="26"/>
                  </a:cubicBezTo>
                  <a:cubicBezTo>
                    <a:pt x="42" y="25"/>
                    <a:pt x="43" y="29"/>
                    <a:pt x="44" y="28"/>
                  </a:cubicBezTo>
                  <a:cubicBezTo>
                    <a:pt x="45" y="27"/>
                    <a:pt x="45" y="25"/>
                    <a:pt x="44" y="24"/>
                  </a:cubicBezTo>
                  <a:cubicBezTo>
                    <a:pt x="44" y="23"/>
                    <a:pt x="44" y="24"/>
                    <a:pt x="44" y="24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659" name="Freeform 656">
              <a:extLst>
                <a:ext uri="{FF2B5EF4-FFF2-40B4-BE49-F238E27FC236}">
                  <a16:creationId xmlns:a16="http://schemas.microsoft.com/office/drawing/2014/main" id="{CC28C08D-94F1-0A41-8137-8449C228B59A}"/>
                </a:ext>
              </a:extLst>
            </p:cNvPr>
            <p:cNvSpPr>
              <a:spLocks/>
            </p:cNvSpPr>
            <p:nvPr/>
          </p:nvSpPr>
          <p:spPr bwMode="auto">
            <a:xfrm>
              <a:off x="3889616" y="3156127"/>
              <a:ext cx="306980" cy="182354"/>
            </a:xfrm>
            <a:custGeom>
              <a:avLst/>
              <a:gdLst>
                <a:gd name="T0" fmla="*/ 0 w 89"/>
                <a:gd name="T1" fmla="*/ 27 h 53"/>
                <a:gd name="T2" fmla="*/ 9 w 89"/>
                <a:gd name="T3" fmla="*/ 30 h 53"/>
                <a:gd name="T4" fmla="*/ 16 w 89"/>
                <a:gd name="T5" fmla="*/ 31 h 53"/>
                <a:gd name="T6" fmla="*/ 22 w 89"/>
                <a:gd name="T7" fmla="*/ 28 h 53"/>
                <a:gd name="T8" fmla="*/ 33 w 89"/>
                <a:gd name="T9" fmla="*/ 30 h 53"/>
                <a:gd name="T10" fmla="*/ 40 w 89"/>
                <a:gd name="T11" fmla="*/ 41 h 53"/>
                <a:gd name="T12" fmla="*/ 44 w 89"/>
                <a:gd name="T13" fmla="*/ 38 h 53"/>
                <a:gd name="T14" fmla="*/ 47 w 89"/>
                <a:gd name="T15" fmla="*/ 41 h 53"/>
                <a:gd name="T16" fmla="*/ 57 w 89"/>
                <a:gd name="T17" fmla="*/ 42 h 53"/>
                <a:gd name="T18" fmla="*/ 51 w 89"/>
                <a:gd name="T19" fmla="*/ 46 h 53"/>
                <a:gd name="T20" fmla="*/ 55 w 89"/>
                <a:gd name="T21" fmla="*/ 49 h 53"/>
                <a:gd name="T22" fmla="*/ 59 w 89"/>
                <a:gd name="T23" fmla="*/ 51 h 53"/>
                <a:gd name="T24" fmla="*/ 67 w 89"/>
                <a:gd name="T25" fmla="*/ 48 h 53"/>
                <a:gd name="T26" fmla="*/ 72 w 89"/>
                <a:gd name="T27" fmla="*/ 46 h 53"/>
                <a:gd name="T28" fmla="*/ 68 w 89"/>
                <a:gd name="T29" fmla="*/ 46 h 53"/>
                <a:gd name="T30" fmla="*/ 63 w 89"/>
                <a:gd name="T31" fmla="*/ 44 h 53"/>
                <a:gd name="T32" fmla="*/ 72 w 89"/>
                <a:gd name="T33" fmla="*/ 38 h 53"/>
                <a:gd name="T34" fmla="*/ 78 w 89"/>
                <a:gd name="T35" fmla="*/ 35 h 53"/>
                <a:gd name="T36" fmla="*/ 84 w 89"/>
                <a:gd name="T37" fmla="*/ 31 h 53"/>
                <a:gd name="T38" fmla="*/ 87 w 89"/>
                <a:gd name="T39" fmla="*/ 28 h 53"/>
                <a:gd name="T40" fmla="*/ 86 w 89"/>
                <a:gd name="T41" fmla="*/ 26 h 53"/>
                <a:gd name="T42" fmla="*/ 88 w 89"/>
                <a:gd name="T43" fmla="*/ 25 h 53"/>
                <a:gd name="T44" fmla="*/ 86 w 89"/>
                <a:gd name="T45" fmla="*/ 24 h 53"/>
                <a:gd name="T46" fmla="*/ 88 w 89"/>
                <a:gd name="T47" fmla="*/ 21 h 53"/>
                <a:gd name="T48" fmla="*/ 85 w 89"/>
                <a:gd name="T49" fmla="*/ 19 h 53"/>
                <a:gd name="T50" fmla="*/ 82 w 89"/>
                <a:gd name="T51" fmla="*/ 18 h 53"/>
                <a:gd name="T52" fmla="*/ 78 w 89"/>
                <a:gd name="T53" fmla="*/ 18 h 53"/>
                <a:gd name="T54" fmla="*/ 75 w 89"/>
                <a:gd name="T55" fmla="*/ 15 h 53"/>
                <a:gd name="T56" fmla="*/ 72 w 89"/>
                <a:gd name="T57" fmla="*/ 17 h 53"/>
                <a:gd name="T58" fmla="*/ 69 w 89"/>
                <a:gd name="T59" fmla="*/ 14 h 53"/>
                <a:gd name="T60" fmla="*/ 65 w 89"/>
                <a:gd name="T61" fmla="*/ 14 h 53"/>
                <a:gd name="T62" fmla="*/ 64 w 89"/>
                <a:gd name="T63" fmla="*/ 10 h 53"/>
                <a:gd name="T64" fmla="*/ 60 w 89"/>
                <a:gd name="T65" fmla="*/ 9 h 53"/>
                <a:gd name="T66" fmla="*/ 60 w 89"/>
                <a:gd name="T67" fmla="*/ 5 h 53"/>
                <a:gd name="T68" fmla="*/ 58 w 89"/>
                <a:gd name="T69" fmla="*/ 2 h 53"/>
                <a:gd name="T70" fmla="*/ 53 w 89"/>
                <a:gd name="T71" fmla="*/ 1 h 53"/>
                <a:gd name="T72" fmla="*/ 47 w 89"/>
                <a:gd name="T73" fmla="*/ 2 h 53"/>
                <a:gd name="T74" fmla="*/ 43 w 89"/>
                <a:gd name="T75" fmla="*/ 3 h 53"/>
                <a:gd name="T76" fmla="*/ 41 w 89"/>
                <a:gd name="T77" fmla="*/ 9 h 53"/>
                <a:gd name="T78" fmla="*/ 38 w 89"/>
                <a:gd name="T79" fmla="*/ 7 h 53"/>
                <a:gd name="T80" fmla="*/ 36 w 89"/>
                <a:gd name="T81" fmla="*/ 8 h 53"/>
                <a:gd name="T82" fmla="*/ 34 w 89"/>
                <a:gd name="T83" fmla="*/ 6 h 53"/>
                <a:gd name="T84" fmla="*/ 31 w 89"/>
                <a:gd name="T85" fmla="*/ 7 h 53"/>
                <a:gd name="T86" fmla="*/ 29 w 89"/>
                <a:gd name="T87" fmla="*/ 6 h 53"/>
                <a:gd name="T88" fmla="*/ 28 w 89"/>
                <a:gd name="T89" fmla="*/ 8 h 53"/>
                <a:gd name="T90" fmla="*/ 21 w 89"/>
                <a:gd name="T91" fmla="*/ 5 h 53"/>
                <a:gd name="T92" fmla="*/ 12 w 89"/>
                <a:gd name="T93" fmla="*/ 4 h 53"/>
                <a:gd name="T94" fmla="*/ 6 w 89"/>
                <a:gd name="T95" fmla="*/ 6 h 53"/>
                <a:gd name="T96" fmla="*/ 9 w 89"/>
                <a:gd name="T97" fmla="*/ 11 h 53"/>
                <a:gd name="T98" fmla="*/ 10 w 89"/>
                <a:gd name="T99" fmla="*/ 14 h 53"/>
                <a:gd name="T100" fmla="*/ 5 w 89"/>
                <a:gd name="T101" fmla="*/ 16 h 53"/>
                <a:gd name="T102" fmla="*/ 2 w 89"/>
                <a:gd name="T103" fmla="*/ 23 h 53"/>
                <a:gd name="T104" fmla="*/ 0 w 89"/>
                <a:gd name="T105" fmla="*/ 27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89" h="53">
                  <a:moveTo>
                    <a:pt x="0" y="27"/>
                  </a:moveTo>
                  <a:cubicBezTo>
                    <a:pt x="0" y="30"/>
                    <a:pt x="7" y="30"/>
                    <a:pt x="9" y="30"/>
                  </a:cubicBezTo>
                  <a:cubicBezTo>
                    <a:pt x="11" y="30"/>
                    <a:pt x="13" y="32"/>
                    <a:pt x="16" y="31"/>
                  </a:cubicBezTo>
                  <a:cubicBezTo>
                    <a:pt x="17" y="29"/>
                    <a:pt x="20" y="28"/>
                    <a:pt x="22" y="28"/>
                  </a:cubicBezTo>
                  <a:cubicBezTo>
                    <a:pt x="25" y="26"/>
                    <a:pt x="31" y="28"/>
                    <a:pt x="33" y="30"/>
                  </a:cubicBezTo>
                  <a:cubicBezTo>
                    <a:pt x="36" y="34"/>
                    <a:pt x="37" y="38"/>
                    <a:pt x="40" y="41"/>
                  </a:cubicBezTo>
                  <a:cubicBezTo>
                    <a:pt x="42" y="40"/>
                    <a:pt x="42" y="39"/>
                    <a:pt x="44" y="38"/>
                  </a:cubicBezTo>
                  <a:cubicBezTo>
                    <a:pt x="46" y="38"/>
                    <a:pt x="46" y="40"/>
                    <a:pt x="47" y="41"/>
                  </a:cubicBezTo>
                  <a:cubicBezTo>
                    <a:pt x="48" y="42"/>
                    <a:pt x="57" y="43"/>
                    <a:pt x="57" y="42"/>
                  </a:cubicBezTo>
                  <a:cubicBezTo>
                    <a:pt x="57" y="43"/>
                    <a:pt x="51" y="45"/>
                    <a:pt x="51" y="46"/>
                  </a:cubicBezTo>
                  <a:cubicBezTo>
                    <a:pt x="52" y="47"/>
                    <a:pt x="56" y="46"/>
                    <a:pt x="55" y="49"/>
                  </a:cubicBezTo>
                  <a:cubicBezTo>
                    <a:pt x="54" y="51"/>
                    <a:pt x="57" y="53"/>
                    <a:pt x="59" y="51"/>
                  </a:cubicBezTo>
                  <a:cubicBezTo>
                    <a:pt x="61" y="50"/>
                    <a:pt x="64" y="48"/>
                    <a:pt x="67" y="48"/>
                  </a:cubicBezTo>
                  <a:cubicBezTo>
                    <a:pt x="70" y="48"/>
                    <a:pt x="71" y="48"/>
                    <a:pt x="72" y="46"/>
                  </a:cubicBezTo>
                  <a:cubicBezTo>
                    <a:pt x="72" y="46"/>
                    <a:pt x="69" y="46"/>
                    <a:pt x="68" y="46"/>
                  </a:cubicBezTo>
                  <a:cubicBezTo>
                    <a:pt x="66" y="46"/>
                    <a:pt x="64" y="47"/>
                    <a:pt x="63" y="44"/>
                  </a:cubicBezTo>
                  <a:cubicBezTo>
                    <a:pt x="60" y="40"/>
                    <a:pt x="70" y="38"/>
                    <a:pt x="72" y="38"/>
                  </a:cubicBezTo>
                  <a:cubicBezTo>
                    <a:pt x="74" y="37"/>
                    <a:pt x="76" y="36"/>
                    <a:pt x="78" y="35"/>
                  </a:cubicBezTo>
                  <a:cubicBezTo>
                    <a:pt x="79" y="33"/>
                    <a:pt x="81" y="31"/>
                    <a:pt x="84" y="31"/>
                  </a:cubicBezTo>
                  <a:cubicBezTo>
                    <a:pt x="85" y="31"/>
                    <a:pt x="87" y="31"/>
                    <a:pt x="87" y="28"/>
                  </a:cubicBezTo>
                  <a:cubicBezTo>
                    <a:pt x="87" y="27"/>
                    <a:pt x="86" y="27"/>
                    <a:pt x="86" y="26"/>
                  </a:cubicBezTo>
                  <a:cubicBezTo>
                    <a:pt x="86" y="25"/>
                    <a:pt x="88" y="25"/>
                    <a:pt x="88" y="25"/>
                  </a:cubicBezTo>
                  <a:cubicBezTo>
                    <a:pt x="88" y="25"/>
                    <a:pt x="86" y="24"/>
                    <a:pt x="86" y="24"/>
                  </a:cubicBezTo>
                  <a:cubicBezTo>
                    <a:pt x="86" y="23"/>
                    <a:pt x="89" y="23"/>
                    <a:pt x="88" y="21"/>
                  </a:cubicBezTo>
                  <a:cubicBezTo>
                    <a:pt x="88" y="21"/>
                    <a:pt x="86" y="20"/>
                    <a:pt x="85" y="19"/>
                  </a:cubicBezTo>
                  <a:cubicBezTo>
                    <a:pt x="84" y="18"/>
                    <a:pt x="83" y="20"/>
                    <a:pt x="82" y="18"/>
                  </a:cubicBezTo>
                  <a:cubicBezTo>
                    <a:pt x="81" y="17"/>
                    <a:pt x="80" y="17"/>
                    <a:pt x="78" y="18"/>
                  </a:cubicBezTo>
                  <a:cubicBezTo>
                    <a:pt x="77" y="18"/>
                    <a:pt x="76" y="15"/>
                    <a:pt x="75" y="15"/>
                  </a:cubicBezTo>
                  <a:cubicBezTo>
                    <a:pt x="74" y="14"/>
                    <a:pt x="73" y="16"/>
                    <a:pt x="72" y="17"/>
                  </a:cubicBezTo>
                  <a:cubicBezTo>
                    <a:pt x="71" y="17"/>
                    <a:pt x="70" y="14"/>
                    <a:pt x="69" y="14"/>
                  </a:cubicBezTo>
                  <a:cubicBezTo>
                    <a:pt x="68" y="14"/>
                    <a:pt x="65" y="15"/>
                    <a:pt x="65" y="14"/>
                  </a:cubicBezTo>
                  <a:cubicBezTo>
                    <a:pt x="65" y="13"/>
                    <a:pt x="65" y="11"/>
                    <a:pt x="64" y="10"/>
                  </a:cubicBezTo>
                  <a:cubicBezTo>
                    <a:pt x="63" y="9"/>
                    <a:pt x="61" y="10"/>
                    <a:pt x="60" y="9"/>
                  </a:cubicBezTo>
                  <a:cubicBezTo>
                    <a:pt x="59" y="8"/>
                    <a:pt x="58" y="6"/>
                    <a:pt x="60" y="5"/>
                  </a:cubicBezTo>
                  <a:cubicBezTo>
                    <a:pt x="61" y="5"/>
                    <a:pt x="59" y="2"/>
                    <a:pt x="58" y="2"/>
                  </a:cubicBezTo>
                  <a:cubicBezTo>
                    <a:pt x="57" y="1"/>
                    <a:pt x="54" y="2"/>
                    <a:pt x="53" y="1"/>
                  </a:cubicBezTo>
                  <a:cubicBezTo>
                    <a:pt x="50" y="0"/>
                    <a:pt x="50" y="6"/>
                    <a:pt x="47" y="2"/>
                  </a:cubicBezTo>
                  <a:cubicBezTo>
                    <a:pt x="46" y="2"/>
                    <a:pt x="44" y="3"/>
                    <a:pt x="43" y="3"/>
                  </a:cubicBezTo>
                  <a:cubicBezTo>
                    <a:pt x="41" y="4"/>
                    <a:pt x="42" y="9"/>
                    <a:pt x="41" y="9"/>
                  </a:cubicBezTo>
                  <a:cubicBezTo>
                    <a:pt x="40" y="9"/>
                    <a:pt x="39" y="7"/>
                    <a:pt x="38" y="7"/>
                  </a:cubicBezTo>
                  <a:cubicBezTo>
                    <a:pt x="38" y="7"/>
                    <a:pt x="37" y="8"/>
                    <a:pt x="36" y="8"/>
                  </a:cubicBezTo>
                  <a:cubicBezTo>
                    <a:pt x="35" y="8"/>
                    <a:pt x="34" y="7"/>
                    <a:pt x="34" y="6"/>
                  </a:cubicBezTo>
                  <a:cubicBezTo>
                    <a:pt x="34" y="5"/>
                    <a:pt x="32" y="7"/>
                    <a:pt x="31" y="7"/>
                  </a:cubicBezTo>
                  <a:cubicBezTo>
                    <a:pt x="30" y="7"/>
                    <a:pt x="30" y="6"/>
                    <a:pt x="29" y="6"/>
                  </a:cubicBezTo>
                  <a:cubicBezTo>
                    <a:pt x="28" y="6"/>
                    <a:pt x="28" y="7"/>
                    <a:pt x="28" y="8"/>
                  </a:cubicBezTo>
                  <a:cubicBezTo>
                    <a:pt x="28" y="8"/>
                    <a:pt x="21" y="5"/>
                    <a:pt x="21" y="5"/>
                  </a:cubicBezTo>
                  <a:cubicBezTo>
                    <a:pt x="18" y="4"/>
                    <a:pt x="15" y="4"/>
                    <a:pt x="12" y="4"/>
                  </a:cubicBezTo>
                  <a:cubicBezTo>
                    <a:pt x="10" y="4"/>
                    <a:pt x="9" y="6"/>
                    <a:pt x="6" y="6"/>
                  </a:cubicBezTo>
                  <a:cubicBezTo>
                    <a:pt x="6" y="9"/>
                    <a:pt x="9" y="9"/>
                    <a:pt x="9" y="11"/>
                  </a:cubicBezTo>
                  <a:cubicBezTo>
                    <a:pt x="9" y="12"/>
                    <a:pt x="10" y="13"/>
                    <a:pt x="10" y="14"/>
                  </a:cubicBezTo>
                  <a:cubicBezTo>
                    <a:pt x="9" y="15"/>
                    <a:pt x="6" y="15"/>
                    <a:pt x="5" y="16"/>
                  </a:cubicBezTo>
                  <a:cubicBezTo>
                    <a:pt x="2" y="18"/>
                    <a:pt x="3" y="20"/>
                    <a:pt x="2" y="23"/>
                  </a:cubicBezTo>
                  <a:cubicBezTo>
                    <a:pt x="2" y="25"/>
                    <a:pt x="1" y="26"/>
                    <a:pt x="0" y="27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660" name="Freeform 657">
              <a:extLst>
                <a:ext uri="{FF2B5EF4-FFF2-40B4-BE49-F238E27FC236}">
                  <a16:creationId xmlns:a16="http://schemas.microsoft.com/office/drawing/2014/main" id="{29ECBBA9-C793-B142-B6ED-038B31219193}"/>
                </a:ext>
              </a:extLst>
            </p:cNvPr>
            <p:cNvSpPr>
              <a:spLocks/>
            </p:cNvSpPr>
            <p:nvPr/>
          </p:nvSpPr>
          <p:spPr bwMode="auto">
            <a:xfrm>
              <a:off x="3793170" y="3224361"/>
              <a:ext cx="103503" cy="42353"/>
            </a:xfrm>
            <a:custGeom>
              <a:avLst/>
              <a:gdLst>
                <a:gd name="T0" fmla="*/ 30 w 30"/>
                <a:gd name="T1" fmla="*/ 4 h 12"/>
                <a:gd name="T2" fmla="*/ 22 w 30"/>
                <a:gd name="T3" fmla="*/ 0 h 12"/>
                <a:gd name="T4" fmla="*/ 17 w 30"/>
                <a:gd name="T5" fmla="*/ 0 h 12"/>
                <a:gd name="T6" fmla="*/ 14 w 30"/>
                <a:gd name="T7" fmla="*/ 1 h 12"/>
                <a:gd name="T8" fmla="*/ 11 w 30"/>
                <a:gd name="T9" fmla="*/ 0 h 12"/>
                <a:gd name="T10" fmla="*/ 8 w 30"/>
                <a:gd name="T11" fmla="*/ 3 h 12"/>
                <a:gd name="T12" fmla="*/ 3 w 30"/>
                <a:gd name="T13" fmla="*/ 9 h 12"/>
                <a:gd name="T14" fmla="*/ 11 w 30"/>
                <a:gd name="T15" fmla="*/ 11 h 12"/>
                <a:gd name="T16" fmla="*/ 13 w 30"/>
                <a:gd name="T17" fmla="*/ 9 h 12"/>
                <a:gd name="T18" fmla="*/ 18 w 30"/>
                <a:gd name="T19" fmla="*/ 9 h 12"/>
                <a:gd name="T20" fmla="*/ 19 w 30"/>
                <a:gd name="T21" fmla="*/ 6 h 12"/>
                <a:gd name="T22" fmla="*/ 24 w 30"/>
                <a:gd name="T23" fmla="*/ 7 h 12"/>
                <a:gd name="T24" fmla="*/ 28 w 30"/>
                <a:gd name="T25" fmla="*/ 7 h 12"/>
                <a:gd name="T26" fmla="*/ 30 w 30"/>
                <a:gd name="T27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0" h="12">
                  <a:moveTo>
                    <a:pt x="30" y="4"/>
                  </a:moveTo>
                  <a:cubicBezTo>
                    <a:pt x="27" y="2"/>
                    <a:pt x="26" y="0"/>
                    <a:pt x="22" y="0"/>
                  </a:cubicBezTo>
                  <a:cubicBezTo>
                    <a:pt x="20" y="0"/>
                    <a:pt x="19" y="0"/>
                    <a:pt x="17" y="0"/>
                  </a:cubicBezTo>
                  <a:cubicBezTo>
                    <a:pt x="15" y="0"/>
                    <a:pt x="15" y="1"/>
                    <a:pt x="14" y="1"/>
                  </a:cubicBezTo>
                  <a:cubicBezTo>
                    <a:pt x="13" y="1"/>
                    <a:pt x="12" y="0"/>
                    <a:pt x="11" y="0"/>
                  </a:cubicBezTo>
                  <a:cubicBezTo>
                    <a:pt x="10" y="1"/>
                    <a:pt x="9" y="2"/>
                    <a:pt x="8" y="3"/>
                  </a:cubicBezTo>
                  <a:cubicBezTo>
                    <a:pt x="6" y="5"/>
                    <a:pt x="0" y="4"/>
                    <a:pt x="3" y="9"/>
                  </a:cubicBezTo>
                  <a:cubicBezTo>
                    <a:pt x="4" y="11"/>
                    <a:pt x="8" y="12"/>
                    <a:pt x="11" y="11"/>
                  </a:cubicBezTo>
                  <a:cubicBezTo>
                    <a:pt x="12" y="11"/>
                    <a:pt x="12" y="9"/>
                    <a:pt x="13" y="9"/>
                  </a:cubicBezTo>
                  <a:cubicBezTo>
                    <a:pt x="15" y="9"/>
                    <a:pt x="17" y="9"/>
                    <a:pt x="18" y="9"/>
                  </a:cubicBezTo>
                  <a:cubicBezTo>
                    <a:pt x="19" y="9"/>
                    <a:pt x="19" y="7"/>
                    <a:pt x="19" y="6"/>
                  </a:cubicBezTo>
                  <a:cubicBezTo>
                    <a:pt x="20" y="5"/>
                    <a:pt x="23" y="7"/>
                    <a:pt x="24" y="7"/>
                  </a:cubicBezTo>
                  <a:cubicBezTo>
                    <a:pt x="25" y="7"/>
                    <a:pt x="27" y="7"/>
                    <a:pt x="28" y="7"/>
                  </a:cubicBezTo>
                  <a:cubicBezTo>
                    <a:pt x="29" y="7"/>
                    <a:pt x="29" y="5"/>
                    <a:pt x="30" y="4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661" name="Freeform 658">
              <a:extLst>
                <a:ext uri="{FF2B5EF4-FFF2-40B4-BE49-F238E27FC236}">
                  <a16:creationId xmlns:a16="http://schemas.microsoft.com/office/drawing/2014/main" id="{56516E0E-593A-0749-AF46-AC99C0CA84AF}"/>
                </a:ext>
              </a:extLst>
            </p:cNvPr>
            <p:cNvSpPr>
              <a:spLocks/>
            </p:cNvSpPr>
            <p:nvPr/>
          </p:nvSpPr>
          <p:spPr bwMode="auto">
            <a:xfrm>
              <a:off x="3907257" y="3069067"/>
              <a:ext cx="162311" cy="121178"/>
            </a:xfrm>
            <a:custGeom>
              <a:avLst/>
              <a:gdLst>
                <a:gd name="T0" fmla="*/ 11 w 47"/>
                <a:gd name="T1" fmla="*/ 29 h 35"/>
                <a:gd name="T2" fmla="*/ 18 w 47"/>
                <a:gd name="T3" fmla="*/ 30 h 35"/>
                <a:gd name="T4" fmla="*/ 23 w 47"/>
                <a:gd name="T5" fmla="*/ 33 h 35"/>
                <a:gd name="T6" fmla="*/ 25 w 47"/>
                <a:gd name="T7" fmla="*/ 31 h 35"/>
                <a:gd name="T8" fmla="*/ 29 w 47"/>
                <a:gd name="T9" fmla="*/ 32 h 35"/>
                <a:gd name="T10" fmla="*/ 33 w 47"/>
                <a:gd name="T11" fmla="*/ 32 h 35"/>
                <a:gd name="T12" fmla="*/ 36 w 47"/>
                <a:gd name="T13" fmla="*/ 33 h 35"/>
                <a:gd name="T14" fmla="*/ 38 w 47"/>
                <a:gd name="T15" fmla="*/ 28 h 35"/>
                <a:gd name="T16" fmla="*/ 42 w 47"/>
                <a:gd name="T17" fmla="*/ 27 h 35"/>
                <a:gd name="T18" fmla="*/ 40 w 47"/>
                <a:gd name="T19" fmla="*/ 22 h 35"/>
                <a:gd name="T20" fmla="*/ 44 w 47"/>
                <a:gd name="T21" fmla="*/ 21 h 35"/>
                <a:gd name="T22" fmla="*/ 45 w 47"/>
                <a:gd name="T23" fmla="*/ 17 h 35"/>
                <a:gd name="T24" fmla="*/ 42 w 47"/>
                <a:gd name="T25" fmla="*/ 15 h 35"/>
                <a:gd name="T26" fmla="*/ 39 w 47"/>
                <a:gd name="T27" fmla="*/ 11 h 35"/>
                <a:gd name="T28" fmla="*/ 38 w 47"/>
                <a:gd name="T29" fmla="*/ 6 h 35"/>
                <a:gd name="T30" fmla="*/ 35 w 47"/>
                <a:gd name="T31" fmla="*/ 2 h 35"/>
                <a:gd name="T32" fmla="*/ 33 w 47"/>
                <a:gd name="T33" fmla="*/ 2 h 35"/>
                <a:gd name="T34" fmla="*/ 30 w 47"/>
                <a:gd name="T35" fmla="*/ 1 h 35"/>
                <a:gd name="T36" fmla="*/ 28 w 47"/>
                <a:gd name="T37" fmla="*/ 2 h 35"/>
                <a:gd name="T38" fmla="*/ 25 w 47"/>
                <a:gd name="T39" fmla="*/ 0 h 35"/>
                <a:gd name="T40" fmla="*/ 22 w 47"/>
                <a:gd name="T41" fmla="*/ 2 h 35"/>
                <a:gd name="T42" fmla="*/ 17 w 47"/>
                <a:gd name="T43" fmla="*/ 3 h 35"/>
                <a:gd name="T44" fmla="*/ 17 w 47"/>
                <a:gd name="T45" fmla="*/ 6 h 35"/>
                <a:gd name="T46" fmla="*/ 13 w 47"/>
                <a:gd name="T47" fmla="*/ 9 h 35"/>
                <a:gd name="T48" fmla="*/ 12 w 47"/>
                <a:gd name="T49" fmla="*/ 13 h 35"/>
                <a:gd name="T50" fmla="*/ 8 w 47"/>
                <a:gd name="T51" fmla="*/ 14 h 35"/>
                <a:gd name="T52" fmla="*/ 1 w 47"/>
                <a:gd name="T53" fmla="*/ 16 h 35"/>
                <a:gd name="T54" fmla="*/ 2 w 47"/>
                <a:gd name="T55" fmla="*/ 24 h 35"/>
                <a:gd name="T56" fmla="*/ 1 w 47"/>
                <a:gd name="T57" fmla="*/ 27 h 35"/>
                <a:gd name="T58" fmla="*/ 1 w 47"/>
                <a:gd name="T59" fmla="*/ 31 h 35"/>
                <a:gd name="T60" fmla="*/ 5 w 47"/>
                <a:gd name="T61" fmla="*/ 30 h 35"/>
                <a:gd name="T62" fmla="*/ 11 w 47"/>
                <a:gd name="T63" fmla="*/ 29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7" h="35">
                  <a:moveTo>
                    <a:pt x="11" y="29"/>
                  </a:moveTo>
                  <a:cubicBezTo>
                    <a:pt x="14" y="29"/>
                    <a:pt x="16" y="30"/>
                    <a:pt x="18" y="30"/>
                  </a:cubicBezTo>
                  <a:cubicBezTo>
                    <a:pt x="18" y="30"/>
                    <a:pt x="23" y="33"/>
                    <a:pt x="23" y="33"/>
                  </a:cubicBezTo>
                  <a:cubicBezTo>
                    <a:pt x="23" y="32"/>
                    <a:pt x="24" y="29"/>
                    <a:pt x="25" y="31"/>
                  </a:cubicBezTo>
                  <a:cubicBezTo>
                    <a:pt x="27" y="34"/>
                    <a:pt x="28" y="29"/>
                    <a:pt x="29" y="32"/>
                  </a:cubicBezTo>
                  <a:cubicBezTo>
                    <a:pt x="30" y="34"/>
                    <a:pt x="32" y="32"/>
                    <a:pt x="33" y="32"/>
                  </a:cubicBezTo>
                  <a:cubicBezTo>
                    <a:pt x="34" y="31"/>
                    <a:pt x="36" y="35"/>
                    <a:pt x="36" y="33"/>
                  </a:cubicBezTo>
                  <a:cubicBezTo>
                    <a:pt x="37" y="31"/>
                    <a:pt x="36" y="29"/>
                    <a:pt x="38" y="28"/>
                  </a:cubicBezTo>
                  <a:cubicBezTo>
                    <a:pt x="39" y="28"/>
                    <a:pt x="41" y="27"/>
                    <a:pt x="42" y="27"/>
                  </a:cubicBezTo>
                  <a:cubicBezTo>
                    <a:pt x="41" y="26"/>
                    <a:pt x="40" y="24"/>
                    <a:pt x="40" y="22"/>
                  </a:cubicBezTo>
                  <a:cubicBezTo>
                    <a:pt x="40" y="20"/>
                    <a:pt x="42" y="22"/>
                    <a:pt x="44" y="21"/>
                  </a:cubicBezTo>
                  <a:cubicBezTo>
                    <a:pt x="46" y="21"/>
                    <a:pt x="47" y="19"/>
                    <a:pt x="45" y="17"/>
                  </a:cubicBezTo>
                  <a:cubicBezTo>
                    <a:pt x="44" y="16"/>
                    <a:pt x="43" y="17"/>
                    <a:pt x="42" y="15"/>
                  </a:cubicBezTo>
                  <a:cubicBezTo>
                    <a:pt x="41" y="14"/>
                    <a:pt x="40" y="13"/>
                    <a:pt x="39" y="11"/>
                  </a:cubicBezTo>
                  <a:cubicBezTo>
                    <a:pt x="38" y="10"/>
                    <a:pt x="38" y="8"/>
                    <a:pt x="38" y="6"/>
                  </a:cubicBezTo>
                  <a:cubicBezTo>
                    <a:pt x="39" y="4"/>
                    <a:pt x="36" y="2"/>
                    <a:pt x="35" y="2"/>
                  </a:cubicBezTo>
                  <a:cubicBezTo>
                    <a:pt x="34" y="1"/>
                    <a:pt x="34" y="2"/>
                    <a:pt x="33" y="2"/>
                  </a:cubicBezTo>
                  <a:cubicBezTo>
                    <a:pt x="31" y="3"/>
                    <a:pt x="31" y="2"/>
                    <a:pt x="30" y="1"/>
                  </a:cubicBezTo>
                  <a:cubicBezTo>
                    <a:pt x="29" y="0"/>
                    <a:pt x="29" y="2"/>
                    <a:pt x="28" y="2"/>
                  </a:cubicBezTo>
                  <a:cubicBezTo>
                    <a:pt x="27" y="2"/>
                    <a:pt x="25" y="0"/>
                    <a:pt x="25" y="0"/>
                  </a:cubicBezTo>
                  <a:cubicBezTo>
                    <a:pt x="23" y="0"/>
                    <a:pt x="23" y="2"/>
                    <a:pt x="22" y="2"/>
                  </a:cubicBezTo>
                  <a:cubicBezTo>
                    <a:pt x="20" y="3"/>
                    <a:pt x="19" y="3"/>
                    <a:pt x="17" y="3"/>
                  </a:cubicBezTo>
                  <a:cubicBezTo>
                    <a:pt x="16" y="4"/>
                    <a:pt x="17" y="6"/>
                    <a:pt x="17" y="6"/>
                  </a:cubicBezTo>
                  <a:cubicBezTo>
                    <a:pt x="16" y="8"/>
                    <a:pt x="13" y="7"/>
                    <a:pt x="13" y="9"/>
                  </a:cubicBezTo>
                  <a:cubicBezTo>
                    <a:pt x="12" y="10"/>
                    <a:pt x="12" y="11"/>
                    <a:pt x="12" y="13"/>
                  </a:cubicBezTo>
                  <a:cubicBezTo>
                    <a:pt x="12" y="14"/>
                    <a:pt x="9" y="14"/>
                    <a:pt x="8" y="14"/>
                  </a:cubicBezTo>
                  <a:cubicBezTo>
                    <a:pt x="5" y="15"/>
                    <a:pt x="4" y="16"/>
                    <a:pt x="1" y="16"/>
                  </a:cubicBezTo>
                  <a:cubicBezTo>
                    <a:pt x="2" y="19"/>
                    <a:pt x="5" y="21"/>
                    <a:pt x="2" y="24"/>
                  </a:cubicBezTo>
                  <a:cubicBezTo>
                    <a:pt x="0" y="25"/>
                    <a:pt x="0" y="26"/>
                    <a:pt x="1" y="27"/>
                  </a:cubicBezTo>
                  <a:cubicBezTo>
                    <a:pt x="3" y="28"/>
                    <a:pt x="1" y="30"/>
                    <a:pt x="1" y="31"/>
                  </a:cubicBezTo>
                  <a:cubicBezTo>
                    <a:pt x="3" y="31"/>
                    <a:pt x="4" y="31"/>
                    <a:pt x="5" y="30"/>
                  </a:cubicBezTo>
                  <a:cubicBezTo>
                    <a:pt x="7" y="29"/>
                    <a:pt x="10" y="29"/>
                    <a:pt x="11" y="29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662" name="Freeform 659">
              <a:extLst>
                <a:ext uri="{FF2B5EF4-FFF2-40B4-BE49-F238E27FC236}">
                  <a16:creationId xmlns:a16="http://schemas.microsoft.com/office/drawing/2014/main" id="{6F28008A-F713-994C-AEF0-51886F059A2E}"/>
                </a:ext>
              </a:extLst>
            </p:cNvPr>
            <p:cNvSpPr>
              <a:spLocks/>
            </p:cNvSpPr>
            <p:nvPr/>
          </p:nvSpPr>
          <p:spPr bwMode="auto">
            <a:xfrm>
              <a:off x="3869620" y="3062008"/>
              <a:ext cx="99974" cy="65883"/>
            </a:xfrm>
            <a:custGeom>
              <a:avLst/>
              <a:gdLst>
                <a:gd name="T0" fmla="*/ 16 w 29"/>
                <a:gd name="T1" fmla="*/ 18 h 19"/>
                <a:gd name="T2" fmla="*/ 23 w 29"/>
                <a:gd name="T3" fmla="*/ 15 h 19"/>
                <a:gd name="T4" fmla="*/ 23 w 29"/>
                <a:gd name="T5" fmla="*/ 12 h 19"/>
                <a:gd name="T6" fmla="*/ 27 w 29"/>
                <a:gd name="T7" fmla="*/ 9 h 19"/>
                <a:gd name="T8" fmla="*/ 26 w 29"/>
                <a:gd name="T9" fmla="*/ 4 h 19"/>
                <a:gd name="T10" fmla="*/ 19 w 29"/>
                <a:gd name="T11" fmla="*/ 1 h 19"/>
                <a:gd name="T12" fmla="*/ 10 w 29"/>
                <a:gd name="T13" fmla="*/ 1 h 19"/>
                <a:gd name="T14" fmla="*/ 0 w 29"/>
                <a:gd name="T15" fmla="*/ 4 h 19"/>
                <a:gd name="T16" fmla="*/ 1 w 29"/>
                <a:gd name="T17" fmla="*/ 6 h 19"/>
                <a:gd name="T18" fmla="*/ 2 w 29"/>
                <a:gd name="T19" fmla="*/ 9 h 19"/>
                <a:gd name="T20" fmla="*/ 5 w 29"/>
                <a:gd name="T21" fmla="*/ 10 h 19"/>
                <a:gd name="T22" fmla="*/ 9 w 29"/>
                <a:gd name="T23" fmla="*/ 11 h 19"/>
                <a:gd name="T24" fmla="*/ 8 w 29"/>
                <a:gd name="T25" fmla="*/ 15 h 19"/>
                <a:gd name="T26" fmla="*/ 12 w 29"/>
                <a:gd name="T27" fmla="*/ 18 h 19"/>
                <a:gd name="T28" fmla="*/ 16 w 29"/>
                <a:gd name="T29" fmla="*/ 18 h 19"/>
                <a:gd name="T30" fmla="*/ 16 w 29"/>
                <a:gd name="T31" fmla="*/ 18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9" h="19">
                  <a:moveTo>
                    <a:pt x="16" y="18"/>
                  </a:moveTo>
                  <a:cubicBezTo>
                    <a:pt x="18" y="16"/>
                    <a:pt x="21" y="16"/>
                    <a:pt x="23" y="15"/>
                  </a:cubicBezTo>
                  <a:cubicBezTo>
                    <a:pt x="23" y="14"/>
                    <a:pt x="23" y="13"/>
                    <a:pt x="23" y="12"/>
                  </a:cubicBezTo>
                  <a:cubicBezTo>
                    <a:pt x="24" y="10"/>
                    <a:pt x="25" y="10"/>
                    <a:pt x="27" y="9"/>
                  </a:cubicBezTo>
                  <a:cubicBezTo>
                    <a:pt x="29" y="8"/>
                    <a:pt x="28" y="5"/>
                    <a:pt x="26" y="4"/>
                  </a:cubicBezTo>
                  <a:cubicBezTo>
                    <a:pt x="24" y="3"/>
                    <a:pt x="22" y="2"/>
                    <a:pt x="19" y="1"/>
                  </a:cubicBezTo>
                  <a:cubicBezTo>
                    <a:pt x="17" y="0"/>
                    <a:pt x="13" y="1"/>
                    <a:pt x="10" y="1"/>
                  </a:cubicBezTo>
                  <a:cubicBezTo>
                    <a:pt x="8" y="1"/>
                    <a:pt x="0" y="0"/>
                    <a:pt x="0" y="4"/>
                  </a:cubicBezTo>
                  <a:cubicBezTo>
                    <a:pt x="0" y="4"/>
                    <a:pt x="1" y="5"/>
                    <a:pt x="1" y="6"/>
                  </a:cubicBezTo>
                  <a:cubicBezTo>
                    <a:pt x="2" y="7"/>
                    <a:pt x="1" y="8"/>
                    <a:pt x="2" y="9"/>
                  </a:cubicBezTo>
                  <a:cubicBezTo>
                    <a:pt x="3" y="9"/>
                    <a:pt x="4" y="11"/>
                    <a:pt x="5" y="10"/>
                  </a:cubicBezTo>
                  <a:cubicBezTo>
                    <a:pt x="7" y="10"/>
                    <a:pt x="9" y="9"/>
                    <a:pt x="9" y="11"/>
                  </a:cubicBezTo>
                  <a:cubicBezTo>
                    <a:pt x="9" y="12"/>
                    <a:pt x="9" y="14"/>
                    <a:pt x="8" y="15"/>
                  </a:cubicBezTo>
                  <a:cubicBezTo>
                    <a:pt x="11" y="15"/>
                    <a:pt x="11" y="15"/>
                    <a:pt x="12" y="18"/>
                  </a:cubicBezTo>
                  <a:cubicBezTo>
                    <a:pt x="13" y="18"/>
                    <a:pt x="16" y="18"/>
                    <a:pt x="16" y="18"/>
                  </a:cubicBezTo>
                  <a:cubicBezTo>
                    <a:pt x="17" y="17"/>
                    <a:pt x="15" y="19"/>
                    <a:pt x="16" y="18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663" name="Freeform 660">
              <a:extLst>
                <a:ext uri="{FF2B5EF4-FFF2-40B4-BE49-F238E27FC236}">
                  <a16:creationId xmlns:a16="http://schemas.microsoft.com/office/drawing/2014/main" id="{114571A7-18B5-4C43-B7A3-87606D793C1B}"/>
                </a:ext>
              </a:extLst>
            </p:cNvPr>
            <p:cNvSpPr>
              <a:spLocks/>
            </p:cNvSpPr>
            <p:nvPr/>
          </p:nvSpPr>
          <p:spPr bwMode="auto">
            <a:xfrm>
              <a:off x="3869620" y="3020832"/>
              <a:ext cx="123498" cy="62354"/>
            </a:xfrm>
            <a:custGeom>
              <a:avLst/>
              <a:gdLst>
                <a:gd name="T0" fmla="*/ 11 w 36"/>
                <a:gd name="T1" fmla="*/ 13 h 18"/>
                <a:gd name="T2" fmla="*/ 19 w 36"/>
                <a:gd name="T3" fmla="*/ 12 h 18"/>
                <a:gd name="T4" fmla="*/ 25 w 36"/>
                <a:gd name="T5" fmla="*/ 15 h 18"/>
                <a:gd name="T6" fmla="*/ 29 w 36"/>
                <a:gd name="T7" fmla="*/ 17 h 18"/>
                <a:gd name="T8" fmla="*/ 33 w 36"/>
                <a:gd name="T9" fmla="*/ 16 h 18"/>
                <a:gd name="T10" fmla="*/ 36 w 36"/>
                <a:gd name="T11" fmla="*/ 14 h 18"/>
                <a:gd name="T12" fmla="*/ 34 w 36"/>
                <a:gd name="T13" fmla="*/ 8 h 18"/>
                <a:gd name="T14" fmla="*/ 31 w 36"/>
                <a:gd name="T15" fmla="*/ 4 h 18"/>
                <a:gd name="T16" fmla="*/ 25 w 36"/>
                <a:gd name="T17" fmla="*/ 3 h 18"/>
                <a:gd name="T18" fmla="*/ 18 w 36"/>
                <a:gd name="T19" fmla="*/ 1 h 18"/>
                <a:gd name="T20" fmla="*/ 17 w 36"/>
                <a:gd name="T21" fmla="*/ 5 h 18"/>
                <a:gd name="T22" fmla="*/ 15 w 36"/>
                <a:gd name="T23" fmla="*/ 7 h 18"/>
                <a:gd name="T24" fmla="*/ 8 w 36"/>
                <a:gd name="T25" fmla="*/ 4 h 18"/>
                <a:gd name="T26" fmla="*/ 0 w 36"/>
                <a:gd name="T27" fmla="*/ 15 h 18"/>
                <a:gd name="T28" fmla="*/ 11 w 36"/>
                <a:gd name="T29" fmla="*/ 13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6" h="18">
                  <a:moveTo>
                    <a:pt x="11" y="13"/>
                  </a:moveTo>
                  <a:cubicBezTo>
                    <a:pt x="14" y="13"/>
                    <a:pt x="16" y="12"/>
                    <a:pt x="19" y="12"/>
                  </a:cubicBezTo>
                  <a:cubicBezTo>
                    <a:pt x="20" y="12"/>
                    <a:pt x="24" y="14"/>
                    <a:pt x="25" y="15"/>
                  </a:cubicBezTo>
                  <a:cubicBezTo>
                    <a:pt x="26" y="16"/>
                    <a:pt x="27" y="18"/>
                    <a:pt x="29" y="17"/>
                  </a:cubicBezTo>
                  <a:cubicBezTo>
                    <a:pt x="30" y="17"/>
                    <a:pt x="31" y="16"/>
                    <a:pt x="33" y="16"/>
                  </a:cubicBezTo>
                  <a:cubicBezTo>
                    <a:pt x="34" y="16"/>
                    <a:pt x="34" y="14"/>
                    <a:pt x="36" y="14"/>
                  </a:cubicBezTo>
                  <a:cubicBezTo>
                    <a:pt x="35" y="12"/>
                    <a:pt x="33" y="9"/>
                    <a:pt x="34" y="8"/>
                  </a:cubicBezTo>
                  <a:cubicBezTo>
                    <a:pt x="35" y="6"/>
                    <a:pt x="32" y="4"/>
                    <a:pt x="31" y="4"/>
                  </a:cubicBezTo>
                  <a:cubicBezTo>
                    <a:pt x="29" y="3"/>
                    <a:pt x="27" y="5"/>
                    <a:pt x="25" y="3"/>
                  </a:cubicBezTo>
                  <a:cubicBezTo>
                    <a:pt x="22" y="1"/>
                    <a:pt x="21" y="0"/>
                    <a:pt x="18" y="1"/>
                  </a:cubicBezTo>
                  <a:cubicBezTo>
                    <a:pt x="16" y="2"/>
                    <a:pt x="17" y="3"/>
                    <a:pt x="17" y="5"/>
                  </a:cubicBezTo>
                  <a:cubicBezTo>
                    <a:pt x="16" y="6"/>
                    <a:pt x="16" y="7"/>
                    <a:pt x="15" y="7"/>
                  </a:cubicBezTo>
                  <a:cubicBezTo>
                    <a:pt x="12" y="9"/>
                    <a:pt x="10" y="5"/>
                    <a:pt x="8" y="4"/>
                  </a:cubicBezTo>
                  <a:cubicBezTo>
                    <a:pt x="3" y="0"/>
                    <a:pt x="0" y="11"/>
                    <a:pt x="0" y="15"/>
                  </a:cubicBezTo>
                  <a:cubicBezTo>
                    <a:pt x="4" y="13"/>
                    <a:pt x="7" y="13"/>
                    <a:pt x="11" y="13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664" name="Freeform 661">
              <a:extLst>
                <a:ext uri="{FF2B5EF4-FFF2-40B4-BE49-F238E27FC236}">
                  <a16:creationId xmlns:a16="http://schemas.microsoft.com/office/drawing/2014/main" id="{318FD57F-997A-3F48-B2EF-17F05913F0B5}"/>
                </a:ext>
              </a:extLst>
            </p:cNvPr>
            <p:cNvSpPr>
              <a:spLocks/>
            </p:cNvSpPr>
            <p:nvPr/>
          </p:nvSpPr>
          <p:spPr bwMode="auto">
            <a:xfrm>
              <a:off x="3907257" y="2983185"/>
              <a:ext cx="82332" cy="51764"/>
            </a:xfrm>
            <a:custGeom>
              <a:avLst/>
              <a:gdLst>
                <a:gd name="T0" fmla="*/ 16 w 24"/>
                <a:gd name="T1" fmla="*/ 15 h 15"/>
                <a:gd name="T2" fmla="*/ 20 w 24"/>
                <a:gd name="T3" fmla="*/ 15 h 15"/>
                <a:gd name="T4" fmla="*/ 22 w 24"/>
                <a:gd name="T5" fmla="*/ 13 h 15"/>
                <a:gd name="T6" fmla="*/ 22 w 24"/>
                <a:gd name="T7" fmla="*/ 10 h 15"/>
                <a:gd name="T8" fmla="*/ 21 w 24"/>
                <a:gd name="T9" fmla="*/ 5 h 15"/>
                <a:gd name="T10" fmla="*/ 24 w 24"/>
                <a:gd name="T11" fmla="*/ 0 h 15"/>
                <a:gd name="T12" fmla="*/ 12 w 24"/>
                <a:gd name="T13" fmla="*/ 0 h 15"/>
                <a:gd name="T14" fmla="*/ 6 w 24"/>
                <a:gd name="T15" fmla="*/ 1 h 15"/>
                <a:gd name="T16" fmla="*/ 0 w 24"/>
                <a:gd name="T17" fmla="*/ 5 h 15"/>
                <a:gd name="T18" fmla="*/ 2 w 24"/>
                <a:gd name="T19" fmla="*/ 6 h 15"/>
                <a:gd name="T20" fmla="*/ 2 w 24"/>
                <a:gd name="T21" fmla="*/ 8 h 15"/>
                <a:gd name="T22" fmla="*/ 7 w 24"/>
                <a:gd name="T23" fmla="*/ 9 h 15"/>
                <a:gd name="T24" fmla="*/ 6 w 24"/>
                <a:gd name="T25" fmla="*/ 13 h 15"/>
                <a:gd name="T26" fmla="*/ 11 w 24"/>
                <a:gd name="T27" fmla="*/ 12 h 15"/>
                <a:gd name="T28" fmla="*/ 16 w 24"/>
                <a:gd name="T29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4" h="15">
                  <a:moveTo>
                    <a:pt x="16" y="15"/>
                  </a:moveTo>
                  <a:cubicBezTo>
                    <a:pt x="17" y="15"/>
                    <a:pt x="19" y="15"/>
                    <a:pt x="20" y="15"/>
                  </a:cubicBezTo>
                  <a:cubicBezTo>
                    <a:pt x="20" y="14"/>
                    <a:pt x="22" y="14"/>
                    <a:pt x="22" y="13"/>
                  </a:cubicBezTo>
                  <a:cubicBezTo>
                    <a:pt x="22" y="12"/>
                    <a:pt x="22" y="11"/>
                    <a:pt x="22" y="10"/>
                  </a:cubicBezTo>
                  <a:cubicBezTo>
                    <a:pt x="21" y="8"/>
                    <a:pt x="20" y="7"/>
                    <a:pt x="21" y="5"/>
                  </a:cubicBezTo>
                  <a:cubicBezTo>
                    <a:pt x="23" y="4"/>
                    <a:pt x="24" y="2"/>
                    <a:pt x="24" y="0"/>
                  </a:cubicBezTo>
                  <a:cubicBezTo>
                    <a:pt x="22" y="3"/>
                    <a:pt x="15" y="0"/>
                    <a:pt x="12" y="0"/>
                  </a:cubicBezTo>
                  <a:cubicBezTo>
                    <a:pt x="10" y="0"/>
                    <a:pt x="8" y="0"/>
                    <a:pt x="6" y="1"/>
                  </a:cubicBezTo>
                  <a:cubicBezTo>
                    <a:pt x="5" y="1"/>
                    <a:pt x="0" y="5"/>
                    <a:pt x="0" y="5"/>
                  </a:cubicBezTo>
                  <a:cubicBezTo>
                    <a:pt x="0" y="6"/>
                    <a:pt x="3" y="5"/>
                    <a:pt x="2" y="6"/>
                  </a:cubicBezTo>
                  <a:cubicBezTo>
                    <a:pt x="2" y="7"/>
                    <a:pt x="2" y="7"/>
                    <a:pt x="2" y="8"/>
                  </a:cubicBezTo>
                  <a:cubicBezTo>
                    <a:pt x="3" y="10"/>
                    <a:pt x="7" y="9"/>
                    <a:pt x="7" y="9"/>
                  </a:cubicBezTo>
                  <a:cubicBezTo>
                    <a:pt x="7" y="10"/>
                    <a:pt x="6" y="12"/>
                    <a:pt x="6" y="13"/>
                  </a:cubicBezTo>
                  <a:cubicBezTo>
                    <a:pt x="7" y="12"/>
                    <a:pt x="9" y="11"/>
                    <a:pt x="11" y="12"/>
                  </a:cubicBezTo>
                  <a:cubicBezTo>
                    <a:pt x="13" y="13"/>
                    <a:pt x="14" y="15"/>
                    <a:pt x="16" y="15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665" name="Freeform 662">
              <a:extLst>
                <a:ext uri="{FF2B5EF4-FFF2-40B4-BE49-F238E27FC236}">
                  <a16:creationId xmlns:a16="http://schemas.microsoft.com/office/drawing/2014/main" id="{75BC8610-BCCD-D84E-9CAD-76A633B1DA03}"/>
                </a:ext>
              </a:extLst>
            </p:cNvPr>
            <p:cNvSpPr>
              <a:spLocks/>
            </p:cNvSpPr>
            <p:nvPr/>
          </p:nvSpPr>
          <p:spPr bwMode="auto">
            <a:xfrm>
              <a:off x="3844922" y="3090244"/>
              <a:ext cx="55280" cy="27059"/>
            </a:xfrm>
            <a:custGeom>
              <a:avLst/>
              <a:gdLst>
                <a:gd name="T0" fmla="*/ 16 w 16"/>
                <a:gd name="T1" fmla="*/ 4 h 8"/>
                <a:gd name="T2" fmla="*/ 12 w 16"/>
                <a:gd name="T3" fmla="*/ 2 h 8"/>
                <a:gd name="T4" fmla="*/ 8 w 16"/>
                <a:gd name="T5" fmla="*/ 0 h 8"/>
                <a:gd name="T6" fmla="*/ 7 w 16"/>
                <a:gd name="T7" fmla="*/ 3 h 8"/>
                <a:gd name="T8" fmla="*/ 5 w 16"/>
                <a:gd name="T9" fmla="*/ 2 h 8"/>
                <a:gd name="T10" fmla="*/ 2 w 16"/>
                <a:gd name="T11" fmla="*/ 3 h 8"/>
                <a:gd name="T12" fmla="*/ 0 w 16"/>
                <a:gd name="T13" fmla="*/ 5 h 8"/>
                <a:gd name="T14" fmla="*/ 0 w 16"/>
                <a:gd name="T15" fmla="*/ 6 h 8"/>
                <a:gd name="T16" fmla="*/ 2 w 16"/>
                <a:gd name="T17" fmla="*/ 6 h 8"/>
                <a:gd name="T18" fmla="*/ 8 w 16"/>
                <a:gd name="T19" fmla="*/ 7 h 8"/>
                <a:gd name="T20" fmla="*/ 16 w 16"/>
                <a:gd name="T21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6" h="8">
                  <a:moveTo>
                    <a:pt x="16" y="4"/>
                  </a:moveTo>
                  <a:cubicBezTo>
                    <a:pt x="16" y="1"/>
                    <a:pt x="14" y="2"/>
                    <a:pt x="12" y="2"/>
                  </a:cubicBezTo>
                  <a:cubicBezTo>
                    <a:pt x="11" y="3"/>
                    <a:pt x="10" y="1"/>
                    <a:pt x="8" y="0"/>
                  </a:cubicBezTo>
                  <a:cubicBezTo>
                    <a:pt x="8" y="1"/>
                    <a:pt x="8" y="2"/>
                    <a:pt x="7" y="3"/>
                  </a:cubicBezTo>
                  <a:cubicBezTo>
                    <a:pt x="6" y="3"/>
                    <a:pt x="7" y="1"/>
                    <a:pt x="5" y="2"/>
                  </a:cubicBezTo>
                  <a:cubicBezTo>
                    <a:pt x="4" y="2"/>
                    <a:pt x="2" y="2"/>
                    <a:pt x="2" y="3"/>
                  </a:cubicBezTo>
                  <a:cubicBezTo>
                    <a:pt x="1" y="5"/>
                    <a:pt x="2" y="6"/>
                    <a:pt x="0" y="5"/>
                  </a:cubicBezTo>
                  <a:cubicBezTo>
                    <a:pt x="0" y="5"/>
                    <a:pt x="0" y="5"/>
                    <a:pt x="0" y="6"/>
                  </a:cubicBezTo>
                  <a:cubicBezTo>
                    <a:pt x="0" y="6"/>
                    <a:pt x="1" y="6"/>
                    <a:pt x="2" y="6"/>
                  </a:cubicBezTo>
                  <a:cubicBezTo>
                    <a:pt x="4" y="7"/>
                    <a:pt x="6" y="7"/>
                    <a:pt x="8" y="7"/>
                  </a:cubicBezTo>
                  <a:cubicBezTo>
                    <a:pt x="10" y="7"/>
                    <a:pt x="16" y="8"/>
                    <a:pt x="16" y="4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666" name="Freeform 663">
              <a:extLst>
                <a:ext uri="{FF2B5EF4-FFF2-40B4-BE49-F238E27FC236}">
                  <a16:creationId xmlns:a16="http://schemas.microsoft.com/office/drawing/2014/main" id="{B4A9BA08-21B6-AE4D-A5E8-1289815678EC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9060" y="3097302"/>
              <a:ext cx="164663" cy="144706"/>
            </a:xfrm>
            <a:custGeom>
              <a:avLst/>
              <a:gdLst>
                <a:gd name="T0" fmla="*/ 1 w 48"/>
                <a:gd name="T1" fmla="*/ 12 h 42"/>
                <a:gd name="T2" fmla="*/ 0 w 48"/>
                <a:gd name="T3" fmla="*/ 16 h 42"/>
                <a:gd name="T4" fmla="*/ 2 w 48"/>
                <a:gd name="T5" fmla="*/ 20 h 42"/>
                <a:gd name="T6" fmla="*/ 4 w 48"/>
                <a:gd name="T7" fmla="*/ 27 h 42"/>
                <a:gd name="T8" fmla="*/ 9 w 48"/>
                <a:gd name="T9" fmla="*/ 31 h 42"/>
                <a:gd name="T10" fmla="*/ 10 w 48"/>
                <a:gd name="T11" fmla="*/ 33 h 42"/>
                <a:gd name="T12" fmla="*/ 13 w 48"/>
                <a:gd name="T13" fmla="*/ 32 h 42"/>
                <a:gd name="T14" fmla="*/ 21 w 48"/>
                <a:gd name="T15" fmla="*/ 36 h 42"/>
                <a:gd name="T16" fmla="*/ 25 w 48"/>
                <a:gd name="T17" fmla="*/ 37 h 42"/>
                <a:gd name="T18" fmla="*/ 33 w 48"/>
                <a:gd name="T19" fmla="*/ 37 h 42"/>
                <a:gd name="T20" fmla="*/ 39 w 48"/>
                <a:gd name="T21" fmla="*/ 41 h 42"/>
                <a:gd name="T22" fmla="*/ 41 w 48"/>
                <a:gd name="T23" fmla="*/ 35 h 42"/>
                <a:gd name="T24" fmla="*/ 44 w 48"/>
                <a:gd name="T25" fmla="*/ 32 h 42"/>
                <a:gd name="T26" fmla="*/ 48 w 48"/>
                <a:gd name="T27" fmla="*/ 31 h 42"/>
                <a:gd name="T28" fmla="*/ 45 w 48"/>
                <a:gd name="T29" fmla="*/ 26 h 42"/>
                <a:gd name="T30" fmla="*/ 44 w 48"/>
                <a:gd name="T31" fmla="*/ 19 h 42"/>
                <a:gd name="T32" fmla="*/ 46 w 48"/>
                <a:gd name="T33" fmla="*/ 12 h 42"/>
                <a:gd name="T34" fmla="*/ 44 w 48"/>
                <a:gd name="T35" fmla="*/ 7 h 42"/>
                <a:gd name="T36" fmla="*/ 42 w 48"/>
                <a:gd name="T37" fmla="*/ 5 h 42"/>
                <a:gd name="T38" fmla="*/ 25 w 48"/>
                <a:gd name="T39" fmla="*/ 4 h 42"/>
                <a:gd name="T40" fmla="*/ 20 w 48"/>
                <a:gd name="T41" fmla="*/ 2 h 42"/>
                <a:gd name="T42" fmla="*/ 13 w 48"/>
                <a:gd name="T43" fmla="*/ 4 h 42"/>
                <a:gd name="T44" fmla="*/ 6 w 48"/>
                <a:gd name="T45" fmla="*/ 6 h 42"/>
                <a:gd name="T46" fmla="*/ 2 w 48"/>
                <a:gd name="T47" fmla="*/ 7 h 42"/>
                <a:gd name="T48" fmla="*/ 1 w 48"/>
                <a:gd name="T49" fmla="*/ 9 h 42"/>
                <a:gd name="T50" fmla="*/ 1 w 48"/>
                <a:gd name="T51" fmla="*/ 12 h 42"/>
                <a:gd name="T52" fmla="*/ 1 w 48"/>
                <a:gd name="T53" fmla="*/ 1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48" h="42">
                  <a:moveTo>
                    <a:pt x="1" y="12"/>
                  </a:moveTo>
                  <a:cubicBezTo>
                    <a:pt x="1" y="13"/>
                    <a:pt x="0" y="15"/>
                    <a:pt x="0" y="16"/>
                  </a:cubicBezTo>
                  <a:cubicBezTo>
                    <a:pt x="1" y="17"/>
                    <a:pt x="2" y="19"/>
                    <a:pt x="2" y="20"/>
                  </a:cubicBezTo>
                  <a:cubicBezTo>
                    <a:pt x="2" y="22"/>
                    <a:pt x="3" y="25"/>
                    <a:pt x="4" y="27"/>
                  </a:cubicBezTo>
                  <a:cubicBezTo>
                    <a:pt x="5" y="30"/>
                    <a:pt x="8" y="29"/>
                    <a:pt x="9" y="31"/>
                  </a:cubicBezTo>
                  <a:cubicBezTo>
                    <a:pt x="9" y="31"/>
                    <a:pt x="9" y="33"/>
                    <a:pt x="10" y="33"/>
                  </a:cubicBezTo>
                  <a:cubicBezTo>
                    <a:pt x="11" y="34"/>
                    <a:pt x="12" y="32"/>
                    <a:pt x="13" y="32"/>
                  </a:cubicBezTo>
                  <a:cubicBezTo>
                    <a:pt x="15" y="31"/>
                    <a:pt x="19" y="35"/>
                    <a:pt x="21" y="36"/>
                  </a:cubicBezTo>
                  <a:cubicBezTo>
                    <a:pt x="22" y="37"/>
                    <a:pt x="23" y="39"/>
                    <a:pt x="25" y="37"/>
                  </a:cubicBezTo>
                  <a:cubicBezTo>
                    <a:pt x="26" y="36"/>
                    <a:pt x="31" y="37"/>
                    <a:pt x="33" y="37"/>
                  </a:cubicBezTo>
                  <a:cubicBezTo>
                    <a:pt x="36" y="37"/>
                    <a:pt x="37" y="39"/>
                    <a:pt x="39" y="41"/>
                  </a:cubicBezTo>
                  <a:cubicBezTo>
                    <a:pt x="40" y="42"/>
                    <a:pt x="40" y="36"/>
                    <a:pt x="41" y="35"/>
                  </a:cubicBezTo>
                  <a:cubicBezTo>
                    <a:pt x="42" y="34"/>
                    <a:pt x="43" y="33"/>
                    <a:pt x="44" y="32"/>
                  </a:cubicBezTo>
                  <a:cubicBezTo>
                    <a:pt x="45" y="32"/>
                    <a:pt x="48" y="32"/>
                    <a:pt x="48" y="31"/>
                  </a:cubicBezTo>
                  <a:cubicBezTo>
                    <a:pt x="47" y="28"/>
                    <a:pt x="47" y="27"/>
                    <a:pt x="45" y="26"/>
                  </a:cubicBezTo>
                  <a:cubicBezTo>
                    <a:pt x="43" y="24"/>
                    <a:pt x="46" y="21"/>
                    <a:pt x="44" y="19"/>
                  </a:cubicBezTo>
                  <a:cubicBezTo>
                    <a:pt x="42" y="18"/>
                    <a:pt x="47" y="14"/>
                    <a:pt x="46" y="12"/>
                  </a:cubicBezTo>
                  <a:cubicBezTo>
                    <a:pt x="45" y="10"/>
                    <a:pt x="44" y="9"/>
                    <a:pt x="44" y="7"/>
                  </a:cubicBezTo>
                  <a:cubicBezTo>
                    <a:pt x="44" y="6"/>
                    <a:pt x="44" y="5"/>
                    <a:pt x="42" y="5"/>
                  </a:cubicBezTo>
                  <a:cubicBezTo>
                    <a:pt x="37" y="3"/>
                    <a:pt x="30" y="6"/>
                    <a:pt x="25" y="4"/>
                  </a:cubicBezTo>
                  <a:cubicBezTo>
                    <a:pt x="25" y="7"/>
                    <a:pt x="21" y="2"/>
                    <a:pt x="20" y="2"/>
                  </a:cubicBezTo>
                  <a:cubicBezTo>
                    <a:pt x="17" y="0"/>
                    <a:pt x="15" y="2"/>
                    <a:pt x="13" y="4"/>
                  </a:cubicBezTo>
                  <a:cubicBezTo>
                    <a:pt x="10" y="5"/>
                    <a:pt x="8" y="6"/>
                    <a:pt x="6" y="6"/>
                  </a:cubicBezTo>
                  <a:cubicBezTo>
                    <a:pt x="5" y="7"/>
                    <a:pt x="3" y="7"/>
                    <a:pt x="2" y="7"/>
                  </a:cubicBezTo>
                  <a:cubicBezTo>
                    <a:pt x="1" y="8"/>
                    <a:pt x="3" y="9"/>
                    <a:pt x="1" y="9"/>
                  </a:cubicBezTo>
                  <a:cubicBezTo>
                    <a:pt x="1" y="10"/>
                    <a:pt x="1" y="11"/>
                    <a:pt x="1" y="12"/>
                  </a:cubicBezTo>
                  <a:cubicBezTo>
                    <a:pt x="1" y="14"/>
                    <a:pt x="1" y="12"/>
                    <a:pt x="1" y="12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667" name="Freeform 664">
              <a:extLst>
                <a:ext uri="{FF2B5EF4-FFF2-40B4-BE49-F238E27FC236}">
                  <a16:creationId xmlns:a16="http://schemas.microsoft.com/office/drawing/2014/main" id="{5C74AD84-3032-FB45-8700-05476186E07A}"/>
                </a:ext>
              </a:extLst>
            </p:cNvPr>
            <p:cNvSpPr>
              <a:spLocks/>
            </p:cNvSpPr>
            <p:nvPr/>
          </p:nvSpPr>
          <p:spPr bwMode="auto">
            <a:xfrm>
              <a:off x="3859034" y="3249068"/>
              <a:ext cx="158783" cy="103530"/>
            </a:xfrm>
            <a:custGeom>
              <a:avLst/>
              <a:gdLst>
                <a:gd name="T0" fmla="*/ 38 w 46"/>
                <a:gd name="T1" fmla="*/ 13 h 30"/>
                <a:gd name="T2" fmla="*/ 35 w 46"/>
                <a:gd name="T3" fmla="*/ 6 h 30"/>
                <a:gd name="T4" fmla="*/ 32 w 46"/>
                <a:gd name="T5" fmla="*/ 0 h 30"/>
                <a:gd name="T6" fmla="*/ 22 w 46"/>
                <a:gd name="T7" fmla="*/ 4 h 30"/>
                <a:gd name="T8" fmla="*/ 18 w 46"/>
                <a:gd name="T9" fmla="*/ 3 h 30"/>
                <a:gd name="T10" fmla="*/ 12 w 46"/>
                <a:gd name="T11" fmla="*/ 3 h 30"/>
                <a:gd name="T12" fmla="*/ 8 w 46"/>
                <a:gd name="T13" fmla="*/ 6 h 30"/>
                <a:gd name="T14" fmla="*/ 4 w 46"/>
                <a:gd name="T15" fmla="*/ 14 h 30"/>
                <a:gd name="T16" fmla="*/ 0 w 46"/>
                <a:gd name="T17" fmla="*/ 15 h 30"/>
                <a:gd name="T18" fmla="*/ 3 w 46"/>
                <a:gd name="T19" fmla="*/ 18 h 30"/>
                <a:gd name="T20" fmla="*/ 5 w 46"/>
                <a:gd name="T21" fmla="*/ 22 h 30"/>
                <a:gd name="T22" fmla="*/ 8 w 46"/>
                <a:gd name="T23" fmla="*/ 24 h 30"/>
                <a:gd name="T24" fmla="*/ 11 w 46"/>
                <a:gd name="T25" fmla="*/ 25 h 30"/>
                <a:gd name="T26" fmla="*/ 11 w 46"/>
                <a:gd name="T27" fmla="*/ 28 h 30"/>
                <a:gd name="T28" fmla="*/ 21 w 46"/>
                <a:gd name="T29" fmla="*/ 30 h 30"/>
                <a:gd name="T30" fmla="*/ 28 w 46"/>
                <a:gd name="T31" fmla="*/ 28 h 30"/>
                <a:gd name="T32" fmla="*/ 40 w 46"/>
                <a:gd name="T33" fmla="*/ 30 h 30"/>
                <a:gd name="T34" fmla="*/ 41 w 46"/>
                <a:gd name="T35" fmla="*/ 23 h 30"/>
                <a:gd name="T36" fmla="*/ 46 w 46"/>
                <a:gd name="T37" fmla="*/ 20 h 30"/>
                <a:gd name="T38" fmla="*/ 39 w 46"/>
                <a:gd name="T39" fmla="*/ 20 h 30"/>
                <a:gd name="T40" fmla="*/ 38 w 46"/>
                <a:gd name="T41" fmla="*/ 13 h 30"/>
                <a:gd name="T42" fmla="*/ 38 w 46"/>
                <a:gd name="T43" fmla="*/ 13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6" h="30">
                  <a:moveTo>
                    <a:pt x="38" y="13"/>
                  </a:moveTo>
                  <a:cubicBezTo>
                    <a:pt x="39" y="10"/>
                    <a:pt x="36" y="8"/>
                    <a:pt x="35" y="6"/>
                  </a:cubicBezTo>
                  <a:cubicBezTo>
                    <a:pt x="33" y="5"/>
                    <a:pt x="32" y="2"/>
                    <a:pt x="32" y="0"/>
                  </a:cubicBezTo>
                  <a:cubicBezTo>
                    <a:pt x="29" y="1"/>
                    <a:pt x="26" y="4"/>
                    <a:pt x="22" y="4"/>
                  </a:cubicBezTo>
                  <a:cubicBezTo>
                    <a:pt x="21" y="4"/>
                    <a:pt x="19" y="3"/>
                    <a:pt x="18" y="3"/>
                  </a:cubicBezTo>
                  <a:cubicBezTo>
                    <a:pt x="16" y="3"/>
                    <a:pt x="14" y="3"/>
                    <a:pt x="12" y="3"/>
                  </a:cubicBezTo>
                  <a:cubicBezTo>
                    <a:pt x="12" y="3"/>
                    <a:pt x="9" y="6"/>
                    <a:pt x="8" y="6"/>
                  </a:cubicBezTo>
                  <a:cubicBezTo>
                    <a:pt x="7" y="9"/>
                    <a:pt x="5" y="11"/>
                    <a:pt x="4" y="14"/>
                  </a:cubicBezTo>
                  <a:cubicBezTo>
                    <a:pt x="3" y="14"/>
                    <a:pt x="1" y="14"/>
                    <a:pt x="0" y="15"/>
                  </a:cubicBezTo>
                  <a:cubicBezTo>
                    <a:pt x="0" y="16"/>
                    <a:pt x="3" y="17"/>
                    <a:pt x="3" y="18"/>
                  </a:cubicBezTo>
                  <a:cubicBezTo>
                    <a:pt x="3" y="20"/>
                    <a:pt x="4" y="20"/>
                    <a:pt x="5" y="22"/>
                  </a:cubicBezTo>
                  <a:cubicBezTo>
                    <a:pt x="5" y="24"/>
                    <a:pt x="6" y="24"/>
                    <a:pt x="8" y="24"/>
                  </a:cubicBezTo>
                  <a:cubicBezTo>
                    <a:pt x="9" y="24"/>
                    <a:pt x="11" y="24"/>
                    <a:pt x="11" y="25"/>
                  </a:cubicBezTo>
                  <a:cubicBezTo>
                    <a:pt x="11" y="26"/>
                    <a:pt x="11" y="27"/>
                    <a:pt x="11" y="28"/>
                  </a:cubicBezTo>
                  <a:cubicBezTo>
                    <a:pt x="13" y="30"/>
                    <a:pt x="18" y="30"/>
                    <a:pt x="21" y="30"/>
                  </a:cubicBezTo>
                  <a:cubicBezTo>
                    <a:pt x="24" y="30"/>
                    <a:pt x="26" y="30"/>
                    <a:pt x="28" y="28"/>
                  </a:cubicBezTo>
                  <a:cubicBezTo>
                    <a:pt x="32" y="26"/>
                    <a:pt x="36" y="28"/>
                    <a:pt x="40" y="30"/>
                  </a:cubicBezTo>
                  <a:cubicBezTo>
                    <a:pt x="40" y="28"/>
                    <a:pt x="40" y="25"/>
                    <a:pt x="41" y="23"/>
                  </a:cubicBezTo>
                  <a:cubicBezTo>
                    <a:pt x="42" y="22"/>
                    <a:pt x="45" y="24"/>
                    <a:pt x="46" y="20"/>
                  </a:cubicBezTo>
                  <a:cubicBezTo>
                    <a:pt x="43" y="18"/>
                    <a:pt x="42" y="20"/>
                    <a:pt x="39" y="20"/>
                  </a:cubicBezTo>
                  <a:cubicBezTo>
                    <a:pt x="37" y="19"/>
                    <a:pt x="37" y="14"/>
                    <a:pt x="38" y="13"/>
                  </a:cubicBezTo>
                  <a:cubicBezTo>
                    <a:pt x="39" y="11"/>
                    <a:pt x="37" y="15"/>
                    <a:pt x="38" y="13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668" name="Freeform 665">
              <a:extLst>
                <a:ext uri="{FF2B5EF4-FFF2-40B4-BE49-F238E27FC236}">
                  <a16:creationId xmlns:a16="http://schemas.microsoft.com/office/drawing/2014/main" id="{81AF6C89-492B-7342-9856-409D438FFACB}"/>
                </a:ext>
              </a:extLst>
            </p:cNvPr>
            <p:cNvSpPr>
              <a:spLocks/>
            </p:cNvSpPr>
            <p:nvPr/>
          </p:nvSpPr>
          <p:spPr bwMode="auto">
            <a:xfrm>
              <a:off x="3969594" y="3245538"/>
              <a:ext cx="57632" cy="69413"/>
            </a:xfrm>
            <a:custGeom>
              <a:avLst/>
              <a:gdLst>
                <a:gd name="T0" fmla="*/ 14 w 17"/>
                <a:gd name="T1" fmla="*/ 10 h 20"/>
                <a:gd name="T2" fmla="*/ 9 w 17"/>
                <a:gd name="T3" fmla="*/ 3 h 20"/>
                <a:gd name="T4" fmla="*/ 0 w 17"/>
                <a:gd name="T5" fmla="*/ 1 h 20"/>
                <a:gd name="T6" fmla="*/ 5 w 17"/>
                <a:gd name="T7" fmla="*/ 10 h 20"/>
                <a:gd name="T8" fmla="*/ 7 w 17"/>
                <a:gd name="T9" fmla="*/ 20 h 20"/>
                <a:gd name="T10" fmla="*/ 10 w 17"/>
                <a:gd name="T11" fmla="*/ 14 h 20"/>
                <a:gd name="T12" fmla="*/ 14 w 17"/>
                <a:gd name="T13" fmla="*/ 14 h 20"/>
                <a:gd name="T14" fmla="*/ 14 w 17"/>
                <a:gd name="T15" fmla="*/ 10 h 20"/>
                <a:gd name="T16" fmla="*/ 14 w 17"/>
                <a:gd name="T17" fmla="*/ 1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" h="20">
                  <a:moveTo>
                    <a:pt x="14" y="10"/>
                  </a:moveTo>
                  <a:cubicBezTo>
                    <a:pt x="12" y="8"/>
                    <a:pt x="11" y="4"/>
                    <a:pt x="9" y="3"/>
                  </a:cubicBezTo>
                  <a:cubicBezTo>
                    <a:pt x="8" y="3"/>
                    <a:pt x="0" y="0"/>
                    <a:pt x="0" y="1"/>
                  </a:cubicBezTo>
                  <a:cubicBezTo>
                    <a:pt x="1" y="5"/>
                    <a:pt x="3" y="7"/>
                    <a:pt x="5" y="10"/>
                  </a:cubicBezTo>
                  <a:cubicBezTo>
                    <a:pt x="7" y="13"/>
                    <a:pt x="4" y="17"/>
                    <a:pt x="7" y="20"/>
                  </a:cubicBezTo>
                  <a:cubicBezTo>
                    <a:pt x="8" y="19"/>
                    <a:pt x="9" y="16"/>
                    <a:pt x="10" y="14"/>
                  </a:cubicBezTo>
                  <a:cubicBezTo>
                    <a:pt x="12" y="13"/>
                    <a:pt x="13" y="14"/>
                    <a:pt x="14" y="14"/>
                  </a:cubicBezTo>
                  <a:cubicBezTo>
                    <a:pt x="17" y="14"/>
                    <a:pt x="14" y="10"/>
                    <a:pt x="14" y="10"/>
                  </a:cubicBezTo>
                  <a:cubicBezTo>
                    <a:pt x="13" y="9"/>
                    <a:pt x="14" y="10"/>
                    <a:pt x="14" y="10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669" name="Freeform 666">
              <a:extLst>
                <a:ext uri="{FF2B5EF4-FFF2-40B4-BE49-F238E27FC236}">
                  <a16:creationId xmlns:a16="http://schemas.microsoft.com/office/drawing/2014/main" id="{74A1B6EC-00FD-6B47-8523-F49EA539FFCD}"/>
                </a:ext>
              </a:extLst>
            </p:cNvPr>
            <p:cNvSpPr>
              <a:spLocks/>
            </p:cNvSpPr>
            <p:nvPr/>
          </p:nvSpPr>
          <p:spPr bwMode="auto">
            <a:xfrm>
              <a:off x="3993118" y="3283185"/>
              <a:ext cx="34109" cy="35294"/>
            </a:xfrm>
            <a:custGeom>
              <a:avLst/>
              <a:gdLst>
                <a:gd name="T0" fmla="*/ 7 w 10"/>
                <a:gd name="T1" fmla="*/ 9 h 10"/>
                <a:gd name="T2" fmla="*/ 7 w 10"/>
                <a:gd name="T3" fmla="*/ 7 h 10"/>
                <a:gd name="T4" fmla="*/ 10 w 10"/>
                <a:gd name="T5" fmla="*/ 4 h 10"/>
                <a:gd name="T6" fmla="*/ 8 w 10"/>
                <a:gd name="T7" fmla="*/ 1 h 10"/>
                <a:gd name="T8" fmla="*/ 3 w 10"/>
                <a:gd name="T9" fmla="*/ 4 h 10"/>
                <a:gd name="T10" fmla="*/ 0 w 10"/>
                <a:gd name="T11" fmla="*/ 9 h 10"/>
                <a:gd name="T12" fmla="*/ 3 w 10"/>
                <a:gd name="T13" fmla="*/ 9 h 10"/>
                <a:gd name="T14" fmla="*/ 7 w 10"/>
                <a:gd name="T15" fmla="*/ 10 h 10"/>
                <a:gd name="T16" fmla="*/ 7 w 10"/>
                <a:gd name="T17" fmla="*/ 9 h 10"/>
                <a:gd name="T18" fmla="*/ 7 w 10"/>
                <a:gd name="T19" fmla="*/ 9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" h="10">
                  <a:moveTo>
                    <a:pt x="7" y="9"/>
                  </a:moveTo>
                  <a:cubicBezTo>
                    <a:pt x="6" y="8"/>
                    <a:pt x="6" y="8"/>
                    <a:pt x="7" y="7"/>
                  </a:cubicBezTo>
                  <a:cubicBezTo>
                    <a:pt x="8" y="6"/>
                    <a:pt x="9" y="5"/>
                    <a:pt x="10" y="4"/>
                  </a:cubicBezTo>
                  <a:cubicBezTo>
                    <a:pt x="10" y="4"/>
                    <a:pt x="8" y="2"/>
                    <a:pt x="8" y="1"/>
                  </a:cubicBezTo>
                  <a:cubicBezTo>
                    <a:pt x="8" y="5"/>
                    <a:pt x="3" y="0"/>
                    <a:pt x="3" y="4"/>
                  </a:cubicBezTo>
                  <a:cubicBezTo>
                    <a:pt x="3" y="6"/>
                    <a:pt x="1" y="8"/>
                    <a:pt x="0" y="9"/>
                  </a:cubicBezTo>
                  <a:cubicBezTo>
                    <a:pt x="0" y="10"/>
                    <a:pt x="2" y="9"/>
                    <a:pt x="3" y="9"/>
                  </a:cubicBezTo>
                  <a:cubicBezTo>
                    <a:pt x="5" y="9"/>
                    <a:pt x="6" y="9"/>
                    <a:pt x="7" y="10"/>
                  </a:cubicBezTo>
                  <a:cubicBezTo>
                    <a:pt x="7" y="10"/>
                    <a:pt x="7" y="9"/>
                    <a:pt x="7" y="9"/>
                  </a:cubicBezTo>
                  <a:cubicBezTo>
                    <a:pt x="6" y="8"/>
                    <a:pt x="7" y="9"/>
                    <a:pt x="7" y="9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670" name="Freeform 667">
              <a:extLst>
                <a:ext uri="{FF2B5EF4-FFF2-40B4-BE49-F238E27FC236}">
                  <a16:creationId xmlns:a16="http://schemas.microsoft.com/office/drawing/2014/main" id="{182117F3-DB7D-8841-A021-62D8B31EBC8A}"/>
                </a:ext>
              </a:extLst>
            </p:cNvPr>
            <p:cNvSpPr>
              <a:spLocks/>
            </p:cNvSpPr>
            <p:nvPr/>
          </p:nvSpPr>
          <p:spPr bwMode="auto">
            <a:xfrm>
              <a:off x="3889616" y="3338479"/>
              <a:ext cx="110560" cy="65883"/>
            </a:xfrm>
            <a:custGeom>
              <a:avLst/>
              <a:gdLst>
                <a:gd name="T0" fmla="*/ 17 w 32"/>
                <a:gd name="T1" fmla="*/ 4 h 19"/>
                <a:gd name="T2" fmla="*/ 2 w 32"/>
                <a:gd name="T3" fmla="*/ 0 h 19"/>
                <a:gd name="T4" fmla="*/ 2 w 32"/>
                <a:gd name="T5" fmla="*/ 5 h 19"/>
                <a:gd name="T6" fmla="*/ 3 w 32"/>
                <a:gd name="T7" fmla="*/ 8 h 19"/>
                <a:gd name="T8" fmla="*/ 1 w 32"/>
                <a:gd name="T9" fmla="*/ 11 h 19"/>
                <a:gd name="T10" fmla="*/ 3 w 32"/>
                <a:gd name="T11" fmla="*/ 17 h 19"/>
                <a:gd name="T12" fmla="*/ 9 w 32"/>
                <a:gd name="T13" fmla="*/ 17 h 19"/>
                <a:gd name="T14" fmla="*/ 16 w 32"/>
                <a:gd name="T15" fmla="*/ 18 h 19"/>
                <a:gd name="T16" fmla="*/ 21 w 32"/>
                <a:gd name="T17" fmla="*/ 15 h 19"/>
                <a:gd name="T18" fmla="*/ 28 w 32"/>
                <a:gd name="T19" fmla="*/ 14 h 19"/>
                <a:gd name="T20" fmla="*/ 28 w 32"/>
                <a:gd name="T21" fmla="*/ 8 h 19"/>
                <a:gd name="T22" fmla="*/ 29 w 32"/>
                <a:gd name="T23" fmla="*/ 3 h 19"/>
                <a:gd name="T24" fmla="*/ 21 w 32"/>
                <a:gd name="T25" fmla="*/ 2 h 19"/>
                <a:gd name="T26" fmla="*/ 17 w 32"/>
                <a:gd name="T27" fmla="*/ 4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2" h="19">
                  <a:moveTo>
                    <a:pt x="17" y="4"/>
                  </a:moveTo>
                  <a:cubicBezTo>
                    <a:pt x="13" y="4"/>
                    <a:pt x="3" y="6"/>
                    <a:pt x="2" y="0"/>
                  </a:cubicBezTo>
                  <a:cubicBezTo>
                    <a:pt x="1" y="2"/>
                    <a:pt x="0" y="4"/>
                    <a:pt x="2" y="5"/>
                  </a:cubicBezTo>
                  <a:cubicBezTo>
                    <a:pt x="3" y="6"/>
                    <a:pt x="4" y="7"/>
                    <a:pt x="3" y="8"/>
                  </a:cubicBezTo>
                  <a:cubicBezTo>
                    <a:pt x="2" y="9"/>
                    <a:pt x="1" y="9"/>
                    <a:pt x="1" y="11"/>
                  </a:cubicBezTo>
                  <a:cubicBezTo>
                    <a:pt x="2" y="13"/>
                    <a:pt x="3" y="14"/>
                    <a:pt x="3" y="17"/>
                  </a:cubicBezTo>
                  <a:cubicBezTo>
                    <a:pt x="5" y="17"/>
                    <a:pt x="7" y="17"/>
                    <a:pt x="9" y="17"/>
                  </a:cubicBezTo>
                  <a:cubicBezTo>
                    <a:pt x="11" y="17"/>
                    <a:pt x="14" y="19"/>
                    <a:pt x="16" y="18"/>
                  </a:cubicBezTo>
                  <a:cubicBezTo>
                    <a:pt x="18" y="18"/>
                    <a:pt x="20" y="16"/>
                    <a:pt x="21" y="15"/>
                  </a:cubicBezTo>
                  <a:cubicBezTo>
                    <a:pt x="23" y="13"/>
                    <a:pt x="25" y="14"/>
                    <a:pt x="28" y="14"/>
                  </a:cubicBezTo>
                  <a:cubicBezTo>
                    <a:pt x="27" y="12"/>
                    <a:pt x="27" y="11"/>
                    <a:pt x="28" y="8"/>
                  </a:cubicBezTo>
                  <a:cubicBezTo>
                    <a:pt x="29" y="6"/>
                    <a:pt x="32" y="4"/>
                    <a:pt x="29" y="3"/>
                  </a:cubicBezTo>
                  <a:cubicBezTo>
                    <a:pt x="27" y="2"/>
                    <a:pt x="24" y="1"/>
                    <a:pt x="21" y="2"/>
                  </a:cubicBezTo>
                  <a:cubicBezTo>
                    <a:pt x="19" y="2"/>
                    <a:pt x="18" y="4"/>
                    <a:pt x="17" y="4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671" name="Freeform 668">
              <a:extLst>
                <a:ext uri="{FF2B5EF4-FFF2-40B4-BE49-F238E27FC236}">
                  <a16:creationId xmlns:a16="http://schemas.microsoft.com/office/drawing/2014/main" id="{A8E796FA-E327-2B47-B61A-A92DEC221246}"/>
                </a:ext>
              </a:extLst>
            </p:cNvPr>
            <p:cNvSpPr>
              <a:spLocks/>
            </p:cNvSpPr>
            <p:nvPr/>
          </p:nvSpPr>
          <p:spPr bwMode="auto">
            <a:xfrm>
              <a:off x="3782584" y="3322009"/>
              <a:ext cx="62337" cy="51764"/>
            </a:xfrm>
            <a:custGeom>
              <a:avLst/>
              <a:gdLst>
                <a:gd name="T0" fmla="*/ 10 w 18"/>
                <a:gd name="T1" fmla="*/ 0 h 15"/>
                <a:gd name="T2" fmla="*/ 1 w 18"/>
                <a:gd name="T3" fmla="*/ 2 h 15"/>
                <a:gd name="T4" fmla="*/ 4 w 18"/>
                <a:gd name="T5" fmla="*/ 8 h 15"/>
                <a:gd name="T6" fmla="*/ 13 w 18"/>
                <a:gd name="T7" fmla="*/ 15 h 15"/>
                <a:gd name="T8" fmla="*/ 15 w 18"/>
                <a:gd name="T9" fmla="*/ 10 h 15"/>
                <a:gd name="T10" fmla="*/ 17 w 18"/>
                <a:gd name="T11" fmla="*/ 6 h 15"/>
                <a:gd name="T12" fmla="*/ 16 w 18"/>
                <a:gd name="T13" fmla="*/ 2 h 15"/>
                <a:gd name="T14" fmla="*/ 10 w 18"/>
                <a:gd name="T15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" h="15">
                  <a:moveTo>
                    <a:pt x="10" y="0"/>
                  </a:moveTo>
                  <a:cubicBezTo>
                    <a:pt x="8" y="0"/>
                    <a:pt x="0" y="0"/>
                    <a:pt x="1" y="2"/>
                  </a:cubicBezTo>
                  <a:cubicBezTo>
                    <a:pt x="1" y="3"/>
                    <a:pt x="3" y="7"/>
                    <a:pt x="4" y="8"/>
                  </a:cubicBezTo>
                  <a:cubicBezTo>
                    <a:pt x="6" y="11"/>
                    <a:pt x="10" y="13"/>
                    <a:pt x="13" y="15"/>
                  </a:cubicBezTo>
                  <a:cubicBezTo>
                    <a:pt x="13" y="13"/>
                    <a:pt x="13" y="11"/>
                    <a:pt x="15" y="10"/>
                  </a:cubicBezTo>
                  <a:cubicBezTo>
                    <a:pt x="17" y="9"/>
                    <a:pt x="18" y="8"/>
                    <a:pt x="17" y="6"/>
                  </a:cubicBezTo>
                  <a:cubicBezTo>
                    <a:pt x="17" y="4"/>
                    <a:pt x="17" y="3"/>
                    <a:pt x="16" y="2"/>
                  </a:cubicBezTo>
                  <a:cubicBezTo>
                    <a:pt x="14" y="1"/>
                    <a:pt x="12" y="0"/>
                    <a:pt x="10" y="0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672" name="Freeform 669">
              <a:extLst>
                <a:ext uri="{FF2B5EF4-FFF2-40B4-BE49-F238E27FC236}">
                  <a16:creationId xmlns:a16="http://schemas.microsoft.com/office/drawing/2014/main" id="{CEA7BC1D-1537-924D-85A0-5FC68B517B00}"/>
                </a:ext>
              </a:extLst>
            </p:cNvPr>
            <p:cNvSpPr>
              <a:spLocks/>
            </p:cNvSpPr>
            <p:nvPr/>
          </p:nvSpPr>
          <p:spPr bwMode="auto">
            <a:xfrm>
              <a:off x="3827278" y="3297303"/>
              <a:ext cx="76451" cy="92941"/>
            </a:xfrm>
            <a:custGeom>
              <a:avLst/>
              <a:gdLst>
                <a:gd name="T0" fmla="*/ 21 w 22"/>
                <a:gd name="T1" fmla="*/ 19 h 27"/>
                <a:gd name="T2" fmla="*/ 20 w 22"/>
                <a:gd name="T3" fmla="*/ 17 h 27"/>
                <a:gd name="T4" fmla="*/ 19 w 22"/>
                <a:gd name="T5" fmla="*/ 13 h 27"/>
                <a:gd name="T6" fmla="*/ 15 w 22"/>
                <a:gd name="T7" fmla="*/ 10 h 27"/>
                <a:gd name="T8" fmla="*/ 14 w 22"/>
                <a:gd name="T9" fmla="*/ 8 h 27"/>
                <a:gd name="T10" fmla="*/ 12 w 22"/>
                <a:gd name="T11" fmla="*/ 5 h 27"/>
                <a:gd name="T12" fmla="*/ 5 w 22"/>
                <a:gd name="T13" fmla="*/ 1 h 27"/>
                <a:gd name="T14" fmla="*/ 2 w 22"/>
                <a:gd name="T15" fmla="*/ 4 h 27"/>
                <a:gd name="T16" fmla="*/ 4 w 22"/>
                <a:gd name="T17" fmla="*/ 14 h 27"/>
                <a:gd name="T18" fmla="*/ 1 w 22"/>
                <a:gd name="T19" fmla="*/ 19 h 27"/>
                <a:gd name="T20" fmla="*/ 0 w 22"/>
                <a:gd name="T21" fmla="*/ 23 h 27"/>
                <a:gd name="T22" fmla="*/ 4 w 22"/>
                <a:gd name="T23" fmla="*/ 27 h 27"/>
                <a:gd name="T24" fmla="*/ 6 w 22"/>
                <a:gd name="T25" fmla="*/ 23 h 27"/>
                <a:gd name="T26" fmla="*/ 10 w 22"/>
                <a:gd name="T27" fmla="*/ 26 h 27"/>
                <a:gd name="T28" fmla="*/ 20 w 22"/>
                <a:gd name="T29" fmla="*/ 24 h 27"/>
                <a:gd name="T30" fmla="*/ 21 w 22"/>
                <a:gd name="T31" fmla="*/ 19 h 27"/>
                <a:gd name="T32" fmla="*/ 21 w 22"/>
                <a:gd name="T33" fmla="*/ 19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2" h="27">
                  <a:moveTo>
                    <a:pt x="21" y="19"/>
                  </a:moveTo>
                  <a:cubicBezTo>
                    <a:pt x="22" y="18"/>
                    <a:pt x="21" y="18"/>
                    <a:pt x="20" y="17"/>
                  </a:cubicBezTo>
                  <a:cubicBezTo>
                    <a:pt x="19" y="16"/>
                    <a:pt x="19" y="15"/>
                    <a:pt x="19" y="13"/>
                  </a:cubicBezTo>
                  <a:cubicBezTo>
                    <a:pt x="21" y="10"/>
                    <a:pt x="18" y="10"/>
                    <a:pt x="15" y="10"/>
                  </a:cubicBezTo>
                  <a:cubicBezTo>
                    <a:pt x="14" y="10"/>
                    <a:pt x="14" y="9"/>
                    <a:pt x="14" y="8"/>
                  </a:cubicBezTo>
                  <a:cubicBezTo>
                    <a:pt x="13" y="6"/>
                    <a:pt x="12" y="7"/>
                    <a:pt x="12" y="5"/>
                  </a:cubicBezTo>
                  <a:cubicBezTo>
                    <a:pt x="11" y="2"/>
                    <a:pt x="9" y="0"/>
                    <a:pt x="5" y="1"/>
                  </a:cubicBezTo>
                  <a:cubicBezTo>
                    <a:pt x="2" y="2"/>
                    <a:pt x="2" y="2"/>
                    <a:pt x="2" y="4"/>
                  </a:cubicBezTo>
                  <a:cubicBezTo>
                    <a:pt x="3" y="7"/>
                    <a:pt x="4" y="10"/>
                    <a:pt x="4" y="14"/>
                  </a:cubicBezTo>
                  <a:cubicBezTo>
                    <a:pt x="5" y="17"/>
                    <a:pt x="2" y="16"/>
                    <a:pt x="1" y="19"/>
                  </a:cubicBezTo>
                  <a:cubicBezTo>
                    <a:pt x="0" y="20"/>
                    <a:pt x="0" y="22"/>
                    <a:pt x="0" y="23"/>
                  </a:cubicBezTo>
                  <a:cubicBezTo>
                    <a:pt x="0" y="25"/>
                    <a:pt x="3" y="26"/>
                    <a:pt x="4" y="27"/>
                  </a:cubicBezTo>
                  <a:cubicBezTo>
                    <a:pt x="4" y="26"/>
                    <a:pt x="4" y="23"/>
                    <a:pt x="6" y="23"/>
                  </a:cubicBezTo>
                  <a:cubicBezTo>
                    <a:pt x="8" y="23"/>
                    <a:pt x="9" y="24"/>
                    <a:pt x="10" y="26"/>
                  </a:cubicBezTo>
                  <a:cubicBezTo>
                    <a:pt x="11" y="26"/>
                    <a:pt x="18" y="24"/>
                    <a:pt x="20" y="24"/>
                  </a:cubicBezTo>
                  <a:cubicBezTo>
                    <a:pt x="18" y="22"/>
                    <a:pt x="20" y="21"/>
                    <a:pt x="21" y="19"/>
                  </a:cubicBezTo>
                  <a:cubicBezTo>
                    <a:pt x="22" y="18"/>
                    <a:pt x="20" y="20"/>
                    <a:pt x="21" y="19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673" name="Freeform 670">
              <a:extLst>
                <a:ext uri="{FF2B5EF4-FFF2-40B4-BE49-F238E27FC236}">
                  <a16:creationId xmlns:a16="http://schemas.microsoft.com/office/drawing/2014/main" id="{91F84B3A-5784-504F-BDC7-B6C4FFC7195D}"/>
                </a:ext>
              </a:extLst>
            </p:cNvPr>
            <p:cNvSpPr>
              <a:spLocks/>
            </p:cNvSpPr>
            <p:nvPr/>
          </p:nvSpPr>
          <p:spPr bwMode="auto">
            <a:xfrm>
              <a:off x="3786113" y="3242009"/>
              <a:ext cx="121146" cy="65883"/>
            </a:xfrm>
            <a:custGeom>
              <a:avLst/>
              <a:gdLst>
                <a:gd name="T0" fmla="*/ 30 w 35"/>
                <a:gd name="T1" fmla="*/ 3 h 19"/>
                <a:gd name="T2" fmla="*/ 24 w 35"/>
                <a:gd name="T3" fmla="*/ 1 h 19"/>
                <a:gd name="T4" fmla="*/ 19 w 35"/>
                <a:gd name="T5" fmla="*/ 4 h 19"/>
                <a:gd name="T6" fmla="*/ 15 w 35"/>
                <a:gd name="T7" fmla="*/ 4 h 19"/>
                <a:gd name="T8" fmla="*/ 13 w 35"/>
                <a:gd name="T9" fmla="*/ 6 h 19"/>
                <a:gd name="T10" fmla="*/ 5 w 35"/>
                <a:gd name="T11" fmla="*/ 4 h 19"/>
                <a:gd name="T12" fmla="*/ 5 w 35"/>
                <a:gd name="T13" fmla="*/ 7 h 19"/>
                <a:gd name="T14" fmla="*/ 3 w 35"/>
                <a:gd name="T15" fmla="*/ 8 h 19"/>
                <a:gd name="T16" fmla="*/ 3 w 35"/>
                <a:gd name="T17" fmla="*/ 15 h 19"/>
                <a:gd name="T18" fmla="*/ 11 w 35"/>
                <a:gd name="T19" fmla="*/ 19 h 19"/>
                <a:gd name="T20" fmla="*/ 21 w 35"/>
                <a:gd name="T21" fmla="*/ 17 h 19"/>
                <a:gd name="T22" fmla="*/ 25 w 35"/>
                <a:gd name="T23" fmla="*/ 15 h 19"/>
                <a:gd name="T24" fmla="*/ 29 w 35"/>
                <a:gd name="T25" fmla="*/ 9 h 19"/>
                <a:gd name="T26" fmla="*/ 33 w 35"/>
                <a:gd name="T27" fmla="*/ 6 h 19"/>
                <a:gd name="T28" fmla="*/ 30 w 35"/>
                <a:gd name="T29" fmla="*/ 3 h 19"/>
                <a:gd name="T30" fmla="*/ 30 w 35"/>
                <a:gd name="T31" fmla="*/ 3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5" h="19">
                  <a:moveTo>
                    <a:pt x="30" y="3"/>
                  </a:moveTo>
                  <a:cubicBezTo>
                    <a:pt x="30" y="2"/>
                    <a:pt x="25" y="2"/>
                    <a:pt x="24" y="1"/>
                  </a:cubicBezTo>
                  <a:cubicBezTo>
                    <a:pt x="20" y="0"/>
                    <a:pt x="22" y="4"/>
                    <a:pt x="19" y="4"/>
                  </a:cubicBezTo>
                  <a:cubicBezTo>
                    <a:pt x="18" y="3"/>
                    <a:pt x="17" y="4"/>
                    <a:pt x="15" y="4"/>
                  </a:cubicBezTo>
                  <a:cubicBezTo>
                    <a:pt x="14" y="4"/>
                    <a:pt x="14" y="6"/>
                    <a:pt x="13" y="6"/>
                  </a:cubicBezTo>
                  <a:cubicBezTo>
                    <a:pt x="9" y="8"/>
                    <a:pt x="7" y="6"/>
                    <a:pt x="5" y="4"/>
                  </a:cubicBezTo>
                  <a:cubicBezTo>
                    <a:pt x="5" y="5"/>
                    <a:pt x="5" y="6"/>
                    <a:pt x="5" y="7"/>
                  </a:cubicBezTo>
                  <a:cubicBezTo>
                    <a:pt x="4" y="8"/>
                    <a:pt x="3" y="6"/>
                    <a:pt x="3" y="8"/>
                  </a:cubicBezTo>
                  <a:cubicBezTo>
                    <a:pt x="3" y="11"/>
                    <a:pt x="0" y="13"/>
                    <a:pt x="3" y="15"/>
                  </a:cubicBezTo>
                  <a:cubicBezTo>
                    <a:pt x="5" y="17"/>
                    <a:pt x="8" y="19"/>
                    <a:pt x="11" y="19"/>
                  </a:cubicBezTo>
                  <a:cubicBezTo>
                    <a:pt x="15" y="19"/>
                    <a:pt x="17" y="16"/>
                    <a:pt x="21" y="17"/>
                  </a:cubicBezTo>
                  <a:cubicBezTo>
                    <a:pt x="21" y="16"/>
                    <a:pt x="24" y="16"/>
                    <a:pt x="25" y="15"/>
                  </a:cubicBezTo>
                  <a:cubicBezTo>
                    <a:pt x="26" y="13"/>
                    <a:pt x="27" y="11"/>
                    <a:pt x="29" y="9"/>
                  </a:cubicBezTo>
                  <a:cubicBezTo>
                    <a:pt x="30" y="7"/>
                    <a:pt x="31" y="7"/>
                    <a:pt x="33" y="6"/>
                  </a:cubicBezTo>
                  <a:cubicBezTo>
                    <a:pt x="35" y="4"/>
                    <a:pt x="30" y="4"/>
                    <a:pt x="30" y="3"/>
                  </a:cubicBezTo>
                  <a:cubicBezTo>
                    <a:pt x="30" y="3"/>
                    <a:pt x="30" y="4"/>
                    <a:pt x="30" y="3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674" name="Freeform 671">
              <a:extLst>
                <a:ext uri="{FF2B5EF4-FFF2-40B4-BE49-F238E27FC236}">
                  <a16:creationId xmlns:a16="http://schemas.microsoft.com/office/drawing/2014/main" id="{1A6A27C2-A57F-B542-A0C1-C5BA7E442925}"/>
                </a:ext>
              </a:extLst>
            </p:cNvPr>
            <p:cNvSpPr>
              <a:spLocks/>
            </p:cNvSpPr>
            <p:nvPr/>
          </p:nvSpPr>
          <p:spPr bwMode="auto">
            <a:xfrm>
              <a:off x="3855505" y="3390245"/>
              <a:ext cx="107032" cy="110589"/>
            </a:xfrm>
            <a:custGeom>
              <a:avLst/>
              <a:gdLst>
                <a:gd name="T0" fmla="*/ 31 w 31"/>
                <a:gd name="T1" fmla="*/ 0 h 32"/>
                <a:gd name="T2" fmla="*/ 23 w 31"/>
                <a:gd name="T3" fmla="*/ 3 h 32"/>
                <a:gd name="T4" fmla="*/ 13 w 31"/>
                <a:gd name="T5" fmla="*/ 2 h 32"/>
                <a:gd name="T6" fmla="*/ 9 w 31"/>
                <a:gd name="T7" fmla="*/ 4 h 32"/>
                <a:gd name="T8" fmla="*/ 6 w 31"/>
                <a:gd name="T9" fmla="*/ 5 h 32"/>
                <a:gd name="T10" fmla="*/ 4 w 31"/>
                <a:gd name="T11" fmla="*/ 8 h 32"/>
                <a:gd name="T12" fmla="*/ 2 w 31"/>
                <a:gd name="T13" fmla="*/ 11 h 32"/>
                <a:gd name="T14" fmla="*/ 2 w 31"/>
                <a:gd name="T15" fmla="*/ 15 h 32"/>
                <a:gd name="T16" fmla="*/ 4 w 31"/>
                <a:gd name="T17" fmla="*/ 17 h 32"/>
                <a:gd name="T18" fmla="*/ 5 w 31"/>
                <a:gd name="T19" fmla="*/ 22 h 32"/>
                <a:gd name="T20" fmla="*/ 6 w 31"/>
                <a:gd name="T21" fmla="*/ 25 h 32"/>
                <a:gd name="T22" fmla="*/ 7 w 31"/>
                <a:gd name="T23" fmla="*/ 28 h 32"/>
                <a:gd name="T24" fmla="*/ 8 w 31"/>
                <a:gd name="T25" fmla="*/ 29 h 32"/>
                <a:gd name="T26" fmla="*/ 10 w 31"/>
                <a:gd name="T27" fmla="*/ 31 h 32"/>
                <a:gd name="T28" fmla="*/ 12 w 31"/>
                <a:gd name="T29" fmla="*/ 30 h 32"/>
                <a:gd name="T30" fmla="*/ 13 w 31"/>
                <a:gd name="T31" fmla="*/ 31 h 32"/>
                <a:gd name="T32" fmla="*/ 13 w 31"/>
                <a:gd name="T33" fmla="*/ 26 h 32"/>
                <a:gd name="T34" fmla="*/ 17 w 31"/>
                <a:gd name="T35" fmla="*/ 26 h 32"/>
                <a:gd name="T36" fmla="*/ 14 w 31"/>
                <a:gd name="T37" fmla="*/ 23 h 32"/>
                <a:gd name="T38" fmla="*/ 17 w 31"/>
                <a:gd name="T39" fmla="*/ 24 h 32"/>
                <a:gd name="T40" fmla="*/ 18 w 31"/>
                <a:gd name="T41" fmla="*/ 22 h 32"/>
                <a:gd name="T42" fmla="*/ 21 w 31"/>
                <a:gd name="T43" fmla="*/ 23 h 32"/>
                <a:gd name="T44" fmla="*/ 19 w 31"/>
                <a:gd name="T45" fmla="*/ 19 h 32"/>
                <a:gd name="T46" fmla="*/ 15 w 31"/>
                <a:gd name="T47" fmla="*/ 17 h 32"/>
                <a:gd name="T48" fmla="*/ 15 w 31"/>
                <a:gd name="T49" fmla="*/ 16 h 32"/>
                <a:gd name="T50" fmla="*/ 11 w 31"/>
                <a:gd name="T51" fmla="*/ 10 h 32"/>
                <a:gd name="T52" fmla="*/ 16 w 31"/>
                <a:gd name="T53" fmla="*/ 11 h 32"/>
                <a:gd name="T54" fmla="*/ 16 w 31"/>
                <a:gd name="T55" fmla="*/ 10 h 32"/>
                <a:gd name="T56" fmla="*/ 18 w 31"/>
                <a:gd name="T57" fmla="*/ 11 h 32"/>
                <a:gd name="T58" fmla="*/ 17 w 31"/>
                <a:gd name="T59" fmla="*/ 9 h 32"/>
                <a:gd name="T60" fmla="*/ 21 w 31"/>
                <a:gd name="T61" fmla="*/ 10 h 32"/>
                <a:gd name="T62" fmla="*/ 17 w 31"/>
                <a:gd name="T63" fmla="*/ 7 h 32"/>
                <a:gd name="T64" fmla="*/ 22 w 31"/>
                <a:gd name="T65" fmla="*/ 5 h 32"/>
                <a:gd name="T66" fmla="*/ 21 w 31"/>
                <a:gd name="T67" fmla="*/ 7 h 32"/>
                <a:gd name="T68" fmla="*/ 25 w 31"/>
                <a:gd name="T69" fmla="*/ 5 h 32"/>
                <a:gd name="T70" fmla="*/ 29 w 31"/>
                <a:gd name="T71" fmla="*/ 7 h 32"/>
                <a:gd name="T72" fmla="*/ 31 w 31"/>
                <a:gd name="T73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31" h="32">
                  <a:moveTo>
                    <a:pt x="31" y="0"/>
                  </a:moveTo>
                  <a:cubicBezTo>
                    <a:pt x="28" y="2"/>
                    <a:pt x="27" y="4"/>
                    <a:pt x="23" y="3"/>
                  </a:cubicBezTo>
                  <a:cubicBezTo>
                    <a:pt x="21" y="2"/>
                    <a:pt x="15" y="1"/>
                    <a:pt x="13" y="2"/>
                  </a:cubicBezTo>
                  <a:cubicBezTo>
                    <a:pt x="13" y="5"/>
                    <a:pt x="10" y="3"/>
                    <a:pt x="9" y="4"/>
                  </a:cubicBezTo>
                  <a:cubicBezTo>
                    <a:pt x="8" y="5"/>
                    <a:pt x="7" y="5"/>
                    <a:pt x="6" y="5"/>
                  </a:cubicBezTo>
                  <a:cubicBezTo>
                    <a:pt x="4" y="6"/>
                    <a:pt x="4" y="7"/>
                    <a:pt x="4" y="8"/>
                  </a:cubicBezTo>
                  <a:cubicBezTo>
                    <a:pt x="3" y="9"/>
                    <a:pt x="3" y="10"/>
                    <a:pt x="2" y="11"/>
                  </a:cubicBezTo>
                  <a:cubicBezTo>
                    <a:pt x="0" y="13"/>
                    <a:pt x="0" y="13"/>
                    <a:pt x="2" y="15"/>
                  </a:cubicBezTo>
                  <a:cubicBezTo>
                    <a:pt x="3" y="16"/>
                    <a:pt x="4" y="16"/>
                    <a:pt x="4" y="17"/>
                  </a:cubicBezTo>
                  <a:cubicBezTo>
                    <a:pt x="4" y="19"/>
                    <a:pt x="4" y="20"/>
                    <a:pt x="5" y="22"/>
                  </a:cubicBezTo>
                  <a:cubicBezTo>
                    <a:pt x="5" y="23"/>
                    <a:pt x="5" y="24"/>
                    <a:pt x="6" y="25"/>
                  </a:cubicBezTo>
                  <a:cubicBezTo>
                    <a:pt x="8" y="26"/>
                    <a:pt x="6" y="27"/>
                    <a:pt x="7" y="28"/>
                  </a:cubicBezTo>
                  <a:cubicBezTo>
                    <a:pt x="7" y="30"/>
                    <a:pt x="8" y="29"/>
                    <a:pt x="8" y="29"/>
                  </a:cubicBezTo>
                  <a:cubicBezTo>
                    <a:pt x="10" y="29"/>
                    <a:pt x="10" y="30"/>
                    <a:pt x="10" y="31"/>
                  </a:cubicBezTo>
                  <a:cubicBezTo>
                    <a:pt x="11" y="31"/>
                    <a:pt x="12" y="30"/>
                    <a:pt x="12" y="30"/>
                  </a:cubicBezTo>
                  <a:cubicBezTo>
                    <a:pt x="13" y="29"/>
                    <a:pt x="13" y="31"/>
                    <a:pt x="13" y="31"/>
                  </a:cubicBezTo>
                  <a:cubicBezTo>
                    <a:pt x="14" y="32"/>
                    <a:pt x="13" y="25"/>
                    <a:pt x="13" y="26"/>
                  </a:cubicBezTo>
                  <a:cubicBezTo>
                    <a:pt x="13" y="25"/>
                    <a:pt x="16" y="26"/>
                    <a:pt x="17" y="26"/>
                  </a:cubicBezTo>
                  <a:cubicBezTo>
                    <a:pt x="17" y="25"/>
                    <a:pt x="14" y="24"/>
                    <a:pt x="14" y="23"/>
                  </a:cubicBezTo>
                  <a:cubicBezTo>
                    <a:pt x="15" y="21"/>
                    <a:pt x="17" y="23"/>
                    <a:pt x="17" y="24"/>
                  </a:cubicBezTo>
                  <a:cubicBezTo>
                    <a:pt x="19" y="25"/>
                    <a:pt x="18" y="23"/>
                    <a:pt x="18" y="22"/>
                  </a:cubicBezTo>
                  <a:cubicBezTo>
                    <a:pt x="18" y="21"/>
                    <a:pt x="21" y="23"/>
                    <a:pt x="21" y="23"/>
                  </a:cubicBezTo>
                  <a:cubicBezTo>
                    <a:pt x="21" y="22"/>
                    <a:pt x="19" y="19"/>
                    <a:pt x="19" y="19"/>
                  </a:cubicBezTo>
                  <a:cubicBezTo>
                    <a:pt x="18" y="18"/>
                    <a:pt x="16" y="18"/>
                    <a:pt x="15" y="17"/>
                  </a:cubicBezTo>
                  <a:cubicBezTo>
                    <a:pt x="15" y="17"/>
                    <a:pt x="15" y="15"/>
                    <a:pt x="15" y="16"/>
                  </a:cubicBezTo>
                  <a:cubicBezTo>
                    <a:pt x="14" y="14"/>
                    <a:pt x="11" y="12"/>
                    <a:pt x="11" y="10"/>
                  </a:cubicBezTo>
                  <a:cubicBezTo>
                    <a:pt x="12" y="6"/>
                    <a:pt x="15" y="10"/>
                    <a:pt x="16" y="11"/>
                  </a:cubicBezTo>
                  <a:cubicBezTo>
                    <a:pt x="16" y="11"/>
                    <a:pt x="16" y="10"/>
                    <a:pt x="16" y="10"/>
                  </a:cubicBezTo>
                  <a:cubicBezTo>
                    <a:pt x="17" y="9"/>
                    <a:pt x="18" y="10"/>
                    <a:pt x="18" y="11"/>
                  </a:cubicBezTo>
                  <a:cubicBezTo>
                    <a:pt x="18" y="11"/>
                    <a:pt x="17" y="9"/>
                    <a:pt x="17" y="9"/>
                  </a:cubicBezTo>
                  <a:cubicBezTo>
                    <a:pt x="18" y="9"/>
                    <a:pt x="20" y="10"/>
                    <a:pt x="21" y="10"/>
                  </a:cubicBezTo>
                  <a:cubicBezTo>
                    <a:pt x="21" y="9"/>
                    <a:pt x="17" y="9"/>
                    <a:pt x="17" y="7"/>
                  </a:cubicBezTo>
                  <a:cubicBezTo>
                    <a:pt x="17" y="7"/>
                    <a:pt x="21" y="5"/>
                    <a:pt x="22" y="5"/>
                  </a:cubicBezTo>
                  <a:cubicBezTo>
                    <a:pt x="22" y="5"/>
                    <a:pt x="21" y="7"/>
                    <a:pt x="21" y="7"/>
                  </a:cubicBezTo>
                  <a:cubicBezTo>
                    <a:pt x="21" y="7"/>
                    <a:pt x="24" y="5"/>
                    <a:pt x="25" y="5"/>
                  </a:cubicBezTo>
                  <a:cubicBezTo>
                    <a:pt x="26" y="5"/>
                    <a:pt x="27" y="6"/>
                    <a:pt x="29" y="7"/>
                  </a:cubicBezTo>
                  <a:cubicBezTo>
                    <a:pt x="30" y="5"/>
                    <a:pt x="31" y="2"/>
                    <a:pt x="31" y="0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675" name="Freeform 672">
              <a:extLst>
                <a:ext uri="{FF2B5EF4-FFF2-40B4-BE49-F238E27FC236}">
                  <a16:creationId xmlns:a16="http://schemas.microsoft.com/office/drawing/2014/main" id="{63F1F180-C48F-D546-8103-1F6BA1B2EADE}"/>
                </a:ext>
              </a:extLst>
            </p:cNvPr>
            <p:cNvSpPr>
              <a:spLocks/>
            </p:cNvSpPr>
            <p:nvPr/>
          </p:nvSpPr>
          <p:spPr bwMode="auto">
            <a:xfrm>
              <a:off x="3951952" y="3384361"/>
              <a:ext cx="51751" cy="34117"/>
            </a:xfrm>
            <a:custGeom>
              <a:avLst/>
              <a:gdLst>
                <a:gd name="T0" fmla="*/ 15 w 15"/>
                <a:gd name="T1" fmla="*/ 6 h 10"/>
                <a:gd name="T2" fmla="*/ 10 w 15"/>
                <a:gd name="T3" fmla="*/ 1 h 10"/>
                <a:gd name="T4" fmla="*/ 2 w 15"/>
                <a:gd name="T5" fmla="*/ 5 h 10"/>
                <a:gd name="T6" fmla="*/ 1 w 15"/>
                <a:gd name="T7" fmla="*/ 9 h 10"/>
                <a:gd name="T8" fmla="*/ 6 w 15"/>
                <a:gd name="T9" fmla="*/ 9 h 10"/>
                <a:gd name="T10" fmla="*/ 11 w 15"/>
                <a:gd name="T11" fmla="*/ 7 h 10"/>
                <a:gd name="T12" fmla="*/ 15 w 15"/>
                <a:gd name="T13" fmla="*/ 6 h 10"/>
                <a:gd name="T14" fmla="*/ 15 w 15"/>
                <a:gd name="T15" fmla="*/ 6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" h="10">
                  <a:moveTo>
                    <a:pt x="15" y="6"/>
                  </a:moveTo>
                  <a:cubicBezTo>
                    <a:pt x="13" y="4"/>
                    <a:pt x="10" y="4"/>
                    <a:pt x="10" y="1"/>
                  </a:cubicBezTo>
                  <a:cubicBezTo>
                    <a:pt x="5" y="0"/>
                    <a:pt x="4" y="0"/>
                    <a:pt x="2" y="5"/>
                  </a:cubicBezTo>
                  <a:cubicBezTo>
                    <a:pt x="2" y="6"/>
                    <a:pt x="0" y="9"/>
                    <a:pt x="1" y="9"/>
                  </a:cubicBezTo>
                  <a:cubicBezTo>
                    <a:pt x="3" y="10"/>
                    <a:pt x="5" y="10"/>
                    <a:pt x="6" y="9"/>
                  </a:cubicBezTo>
                  <a:cubicBezTo>
                    <a:pt x="8" y="8"/>
                    <a:pt x="9" y="7"/>
                    <a:pt x="11" y="7"/>
                  </a:cubicBezTo>
                  <a:cubicBezTo>
                    <a:pt x="11" y="7"/>
                    <a:pt x="15" y="7"/>
                    <a:pt x="15" y="6"/>
                  </a:cubicBezTo>
                  <a:cubicBezTo>
                    <a:pt x="14" y="6"/>
                    <a:pt x="15" y="7"/>
                    <a:pt x="15" y="6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676" name="Freeform 673">
              <a:extLst>
                <a:ext uri="{FF2B5EF4-FFF2-40B4-BE49-F238E27FC236}">
                  <a16:creationId xmlns:a16="http://schemas.microsoft.com/office/drawing/2014/main" id="{55130138-96BD-B74F-96D6-49BFCD2E3EAE}"/>
                </a:ext>
              </a:extLst>
            </p:cNvPr>
            <p:cNvSpPr>
              <a:spLocks/>
            </p:cNvSpPr>
            <p:nvPr/>
          </p:nvSpPr>
          <p:spPr bwMode="auto">
            <a:xfrm>
              <a:off x="3841393" y="3373774"/>
              <a:ext cx="30580" cy="62354"/>
            </a:xfrm>
            <a:custGeom>
              <a:avLst/>
              <a:gdLst>
                <a:gd name="T0" fmla="*/ 6 w 9"/>
                <a:gd name="T1" fmla="*/ 16 h 18"/>
                <a:gd name="T2" fmla="*/ 7 w 9"/>
                <a:gd name="T3" fmla="*/ 11 h 18"/>
                <a:gd name="T4" fmla="*/ 6 w 9"/>
                <a:gd name="T5" fmla="*/ 6 h 18"/>
                <a:gd name="T6" fmla="*/ 7 w 9"/>
                <a:gd name="T7" fmla="*/ 4 h 18"/>
                <a:gd name="T8" fmla="*/ 3 w 9"/>
                <a:gd name="T9" fmla="*/ 1 h 18"/>
                <a:gd name="T10" fmla="*/ 0 w 9"/>
                <a:gd name="T11" fmla="*/ 9 h 18"/>
                <a:gd name="T12" fmla="*/ 4 w 9"/>
                <a:gd name="T13" fmla="*/ 18 h 18"/>
                <a:gd name="T14" fmla="*/ 6 w 9"/>
                <a:gd name="T15" fmla="*/ 16 h 18"/>
                <a:gd name="T16" fmla="*/ 6 w 9"/>
                <a:gd name="T17" fmla="*/ 16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" h="18">
                  <a:moveTo>
                    <a:pt x="6" y="16"/>
                  </a:moveTo>
                  <a:cubicBezTo>
                    <a:pt x="7" y="14"/>
                    <a:pt x="9" y="12"/>
                    <a:pt x="7" y="11"/>
                  </a:cubicBezTo>
                  <a:cubicBezTo>
                    <a:pt x="6" y="10"/>
                    <a:pt x="5" y="8"/>
                    <a:pt x="6" y="6"/>
                  </a:cubicBezTo>
                  <a:cubicBezTo>
                    <a:pt x="6" y="6"/>
                    <a:pt x="7" y="4"/>
                    <a:pt x="7" y="4"/>
                  </a:cubicBezTo>
                  <a:cubicBezTo>
                    <a:pt x="6" y="3"/>
                    <a:pt x="4" y="1"/>
                    <a:pt x="3" y="1"/>
                  </a:cubicBezTo>
                  <a:cubicBezTo>
                    <a:pt x="0" y="0"/>
                    <a:pt x="0" y="7"/>
                    <a:pt x="0" y="9"/>
                  </a:cubicBezTo>
                  <a:cubicBezTo>
                    <a:pt x="0" y="13"/>
                    <a:pt x="2" y="15"/>
                    <a:pt x="4" y="18"/>
                  </a:cubicBezTo>
                  <a:cubicBezTo>
                    <a:pt x="5" y="17"/>
                    <a:pt x="6" y="16"/>
                    <a:pt x="6" y="16"/>
                  </a:cubicBezTo>
                  <a:cubicBezTo>
                    <a:pt x="7" y="14"/>
                    <a:pt x="6" y="16"/>
                    <a:pt x="6" y="16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677" name="Freeform 674">
              <a:extLst>
                <a:ext uri="{FF2B5EF4-FFF2-40B4-BE49-F238E27FC236}">
                  <a16:creationId xmlns:a16="http://schemas.microsoft.com/office/drawing/2014/main" id="{A373C20B-2407-094E-B4CF-F529934DAC5C}"/>
                </a:ext>
              </a:extLst>
            </p:cNvPr>
            <p:cNvSpPr>
              <a:spLocks/>
            </p:cNvSpPr>
            <p:nvPr/>
          </p:nvSpPr>
          <p:spPr bwMode="auto">
            <a:xfrm>
              <a:off x="3859034" y="3380833"/>
              <a:ext cx="44694" cy="30589"/>
            </a:xfrm>
            <a:custGeom>
              <a:avLst/>
              <a:gdLst>
                <a:gd name="T0" fmla="*/ 11 w 13"/>
                <a:gd name="T1" fmla="*/ 0 h 9"/>
                <a:gd name="T2" fmla="*/ 2 w 13"/>
                <a:gd name="T3" fmla="*/ 2 h 9"/>
                <a:gd name="T4" fmla="*/ 3 w 13"/>
                <a:gd name="T5" fmla="*/ 9 h 9"/>
                <a:gd name="T6" fmla="*/ 7 w 13"/>
                <a:gd name="T7" fmla="*/ 8 h 9"/>
                <a:gd name="T8" fmla="*/ 10 w 13"/>
                <a:gd name="T9" fmla="*/ 7 h 9"/>
                <a:gd name="T10" fmla="*/ 11 w 13"/>
                <a:gd name="T11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" h="9">
                  <a:moveTo>
                    <a:pt x="11" y="0"/>
                  </a:moveTo>
                  <a:cubicBezTo>
                    <a:pt x="9" y="0"/>
                    <a:pt x="2" y="0"/>
                    <a:pt x="2" y="2"/>
                  </a:cubicBezTo>
                  <a:cubicBezTo>
                    <a:pt x="0" y="4"/>
                    <a:pt x="0" y="8"/>
                    <a:pt x="3" y="9"/>
                  </a:cubicBezTo>
                  <a:cubicBezTo>
                    <a:pt x="4" y="8"/>
                    <a:pt x="6" y="9"/>
                    <a:pt x="7" y="8"/>
                  </a:cubicBezTo>
                  <a:cubicBezTo>
                    <a:pt x="8" y="8"/>
                    <a:pt x="9" y="6"/>
                    <a:pt x="10" y="7"/>
                  </a:cubicBezTo>
                  <a:cubicBezTo>
                    <a:pt x="13" y="9"/>
                    <a:pt x="11" y="1"/>
                    <a:pt x="11" y="0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678" name="Freeform 675">
              <a:extLst>
                <a:ext uri="{FF2B5EF4-FFF2-40B4-BE49-F238E27FC236}">
                  <a16:creationId xmlns:a16="http://schemas.microsoft.com/office/drawing/2014/main" id="{67E9332D-87FD-8640-9DC0-25DD4DCADD9E}"/>
                </a:ext>
              </a:extLst>
            </p:cNvPr>
            <p:cNvSpPr>
              <a:spLocks/>
            </p:cNvSpPr>
            <p:nvPr/>
          </p:nvSpPr>
          <p:spPr bwMode="auto">
            <a:xfrm>
              <a:off x="4237760" y="3400832"/>
              <a:ext cx="65866" cy="55294"/>
            </a:xfrm>
            <a:custGeom>
              <a:avLst/>
              <a:gdLst>
                <a:gd name="T0" fmla="*/ 19 w 19"/>
                <a:gd name="T1" fmla="*/ 14 h 16"/>
                <a:gd name="T2" fmla="*/ 17 w 19"/>
                <a:gd name="T3" fmla="*/ 10 h 16"/>
                <a:gd name="T4" fmla="*/ 16 w 19"/>
                <a:gd name="T5" fmla="*/ 7 h 16"/>
                <a:gd name="T6" fmla="*/ 14 w 19"/>
                <a:gd name="T7" fmla="*/ 3 h 16"/>
                <a:gd name="T8" fmla="*/ 12 w 19"/>
                <a:gd name="T9" fmla="*/ 0 h 16"/>
                <a:gd name="T10" fmla="*/ 6 w 19"/>
                <a:gd name="T11" fmla="*/ 6 h 16"/>
                <a:gd name="T12" fmla="*/ 9 w 19"/>
                <a:gd name="T13" fmla="*/ 9 h 16"/>
                <a:gd name="T14" fmla="*/ 12 w 19"/>
                <a:gd name="T15" fmla="*/ 11 h 16"/>
                <a:gd name="T16" fmla="*/ 16 w 19"/>
                <a:gd name="T17" fmla="*/ 13 h 16"/>
                <a:gd name="T18" fmla="*/ 19 w 19"/>
                <a:gd name="T19" fmla="*/ 14 h 16"/>
                <a:gd name="T20" fmla="*/ 19 w 19"/>
                <a:gd name="T21" fmla="*/ 14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" h="16">
                  <a:moveTo>
                    <a:pt x="19" y="14"/>
                  </a:moveTo>
                  <a:cubicBezTo>
                    <a:pt x="19" y="12"/>
                    <a:pt x="19" y="11"/>
                    <a:pt x="17" y="10"/>
                  </a:cubicBezTo>
                  <a:cubicBezTo>
                    <a:pt x="15" y="9"/>
                    <a:pt x="17" y="8"/>
                    <a:pt x="16" y="7"/>
                  </a:cubicBezTo>
                  <a:cubicBezTo>
                    <a:pt x="15" y="5"/>
                    <a:pt x="14" y="6"/>
                    <a:pt x="14" y="3"/>
                  </a:cubicBezTo>
                  <a:cubicBezTo>
                    <a:pt x="14" y="3"/>
                    <a:pt x="11" y="1"/>
                    <a:pt x="12" y="0"/>
                  </a:cubicBezTo>
                  <a:cubicBezTo>
                    <a:pt x="9" y="0"/>
                    <a:pt x="0" y="1"/>
                    <a:pt x="6" y="6"/>
                  </a:cubicBezTo>
                  <a:cubicBezTo>
                    <a:pt x="7" y="7"/>
                    <a:pt x="8" y="8"/>
                    <a:pt x="9" y="9"/>
                  </a:cubicBezTo>
                  <a:cubicBezTo>
                    <a:pt x="10" y="10"/>
                    <a:pt x="11" y="10"/>
                    <a:pt x="12" y="11"/>
                  </a:cubicBezTo>
                  <a:cubicBezTo>
                    <a:pt x="14" y="11"/>
                    <a:pt x="16" y="11"/>
                    <a:pt x="16" y="13"/>
                  </a:cubicBezTo>
                  <a:cubicBezTo>
                    <a:pt x="17" y="14"/>
                    <a:pt x="18" y="16"/>
                    <a:pt x="19" y="14"/>
                  </a:cubicBezTo>
                  <a:cubicBezTo>
                    <a:pt x="19" y="13"/>
                    <a:pt x="18" y="15"/>
                    <a:pt x="19" y="14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679" name="Freeform 676">
              <a:extLst>
                <a:ext uri="{FF2B5EF4-FFF2-40B4-BE49-F238E27FC236}">
                  <a16:creationId xmlns:a16="http://schemas.microsoft.com/office/drawing/2014/main" id="{C6BDEF7C-E460-DB4E-B7A0-7595B0AFD300}"/>
                </a:ext>
              </a:extLst>
            </p:cNvPr>
            <p:cNvSpPr>
              <a:spLocks/>
            </p:cNvSpPr>
            <p:nvPr/>
          </p:nvSpPr>
          <p:spPr bwMode="auto">
            <a:xfrm>
              <a:off x="4262460" y="3429067"/>
              <a:ext cx="341088" cy="289412"/>
            </a:xfrm>
            <a:custGeom>
              <a:avLst/>
              <a:gdLst>
                <a:gd name="T0" fmla="*/ 95 w 99"/>
                <a:gd name="T1" fmla="*/ 73 h 84"/>
                <a:gd name="T2" fmla="*/ 93 w 99"/>
                <a:gd name="T3" fmla="*/ 68 h 84"/>
                <a:gd name="T4" fmla="*/ 90 w 99"/>
                <a:gd name="T5" fmla="*/ 65 h 84"/>
                <a:gd name="T6" fmla="*/ 86 w 99"/>
                <a:gd name="T7" fmla="*/ 60 h 84"/>
                <a:gd name="T8" fmla="*/ 87 w 99"/>
                <a:gd name="T9" fmla="*/ 55 h 84"/>
                <a:gd name="T10" fmla="*/ 89 w 99"/>
                <a:gd name="T11" fmla="*/ 50 h 84"/>
                <a:gd name="T12" fmla="*/ 84 w 99"/>
                <a:gd name="T13" fmla="*/ 49 h 84"/>
                <a:gd name="T14" fmla="*/ 84 w 99"/>
                <a:gd name="T15" fmla="*/ 46 h 84"/>
                <a:gd name="T16" fmla="*/ 84 w 99"/>
                <a:gd name="T17" fmla="*/ 40 h 84"/>
                <a:gd name="T18" fmla="*/ 82 w 99"/>
                <a:gd name="T19" fmla="*/ 36 h 84"/>
                <a:gd name="T20" fmla="*/ 85 w 99"/>
                <a:gd name="T21" fmla="*/ 31 h 84"/>
                <a:gd name="T22" fmla="*/ 86 w 99"/>
                <a:gd name="T23" fmla="*/ 20 h 84"/>
                <a:gd name="T24" fmla="*/ 79 w 99"/>
                <a:gd name="T25" fmla="*/ 18 h 84"/>
                <a:gd name="T26" fmla="*/ 76 w 99"/>
                <a:gd name="T27" fmla="*/ 15 h 84"/>
                <a:gd name="T28" fmla="*/ 71 w 99"/>
                <a:gd name="T29" fmla="*/ 13 h 84"/>
                <a:gd name="T30" fmla="*/ 66 w 99"/>
                <a:gd name="T31" fmla="*/ 12 h 84"/>
                <a:gd name="T32" fmla="*/ 61 w 99"/>
                <a:gd name="T33" fmla="*/ 11 h 84"/>
                <a:gd name="T34" fmla="*/ 57 w 99"/>
                <a:gd name="T35" fmla="*/ 12 h 84"/>
                <a:gd name="T36" fmla="*/ 53 w 99"/>
                <a:gd name="T37" fmla="*/ 15 h 84"/>
                <a:gd name="T38" fmla="*/ 49 w 99"/>
                <a:gd name="T39" fmla="*/ 17 h 84"/>
                <a:gd name="T40" fmla="*/ 46 w 99"/>
                <a:gd name="T41" fmla="*/ 20 h 84"/>
                <a:gd name="T42" fmla="*/ 33 w 99"/>
                <a:gd name="T43" fmla="*/ 18 h 84"/>
                <a:gd name="T44" fmla="*/ 30 w 99"/>
                <a:gd name="T45" fmla="*/ 16 h 84"/>
                <a:gd name="T46" fmla="*/ 25 w 99"/>
                <a:gd name="T47" fmla="*/ 15 h 84"/>
                <a:gd name="T48" fmla="*/ 24 w 99"/>
                <a:gd name="T49" fmla="*/ 10 h 84"/>
                <a:gd name="T50" fmla="*/ 20 w 99"/>
                <a:gd name="T51" fmla="*/ 5 h 84"/>
                <a:gd name="T52" fmla="*/ 14 w 99"/>
                <a:gd name="T53" fmla="*/ 5 h 84"/>
                <a:gd name="T54" fmla="*/ 11 w 99"/>
                <a:gd name="T55" fmla="*/ 7 h 84"/>
                <a:gd name="T56" fmla="*/ 5 w 99"/>
                <a:gd name="T57" fmla="*/ 4 h 84"/>
                <a:gd name="T58" fmla="*/ 1 w 99"/>
                <a:gd name="T59" fmla="*/ 3 h 84"/>
                <a:gd name="T60" fmla="*/ 0 w 99"/>
                <a:gd name="T61" fmla="*/ 5 h 84"/>
                <a:gd name="T62" fmla="*/ 1 w 99"/>
                <a:gd name="T63" fmla="*/ 8 h 84"/>
                <a:gd name="T64" fmla="*/ 1 w 99"/>
                <a:gd name="T65" fmla="*/ 10 h 84"/>
                <a:gd name="T66" fmla="*/ 1 w 99"/>
                <a:gd name="T67" fmla="*/ 12 h 84"/>
                <a:gd name="T68" fmla="*/ 3 w 99"/>
                <a:gd name="T69" fmla="*/ 14 h 84"/>
                <a:gd name="T70" fmla="*/ 3 w 99"/>
                <a:gd name="T71" fmla="*/ 16 h 84"/>
                <a:gd name="T72" fmla="*/ 5 w 99"/>
                <a:gd name="T73" fmla="*/ 21 h 84"/>
                <a:gd name="T74" fmla="*/ 8 w 99"/>
                <a:gd name="T75" fmla="*/ 24 h 84"/>
                <a:gd name="T76" fmla="*/ 10 w 99"/>
                <a:gd name="T77" fmla="*/ 25 h 84"/>
                <a:gd name="T78" fmla="*/ 8 w 99"/>
                <a:gd name="T79" fmla="*/ 37 h 84"/>
                <a:gd name="T80" fmla="*/ 12 w 99"/>
                <a:gd name="T81" fmla="*/ 41 h 84"/>
                <a:gd name="T82" fmla="*/ 18 w 99"/>
                <a:gd name="T83" fmla="*/ 47 h 84"/>
                <a:gd name="T84" fmla="*/ 17 w 99"/>
                <a:gd name="T85" fmla="*/ 50 h 84"/>
                <a:gd name="T86" fmla="*/ 19 w 99"/>
                <a:gd name="T87" fmla="*/ 52 h 84"/>
                <a:gd name="T88" fmla="*/ 22 w 99"/>
                <a:gd name="T89" fmla="*/ 58 h 84"/>
                <a:gd name="T90" fmla="*/ 24 w 99"/>
                <a:gd name="T91" fmla="*/ 55 h 84"/>
                <a:gd name="T92" fmla="*/ 25 w 99"/>
                <a:gd name="T93" fmla="*/ 56 h 84"/>
                <a:gd name="T94" fmla="*/ 26 w 99"/>
                <a:gd name="T95" fmla="*/ 57 h 84"/>
                <a:gd name="T96" fmla="*/ 30 w 99"/>
                <a:gd name="T97" fmla="*/ 57 h 84"/>
                <a:gd name="T98" fmla="*/ 35 w 99"/>
                <a:gd name="T99" fmla="*/ 66 h 84"/>
                <a:gd name="T100" fmla="*/ 46 w 99"/>
                <a:gd name="T101" fmla="*/ 74 h 84"/>
                <a:gd name="T102" fmla="*/ 52 w 99"/>
                <a:gd name="T103" fmla="*/ 76 h 84"/>
                <a:gd name="T104" fmla="*/ 56 w 99"/>
                <a:gd name="T105" fmla="*/ 75 h 84"/>
                <a:gd name="T106" fmla="*/ 56 w 99"/>
                <a:gd name="T107" fmla="*/ 76 h 84"/>
                <a:gd name="T108" fmla="*/ 61 w 99"/>
                <a:gd name="T109" fmla="*/ 73 h 84"/>
                <a:gd name="T110" fmla="*/ 60 w 99"/>
                <a:gd name="T111" fmla="*/ 73 h 84"/>
                <a:gd name="T112" fmla="*/ 62 w 99"/>
                <a:gd name="T113" fmla="*/ 73 h 84"/>
                <a:gd name="T114" fmla="*/ 65 w 99"/>
                <a:gd name="T115" fmla="*/ 77 h 84"/>
                <a:gd name="T116" fmla="*/ 69 w 99"/>
                <a:gd name="T117" fmla="*/ 81 h 84"/>
                <a:gd name="T118" fmla="*/ 88 w 99"/>
                <a:gd name="T119" fmla="*/ 84 h 84"/>
                <a:gd name="T120" fmla="*/ 92 w 99"/>
                <a:gd name="T121" fmla="*/ 77 h 84"/>
                <a:gd name="T122" fmla="*/ 95 w 99"/>
                <a:gd name="T123" fmla="*/ 73 h 84"/>
                <a:gd name="T124" fmla="*/ 95 w 99"/>
                <a:gd name="T125" fmla="*/ 73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99" h="84">
                  <a:moveTo>
                    <a:pt x="95" y="73"/>
                  </a:moveTo>
                  <a:cubicBezTo>
                    <a:pt x="93" y="72"/>
                    <a:pt x="94" y="70"/>
                    <a:pt x="93" y="68"/>
                  </a:cubicBezTo>
                  <a:cubicBezTo>
                    <a:pt x="93" y="67"/>
                    <a:pt x="91" y="66"/>
                    <a:pt x="90" y="65"/>
                  </a:cubicBezTo>
                  <a:cubicBezTo>
                    <a:pt x="88" y="64"/>
                    <a:pt x="87" y="62"/>
                    <a:pt x="86" y="60"/>
                  </a:cubicBezTo>
                  <a:cubicBezTo>
                    <a:pt x="84" y="58"/>
                    <a:pt x="85" y="58"/>
                    <a:pt x="87" y="55"/>
                  </a:cubicBezTo>
                  <a:cubicBezTo>
                    <a:pt x="88" y="54"/>
                    <a:pt x="90" y="52"/>
                    <a:pt x="89" y="50"/>
                  </a:cubicBezTo>
                  <a:cubicBezTo>
                    <a:pt x="88" y="49"/>
                    <a:pt x="85" y="49"/>
                    <a:pt x="84" y="49"/>
                  </a:cubicBezTo>
                  <a:cubicBezTo>
                    <a:pt x="83" y="48"/>
                    <a:pt x="84" y="46"/>
                    <a:pt x="84" y="46"/>
                  </a:cubicBezTo>
                  <a:cubicBezTo>
                    <a:pt x="83" y="44"/>
                    <a:pt x="83" y="41"/>
                    <a:pt x="84" y="40"/>
                  </a:cubicBezTo>
                  <a:cubicBezTo>
                    <a:pt x="86" y="38"/>
                    <a:pt x="83" y="37"/>
                    <a:pt x="82" y="36"/>
                  </a:cubicBezTo>
                  <a:cubicBezTo>
                    <a:pt x="82" y="35"/>
                    <a:pt x="84" y="32"/>
                    <a:pt x="85" y="31"/>
                  </a:cubicBezTo>
                  <a:cubicBezTo>
                    <a:pt x="85" y="30"/>
                    <a:pt x="87" y="20"/>
                    <a:pt x="86" y="20"/>
                  </a:cubicBezTo>
                  <a:cubicBezTo>
                    <a:pt x="83" y="20"/>
                    <a:pt x="82" y="20"/>
                    <a:pt x="79" y="18"/>
                  </a:cubicBezTo>
                  <a:cubicBezTo>
                    <a:pt x="78" y="17"/>
                    <a:pt x="77" y="16"/>
                    <a:pt x="76" y="15"/>
                  </a:cubicBezTo>
                  <a:cubicBezTo>
                    <a:pt x="75" y="14"/>
                    <a:pt x="72" y="14"/>
                    <a:pt x="71" y="13"/>
                  </a:cubicBezTo>
                  <a:cubicBezTo>
                    <a:pt x="69" y="13"/>
                    <a:pt x="68" y="13"/>
                    <a:pt x="66" y="12"/>
                  </a:cubicBezTo>
                  <a:cubicBezTo>
                    <a:pt x="65" y="10"/>
                    <a:pt x="63" y="11"/>
                    <a:pt x="61" y="11"/>
                  </a:cubicBezTo>
                  <a:cubicBezTo>
                    <a:pt x="60" y="12"/>
                    <a:pt x="58" y="11"/>
                    <a:pt x="57" y="12"/>
                  </a:cubicBezTo>
                  <a:cubicBezTo>
                    <a:pt x="55" y="12"/>
                    <a:pt x="54" y="14"/>
                    <a:pt x="53" y="15"/>
                  </a:cubicBezTo>
                  <a:cubicBezTo>
                    <a:pt x="52" y="16"/>
                    <a:pt x="49" y="15"/>
                    <a:pt x="49" y="17"/>
                  </a:cubicBezTo>
                  <a:cubicBezTo>
                    <a:pt x="49" y="19"/>
                    <a:pt x="48" y="19"/>
                    <a:pt x="46" y="20"/>
                  </a:cubicBezTo>
                  <a:cubicBezTo>
                    <a:pt x="41" y="21"/>
                    <a:pt x="37" y="21"/>
                    <a:pt x="33" y="18"/>
                  </a:cubicBezTo>
                  <a:cubicBezTo>
                    <a:pt x="32" y="17"/>
                    <a:pt x="31" y="16"/>
                    <a:pt x="30" y="16"/>
                  </a:cubicBezTo>
                  <a:cubicBezTo>
                    <a:pt x="28" y="14"/>
                    <a:pt x="27" y="15"/>
                    <a:pt x="25" y="15"/>
                  </a:cubicBezTo>
                  <a:cubicBezTo>
                    <a:pt x="24" y="14"/>
                    <a:pt x="24" y="11"/>
                    <a:pt x="24" y="10"/>
                  </a:cubicBezTo>
                  <a:cubicBezTo>
                    <a:pt x="21" y="9"/>
                    <a:pt x="20" y="8"/>
                    <a:pt x="20" y="5"/>
                  </a:cubicBezTo>
                  <a:cubicBezTo>
                    <a:pt x="20" y="0"/>
                    <a:pt x="16" y="3"/>
                    <a:pt x="14" y="5"/>
                  </a:cubicBezTo>
                  <a:cubicBezTo>
                    <a:pt x="13" y="6"/>
                    <a:pt x="12" y="7"/>
                    <a:pt x="11" y="7"/>
                  </a:cubicBezTo>
                  <a:cubicBezTo>
                    <a:pt x="9" y="6"/>
                    <a:pt x="6" y="6"/>
                    <a:pt x="5" y="4"/>
                  </a:cubicBezTo>
                  <a:cubicBezTo>
                    <a:pt x="3" y="2"/>
                    <a:pt x="3" y="1"/>
                    <a:pt x="1" y="3"/>
                  </a:cubicBezTo>
                  <a:cubicBezTo>
                    <a:pt x="1" y="4"/>
                    <a:pt x="0" y="4"/>
                    <a:pt x="0" y="5"/>
                  </a:cubicBezTo>
                  <a:cubicBezTo>
                    <a:pt x="0" y="6"/>
                    <a:pt x="0" y="7"/>
                    <a:pt x="1" y="8"/>
                  </a:cubicBezTo>
                  <a:cubicBezTo>
                    <a:pt x="1" y="8"/>
                    <a:pt x="2" y="10"/>
                    <a:pt x="1" y="10"/>
                  </a:cubicBezTo>
                  <a:cubicBezTo>
                    <a:pt x="1" y="11"/>
                    <a:pt x="0" y="11"/>
                    <a:pt x="1" y="12"/>
                  </a:cubicBezTo>
                  <a:cubicBezTo>
                    <a:pt x="1" y="13"/>
                    <a:pt x="3" y="13"/>
                    <a:pt x="3" y="14"/>
                  </a:cubicBezTo>
                  <a:cubicBezTo>
                    <a:pt x="3" y="15"/>
                    <a:pt x="2" y="16"/>
                    <a:pt x="3" y="16"/>
                  </a:cubicBezTo>
                  <a:cubicBezTo>
                    <a:pt x="4" y="18"/>
                    <a:pt x="4" y="19"/>
                    <a:pt x="5" y="21"/>
                  </a:cubicBezTo>
                  <a:cubicBezTo>
                    <a:pt x="6" y="22"/>
                    <a:pt x="6" y="23"/>
                    <a:pt x="8" y="24"/>
                  </a:cubicBezTo>
                  <a:cubicBezTo>
                    <a:pt x="8" y="24"/>
                    <a:pt x="10" y="25"/>
                    <a:pt x="10" y="25"/>
                  </a:cubicBezTo>
                  <a:cubicBezTo>
                    <a:pt x="11" y="29"/>
                    <a:pt x="2" y="33"/>
                    <a:pt x="8" y="37"/>
                  </a:cubicBezTo>
                  <a:cubicBezTo>
                    <a:pt x="10" y="38"/>
                    <a:pt x="10" y="40"/>
                    <a:pt x="12" y="41"/>
                  </a:cubicBezTo>
                  <a:cubicBezTo>
                    <a:pt x="14" y="43"/>
                    <a:pt x="16" y="44"/>
                    <a:pt x="18" y="47"/>
                  </a:cubicBezTo>
                  <a:cubicBezTo>
                    <a:pt x="18" y="48"/>
                    <a:pt x="17" y="49"/>
                    <a:pt x="17" y="50"/>
                  </a:cubicBezTo>
                  <a:cubicBezTo>
                    <a:pt x="18" y="51"/>
                    <a:pt x="20" y="51"/>
                    <a:pt x="19" y="52"/>
                  </a:cubicBezTo>
                  <a:cubicBezTo>
                    <a:pt x="19" y="55"/>
                    <a:pt x="21" y="56"/>
                    <a:pt x="22" y="58"/>
                  </a:cubicBezTo>
                  <a:cubicBezTo>
                    <a:pt x="24" y="57"/>
                    <a:pt x="23" y="56"/>
                    <a:pt x="24" y="55"/>
                  </a:cubicBezTo>
                  <a:cubicBezTo>
                    <a:pt x="24" y="55"/>
                    <a:pt x="25" y="56"/>
                    <a:pt x="25" y="56"/>
                  </a:cubicBezTo>
                  <a:cubicBezTo>
                    <a:pt x="27" y="56"/>
                    <a:pt x="25" y="56"/>
                    <a:pt x="26" y="57"/>
                  </a:cubicBezTo>
                  <a:cubicBezTo>
                    <a:pt x="27" y="58"/>
                    <a:pt x="28" y="55"/>
                    <a:pt x="30" y="57"/>
                  </a:cubicBezTo>
                  <a:cubicBezTo>
                    <a:pt x="32" y="60"/>
                    <a:pt x="33" y="63"/>
                    <a:pt x="35" y="66"/>
                  </a:cubicBezTo>
                  <a:cubicBezTo>
                    <a:pt x="37" y="69"/>
                    <a:pt x="42" y="72"/>
                    <a:pt x="46" y="74"/>
                  </a:cubicBezTo>
                  <a:cubicBezTo>
                    <a:pt x="48" y="75"/>
                    <a:pt x="50" y="75"/>
                    <a:pt x="52" y="76"/>
                  </a:cubicBezTo>
                  <a:cubicBezTo>
                    <a:pt x="53" y="76"/>
                    <a:pt x="56" y="75"/>
                    <a:pt x="56" y="75"/>
                  </a:cubicBezTo>
                  <a:cubicBezTo>
                    <a:pt x="56" y="75"/>
                    <a:pt x="56" y="76"/>
                    <a:pt x="56" y="76"/>
                  </a:cubicBezTo>
                  <a:cubicBezTo>
                    <a:pt x="57" y="76"/>
                    <a:pt x="60" y="74"/>
                    <a:pt x="61" y="73"/>
                  </a:cubicBezTo>
                  <a:cubicBezTo>
                    <a:pt x="61" y="73"/>
                    <a:pt x="60" y="73"/>
                    <a:pt x="60" y="73"/>
                  </a:cubicBezTo>
                  <a:cubicBezTo>
                    <a:pt x="60" y="72"/>
                    <a:pt x="62" y="73"/>
                    <a:pt x="62" y="73"/>
                  </a:cubicBezTo>
                  <a:cubicBezTo>
                    <a:pt x="64" y="74"/>
                    <a:pt x="64" y="75"/>
                    <a:pt x="65" y="77"/>
                  </a:cubicBezTo>
                  <a:cubicBezTo>
                    <a:pt x="66" y="80"/>
                    <a:pt x="67" y="80"/>
                    <a:pt x="69" y="81"/>
                  </a:cubicBezTo>
                  <a:cubicBezTo>
                    <a:pt x="75" y="82"/>
                    <a:pt x="82" y="83"/>
                    <a:pt x="88" y="84"/>
                  </a:cubicBezTo>
                  <a:cubicBezTo>
                    <a:pt x="88" y="80"/>
                    <a:pt x="89" y="79"/>
                    <a:pt x="92" y="77"/>
                  </a:cubicBezTo>
                  <a:cubicBezTo>
                    <a:pt x="94" y="76"/>
                    <a:pt x="99" y="75"/>
                    <a:pt x="95" y="73"/>
                  </a:cubicBezTo>
                  <a:cubicBezTo>
                    <a:pt x="94" y="72"/>
                    <a:pt x="97" y="74"/>
                    <a:pt x="95" y="73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680" name="Freeform 677">
              <a:extLst>
                <a:ext uri="{FF2B5EF4-FFF2-40B4-BE49-F238E27FC236}">
                  <a16:creationId xmlns:a16="http://schemas.microsoft.com/office/drawing/2014/main" id="{65EE9F7C-B3B4-1840-9371-0BB42F966A2B}"/>
                </a:ext>
              </a:extLst>
            </p:cNvPr>
            <p:cNvSpPr>
              <a:spLocks/>
            </p:cNvSpPr>
            <p:nvPr/>
          </p:nvSpPr>
          <p:spPr bwMode="auto">
            <a:xfrm>
              <a:off x="4269517" y="3432597"/>
              <a:ext cx="27052" cy="20001"/>
            </a:xfrm>
            <a:custGeom>
              <a:avLst/>
              <a:gdLst>
                <a:gd name="T0" fmla="*/ 1 w 8"/>
                <a:gd name="T1" fmla="*/ 1 h 6"/>
                <a:gd name="T2" fmla="*/ 3 w 8"/>
                <a:gd name="T3" fmla="*/ 4 h 6"/>
                <a:gd name="T4" fmla="*/ 8 w 8"/>
                <a:gd name="T5" fmla="*/ 6 h 6"/>
                <a:gd name="T6" fmla="*/ 0 w 8"/>
                <a:gd name="T7" fmla="*/ 0 h 6"/>
                <a:gd name="T8" fmla="*/ 1 w 8"/>
                <a:gd name="T9" fmla="*/ 1 h 6"/>
                <a:gd name="T10" fmla="*/ 1 w 8"/>
                <a:gd name="T11" fmla="*/ 1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6">
                  <a:moveTo>
                    <a:pt x="1" y="1"/>
                  </a:moveTo>
                  <a:cubicBezTo>
                    <a:pt x="2" y="1"/>
                    <a:pt x="2" y="3"/>
                    <a:pt x="3" y="4"/>
                  </a:cubicBezTo>
                  <a:cubicBezTo>
                    <a:pt x="5" y="4"/>
                    <a:pt x="6" y="5"/>
                    <a:pt x="8" y="6"/>
                  </a:cubicBezTo>
                  <a:cubicBezTo>
                    <a:pt x="7" y="2"/>
                    <a:pt x="3" y="1"/>
                    <a:pt x="0" y="0"/>
                  </a:cubicBezTo>
                  <a:cubicBezTo>
                    <a:pt x="0" y="1"/>
                    <a:pt x="0" y="1"/>
                    <a:pt x="1" y="1"/>
                  </a:cubicBezTo>
                  <a:cubicBezTo>
                    <a:pt x="2" y="1"/>
                    <a:pt x="0" y="1"/>
                    <a:pt x="1" y="1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681" name="Freeform 678">
              <a:extLst>
                <a:ext uri="{FF2B5EF4-FFF2-40B4-BE49-F238E27FC236}">
                  <a16:creationId xmlns:a16="http://schemas.microsoft.com/office/drawing/2014/main" id="{C0034E0D-C6A2-7043-BE78-551E8714FFD7}"/>
                </a:ext>
              </a:extLst>
            </p:cNvPr>
            <p:cNvSpPr>
              <a:spLocks/>
            </p:cNvSpPr>
            <p:nvPr/>
          </p:nvSpPr>
          <p:spPr bwMode="auto">
            <a:xfrm>
              <a:off x="4189536" y="3349067"/>
              <a:ext cx="121146" cy="62354"/>
            </a:xfrm>
            <a:custGeom>
              <a:avLst/>
              <a:gdLst>
                <a:gd name="T0" fmla="*/ 26 w 35"/>
                <a:gd name="T1" fmla="*/ 15 h 18"/>
                <a:gd name="T2" fmla="*/ 30 w 35"/>
                <a:gd name="T3" fmla="*/ 17 h 18"/>
                <a:gd name="T4" fmla="*/ 34 w 35"/>
                <a:gd name="T5" fmla="*/ 17 h 18"/>
                <a:gd name="T6" fmla="*/ 33 w 35"/>
                <a:gd name="T7" fmla="*/ 12 h 18"/>
                <a:gd name="T8" fmla="*/ 30 w 35"/>
                <a:gd name="T9" fmla="*/ 10 h 18"/>
                <a:gd name="T10" fmla="*/ 27 w 35"/>
                <a:gd name="T11" fmla="*/ 7 h 18"/>
                <a:gd name="T12" fmla="*/ 19 w 35"/>
                <a:gd name="T13" fmla="*/ 6 h 18"/>
                <a:gd name="T14" fmla="*/ 9 w 35"/>
                <a:gd name="T15" fmla="*/ 4 h 18"/>
                <a:gd name="T16" fmla="*/ 0 w 35"/>
                <a:gd name="T17" fmla="*/ 2 h 18"/>
                <a:gd name="T18" fmla="*/ 8 w 35"/>
                <a:gd name="T19" fmla="*/ 14 h 18"/>
                <a:gd name="T20" fmla="*/ 18 w 35"/>
                <a:gd name="T21" fmla="*/ 18 h 18"/>
                <a:gd name="T22" fmla="*/ 26 w 35"/>
                <a:gd name="T23" fmla="*/ 15 h 18"/>
                <a:gd name="T24" fmla="*/ 26 w 35"/>
                <a:gd name="T25" fmla="*/ 15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5" h="18">
                  <a:moveTo>
                    <a:pt x="26" y="15"/>
                  </a:moveTo>
                  <a:cubicBezTo>
                    <a:pt x="27" y="14"/>
                    <a:pt x="29" y="16"/>
                    <a:pt x="30" y="17"/>
                  </a:cubicBezTo>
                  <a:cubicBezTo>
                    <a:pt x="30" y="17"/>
                    <a:pt x="34" y="17"/>
                    <a:pt x="34" y="17"/>
                  </a:cubicBezTo>
                  <a:cubicBezTo>
                    <a:pt x="35" y="16"/>
                    <a:pt x="30" y="12"/>
                    <a:pt x="33" y="12"/>
                  </a:cubicBezTo>
                  <a:cubicBezTo>
                    <a:pt x="32" y="11"/>
                    <a:pt x="30" y="11"/>
                    <a:pt x="30" y="10"/>
                  </a:cubicBezTo>
                  <a:cubicBezTo>
                    <a:pt x="30" y="8"/>
                    <a:pt x="29" y="7"/>
                    <a:pt x="27" y="7"/>
                  </a:cubicBezTo>
                  <a:cubicBezTo>
                    <a:pt x="24" y="7"/>
                    <a:pt x="22" y="8"/>
                    <a:pt x="19" y="6"/>
                  </a:cubicBezTo>
                  <a:cubicBezTo>
                    <a:pt x="16" y="5"/>
                    <a:pt x="13" y="5"/>
                    <a:pt x="9" y="4"/>
                  </a:cubicBezTo>
                  <a:cubicBezTo>
                    <a:pt x="6" y="3"/>
                    <a:pt x="4" y="0"/>
                    <a:pt x="0" y="2"/>
                  </a:cubicBezTo>
                  <a:cubicBezTo>
                    <a:pt x="3" y="6"/>
                    <a:pt x="11" y="7"/>
                    <a:pt x="8" y="14"/>
                  </a:cubicBezTo>
                  <a:cubicBezTo>
                    <a:pt x="11" y="14"/>
                    <a:pt x="18" y="14"/>
                    <a:pt x="18" y="18"/>
                  </a:cubicBezTo>
                  <a:cubicBezTo>
                    <a:pt x="18" y="15"/>
                    <a:pt x="24" y="15"/>
                    <a:pt x="26" y="15"/>
                  </a:cubicBezTo>
                  <a:cubicBezTo>
                    <a:pt x="27" y="14"/>
                    <a:pt x="19" y="15"/>
                    <a:pt x="26" y="15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682" name="Freeform 679">
              <a:extLst>
                <a:ext uri="{FF2B5EF4-FFF2-40B4-BE49-F238E27FC236}">
                  <a16:creationId xmlns:a16="http://schemas.microsoft.com/office/drawing/2014/main" id="{8283D209-C85B-CA4F-B38F-9DA54715F802}"/>
                </a:ext>
              </a:extLst>
            </p:cNvPr>
            <p:cNvSpPr>
              <a:spLocks/>
            </p:cNvSpPr>
            <p:nvPr/>
          </p:nvSpPr>
          <p:spPr bwMode="auto">
            <a:xfrm>
              <a:off x="4273046" y="3390245"/>
              <a:ext cx="92917" cy="72942"/>
            </a:xfrm>
            <a:custGeom>
              <a:avLst/>
              <a:gdLst>
                <a:gd name="T0" fmla="*/ 8 w 27"/>
                <a:gd name="T1" fmla="*/ 2 h 21"/>
                <a:gd name="T2" fmla="*/ 10 w 27"/>
                <a:gd name="T3" fmla="*/ 5 h 21"/>
                <a:gd name="T4" fmla="*/ 7 w 27"/>
                <a:gd name="T5" fmla="*/ 5 h 21"/>
                <a:gd name="T6" fmla="*/ 4 w 27"/>
                <a:gd name="T7" fmla="*/ 3 h 21"/>
                <a:gd name="T8" fmla="*/ 4 w 27"/>
                <a:gd name="T9" fmla="*/ 7 h 21"/>
                <a:gd name="T10" fmla="*/ 6 w 27"/>
                <a:gd name="T11" fmla="*/ 11 h 21"/>
                <a:gd name="T12" fmla="*/ 8 w 27"/>
                <a:gd name="T13" fmla="*/ 14 h 21"/>
                <a:gd name="T14" fmla="*/ 9 w 27"/>
                <a:gd name="T15" fmla="*/ 17 h 21"/>
                <a:gd name="T16" fmla="*/ 16 w 27"/>
                <a:gd name="T17" fmla="*/ 13 h 21"/>
                <a:gd name="T18" fmla="*/ 17 w 27"/>
                <a:gd name="T19" fmla="*/ 16 h 21"/>
                <a:gd name="T20" fmla="*/ 21 w 27"/>
                <a:gd name="T21" fmla="*/ 21 h 21"/>
                <a:gd name="T22" fmla="*/ 21 w 27"/>
                <a:gd name="T23" fmla="*/ 18 h 21"/>
                <a:gd name="T24" fmla="*/ 23 w 27"/>
                <a:gd name="T25" fmla="*/ 16 h 21"/>
                <a:gd name="T26" fmla="*/ 25 w 27"/>
                <a:gd name="T27" fmla="*/ 11 h 21"/>
                <a:gd name="T28" fmla="*/ 19 w 27"/>
                <a:gd name="T29" fmla="*/ 1 h 21"/>
                <a:gd name="T30" fmla="*/ 12 w 27"/>
                <a:gd name="T31" fmla="*/ 2 h 21"/>
                <a:gd name="T32" fmla="*/ 9 w 27"/>
                <a:gd name="T33" fmla="*/ 0 h 21"/>
                <a:gd name="T34" fmla="*/ 8 w 27"/>
                <a:gd name="T35" fmla="*/ 2 h 21"/>
                <a:gd name="T36" fmla="*/ 8 w 27"/>
                <a:gd name="T37" fmla="*/ 2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" h="21">
                  <a:moveTo>
                    <a:pt x="8" y="2"/>
                  </a:moveTo>
                  <a:cubicBezTo>
                    <a:pt x="8" y="2"/>
                    <a:pt x="11" y="4"/>
                    <a:pt x="10" y="5"/>
                  </a:cubicBezTo>
                  <a:cubicBezTo>
                    <a:pt x="10" y="5"/>
                    <a:pt x="7" y="5"/>
                    <a:pt x="7" y="5"/>
                  </a:cubicBezTo>
                  <a:cubicBezTo>
                    <a:pt x="5" y="5"/>
                    <a:pt x="5" y="3"/>
                    <a:pt x="4" y="3"/>
                  </a:cubicBezTo>
                  <a:cubicBezTo>
                    <a:pt x="0" y="2"/>
                    <a:pt x="4" y="6"/>
                    <a:pt x="4" y="7"/>
                  </a:cubicBezTo>
                  <a:cubicBezTo>
                    <a:pt x="4" y="10"/>
                    <a:pt x="7" y="8"/>
                    <a:pt x="6" y="11"/>
                  </a:cubicBezTo>
                  <a:cubicBezTo>
                    <a:pt x="5" y="13"/>
                    <a:pt x="7" y="13"/>
                    <a:pt x="8" y="14"/>
                  </a:cubicBezTo>
                  <a:cubicBezTo>
                    <a:pt x="9" y="14"/>
                    <a:pt x="9" y="16"/>
                    <a:pt x="9" y="17"/>
                  </a:cubicBezTo>
                  <a:cubicBezTo>
                    <a:pt x="10" y="16"/>
                    <a:pt x="14" y="14"/>
                    <a:pt x="16" y="13"/>
                  </a:cubicBezTo>
                  <a:cubicBezTo>
                    <a:pt x="17" y="13"/>
                    <a:pt x="17" y="15"/>
                    <a:pt x="17" y="16"/>
                  </a:cubicBezTo>
                  <a:cubicBezTo>
                    <a:pt x="17" y="19"/>
                    <a:pt x="18" y="20"/>
                    <a:pt x="21" y="21"/>
                  </a:cubicBezTo>
                  <a:cubicBezTo>
                    <a:pt x="21" y="20"/>
                    <a:pt x="21" y="18"/>
                    <a:pt x="21" y="18"/>
                  </a:cubicBezTo>
                  <a:cubicBezTo>
                    <a:pt x="22" y="17"/>
                    <a:pt x="23" y="17"/>
                    <a:pt x="23" y="16"/>
                  </a:cubicBezTo>
                  <a:cubicBezTo>
                    <a:pt x="24" y="14"/>
                    <a:pt x="24" y="12"/>
                    <a:pt x="25" y="11"/>
                  </a:cubicBezTo>
                  <a:cubicBezTo>
                    <a:pt x="27" y="8"/>
                    <a:pt x="21" y="2"/>
                    <a:pt x="19" y="1"/>
                  </a:cubicBezTo>
                  <a:cubicBezTo>
                    <a:pt x="17" y="4"/>
                    <a:pt x="15" y="4"/>
                    <a:pt x="12" y="2"/>
                  </a:cubicBezTo>
                  <a:cubicBezTo>
                    <a:pt x="12" y="1"/>
                    <a:pt x="10" y="0"/>
                    <a:pt x="9" y="0"/>
                  </a:cubicBezTo>
                  <a:cubicBezTo>
                    <a:pt x="8" y="0"/>
                    <a:pt x="8" y="1"/>
                    <a:pt x="8" y="2"/>
                  </a:cubicBezTo>
                  <a:cubicBezTo>
                    <a:pt x="9" y="3"/>
                    <a:pt x="7" y="0"/>
                    <a:pt x="8" y="2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683" name="Freeform 680">
              <a:extLst>
                <a:ext uri="{FF2B5EF4-FFF2-40B4-BE49-F238E27FC236}">
                  <a16:creationId xmlns:a16="http://schemas.microsoft.com/office/drawing/2014/main" id="{C1ED19AA-EB0F-0742-BDA1-2AAC9CA9EDCA}"/>
                </a:ext>
              </a:extLst>
            </p:cNvPr>
            <p:cNvSpPr>
              <a:spLocks/>
            </p:cNvSpPr>
            <p:nvPr/>
          </p:nvSpPr>
          <p:spPr bwMode="auto">
            <a:xfrm>
              <a:off x="4303625" y="3618480"/>
              <a:ext cx="30580" cy="35294"/>
            </a:xfrm>
            <a:custGeom>
              <a:avLst/>
              <a:gdLst>
                <a:gd name="T0" fmla="*/ 3 w 9"/>
                <a:gd name="T1" fmla="*/ 2 h 10"/>
                <a:gd name="T2" fmla="*/ 0 w 9"/>
                <a:gd name="T3" fmla="*/ 7 h 10"/>
                <a:gd name="T4" fmla="*/ 4 w 9"/>
                <a:gd name="T5" fmla="*/ 8 h 10"/>
                <a:gd name="T6" fmla="*/ 9 w 9"/>
                <a:gd name="T7" fmla="*/ 10 h 10"/>
                <a:gd name="T8" fmla="*/ 7 w 9"/>
                <a:gd name="T9" fmla="*/ 5 h 10"/>
                <a:gd name="T10" fmla="*/ 8 w 9"/>
                <a:gd name="T11" fmla="*/ 3 h 10"/>
                <a:gd name="T12" fmla="*/ 3 w 9"/>
                <a:gd name="T13" fmla="*/ 2 h 10"/>
                <a:gd name="T14" fmla="*/ 3 w 9"/>
                <a:gd name="T15" fmla="*/ 2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" h="10">
                  <a:moveTo>
                    <a:pt x="3" y="2"/>
                  </a:moveTo>
                  <a:cubicBezTo>
                    <a:pt x="1" y="3"/>
                    <a:pt x="0" y="5"/>
                    <a:pt x="0" y="7"/>
                  </a:cubicBezTo>
                  <a:cubicBezTo>
                    <a:pt x="1" y="7"/>
                    <a:pt x="4" y="7"/>
                    <a:pt x="4" y="8"/>
                  </a:cubicBezTo>
                  <a:cubicBezTo>
                    <a:pt x="6" y="10"/>
                    <a:pt x="7" y="10"/>
                    <a:pt x="9" y="10"/>
                  </a:cubicBezTo>
                  <a:cubicBezTo>
                    <a:pt x="9" y="10"/>
                    <a:pt x="7" y="5"/>
                    <a:pt x="7" y="5"/>
                  </a:cubicBezTo>
                  <a:cubicBezTo>
                    <a:pt x="8" y="5"/>
                    <a:pt x="9" y="5"/>
                    <a:pt x="8" y="3"/>
                  </a:cubicBezTo>
                  <a:cubicBezTo>
                    <a:pt x="6" y="2"/>
                    <a:pt x="5" y="0"/>
                    <a:pt x="3" y="2"/>
                  </a:cubicBezTo>
                  <a:cubicBezTo>
                    <a:pt x="1" y="4"/>
                    <a:pt x="4" y="1"/>
                    <a:pt x="3" y="2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684" name="Freeform 681">
              <a:extLst>
                <a:ext uri="{FF2B5EF4-FFF2-40B4-BE49-F238E27FC236}">
                  <a16:creationId xmlns:a16="http://schemas.microsoft.com/office/drawing/2014/main" id="{868C8A58-5A56-F34E-99CF-32F51A1505E5}"/>
                </a:ext>
              </a:extLst>
            </p:cNvPr>
            <p:cNvSpPr>
              <a:spLocks/>
            </p:cNvSpPr>
            <p:nvPr/>
          </p:nvSpPr>
          <p:spPr bwMode="auto">
            <a:xfrm>
              <a:off x="4110735" y="3487891"/>
              <a:ext cx="119969" cy="92941"/>
            </a:xfrm>
            <a:custGeom>
              <a:avLst/>
              <a:gdLst>
                <a:gd name="T0" fmla="*/ 29 w 35"/>
                <a:gd name="T1" fmla="*/ 10 h 27"/>
                <a:gd name="T2" fmla="*/ 30 w 35"/>
                <a:gd name="T3" fmla="*/ 7 h 27"/>
                <a:gd name="T4" fmla="*/ 29 w 35"/>
                <a:gd name="T5" fmla="*/ 5 h 27"/>
                <a:gd name="T6" fmla="*/ 35 w 35"/>
                <a:gd name="T7" fmla="*/ 0 h 27"/>
                <a:gd name="T8" fmla="*/ 25 w 35"/>
                <a:gd name="T9" fmla="*/ 1 h 27"/>
                <a:gd name="T10" fmla="*/ 19 w 35"/>
                <a:gd name="T11" fmla="*/ 2 h 27"/>
                <a:gd name="T12" fmla="*/ 13 w 35"/>
                <a:gd name="T13" fmla="*/ 2 h 27"/>
                <a:gd name="T14" fmla="*/ 8 w 35"/>
                <a:gd name="T15" fmla="*/ 2 h 27"/>
                <a:gd name="T16" fmla="*/ 7 w 35"/>
                <a:gd name="T17" fmla="*/ 4 h 27"/>
                <a:gd name="T18" fmla="*/ 6 w 35"/>
                <a:gd name="T19" fmla="*/ 6 h 27"/>
                <a:gd name="T20" fmla="*/ 3 w 35"/>
                <a:gd name="T21" fmla="*/ 6 h 27"/>
                <a:gd name="T22" fmla="*/ 3 w 35"/>
                <a:gd name="T23" fmla="*/ 10 h 27"/>
                <a:gd name="T24" fmla="*/ 4 w 35"/>
                <a:gd name="T25" fmla="*/ 14 h 27"/>
                <a:gd name="T26" fmla="*/ 2 w 35"/>
                <a:gd name="T27" fmla="*/ 22 h 27"/>
                <a:gd name="T28" fmla="*/ 7 w 35"/>
                <a:gd name="T29" fmla="*/ 27 h 27"/>
                <a:gd name="T30" fmla="*/ 13 w 35"/>
                <a:gd name="T31" fmla="*/ 24 h 27"/>
                <a:gd name="T32" fmla="*/ 22 w 35"/>
                <a:gd name="T33" fmla="*/ 19 h 27"/>
                <a:gd name="T34" fmla="*/ 28 w 35"/>
                <a:gd name="T35" fmla="*/ 15 h 27"/>
                <a:gd name="T36" fmla="*/ 29 w 35"/>
                <a:gd name="T37" fmla="*/ 10 h 27"/>
                <a:gd name="T38" fmla="*/ 29 w 35"/>
                <a:gd name="T39" fmla="*/ 1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5" h="27">
                  <a:moveTo>
                    <a:pt x="29" y="10"/>
                  </a:moveTo>
                  <a:cubicBezTo>
                    <a:pt x="30" y="9"/>
                    <a:pt x="31" y="8"/>
                    <a:pt x="30" y="7"/>
                  </a:cubicBezTo>
                  <a:cubicBezTo>
                    <a:pt x="29" y="6"/>
                    <a:pt x="28" y="6"/>
                    <a:pt x="29" y="5"/>
                  </a:cubicBezTo>
                  <a:cubicBezTo>
                    <a:pt x="31" y="3"/>
                    <a:pt x="35" y="3"/>
                    <a:pt x="35" y="0"/>
                  </a:cubicBezTo>
                  <a:cubicBezTo>
                    <a:pt x="32" y="0"/>
                    <a:pt x="28" y="0"/>
                    <a:pt x="25" y="1"/>
                  </a:cubicBezTo>
                  <a:cubicBezTo>
                    <a:pt x="23" y="1"/>
                    <a:pt x="21" y="2"/>
                    <a:pt x="19" y="2"/>
                  </a:cubicBezTo>
                  <a:cubicBezTo>
                    <a:pt x="16" y="2"/>
                    <a:pt x="15" y="1"/>
                    <a:pt x="13" y="2"/>
                  </a:cubicBezTo>
                  <a:cubicBezTo>
                    <a:pt x="11" y="3"/>
                    <a:pt x="10" y="3"/>
                    <a:pt x="8" y="2"/>
                  </a:cubicBezTo>
                  <a:cubicBezTo>
                    <a:pt x="6" y="0"/>
                    <a:pt x="7" y="4"/>
                    <a:pt x="7" y="4"/>
                  </a:cubicBezTo>
                  <a:cubicBezTo>
                    <a:pt x="6" y="5"/>
                    <a:pt x="6" y="6"/>
                    <a:pt x="6" y="6"/>
                  </a:cubicBezTo>
                  <a:cubicBezTo>
                    <a:pt x="5" y="8"/>
                    <a:pt x="4" y="6"/>
                    <a:pt x="3" y="6"/>
                  </a:cubicBezTo>
                  <a:cubicBezTo>
                    <a:pt x="2" y="7"/>
                    <a:pt x="3" y="9"/>
                    <a:pt x="3" y="10"/>
                  </a:cubicBezTo>
                  <a:cubicBezTo>
                    <a:pt x="3" y="11"/>
                    <a:pt x="2" y="13"/>
                    <a:pt x="4" y="14"/>
                  </a:cubicBezTo>
                  <a:cubicBezTo>
                    <a:pt x="9" y="17"/>
                    <a:pt x="5" y="19"/>
                    <a:pt x="2" y="22"/>
                  </a:cubicBezTo>
                  <a:cubicBezTo>
                    <a:pt x="0" y="24"/>
                    <a:pt x="5" y="27"/>
                    <a:pt x="7" y="27"/>
                  </a:cubicBezTo>
                  <a:cubicBezTo>
                    <a:pt x="9" y="27"/>
                    <a:pt x="11" y="25"/>
                    <a:pt x="13" y="24"/>
                  </a:cubicBezTo>
                  <a:cubicBezTo>
                    <a:pt x="16" y="22"/>
                    <a:pt x="19" y="21"/>
                    <a:pt x="22" y="19"/>
                  </a:cubicBezTo>
                  <a:cubicBezTo>
                    <a:pt x="24" y="18"/>
                    <a:pt x="26" y="17"/>
                    <a:pt x="28" y="15"/>
                  </a:cubicBezTo>
                  <a:cubicBezTo>
                    <a:pt x="29" y="13"/>
                    <a:pt x="28" y="11"/>
                    <a:pt x="29" y="10"/>
                  </a:cubicBezTo>
                  <a:cubicBezTo>
                    <a:pt x="30" y="8"/>
                    <a:pt x="29" y="11"/>
                    <a:pt x="29" y="10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685" name="Freeform 682">
              <a:extLst>
                <a:ext uri="{FF2B5EF4-FFF2-40B4-BE49-F238E27FC236}">
                  <a16:creationId xmlns:a16="http://schemas.microsoft.com/office/drawing/2014/main" id="{193E6166-877F-E84F-B4B4-6982BF526E2F}"/>
                </a:ext>
              </a:extLst>
            </p:cNvPr>
            <p:cNvSpPr>
              <a:spLocks/>
            </p:cNvSpPr>
            <p:nvPr/>
          </p:nvSpPr>
          <p:spPr bwMode="auto">
            <a:xfrm>
              <a:off x="4166014" y="3480833"/>
              <a:ext cx="171720" cy="162353"/>
            </a:xfrm>
            <a:custGeom>
              <a:avLst/>
              <a:gdLst>
                <a:gd name="T0" fmla="*/ 47 w 50"/>
                <a:gd name="T1" fmla="*/ 36 h 47"/>
                <a:gd name="T2" fmla="*/ 45 w 50"/>
                <a:gd name="T3" fmla="*/ 34 h 47"/>
                <a:gd name="T4" fmla="*/ 46 w 50"/>
                <a:gd name="T5" fmla="*/ 32 h 47"/>
                <a:gd name="T6" fmla="*/ 41 w 50"/>
                <a:gd name="T7" fmla="*/ 27 h 47"/>
                <a:gd name="T8" fmla="*/ 38 w 50"/>
                <a:gd name="T9" fmla="*/ 25 h 47"/>
                <a:gd name="T10" fmla="*/ 35 w 50"/>
                <a:gd name="T11" fmla="*/ 18 h 47"/>
                <a:gd name="T12" fmla="*/ 38 w 50"/>
                <a:gd name="T13" fmla="*/ 10 h 47"/>
                <a:gd name="T14" fmla="*/ 34 w 50"/>
                <a:gd name="T15" fmla="*/ 6 h 47"/>
                <a:gd name="T16" fmla="*/ 32 w 50"/>
                <a:gd name="T17" fmla="*/ 2 h 47"/>
                <a:gd name="T18" fmla="*/ 30 w 50"/>
                <a:gd name="T19" fmla="*/ 3 h 47"/>
                <a:gd name="T20" fmla="*/ 28 w 50"/>
                <a:gd name="T21" fmla="*/ 1 h 47"/>
                <a:gd name="T22" fmla="*/ 25 w 50"/>
                <a:gd name="T23" fmla="*/ 2 h 47"/>
                <a:gd name="T24" fmla="*/ 20 w 50"/>
                <a:gd name="T25" fmla="*/ 1 h 47"/>
                <a:gd name="T26" fmla="*/ 18 w 50"/>
                <a:gd name="T27" fmla="*/ 4 h 47"/>
                <a:gd name="T28" fmla="*/ 13 w 50"/>
                <a:gd name="T29" fmla="*/ 7 h 47"/>
                <a:gd name="T30" fmla="*/ 14 w 50"/>
                <a:gd name="T31" fmla="*/ 10 h 47"/>
                <a:gd name="T32" fmla="*/ 13 w 50"/>
                <a:gd name="T33" fmla="*/ 13 h 47"/>
                <a:gd name="T34" fmla="*/ 9 w 50"/>
                <a:gd name="T35" fmla="*/ 19 h 47"/>
                <a:gd name="T36" fmla="*/ 1 w 50"/>
                <a:gd name="T37" fmla="*/ 25 h 47"/>
                <a:gd name="T38" fmla="*/ 3 w 50"/>
                <a:gd name="T39" fmla="*/ 30 h 47"/>
                <a:gd name="T40" fmla="*/ 9 w 50"/>
                <a:gd name="T41" fmla="*/ 31 h 47"/>
                <a:gd name="T42" fmla="*/ 18 w 50"/>
                <a:gd name="T43" fmla="*/ 36 h 47"/>
                <a:gd name="T44" fmla="*/ 29 w 50"/>
                <a:gd name="T45" fmla="*/ 45 h 47"/>
                <a:gd name="T46" fmla="*/ 38 w 50"/>
                <a:gd name="T47" fmla="*/ 47 h 47"/>
                <a:gd name="T48" fmla="*/ 43 w 50"/>
                <a:gd name="T49" fmla="*/ 42 h 47"/>
                <a:gd name="T50" fmla="*/ 50 w 50"/>
                <a:gd name="T51" fmla="*/ 43 h 47"/>
                <a:gd name="T52" fmla="*/ 47 w 50"/>
                <a:gd name="T53" fmla="*/ 39 h 47"/>
                <a:gd name="T54" fmla="*/ 47 w 50"/>
                <a:gd name="T55" fmla="*/ 36 h 47"/>
                <a:gd name="T56" fmla="*/ 47 w 50"/>
                <a:gd name="T57" fmla="*/ 36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50" h="47">
                  <a:moveTo>
                    <a:pt x="47" y="36"/>
                  </a:moveTo>
                  <a:cubicBezTo>
                    <a:pt x="47" y="36"/>
                    <a:pt x="45" y="35"/>
                    <a:pt x="45" y="34"/>
                  </a:cubicBezTo>
                  <a:cubicBezTo>
                    <a:pt x="45" y="33"/>
                    <a:pt x="46" y="33"/>
                    <a:pt x="46" y="32"/>
                  </a:cubicBezTo>
                  <a:cubicBezTo>
                    <a:pt x="45" y="30"/>
                    <a:pt x="43" y="29"/>
                    <a:pt x="41" y="27"/>
                  </a:cubicBezTo>
                  <a:cubicBezTo>
                    <a:pt x="40" y="27"/>
                    <a:pt x="38" y="26"/>
                    <a:pt x="38" y="25"/>
                  </a:cubicBezTo>
                  <a:cubicBezTo>
                    <a:pt x="37" y="23"/>
                    <a:pt x="35" y="21"/>
                    <a:pt x="35" y="18"/>
                  </a:cubicBezTo>
                  <a:cubicBezTo>
                    <a:pt x="34" y="16"/>
                    <a:pt x="40" y="12"/>
                    <a:pt x="38" y="10"/>
                  </a:cubicBezTo>
                  <a:cubicBezTo>
                    <a:pt x="36" y="9"/>
                    <a:pt x="35" y="8"/>
                    <a:pt x="34" y="6"/>
                  </a:cubicBezTo>
                  <a:cubicBezTo>
                    <a:pt x="33" y="5"/>
                    <a:pt x="33" y="3"/>
                    <a:pt x="32" y="2"/>
                  </a:cubicBezTo>
                  <a:cubicBezTo>
                    <a:pt x="31" y="2"/>
                    <a:pt x="31" y="3"/>
                    <a:pt x="30" y="3"/>
                  </a:cubicBezTo>
                  <a:cubicBezTo>
                    <a:pt x="28" y="3"/>
                    <a:pt x="29" y="1"/>
                    <a:pt x="28" y="1"/>
                  </a:cubicBezTo>
                  <a:cubicBezTo>
                    <a:pt x="27" y="1"/>
                    <a:pt x="25" y="2"/>
                    <a:pt x="25" y="2"/>
                  </a:cubicBezTo>
                  <a:cubicBezTo>
                    <a:pt x="23" y="0"/>
                    <a:pt x="22" y="1"/>
                    <a:pt x="20" y="1"/>
                  </a:cubicBezTo>
                  <a:cubicBezTo>
                    <a:pt x="18" y="2"/>
                    <a:pt x="19" y="3"/>
                    <a:pt x="18" y="4"/>
                  </a:cubicBezTo>
                  <a:cubicBezTo>
                    <a:pt x="16" y="5"/>
                    <a:pt x="14" y="5"/>
                    <a:pt x="13" y="7"/>
                  </a:cubicBezTo>
                  <a:cubicBezTo>
                    <a:pt x="12" y="9"/>
                    <a:pt x="14" y="8"/>
                    <a:pt x="14" y="10"/>
                  </a:cubicBezTo>
                  <a:cubicBezTo>
                    <a:pt x="14" y="11"/>
                    <a:pt x="13" y="11"/>
                    <a:pt x="13" y="13"/>
                  </a:cubicBezTo>
                  <a:cubicBezTo>
                    <a:pt x="13" y="16"/>
                    <a:pt x="12" y="17"/>
                    <a:pt x="9" y="19"/>
                  </a:cubicBezTo>
                  <a:cubicBezTo>
                    <a:pt x="7" y="20"/>
                    <a:pt x="0" y="23"/>
                    <a:pt x="1" y="25"/>
                  </a:cubicBezTo>
                  <a:cubicBezTo>
                    <a:pt x="2" y="26"/>
                    <a:pt x="2" y="29"/>
                    <a:pt x="3" y="30"/>
                  </a:cubicBezTo>
                  <a:cubicBezTo>
                    <a:pt x="4" y="31"/>
                    <a:pt x="8" y="31"/>
                    <a:pt x="9" y="31"/>
                  </a:cubicBezTo>
                  <a:cubicBezTo>
                    <a:pt x="12" y="32"/>
                    <a:pt x="15" y="34"/>
                    <a:pt x="18" y="36"/>
                  </a:cubicBezTo>
                  <a:cubicBezTo>
                    <a:pt x="22" y="39"/>
                    <a:pt x="25" y="42"/>
                    <a:pt x="29" y="45"/>
                  </a:cubicBezTo>
                  <a:cubicBezTo>
                    <a:pt x="32" y="47"/>
                    <a:pt x="35" y="47"/>
                    <a:pt x="38" y="47"/>
                  </a:cubicBezTo>
                  <a:cubicBezTo>
                    <a:pt x="41" y="47"/>
                    <a:pt x="41" y="44"/>
                    <a:pt x="43" y="42"/>
                  </a:cubicBezTo>
                  <a:cubicBezTo>
                    <a:pt x="45" y="40"/>
                    <a:pt x="49" y="44"/>
                    <a:pt x="50" y="43"/>
                  </a:cubicBezTo>
                  <a:cubicBezTo>
                    <a:pt x="49" y="42"/>
                    <a:pt x="48" y="41"/>
                    <a:pt x="47" y="39"/>
                  </a:cubicBezTo>
                  <a:cubicBezTo>
                    <a:pt x="47" y="38"/>
                    <a:pt x="48" y="37"/>
                    <a:pt x="47" y="36"/>
                  </a:cubicBezTo>
                  <a:cubicBezTo>
                    <a:pt x="46" y="35"/>
                    <a:pt x="48" y="37"/>
                    <a:pt x="47" y="36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686" name="Freeform 683">
              <a:extLst>
                <a:ext uri="{FF2B5EF4-FFF2-40B4-BE49-F238E27FC236}">
                  <a16:creationId xmlns:a16="http://schemas.microsoft.com/office/drawing/2014/main" id="{4EE7CC88-06C4-6447-931E-363427205FDE}"/>
                </a:ext>
              </a:extLst>
            </p:cNvPr>
            <p:cNvSpPr>
              <a:spLocks/>
            </p:cNvSpPr>
            <p:nvPr/>
          </p:nvSpPr>
          <p:spPr bwMode="auto">
            <a:xfrm>
              <a:off x="3948423" y="3386715"/>
              <a:ext cx="326974" cy="124706"/>
            </a:xfrm>
            <a:custGeom>
              <a:avLst/>
              <a:gdLst>
                <a:gd name="T0" fmla="*/ 52 w 95"/>
                <a:gd name="T1" fmla="*/ 36 h 36"/>
                <a:gd name="T2" fmla="*/ 54 w 95"/>
                <a:gd name="T3" fmla="*/ 33 h 36"/>
                <a:gd name="T4" fmla="*/ 55 w 95"/>
                <a:gd name="T5" fmla="*/ 31 h 36"/>
                <a:gd name="T6" fmla="*/ 60 w 95"/>
                <a:gd name="T7" fmla="*/ 31 h 36"/>
                <a:gd name="T8" fmla="*/ 64 w 95"/>
                <a:gd name="T9" fmla="*/ 31 h 36"/>
                <a:gd name="T10" fmla="*/ 75 w 95"/>
                <a:gd name="T11" fmla="*/ 29 h 36"/>
                <a:gd name="T12" fmla="*/ 85 w 95"/>
                <a:gd name="T13" fmla="*/ 28 h 36"/>
                <a:gd name="T14" fmla="*/ 90 w 95"/>
                <a:gd name="T15" fmla="*/ 28 h 36"/>
                <a:gd name="T16" fmla="*/ 92 w 95"/>
                <a:gd name="T17" fmla="*/ 30 h 36"/>
                <a:gd name="T18" fmla="*/ 94 w 95"/>
                <a:gd name="T19" fmla="*/ 28 h 36"/>
                <a:gd name="T20" fmla="*/ 92 w 95"/>
                <a:gd name="T21" fmla="*/ 24 h 36"/>
                <a:gd name="T22" fmla="*/ 92 w 95"/>
                <a:gd name="T23" fmla="*/ 22 h 36"/>
                <a:gd name="T24" fmla="*/ 91 w 95"/>
                <a:gd name="T25" fmla="*/ 17 h 36"/>
                <a:gd name="T26" fmla="*/ 93 w 95"/>
                <a:gd name="T27" fmla="*/ 14 h 36"/>
                <a:gd name="T28" fmla="*/ 89 w 95"/>
                <a:gd name="T29" fmla="*/ 8 h 36"/>
                <a:gd name="T30" fmla="*/ 83 w 95"/>
                <a:gd name="T31" fmla="*/ 3 h 36"/>
                <a:gd name="T32" fmla="*/ 80 w 95"/>
                <a:gd name="T33" fmla="*/ 3 h 36"/>
                <a:gd name="T34" fmla="*/ 78 w 95"/>
                <a:gd name="T35" fmla="*/ 3 h 36"/>
                <a:gd name="T36" fmla="*/ 73 w 95"/>
                <a:gd name="T37" fmla="*/ 6 h 36"/>
                <a:gd name="T38" fmla="*/ 63 w 95"/>
                <a:gd name="T39" fmla="*/ 6 h 36"/>
                <a:gd name="T40" fmla="*/ 58 w 95"/>
                <a:gd name="T41" fmla="*/ 6 h 36"/>
                <a:gd name="T42" fmla="*/ 54 w 95"/>
                <a:gd name="T43" fmla="*/ 4 h 36"/>
                <a:gd name="T44" fmla="*/ 50 w 95"/>
                <a:gd name="T45" fmla="*/ 2 h 36"/>
                <a:gd name="T46" fmla="*/ 46 w 95"/>
                <a:gd name="T47" fmla="*/ 0 h 36"/>
                <a:gd name="T48" fmla="*/ 37 w 95"/>
                <a:gd name="T49" fmla="*/ 0 h 36"/>
                <a:gd name="T50" fmla="*/ 29 w 95"/>
                <a:gd name="T51" fmla="*/ 4 h 36"/>
                <a:gd name="T52" fmla="*/ 18 w 95"/>
                <a:gd name="T53" fmla="*/ 5 h 36"/>
                <a:gd name="T54" fmla="*/ 16 w 95"/>
                <a:gd name="T55" fmla="*/ 6 h 36"/>
                <a:gd name="T56" fmla="*/ 18 w 95"/>
                <a:gd name="T57" fmla="*/ 7 h 36"/>
                <a:gd name="T58" fmla="*/ 15 w 95"/>
                <a:gd name="T59" fmla="*/ 8 h 36"/>
                <a:gd name="T60" fmla="*/ 13 w 95"/>
                <a:gd name="T61" fmla="*/ 9 h 36"/>
                <a:gd name="T62" fmla="*/ 4 w 95"/>
                <a:gd name="T63" fmla="*/ 9 h 36"/>
                <a:gd name="T64" fmla="*/ 3 w 95"/>
                <a:gd name="T65" fmla="*/ 11 h 36"/>
                <a:gd name="T66" fmla="*/ 3 w 95"/>
                <a:gd name="T67" fmla="*/ 15 h 36"/>
                <a:gd name="T68" fmla="*/ 5 w 95"/>
                <a:gd name="T69" fmla="*/ 14 h 36"/>
                <a:gd name="T70" fmla="*/ 3 w 95"/>
                <a:gd name="T71" fmla="*/ 17 h 36"/>
                <a:gd name="T72" fmla="*/ 5 w 95"/>
                <a:gd name="T73" fmla="*/ 17 h 36"/>
                <a:gd name="T74" fmla="*/ 5 w 95"/>
                <a:gd name="T75" fmla="*/ 19 h 36"/>
                <a:gd name="T76" fmla="*/ 3 w 95"/>
                <a:gd name="T77" fmla="*/ 20 h 36"/>
                <a:gd name="T78" fmla="*/ 4 w 95"/>
                <a:gd name="T79" fmla="*/ 22 h 36"/>
                <a:gd name="T80" fmla="*/ 4 w 95"/>
                <a:gd name="T81" fmla="*/ 25 h 36"/>
                <a:gd name="T82" fmla="*/ 8 w 95"/>
                <a:gd name="T83" fmla="*/ 27 h 36"/>
                <a:gd name="T84" fmla="*/ 7 w 95"/>
                <a:gd name="T85" fmla="*/ 30 h 36"/>
                <a:gd name="T86" fmla="*/ 10 w 95"/>
                <a:gd name="T87" fmla="*/ 30 h 36"/>
                <a:gd name="T88" fmla="*/ 8 w 95"/>
                <a:gd name="T89" fmla="*/ 31 h 36"/>
                <a:gd name="T90" fmla="*/ 10 w 95"/>
                <a:gd name="T91" fmla="*/ 31 h 36"/>
                <a:gd name="T92" fmla="*/ 9 w 95"/>
                <a:gd name="T93" fmla="*/ 34 h 36"/>
                <a:gd name="T94" fmla="*/ 11 w 95"/>
                <a:gd name="T95" fmla="*/ 35 h 36"/>
                <a:gd name="T96" fmla="*/ 12 w 95"/>
                <a:gd name="T97" fmla="*/ 31 h 36"/>
                <a:gd name="T98" fmla="*/ 16 w 95"/>
                <a:gd name="T99" fmla="*/ 32 h 36"/>
                <a:gd name="T100" fmla="*/ 22 w 95"/>
                <a:gd name="T101" fmla="*/ 33 h 36"/>
                <a:gd name="T102" fmla="*/ 27 w 95"/>
                <a:gd name="T103" fmla="*/ 31 h 36"/>
                <a:gd name="T104" fmla="*/ 35 w 95"/>
                <a:gd name="T105" fmla="*/ 35 h 36"/>
                <a:gd name="T106" fmla="*/ 42 w 95"/>
                <a:gd name="T107" fmla="*/ 32 h 36"/>
                <a:gd name="T108" fmla="*/ 44 w 95"/>
                <a:gd name="T109" fmla="*/ 30 h 36"/>
                <a:gd name="T110" fmla="*/ 48 w 95"/>
                <a:gd name="T111" fmla="*/ 31 h 36"/>
                <a:gd name="T112" fmla="*/ 50 w 95"/>
                <a:gd name="T113" fmla="*/ 33 h 36"/>
                <a:gd name="T114" fmla="*/ 50 w 95"/>
                <a:gd name="T115" fmla="*/ 35 h 36"/>
                <a:gd name="T116" fmla="*/ 52 w 95"/>
                <a:gd name="T117" fmla="*/ 36 h 36"/>
                <a:gd name="T118" fmla="*/ 52 w 95"/>
                <a:gd name="T119" fmla="*/ 3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95" h="36">
                  <a:moveTo>
                    <a:pt x="52" y="36"/>
                  </a:moveTo>
                  <a:cubicBezTo>
                    <a:pt x="53" y="35"/>
                    <a:pt x="54" y="33"/>
                    <a:pt x="54" y="33"/>
                  </a:cubicBezTo>
                  <a:cubicBezTo>
                    <a:pt x="53" y="31"/>
                    <a:pt x="54" y="30"/>
                    <a:pt x="55" y="31"/>
                  </a:cubicBezTo>
                  <a:cubicBezTo>
                    <a:pt x="57" y="32"/>
                    <a:pt x="58" y="31"/>
                    <a:pt x="60" y="31"/>
                  </a:cubicBezTo>
                  <a:cubicBezTo>
                    <a:pt x="62" y="30"/>
                    <a:pt x="62" y="30"/>
                    <a:pt x="64" y="31"/>
                  </a:cubicBezTo>
                  <a:cubicBezTo>
                    <a:pt x="68" y="31"/>
                    <a:pt x="71" y="29"/>
                    <a:pt x="75" y="29"/>
                  </a:cubicBezTo>
                  <a:cubicBezTo>
                    <a:pt x="78" y="29"/>
                    <a:pt x="82" y="29"/>
                    <a:pt x="85" y="28"/>
                  </a:cubicBezTo>
                  <a:cubicBezTo>
                    <a:pt x="87" y="27"/>
                    <a:pt x="87" y="29"/>
                    <a:pt x="90" y="28"/>
                  </a:cubicBezTo>
                  <a:cubicBezTo>
                    <a:pt x="92" y="27"/>
                    <a:pt x="91" y="29"/>
                    <a:pt x="92" y="30"/>
                  </a:cubicBezTo>
                  <a:cubicBezTo>
                    <a:pt x="93" y="31"/>
                    <a:pt x="95" y="29"/>
                    <a:pt x="94" y="28"/>
                  </a:cubicBezTo>
                  <a:cubicBezTo>
                    <a:pt x="93" y="27"/>
                    <a:pt x="95" y="25"/>
                    <a:pt x="92" y="24"/>
                  </a:cubicBezTo>
                  <a:cubicBezTo>
                    <a:pt x="91" y="23"/>
                    <a:pt x="93" y="23"/>
                    <a:pt x="92" y="22"/>
                  </a:cubicBezTo>
                  <a:cubicBezTo>
                    <a:pt x="92" y="20"/>
                    <a:pt x="91" y="19"/>
                    <a:pt x="91" y="17"/>
                  </a:cubicBezTo>
                  <a:cubicBezTo>
                    <a:pt x="91" y="16"/>
                    <a:pt x="93" y="14"/>
                    <a:pt x="93" y="14"/>
                  </a:cubicBezTo>
                  <a:cubicBezTo>
                    <a:pt x="92" y="12"/>
                    <a:pt x="90" y="11"/>
                    <a:pt x="89" y="8"/>
                  </a:cubicBezTo>
                  <a:cubicBezTo>
                    <a:pt x="87" y="5"/>
                    <a:pt x="87" y="4"/>
                    <a:pt x="83" y="3"/>
                  </a:cubicBezTo>
                  <a:cubicBezTo>
                    <a:pt x="82" y="3"/>
                    <a:pt x="81" y="3"/>
                    <a:pt x="80" y="3"/>
                  </a:cubicBezTo>
                  <a:cubicBezTo>
                    <a:pt x="78" y="2"/>
                    <a:pt x="79" y="3"/>
                    <a:pt x="78" y="3"/>
                  </a:cubicBezTo>
                  <a:cubicBezTo>
                    <a:pt x="76" y="5"/>
                    <a:pt x="74" y="5"/>
                    <a:pt x="73" y="6"/>
                  </a:cubicBezTo>
                  <a:cubicBezTo>
                    <a:pt x="70" y="7"/>
                    <a:pt x="66" y="6"/>
                    <a:pt x="63" y="6"/>
                  </a:cubicBezTo>
                  <a:cubicBezTo>
                    <a:pt x="61" y="6"/>
                    <a:pt x="59" y="6"/>
                    <a:pt x="58" y="6"/>
                  </a:cubicBezTo>
                  <a:cubicBezTo>
                    <a:pt x="56" y="5"/>
                    <a:pt x="56" y="4"/>
                    <a:pt x="54" y="4"/>
                  </a:cubicBezTo>
                  <a:cubicBezTo>
                    <a:pt x="52" y="4"/>
                    <a:pt x="51" y="3"/>
                    <a:pt x="50" y="2"/>
                  </a:cubicBezTo>
                  <a:cubicBezTo>
                    <a:pt x="49" y="2"/>
                    <a:pt x="45" y="0"/>
                    <a:pt x="46" y="0"/>
                  </a:cubicBezTo>
                  <a:cubicBezTo>
                    <a:pt x="44" y="1"/>
                    <a:pt x="39" y="0"/>
                    <a:pt x="37" y="0"/>
                  </a:cubicBezTo>
                  <a:cubicBezTo>
                    <a:pt x="34" y="0"/>
                    <a:pt x="31" y="3"/>
                    <a:pt x="29" y="4"/>
                  </a:cubicBezTo>
                  <a:cubicBezTo>
                    <a:pt x="26" y="6"/>
                    <a:pt x="21" y="4"/>
                    <a:pt x="18" y="5"/>
                  </a:cubicBezTo>
                  <a:cubicBezTo>
                    <a:pt x="17" y="5"/>
                    <a:pt x="16" y="5"/>
                    <a:pt x="16" y="6"/>
                  </a:cubicBezTo>
                  <a:cubicBezTo>
                    <a:pt x="16" y="6"/>
                    <a:pt x="18" y="6"/>
                    <a:pt x="18" y="7"/>
                  </a:cubicBezTo>
                  <a:cubicBezTo>
                    <a:pt x="18" y="7"/>
                    <a:pt x="15" y="7"/>
                    <a:pt x="15" y="8"/>
                  </a:cubicBezTo>
                  <a:cubicBezTo>
                    <a:pt x="15" y="9"/>
                    <a:pt x="15" y="9"/>
                    <a:pt x="13" y="9"/>
                  </a:cubicBezTo>
                  <a:cubicBezTo>
                    <a:pt x="10" y="9"/>
                    <a:pt x="7" y="9"/>
                    <a:pt x="4" y="9"/>
                  </a:cubicBezTo>
                  <a:cubicBezTo>
                    <a:pt x="2" y="9"/>
                    <a:pt x="3" y="10"/>
                    <a:pt x="3" y="11"/>
                  </a:cubicBezTo>
                  <a:cubicBezTo>
                    <a:pt x="2" y="13"/>
                    <a:pt x="0" y="14"/>
                    <a:pt x="3" y="15"/>
                  </a:cubicBezTo>
                  <a:cubicBezTo>
                    <a:pt x="3" y="15"/>
                    <a:pt x="5" y="14"/>
                    <a:pt x="5" y="14"/>
                  </a:cubicBezTo>
                  <a:cubicBezTo>
                    <a:pt x="5" y="15"/>
                    <a:pt x="3" y="17"/>
                    <a:pt x="3" y="17"/>
                  </a:cubicBezTo>
                  <a:cubicBezTo>
                    <a:pt x="4" y="18"/>
                    <a:pt x="4" y="17"/>
                    <a:pt x="5" y="17"/>
                  </a:cubicBezTo>
                  <a:cubicBezTo>
                    <a:pt x="5" y="17"/>
                    <a:pt x="5" y="19"/>
                    <a:pt x="5" y="19"/>
                  </a:cubicBezTo>
                  <a:cubicBezTo>
                    <a:pt x="7" y="22"/>
                    <a:pt x="4" y="20"/>
                    <a:pt x="3" y="20"/>
                  </a:cubicBezTo>
                  <a:cubicBezTo>
                    <a:pt x="3" y="20"/>
                    <a:pt x="2" y="23"/>
                    <a:pt x="4" y="22"/>
                  </a:cubicBezTo>
                  <a:cubicBezTo>
                    <a:pt x="6" y="22"/>
                    <a:pt x="4" y="24"/>
                    <a:pt x="4" y="25"/>
                  </a:cubicBezTo>
                  <a:cubicBezTo>
                    <a:pt x="4" y="26"/>
                    <a:pt x="7" y="26"/>
                    <a:pt x="8" y="27"/>
                  </a:cubicBezTo>
                  <a:cubicBezTo>
                    <a:pt x="9" y="28"/>
                    <a:pt x="7" y="30"/>
                    <a:pt x="7" y="30"/>
                  </a:cubicBezTo>
                  <a:cubicBezTo>
                    <a:pt x="8" y="30"/>
                    <a:pt x="9" y="28"/>
                    <a:pt x="10" y="30"/>
                  </a:cubicBezTo>
                  <a:cubicBezTo>
                    <a:pt x="10" y="31"/>
                    <a:pt x="8" y="31"/>
                    <a:pt x="8" y="31"/>
                  </a:cubicBezTo>
                  <a:cubicBezTo>
                    <a:pt x="8" y="31"/>
                    <a:pt x="10" y="31"/>
                    <a:pt x="10" y="31"/>
                  </a:cubicBezTo>
                  <a:cubicBezTo>
                    <a:pt x="11" y="32"/>
                    <a:pt x="10" y="33"/>
                    <a:pt x="9" y="34"/>
                  </a:cubicBezTo>
                  <a:cubicBezTo>
                    <a:pt x="9" y="35"/>
                    <a:pt x="11" y="36"/>
                    <a:pt x="11" y="35"/>
                  </a:cubicBezTo>
                  <a:cubicBezTo>
                    <a:pt x="12" y="34"/>
                    <a:pt x="11" y="32"/>
                    <a:pt x="12" y="31"/>
                  </a:cubicBezTo>
                  <a:cubicBezTo>
                    <a:pt x="13" y="30"/>
                    <a:pt x="15" y="32"/>
                    <a:pt x="16" y="32"/>
                  </a:cubicBezTo>
                  <a:cubicBezTo>
                    <a:pt x="18" y="33"/>
                    <a:pt x="20" y="35"/>
                    <a:pt x="22" y="33"/>
                  </a:cubicBezTo>
                  <a:cubicBezTo>
                    <a:pt x="25" y="32"/>
                    <a:pt x="23" y="29"/>
                    <a:pt x="27" y="31"/>
                  </a:cubicBezTo>
                  <a:cubicBezTo>
                    <a:pt x="29" y="33"/>
                    <a:pt x="32" y="35"/>
                    <a:pt x="35" y="35"/>
                  </a:cubicBezTo>
                  <a:cubicBezTo>
                    <a:pt x="37" y="34"/>
                    <a:pt x="40" y="33"/>
                    <a:pt x="42" y="32"/>
                  </a:cubicBezTo>
                  <a:cubicBezTo>
                    <a:pt x="43" y="31"/>
                    <a:pt x="43" y="30"/>
                    <a:pt x="44" y="30"/>
                  </a:cubicBezTo>
                  <a:cubicBezTo>
                    <a:pt x="46" y="31"/>
                    <a:pt x="47" y="32"/>
                    <a:pt x="48" y="31"/>
                  </a:cubicBezTo>
                  <a:cubicBezTo>
                    <a:pt x="51" y="30"/>
                    <a:pt x="51" y="31"/>
                    <a:pt x="50" y="33"/>
                  </a:cubicBezTo>
                  <a:cubicBezTo>
                    <a:pt x="50" y="34"/>
                    <a:pt x="52" y="34"/>
                    <a:pt x="50" y="35"/>
                  </a:cubicBezTo>
                  <a:cubicBezTo>
                    <a:pt x="51" y="36"/>
                    <a:pt x="51" y="36"/>
                    <a:pt x="52" y="36"/>
                  </a:cubicBezTo>
                  <a:cubicBezTo>
                    <a:pt x="53" y="35"/>
                    <a:pt x="51" y="36"/>
                    <a:pt x="52" y="36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687" name="Freeform 684">
              <a:extLst>
                <a:ext uri="{FF2B5EF4-FFF2-40B4-BE49-F238E27FC236}">
                  <a16:creationId xmlns:a16="http://schemas.microsoft.com/office/drawing/2014/main" id="{0FB36ABB-2F42-D345-9AE2-C006E47DFB46}"/>
                </a:ext>
              </a:extLst>
            </p:cNvPr>
            <p:cNvSpPr>
              <a:spLocks/>
            </p:cNvSpPr>
            <p:nvPr/>
          </p:nvSpPr>
          <p:spPr bwMode="auto">
            <a:xfrm>
              <a:off x="4096620" y="3584362"/>
              <a:ext cx="362259" cy="290589"/>
            </a:xfrm>
            <a:custGeom>
              <a:avLst/>
              <a:gdLst>
                <a:gd name="T0" fmla="*/ 65 w 105"/>
                <a:gd name="T1" fmla="*/ 20 h 84"/>
                <a:gd name="T2" fmla="*/ 61 w 105"/>
                <a:gd name="T3" fmla="*/ 17 h 84"/>
                <a:gd name="T4" fmla="*/ 52 w 105"/>
                <a:gd name="T5" fmla="*/ 17 h 84"/>
                <a:gd name="T6" fmla="*/ 48 w 105"/>
                <a:gd name="T7" fmla="*/ 15 h 84"/>
                <a:gd name="T8" fmla="*/ 40 w 105"/>
                <a:gd name="T9" fmla="*/ 8 h 84"/>
                <a:gd name="T10" fmla="*/ 27 w 105"/>
                <a:gd name="T11" fmla="*/ 1 h 84"/>
                <a:gd name="T12" fmla="*/ 21 w 105"/>
                <a:gd name="T13" fmla="*/ 1 h 84"/>
                <a:gd name="T14" fmla="*/ 13 w 105"/>
                <a:gd name="T15" fmla="*/ 3 h 84"/>
                <a:gd name="T16" fmla="*/ 17 w 105"/>
                <a:gd name="T17" fmla="*/ 9 h 84"/>
                <a:gd name="T18" fmla="*/ 13 w 105"/>
                <a:gd name="T19" fmla="*/ 12 h 84"/>
                <a:gd name="T20" fmla="*/ 10 w 105"/>
                <a:gd name="T21" fmla="*/ 12 h 84"/>
                <a:gd name="T22" fmla="*/ 9 w 105"/>
                <a:gd name="T23" fmla="*/ 14 h 84"/>
                <a:gd name="T24" fmla="*/ 2 w 105"/>
                <a:gd name="T25" fmla="*/ 14 h 84"/>
                <a:gd name="T26" fmla="*/ 1 w 105"/>
                <a:gd name="T27" fmla="*/ 19 h 84"/>
                <a:gd name="T28" fmla="*/ 3 w 105"/>
                <a:gd name="T29" fmla="*/ 22 h 84"/>
                <a:gd name="T30" fmla="*/ 8 w 105"/>
                <a:gd name="T31" fmla="*/ 31 h 84"/>
                <a:gd name="T32" fmla="*/ 12 w 105"/>
                <a:gd name="T33" fmla="*/ 38 h 84"/>
                <a:gd name="T34" fmla="*/ 15 w 105"/>
                <a:gd name="T35" fmla="*/ 42 h 84"/>
                <a:gd name="T36" fmla="*/ 20 w 105"/>
                <a:gd name="T37" fmla="*/ 46 h 84"/>
                <a:gd name="T38" fmla="*/ 22 w 105"/>
                <a:gd name="T39" fmla="*/ 53 h 84"/>
                <a:gd name="T40" fmla="*/ 23 w 105"/>
                <a:gd name="T41" fmla="*/ 59 h 84"/>
                <a:gd name="T42" fmla="*/ 31 w 105"/>
                <a:gd name="T43" fmla="*/ 67 h 84"/>
                <a:gd name="T44" fmla="*/ 36 w 105"/>
                <a:gd name="T45" fmla="*/ 76 h 84"/>
                <a:gd name="T46" fmla="*/ 40 w 105"/>
                <a:gd name="T47" fmla="*/ 81 h 84"/>
                <a:gd name="T48" fmla="*/ 41 w 105"/>
                <a:gd name="T49" fmla="*/ 84 h 84"/>
                <a:gd name="T50" fmla="*/ 43 w 105"/>
                <a:gd name="T51" fmla="*/ 81 h 84"/>
                <a:gd name="T52" fmla="*/ 50 w 105"/>
                <a:gd name="T53" fmla="*/ 79 h 84"/>
                <a:gd name="T54" fmla="*/ 60 w 105"/>
                <a:gd name="T55" fmla="*/ 80 h 84"/>
                <a:gd name="T56" fmla="*/ 66 w 105"/>
                <a:gd name="T57" fmla="*/ 77 h 84"/>
                <a:gd name="T58" fmla="*/ 76 w 105"/>
                <a:gd name="T59" fmla="*/ 72 h 84"/>
                <a:gd name="T60" fmla="*/ 94 w 105"/>
                <a:gd name="T61" fmla="*/ 68 h 84"/>
                <a:gd name="T62" fmla="*/ 102 w 105"/>
                <a:gd name="T63" fmla="*/ 66 h 84"/>
                <a:gd name="T64" fmla="*/ 104 w 105"/>
                <a:gd name="T65" fmla="*/ 61 h 84"/>
                <a:gd name="T66" fmla="*/ 105 w 105"/>
                <a:gd name="T67" fmla="*/ 56 h 84"/>
                <a:gd name="T68" fmla="*/ 103 w 105"/>
                <a:gd name="T69" fmla="*/ 51 h 84"/>
                <a:gd name="T70" fmla="*/ 93 w 105"/>
                <a:gd name="T71" fmla="*/ 50 h 84"/>
                <a:gd name="T72" fmla="*/ 88 w 105"/>
                <a:gd name="T73" fmla="*/ 47 h 84"/>
                <a:gd name="T74" fmla="*/ 81 w 105"/>
                <a:gd name="T75" fmla="*/ 39 h 84"/>
                <a:gd name="T76" fmla="*/ 77 w 105"/>
                <a:gd name="T77" fmla="*/ 34 h 84"/>
                <a:gd name="T78" fmla="*/ 77 w 105"/>
                <a:gd name="T79" fmla="*/ 29 h 84"/>
                <a:gd name="T80" fmla="*/ 74 w 105"/>
                <a:gd name="T81" fmla="*/ 27 h 84"/>
                <a:gd name="T82" fmla="*/ 70 w 105"/>
                <a:gd name="T83" fmla="*/ 22 h 84"/>
                <a:gd name="T84" fmla="*/ 65 w 105"/>
                <a:gd name="T85" fmla="*/ 20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05" h="84">
                  <a:moveTo>
                    <a:pt x="65" y="20"/>
                  </a:moveTo>
                  <a:cubicBezTo>
                    <a:pt x="64" y="17"/>
                    <a:pt x="64" y="17"/>
                    <a:pt x="61" y="17"/>
                  </a:cubicBezTo>
                  <a:cubicBezTo>
                    <a:pt x="58" y="17"/>
                    <a:pt x="55" y="17"/>
                    <a:pt x="52" y="17"/>
                  </a:cubicBezTo>
                  <a:cubicBezTo>
                    <a:pt x="50" y="17"/>
                    <a:pt x="49" y="15"/>
                    <a:pt x="48" y="15"/>
                  </a:cubicBezTo>
                  <a:cubicBezTo>
                    <a:pt x="45" y="12"/>
                    <a:pt x="42" y="10"/>
                    <a:pt x="40" y="8"/>
                  </a:cubicBezTo>
                  <a:cubicBezTo>
                    <a:pt x="36" y="5"/>
                    <a:pt x="32" y="2"/>
                    <a:pt x="27" y="1"/>
                  </a:cubicBezTo>
                  <a:cubicBezTo>
                    <a:pt x="25" y="0"/>
                    <a:pt x="24" y="0"/>
                    <a:pt x="21" y="1"/>
                  </a:cubicBezTo>
                  <a:cubicBezTo>
                    <a:pt x="19" y="1"/>
                    <a:pt x="16" y="2"/>
                    <a:pt x="13" y="3"/>
                  </a:cubicBezTo>
                  <a:cubicBezTo>
                    <a:pt x="14" y="5"/>
                    <a:pt x="17" y="7"/>
                    <a:pt x="17" y="9"/>
                  </a:cubicBezTo>
                  <a:cubicBezTo>
                    <a:pt x="17" y="11"/>
                    <a:pt x="14" y="12"/>
                    <a:pt x="13" y="12"/>
                  </a:cubicBezTo>
                  <a:cubicBezTo>
                    <a:pt x="12" y="13"/>
                    <a:pt x="11" y="12"/>
                    <a:pt x="10" y="12"/>
                  </a:cubicBezTo>
                  <a:cubicBezTo>
                    <a:pt x="9" y="13"/>
                    <a:pt x="9" y="14"/>
                    <a:pt x="9" y="14"/>
                  </a:cubicBezTo>
                  <a:cubicBezTo>
                    <a:pt x="7" y="17"/>
                    <a:pt x="3" y="15"/>
                    <a:pt x="2" y="14"/>
                  </a:cubicBezTo>
                  <a:cubicBezTo>
                    <a:pt x="1" y="16"/>
                    <a:pt x="1" y="17"/>
                    <a:pt x="1" y="19"/>
                  </a:cubicBezTo>
                  <a:cubicBezTo>
                    <a:pt x="0" y="22"/>
                    <a:pt x="1" y="21"/>
                    <a:pt x="3" y="22"/>
                  </a:cubicBezTo>
                  <a:cubicBezTo>
                    <a:pt x="5" y="24"/>
                    <a:pt x="7" y="28"/>
                    <a:pt x="8" y="31"/>
                  </a:cubicBezTo>
                  <a:cubicBezTo>
                    <a:pt x="10" y="33"/>
                    <a:pt x="11" y="35"/>
                    <a:pt x="12" y="38"/>
                  </a:cubicBezTo>
                  <a:cubicBezTo>
                    <a:pt x="13" y="40"/>
                    <a:pt x="14" y="41"/>
                    <a:pt x="15" y="42"/>
                  </a:cubicBezTo>
                  <a:cubicBezTo>
                    <a:pt x="17" y="44"/>
                    <a:pt x="19" y="44"/>
                    <a:pt x="20" y="46"/>
                  </a:cubicBezTo>
                  <a:cubicBezTo>
                    <a:pt x="21" y="48"/>
                    <a:pt x="22" y="50"/>
                    <a:pt x="22" y="53"/>
                  </a:cubicBezTo>
                  <a:cubicBezTo>
                    <a:pt x="23" y="55"/>
                    <a:pt x="22" y="57"/>
                    <a:pt x="23" y="59"/>
                  </a:cubicBezTo>
                  <a:cubicBezTo>
                    <a:pt x="25" y="63"/>
                    <a:pt x="29" y="64"/>
                    <a:pt x="31" y="67"/>
                  </a:cubicBezTo>
                  <a:cubicBezTo>
                    <a:pt x="33" y="70"/>
                    <a:pt x="34" y="74"/>
                    <a:pt x="36" y="76"/>
                  </a:cubicBezTo>
                  <a:cubicBezTo>
                    <a:pt x="37" y="78"/>
                    <a:pt x="39" y="80"/>
                    <a:pt x="40" y="81"/>
                  </a:cubicBezTo>
                  <a:cubicBezTo>
                    <a:pt x="40" y="82"/>
                    <a:pt x="40" y="84"/>
                    <a:pt x="41" y="84"/>
                  </a:cubicBezTo>
                  <a:cubicBezTo>
                    <a:pt x="43" y="84"/>
                    <a:pt x="42" y="82"/>
                    <a:pt x="43" y="81"/>
                  </a:cubicBezTo>
                  <a:cubicBezTo>
                    <a:pt x="43" y="78"/>
                    <a:pt x="48" y="79"/>
                    <a:pt x="50" y="79"/>
                  </a:cubicBezTo>
                  <a:cubicBezTo>
                    <a:pt x="53" y="79"/>
                    <a:pt x="58" y="78"/>
                    <a:pt x="60" y="80"/>
                  </a:cubicBezTo>
                  <a:cubicBezTo>
                    <a:pt x="63" y="81"/>
                    <a:pt x="64" y="79"/>
                    <a:pt x="66" y="77"/>
                  </a:cubicBezTo>
                  <a:cubicBezTo>
                    <a:pt x="69" y="73"/>
                    <a:pt x="72" y="73"/>
                    <a:pt x="76" y="72"/>
                  </a:cubicBezTo>
                  <a:cubicBezTo>
                    <a:pt x="82" y="72"/>
                    <a:pt x="88" y="70"/>
                    <a:pt x="94" y="68"/>
                  </a:cubicBezTo>
                  <a:cubicBezTo>
                    <a:pt x="96" y="67"/>
                    <a:pt x="99" y="66"/>
                    <a:pt x="102" y="66"/>
                  </a:cubicBezTo>
                  <a:cubicBezTo>
                    <a:pt x="103" y="65"/>
                    <a:pt x="103" y="63"/>
                    <a:pt x="104" y="61"/>
                  </a:cubicBezTo>
                  <a:cubicBezTo>
                    <a:pt x="104" y="60"/>
                    <a:pt x="105" y="58"/>
                    <a:pt x="105" y="56"/>
                  </a:cubicBezTo>
                  <a:cubicBezTo>
                    <a:pt x="105" y="55"/>
                    <a:pt x="104" y="52"/>
                    <a:pt x="103" y="51"/>
                  </a:cubicBezTo>
                  <a:cubicBezTo>
                    <a:pt x="100" y="51"/>
                    <a:pt x="96" y="51"/>
                    <a:pt x="93" y="50"/>
                  </a:cubicBezTo>
                  <a:cubicBezTo>
                    <a:pt x="90" y="50"/>
                    <a:pt x="90" y="49"/>
                    <a:pt x="88" y="47"/>
                  </a:cubicBezTo>
                  <a:cubicBezTo>
                    <a:pt x="86" y="43"/>
                    <a:pt x="83" y="42"/>
                    <a:pt x="81" y="39"/>
                  </a:cubicBezTo>
                  <a:cubicBezTo>
                    <a:pt x="80" y="39"/>
                    <a:pt x="78" y="35"/>
                    <a:pt x="77" y="34"/>
                  </a:cubicBezTo>
                  <a:cubicBezTo>
                    <a:pt x="76" y="32"/>
                    <a:pt x="81" y="31"/>
                    <a:pt x="77" y="29"/>
                  </a:cubicBezTo>
                  <a:cubicBezTo>
                    <a:pt x="76" y="29"/>
                    <a:pt x="75" y="27"/>
                    <a:pt x="74" y="27"/>
                  </a:cubicBezTo>
                  <a:cubicBezTo>
                    <a:pt x="72" y="27"/>
                    <a:pt x="71" y="24"/>
                    <a:pt x="70" y="22"/>
                  </a:cubicBezTo>
                  <a:cubicBezTo>
                    <a:pt x="69" y="19"/>
                    <a:pt x="69" y="20"/>
                    <a:pt x="65" y="20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688" name="Freeform 685">
              <a:extLst>
                <a:ext uri="{FF2B5EF4-FFF2-40B4-BE49-F238E27FC236}">
                  <a16:creationId xmlns:a16="http://schemas.microsoft.com/office/drawing/2014/main" id="{BE5A8BAA-FEAC-8645-8B01-C30955FB43B6}"/>
                </a:ext>
              </a:extLst>
            </p:cNvPr>
            <p:cNvSpPr>
              <a:spLocks/>
            </p:cNvSpPr>
            <p:nvPr/>
          </p:nvSpPr>
          <p:spPr bwMode="auto">
            <a:xfrm>
              <a:off x="4103677" y="3563185"/>
              <a:ext cx="71746" cy="76470"/>
            </a:xfrm>
            <a:custGeom>
              <a:avLst/>
              <a:gdLst>
                <a:gd name="T0" fmla="*/ 5 w 21"/>
                <a:gd name="T1" fmla="*/ 22 h 22"/>
                <a:gd name="T2" fmla="*/ 8 w 21"/>
                <a:gd name="T3" fmla="*/ 19 h 22"/>
                <a:gd name="T4" fmla="*/ 12 w 21"/>
                <a:gd name="T5" fmla="*/ 18 h 22"/>
                <a:gd name="T6" fmla="*/ 15 w 21"/>
                <a:gd name="T7" fmla="*/ 15 h 22"/>
                <a:gd name="T8" fmla="*/ 11 w 21"/>
                <a:gd name="T9" fmla="*/ 9 h 22"/>
                <a:gd name="T10" fmla="*/ 21 w 21"/>
                <a:gd name="T11" fmla="*/ 6 h 22"/>
                <a:gd name="T12" fmla="*/ 19 w 21"/>
                <a:gd name="T13" fmla="*/ 0 h 22"/>
                <a:gd name="T14" fmla="*/ 9 w 21"/>
                <a:gd name="T15" fmla="*/ 5 h 22"/>
                <a:gd name="T16" fmla="*/ 4 w 21"/>
                <a:gd name="T17" fmla="*/ 1 h 22"/>
                <a:gd name="T18" fmla="*/ 3 w 21"/>
                <a:gd name="T19" fmla="*/ 11 h 22"/>
                <a:gd name="T20" fmla="*/ 0 w 21"/>
                <a:gd name="T21" fmla="*/ 18 h 22"/>
                <a:gd name="T22" fmla="*/ 1 w 21"/>
                <a:gd name="T23" fmla="*/ 21 h 22"/>
                <a:gd name="T24" fmla="*/ 5 w 21"/>
                <a:gd name="T25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1" h="22">
                  <a:moveTo>
                    <a:pt x="5" y="22"/>
                  </a:moveTo>
                  <a:cubicBezTo>
                    <a:pt x="7" y="22"/>
                    <a:pt x="7" y="19"/>
                    <a:pt x="8" y="19"/>
                  </a:cubicBezTo>
                  <a:cubicBezTo>
                    <a:pt x="9" y="17"/>
                    <a:pt x="11" y="18"/>
                    <a:pt x="12" y="18"/>
                  </a:cubicBezTo>
                  <a:cubicBezTo>
                    <a:pt x="13" y="17"/>
                    <a:pt x="16" y="16"/>
                    <a:pt x="15" y="15"/>
                  </a:cubicBezTo>
                  <a:cubicBezTo>
                    <a:pt x="14" y="13"/>
                    <a:pt x="13" y="11"/>
                    <a:pt x="11" y="9"/>
                  </a:cubicBezTo>
                  <a:cubicBezTo>
                    <a:pt x="15" y="8"/>
                    <a:pt x="18" y="7"/>
                    <a:pt x="21" y="6"/>
                  </a:cubicBezTo>
                  <a:cubicBezTo>
                    <a:pt x="21" y="4"/>
                    <a:pt x="20" y="2"/>
                    <a:pt x="19" y="0"/>
                  </a:cubicBezTo>
                  <a:cubicBezTo>
                    <a:pt x="16" y="1"/>
                    <a:pt x="12" y="5"/>
                    <a:pt x="9" y="5"/>
                  </a:cubicBezTo>
                  <a:cubicBezTo>
                    <a:pt x="7" y="5"/>
                    <a:pt x="4" y="3"/>
                    <a:pt x="4" y="1"/>
                  </a:cubicBezTo>
                  <a:cubicBezTo>
                    <a:pt x="3" y="5"/>
                    <a:pt x="3" y="8"/>
                    <a:pt x="3" y="11"/>
                  </a:cubicBezTo>
                  <a:cubicBezTo>
                    <a:pt x="2" y="13"/>
                    <a:pt x="0" y="16"/>
                    <a:pt x="0" y="18"/>
                  </a:cubicBezTo>
                  <a:cubicBezTo>
                    <a:pt x="0" y="20"/>
                    <a:pt x="0" y="20"/>
                    <a:pt x="1" y="21"/>
                  </a:cubicBezTo>
                  <a:cubicBezTo>
                    <a:pt x="3" y="21"/>
                    <a:pt x="4" y="22"/>
                    <a:pt x="5" y="22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689" name="Freeform 686">
              <a:extLst>
                <a:ext uri="{FF2B5EF4-FFF2-40B4-BE49-F238E27FC236}">
                  <a16:creationId xmlns:a16="http://schemas.microsoft.com/office/drawing/2014/main" id="{D557A7FC-1317-674F-A79D-B9A009DCFC77}"/>
                </a:ext>
              </a:extLst>
            </p:cNvPr>
            <p:cNvSpPr>
              <a:spLocks/>
            </p:cNvSpPr>
            <p:nvPr/>
          </p:nvSpPr>
          <p:spPr bwMode="auto">
            <a:xfrm>
              <a:off x="4107206" y="3536127"/>
              <a:ext cx="27052" cy="30589"/>
            </a:xfrm>
            <a:custGeom>
              <a:avLst/>
              <a:gdLst>
                <a:gd name="T0" fmla="*/ 7 w 8"/>
                <a:gd name="T1" fmla="*/ 2 h 9"/>
                <a:gd name="T2" fmla="*/ 4 w 8"/>
                <a:gd name="T3" fmla="*/ 0 h 9"/>
                <a:gd name="T4" fmla="*/ 2 w 8"/>
                <a:gd name="T5" fmla="*/ 2 h 9"/>
                <a:gd name="T6" fmla="*/ 0 w 8"/>
                <a:gd name="T7" fmla="*/ 8 h 9"/>
                <a:gd name="T8" fmla="*/ 4 w 8"/>
                <a:gd name="T9" fmla="*/ 8 h 9"/>
                <a:gd name="T10" fmla="*/ 7 w 8"/>
                <a:gd name="T11" fmla="*/ 2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9">
                  <a:moveTo>
                    <a:pt x="7" y="2"/>
                  </a:moveTo>
                  <a:cubicBezTo>
                    <a:pt x="7" y="1"/>
                    <a:pt x="5" y="0"/>
                    <a:pt x="4" y="0"/>
                  </a:cubicBezTo>
                  <a:cubicBezTo>
                    <a:pt x="3" y="1"/>
                    <a:pt x="3" y="1"/>
                    <a:pt x="2" y="2"/>
                  </a:cubicBezTo>
                  <a:cubicBezTo>
                    <a:pt x="2" y="4"/>
                    <a:pt x="1" y="6"/>
                    <a:pt x="0" y="8"/>
                  </a:cubicBezTo>
                  <a:cubicBezTo>
                    <a:pt x="2" y="8"/>
                    <a:pt x="2" y="9"/>
                    <a:pt x="4" y="8"/>
                  </a:cubicBezTo>
                  <a:cubicBezTo>
                    <a:pt x="5" y="7"/>
                    <a:pt x="8" y="4"/>
                    <a:pt x="7" y="2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690" name="Freeform 687">
              <a:extLst>
                <a:ext uri="{FF2B5EF4-FFF2-40B4-BE49-F238E27FC236}">
                  <a16:creationId xmlns:a16="http://schemas.microsoft.com/office/drawing/2014/main" id="{0F80933C-FF43-1C4E-A2D4-CE7016A39BAC}"/>
                </a:ext>
              </a:extLst>
            </p:cNvPr>
            <p:cNvSpPr>
              <a:spLocks/>
            </p:cNvSpPr>
            <p:nvPr/>
          </p:nvSpPr>
          <p:spPr bwMode="auto">
            <a:xfrm>
              <a:off x="4103677" y="3577304"/>
              <a:ext cx="10586" cy="24706"/>
            </a:xfrm>
            <a:custGeom>
              <a:avLst/>
              <a:gdLst>
                <a:gd name="T0" fmla="*/ 0 w 3"/>
                <a:gd name="T1" fmla="*/ 3 h 7"/>
                <a:gd name="T2" fmla="*/ 3 w 3"/>
                <a:gd name="T3" fmla="*/ 7 h 7"/>
                <a:gd name="T4" fmla="*/ 3 w 3"/>
                <a:gd name="T5" fmla="*/ 1 h 7"/>
                <a:gd name="T6" fmla="*/ 2 w 3"/>
                <a:gd name="T7" fmla="*/ 0 h 7"/>
                <a:gd name="T8" fmla="*/ 0 w 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7">
                  <a:moveTo>
                    <a:pt x="0" y="3"/>
                  </a:moveTo>
                  <a:cubicBezTo>
                    <a:pt x="0" y="5"/>
                    <a:pt x="1" y="6"/>
                    <a:pt x="3" y="7"/>
                  </a:cubicBezTo>
                  <a:cubicBezTo>
                    <a:pt x="3" y="5"/>
                    <a:pt x="3" y="3"/>
                    <a:pt x="3" y="1"/>
                  </a:cubicBezTo>
                  <a:cubicBezTo>
                    <a:pt x="3" y="0"/>
                    <a:pt x="3" y="0"/>
                    <a:pt x="2" y="0"/>
                  </a:cubicBezTo>
                  <a:cubicBezTo>
                    <a:pt x="0" y="0"/>
                    <a:pt x="0" y="2"/>
                    <a:pt x="0" y="3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691" name="Freeform 688">
              <a:extLst>
                <a:ext uri="{FF2B5EF4-FFF2-40B4-BE49-F238E27FC236}">
                  <a16:creationId xmlns:a16="http://schemas.microsoft.com/office/drawing/2014/main" id="{B44D43C4-FAD9-824F-907A-D3D9525AB721}"/>
                </a:ext>
              </a:extLst>
            </p:cNvPr>
            <p:cNvSpPr>
              <a:spLocks/>
            </p:cNvSpPr>
            <p:nvPr/>
          </p:nvSpPr>
          <p:spPr bwMode="auto">
            <a:xfrm>
              <a:off x="4089563" y="3563185"/>
              <a:ext cx="28228" cy="90589"/>
            </a:xfrm>
            <a:custGeom>
              <a:avLst/>
              <a:gdLst>
                <a:gd name="T0" fmla="*/ 4 w 8"/>
                <a:gd name="T1" fmla="*/ 17 h 26"/>
                <a:gd name="T2" fmla="*/ 6 w 8"/>
                <a:gd name="T3" fmla="*/ 13 h 26"/>
                <a:gd name="T4" fmla="*/ 5 w 8"/>
                <a:gd name="T5" fmla="*/ 10 h 26"/>
                <a:gd name="T6" fmla="*/ 7 w 8"/>
                <a:gd name="T7" fmla="*/ 4 h 26"/>
                <a:gd name="T8" fmla="*/ 6 w 8"/>
                <a:gd name="T9" fmla="*/ 0 h 26"/>
                <a:gd name="T10" fmla="*/ 2 w 8"/>
                <a:gd name="T11" fmla="*/ 7 h 26"/>
                <a:gd name="T12" fmla="*/ 0 w 8"/>
                <a:gd name="T13" fmla="*/ 11 h 26"/>
                <a:gd name="T14" fmla="*/ 1 w 8"/>
                <a:gd name="T15" fmla="*/ 16 h 26"/>
                <a:gd name="T16" fmla="*/ 2 w 8"/>
                <a:gd name="T17" fmla="*/ 26 h 26"/>
                <a:gd name="T18" fmla="*/ 2 w 8"/>
                <a:gd name="T19" fmla="*/ 25 h 26"/>
                <a:gd name="T20" fmla="*/ 4 w 8"/>
                <a:gd name="T21" fmla="*/ 17 h 26"/>
                <a:gd name="T22" fmla="*/ 4 w 8"/>
                <a:gd name="T23" fmla="*/ 17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" h="26">
                  <a:moveTo>
                    <a:pt x="4" y="17"/>
                  </a:moveTo>
                  <a:cubicBezTo>
                    <a:pt x="4" y="16"/>
                    <a:pt x="5" y="15"/>
                    <a:pt x="6" y="13"/>
                  </a:cubicBezTo>
                  <a:cubicBezTo>
                    <a:pt x="7" y="11"/>
                    <a:pt x="6" y="12"/>
                    <a:pt x="5" y="10"/>
                  </a:cubicBezTo>
                  <a:cubicBezTo>
                    <a:pt x="3" y="8"/>
                    <a:pt x="4" y="3"/>
                    <a:pt x="7" y="4"/>
                  </a:cubicBezTo>
                  <a:cubicBezTo>
                    <a:pt x="8" y="1"/>
                    <a:pt x="8" y="1"/>
                    <a:pt x="6" y="0"/>
                  </a:cubicBezTo>
                  <a:cubicBezTo>
                    <a:pt x="4" y="0"/>
                    <a:pt x="3" y="5"/>
                    <a:pt x="2" y="7"/>
                  </a:cubicBezTo>
                  <a:cubicBezTo>
                    <a:pt x="1" y="8"/>
                    <a:pt x="0" y="9"/>
                    <a:pt x="0" y="11"/>
                  </a:cubicBezTo>
                  <a:cubicBezTo>
                    <a:pt x="0" y="12"/>
                    <a:pt x="1" y="14"/>
                    <a:pt x="1" y="16"/>
                  </a:cubicBezTo>
                  <a:cubicBezTo>
                    <a:pt x="1" y="19"/>
                    <a:pt x="2" y="22"/>
                    <a:pt x="2" y="26"/>
                  </a:cubicBezTo>
                  <a:cubicBezTo>
                    <a:pt x="2" y="25"/>
                    <a:pt x="2" y="25"/>
                    <a:pt x="2" y="25"/>
                  </a:cubicBezTo>
                  <a:cubicBezTo>
                    <a:pt x="3" y="23"/>
                    <a:pt x="3" y="20"/>
                    <a:pt x="4" y="17"/>
                  </a:cubicBezTo>
                  <a:cubicBezTo>
                    <a:pt x="4" y="16"/>
                    <a:pt x="4" y="18"/>
                    <a:pt x="4" y="17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692" name="Freeform 689">
              <a:extLst>
                <a:ext uri="{FF2B5EF4-FFF2-40B4-BE49-F238E27FC236}">
                  <a16:creationId xmlns:a16="http://schemas.microsoft.com/office/drawing/2014/main" id="{35BE1334-6D03-5E41-88E7-2C85E3F37F3C}"/>
                </a:ext>
              </a:extLst>
            </p:cNvPr>
            <p:cNvSpPr>
              <a:spLocks/>
            </p:cNvSpPr>
            <p:nvPr/>
          </p:nvSpPr>
          <p:spPr bwMode="auto">
            <a:xfrm>
              <a:off x="4375371" y="3698479"/>
              <a:ext cx="17642" cy="27059"/>
            </a:xfrm>
            <a:custGeom>
              <a:avLst/>
              <a:gdLst>
                <a:gd name="T0" fmla="*/ 3 w 5"/>
                <a:gd name="T1" fmla="*/ 8 h 8"/>
                <a:gd name="T2" fmla="*/ 2 w 5"/>
                <a:gd name="T3" fmla="*/ 0 h 8"/>
                <a:gd name="T4" fmla="*/ 0 w 5"/>
                <a:gd name="T5" fmla="*/ 4 h 8"/>
                <a:gd name="T6" fmla="*/ 3 w 5"/>
                <a:gd name="T7" fmla="*/ 8 h 8"/>
                <a:gd name="T8" fmla="*/ 3 w 5"/>
                <a:gd name="T9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8">
                  <a:moveTo>
                    <a:pt x="3" y="8"/>
                  </a:moveTo>
                  <a:cubicBezTo>
                    <a:pt x="3" y="7"/>
                    <a:pt x="5" y="0"/>
                    <a:pt x="2" y="0"/>
                  </a:cubicBezTo>
                  <a:cubicBezTo>
                    <a:pt x="1" y="1"/>
                    <a:pt x="0" y="3"/>
                    <a:pt x="0" y="4"/>
                  </a:cubicBezTo>
                  <a:cubicBezTo>
                    <a:pt x="0" y="6"/>
                    <a:pt x="1" y="7"/>
                    <a:pt x="3" y="8"/>
                  </a:cubicBezTo>
                  <a:cubicBezTo>
                    <a:pt x="3" y="8"/>
                    <a:pt x="2" y="8"/>
                    <a:pt x="3" y="8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693" name="Freeform 690">
              <a:extLst>
                <a:ext uri="{FF2B5EF4-FFF2-40B4-BE49-F238E27FC236}">
                  <a16:creationId xmlns:a16="http://schemas.microsoft.com/office/drawing/2014/main" id="{587B3CD3-7F45-C243-B293-1A25FD0978E1}"/>
                </a:ext>
              </a:extLst>
            </p:cNvPr>
            <p:cNvSpPr>
              <a:spLocks/>
            </p:cNvSpPr>
            <p:nvPr/>
          </p:nvSpPr>
          <p:spPr bwMode="auto">
            <a:xfrm>
              <a:off x="4234232" y="3826716"/>
              <a:ext cx="183482" cy="116471"/>
            </a:xfrm>
            <a:custGeom>
              <a:avLst/>
              <a:gdLst>
                <a:gd name="T0" fmla="*/ 47 w 53"/>
                <a:gd name="T1" fmla="*/ 0 h 34"/>
                <a:gd name="T2" fmla="*/ 38 w 53"/>
                <a:gd name="T3" fmla="*/ 2 h 34"/>
                <a:gd name="T4" fmla="*/ 28 w 53"/>
                <a:gd name="T5" fmla="*/ 4 h 34"/>
                <a:gd name="T6" fmla="*/ 23 w 53"/>
                <a:gd name="T7" fmla="*/ 10 h 34"/>
                <a:gd name="T8" fmla="*/ 17 w 53"/>
                <a:gd name="T9" fmla="*/ 9 h 34"/>
                <a:gd name="T10" fmla="*/ 9 w 53"/>
                <a:gd name="T11" fmla="*/ 9 h 34"/>
                <a:gd name="T12" fmla="*/ 3 w 53"/>
                <a:gd name="T13" fmla="*/ 12 h 34"/>
                <a:gd name="T14" fmla="*/ 1 w 53"/>
                <a:gd name="T15" fmla="*/ 15 h 34"/>
                <a:gd name="T16" fmla="*/ 1 w 53"/>
                <a:gd name="T17" fmla="*/ 21 h 34"/>
                <a:gd name="T18" fmla="*/ 3 w 53"/>
                <a:gd name="T19" fmla="*/ 28 h 34"/>
                <a:gd name="T20" fmla="*/ 4 w 53"/>
                <a:gd name="T21" fmla="*/ 32 h 34"/>
                <a:gd name="T22" fmla="*/ 12 w 53"/>
                <a:gd name="T23" fmla="*/ 32 h 34"/>
                <a:gd name="T24" fmla="*/ 16 w 53"/>
                <a:gd name="T25" fmla="*/ 29 h 34"/>
                <a:gd name="T26" fmla="*/ 21 w 53"/>
                <a:gd name="T27" fmla="*/ 29 h 34"/>
                <a:gd name="T28" fmla="*/ 24 w 53"/>
                <a:gd name="T29" fmla="*/ 26 h 34"/>
                <a:gd name="T30" fmla="*/ 32 w 53"/>
                <a:gd name="T31" fmla="*/ 24 h 34"/>
                <a:gd name="T32" fmla="*/ 41 w 53"/>
                <a:gd name="T33" fmla="*/ 21 h 34"/>
                <a:gd name="T34" fmla="*/ 47 w 53"/>
                <a:gd name="T35" fmla="*/ 17 h 34"/>
                <a:gd name="T36" fmla="*/ 52 w 53"/>
                <a:gd name="T37" fmla="*/ 12 h 34"/>
                <a:gd name="T38" fmla="*/ 47 w 53"/>
                <a:gd name="T39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3" h="34">
                  <a:moveTo>
                    <a:pt x="47" y="0"/>
                  </a:moveTo>
                  <a:cubicBezTo>
                    <a:pt x="44" y="1"/>
                    <a:pt x="41" y="2"/>
                    <a:pt x="38" y="2"/>
                  </a:cubicBezTo>
                  <a:cubicBezTo>
                    <a:pt x="35" y="3"/>
                    <a:pt x="31" y="2"/>
                    <a:pt x="28" y="4"/>
                  </a:cubicBezTo>
                  <a:cubicBezTo>
                    <a:pt x="26" y="6"/>
                    <a:pt x="25" y="8"/>
                    <a:pt x="23" y="10"/>
                  </a:cubicBezTo>
                  <a:cubicBezTo>
                    <a:pt x="22" y="11"/>
                    <a:pt x="19" y="9"/>
                    <a:pt x="17" y="9"/>
                  </a:cubicBezTo>
                  <a:cubicBezTo>
                    <a:pt x="14" y="9"/>
                    <a:pt x="12" y="9"/>
                    <a:pt x="9" y="9"/>
                  </a:cubicBezTo>
                  <a:cubicBezTo>
                    <a:pt x="6" y="9"/>
                    <a:pt x="3" y="8"/>
                    <a:pt x="3" y="12"/>
                  </a:cubicBezTo>
                  <a:cubicBezTo>
                    <a:pt x="2" y="14"/>
                    <a:pt x="1" y="13"/>
                    <a:pt x="1" y="15"/>
                  </a:cubicBezTo>
                  <a:cubicBezTo>
                    <a:pt x="0" y="17"/>
                    <a:pt x="0" y="19"/>
                    <a:pt x="1" y="21"/>
                  </a:cubicBezTo>
                  <a:cubicBezTo>
                    <a:pt x="1" y="23"/>
                    <a:pt x="2" y="26"/>
                    <a:pt x="3" y="28"/>
                  </a:cubicBezTo>
                  <a:cubicBezTo>
                    <a:pt x="3" y="29"/>
                    <a:pt x="3" y="31"/>
                    <a:pt x="4" y="32"/>
                  </a:cubicBezTo>
                  <a:cubicBezTo>
                    <a:pt x="5" y="34"/>
                    <a:pt x="10" y="33"/>
                    <a:pt x="12" y="32"/>
                  </a:cubicBezTo>
                  <a:cubicBezTo>
                    <a:pt x="13" y="31"/>
                    <a:pt x="14" y="30"/>
                    <a:pt x="16" y="29"/>
                  </a:cubicBezTo>
                  <a:cubicBezTo>
                    <a:pt x="17" y="29"/>
                    <a:pt x="19" y="29"/>
                    <a:pt x="21" y="29"/>
                  </a:cubicBezTo>
                  <a:cubicBezTo>
                    <a:pt x="22" y="28"/>
                    <a:pt x="23" y="27"/>
                    <a:pt x="24" y="26"/>
                  </a:cubicBezTo>
                  <a:cubicBezTo>
                    <a:pt x="27" y="25"/>
                    <a:pt x="29" y="25"/>
                    <a:pt x="32" y="24"/>
                  </a:cubicBezTo>
                  <a:cubicBezTo>
                    <a:pt x="35" y="23"/>
                    <a:pt x="38" y="22"/>
                    <a:pt x="41" y="21"/>
                  </a:cubicBezTo>
                  <a:cubicBezTo>
                    <a:pt x="43" y="20"/>
                    <a:pt x="47" y="19"/>
                    <a:pt x="47" y="17"/>
                  </a:cubicBezTo>
                  <a:cubicBezTo>
                    <a:pt x="48" y="14"/>
                    <a:pt x="53" y="14"/>
                    <a:pt x="52" y="12"/>
                  </a:cubicBezTo>
                  <a:cubicBezTo>
                    <a:pt x="50" y="8"/>
                    <a:pt x="49" y="4"/>
                    <a:pt x="47" y="0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694" name="Freeform 691">
              <a:extLst>
                <a:ext uri="{FF2B5EF4-FFF2-40B4-BE49-F238E27FC236}">
                  <a16:creationId xmlns:a16="http://schemas.microsoft.com/office/drawing/2014/main" id="{D8D80021-B662-A946-BEE4-1BA3C4D8865A}"/>
                </a:ext>
              </a:extLst>
            </p:cNvPr>
            <p:cNvSpPr>
              <a:spLocks/>
            </p:cNvSpPr>
            <p:nvPr/>
          </p:nvSpPr>
          <p:spPr bwMode="auto">
            <a:xfrm>
              <a:off x="4396542" y="3698479"/>
              <a:ext cx="141140" cy="169412"/>
            </a:xfrm>
            <a:custGeom>
              <a:avLst/>
              <a:gdLst>
                <a:gd name="T0" fmla="*/ 39 w 41"/>
                <a:gd name="T1" fmla="*/ 19 h 49"/>
                <a:gd name="T2" fmla="*/ 34 w 41"/>
                <a:gd name="T3" fmla="*/ 14 h 49"/>
                <a:gd name="T4" fmla="*/ 28 w 41"/>
                <a:gd name="T5" fmla="*/ 12 h 49"/>
                <a:gd name="T6" fmla="*/ 22 w 41"/>
                <a:gd name="T7" fmla="*/ 6 h 49"/>
                <a:gd name="T8" fmla="*/ 21 w 41"/>
                <a:gd name="T9" fmla="*/ 3 h 49"/>
                <a:gd name="T10" fmla="*/ 22 w 41"/>
                <a:gd name="T11" fmla="*/ 0 h 49"/>
                <a:gd name="T12" fmla="*/ 17 w 41"/>
                <a:gd name="T13" fmla="*/ 5 h 49"/>
                <a:gd name="T14" fmla="*/ 10 w 41"/>
                <a:gd name="T15" fmla="*/ 10 h 49"/>
                <a:gd name="T16" fmla="*/ 5 w 41"/>
                <a:gd name="T17" fmla="*/ 10 h 49"/>
                <a:gd name="T18" fmla="*/ 0 w 41"/>
                <a:gd name="T19" fmla="*/ 11 h 49"/>
                <a:gd name="T20" fmla="*/ 5 w 41"/>
                <a:gd name="T21" fmla="*/ 17 h 49"/>
                <a:gd name="T22" fmla="*/ 16 w 41"/>
                <a:gd name="T23" fmla="*/ 19 h 49"/>
                <a:gd name="T24" fmla="*/ 16 w 41"/>
                <a:gd name="T25" fmla="*/ 32 h 49"/>
                <a:gd name="T26" fmla="*/ 11 w 41"/>
                <a:gd name="T27" fmla="*/ 34 h 49"/>
                <a:gd name="T28" fmla="*/ 0 w 41"/>
                <a:gd name="T29" fmla="*/ 37 h 49"/>
                <a:gd name="T30" fmla="*/ 5 w 41"/>
                <a:gd name="T31" fmla="*/ 49 h 49"/>
                <a:gd name="T32" fmla="*/ 14 w 41"/>
                <a:gd name="T33" fmla="*/ 48 h 49"/>
                <a:gd name="T34" fmla="*/ 17 w 41"/>
                <a:gd name="T35" fmla="*/ 44 h 49"/>
                <a:gd name="T36" fmla="*/ 23 w 41"/>
                <a:gd name="T37" fmla="*/ 42 h 49"/>
                <a:gd name="T38" fmla="*/ 28 w 41"/>
                <a:gd name="T39" fmla="*/ 38 h 49"/>
                <a:gd name="T40" fmla="*/ 29 w 41"/>
                <a:gd name="T41" fmla="*/ 32 h 49"/>
                <a:gd name="T42" fmla="*/ 32 w 41"/>
                <a:gd name="T43" fmla="*/ 30 h 49"/>
                <a:gd name="T44" fmla="*/ 37 w 41"/>
                <a:gd name="T45" fmla="*/ 24 h 49"/>
                <a:gd name="T46" fmla="*/ 39 w 41"/>
                <a:gd name="T47" fmla="*/ 19 h 49"/>
                <a:gd name="T48" fmla="*/ 39 w 41"/>
                <a:gd name="T49" fmla="*/ 19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1" h="49">
                  <a:moveTo>
                    <a:pt x="39" y="19"/>
                  </a:moveTo>
                  <a:cubicBezTo>
                    <a:pt x="36" y="19"/>
                    <a:pt x="35" y="16"/>
                    <a:pt x="34" y="14"/>
                  </a:cubicBezTo>
                  <a:cubicBezTo>
                    <a:pt x="33" y="13"/>
                    <a:pt x="29" y="13"/>
                    <a:pt x="28" y="12"/>
                  </a:cubicBezTo>
                  <a:cubicBezTo>
                    <a:pt x="25" y="11"/>
                    <a:pt x="24" y="9"/>
                    <a:pt x="22" y="6"/>
                  </a:cubicBezTo>
                  <a:cubicBezTo>
                    <a:pt x="22" y="5"/>
                    <a:pt x="21" y="4"/>
                    <a:pt x="21" y="3"/>
                  </a:cubicBezTo>
                  <a:cubicBezTo>
                    <a:pt x="21" y="3"/>
                    <a:pt x="22" y="0"/>
                    <a:pt x="22" y="0"/>
                  </a:cubicBezTo>
                  <a:cubicBezTo>
                    <a:pt x="21" y="0"/>
                    <a:pt x="18" y="4"/>
                    <a:pt x="17" y="5"/>
                  </a:cubicBezTo>
                  <a:cubicBezTo>
                    <a:pt x="15" y="7"/>
                    <a:pt x="13" y="10"/>
                    <a:pt x="10" y="10"/>
                  </a:cubicBezTo>
                  <a:cubicBezTo>
                    <a:pt x="8" y="11"/>
                    <a:pt x="7" y="10"/>
                    <a:pt x="5" y="10"/>
                  </a:cubicBezTo>
                  <a:cubicBezTo>
                    <a:pt x="3" y="11"/>
                    <a:pt x="1" y="13"/>
                    <a:pt x="0" y="11"/>
                  </a:cubicBezTo>
                  <a:cubicBezTo>
                    <a:pt x="1" y="14"/>
                    <a:pt x="2" y="17"/>
                    <a:pt x="5" y="17"/>
                  </a:cubicBezTo>
                  <a:cubicBezTo>
                    <a:pt x="7" y="17"/>
                    <a:pt x="15" y="17"/>
                    <a:pt x="16" y="19"/>
                  </a:cubicBezTo>
                  <a:cubicBezTo>
                    <a:pt x="19" y="23"/>
                    <a:pt x="17" y="27"/>
                    <a:pt x="16" y="32"/>
                  </a:cubicBezTo>
                  <a:cubicBezTo>
                    <a:pt x="15" y="33"/>
                    <a:pt x="11" y="34"/>
                    <a:pt x="11" y="34"/>
                  </a:cubicBezTo>
                  <a:cubicBezTo>
                    <a:pt x="7" y="35"/>
                    <a:pt x="3" y="36"/>
                    <a:pt x="0" y="37"/>
                  </a:cubicBezTo>
                  <a:cubicBezTo>
                    <a:pt x="2" y="41"/>
                    <a:pt x="4" y="45"/>
                    <a:pt x="5" y="49"/>
                  </a:cubicBezTo>
                  <a:cubicBezTo>
                    <a:pt x="8" y="48"/>
                    <a:pt x="11" y="48"/>
                    <a:pt x="14" y="48"/>
                  </a:cubicBezTo>
                  <a:cubicBezTo>
                    <a:pt x="18" y="47"/>
                    <a:pt x="15" y="46"/>
                    <a:pt x="17" y="44"/>
                  </a:cubicBezTo>
                  <a:cubicBezTo>
                    <a:pt x="19" y="43"/>
                    <a:pt x="22" y="44"/>
                    <a:pt x="23" y="42"/>
                  </a:cubicBezTo>
                  <a:cubicBezTo>
                    <a:pt x="25" y="40"/>
                    <a:pt x="25" y="39"/>
                    <a:pt x="28" y="38"/>
                  </a:cubicBezTo>
                  <a:cubicBezTo>
                    <a:pt x="30" y="37"/>
                    <a:pt x="29" y="34"/>
                    <a:pt x="29" y="32"/>
                  </a:cubicBezTo>
                  <a:cubicBezTo>
                    <a:pt x="28" y="30"/>
                    <a:pt x="30" y="30"/>
                    <a:pt x="32" y="30"/>
                  </a:cubicBezTo>
                  <a:cubicBezTo>
                    <a:pt x="35" y="29"/>
                    <a:pt x="35" y="26"/>
                    <a:pt x="37" y="24"/>
                  </a:cubicBezTo>
                  <a:cubicBezTo>
                    <a:pt x="38" y="23"/>
                    <a:pt x="41" y="20"/>
                    <a:pt x="39" y="19"/>
                  </a:cubicBezTo>
                  <a:cubicBezTo>
                    <a:pt x="38" y="19"/>
                    <a:pt x="40" y="20"/>
                    <a:pt x="39" y="19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695" name="Freeform 692">
              <a:extLst>
                <a:ext uri="{FF2B5EF4-FFF2-40B4-BE49-F238E27FC236}">
                  <a16:creationId xmlns:a16="http://schemas.microsoft.com/office/drawing/2014/main" id="{94171858-DF3C-A445-8D15-08AC1CB46A8D}"/>
                </a:ext>
              </a:extLst>
            </p:cNvPr>
            <p:cNvSpPr>
              <a:spLocks/>
            </p:cNvSpPr>
            <p:nvPr/>
          </p:nvSpPr>
          <p:spPr bwMode="auto">
            <a:xfrm>
              <a:off x="4696464" y="3366715"/>
              <a:ext cx="189363" cy="82354"/>
            </a:xfrm>
            <a:custGeom>
              <a:avLst/>
              <a:gdLst>
                <a:gd name="T0" fmla="*/ 55 w 55"/>
                <a:gd name="T1" fmla="*/ 5 h 24"/>
                <a:gd name="T2" fmla="*/ 47 w 55"/>
                <a:gd name="T3" fmla="*/ 3 h 24"/>
                <a:gd name="T4" fmla="*/ 36 w 55"/>
                <a:gd name="T5" fmla="*/ 2 h 24"/>
                <a:gd name="T6" fmla="*/ 27 w 55"/>
                <a:gd name="T7" fmla="*/ 0 h 24"/>
                <a:gd name="T8" fmla="*/ 22 w 55"/>
                <a:gd name="T9" fmla="*/ 2 h 24"/>
                <a:gd name="T10" fmla="*/ 19 w 55"/>
                <a:gd name="T11" fmla="*/ 4 h 24"/>
                <a:gd name="T12" fmla="*/ 11 w 55"/>
                <a:gd name="T13" fmla="*/ 5 h 24"/>
                <a:gd name="T14" fmla="*/ 9 w 55"/>
                <a:gd name="T15" fmla="*/ 7 h 24"/>
                <a:gd name="T16" fmla="*/ 8 w 55"/>
                <a:gd name="T17" fmla="*/ 11 h 24"/>
                <a:gd name="T18" fmla="*/ 12 w 55"/>
                <a:gd name="T19" fmla="*/ 12 h 24"/>
                <a:gd name="T20" fmla="*/ 15 w 55"/>
                <a:gd name="T21" fmla="*/ 12 h 24"/>
                <a:gd name="T22" fmla="*/ 19 w 55"/>
                <a:gd name="T23" fmla="*/ 15 h 24"/>
                <a:gd name="T24" fmla="*/ 15 w 55"/>
                <a:gd name="T25" fmla="*/ 17 h 24"/>
                <a:gd name="T26" fmla="*/ 11 w 55"/>
                <a:gd name="T27" fmla="*/ 17 h 24"/>
                <a:gd name="T28" fmla="*/ 10 w 55"/>
                <a:gd name="T29" fmla="*/ 20 h 24"/>
                <a:gd name="T30" fmla="*/ 1 w 55"/>
                <a:gd name="T31" fmla="*/ 20 h 24"/>
                <a:gd name="T32" fmla="*/ 11 w 55"/>
                <a:gd name="T33" fmla="*/ 22 h 24"/>
                <a:gd name="T34" fmla="*/ 15 w 55"/>
                <a:gd name="T35" fmla="*/ 23 h 24"/>
                <a:gd name="T36" fmla="*/ 21 w 55"/>
                <a:gd name="T37" fmla="*/ 23 h 24"/>
                <a:gd name="T38" fmla="*/ 25 w 55"/>
                <a:gd name="T39" fmla="*/ 20 h 24"/>
                <a:gd name="T40" fmla="*/ 28 w 55"/>
                <a:gd name="T41" fmla="*/ 17 h 24"/>
                <a:gd name="T42" fmla="*/ 33 w 55"/>
                <a:gd name="T43" fmla="*/ 16 h 24"/>
                <a:gd name="T44" fmla="*/ 37 w 55"/>
                <a:gd name="T45" fmla="*/ 16 h 24"/>
                <a:gd name="T46" fmla="*/ 40 w 55"/>
                <a:gd name="T47" fmla="*/ 13 h 24"/>
                <a:gd name="T48" fmla="*/ 44 w 55"/>
                <a:gd name="T49" fmla="*/ 12 h 24"/>
                <a:gd name="T50" fmla="*/ 54 w 55"/>
                <a:gd name="T51" fmla="*/ 7 h 24"/>
                <a:gd name="T52" fmla="*/ 55 w 55"/>
                <a:gd name="T53" fmla="*/ 5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55" h="24">
                  <a:moveTo>
                    <a:pt x="55" y="5"/>
                  </a:moveTo>
                  <a:cubicBezTo>
                    <a:pt x="52" y="5"/>
                    <a:pt x="50" y="3"/>
                    <a:pt x="47" y="3"/>
                  </a:cubicBezTo>
                  <a:cubicBezTo>
                    <a:pt x="44" y="2"/>
                    <a:pt x="40" y="2"/>
                    <a:pt x="36" y="2"/>
                  </a:cubicBezTo>
                  <a:cubicBezTo>
                    <a:pt x="33" y="2"/>
                    <a:pt x="30" y="2"/>
                    <a:pt x="27" y="0"/>
                  </a:cubicBezTo>
                  <a:cubicBezTo>
                    <a:pt x="25" y="0"/>
                    <a:pt x="23" y="0"/>
                    <a:pt x="22" y="2"/>
                  </a:cubicBezTo>
                  <a:cubicBezTo>
                    <a:pt x="22" y="4"/>
                    <a:pt x="21" y="5"/>
                    <a:pt x="19" y="4"/>
                  </a:cubicBezTo>
                  <a:cubicBezTo>
                    <a:pt x="17" y="3"/>
                    <a:pt x="12" y="1"/>
                    <a:pt x="11" y="5"/>
                  </a:cubicBezTo>
                  <a:cubicBezTo>
                    <a:pt x="10" y="6"/>
                    <a:pt x="11" y="6"/>
                    <a:pt x="9" y="7"/>
                  </a:cubicBezTo>
                  <a:cubicBezTo>
                    <a:pt x="8" y="8"/>
                    <a:pt x="6" y="10"/>
                    <a:pt x="8" y="11"/>
                  </a:cubicBezTo>
                  <a:cubicBezTo>
                    <a:pt x="9" y="12"/>
                    <a:pt x="12" y="13"/>
                    <a:pt x="12" y="12"/>
                  </a:cubicBezTo>
                  <a:cubicBezTo>
                    <a:pt x="13" y="10"/>
                    <a:pt x="14" y="11"/>
                    <a:pt x="15" y="12"/>
                  </a:cubicBezTo>
                  <a:cubicBezTo>
                    <a:pt x="16" y="13"/>
                    <a:pt x="20" y="14"/>
                    <a:pt x="19" y="15"/>
                  </a:cubicBezTo>
                  <a:cubicBezTo>
                    <a:pt x="19" y="16"/>
                    <a:pt x="16" y="16"/>
                    <a:pt x="15" y="17"/>
                  </a:cubicBezTo>
                  <a:cubicBezTo>
                    <a:pt x="14" y="18"/>
                    <a:pt x="13" y="19"/>
                    <a:pt x="11" y="17"/>
                  </a:cubicBezTo>
                  <a:cubicBezTo>
                    <a:pt x="10" y="16"/>
                    <a:pt x="10" y="19"/>
                    <a:pt x="10" y="20"/>
                  </a:cubicBezTo>
                  <a:cubicBezTo>
                    <a:pt x="6" y="22"/>
                    <a:pt x="4" y="15"/>
                    <a:pt x="1" y="20"/>
                  </a:cubicBezTo>
                  <a:cubicBezTo>
                    <a:pt x="0" y="21"/>
                    <a:pt x="10" y="23"/>
                    <a:pt x="11" y="22"/>
                  </a:cubicBezTo>
                  <a:cubicBezTo>
                    <a:pt x="12" y="21"/>
                    <a:pt x="14" y="22"/>
                    <a:pt x="15" y="23"/>
                  </a:cubicBezTo>
                  <a:cubicBezTo>
                    <a:pt x="16" y="23"/>
                    <a:pt x="19" y="24"/>
                    <a:pt x="21" y="23"/>
                  </a:cubicBezTo>
                  <a:cubicBezTo>
                    <a:pt x="22" y="22"/>
                    <a:pt x="24" y="23"/>
                    <a:pt x="25" y="20"/>
                  </a:cubicBezTo>
                  <a:cubicBezTo>
                    <a:pt x="25" y="19"/>
                    <a:pt x="27" y="18"/>
                    <a:pt x="28" y="17"/>
                  </a:cubicBezTo>
                  <a:cubicBezTo>
                    <a:pt x="29" y="16"/>
                    <a:pt x="33" y="16"/>
                    <a:pt x="33" y="16"/>
                  </a:cubicBezTo>
                  <a:cubicBezTo>
                    <a:pt x="34" y="18"/>
                    <a:pt x="35" y="16"/>
                    <a:pt x="37" y="16"/>
                  </a:cubicBezTo>
                  <a:cubicBezTo>
                    <a:pt x="38" y="16"/>
                    <a:pt x="39" y="13"/>
                    <a:pt x="40" y="13"/>
                  </a:cubicBezTo>
                  <a:cubicBezTo>
                    <a:pt x="41" y="12"/>
                    <a:pt x="43" y="13"/>
                    <a:pt x="44" y="12"/>
                  </a:cubicBezTo>
                  <a:cubicBezTo>
                    <a:pt x="48" y="11"/>
                    <a:pt x="50" y="9"/>
                    <a:pt x="54" y="7"/>
                  </a:cubicBezTo>
                  <a:cubicBezTo>
                    <a:pt x="55" y="7"/>
                    <a:pt x="55" y="7"/>
                    <a:pt x="55" y="5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696" name="Freeform 693">
              <a:extLst>
                <a:ext uri="{FF2B5EF4-FFF2-40B4-BE49-F238E27FC236}">
                  <a16:creationId xmlns:a16="http://schemas.microsoft.com/office/drawing/2014/main" id="{8D5FD2E6-26B9-6743-8B6C-A472AC676B17}"/>
                </a:ext>
              </a:extLst>
            </p:cNvPr>
            <p:cNvSpPr>
              <a:spLocks/>
            </p:cNvSpPr>
            <p:nvPr/>
          </p:nvSpPr>
          <p:spPr bwMode="auto">
            <a:xfrm>
              <a:off x="4465936" y="3314950"/>
              <a:ext cx="306980" cy="180000"/>
            </a:xfrm>
            <a:custGeom>
              <a:avLst/>
              <a:gdLst>
                <a:gd name="T0" fmla="*/ 78 w 89"/>
                <a:gd name="T1" fmla="*/ 32 h 52"/>
                <a:gd name="T2" fmla="*/ 81 w 89"/>
                <a:gd name="T3" fmla="*/ 33 h 52"/>
                <a:gd name="T4" fmla="*/ 84 w 89"/>
                <a:gd name="T5" fmla="*/ 31 h 52"/>
                <a:gd name="T6" fmla="*/ 81 w 89"/>
                <a:gd name="T7" fmla="*/ 26 h 52"/>
                <a:gd name="T8" fmla="*/ 79 w 89"/>
                <a:gd name="T9" fmla="*/ 27 h 52"/>
                <a:gd name="T10" fmla="*/ 75 w 89"/>
                <a:gd name="T11" fmla="*/ 27 h 52"/>
                <a:gd name="T12" fmla="*/ 78 w 89"/>
                <a:gd name="T13" fmla="*/ 21 h 52"/>
                <a:gd name="T14" fmla="*/ 74 w 89"/>
                <a:gd name="T15" fmla="*/ 22 h 52"/>
                <a:gd name="T16" fmla="*/ 68 w 89"/>
                <a:gd name="T17" fmla="*/ 25 h 52"/>
                <a:gd name="T18" fmla="*/ 65 w 89"/>
                <a:gd name="T19" fmla="*/ 29 h 52"/>
                <a:gd name="T20" fmla="*/ 62 w 89"/>
                <a:gd name="T21" fmla="*/ 28 h 52"/>
                <a:gd name="T22" fmla="*/ 57 w 89"/>
                <a:gd name="T23" fmla="*/ 27 h 52"/>
                <a:gd name="T24" fmla="*/ 53 w 89"/>
                <a:gd name="T25" fmla="*/ 23 h 52"/>
                <a:gd name="T26" fmla="*/ 52 w 89"/>
                <a:gd name="T27" fmla="*/ 17 h 52"/>
                <a:gd name="T28" fmla="*/ 49 w 89"/>
                <a:gd name="T29" fmla="*/ 13 h 52"/>
                <a:gd name="T30" fmla="*/ 45 w 89"/>
                <a:gd name="T31" fmla="*/ 12 h 52"/>
                <a:gd name="T32" fmla="*/ 38 w 89"/>
                <a:gd name="T33" fmla="*/ 12 h 52"/>
                <a:gd name="T34" fmla="*/ 31 w 89"/>
                <a:gd name="T35" fmla="*/ 12 h 52"/>
                <a:gd name="T36" fmla="*/ 27 w 89"/>
                <a:gd name="T37" fmla="*/ 8 h 52"/>
                <a:gd name="T38" fmla="*/ 23 w 89"/>
                <a:gd name="T39" fmla="*/ 8 h 52"/>
                <a:gd name="T40" fmla="*/ 19 w 89"/>
                <a:gd name="T41" fmla="*/ 10 h 52"/>
                <a:gd name="T42" fmla="*/ 17 w 89"/>
                <a:gd name="T43" fmla="*/ 6 h 52"/>
                <a:gd name="T44" fmla="*/ 15 w 89"/>
                <a:gd name="T45" fmla="*/ 1 h 52"/>
                <a:gd name="T46" fmla="*/ 15 w 89"/>
                <a:gd name="T47" fmla="*/ 5 h 52"/>
                <a:gd name="T48" fmla="*/ 14 w 89"/>
                <a:gd name="T49" fmla="*/ 8 h 52"/>
                <a:gd name="T50" fmla="*/ 13 w 89"/>
                <a:gd name="T51" fmla="*/ 3 h 52"/>
                <a:gd name="T52" fmla="*/ 14 w 89"/>
                <a:gd name="T53" fmla="*/ 0 h 52"/>
                <a:gd name="T54" fmla="*/ 1 w 89"/>
                <a:gd name="T55" fmla="*/ 4 h 52"/>
                <a:gd name="T56" fmla="*/ 1 w 89"/>
                <a:gd name="T57" fmla="*/ 15 h 52"/>
                <a:gd name="T58" fmla="*/ 1 w 89"/>
                <a:gd name="T59" fmla="*/ 23 h 52"/>
                <a:gd name="T60" fmla="*/ 2 w 89"/>
                <a:gd name="T61" fmla="*/ 26 h 52"/>
                <a:gd name="T62" fmla="*/ 6 w 89"/>
                <a:gd name="T63" fmla="*/ 26 h 52"/>
                <a:gd name="T64" fmla="*/ 6 w 89"/>
                <a:gd name="T65" fmla="*/ 23 h 52"/>
                <a:gd name="T66" fmla="*/ 10 w 89"/>
                <a:gd name="T67" fmla="*/ 20 h 52"/>
                <a:gd name="T68" fmla="*/ 13 w 89"/>
                <a:gd name="T69" fmla="*/ 18 h 52"/>
                <a:gd name="T70" fmla="*/ 17 w 89"/>
                <a:gd name="T71" fmla="*/ 19 h 52"/>
                <a:gd name="T72" fmla="*/ 21 w 89"/>
                <a:gd name="T73" fmla="*/ 20 h 52"/>
                <a:gd name="T74" fmla="*/ 21 w 89"/>
                <a:gd name="T75" fmla="*/ 24 h 52"/>
                <a:gd name="T76" fmla="*/ 26 w 89"/>
                <a:gd name="T77" fmla="*/ 27 h 52"/>
                <a:gd name="T78" fmla="*/ 33 w 89"/>
                <a:gd name="T79" fmla="*/ 34 h 52"/>
                <a:gd name="T80" fmla="*/ 38 w 89"/>
                <a:gd name="T81" fmla="*/ 37 h 52"/>
                <a:gd name="T82" fmla="*/ 41 w 89"/>
                <a:gd name="T83" fmla="*/ 39 h 52"/>
                <a:gd name="T84" fmla="*/ 50 w 89"/>
                <a:gd name="T85" fmla="*/ 45 h 52"/>
                <a:gd name="T86" fmla="*/ 54 w 89"/>
                <a:gd name="T87" fmla="*/ 49 h 52"/>
                <a:gd name="T88" fmla="*/ 61 w 89"/>
                <a:gd name="T89" fmla="*/ 52 h 52"/>
                <a:gd name="T90" fmla="*/ 63 w 89"/>
                <a:gd name="T91" fmla="*/ 47 h 52"/>
                <a:gd name="T92" fmla="*/ 62 w 89"/>
                <a:gd name="T93" fmla="*/ 42 h 52"/>
                <a:gd name="T94" fmla="*/ 59 w 89"/>
                <a:gd name="T95" fmla="*/ 38 h 52"/>
                <a:gd name="T96" fmla="*/ 64 w 89"/>
                <a:gd name="T97" fmla="*/ 36 h 52"/>
                <a:gd name="T98" fmla="*/ 66 w 89"/>
                <a:gd name="T99" fmla="*/ 33 h 52"/>
                <a:gd name="T100" fmla="*/ 68 w 89"/>
                <a:gd name="T101" fmla="*/ 30 h 52"/>
                <a:gd name="T102" fmla="*/ 71 w 89"/>
                <a:gd name="T103" fmla="*/ 30 h 52"/>
                <a:gd name="T104" fmla="*/ 74 w 89"/>
                <a:gd name="T105" fmla="*/ 29 h 52"/>
                <a:gd name="T106" fmla="*/ 74 w 89"/>
                <a:gd name="T107" fmla="*/ 34 h 52"/>
                <a:gd name="T108" fmla="*/ 77 w 89"/>
                <a:gd name="T109" fmla="*/ 34 h 52"/>
                <a:gd name="T110" fmla="*/ 78 w 89"/>
                <a:gd name="T111" fmla="*/ 32 h 52"/>
                <a:gd name="T112" fmla="*/ 78 w 89"/>
                <a:gd name="T113" fmla="*/ 3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89" h="52">
                  <a:moveTo>
                    <a:pt x="78" y="32"/>
                  </a:moveTo>
                  <a:cubicBezTo>
                    <a:pt x="79" y="33"/>
                    <a:pt x="79" y="34"/>
                    <a:pt x="81" y="33"/>
                  </a:cubicBezTo>
                  <a:cubicBezTo>
                    <a:pt x="82" y="33"/>
                    <a:pt x="83" y="31"/>
                    <a:pt x="84" y="31"/>
                  </a:cubicBezTo>
                  <a:cubicBezTo>
                    <a:pt x="89" y="30"/>
                    <a:pt x="83" y="28"/>
                    <a:pt x="81" y="26"/>
                  </a:cubicBezTo>
                  <a:cubicBezTo>
                    <a:pt x="80" y="25"/>
                    <a:pt x="80" y="26"/>
                    <a:pt x="79" y="27"/>
                  </a:cubicBezTo>
                  <a:cubicBezTo>
                    <a:pt x="79" y="28"/>
                    <a:pt x="76" y="27"/>
                    <a:pt x="75" y="27"/>
                  </a:cubicBezTo>
                  <a:cubicBezTo>
                    <a:pt x="71" y="25"/>
                    <a:pt x="77" y="22"/>
                    <a:pt x="78" y="21"/>
                  </a:cubicBezTo>
                  <a:cubicBezTo>
                    <a:pt x="78" y="21"/>
                    <a:pt x="74" y="22"/>
                    <a:pt x="74" y="22"/>
                  </a:cubicBezTo>
                  <a:cubicBezTo>
                    <a:pt x="72" y="23"/>
                    <a:pt x="70" y="23"/>
                    <a:pt x="68" y="25"/>
                  </a:cubicBezTo>
                  <a:cubicBezTo>
                    <a:pt x="67" y="26"/>
                    <a:pt x="66" y="28"/>
                    <a:pt x="65" y="29"/>
                  </a:cubicBezTo>
                  <a:cubicBezTo>
                    <a:pt x="64" y="32"/>
                    <a:pt x="63" y="30"/>
                    <a:pt x="62" y="28"/>
                  </a:cubicBezTo>
                  <a:cubicBezTo>
                    <a:pt x="61" y="26"/>
                    <a:pt x="59" y="27"/>
                    <a:pt x="57" y="27"/>
                  </a:cubicBezTo>
                  <a:cubicBezTo>
                    <a:pt x="55" y="27"/>
                    <a:pt x="54" y="24"/>
                    <a:pt x="53" y="23"/>
                  </a:cubicBezTo>
                  <a:cubicBezTo>
                    <a:pt x="51" y="21"/>
                    <a:pt x="54" y="19"/>
                    <a:pt x="52" y="17"/>
                  </a:cubicBezTo>
                  <a:cubicBezTo>
                    <a:pt x="51" y="16"/>
                    <a:pt x="50" y="14"/>
                    <a:pt x="49" y="13"/>
                  </a:cubicBezTo>
                  <a:cubicBezTo>
                    <a:pt x="48" y="12"/>
                    <a:pt x="46" y="11"/>
                    <a:pt x="45" y="12"/>
                  </a:cubicBezTo>
                  <a:cubicBezTo>
                    <a:pt x="43" y="13"/>
                    <a:pt x="41" y="12"/>
                    <a:pt x="38" y="12"/>
                  </a:cubicBezTo>
                  <a:cubicBezTo>
                    <a:pt x="36" y="12"/>
                    <a:pt x="33" y="13"/>
                    <a:pt x="31" y="12"/>
                  </a:cubicBezTo>
                  <a:cubicBezTo>
                    <a:pt x="30" y="11"/>
                    <a:pt x="28" y="9"/>
                    <a:pt x="27" y="8"/>
                  </a:cubicBezTo>
                  <a:cubicBezTo>
                    <a:pt x="25" y="6"/>
                    <a:pt x="24" y="6"/>
                    <a:pt x="23" y="8"/>
                  </a:cubicBezTo>
                  <a:cubicBezTo>
                    <a:pt x="22" y="9"/>
                    <a:pt x="21" y="10"/>
                    <a:pt x="19" y="10"/>
                  </a:cubicBezTo>
                  <a:cubicBezTo>
                    <a:pt x="16" y="10"/>
                    <a:pt x="16" y="8"/>
                    <a:pt x="17" y="6"/>
                  </a:cubicBezTo>
                  <a:cubicBezTo>
                    <a:pt x="18" y="3"/>
                    <a:pt x="18" y="3"/>
                    <a:pt x="15" y="1"/>
                  </a:cubicBezTo>
                  <a:cubicBezTo>
                    <a:pt x="15" y="2"/>
                    <a:pt x="15" y="4"/>
                    <a:pt x="15" y="5"/>
                  </a:cubicBezTo>
                  <a:cubicBezTo>
                    <a:pt x="15" y="7"/>
                    <a:pt x="16" y="8"/>
                    <a:pt x="14" y="8"/>
                  </a:cubicBezTo>
                  <a:cubicBezTo>
                    <a:pt x="12" y="7"/>
                    <a:pt x="12" y="4"/>
                    <a:pt x="13" y="3"/>
                  </a:cubicBezTo>
                  <a:cubicBezTo>
                    <a:pt x="13" y="3"/>
                    <a:pt x="15" y="0"/>
                    <a:pt x="14" y="0"/>
                  </a:cubicBezTo>
                  <a:cubicBezTo>
                    <a:pt x="9" y="1"/>
                    <a:pt x="5" y="2"/>
                    <a:pt x="1" y="4"/>
                  </a:cubicBezTo>
                  <a:cubicBezTo>
                    <a:pt x="0" y="4"/>
                    <a:pt x="1" y="14"/>
                    <a:pt x="1" y="15"/>
                  </a:cubicBezTo>
                  <a:cubicBezTo>
                    <a:pt x="1" y="18"/>
                    <a:pt x="1" y="21"/>
                    <a:pt x="1" y="23"/>
                  </a:cubicBezTo>
                  <a:cubicBezTo>
                    <a:pt x="1" y="25"/>
                    <a:pt x="0" y="26"/>
                    <a:pt x="2" y="26"/>
                  </a:cubicBezTo>
                  <a:cubicBezTo>
                    <a:pt x="3" y="26"/>
                    <a:pt x="4" y="26"/>
                    <a:pt x="6" y="26"/>
                  </a:cubicBezTo>
                  <a:cubicBezTo>
                    <a:pt x="8" y="26"/>
                    <a:pt x="5" y="24"/>
                    <a:pt x="6" y="23"/>
                  </a:cubicBezTo>
                  <a:cubicBezTo>
                    <a:pt x="7" y="21"/>
                    <a:pt x="9" y="22"/>
                    <a:pt x="10" y="20"/>
                  </a:cubicBezTo>
                  <a:cubicBezTo>
                    <a:pt x="12" y="19"/>
                    <a:pt x="12" y="19"/>
                    <a:pt x="13" y="18"/>
                  </a:cubicBezTo>
                  <a:cubicBezTo>
                    <a:pt x="15" y="17"/>
                    <a:pt x="16" y="18"/>
                    <a:pt x="17" y="19"/>
                  </a:cubicBezTo>
                  <a:cubicBezTo>
                    <a:pt x="18" y="20"/>
                    <a:pt x="21" y="20"/>
                    <a:pt x="21" y="20"/>
                  </a:cubicBezTo>
                  <a:cubicBezTo>
                    <a:pt x="22" y="22"/>
                    <a:pt x="21" y="23"/>
                    <a:pt x="21" y="24"/>
                  </a:cubicBezTo>
                  <a:cubicBezTo>
                    <a:pt x="22" y="27"/>
                    <a:pt x="25" y="27"/>
                    <a:pt x="26" y="27"/>
                  </a:cubicBezTo>
                  <a:cubicBezTo>
                    <a:pt x="31" y="27"/>
                    <a:pt x="31" y="30"/>
                    <a:pt x="33" y="34"/>
                  </a:cubicBezTo>
                  <a:cubicBezTo>
                    <a:pt x="34" y="35"/>
                    <a:pt x="36" y="36"/>
                    <a:pt x="38" y="37"/>
                  </a:cubicBezTo>
                  <a:cubicBezTo>
                    <a:pt x="39" y="37"/>
                    <a:pt x="40" y="38"/>
                    <a:pt x="41" y="39"/>
                  </a:cubicBezTo>
                  <a:cubicBezTo>
                    <a:pt x="44" y="41"/>
                    <a:pt x="47" y="44"/>
                    <a:pt x="50" y="45"/>
                  </a:cubicBezTo>
                  <a:cubicBezTo>
                    <a:pt x="54" y="46"/>
                    <a:pt x="54" y="46"/>
                    <a:pt x="54" y="49"/>
                  </a:cubicBezTo>
                  <a:cubicBezTo>
                    <a:pt x="56" y="49"/>
                    <a:pt x="59" y="51"/>
                    <a:pt x="61" y="52"/>
                  </a:cubicBezTo>
                  <a:cubicBezTo>
                    <a:pt x="61" y="49"/>
                    <a:pt x="60" y="49"/>
                    <a:pt x="63" y="47"/>
                  </a:cubicBezTo>
                  <a:cubicBezTo>
                    <a:pt x="64" y="45"/>
                    <a:pt x="62" y="44"/>
                    <a:pt x="62" y="42"/>
                  </a:cubicBezTo>
                  <a:cubicBezTo>
                    <a:pt x="63" y="39"/>
                    <a:pt x="60" y="40"/>
                    <a:pt x="59" y="38"/>
                  </a:cubicBezTo>
                  <a:cubicBezTo>
                    <a:pt x="58" y="36"/>
                    <a:pt x="63" y="37"/>
                    <a:pt x="64" y="36"/>
                  </a:cubicBezTo>
                  <a:cubicBezTo>
                    <a:pt x="67" y="35"/>
                    <a:pt x="64" y="32"/>
                    <a:pt x="66" y="33"/>
                  </a:cubicBezTo>
                  <a:cubicBezTo>
                    <a:pt x="70" y="33"/>
                    <a:pt x="66" y="30"/>
                    <a:pt x="68" y="30"/>
                  </a:cubicBezTo>
                  <a:cubicBezTo>
                    <a:pt x="69" y="29"/>
                    <a:pt x="70" y="31"/>
                    <a:pt x="71" y="30"/>
                  </a:cubicBezTo>
                  <a:cubicBezTo>
                    <a:pt x="72" y="30"/>
                    <a:pt x="73" y="29"/>
                    <a:pt x="74" y="29"/>
                  </a:cubicBezTo>
                  <a:cubicBezTo>
                    <a:pt x="76" y="29"/>
                    <a:pt x="74" y="33"/>
                    <a:pt x="74" y="34"/>
                  </a:cubicBezTo>
                  <a:cubicBezTo>
                    <a:pt x="75" y="34"/>
                    <a:pt x="77" y="31"/>
                    <a:pt x="77" y="34"/>
                  </a:cubicBezTo>
                  <a:cubicBezTo>
                    <a:pt x="77" y="34"/>
                    <a:pt x="77" y="32"/>
                    <a:pt x="78" y="32"/>
                  </a:cubicBezTo>
                  <a:cubicBezTo>
                    <a:pt x="79" y="32"/>
                    <a:pt x="77" y="32"/>
                    <a:pt x="78" y="32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697" name="Freeform 694">
              <a:extLst>
                <a:ext uri="{FF2B5EF4-FFF2-40B4-BE49-F238E27FC236}">
                  <a16:creationId xmlns:a16="http://schemas.microsoft.com/office/drawing/2014/main" id="{C72423D2-7AB6-A749-9D61-BC9F6A957A82}"/>
                </a:ext>
              </a:extLst>
            </p:cNvPr>
            <p:cNvSpPr>
              <a:spLocks/>
            </p:cNvSpPr>
            <p:nvPr/>
          </p:nvSpPr>
          <p:spPr bwMode="auto">
            <a:xfrm>
              <a:off x="4558853" y="3514950"/>
              <a:ext cx="0" cy="3530"/>
            </a:xfrm>
            <a:custGeom>
              <a:avLst/>
              <a:gdLst>
                <a:gd name="T0" fmla="*/ 1 h 1"/>
                <a:gd name="T1" fmla="*/ 0 h 1"/>
                <a:gd name="T2" fmla="*/ 1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1">
                  <a:moveTo>
                    <a:pt x="0" y="1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1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698" name="Freeform 695">
              <a:extLst>
                <a:ext uri="{FF2B5EF4-FFF2-40B4-BE49-F238E27FC236}">
                  <a16:creationId xmlns:a16="http://schemas.microsoft.com/office/drawing/2014/main" id="{252BC5FF-E623-0B40-9075-CE81329CB772}"/>
                </a:ext>
              </a:extLst>
            </p:cNvPr>
            <p:cNvSpPr>
              <a:spLocks/>
            </p:cNvSpPr>
            <p:nvPr/>
          </p:nvSpPr>
          <p:spPr bwMode="auto">
            <a:xfrm>
              <a:off x="4400070" y="3377303"/>
              <a:ext cx="251699" cy="148235"/>
            </a:xfrm>
            <a:custGeom>
              <a:avLst/>
              <a:gdLst>
                <a:gd name="T0" fmla="*/ 73 w 73"/>
                <a:gd name="T1" fmla="*/ 28 h 43"/>
                <a:gd name="T2" fmla="*/ 69 w 73"/>
                <a:gd name="T3" fmla="*/ 27 h 43"/>
                <a:gd name="T4" fmla="*/ 65 w 73"/>
                <a:gd name="T5" fmla="*/ 24 h 43"/>
                <a:gd name="T6" fmla="*/ 58 w 73"/>
                <a:gd name="T7" fmla="*/ 20 h 43"/>
                <a:gd name="T8" fmla="*/ 52 w 73"/>
                <a:gd name="T9" fmla="*/ 16 h 43"/>
                <a:gd name="T10" fmla="*/ 47 w 73"/>
                <a:gd name="T11" fmla="*/ 9 h 43"/>
                <a:gd name="T12" fmla="*/ 40 w 73"/>
                <a:gd name="T13" fmla="*/ 5 h 43"/>
                <a:gd name="T14" fmla="*/ 40 w 73"/>
                <a:gd name="T15" fmla="*/ 2 h 43"/>
                <a:gd name="T16" fmla="*/ 36 w 73"/>
                <a:gd name="T17" fmla="*/ 1 h 43"/>
                <a:gd name="T18" fmla="*/ 34 w 73"/>
                <a:gd name="T19" fmla="*/ 0 h 43"/>
                <a:gd name="T20" fmla="*/ 31 w 73"/>
                <a:gd name="T21" fmla="*/ 1 h 43"/>
                <a:gd name="T22" fmla="*/ 28 w 73"/>
                <a:gd name="T23" fmla="*/ 3 h 43"/>
                <a:gd name="T24" fmla="*/ 25 w 73"/>
                <a:gd name="T25" fmla="*/ 6 h 43"/>
                <a:gd name="T26" fmla="*/ 22 w 73"/>
                <a:gd name="T27" fmla="*/ 8 h 43"/>
                <a:gd name="T28" fmla="*/ 17 w 73"/>
                <a:gd name="T29" fmla="*/ 8 h 43"/>
                <a:gd name="T30" fmla="*/ 12 w 73"/>
                <a:gd name="T31" fmla="*/ 2 h 43"/>
                <a:gd name="T32" fmla="*/ 2 w 73"/>
                <a:gd name="T33" fmla="*/ 5 h 43"/>
                <a:gd name="T34" fmla="*/ 5 w 73"/>
                <a:gd name="T35" fmla="*/ 12 h 43"/>
                <a:gd name="T36" fmla="*/ 8 w 73"/>
                <a:gd name="T37" fmla="*/ 17 h 43"/>
                <a:gd name="T38" fmla="*/ 8 w 73"/>
                <a:gd name="T39" fmla="*/ 19 h 43"/>
                <a:gd name="T40" fmla="*/ 10 w 73"/>
                <a:gd name="T41" fmla="*/ 22 h 43"/>
                <a:gd name="T42" fmla="*/ 9 w 73"/>
                <a:gd name="T43" fmla="*/ 26 h 43"/>
                <a:gd name="T44" fmla="*/ 9 w 73"/>
                <a:gd name="T45" fmla="*/ 31 h 43"/>
                <a:gd name="T46" fmla="*/ 14 w 73"/>
                <a:gd name="T47" fmla="*/ 29 h 43"/>
                <a:gd name="T48" fmla="*/ 17 w 73"/>
                <a:gd name="T49" fmla="*/ 26 h 43"/>
                <a:gd name="T50" fmla="*/ 27 w 73"/>
                <a:gd name="T51" fmla="*/ 27 h 43"/>
                <a:gd name="T52" fmla="*/ 37 w 73"/>
                <a:gd name="T53" fmla="*/ 31 h 43"/>
                <a:gd name="T54" fmla="*/ 45 w 73"/>
                <a:gd name="T55" fmla="*/ 35 h 43"/>
                <a:gd name="T56" fmla="*/ 46 w 73"/>
                <a:gd name="T57" fmla="*/ 37 h 43"/>
                <a:gd name="T58" fmla="*/ 48 w 73"/>
                <a:gd name="T59" fmla="*/ 42 h 43"/>
                <a:gd name="T60" fmla="*/ 53 w 73"/>
                <a:gd name="T61" fmla="*/ 43 h 43"/>
                <a:gd name="T62" fmla="*/ 57 w 73"/>
                <a:gd name="T63" fmla="*/ 40 h 43"/>
                <a:gd name="T64" fmla="*/ 62 w 73"/>
                <a:gd name="T65" fmla="*/ 38 h 43"/>
                <a:gd name="T66" fmla="*/ 65 w 73"/>
                <a:gd name="T67" fmla="*/ 33 h 43"/>
                <a:gd name="T68" fmla="*/ 69 w 73"/>
                <a:gd name="T69" fmla="*/ 31 h 43"/>
                <a:gd name="T70" fmla="*/ 73 w 73"/>
                <a:gd name="T71" fmla="*/ 31 h 43"/>
                <a:gd name="T72" fmla="*/ 73 w 73"/>
                <a:gd name="T73" fmla="*/ 28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73" h="43">
                  <a:moveTo>
                    <a:pt x="73" y="28"/>
                  </a:moveTo>
                  <a:cubicBezTo>
                    <a:pt x="72" y="27"/>
                    <a:pt x="71" y="27"/>
                    <a:pt x="69" y="27"/>
                  </a:cubicBezTo>
                  <a:cubicBezTo>
                    <a:pt x="68" y="26"/>
                    <a:pt x="66" y="25"/>
                    <a:pt x="65" y="24"/>
                  </a:cubicBezTo>
                  <a:cubicBezTo>
                    <a:pt x="63" y="23"/>
                    <a:pt x="60" y="22"/>
                    <a:pt x="58" y="20"/>
                  </a:cubicBezTo>
                  <a:cubicBezTo>
                    <a:pt x="57" y="18"/>
                    <a:pt x="54" y="18"/>
                    <a:pt x="52" y="16"/>
                  </a:cubicBezTo>
                  <a:cubicBezTo>
                    <a:pt x="51" y="13"/>
                    <a:pt x="50" y="9"/>
                    <a:pt x="47" y="9"/>
                  </a:cubicBezTo>
                  <a:cubicBezTo>
                    <a:pt x="44" y="9"/>
                    <a:pt x="40" y="9"/>
                    <a:pt x="40" y="5"/>
                  </a:cubicBezTo>
                  <a:cubicBezTo>
                    <a:pt x="40" y="4"/>
                    <a:pt x="41" y="2"/>
                    <a:pt x="40" y="2"/>
                  </a:cubicBezTo>
                  <a:cubicBezTo>
                    <a:pt x="39" y="1"/>
                    <a:pt x="38" y="2"/>
                    <a:pt x="36" y="1"/>
                  </a:cubicBezTo>
                  <a:cubicBezTo>
                    <a:pt x="36" y="1"/>
                    <a:pt x="35" y="0"/>
                    <a:pt x="34" y="0"/>
                  </a:cubicBezTo>
                  <a:cubicBezTo>
                    <a:pt x="33" y="0"/>
                    <a:pt x="32" y="1"/>
                    <a:pt x="31" y="1"/>
                  </a:cubicBezTo>
                  <a:cubicBezTo>
                    <a:pt x="30" y="0"/>
                    <a:pt x="29" y="3"/>
                    <a:pt x="28" y="3"/>
                  </a:cubicBezTo>
                  <a:cubicBezTo>
                    <a:pt x="27" y="3"/>
                    <a:pt x="24" y="4"/>
                    <a:pt x="25" y="6"/>
                  </a:cubicBezTo>
                  <a:cubicBezTo>
                    <a:pt x="26" y="9"/>
                    <a:pt x="25" y="8"/>
                    <a:pt x="22" y="8"/>
                  </a:cubicBezTo>
                  <a:cubicBezTo>
                    <a:pt x="21" y="8"/>
                    <a:pt x="18" y="8"/>
                    <a:pt x="17" y="8"/>
                  </a:cubicBezTo>
                  <a:cubicBezTo>
                    <a:pt x="15" y="6"/>
                    <a:pt x="14" y="4"/>
                    <a:pt x="12" y="2"/>
                  </a:cubicBezTo>
                  <a:cubicBezTo>
                    <a:pt x="9" y="0"/>
                    <a:pt x="5" y="3"/>
                    <a:pt x="2" y="5"/>
                  </a:cubicBezTo>
                  <a:cubicBezTo>
                    <a:pt x="3" y="6"/>
                    <a:pt x="6" y="10"/>
                    <a:pt x="5" y="12"/>
                  </a:cubicBezTo>
                  <a:cubicBezTo>
                    <a:pt x="0" y="15"/>
                    <a:pt x="6" y="15"/>
                    <a:pt x="8" y="17"/>
                  </a:cubicBezTo>
                  <a:cubicBezTo>
                    <a:pt x="8" y="17"/>
                    <a:pt x="8" y="19"/>
                    <a:pt x="8" y="19"/>
                  </a:cubicBezTo>
                  <a:cubicBezTo>
                    <a:pt x="7" y="20"/>
                    <a:pt x="9" y="22"/>
                    <a:pt x="10" y="22"/>
                  </a:cubicBezTo>
                  <a:cubicBezTo>
                    <a:pt x="10" y="23"/>
                    <a:pt x="9" y="24"/>
                    <a:pt x="9" y="26"/>
                  </a:cubicBezTo>
                  <a:cubicBezTo>
                    <a:pt x="9" y="27"/>
                    <a:pt x="9" y="29"/>
                    <a:pt x="9" y="31"/>
                  </a:cubicBezTo>
                  <a:cubicBezTo>
                    <a:pt x="11" y="31"/>
                    <a:pt x="12" y="31"/>
                    <a:pt x="14" y="29"/>
                  </a:cubicBezTo>
                  <a:cubicBezTo>
                    <a:pt x="15" y="28"/>
                    <a:pt x="16" y="27"/>
                    <a:pt x="17" y="26"/>
                  </a:cubicBezTo>
                  <a:cubicBezTo>
                    <a:pt x="21" y="26"/>
                    <a:pt x="24" y="25"/>
                    <a:pt x="27" y="27"/>
                  </a:cubicBezTo>
                  <a:cubicBezTo>
                    <a:pt x="29" y="30"/>
                    <a:pt x="35" y="28"/>
                    <a:pt x="37" y="31"/>
                  </a:cubicBezTo>
                  <a:cubicBezTo>
                    <a:pt x="39" y="34"/>
                    <a:pt x="41" y="35"/>
                    <a:pt x="45" y="35"/>
                  </a:cubicBezTo>
                  <a:cubicBezTo>
                    <a:pt x="46" y="35"/>
                    <a:pt x="46" y="35"/>
                    <a:pt x="46" y="37"/>
                  </a:cubicBezTo>
                  <a:cubicBezTo>
                    <a:pt x="46" y="40"/>
                    <a:pt x="46" y="40"/>
                    <a:pt x="48" y="42"/>
                  </a:cubicBezTo>
                  <a:cubicBezTo>
                    <a:pt x="50" y="42"/>
                    <a:pt x="51" y="43"/>
                    <a:pt x="53" y="43"/>
                  </a:cubicBezTo>
                  <a:cubicBezTo>
                    <a:pt x="56" y="43"/>
                    <a:pt x="56" y="42"/>
                    <a:pt x="57" y="40"/>
                  </a:cubicBezTo>
                  <a:cubicBezTo>
                    <a:pt x="58" y="38"/>
                    <a:pt x="60" y="39"/>
                    <a:pt x="62" y="38"/>
                  </a:cubicBezTo>
                  <a:cubicBezTo>
                    <a:pt x="64" y="37"/>
                    <a:pt x="64" y="35"/>
                    <a:pt x="65" y="33"/>
                  </a:cubicBezTo>
                  <a:cubicBezTo>
                    <a:pt x="65" y="31"/>
                    <a:pt x="68" y="33"/>
                    <a:pt x="69" y="31"/>
                  </a:cubicBezTo>
                  <a:cubicBezTo>
                    <a:pt x="69" y="29"/>
                    <a:pt x="72" y="31"/>
                    <a:pt x="73" y="31"/>
                  </a:cubicBezTo>
                  <a:cubicBezTo>
                    <a:pt x="73" y="30"/>
                    <a:pt x="73" y="29"/>
                    <a:pt x="73" y="28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699" name="Freeform 696">
              <a:extLst>
                <a:ext uri="{FF2B5EF4-FFF2-40B4-BE49-F238E27FC236}">
                  <a16:creationId xmlns:a16="http://schemas.microsoft.com/office/drawing/2014/main" id="{8887E14A-DBF7-B047-92DB-A06ADE9DCF3F}"/>
                </a:ext>
              </a:extLst>
            </p:cNvPr>
            <p:cNvSpPr>
              <a:spLocks/>
            </p:cNvSpPr>
            <p:nvPr/>
          </p:nvSpPr>
          <p:spPr bwMode="auto">
            <a:xfrm>
              <a:off x="4665884" y="3411420"/>
              <a:ext cx="137611" cy="92941"/>
            </a:xfrm>
            <a:custGeom>
              <a:avLst/>
              <a:gdLst>
                <a:gd name="T0" fmla="*/ 30 w 40"/>
                <a:gd name="T1" fmla="*/ 10 h 27"/>
                <a:gd name="T2" fmla="*/ 25 w 40"/>
                <a:gd name="T3" fmla="*/ 10 h 27"/>
                <a:gd name="T4" fmla="*/ 21 w 40"/>
                <a:gd name="T5" fmla="*/ 8 h 27"/>
                <a:gd name="T6" fmla="*/ 19 w 40"/>
                <a:gd name="T7" fmla="*/ 9 h 27"/>
                <a:gd name="T8" fmla="*/ 17 w 40"/>
                <a:gd name="T9" fmla="*/ 9 h 27"/>
                <a:gd name="T10" fmla="*/ 10 w 40"/>
                <a:gd name="T11" fmla="*/ 8 h 27"/>
                <a:gd name="T12" fmla="*/ 12 w 40"/>
                <a:gd name="T13" fmla="*/ 5 h 27"/>
                <a:gd name="T14" fmla="*/ 16 w 40"/>
                <a:gd name="T15" fmla="*/ 7 h 27"/>
                <a:gd name="T16" fmla="*/ 19 w 40"/>
                <a:gd name="T17" fmla="*/ 5 h 27"/>
                <a:gd name="T18" fmla="*/ 16 w 40"/>
                <a:gd name="T19" fmla="*/ 6 h 27"/>
                <a:gd name="T20" fmla="*/ 16 w 40"/>
                <a:gd name="T21" fmla="*/ 1 h 27"/>
                <a:gd name="T22" fmla="*/ 14 w 40"/>
                <a:gd name="T23" fmla="*/ 2 h 27"/>
                <a:gd name="T24" fmla="*/ 10 w 40"/>
                <a:gd name="T25" fmla="*/ 2 h 27"/>
                <a:gd name="T26" fmla="*/ 8 w 40"/>
                <a:gd name="T27" fmla="*/ 5 h 27"/>
                <a:gd name="T28" fmla="*/ 6 w 40"/>
                <a:gd name="T29" fmla="*/ 8 h 27"/>
                <a:gd name="T30" fmla="*/ 1 w 40"/>
                <a:gd name="T31" fmla="*/ 10 h 27"/>
                <a:gd name="T32" fmla="*/ 4 w 40"/>
                <a:gd name="T33" fmla="*/ 14 h 27"/>
                <a:gd name="T34" fmla="*/ 4 w 40"/>
                <a:gd name="T35" fmla="*/ 19 h 27"/>
                <a:gd name="T36" fmla="*/ 4 w 40"/>
                <a:gd name="T37" fmla="*/ 24 h 27"/>
                <a:gd name="T38" fmla="*/ 9 w 40"/>
                <a:gd name="T39" fmla="*/ 22 h 27"/>
                <a:gd name="T40" fmla="*/ 12 w 40"/>
                <a:gd name="T41" fmla="*/ 20 h 27"/>
                <a:gd name="T42" fmla="*/ 17 w 40"/>
                <a:gd name="T43" fmla="*/ 17 h 27"/>
                <a:gd name="T44" fmla="*/ 20 w 40"/>
                <a:gd name="T45" fmla="*/ 17 h 27"/>
                <a:gd name="T46" fmla="*/ 22 w 40"/>
                <a:gd name="T47" fmla="*/ 21 h 27"/>
                <a:gd name="T48" fmla="*/ 21 w 40"/>
                <a:gd name="T49" fmla="*/ 24 h 27"/>
                <a:gd name="T50" fmla="*/ 27 w 40"/>
                <a:gd name="T51" fmla="*/ 23 h 27"/>
                <a:gd name="T52" fmla="*/ 32 w 40"/>
                <a:gd name="T53" fmla="*/ 21 h 27"/>
                <a:gd name="T54" fmla="*/ 39 w 40"/>
                <a:gd name="T55" fmla="*/ 21 h 27"/>
                <a:gd name="T56" fmla="*/ 38 w 40"/>
                <a:gd name="T57" fmla="*/ 18 h 27"/>
                <a:gd name="T58" fmla="*/ 36 w 40"/>
                <a:gd name="T59" fmla="*/ 14 h 27"/>
                <a:gd name="T60" fmla="*/ 32 w 40"/>
                <a:gd name="T61" fmla="*/ 9 h 27"/>
                <a:gd name="T62" fmla="*/ 30 w 40"/>
                <a:gd name="T63" fmla="*/ 10 h 27"/>
                <a:gd name="T64" fmla="*/ 30 w 40"/>
                <a:gd name="T65" fmla="*/ 1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40" h="27">
                  <a:moveTo>
                    <a:pt x="30" y="10"/>
                  </a:moveTo>
                  <a:cubicBezTo>
                    <a:pt x="28" y="11"/>
                    <a:pt x="27" y="10"/>
                    <a:pt x="25" y="10"/>
                  </a:cubicBezTo>
                  <a:cubicBezTo>
                    <a:pt x="23" y="10"/>
                    <a:pt x="22" y="8"/>
                    <a:pt x="21" y="8"/>
                  </a:cubicBezTo>
                  <a:cubicBezTo>
                    <a:pt x="20" y="8"/>
                    <a:pt x="20" y="9"/>
                    <a:pt x="19" y="9"/>
                  </a:cubicBezTo>
                  <a:cubicBezTo>
                    <a:pt x="19" y="10"/>
                    <a:pt x="18" y="9"/>
                    <a:pt x="17" y="9"/>
                  </a:cubicBezTo>
                  <a:cubicBezTo>
                    <a:pt x="15" y="9"/>
                    <a:pt x="12" y="9"/>
                    <a:pt x="10" y="8"/>
                  </a:cubicBezTo>
                  <a:cubicBezTo>
                    <a:pt x="9" y="7"/>
                    <a:pt x="12" y="5"/>
                    <a:pt x="12" y="5"/>
                  </a:cubicBezTo>
                  <a:cubicBezTo>
                    <a:pt x="14" y="4"/>
                    <a:pt x="15" y="7"/>
                    <a:pt x="16" y="7"/>
                  </a:cubicBezTo>
                  <a:cubicBezTo>
                    <a:pt x="18" y="7"/>
                    <a:pt x="19" y="6"/>
                    <a:pt x="19" y="5"/>
                  </a:cubicBezTo>
                  <a:cubicBezTo>
                    <a:pt x="18" y="4"/>
                    <a:pt x="17" y="6"/>
                    <a:pt x="16" y="6"/>
                  </a:cubicBezTo>
                  <a:cubicBezTo>
                    <a:pt x="15" y="5"/>
                    <a:pt x="17" y="2"/>
                    <a:pt x="16" y="1"/>
                  </a:cubicBezTo>
                  <a:cubicBezTo>
                    <a:pt x="16" y="0"/>
                    <a:pt x="14" y="2"/>
                    <a:pt x="14" y="2"/>
                  </a:cubicBezTo>
                  <a:cubicBezTo>
                    <a:pt x="12" y="3"/>
                    <a:pt x="11" y="1"/>
                    <a:pt x="10" y="2"/>
                  </a:cubicBezTo>
                  <a:cubicBezTo>
                    <a:pt x="8" y="2"/>
                    <a:pt x="12" y="5"/>
                    <a:pt x="8" y="5"/>
                  </a:cubicBezTo>
                  <a:cubicBezTo>
                    <a:pt x="6" y="4"/>
                    <a:pt x="9" y="8"/>
                    <a:pt x="6" y="8"/>
                  </a:cubicBezTo>
                  <a:cubicBezTo>
                    <a:pt x="5" y="9"/>
                    <a:pt x="0" y="8"/>
                    <a:pt x="1" y="10"/>
                  </a:cubicBezTo>
                  <a:cubicBezTo>
                    <a:pt x="2" y="13"/>
                    <a:pt x="5" y="11"/>
                    <a:pt x="4" y="14"/>
                  </a:cubicBezTo>
                  <a:cubicBezTo>
                    <a:pt x="4" y="17"/>
                    <a:pt x="7" y="17"/>
                    <a:pt x="4" y="19"/>
                  </a:cubicBezTo>
                  <a:cubicBezTo>
                    <a:pt x="3" y="20"/>
                    <a:pt x="1" y="24"/>
                    <a:pt x="4" y="24"/>
                  </a:cubicBezTo>
                  <a:cubicBezTo>
                    <a:pt x="6" y="24"/>
                    <a:pt x="8" y="21"/>
                    <a:pt x="9" y="22"/>
                  </a:cubicBezTo>
                  <a:cubicBezTo>
                    <a:pt x="12" y="25"/>
                    <a:pt x="9" y="20"/>
                    <a:pt x="12" y="20"/>
                  </a:cubicBezTo>
                  <a:cubicBezTo>
                    <a:pt x="14" y="20"/>
                    <a:pt x="15" y="19"/>
                    <a:pt x="17" y="17"/>
                  </a:cubicBezTo>
                  <a:cubicBezTo>
                    <a:pt x="18" y="14"/>
                    <a:pt x="19" y="15"/>
                    <a:pt x="20" y="17"/>
                  </a:cubicBezTo>
                  <a:cubicBezTo>
                    <a:pt x="21" y="18"/>
                    <a:pt x="22" y="19"/>
                    <a:pt x="22" y="21"/>
                  </a:cubicBezTo>
                  <a:cubicBezTo>
                    <a:pt x="22" y="22"/>
                    <a:pt x="21" y="23"/>
                    <a:pt x="21" y="24"/>
                  </a:cubicBezTo>
                  <a:cubicBezTo>
                    <a:pt x="22" y="27"/>
                    <a:pt x="26" y="24"/>
                    <a:pt x="27" y="23"/>
                  </a:cubicBezTo>
                  <a:cubicBezTo>
                    <a:pt x="28" y="22"/>
                    <a:pt x="31" y="20"/>
                    <a:pt x="32" y="21"/>
                  </a:cubicBezTo>
                  <a:cubicBezTo>
                    <a:pt x="34" y="23"/>
                    <a:pt x="36" y="20"/>
                    <a:pt x="39" y="21"/>
                  </a:cubicBezTo>
                  <a:cubicBezTo>
                    <a:pt x="40" y="20"/>
                    <a:pt x="38" y="18"/>
                    <a:pt x="38" y="18"/>
                  </a:cubicBezTo>
                  <a:cubicBezTo>
                    <a:pt x="37" y="16"/>
                    <a:pt x="38" y="14"/>
                    <a:pt x="36" y="14"/>
                  </a:cubicBezTo>
                  <a:cubicBezTo>
                    <a:pt x="33" y="15"/>
                    <a:pt x="31" y="12"/>
                    <a:pt x="32" y="9"/>
                  </a:cubicBezTo>
                  <a:cubicBezTo>
                    <a:pt x="32" y="9"/>
                    <a:pt x="31" y="9"/>
                    <a:pt x="30" y="10"/>
                  </a:cubicBezTo>
                  <a:cubicBezTo>
                    <a:pt x="29" y="10"/>
                    <a:pt x="31" y="9"/>
                    <a:pt x="30" y="10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700" name="Freeform 697">
              <a:extLst>
                <a:ext uri="{FF2B5EF4-FFF2-40B4-BE49-F238E27FC236}">
                  <a16:creationId xmlns:a16="http://schemas.microsoft.com/office/drawing/2014/main" id="{3929E8A7-731A-E545-9D0C-966C48AB59FB}"/>
                </a:ext>
              </a:extLst>
            </p:cNvPr>
            <p:cNvSpPr>
              <a:spLocks/>
            </p:cNvSpPr>
            <p:nvPr/>
          </p:nvSpPr>
          <p:spPr bwMode="auto">
            <a:xfrm>
              <a:off x="4555325" y="3491421"/>
              <a:ext cx="285809" cy="255295"/>
            </a:xfrm>
            <a:custGeom>
              <a:avLst/>
              <a:gdLst>
                <a:gd name="T0" fmla="*/ 8 w 83"/>
                <a:gd name="T1" fmla="*/ 51 h 74"/>
                <a:gd name="T2" fmla="*/ 9 w 83"/>
                <a:gd name="T3" fmla="*/ 54 h 74"/>
                <a:gd name="T4" fmla="*/ 11 w 83"/>
                <a:gd name="T5" fmla="*/ 57 h 74"/>
                <a:gd name="T6" fmla="*/ 5 w 83"/>
                <a:gd name="T7" fmla="*/ 61 h 74"/>
                <a:gd name="T8" fmla="*/ 3 w 83"/>
                <a:gd name="T9" fmla="*/ 64 h 74"/>
                <a:gd name="T10" fmla="*/ 6 w 83"/>
                <a:gd name="T11" fmla="*/ 66 h 74"/>
                <a:gd name="T12" fmla="*/ 13 w 83"/>
                <a:gd name="T13" fmla="*/ 64 h 74"/>
                <a:gd name="T14" fmla="*/ 19 w 83"/>
                <a:gd name="T15" fmla="*/ 65 h 74"/>
                <a:gd name="T16" fmla="*/ 23 w 83"/>
                <a:gd name="T17" fmla="*/ 65 h 74"/>
                <a:gd name="T18" fmla="*/ 28 w 83"/>
                <a:gd name="T19" fmla="*/ 64 h 74"/>
                <a:gd name="T20" fmla="*/ 29 w 83"/>
                <a:gd name="T21" fmla="*/ 67 h 74"/>
                <a:gd name="T22" fmla="*/ 32 w 83"/>
                <a:gd name="T23" fmla="*/ 69 h 74"/>
                <a:gd name="T24" fmla="*/ 33 w 83"/>
                <a:gd name="T25" fmla="*/ 73 h 74"/>
                <a:gd name="T26" fmla="*/ 34 w 83"/>
                <a:gd name="T27" fmla="*/ 71 h 74"/>
                <a:gd name="T28" fmla="*/ 36 w 83"/>
                <a:gd name="T29" fmla="*/ 73 h 74"/>
                <a:gd name="T30" fmla="*/ 43 w 83"/>
                <a:gd name="T31" fmla="*/ 71 h 74"/>
                <a:gd name="T32" fmla="*/ 46 w 83"/>
                <a:gd name="T33" fmla="*/ 70 h 74"/>
                <a:gd name="T34" fmla="*/ 50 w 83"/>
                <a:gd name="T35" fmla="*/ 70 h 74"/>
                <a:gd name="T36" fmla="*/ 48 w 83"/>
                <a:gd name="T37" fmla="*/ 64 h 74"/>
                <a:gd name="T38" fmla="*/ 46 w 83"/>
                <a:gd name="T39" fmla="*/ 61 h 74"/>
                <a:gd name="T40" fmla="*/ 44 w 83"/>
                <a:gd name="T41" fmla="*/ 57 h 74"/>
                <a:gd name="T42" fmla="*/ 46 w 83"/>
                <a:gd name="T43" fmla="*/ 52 h 74"/>
                <a:gd name="T44" fmla="*/ 49 w 83"/>
                <a:gd name="T45" fmla="*/ 52 h 74"/>
                <a:gd name="T46" fmla="*/ 52 w 83"/>
                <a:gd name="T47" fmla="*/ 52 h 74"/>
                <a:gd name="T48" fmla="*/ 57 w 83"/>
                <a:gd name="T49" fmla="*/ 46 h 74"/>
                <a:gd name="T50" fmla="*/ 60 w 83"/>
                <a:gd name="T51" fmla="*/ 44 h 74"/>
                <a:gd name="T52" fmla="*/ 62 w 83"/>
                <a:gd name="T53" fmla="*/ 41 h 74"/>
                <a:gd name="T54" fmla="*/ 65 w 83"/>
                <a:gd name="T55" fmla="*/ 39 h 74"/>
                <a:gd name="T56" fmla="*/ 66 w 83"/>
                <a:gd name="T57" fmla="*/ 37 h 74"/>
                <a:gd name="T58" fmla="*/ 69 w 83"/>
                <a:gd name="T59" fmla="*/ 33 h 74"/>
                <a:gd name="T60" fmla="*/ 71 w 83"/>
                <a:gd name="T61" fmla="*/ 27 h 74"/>
                <a:gd name="T62" fmla="*/ 66 w 83"/>
                <a:gd name="T63" fmla="*/ 23 h 74"/>
                <a:gd name="T64" fmla="*/ 65 w 83"/>
                <a:gd name="T65" fmla="*/ 16 h 74"/>
                <a:gd name="T66" fmla="*/ 70 w 83"/>
                <a:gd name="T67" fmla="*/ 14 h 74"/>
                <a:gd name="T68" fmla="*/ 74 w 83"/>
                <a:gd name="T69" fmla="*/ 15 h 74"/>
                <a:gd name="T70" fmla="*/ 77 w 83"/>
                <a:gd name="T71" fmla="*/ 13 h 74"/>
                <a:gd name="T72" fmla="*/ 83 w 83"/>
                <a:gd name="T73" fmla="*/ 10 h 74"/>
                <a:gd name="T74" fmla="*/ 76 w 83"/>
                <a:gd name="T75" fmla="*/ 6 h 74"/>
                <a:gd name="T76" fmla="*/ 74 w 83"/>
                <a:gd name="T77" fmla="*/ 2 h 74"/>
                <a:gd name="T78" fmla="*/ 71 w 83"/>
                <a:gd name="T79" fmla="*/ 0 h 74"/>
                <a:gd name="T80" fmla="*/ 65 w 83"/>
                <a:gd name="T81" fmla="*/ 1 h 74"/>
                <a:gd name="T82" fmla="*/ 56 w 83"/>
                <a:gd name="T83" fmla="*/ 4 h 74"/>
                <a:gd name="T84" fmla="*/ 53 w 83"/>
                <a:gd name="T85" fmla="*/ 8 h 74"/>
                <a:gd name="T86" fmla="*/ 51 w 83"/>
                <a:gd name="T87" fmla="*/ 13 h 74"/>
                <a:gd name="T88" fmla="*/ 48 w 83"/>
                <a:gd name="T89" fmla="*/ 18 h 74"/>
                <a:gd name="T90" fmla="*/ 47 w 83"/>
                <a:gd name="T91" fmla="*/ 21 h 74"/>
                <a:gd name="T92" fmla="*/ 43 w 83"/>
                <a:gd name="T93" fmla="*/ 24 h 74"/>
                <a:gd name="T94" fmla="*/ 41 w 83"/>
                <a:gd name="T95" fmla="*/ 30 h 74"/>
                <a:gd name="T96" fmla="*/ 38 w 83"/>
                <a:gd name="T97" fmla="*/ 30 h 74"/>
                <a:gd name="T98" fmla="*/ 34 w 83"/>
                <a:gd name="T99" fmla="*/ 32 h 74"/>
                <a:gd name="T100" fmla="*/ 30 w 83"/>
                <a:gd name="T101" fmla="*/ 33 h 74"/>
                <a:gd name="T102" fmla="*/ 27 w 83"/>
                <a:gd name="T103" fmla="*/ 37 h 74"/>
                <a:gd name="T104" fmla="*/ 22 w 83"/>
                <a:gd name="T105" fmla="*/ 42 h 74"/>
                <a:gd name="T106" fmla="*/ 13 w 83"/>
                <a:gd name="T107" fmla="*/ 43 h 74"/>
                <a:gd name="T108" fmla="*/ 0 w 83"/>
                <a:gd name="T109" fmla="*/ 40 h 74"/>
                <a:gd name="T110" fmla="*/ 3 w 83"/>
                <a:gd name="T111" fmla="*/ 46 h 74"/>
                <a:gd name="T112" fmla="*/ 8 w 83"/>
                <a:gd name="T113" fmla="*/ 51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83" h="74">
                  <a:moveTo>
                    <a:pt x="8" y="51"/>
                  </a:moveTo>
                  <a:cubicBezTo>
                    <a:pt x="8" y="52"/>
                    <a:pt x="8" y="53"/>
                    <a:pt x="9" y="54"/>
                  </a:cubicBezTo>
                  <a:cubicBezTo>
                    <a:pt x="10" y="55"/>
                    <a:pt x="11" y="56"/>
                    <a:pt x="11" y="57"/>
                  </a:cubicBezTo>
                  <a:cubicBezTo>
                    <a:pt x="11" y="58"/>
                    <a:pt x="6" y="60"/>
                    <a:pt x="5" y="61"/>
                  </a:cubicBezTo>
                  <a:cubicBezTo>
                    <a:pt x="4" y="61"/>
                    <a:pt x="3" y="62"/>
                    <a:pt x="3" y="64"/>
                  </a:cubicBezTo>
                  <a:cubicBezTo>
                    <a:pt x="3" y="66"/>
                    <a:pt x="3" y="66"/>
                    <a:pt x="6" y="66"/>
                  </a:cubicBezTo>
                  <a:cubicBezTo>
                    <a:pt x="8" y="65"/>
                    <a:pt x="11" y="65"/>
                    <a:pt x="13" y="64"/>
                  </a:cubicBezTo>
                  <a:cubicBezTo>
                    <a:pt x="15" y="64"/>
                    <a:pt x="17" y="64"/>
                    <a:pt x="19" y="65"/>
                  </a:cubicBezTo>
                  <a:cubicBezTo>
                    <a:pt x="20" y="65"/>
                    <a:pt x="22" y="65"/>
                    <a:pt x="23" y="65"/>
                  </a:cubicBezTo>
                  <a:cubicBezTo>
                    <a:pt x="25" y="65"/>
                    <a:pt x="26" y="64"/>
                    <a:pt x="28" y="64"/>
                  </a:cubicBezTo>
                  <a:cubicBezTo>
                    <a:pt x="29" y="64"/>
                    <a:pt x="29" y="66"/>
                    <a:pt x="29" y="67"/>
                  </a:cubicBezTo>
                  <a:cubicBezTo>
                    <a:pt x="30" y="68"/>
                    <a:pt x="31" y="68"/>
                    <a:pt x="32" y="69"/>
                  </a:cubicBezTo>
                  <a:cubicBezTo>
                    <a:pt x="32" y="70"/>
                    <a:pt x="33" y="72"/>
                    <a:pt x="33" y="73"/>
                  </a:cubicBezTo>
                  <a:cubicBezTo>
                    <a:pt x="35" y="74"/>
                    <a:pt x="34" y="72"/>
                    <a:pt x="34" y="71"/>
                  </a:cubicBezTo>
                  <a:cubicBezTo>
                    <a:pt x="35" y="71"/>
                    <a:pt x="36" y="73"/>
                    <a:pt x="36" y="73"/>
                  </a:cubicBezTo>
                  <a:cubicBezTo>
                    <a:pt x="38" y="72"/>
                    <a:pt x="40" y="70"/>
                    <a:pt x="43" y="71"/>
                  </a:cubicBezTo>
                  <a:cubicBezTo>
                    <a:pt x="44" y="71"/>
                    <a:pt x="45" y="71"/>
                    <a:pt x="46" y="70"/>
                  </a:cubicBezTo>
                  <a:cubicBezTo>
                    <a:pt x="47" y="70"/>
                    <a:pt x="49" y="70"/>
                    <a:pt x="50" y="70"/>
                  </a:cubicBezTo>
                  <a:cubicBezTo>
                    <a:pt x="51" y="69"/>
                    <a:pt x="49" y="64"/>
                    <a:pt x="48" y="64"/>
                  </a:cubicBezTo>
                  <a:cubicBezTo>
                    <a:pt x="47" y="63"/>
                    <a:pt x="46" y="63"/>
                    <a:pt x="46" y="61"/>
                  </a:cubicBezTo>
                  <a:cubicBezTo>
                    <a:pt x="46" y="59"/>
                    <a:pt x="45" y="58"/>
                    <a:pt x="44" y="57"/>
                  </a:cubicBezTo>
                  <a:cubicBezTo>
                    <a:pt x="41" y="56"/>
                    <a:pt x="45" y="54"/>
                    <a:pt x="46" y="52"/>
                  </a:cubicBezTo>
                  <a:cubicBezTo>
                    <a:pt x="47" y="52"/>
                    <a:pt x="47" y="51"/>
                    <a:pt x="49" y="52"/>
                  </a:cubicBezTo>
                  <a:cubicBezTo>
                    <a:pt x="51" y="54"/>
                    <a:pt x="50" y="52"/>
                    <a:pt x="52" y="52"/>
                  </a:cubicBezTo>
                  <a:cubicBezTo>
                    <a:pt x="56" y="51"/>
                    <a:pt x="55" y="48"/>
                    <a:pt x="57" y="46"/>
                  </a:cubicBezTo>
                  <a:cubicBezTo>
                    <a:pt x="58" y="45"/>
                    <a:pt x="60" y="45"/>
                    <a:pt x="60" y="44"/>
                  </a:cubicBezTo>
                  <a:cubicBezTo>
                    <a:pt x="61" y="43"/>
                    <a:pt x="62" y="42"/>
                    <a:pt x="62" y="41"/>
                  </a:cubicBezTo>
                  <a:cubicBezTo>
                    <a:pt x="62" y="40"/>
                    <a:pt x="64" y="39"/>
                    <a:pt x="65" y="39"/>
                  </a:cubicBezTo>
                  <a:cubicBezTo>
                    <a:pt x="66" y="39"/>
                    <a:pt x="66" y="37"/>
                    <a:pt x="66" y="37"/>
                  </a:cubicBezTo>
                  <a:cubicBezTo>
                    <a:pt x="66" y="34"/>
                    <a:pt x="70" y="36"/>
                    <a:pt x="69" y="33"/>
                  </a:cubicBezTo>
                  <a:cubicBezTo>
                    <a:pt x="69" y="30"/>
                    <a:pt x="68" y="29"/>
                    <a:pt x="71" y="27"/>
                  </a:cubicBezTo>
                  <a:cubicBezTo>
                    <a:pt x="72" y="27"/>
                    <a:pt x="67" y="24"/>
                    <a:pt x="66" y="23"/>
                  </a:cubicBezTo>
                  <a:cubicBezTo>
                    <a:pt x="65" y="21"/>
                    <a:pt x="66" y="18"/>
                    <a:pt x="65" y="16"/>
                  </a:cubicBezTo>
                  <a:cubicBezTo>
                    <a:pt x="65" y="13"/>
                    <a:pt x="68" y="13"/>
                    <a:pt x="70" y="14"/>
                  </a:cubicBezTo>
                  <a:cubicBezTo>
                    <a:pt x="71" y="14"/>
                    <a:pt x="73" y="15"/>
                    <a:pt x="74" y="15"/>
                  </a:cubicBezTo>
                  <a:cubicBezTo>
                    <a:pt x="76" y="15"/>
                    <a:pt x="76" y="14"/>
                    <a:pt x="77" y="13"/>
                  </a:cubicBezTo>
                  <a:cubicBezTo>
                    <a:pt x="80" y="13"/>
                    <a:pt x="81" y="13"/>
                    <a:pt x="83" y="10"/>
                  </a:cubicBezTo>
                  <a:cubicBezTo>
                    <a:pt x="80" y="9"/>
                    <a:pt x="77" y="8"/>
                    <a:pt x="76" y="6"/>
                  </a:cubicBezTo>
                  <a:cubicBezTo>
                    <a:pt x="75" y="5"/>
                    <a:pt x="75" y="3"/>
                    <a:pt x="74" y="2"/>
                  </a:cubicBezTo>
                  <a:cubicBezTo>
                    <a:pt x="73" y="1"/>
                    <a:pt x="72" y="1"/>
                    <a:pt x="71" y="0"/>
                  </a:cubicBezTo>
                  <a:cubicBezTo>
                    <a:pt x="69" y="0"/>
                    <a:pt x="66" y="1"/>
                    <a:pt x="65" y="1"/>
                  </a:cubicBezTo>
                  <a:cubicBezTo>
                    <a:pt x="61" y="0"/>
                    <a:pt x="59" y="2"/>
                    <a:pt x="56" y="4"/>
                  </a:cubicBezTo>
                  <a:cubicBezTo>
                    <a:pt x="53" y="5"/>
                    <a:pt x="51" y="5"/>
                    <a:pt x="53" y="8"/>
                  </a:cubicBezTo>
                  <a:cubicBezTo>
                    <a:pt x="55" y="10"/>
                    <a:pt x="53" y="12"/>
                    <a:pt x="51" y="13"/>
                  </a:cubicBezTo>
                  <a:cubicBezTo>
                    <a:pt x="49" y="15"/>
                    <a:pt x="52" y="19"/>
                    <a:pt x="48" y="18"/>
                  </a:cubicBezTo>
                  <a:cubicBezTo>
                    <a:pt x="43" y="18"/>
                    <a:pt x="47" y="19"/>
                    <a:pt x="47" y="21"/>
                  </a:cubicBezTo>
                  <a:cubicBezTo>
                    <a:pt x="48" y="22"/>
                    <a:pt x="44" y="23"/>
                    <a:pt x="43" y="24"/>
                  </a:cubicBezTo>
                  <a:cubicBezTo>
                    <a:pt x="42" y="26"/>
                    <a:pt x="42" y="30"/>
                    <a:pt x="41" y="30"/>
                  </a:cubicBezTo>
                  <a:cubicBezTo>
                    <a:pt x="40" y="31"/>
                    <a:pt x="39" y="30"/>
                    <a:pt x="38" y="30"/>
                  </a:cubicBezTo>
                  <a:cubicBezTo>
                    <a:pt x="36" y="30"/>
                    <a:pt x="35" y="31"/>
                    <a:pt x="34" y="32"/>
                  </a:cubicBezTo>
                  <a:cubicBezTo>
                    <a:pt x="32" y="33"/>
                    <a:pt x="31" y="32"/>
                    <a:pt x="30" y="33"/>
                  </a:cubicBezTo>
                  <a:cubicBezTo>
                    <a:pt x="28" y="34"/>
                    <a:pt x="28" y="35"/>
                    <a:pt x="27" y="37"/>
                  </a:cubicBezTo>
                  <a:cubicBezTo>
                    <a:pt x="27" y="40"/>
                    <a:pt x="25" y="41"/>
                    <a:pt x="22" y="42"/>
                  </a:cubicBezTo>
                  <a:cubicBezTo>
                    <a:pt x="19" y="43"/>
                    <a:pt x="16" y="43"/>
                    <a:pt x="13" y="43"/>
                  </a:cubicBezTo>
                  <a:cubicBezTo>
                    <a:pt x="8" y="43"/>
                    <a:pt x="4" y="42"/>
                    <a:pt x="0" y="40"/>
                  </a:cubicBezTo>
                  <a:cubicBezTo>
                    <a:pt x="1" y="42"/>
                    <a:pt x="2" y="44"/>
                    <a:pt x="3" y="46"/>
                  </a:cubicBezTo>
                  <a:cubicBezTo>
                    <a:pt x="4" y="47"/>
                    <a:pt x="8" y="48"/>
                    <a:pt x="8" y="51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701" name="Freeform 698">
              <a:extLst>
                <a:ext uri="{FF2B5EF4-FFF2-40B4-BE49-F238E27FC236}">
                  <a16:creationId xmlns:a16="http://schemas.microsoft.com/office/drawing/2014/main" id="{94B8F9D1-4FF1-004E-9B67-721F8F6FB534}"/>
                </a:ext>
              </a:extLst>
            </p:cNvPr>
            <p:cNvSpPr>
              <a:spLocks/>
            </p:cNvSpPr>
            <p:nvPr/>
          </p:nvSpPr>
          <p:spPr bwMode="auto">
            <a:xfrm>
              <a:off x="4541211" y="3459656"/>
              <a:ext cx="258757" cy="183529"/>
            </a:xfrm>
            <a:custGeom>
              <a:avLst/>
              <a:gdLst>
                <a:gd name="T0" fmla="*/ 72 w 75"/>
                <a:gd name="T1" fmla="*/ 7 h 53"/>
                <a:gd name="T2" fmla="*/ 69 w 75"/>
                <a:gd name="T3" fmla="*/ 8 h 53"/>
                <a:gd name="T4" fmla="*/ 67 w 75"/>
                <a:gd name="T5" fmla="*/ 7 h 53"/>
                <a:gd name="T6" fmla="*/ 62 w 75"/>
                <a:gd name="T7" fmla="*/ 10 h 53"/>
                <a:gd name="T8" fmla="*/ 57 w 75"/>
                <a:gd name="T9" fmla="*/ 11 h 53"/>
                <a:gd name="T10" fmla="*/ 57 w 75"/>
                <a:gd name="T11" fmla="*/ 4 h 53"/>
                <a:gd name="T12" fmla="*/ 54 w 75"/>
                <a:gd name="T13" fmla="*/ 1 h 53"/>
                <a:gd name="T14" fmla="*/ 50 w 75"/>
                <a:gd name="T15" fmla="*/ 6 h 53"/>
                <a:gd name="T16" fmla="*/ 47 w 75"/>
                <a:gd name="T17" fmla="*/ 8 h 53"/>
                <a:gd name="T18" fmla="*/ 44 w 75"/>
                <a:gd name="T19" fmla="*/ 8 h 53"/>
                <a:gd name="T20" fmla="*/ 39 w 75"/>
                <a:gd name="T21" fmla="*/ 10 h 53"/>
                <a:gd name="T22" fmla="*/ 34 w 75"/>
                <a:gd name="T23" fmla="*/ 7 h 53"/>
                <a:gd name="T24" fmla="*/ 28 w 75"/>
                <a:gd name="T25" fmla="*/ 6 h 53"/>
                <a:gd name="T26" fmla="*/ 27 w 75"/>
                <a:gd name="T27" fmla="*/ 8 h 53"/>
                <a:gd name="T28" fmla="*/ 24 w 75"/>
                <a:gd name="T29" fmla="*/ 9 h 53"/>
                <a:gd name="T30" fmla="*/ 21 w 75"/>
                <a:gd name="T31" fmla="*/ 14 h 53"/>
                <a:gd name="T32" fmla="*/ 15 w 75"/>
                <a:gd name="T33" fmla="*/ 17 h 53"/>
                <a:gd name="T34" fmla="*/ 11 w 75"/>
                <a:gd name="T35" fmla="*/ 19 h 53"/>
                <a:gd name="T36" fmla="*/ 5 w 75"/>
                <a:gd name="T37" fmla="*/ 16 h 53"/>
                <a:gd name="T38" fmla="*/ 4 w 75"/>
                <a:gd name="T39" fmla="*/ 23 h 53"/>
                <a:gd name="T40" fmla="*/ 3 w 75"/>
                <a:gd name="T41" fmla="*/ 29 h 53"/>
                <a:gd name="T42" fmla="*/ 2 w 75"/>
                <a:gd name="T43" fmla="*/ 33 h 53"/>
                <a:gd name="T44" fmla="*/ 3 w 75"/>
                <a:gd name="T45" fmla="*/ 37 h 53"/>
                <a:gd name="T46" fmla="*/ 4 w 75"/>
                <a:gd name="T47" fmla="*/ 40 h 53"/>
                <a:gd name="T48" fmla="*/ 8 w 75"/>
                <a:gd name="T49" fmla="*/ 43 h 53"/>
                <a:gd name="T50" fmla="*/ 4 w 75"/>
                <a:gd name="T51" fmla="*/ 49 h 53"/>
                <a:gd name="T52" fmla="*/ 29 w 75"/>
                <a:gd name="T53" fmla="*/ 50 h 53"/>
                <a:gd name="T54" fmla="*/ 32 w 75"/>
                <a:gd name="T55" fmla="*/ 43 h 53"/>
                <a:gd name="T56" fmla="*/ 39 w 75"/>
                <a:gd name="T57" fmla="*/ 40 h 53"/>
                <a:gd name="T58" fmla="*/ 43 w 75"/>
                <a:gd name="T59" fmla="*/ 39 h 53"/>
                <a:gd name="T60" fmla="*/ 45 w 75"/>
                <a:gd name="T61" fmla="*/ 39 h 53"/>
                <a:gd name="T62" fmla="*/ 47 w 75"/>
                <a:gd name="T63" fmla="*/ 33 h 53"/>
                <a:gd name="T64" fmla="*/ 51 w 75"/>
                <a:gd name="T65" fmla="*/ 30 h 53"/>
                <a:gd name="T66" fmla="*/ 51 w 75"/>
                <a:gd name="T67" fmla="*/ 27 h 53"/>
                <a:gd name="T68" fmla="*/ 55 w 75"/>
                <a:gd name="T69" fmla="*/ 26 h 53"/>
                <a:gd name="T70" fmla="*/ 55 w 75"/>
                <a:gd name="T71" fmla="*/ 23 h 53"/>
                <a:gd name="T72" fmla="*/ 58 w 75"/>
                <a:gd name="T73" fmla="*/ 19 h 53"/>
                <a:gd name="T74" fmla="*/ 56 w 75"/>
                <a:gd name="T75" fmla="*/ 14 h 53"/>
                <a:gd name="T76" fmla="*/ 63 w 75"/>
                <a:gd name="T77" fmla="*/ 11 h 53"/>
                <a:gd name="T78" fmla="*/ 70 w 75"/>
                <a:gd name="T79" fmla="*/ 10 h 53"/>
                <a:gd name="T80" fmla="*/ 74 w 75"/>
                <a:gd name="T81" fmla="*/ 9 h 53"/>
                <a:gd name="T82" fmla="*/ 75 w 75"/>
                <a:gd name="T83" fmla="*/ 7 h 53"/>
                <a:gd name="T84" fmla="*/ 72 w 75"/>
                <a:gd name="T85" fmla="*/ 7 h 53"/>
                <a:gd name="T86" fmla="*/ 72 w 75"/>
                <a:gd name="T87" fmla="*/ 7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75" h="53">
                  <a:moveTo>
                    <a:pt x="72" y="7"/>
                  </a:moveTo>
                  <a:cubicBezTo>
                    <a:pt x="71" y="7"/>
                    <a:pt x="70" y="9"/>
                    <a:pt x="69" y="8"/>
                  </a:cubicBezTo>
                  <a:cubicBezTo>
                    <a:pt x="68" y="8"/>
                    <a:pt x="68" y="6"/>
                    <a:pt x="67" y="7"/>
                  </a:cubicBezTo>
                  <a:cubicBezTo>
                    <a:pt x="65" y="7"/>
                    <a:pt x="63" y="9"/>
                    <a:pt x="62" y="10"/>
                  </a:cubicBezTo>
                  <a:cubicBezTo>
                    <a:pt x="61" y="10"/>
                    <a:pt x="59" y="12"/>
                    <a:pt x="57" y="11"/>
                  </a:cubicBezTo>
                  <a:cubicBezTo>
                    <a:pt x="56" y="10"/>
                    <a:pt x="59" y="6"/>
                    <a:pt x="57" y="4"/>
                  </a:cubicBezTo>
                  <a:cubicBezTo>
                    <a:pt x="57" y="4"/>
                    <a:pt x="55" y="0"/>
                    <a:pt x="54" y="1"/>
                  </a:cubicBezTo>
                  <a:cubicBezTo>
                    <a:pt x="53" y="3"/>
                    <a:pt x="52" y="5"/>
                    <a:pt x="50" y="6"/>
                  </a:cubicBezTo>
                  <a:cubicBezTo>
                    <a:pt x="48" y="7"/>
                    <a:pt x="47" y="6"/>
                    <a:pt x="47" y="8"/>
                  </a:cubicBezTo>
                  <a:cubicBezTo>
                    <a:pt x="46" y="11"/>
                    <a:pt x="45" y="7"/>
                    <a:pt x="44" y="8"/>
                  </a:cubicBezTo>
                  <a:cubicBezTo>
                    <a:pt x="42" y="9"/>
                    <a:pt x="41" y="10"/>
                    <a:pt x="39" y="10"/>
                  </a:cubicBezTo>
                  <a:cubicBezTo>
                    <a:pt x="37" y="9"/>
                    <a:pt x="35" y="8"/>
                    <a:pt x="34" y="7"/>
                  </a:cubicBezTo>
                  <a:cubicBezTo>
                    <a:pt x="33" y="7"/>
                    <a:pt x="28" y="6"/>
                    <a:pt x="28" y="6"/>
                  </a:cubicBezTo>
                  <a:cubicBezTo>
                    <a:pt x="27" y="7"/>
                    <a:pt x="28" y="8"/>
                    <a:pt x="27" y="8"/>
                  </a:cubicBezTo>
                  <a:cubicBezTo>
                    <a:pt x="26" y="8"/>
                    <a:pt x="24" y="8"/>
                    <a:pt x="24" y="9"/>
                  </a:cubicBezTo>
                  <a:cubicBezTo>
                    <a:pt x="23" y="11"/>
                    <a:pt x="23" y="13"/>
                    <a:pt x="21" y="14"/>
                  </a:cubicBezTo>
                  <a:cubicBezTo>
                    <a:pt x="18" y="16"/>
                    <a:pt x="17" y="15"/>
                    <a:pt x="15" y="17"/>
                  </a:cubicBezTo>
                  <a:cubicBezTo>
                    <a:pt x="14" y="19"/>
                    <a:pt x="12" y="19"/>
                    <a:pt x="11" y="19"/>
                  </a:cubicBezTo>
                  <a:cubicBezTo>
                    <a:pt x="10" y="18"/>
                    <a:pt x="5" y="17"/>
                    <a:pt x="5" y="16"/>
                  </a:cubicBezTo>
                  <a:cubicBezTo>
                    <a:pt x="5" y="19"/>
                    <a:pt x="5" y="21"/>
                    <a:pt x="4" y="23"/>
                  </a:cubicBezTo>
                  <a:cubicBezTo>
                    <a:pt x="2" y="25"/>
                    <a:pt x="0" y="27"/>
                    <a:pt x="3" y="29"/>
                  </a:cubicBezTo>
                  <a:cubicBezTo>
                    <a:pt x="4" y="30"/>
                    <a:pt x="2" y="31"/>
                    <a:pt x="2" y="33"/>
                  </a:cubicBezTo>
                  <a:cubicBezTo>
                    <a:pt x="2" y="34"/>
                    <a:pt x="2" y="36"/>
                    <a:pt x="3" y="37"/>
                  </a:cubicBezTo>
                  <a:cubicBezTo>
                    <a:pt x="3" y="39"/>
                    <a:pt x="2" y="40"/>
                    <a:pt x="4" y="40"/>
                  </a:cubicBezTo>
                  <a:cubicBezTo>
                    <a:pt x="7" y="41"/>
                    <a:pt x="8" y="40"/>
                    <a:pt x="8" y="43"/>
                  </a:cubicBezTo>
                  <a:cubicBezTo>
                    <a:pt x="8" y="45"/>
                    <a:pt x="5" y="48"/>
                    <a:pt x="4" y="49"/>
                  </a:cubicBezTo>
                  <a:cubicBezTo>
                    <a:pt x="12" y="53"/>
                    <a:pt x="21" y="52"/>
                    <a:pt x="29" y="50"/>
                  </a:cubicBezTo>
                  <a:cubicBezTo>
                    <a:pt x="32" y="49"/>
                    <a:pt x="31" y="45"/>
                    <a:pt x="32" y="43"/>
                  </a:cubicBezTo>
                  <a:cubicBezTo>
                    <a:pt x="33" y="41"/>
                    <a:pt x="37" y="42"/>
                    <a:pt x="39" y="40"/>
                  </a:cubicBezTo>
                  <a:cubicBezTo>
                    <a:pt x="40" y="40"/>
                    <a:pt x="41" y="39"/>
                    <a:pt x="43" y="39"/>
                  </a:cubicBezTo>
                  <a:cubicBezTo>
                    <a:pt x="43" y="39"/>
                    <a:pt x="45" y="40"/>
                    <a:pt x="45" y="39"/>
                  </a:cubicBezTo>
                  <a:cubicBezTo>
                    <a:pt x="46" y="37"/>
                    <a:pt x="46" y="35"/>
                    <a:pt x="47" y="33"/>
                  </a:cubicBezTo>
                  <a:cubicBezTo>
                    <a:pt x="48" y="32"/>
                    <a:pt x="52" y="31"/>
                    <a:pt x="51" y="30"/>
                  </a:cubicBezTo>
                  <a:cubicBezTo>
                    <a:pt x="51" y="29"/>
                    <a:pt x="47" y="27"/>
                    <a:pt x="51" y="27"/>
                  </a:cubicBezTo>
                  <a:cubicBezTo>
                    <a:pt x="52" y="27"/>
                    <a:pt x="54" y="28"/>
                    <a:pt x="55" y="26"/>
                  </a:cubicBezTo>
                  <a:cubicBezTo>
                    <a:pt x="55" y="25"/>
                    <a:pt x="54" y="24"/>
                    <a:pt x="55" y="23"/>
                  </a:cubicBezTo>
                  <a:cubicBezTo>
                    <a:pt x="55" y="21"/>
                    <a:pt x="58" y="21"/>
                    <a:pt x="58" y="19"/>
                  </a:cubicBezTo>
                  <a:cubicBezTo>
                    <a:pt x="58" y="17"/>
                    <a:pt x="55" y="16"/>
                    <a:pt x="56" y="14"/>
                  </a:cubicBezTo>
                  <a:cubicBezTo>
                    <a:pt x="58" y="13"/>
                    <a:pt x="61" y="12"/>
                    <a:pt x="63" y="11"/>
                  </a:cubicBezTo>
                  <a:cubicBezTo>
                    <a:pt x="65" y="9"/>
                    <a:pt x="68" y="10"/>
                    <a:pt x="70" y="10"/>
                  </a:cubicBezTo>
                  <a:cubicBezTo>
                    <a:pt x="71" y="10"/>
                    <a:pt x="73" y="10"/>
                    <a:pt x="74" y="9"/>
                  </a:cubicBezTo>
                  <a:cubicBezTo>
                    <a:pt x="74" y="9"/>
                    <a:pt x="75" y="8"/>
                    <a:pt x="75" y="7"/>
                  </a:cubicBezTo>
                  <a:cubicBezTo>
                    <a:pt x="74" y="7"/>
                    <a:pt x="73" y="7"/>
                    <a:pt x="72" y="7"/>
                  </a:cubicBezTo>
                  <a:cubicBezTo>
                    <a:pt x="71" y="8"/>
                    <a:pt x="73" y="7"/>
                    <a:pt x="72" y="7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702" name="Freeform 699">
              <a:extLst>
                <a:ext uri="{FF2B5EF4-FFF2-40B4-BE49-F238E27FC236}">
                  <a16:creationId xmlns:a16="http://schemas.microsoft.com/office/drawing/2014/main" id="{DB150D6D-DAF2-3546-858B-261DB3DCDFE2}"/>
                </a:ext>
              </a:extLst>
            </p:cNvPr>
            <p:cNvSpPr>
              <a:spLocks/>
            </p:cNvSpPr>
            <p:nvPr/>
          </p:nvSpPr>
          <p:spPr bwMode="auto">
            <a:xfrm>
              <a:off x="4517687" y="3311420"/>
              <a:ext cx="9409" cy="14118"/>
            </a:xfrm>
            <a:custGeom>
              <a:avLst/>
              <a:gdLst>
                <a:gd name="T0" fmla="*/ 3 w 3"/>
                <a:gd name="T1" fmla="*/ 2 h 4"/>
                <a:gd name="T2" fmla="*/ 1 w 3"/>
                <a:gd name="T3" fmla="*/ 1 h 4"/>
                <a:gd name="T4" fmla="*/ 3 w 3"/>
                <a:gd name="T5" fmla="*/ 4 h 4"/>
                <a:gd name="T6" fmla="*/ 3 w 3"/>
                <a:gd name="T7" fmla="*/ 2 h 4"/>
                <a:gd name="T8" fmla="*/ 3 w 3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4">
                  <a:moveTo>
                    <a:pt x="3" y="2"/>
                  </a:moveTo>
                  <a:cubicBezTo>
                    <a:pt x="2" y="2"/>
                    <a:pt x="1" y="0"/>
                    <a:pt x="1" y="1"/>
                  </a:cubicBezTo>
                  <a:cubicBezTo>
                    <a:pt x="0" y="2"/>
                    <a:pt x="2" y="3"/>
                    <a:pt x="3" y="4"/>
                  </a:cubicBezTo>
                  <a:cubicBezTo>
                    <a:pt x="3" y="3"/>
                    <a:pt x="3" y="2"/>
                    <a:pt x="3" y="2"/>
                  </a:cubicBezTo>
                  <a:cubicBezTo>
                    <a:pt x="2" y="1"/>
                    <a:pt x="3" y="2"/>
                    <a:pt x="3" y="2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703" name="Freeform 700">
              <a:extLst>
                <a:ext uri="{FF2B5EF4-FFF2-40B4-BE49-F238E27FC236}">
                  <a16:creationId xmlns:a16="http://schemas.microsoft.com/office/drawing/2014/main" id="{303DC7D1-2E62-7741-BEE1-462FC2C8565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300096" y="3093774"/>
              <a:ext cx="699819" cy="335295"/>
            </a:xfrm>
            <a:custGeom>
              <a:avLst/>
              <a:gdLst>
                <a:gd name="T0" fmla="*/ 194 w 203"/>
                <a:gd name="T1" fmla="*/ 37 h 97"/>
                <a:gd name="T2" fmla="*/ 177 w 203"/>
                <a:gd name="T3" fmla="*/ 31 h 97"/>
                <a:gd name="T4" fmla="*/ 163 w 203"/>
                <a:gd name="T5" fmla="*/ 19 h 97"/>
                <a:gd name="T6" fmla="*/ 154 w 203"/>
                <a:gd name="T7" fmla="*/ 7 h 97"/>
                <a:gd name="T8" fmla="*/ 137 w 203"/>
                <a:gd name="T9" fmla="*/ 10 h 97"/>
                <a:gd name="T10" fmla="*/ 129 w 203"/>
                <a:gd name="T11" fmla="*/ 8 h 97"/>
                <a:gd name="T12" fmla="*/ 112 w 203"/>
                <a:gd name="T13" fmla="*/ 2 h 97"/>
                <a:gd name="T14" fmla="*/ 76 w 203"/>
                <a:gd name="T15" fmla="*/ 10 h 97"/>
                <a:gd name="T16" fmla="*/ 75 w 203"/>
                <a:gd name="T17" fmla="*/ 20 h 97"/>
                <a:gd name="T18" fmla="*/ 74 w 203"/>
                <a:gd name="T19" fmla="*/ 31 h 97"/>
                <a:gd name="T20" fmla="*/ 60 w 203"/>
                <a:gd name="T21" fmla="*/ 29 h 97"/>
                <a:gd name="T22" fmla="*/ 48 w 203"/>
                <a:gd name="T23" fmla="*/ 32 h 97"/>
                <a:gd name="T24" fmla="*/ 37 w 203"/>
                <a:gd name="T25" fmla="*/ 27 h 97"/>
                <a:gd name="T26" fmla="*/ 22 w 203"/>
                <a:gd name="T27" fmla="*/ 25 h 97"/>
                <a:gd name="T28" fmla="*/ 13 w 203"/>
                <a:gd name="T29" fmla="*/ 32 h 97"/>
                <a:gd name="T30" fmla="*/ 3 w 203"/>
                <a:gd name="T31" fmla="*/ 38 h 97"/>
                <a:gd name="T32" fmla="*/ 4 w 203"/>
                <a:gd name="T33" fmla="*/ 47 h 97"/>
                <a:gd name="T34" fmla="*/ 14 w 203"/>
                <a:gd name="T35" fmla="*/ 57 h 97"/>
                <a:gd name="T36" fmla="*/ 17 w 203"/>
                <a:gd name="T37" fmla="*/ 57 h 97"/>
                <a:gd name="T38" fmla="*/ 36 w 203"/>
                <a:gd name="T39" fmla="*/ 63 h 97"/>
                <a:gd name="T40" fmla="*/ 33 w 203"/>
                <a:gd name="T41" fmla="*/ 66 h 97"/>
                <a:gd name="T42" fmla="*/ 22 w 203"/>
                <a:gd name="T43" fmla="*/ 72 h 97"/>
                <a:gd name="T44" fmla="*/ 31 w 203"/>
                <a:gd name="T45" fmla="*/ 82 h 97"/>
                <a:gd name="T46" fmla="*/ 48 w 203"/>
                <a:gd name="T47" fmla="*/ 90 h 97"/>
                <a:gd name="T48" fmla="*/ 50 w 203"/>
                <a:gd name="T49" fmla="*/ 68 h 97"/>
                <a:gd name="T50" fmla="*/ 64 w 203"/>
                <a:gd name="T51" fmla="*/ 62 h 97"/>
                <a:gd name="T52" fmla="*/ 72 w 203"/>
                <a:gd name="T53" fmla="*/ 66 h 97"/>
                <a:gd name="T54" fmla="*/ 84 w 203"/>
                <a:gd name="T55" fmla="*/ 76 h 97"/>
                <a:gd name="T56" fmla="*/ 100 w 203"/>
                <a:gd name="T57" fmla="*/ 81 h 97"/>
                <a:gd name="T58" fmla="*/ 107 w 203"/>
                <a:gd name="T59" fmla="*/ 91 h 97"/>
                <a:gd name="T60" fmla="*/ 123 w 203"/>
                <a:gd name="T61" fmla="*/ 85 h 97"/>
                <a:gd name="T62" fmla="*/ 137 w 203"/>
                <a:gd name="T63" fmla="*/ 83 h 97"/>
                <a:gd name="T64" fmla="*/ 153 w 203"/>
                <a:gd name="T65" fmla="*/ 81 h 97"/>
                <a:gd name="T66" fmla="*/ 172 w 203"/>
                <a:gd name="T67" fmla="*/ 76 h 97"/>
                <a:gd name="T68" fmla="*/ 175 w 203"/>
                <a:gd name="T69" fmla="*/ 66 h 97"/>
                <a:gd name="T70" fmla="*/ 182 w 203"/>
                <a:gd name="T71" fmla="*/ 60 h 97"/>
                <a:gd name="T72" fmla="*/ 193 w 203"/>
                <a:gd name="T73" fmla="*/ 56 h 97"/>
                <a:gd name="T74" fmla="*/ 202 w 203"/>
                <a:gd name="T75" fmla="*/ 44 h 97"/>
                <a:gd name="T76" fmla="*/ 201 w 203"/>
                <a:gd name="T77" fmla="*/ 39 h 97"/>
                <a:gd name="T78" fmla="*/ 140 w 203"/>
                <a:gd name="T79" fmla="*/ 65 h 97"/>
                <a:gd name="T80" fmla="*/ 141 w 203"/>
                <a:gd name="T81" fmla="*/ 59 h 97"/>
                <a:gd name="T82" fmla="*/ 148 w 203"/>
                <a:gd name="T83" fmla="*/ 58 h 97"/>
                <a:gd name="T84" fmla="*/ 156 w 203"/>
                <a:gd name="T85" fmla="*/ 58 h 97"/>
                <a:gd name="T86" fmla="*/ 165 w 203"/>
                <a:gd name="T87" fmla="*/ 59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03" h="97">
                  <a:moveTo>
                    <a:pt x="201" y="39"/>
                  </a:moveTo>
                  <a:cubicBezTo>
                    <a:pt x="201" y="38"/>
                    <a:pt x="197" y="39"/>
                    <a:pt x="197" y="39"/>
                  </a:cubicBezTo>
                  <a:cubicBezTo>
                    <a:pt x="195" y="39"/>
                    <a:pt x="194" y="38"/>
                    <a:pt x="194" y="37"/>
                  </a:cubicBezTo>
                  <a:cubicBezTo>
                    <a:pt x="193" y="35"/>
                    <a:pt x="191" y="35"/>
                    <a:pt x="191" y="34"/>
                  </a:cubicBezTo>
                  <a:cubicBezTo>
                    <a:pt x="190" y="33"/>
                    <a:pt x="189" y="30"/>
                    <a:pt x="186" y="30"/>
                  </a:cubicBezTo>
                  <a:cubicBezTo>
                    <a:pt x="183" y="30"/>
                    <a:pt x="180" y="33"/>
                    <a:pt x="177" y="31"/>
                  </a:cubicBezTo>
                  <a:cubicBezTo>
                    <a:pt x="176" y="30"/>
                    <a:pt x="175" y="29"/>
                    <a:pt x="174" y="28"/>
                  </a:cubicBezTo>
                  <a:cubicBezTo>
                    <a:pt x="173" y="28"/>
                    <a:pt x="171" y="31"/>
                    <a:pt x="170" y="31"/>
                  </a:cubicBezTo>
                  <a:cubicBezTo>
                    <a:pt x="169" y="32"/>
                    <a:pt x="163" y="21"/>
                    <a:pt x="163" y="19"/>
                  </a:cubicBezTo>
                  <a:cubicBezTo>
                    <a:pt x="161" y="17"/>
                    <a:pt x="160" y="14"/>
                    <a:pt x="157" y="13"/>
                  </a:cubicBezTo>
                  <a:cubicBezTo>
                    <a:pt x="156" y="12"/>
                    <a:pt x="155" y="11"/>
                    <a:pt x="154" y="11"/>
                  </a:cubicBezTo>
                  <a:cubicBezTo>
                    <a:pt x="152" y="10"/>
                    <a:pt x="154" y="8"/>
                    <a:pt x="154" y="7"/>
                  </a:cubicBezTo>
                  <a:cubicBezTo>
                    <a:pt x="154" y="6"/>
                    <a:pt x="147" y="10"/>
                    <a:pt x="146" y="11"/>
                  </a:cubicBezTo>
                  <a:cubicBezTo>
                    <a:pt x="145" y="11"/>
                    <a:pt x="137" y="14"/>
                    <a:pt x="137" y="13"/>
                  </a:cubicBezTo>
                  <a:cubicBezTo>
                    <a:pt x="137" y="11"/>
                    <a:pt x="139" y="10"/>
                    <a:pt x="137" y="10"/>
                  </a:cubicBezTo>
                  <a:cubicBezTo>
                    <a:pt x="136" y="9"/>
                    <a:pt x="135" y="8"/>
                    <a:pt x="134" y="9"/>
                  </a:cubicBezTo>
                  <a:cubicBezTo>
                    <a:pt x="134" y="9"/>
                    <a:pt x="134" y="10"/>
                    <a:pt x="133" y="9"/>
                  </a:cubicBezTo>
                  <a:cubicBezTo>
                    <a:pt x="131" y="8"/>
                    <a:pt x="132" y="7"/>
                    <a:pt x="129" y="8"/>
                  </a:cubicBezTo>
                  <a:cubicBezTo>
                    <a:pt x="126" y="10"/>
                    <a:pt x="126" y="7"/>
                    <a:pt x="126" y="5"/>
                  </a:cubicBezTo>
                  <a:cubicBezTo>
                    <a:pt x="127" y="1"/>
                    <a:pt x="121" y="0"/>
                    <a:pt x="118" y="0"/>
                  </a:cubicBezTo>
                  <a:cubicBezTo>
                    <a:pt x="116" y="0"/>
                    <a:pt x="114" y="1"/>
                    <a:pt x="112" y="2"/>
                  </a:cubicBezTo>
                  <a:cubicBezTo>
                    <a:pt x="110" y="3"/>
                    <a:pt x="108" y="4"/>
                    <a:pt x="105" y="4"/>
                  </a:cubicBezTo>
                  <a:cubicBezTo>
                    <a:pt x="97" y="6"/>
                    <a:pt x="89" y="9"/>
                    <a:pt x="81" y="9"/>
                  </a:cubicBezTo>
                  <a:cubicBezTo>
                    <a:pt x="79" y="9"/>
                    <a:pt x="77" y="9"/>
                    <a:pt x="76" y="10"/>
                  </a:cubicBezTo>
                  <a:cubicBezTo>
                    <a:pt x="75" y="11"/>
                    <a:pt x="77" y="14"/>
                    <a:pt x="79" y="14"/>
                  </a:cubicBezTo>
                  <a:cubicBezTo>
                    <a:pt x="83" y="17"/>
                    <a:pt x="76" y="16"/>
                    <a:pt x="74" y="17"/>
                  </a:cubicBezTo>
                  <a:cubicBezTo>
                    <a:pt x="72" y="18"/>
                    <a:pt x="75" y="19"/>
                    <a:pt x="75" y="20"/>
                  </a:cubicBezTo>
                  <a:cubicBezTo>
                    <a:pt x="75" y="22"/>
                    <a:pt x="71" y="22"/>
                    <a:pt x="71" y="23"/>
                  </a:cubicBezTo>
                  <a:cubicBezTo>
                    <a:pt x="71" y="26"/>
                    <a:pt x="79" y="25"/>
                    <a:pt x="78" y="29"/>
                  </a:cubicBezTo>
                  <a:cubicBezTo>
                    <a:pt x="77" y="30"/>
                    <a:pt x="76" y="31"/>
                    <a:pt x="74" y="31"/>
                  </a:cubicBezTo>
                  <a:cubicBezTo>
                    <a:pt x="73" y="31"/>
                    <a:pt x="70" y="31"/>
                    <a:pt x="69" y="31"/>
                  </a:cubicBezTo>
                  <a:cubicBezTo>
                    <a:pt x="67" y="32"/>
                    <a:pt x="68" y="33"/>
                    <a:pt x="66" y="32"/>
                  </a:cubicBezTo>
                  <a:cubicBezTo>
                    <a:pt x="64" y="31"/>
                    <a:pt x="62" y="29"/>
                    <a:pt x="60" y="29"/>
                  </a:cubicBezTo>
                  <a:cubicBezTo>
                    <a:pt x="59" y="28"/>
                    <a:pt x="57" y="30"/>
                    <a:pt x="56" y="30"/>
                  </a:cubicBezTo>
                  <a:cubicBezTo>
                    <a:pt x="54" y="29"/>
                    <a:pt x="53" y="29"/>
                    <a:pt x="51" y="30"/>
                  </a:cubicBezTo>
                  <a:cubicBezTo>
                    <a:pt x="50" y="31"/>
                    <a:pt x="49" y="33"/>
                    <a:pt x="48" y="32"/>
                  </a:cubicBezTo>
                  <a:cubicBezTo>
                    <a:pt x="47" y="32"/>
                    <a:pt x="44" y="29"/>
                    <a:pt x="43" y="30"/>
                  </a:cubicBezTo>
                  <a:cubicBezTo>
                    <a:pt x="42" y="30"/>
                    <a:pt x="42" y="33"/>
                    <a:pt x="41" y="31"/>
                  </a:cubicBezTo>
                  <a:cubicBezTo>
                    <a:pt x="40" y="29"/>
                    <a:pt x="39" y="28"/>
                    <a:pt x="37" y="27"/>
                  </a:cubicBezTo>
                  <a:cubicBezTo>
                    <a:pt x="35" y="26"/>
                    <a:pt x="33" y="26"/>
                    <a:pt x="32" y="25"/>
                  </a:cubicBezTo>
                  <a:cubicBezTo>
                    <a:pt x="29" y="24"/>
                    <a:pt x="29" y="26"/>
                    <a:pt x="27" y="26"/>
                  </a:cubicBezTo>
                  <a:cubicBezTo>
                    <a:pt x="25" y="27"/>
                    <a:pt x="24" y="24"/>
                    <a:pt x="22" y="25"/>
                  </a:cubicBezTo>
                  <a:cubicBezTo>
                    <a:pt x="21" y="26"/>
                    <a:pt x="21" y="27"/>
                    <a:pt x="20" y="27"/>
                  </a:cubicBezTo>
                  <a:cubicBezTo>
                    <a:pt x="19" y="28"/>
                    <a:pt x="17" y="28"/>
                    <a:pt x="16" y="28"/>
                  </a:cubicBezTo>
                  <a:cubicBezTo>
                    <a:pt x="15" y="29"/>
                    <a:pt x="13" y="31"/>
                    <a:pt x="13" y="32"/>
                  </a:cubicBezTo>
                  <a:cubicBezTo>
                    <a:pt x="12" y="33"/>
                    <a:pt x="14" y="36"/>
                    <a:pt x="12" y="36"/>
                  </a:cubicBezTo>
                  <a:cubicBezTo>
                    <a:pt x="10" y="37"/>
                    <a:pt x="7" y="31"/>
                    <a:pt x="6" y="34"/>
                  </a:cubicBezTo>
                  <a:cubicBezTo>
                    <a:pt x="5" y="36"/>
                    <a:pt x="4" y="36"/>
                    <a:pt x="3" y="38"/>
                  </a:cubicBezTo>
                  <a:cubicBezTo>
                    <a:pt x="2" y="40"/>
                    <a:pt x="6" y="40"/>
                    <a:pt x="4" y="42"/>
                  </a:cubicBezTo>
                  <a:cubicBezTo>
                    <a:pt x="3" y="43"/>
                    <a:pt x="0" y="45"/>
                    <a:pt x="2" y="46"/>
                  </a:cubicBezTo>
                  <a:cubicBezTo>
                    <a:pt x="3" y="46"/>
                    <a:pt x="4" y="47"/>
                    <a:pt x="4" y="47"/>
                  </a:cubicBezTo>
                  <a:cubicBezTo>
                    <a:pt x="5" y="48"/>
                    <a:pt x="4" y="49"/>
                    <a:pt x="5" y="50"/>
                  </a:cubicBezTo>
                  <a:cubicBezTo>
                    <a:pt x="7" y="51"/>
                    <a:pt x="9" y="49"/>
                    <a:pt x="11" y="51"/>
                  </a:cubicBezTo>
                  <a:cubicBezTo>
                    <a:pt x="12" y="52"/>
                    <a:pt x="14" y="55"/>
                    <a:pt x="14" y="57"/>
                  </a:cubicBezTo>
                  <a:cubicBezTo>
                    <a:pt x="13" y="57"/>
                    <a:pt x="10" y="56"/>
                    <a:pt x="13" y="58"/>
                  </a:cubicBezTo>
                  <a:cubicBezTo>
                    <a:pt x="14" y="59"/>
                    <a:pt x="14" y="60"/>
                    <a:pt x="16" y="58"/>
                  </a:cubicBezTo>
                  <a:cubicBezTo>
                    <a:pt x="16" y="57"/>
                    <a:pt x="16" y="57"/>
                    <a:pt x="17" y="57"/>
                  </a:cubicBezTo>
                  <a:cubicBezTo>
                    <a:pt x="22" y="57"/>
                    <a:pt x="24" y="54"/>
                    <a:pt x="29" y="56"/>
                  </a:cubicBezTo>
                  <a:cubicBezTo>
                    <a:pt x="31" y="57"/>
                    <a:pt x="33" y="54"/>
                    <a:pt x="34" y="56"/>
                  </a:cubicBezTo>
                  <a:cubicBezTo>
                    <a:pt x="35" y="57"/>
                    <a:pt x="37" y="61"/>
                    <a:pt x="36" y="63"/>
                  </a:cubicBezTo>
                  <a:cubicBezTo>
                    <a:pt x="35" y="63"/>
                    <a:pt x="33" y="64"/>
                    <a:pt x="35" y="64"/>
                  </a:cubicBezTo>
                  <a:cubicBezTo>
                    <a:pt x="35" y="65"/>
                    <a:pt x="35" y="65"/>
                    <a:pt x="35" y="65"/>
                  </a:cubicBezTo>
                  <a:cubicBezTo>
                    <a:pt x="34" y="66"/>
                    <a:pt x="33" y="66"/>
                    <a:pt x="33" y="66"/>
                  </a:cubicBezTo>
                  <a:cubicBezTo>
                    <a:pt x="30" y="66"/>
                    <a:pt x="22" y="64"/>
                    <a:pt x="24" y="69"/>
                  </a:cubicBezTo>
                  <a:cubicBezTo>
                    <a:pt x="25" y="71"/>
                    <a:pt x="24" y="71"/>
                    <a:pt x="22" y="70"/>
                  </a:cubicBezTo>
                  <a:cubicBezTo>
                    <a:pt x="20" y="69"/>
                    <a:pt x="21" y="71"/>
                    <a:pt x="22" y="72"/>
                  </a:cubicBezTo>
                  <a:cubicBezTo>
                    <a:pt x="24" y="72"/>
                    <a:pt x="24" y="75"/>
                    <a:pt x="25" y="76"/>
                  </a:cubicBezTo>
                  <a:cubicBezTo>
                    <a:pt x="27" y="77"/>
                    <a:pt x="24" y="79"/>
                    <a:pt x="27" y="79"/>
                  </a:cubicBezTo>
                  <a:cubicBezTo>
                    <a:pt x="28" y="79"/>
                    <a:pt x="30" y="81"/>
                    <a:pt x="31" y="82"/>
                  </a:cubicBezTo>
                  <a:cubicBezTo>
                    <a:pt x="34" y="82"/>
                    <a:pt x="31" y="85"/>
                    <a:pt x="31" y="87"/>
                  </a:cubicBezTo>
                  <a:cubicBezTo>
                    <a:pt x="34" y="85"/>
                    <a:pt x="38" y="82"/>
                    <a:pt x="42" y="85"/>
                  </a:cubicBezTo>
                  <a:cubicBezTo>
                    <a:pt x="44" y="87"/>
                    <a:pt x="45" y="90"/>
                    <a:pt x="48" y="90"/>
                  </a:cubicBezTo>
                  <a:cubicBezTo>
                    <a:pt x="50" y="90"/>
                    <a:pt x="49" y="88"/>
                    <a:pt x="49" y="87"/>
                  </a:cubicBezTo>
                  <a:cubicBezTo>
                    <a:pt x="49" y="84"/>
                    <a:pt x="49" y="81"/>
                    <a:pt x="49" y="78"/>
                  </a:cubicBezTo>
                  <a:cubicBezTo>
                    <a:pt x="49" y="76"/>
                    <a:pt x="48" y="68"/>
                    <a:pt x="50" y="68"/>
                  </a:cubicBezTo>
                  <a:cubicBezTo>
                    <a:pt x="52" y="67"/>
                    <a:pt x="55" y="66"/>
                    <a:pt x="57" y="65"/>
                  </a:cubicBezTo>
                  <a:cubicBezTo>
                    <a:pt x="59" y="65"/>
                    <a:pt x="61" y="64"/>
                    <a:pt x="62" y="64"/>
                  </a:cubicBezTo>
                  <a:cubicBezTo>
                    <a:pt x="63" y="63"/>
                    <a:pt x="62" y="61"/>
                    <a:pt x="64" y="62"/>
                  </a:cubicBezTo>
                  <a:cubicBezTo>
                    <a:pt x="65" y="62"/>
                    <a:pt x="68" y="64"/>
                    <a:pt x="68" y="62"/>
                  </a:cubicBezTo>
                  <a:cubicBezTo>
                    <a:pt x="68" y="61"/>
                    <a:pt x="70" y="60"/>
                    <a:pt x="71" y="62"/>
                  </a:cubicBezTo>
                  <a:cubicBezTo>
                    <a:pt x="72" y="63"/>
                    <a:pt x="71" y="64"/>
                    <a:pt x="72" y="66"/>
                  </a:cubicBezTo>
                  <a:cubicBezTo>
                    <a:pt x="72" y="67"/>
                    <a:pt x="73" y="69"/>
                    <a:pt x="72" y="70"/>
                  </a:cubicBezTo>
                  <a:cubicBezTo>
                    <a:pt x="73" y="71"/>
                    <a:pt x="74" y="71"/>
                    <a:pt x="75" y="72"/>
                  </a:cubicBezTo>
                  <a:cubicBezTo>
                    <a:pt x="78" y="75"/>
                    <a:pt x="80" y="77"/>
                    <a:pt x="84" y="76"/>
                  </a:cubicBezTo>
                  <a:cubicBezTo>
                    <a:pt x="86" y="76"/>
                    <a:pt x="88" y="77"/>
                    <a:pt x="90" y="77"/>
                  </a:cubicBezTo>
                  <a:cubicBezTo>
                    <a:pt x="92" y="77"/>
                    <a:pt x="93" y="75"/>
                    <a:pt x="95" y="75"/>
                  </a:cubicBezTo>
                  <a:cubicBezTo>
                    <a:pt x="97" y="76"/>
                    <a:pt x="99" y="79"/>
                    <a:pt x="100" y="81"/>
                  </a:cubicBezTo>
                  <a:cubicBezTo>
                    <a:pt x="101" y="82"/>
                    <a:pt x="100" y="83"/>
                    <a:pt x="100" y="85"/>
                  </a:cubicBezTo>
                  <a:cubicBezTo>
                    <a:pt x="100" y="87"/>
                    <a:pt x="103" y="88"/>
                    <a:pt x="103" y="90"/>
                  </a:cubicBezTo>
                  <a:cubicBezTo>
                    <a:pt x="103" y="91"/>
                    <a:pt x="106" y="91"/>
                    <a:pt x="107" y="91"/>
                  </a:cubicBezTo>
                  <a:cubicBezTo>
                    <a:pt x="109" y="91"/>
                    <a:pt x="109" y="91"/>
                    <a:pt x="110" y="93"/>
                  </a:cubicBezTo>
                  <a:cubicBezTo>
                    <a:pt x="112" y="97"/>
                    <a:pt x="114" y="92"/>
                    <a:pt x="116" y="90"/>
                  </a:cubicBezTo>
                  <a:cubicBezTo>
                    <a:pt x="117" y="87"/>
                    <a:pt x="121" y="87"/>
                    <a:pt x="123" y="85"/>
                  </a:cubicBezTo>
                  <a:cubicBezTo>
                    <a:pt x="125" y="85"/>
                    <a:pt x="125" y="85"/>
                    <a:pt x="126" y="84"/>
                  </a:cubicBezTo>
                  <a:cubicBezTo>
                    <a:pt x="127" y="81"/>
                    <a:pt x="128" y="82"/>
                    <a:pt x="130" y="82"/>
                  </a:cubicBezTo>
                  <a:cubicBezTo>
                    <a:pt x="132" y="82"/>
                    <a:pt x="136" y="85"/>
                    <a:pt x="137" y="83"/>
                  </a:cubicBezTo>
                  <a:cubicBezTo>
                    <a:pt x="137" y="81"/>
                    <a:pt x="137" y="80"/>
                    <a:pt x="139" y="79"/>
                  </a:cubicBezTo>
                  <a:cubicBezTo>
                    <a:pt x="141" y="78"/>
                    <a:pt x="143" y="80"/>
                    <a:pt x="145" y="80"/>
                  </a:cubicBezTo>
                  <a:cubicBezTo>
                    <a:pt x="147" y="81"/>
                    <a:pt x="151" y="81"/>
                    <a:pt x="153" y="81"/>
                  </a:cubicBezTo>
                  <a:cubicBezTo>
                    <a:pt x="159" y="81"/>
                    <a:pt x="164" y="83"/>
                    <a:pt x="170" y="84"/>
                  </a:cubicBezTo>
                  <a:cubicBezTo>
                    <a:pt x="169" y="82"/>
                    <a:pt x="171" y="81"/>
                    <a:pt x="173" y="79"/>
                  </a:cubicBezTo>
                  <a:cubicBezTo>
                    <a:pt x="174" y="78"/>
                    <a:pt x="173" y="78"/>
                    <a:pt x="172" y="76"/>
                  </a:cubicBezTo>
                  <a:cubicBezTo>
                    <a:pt x="171" y="75"/>
                    <a:pt x="171" y="73"/>
                    <a:pt x="171" y="71"/>
                  </a:cubicBezTo>
                  <a:cubicBezTo>
                    <a:pt x="170" y="71"/>
                    <a:pt x="170" y="67"/>
                    <a:pt x="169" y="68"/>
                  </a:cubicBezTo>
                  <a:cubicBezTo>
                    <a:pt x="170" y="67"/>
                    <a:pt x="173" y="67"/>
                    <a:pt x="175" y="66"/>
                  </a:cubicBezTo>
                  <a:cubicBezTo>
                    <a:pt x="178" y="66"/>
                    <a:pt x="180" y="68"/>
                    <a:pt x="182" y="66"/>
                  </a:cubicBezTo>
                  <a:cubicBezTo>
                    <a:pt x="183" y="66"/>
                    <a:pt x="181" y="65"/>
                    <a:pt x="181" y="64"/>
                  </a:cubicBezTo>
                  <a:cubicBezTo>
                    <a:pt x="180" y="63"/>
                    <a:pt x="181" y="61"/>
                    <a:pt x="182" y="60"/>
                  </a:cubicBezTo>
                  <a:cubicBezTo>
                    <a:pt x="183" y="59"/>
                    <a:pt x="184" y="53"/>
                    <a:pt x="185" y="54"/>
                  </a:cubicBezTo>
                  <a:cubicBezTo>
                    <a:pt x="187" y="55"/>
                    <a:pt x="188" y="56"/>
                    <a:pt x="190" y="56"/>
                  </a:cubicBezTo>
                  <a:cubicBezTo>
                    <a:pt x="191" y="55"/>
                    <a:pt x="192" y="57"/>
                    <a:pt x="193" y="56"/>
                  </a:cubicBezTo>
                  <a:cubicBezTo>
                    <a:pt x="194" y="56"/>
                    <a:pt x="196" y="55"/>
                    <a:pt x="197" y="54"/>
                  </a:cubicBezTo>
                  <a:cubicBezTo>
                    <a:pt x="198" y="53"/>
                    <a:pt x="196" y="51"/>
                    <a:pt x="196" y="49"/>
                  </a:cubicBezTo>
                  <a:cubicBezTo>
                    <a:pt x="197" y="46"/>
                    <a:pt x="200" y="47"/>
                    <a:pt x="202" y="44"/>
                  </a:cubicBezTo>
                  <a:cubicBezTo>
                    <a:pt x="202" y="43"/>
                    <a:pt x="202" y="43"/>
                    <a:pt x="203" y="42"/>
                  </a:cubicBezTo>
                  <a:cubicBezTo>
                    <a:pt x="203" y="41"/>
                    <a:pt x="202" y="40"/>
                    <a:pt x="201" y="39"/>
                  </a:cubicBezTo>
                  <a:cubicBezTo>
                    <a:pt x="201" y="38"/>
                    <a:pt x="202" y="39"/>
                    <a:pt x="201" y="39"/>
                  </a:cubicBezTo>
                  <a:close/>
                  <a:moveTo>
                    <a:pt x="148" y="58"/>
                  </a:moveTo>
                  <a:cubicBezTo>
                    <a:pt x="146" y="58"/>
                    <a:pt x="143" y="61"/>
                    <a:pt x="142" y="62"/>
                  </a:cubicBezTo>
                  <a:cubicBezTo>
                    <a:pt x="141" y="62"/>
                    <a:pt x="140" y="64"/>
                    <a:pt x="140" y="65"/>
                  </a:cubicBezTo>
                  <a:cubicBezTo>
                    <a:pt x="140" y="66"/>
                    <a:pt x="141" y="67"/>
                    <a:pt x="141" y="67"/>
                  </a:cubicBezTo>
                  <a:cubicBezTo>
                    <a:pt x="140" y="68"/>
                    <a:pt x="138" y="64"/>
                    <a:pt x="138" y="63"/>
                  </a:cubicBezTo>
                  <a:cubicBezTo>
                    <a:pt x="138" y="61"/>
                    <a:pt x="139" y="60"/>
                    <a:pt x="141" y="59"/>
                  </a:cubicBezTo>
                  <a:cubicBezTo>
                    <a:pt x="143" y="58"/>
                    <a:pt x="145" y="57"/>
                    <a:pt x="147" y="57"/>
                  </a:cubicBezTo>
                  <a:cubicBezTo>
                    <a:pt x="147" y="57"/>
                    <a:pt x="152" y="58"/>
                    <a:pt x="152" y="58"/>
                  </a:cubicBezTo>
                  <a:cubicBezTo>
                    <a:pt x="151" y="59"/>
                    <a:pt x="148" y="58"/>
                    <a:pt x="148" y="58"/>
                  </a:cubicBezTo>
                  <a:cubicBezTo>
                    <a:pt x="146" y="58"/>
                    <a:pt x="149" y="58"/>
                    <a:pt x="148" y="58"/>
                  </a:cubicBezTo>
                  <a:close/>
                  <a:moveTo>
                    <a:pt x="165" y="59"/>
                  </a:moveTo>
                  <a:cubicBezTo>
                    <a:pt x="164" y="61"/>
                    <a:pt x="157" y="60"/>
                    <a:pt x="156" y="58"/>
                  </a:cubicBezTo>
                  <a:cubicBezTo>
                    <a:pt x="156" y="58"/>
                    <a:pt x="160" y="58"/>
                    <a:pt x="160" y="58"/>
                  </a:cubicBezTo>
                  <a:cubicBezTo>
                    <a:pt x="162" y="58"/>
                    <a:pt x="163" y="58"/>
                    <a:pt x="165" y="57"/>
                  </a:cubicBezTo>
                  <a:cubicBezTo>
                    <a:pt x="165" y="57"/>
                    <a:pt x="165" y="59"/>
                    <a:pt x="165" y="59"/>
                  </a:cubicBezTo>
                  <a:cubicBezTo>
                    <a:pt x="164" y="60"/>
                    <a:pt x="165" y="58"/>
                    <a:pt x="165" y="59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704" name="Freeform 701">
              <a:extLst>
                <a:ext uri="{FF2B5EF4-FFF2-40B4-BE49-F238E27FC236}">
                  <a16:creationId xmlns:a16="http://schemas.microsoft.com/office/drawing/2014/main" id="{894299DF-13B7-3345-8E6F-C2CDBE40C23C}"/>
                </a:ext>
              </a:extLst>
            </p:cNvPr>
            <p:cNvSpPr>
              <a:spLocks/>
            </p:cNvSpPr>
            <p:nvPr/>
          </p:nvSpPr>
          <p:spPr bwMode="auto">
            <a:xfrm>
              <a:off x="4678822" y="3511420"/>
              <a:ext cx="483404" cy="515294"/>
            </a:xfrm>
            <a:custGeom>
              <a:avLst/>
              <a:gdLst>
                <a:gd name="T0" fmla="*/ 121 w 140"/>
                <a:gd name="T1" fmla="*/ 66 h 149"/>
                <a:gd name="T2" fmla="*/ 129 w 140"/>
                <a:gd name="T3" fmla="*/ 54 h 149"/>
                <a:gd name="T4" fmla="*/ 137 w 140"/>
                <a:gd name="T5" fmla="*/ 46 h 149"/>
                <a:gd name="T6" fmla="*/ 135 w 140"/>
                <a:gd name="T7" fmla="*/ 41 h 149"/>
                <a:gd name="T8" fmla="*/ 127 w 140"/>
                <a:gd name="T9" fmla="*/ 37 h 149"/>
                <a:gd name="T10" fmla="*/ 119 w 140"/>
                <a:gd name="T11" fmla="*/ 43 h 149"/>
                <a:gd name="T12" fmla="*/ 106 w 140"/>
                <a:gd name="T13" fmla="*/ 51 h 149"/>
                <a:gd name="T14" fmla="*/ 100 w 140"/>
                <a:gd name="T15" fmla="*/ 45 h 149"/>
                <a:gd name="T16" fmla="*/ 92 w 140"/>
                <a:gd name="T17" fmla="*/ 52 h 149"/>
                <a:gd name="T18" fmla="*/ 77 w 140"/>
                <a:gd name="T19" fmla="*/ 47 h 149"/>
                <a:gd name="T20" fmla="*/ 62 w 140"/>
                <a:gd name="T21" fmla="*/ 41 h 149"/>
                <a:gd name="T22" fmla="*/ 63 w 140"/>
                <a:gd name="T23" fmla="*/ 32 h 149"/>
                <a:gd name="T24" fmla="*/ 52 w 140"/>
                <a:gd name="T25" fmla="*/ 22 h 149"/>
                <a:gd name="T26" fmla="*/ 55 w 140"/>
                <a:gd name="T27" fmla="*/ 12 h 149"/>
                <a:gd name="T28" fmla="*/ 50 w 140"/>
                <a:gd name="T29" fmla="*/ 2 h 149"/>
                <a:gd name="T30" fmla="*/ 40 w 140"/>
                <a:gd name="T31" fmla="*/ 8 h 149"/>
                <a:gd name="T32" fmla="*/ 30 w 140"/>
                <a:gd name="T33" fmla="*/ 12 h 149"/>
                <a:gd name="T34" fmla="*/ 33 w 140"/>
                <a:gd name="T35" fmla="*/ 22 h 149"/>
                <a:gd name="T36" fmla="*/ 29 w 140"/>
                <a:gd name="T37" fmla="*/ 33 h 149"/>
                <a:gd name="T38" fmla="*/ 19 w 140"/>
                <a:gd name="T39" fmla="*/ 44 h 149"/>
                <a:gd name="T40" fmla="*/ 7 w 140"/>
                <a:gd name="T41" fmla="*/ 50 h 149"/>
                <a:gd name="T42" fmla="*/ 14 w 140"/>
                <a:gd name="T43" fmla="*/ 64 h 149"/>
                <a:gd name="T44" fmla="*/ 5 w 140"/>
                <a:gd name="T45" fmla="*/ 64 h 149"/>
                <a:gd name="T46" fmla="*/ 11 w 140"/>
                <a:gd name="T47" fmla="*/ 72 h 149"/>
                <a:gd name="T48" fmla="*/ 11 w 140"/>
                <a:gd name="T49" fmla="*/ 82 h 149"/>
                <a:gd name="T50" fmla="*/ 19 w 140"/>
                <a:gd name="T51" fmla="*/ 78 h 149"/>
                <a:gd name="T52" fmla="*/ 23 w 140"/>
                <a:gd name="T53" fmla="*/ 75 h 149"/>
                <a:gd name="T54" fmla="*/ 22 w 140"/>
                <a:gd name="T55" fmla="*/ 78 h 149"/>
                <a:gd name="T56" fmla="*/ 24 w 140"/>
                <a:gd name="T57" fmla="*/ 82 h 149"/>
                <a:gd name="T58" fmla="*/ 24 w 140"/>
                <a:gd name="T59" fmla="*/ 95 h 149"/>
                <a:gd name="T60" fmla="*/ 26 w 140"/>
                <a:gd name="T61" fmla="*/ 107 h 149"/>
                <a:gd name="T62" fmla="*/ 39 w 140"/>
                <a:gd name="T63" fmla="*/ 134 h 149"/>
                <a:gd name="T64" fmla="*/ 50 w 140"/>
                <a:gd name="T65" fmla="*/ 143 h 149"/>
                <a:gd name="T66" fmla="*/ 57 w 140"/>
                <a:gd name="T67" fmla="*/ 132 h 149"/>
                <a:gd name="T68" fmla="*/ 65 w 140"/>
                <a:gd name="T69" fmla="*/ 107 h 149"/>
                <a:gd name="T70" fmla="*/ 81 w 140"/>
                <a:gd name="T71" fmla="*/ 93 h 149"/>
                <a:gd name="T72" fmla="*/ 91 w 140"/>
                <a:gd name="T73" fmla="*/ 84 h 149"/>
                <a:gd name="T74" fmla="*/ 98 w 140"/>
                <a:gd name="T75" fmla="*/ 74 h 149"/>
                <a:gd name="T76" fmla="*/ 101 w 140"/>
                <a:gd name="T77" fmla="*/ 78 h 149"/>
                <a:gd name="T78" fmla="*/ 100 w 140"/>
                <a:gd name="T79" fmla="*/ 58 h 149"/>
                <a:gd name="T80" fmla="*/ 104 w 140"/>
                <a:gd name="T81" fmla="*/ 57 h 149"/>
                <a:gd name="T82" fmla="*/ 114 w 140"/>
                <a:gd name="T83" fmla="*/ 60 h 149"/>
                <a:gd name="T84" fmla="*/ 115 w 140"/>
                <a:gd name="T85" fmla="*/ 68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40" h="149">
                  <a:moveTo>
                    <a:pt x="117" y="76"/>
                  </a:moveTo>
                  <a:cubicBezTo>
                    <a:pt x="121" y="77"/>
                    <a:pt x="119" y="73"/>
                    <a:pt x="120" y="71"/>
                  </a:cubicBezTo>
                  <a:cubicBezTo>
                    <a:pt x="120" y="69"/>
                    <a:pt x="121" y="67"/>
                    <a:pt x="121" y="66"/>
                  </a:cubicBezTo>
                  <a:cubicBezTo>
                    <a:pt x="122" y="65"/>
                    <a:pt x="124" y="67"/>
                    <a:pt x="125" y="65"/>
                  </a:cubicBezTo>
                  <a:cubicBezTo>
                    <a:pt x="126" y="63"/>
                    <a:pt x="126" y="61"/>
                    <a:pt x="126" y="59"/>
                  </a:cubicBezTo>
                  <a:cubicBezTo>
                    <a:pt x="127" y="57"/>
                    <a:pt x="129" y="56"/>
                    <a:pt x="129" y="54"/>
                  </a:cubicBezTo>
                  <a:cubicBezTo>
                    <a:pt x="129" y="52"/>
                    <a:pt x="132" y="50"/>
                    <a:pt x="133" y="49"/>
                  </a:cubicBezTo>
                  <a:cubicBezTo>
                    <a:pt x="136" y="46"/>
                    <a:pt x="135" y="49"/>
                    <a:pt x="137" y="50"/>
                  </a:cubicBezTo>
                  <a:cubicBezTo>
                    <a:pt x="137" y="50"/>
                    <a:pt x="137" y="46"/>
                    <a:pt x="137" y="46"/>
                  </a:cubicBezTo>
                  <a:cubicBezTo>
                    <a:pt x="137" y="45"/>
                    <a:pt x="140" y="45"/>
                    <a:pt x="138" y="43"/>
                  </a:cubicBezTo>
                  <a:cubicBezTo>
                    <a:pt x="137" y="43"/>
                    <a:pt x="135" y="43"/>
                    <a:pt x="134" y="43"/>
                  </a:cubicBezTo>
                  <a:cubicBezTo>
                    <a:pt x="134" y="42"/>
                    <a:pt x="135" y="41"/>
                    <a:pt x="135" y="41"/>
                  </a:cubicBezTo>
                  <a:cubicBezTo>
                    <a:pt x="136" y="40"/>
                    <a:pt x="135" y="39"/>
                    <a:pt x="134" y="38"/>
                  </a:cubicBezTo>
                  <a:cubicBezTo>
                    <a:pt x="133" y="37"/>
                    <a:pt x="133" y="37"/>
                    <a:pt x="132" y="38"/>
                  </a:cubicBezTo>
                  <a:cubicBezTo>
                    <a:pt x="130" y="39"/>
                    <a:pt x="129" y="38"/>
                    <a:pt x="127" y="37"/>
                  </a:cubicBezTo>
                  <a:cubicBezTo>
                    <a:pt x="126" y="37"/>
                    <a:pt x="124" y="39"/>
                    <a:pt x="124" y="40"/>
                  </a:cubicBezTo>
                  <a:cubicBezTo>
                    <a:pt x="123" y="41"/>
                    <a:pt x="122" y="40"/>
                    <a:pt x="121" y="41"/>
                  </a:cubicBezTo>
                  <a:cubicBezTo>
                    <a:pt x="120" y="41"/>
                    <a:pt x="119" y="42"/>
                    <a:pt x="119" y="43"/>
                  </a:cubicBezTo>
                  <a:cubicBezTo>
                    <a:pt x="117" y="45"/>
                    <a:pt x="116" y="46"/>
                    <a:pt x="114" y="45"/>
                  </a:cubicBezTo>
                  <a:cubicBezTo>
                    <a:pt x="113" y="46"/>
                    <a:pt x="114" y="48"/>
                    <a:pt x="115" y="49"/>
                  </a:cubicBezTo>
                  <a:cubicBezTo>
                    <a:pt x="117" y="53"/>
                    <a:pt x="108" y="50"/>
                    <a:pt x="106" y="51"/>
                  </a:cubicBezTo>
                  <a:cubicBezTo>
                    <a:pt x="105" y="52"/>
                    <a:pt x="102" y="51"/>
                    <a:pt x="101" y="50"/>
                  </a:cubicBezTo>
                  <a:cubicBezTo>
                    <a:pt x="100" y="49"/>
                    <a:pt x="101" y="47"/>
                    <a:pt x="101" y="47"/>
                  </a:cubicBezTo>
                  <a:cubicBezTo>
                    <a:pt x="101" y="47"/>
                    <a:pt x="101" y="44"/>
                    <a:pt x="100" y="45"/>
                  </a:cubicBezTo>
                  <a:cubicBezTo>
                    <a:pt x="98" y="45"/>
                    <a:pt x="96" y="45"/>
                    <a:pt x="96" y="48"/>
                  </a:cubicBezTo>
                  <a:cubicBezTo>
                    <a:pt x="97" y="49"/>
                    <a:pt x="98" y="52"/>
                    <a:pt x="97" y="52"/>
                  </a:cubicBezTo>
                  <a:cubicBezTo>
                    <a:pt x="95" y="52"/>
                    <a:pt x="94" y="54"/>
                    <a:pt x="92" y="52"/>
                  </a:cubicBezTo>
                  <a:cubicBezTo>
                    <a:pt x="91" y="50"/>
                    <a:pt x="90" y="53"/>
                    <a:pt x="89" y="52"/>
                  </a:cubicBezTo>
                  <a:cubicBezTo>
                    <a:pt x="86" y="51"/>
                    <a:pt x="85" y="51"/>
                    <a:pt x="82" y="50"/>
                  </a:cubicBezTo>
                  <a:cubicBezTo>
                    <a:pt x="80" y="49"/>
                    <a:pt x="79" y="47"/>
                    <a:pt x="77" y="47"/>
                  </a:cubicBezTo>
                  <a:cubicBezTo>
                    <a:pt x="74" y="48"/>
                    <a:pt x="74" y="47"/>
                    <a:pt x="72" y="46"/>
                  </a:cubicBezTo>
                  <a:cubicBezTo>
                    <a:pt x="70" y="45"/>
                    <a:pt x="68" y="46"/>
                    <a:pt x="67" y="45"/>
                  </a:cubicBezTo>
                  <a:cubicBezTo>
                    <a:pt x="65" y="43"/>
                    <a:pt x="63" y="42"/>
                    <a:pt x="62" y="41"/>
                  </a:cubicBezTo>
                  <a:cubicBezTo>
                    <a:pt x="60" y="40"/>
                    <a:pt x="59" y="40"/>
                    <a:pt x="60" y="38"/>
                  </a:cubicBezTo>
                  <a:cubicBezTo>
                    <a:pt x="61" y="37"/>
                    <a:pt x="60" y="35"/>
                    <a:pt x="62" y="34"/>
                  </a:cubicBezTo>
                  <a:cubicBezTo>
                    <a:pt x="64" y="33"/>
                    <a:pt x="65" y="34"/>
                    <a:pt x="63" y="32"/>
                  </a:cubicBezTo>
                  <a:cubicBezTo>
                    <a:pt x="61" y="31"/>
                    <a:pt x="59" y="29"/>
                    <a:pt x="57" y="28"/>
                  </a:cubicBezTo>
                  <a:cubicBezTo>
                    <a:pt x="56" y="28"/>
                    <a:pt x="55" y="26"/>
                    <a:pt x="53" y="26"/>
                  </a:cubicBezTo>
                  <a:cubicBezTo>
                    <a:pt x="53" y="26"/>
                    <a:pt x="53" y="23"/>
                    <a:pt x="52" y="22"/>
                  </a:cubicBezTo>
                  <a:cubicBezTo>
                    <a:pt x="47" y="17"/>
                    <a:pt x="57" y="23"/>
                    <a:pt x="57" y="19"/>
                  </a:cubicBezTo>
                  <a:cubicBezTo>
                    <a:pt x="57" y="17"/>
                    <a:pt x="56" y="17"/>
                    <a:pt x="54" y="15"/>
                  </a:cubicBezTo>
                  <a:cubicBezTo>
                    <a:pt x="53" y="14"/>
                    <a:pt x="53" y="13"/>
                    <a:pt x="55" y="12"/>
                  </a:cubicBezTo>
                  <a:cubicBezTo>
                    <a:pt x="57" y="12"/>
                    <a:pt x="56" y="9"/>
                    <a:pt x="58" y="8"/>
                  </a:cubicBezTo>
                  <a:cubicBezTo>
                    <a:pt x="59" y="7"/>
                    <a:pt x="61" y="6"/>
                    <a:pt x="60" y="4"/>
                  </a:cubicBezTo>
                  <a:cubicBezTo>
                    <a:pt x="58" y="1"/>
                    <a:pt x="53" y="0"/>
                    <a:pt x="50" y="2"/>
                  </a:cubicBezTo>
                  <a:cubicBezTo>
                    <a:pt x="49" y="3"/>
                    <a:pt x="49" y="3"/>
                    <a:pt x="47" y="4"/>
                  </a:cubicBezTo>
                  <a:cubicBezTo>
                    <a:pt x="46" y="4"/>
                    <a:pt x="46" y="6"/>
                    <a:pt x="45" y="7"/>
                  </a:cubicBezTo>
                  <a:cubicBezTo>
                    <a:pt x="43" y="8"/>
                    <a:pt x="41" y="7"/>
                    <a:pt x="40" y="8"/>
                  </a:cubicBezTo>
                  <a:cubicBezTo>
                    <a:pt x="39" y="9"/>
                    <a:pt x="37" y="9"/>
                    <a:pt x="35" y="8"/>
                  </a:cubicBezTo>
                  <a:cubicBezTo>
                    <a:pt x="33" y="8"/>
                    <a:pt x="32" y="7"/>
                    <a:pt x="30" y="8"/>
                  </a:cubicBezTo>
                  <a:cubicBezTo>
                    <a:pt x="28" y="8"/>
                    <a:pt x="29" y="11"/>
                    <a:pt x="30" y="12"/>
                  </a:cubicBezTo>
                  <a:cubicBezTo>
                    <a:pt x="30" y="14"/>
                    <a:pt x="30" y="16"/>
                    <a:pt x="30" y="17"/>
                  </a:cubicBezTo>
                  <a:cubicBezTo>
                    <a:pt x="31" y="19"/>
                    <a:pt x="33" y="19"/>
                    <a:pt x="35" y="20"/>
                  </a:cubicBezTo>
                  <a:cubicBezTo>
                    <a:pt x="36" y="22"/>
                    <a:pt x="34" y="22"/>
                    <a:pt x="33" y="22"/>
                  </a:cubicBezTo>
                  <a:cubicBezTo>
                    <a:pt x="32" y="24"/>
                    <a:pt x="33" y="26"/>
                    <a:pt x="33" y="28"/>
                  </a:cubicBezTo>
                  <a:cubicBezTo>
                    <a:pt x="33" y="29"/>
                    <a:pt x="31" y="29"/>
                    <a:pt x="31" y="29"/>
                  </a:cubicBezTo>
                  <a:cubicBezTo>
                    <a:pt x="29" y="30"/>
                    <a:pt x="31" y="33"/>
                    <a:pt x="29" y="33"/>
                  </a:cubicBezTo>
                  <a:cubicBezTo>
                    <a:pt x="27" y="34"/>
                    <a:pt x="26" y="35"/>
                    <a:pt x="26" y="36"/>
                  </a:cubicBezTo>
                  <a:cubicBezTo>
                    <a:pt x="25" y="38"/>
                    <a:pt x="24" y="38"/>
                    <a:pt x="22" y="39"/>
                  </a:cubicBezTo>
                  <a:cubicBezTo>
                    <a:pt x="20" y="40"/>
                    <a:pt x="20" y="43"/>
                    <a:pt x="19" y="44"/>
                  </a:cubicBezTo>
                  <a:cubicBezTo>
                    <a:pt x="18" y="46"/>
                    <a:pt x="16" y="45"/>
                    <a:pt x="15" y="47"/>
                  </a:cubicBezTo>
                  <a:cubicBezTo>
                    <a:pt x="13" y="48"/>
                    <a:pt x="12" y="44"/>
                    <a:pt x="11" y="46"/>
                  </a:cubicBezTo>
                  <a:cubicBezTo>
                    <a:pt x="10" y="47"/>
                    <a:pt x="6" y="49"/>
                    <a:pt x="7" y="50"/>
                  </a:cubicBezTo>
                  <a:cubicBezTo>
                    <a:pt x="7" y="52"/>
                    <a:pt x="10" y="52"/>
                    <a:pt x="10" y="54"/>
                  </a:cubicBezTo>
                  <a:cubicBezTo>
                    <a:pt x="9" y="57"/>
                    <a:pt x="11" y="57"/>
                    <a:pt x="13" y="58"/>
                  </a:cubicBezTo>
                  <a:cubicBezTo>
                    <a:pt x="13" y="60"/>
                    <a:pt x="14" y="62"/>
                    <a:pt x="14" y="64"/>
                  </a:cubicBezTo>
                  <a:cubicBezTo>
                    <a:pt x="14" y="64"/>
                    <a:pt x="11" y="64"/>
                    <a:pt x="10" y="64"/>
                  </a:cubicBezTo>
                  <a:cubicBezTo>
                    <a:pt x="9" y="64"/>
                    <a:pt x="8" y="65"/>
                    <a:pt x="7" y="65"/>
                  </a:cubicBezTo>
                  <a:cubicBezTo>
                    <a:pt x="7" y="65"/>
                    <a:pt x="6" y="64"/>
                    <a:pt x="5" y="64"/>
                  </a:cubicBezTo>
                  <a:cubicBezTo>
                    <a:pt x="4" y="64"/>
                    <a:pt x="0" y="66"/>
                    <a:pt x="0" y="67"/>
                  </a:cubicBezTo>
                  <a:cubicBezTo>
                    <a:pt x="2" y="69"/>
                    <a:pt x="3" y="70"/>
                    <a:pt x="5" y="72"/>
                  </a:cubicBezTo>
                  <a:cubicBezTo>
                    <a:pt x="5" y="72"/>
                    <a:pt x="11" y="72"/>
                    <a:pt x="11" y="72"/>
                  </a:cubicBezTo>
                  <a:cubicBezTo>
                    <a:pt x="11" y="73"/>
                    <a:pt x="9" y="74"/>
                    <a:pt x="8" y="74"/>
                  </a:cubicBezTo>
                  <a:cubicBezTo>
                    <a:pt x="7" y="75"/>
                    <a:pt x="4" y="73"/>
                    <a:pt x="4" y="75"/>
                  </a:cubicBezTo>
                  <a:cubicBezTo>
                    <a:pt x="4" y="77"/>
                    <a:pt x="9" y="80"/>
                    <a:pt x="11" y="82"/>
                  </a:cubicBezTo>
                  <a:cubicBezTo>
                    <a:pt x="12" y="83"/>
                    <a:pt x="13" y="83"/>
                    <a:pt x="15" y="83"/>
                  </a:cubicBezTo>
                  <a:cubicBezTo>
                    <a:pt x="17" y="82"/>
                    <a:pt x="20" y="81"/>
                    <a:pt x="21" y="79"/>
                  </a:cubicBezTo>
                  <a:cubicBezTo>
                    <a:pt x="21" y="79"/>
                    <a:pt x="20" y="78"/>
                    <a:pt x="19" y="78"/>
                  </a:cubicBezTo>
                  <a:cubicBezTo>
                    <a:pt x="19" y="77"/>
                    <a:pt x="20" y="77"/>
                    <a:pt x="20" y="77"/>
                  </a:cubicBezTo>
                  <a:cubicBezTo>
                    <a:pt x="21" y="76"/>
                    <a:pt x="20" y="75"/>
                    <a:pt x="21" y="75"/>
                  </a:cubicBezTo>
                  <a:cubicBezTo>
                    <a:pt x="21" y="75"/>
                    <a:pt x="23" y="75"/>
                    <a:pt x="23" y="75"/>
                  </a:cubicBezTo>
                  <a:cubicBezTo>
                    <a:pt x="23" y="76"/>
                    <a:pt x="21" y="76"/>
                    <a:pt x="22" y="77"/>
                  </a:cubicBezTo>
                  <a:cubicBezTo>
                    <a:pt x="22" y="77"/>
                    <a:pt x="23" y="77"/>
                    <a:pt x="23" y="77"/>
                  </a:cubicBezTo>
                  <a:cubicBezTo>
                    <a:pt x="23" y="78"/>
                    <a:pt x="22" y="78"/>
                    <a:pt x="22" y="78"/>
                  </a:cubicBezTo>
                  <a:cubicBezTo>
                    <a:pt x="21" y="78"/>
                    <a:pt x="23" y="78"/>
                    <a:pt x="23" y="78"/>
                  </a:cubicBezTo>
                  <a:cubicBezTo>
                    <a:pt x="23" y="79"/>
                    <a:pt x="22" y="79"/>
                    <a:pt x="22" y="80"/>
                  </a:cubicBezTo>
                  <a:cubicBezTo>
                    <a:pt x="21" y="80"/>
                    <a:pt x="23" y="81"/>
                    <a:pt x="24" y="82"/>
                  </a:cubicBezTo>
                  <a:cubicBezTo>
                    <a:pt x="25" y="83"/>
                    <a:pt x="23" y="85"/>
                    <a:pt x="22" y="87"/>
                  </a:cubicBezTo>
                  <a:cubicBezTo>
                    <a:pt x="22" y="88"/>
                    <a:pt x="23" y="89"/>
                    <a:pt x="24" y="90"/>
                  </a:cubicBezTo>
                  <a:cubicBezTo>
                    <a:pt x="24" y="92"/>
                    <a:pt x="24" y="93"/>
                    <a:pt x="24" y="95"/>
                  </a:cubicBezTo>
                  <a:cubicBezTo>
                    <a:pt x="24" y="97"/>
                    <a:pt x="23" y="100"/>
                    <a:pt x="23" y="101"/>
                  </a:cubicBezTo>
                  <a:cubicBezTo>
                    <a:pt x="23" y="101"/>
                    <a:pt x="24" y="99"/>
                    <a:pt x="24" y="99"/>
                  </a:cubicBezTo>
                  <a:cubicBezTo>
                    <a:pt x="25" y="100"/>
                    <a:pt x="26" y="106"/>
                    <a:pt x="26" y="107"/>
                  </a:cubicBezTo>
                  <a:cubicBezTo>
                    <a:pt x="27" y="109"/>
                    <a:pt x="29" y="112"/>
                    <a:pt x="30" y="115"/>
                  </a:cubicBezTo>
                  <a:cubicBezTo>
                    <a:pt x="31" y="118"/>
                    <a:pt x="31" y="121"/>
                    <a:pt x="32" y="124"/>
                  </a:cubicBezTo>
                  <a:cubicBezTo>
                    <a:pt x="34" y="128"/>
                    <a:pt x="37" y="131"/>
                    <a:pt x="39" y="134"/>
                  </a:cubicBezTo>
                  <a:cubicBezTo>
                    <a:pt x="40" y="137"/>
                    <a:pt x="40" y="140"/>
                    <a:pt x="41" y="143"/>
                  </a:cubicBezTo>
                  <a:cubicBezTo>
                    <a:pt x="43" y="146"/>
                    <a:pt x="45" y="149"/>
                    <a:pt x="48" y="146"/>
                  </a:cubicBezTo>
                  <a:cubicBezTo>
                    <a:pt x="50" y="145"/>
                    <a:pt x="50" y="144"/>
                    <a:pt x="50" y="143"/>
                  </a:cubicBezTo>
                  <a:cubicBezTo>
                    <a:pt x="50" y="141"/>
                    <a:pt x="52" y="140"/>
                    <a:pt x="53" y="139"/>
                  </a:cubicBezTo>
                  <a:cubicBezTo>
                    <a:pt x="54" y="138"/>
                    <a:pt x="56" y="138"/>
                    <a:pt x="57" y="137"/>
                  </a:cubicBezTo>
                  <a:cubicBezTo>
                    <a:pt x="58" y="136"/>
                    <a:pt x="57" y="133"/>
                    <a:pt x="57" y="132"/>
                  </a:cubicBezTo>
                  <a:cubicBezTo>
                    <a:pt x="56" y="128"/>
                    <a:pt x="61" y="125"/>
                    <a:pt x="60" y="122"/>
                  </a:cubicBezTo>
                  <a:cubicBezTo>
                    <a:pt x="59" y="119"/>
                    <a:pt x="58" y="116"/>
                    <a:pt x="58" y="113"/>
                  </a:cubicBezTo>
                  <a:cubicBezTo>
                    <a:pt x="58" y="109"/>
                    <a:pt x="62" y="108"/>
                    <a:pt x="65" y="107"/>
                  </a:cubicBezTo>
                  <a:cubicBezTo>
                    <a:pt x="66" y="106"/>
                    <a:pt x="69" y="106"/>
                    <a:pt x="69" y="105"/>
                  </a:cubicBezTo>
                  <a:cubicBezTo>
                    <a:pt x="70" y="103"/>
                    <a:pt x="71" y="102"/>
                    <a:pt x="72" y="101"/>
                  </a:cubicBezTo>
                  <a:cubicBezTo>
                    <a:pt x="75" y="98"/>
                    <a:pt x="78" y="95"/>
                    <a:pt x="81" y="93"/>
                  </a:cubicBezTo>
                  <a:cubicBezTo>
                    <a:pt x="82" y="92"/>
                    <a:pt x="83" y="90"/>
                    <a:pt x="84" y="89"/>
                  </a:cubicBezTo>
                  <a:cubicBezTo>
                    <a:pt x="85" y="88"/>
                    <a:pt x="87" y="88"/>
                    <a:pt x="88" y="87"/>
                  </a:cubicBezTo>
                  <a:cubicBezTo>
                    <a:pt x="89" y="86"/>
                    <a:pt x="90" y="85"/>
                    <a:pt x="91" y="84"/>
                  </a:cubicBezTo>
                  <a:cubicBezTo>
                    <a:pt x="92" y="83"/>
                    <a:pt x="90" y="82"/>
                    <a:pt x="90" y="81"/>
                  </a:cubicBezTo>
                  <a:cubicBezTo>
                    <a:pt x="91" y="79"/>
                    <a:pt x="94" y="79"/>
                    <a:pt x="95" y="78"/>
                  </a:cubicBezTo>
                  <a:cubicBezTo>
                    <a:pt x="96" y="78"/>
                    <a:pt x="98" y="75"/>
                    <a:pt x="98" y="74"/>
                  </a:cubicBezTo>
                  <a:cubicBezTo>
                    <a:pt x="98" y="76"/>
                    <a:pt x="96" y="76"/>
                    <a:pt x="97" y="78"/>
                  </a:cubicBezTo>
                  <a:cubicBezTo>
                    <a:pt x="99" y="79"/>
                    <a:pt x="100" y="76"/>
                    <a:pt x="100" y="76"/>
                  </a:cubicBezTo>
                  <a:cubicBezTo>
                    <a:pt x="101" y="77"/>
                    <a:pt x="100" y="78"/>
                    <a:pt x="101" y="78"/>
                  </a:cubicBezTo>
                  <a:cubicBezTo>
                    <a:pt x="102" y="75"/>
                    <a:pt x="101" y="72"/>
                    <a:pt x="99" y="69"/>
                  </a:cubicBezTo>
                  <a:cubicBezTo>
                    <a:pt x="98" y="67"/>
                    <a:pt x="96" y="65"/>
                    <a:pt x="97" y="62"/>
                  </a:cubicBezTo>
                  <a:cubicBezTo>
                    <a:pt x="98" y="59"/>
                    <a:pt x="103" y="61"/>
                    <a:pt x="100" y="58"/>
                  </a:cubicBezTo>
                  <a:cubicBezTo>
                    <a:pt x="99" y="57"/>
                    <a:pt x="97" y="56"/>
                    <a:pt x="98" y="54"/>
                  </a:cubicBezTo>
                  <a:cubicBezTo>
                    <a:pt x="99" y="53"/>
                    <a:pt x="100" y="54"/>
                    <a:pt x="102" y="55"/>
                  </a:cubicBezTo>
                  <a:cubicBezTo>
                    <a:pt x="103" y="56"/>
                    <a:pt x="104" y="55"/>
                    <a:pt x="104" y="57"/>
                  </a:cubicBezTo>
                  <a:cubicBezTo>
                    <a:pt x="104" y="58"/>
                    <a:pt x="104" y="59"/>
                    <a:pt x="106" y="60"/>
                  </a:cubicBezTo>
                  <a:cubicBezTo>
                    <a:pt x="107" y="60"/>
                    <a:pt x="109" y="60"/>
                    <a:pt x="110" y="60"/>
                  </a:cubicBezTo>
                  <a:cubicBezTo>
                    <a:pt x="111" y="60"/>
                    <a:pt x="113" y="61"/>
                    <a:pt x="114" y="60"/>
                  </a:cubicBezTo>
                  <a:cubicBezTo>
                    <a:pt x="119" y="59"/>
                    <a:pt x="115" y="65"/>
                    <a:pt x="113" y="66"/>
                  </a:cubicBezTo>
                  <a:cubicBezTo>
                    <a:pt x="110" y="66"/>
                    <a:pt x="112" y="70"/>
                    <a:pt x="112" y="71"/>
                  </a:cubicBezTo>
                  <a:cubicBezTo>
                    <a:pt x="113" y="71"/>
                    <a:pt x="115" y="67"/>
                    <a:pt x="115" y="68"/>
                  </a:cubicBezTo>
                  <a:cubicBezTo>
                    <a:pt x="115" y="71"/>
                    <a:pt x="117" y="74"/>
                    <a:pt x="117" y="76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705" name="Freeform 702">
              <a:extLst>
                <a:ext uri="{FF2B5EF4-FFF2-40B4-BE49-F238E27FC236}">
                  <a16:creationId xmlns:a16="http://schemas.microsoft.com/office/drawing/2014/main" id="{A8D9F4EB-C01D-E64A-85FA-C4D9B6DCCA0C}"/>
                </a:ext>
              </a:extLst>
            </p:cNvPr>
            <p:cNvSpPr>
              <a:spLocks/>
            </p:cNvSpPr>
            <p:nvPr/>
          </p:nvSpPr>
          <p:spPr bwMode="auto">
            <a:xfrm>
              <a:off x="5076366" y="3653774"/>
              <a:ext cx="141140" cy="338824"/>
            </a:xfrm>
            <a:custGeom>
              <a:avLst/>
              <a:gdLst>
                <a:gd name="T0" fmla="*/ 37 w 41"/>
                <a:gd name="T1" fmla="*/ 37 h 98"/>
                <a:gd name="T2" fmla="*/ 34 w 41"/>
                <a:gd name="T3" fmla="*/ 35 h 98"/>
                <a:gd name="T4" fmla="*/ 31 w 41"/>
                <a:gd name="T5" fmla="*/ 29 h 98"/>
                <a:gd name="T6" fmla="*/ 32 w 41"/>
                <a:gd name="T7" fmla="*/ 25 h 98"/>
                <a:gd name="T8" fmla="*/ 25 w 41"/>
                <a:gd name="T9" fmla="*/ 22 h 98"/>
                <a:gd name="T10" fmla="*/ 30 w 41"/>
                <a:gd name="T11" fmla="*/ 10 h 98"/>
                <a:gd name="T12" fmla="*/ 28 w 41"/>
                <a:gd name="T13" fmla="*/ 6 h 98"/>
                <a:gd name="T14" fmla="*/ 23 w 41"/>
                <a:gd name="T15" fmla="*/ 2 h 98"/>
                <a:gd name="T16" fmla="*/ 22 w 41"/>
                <a:gd name="T17" fmla="*/ 9 h 98"/>
                <a:gd name="T18" fmla="*/ 18 w 41"/>
                <a:gd name="T19" fmla="*/ 9 h 98"/>
                <a:gd name="T20" fmla="*/ 13 w 41"/>
                <a:gd name="T21" fmla="*/ 15 h 98"/>
                <a:gd name="T22" fmla="*/ 11 w 41"/>
                <a:gd name="T23" fmla="*/ 21 h 98"/>
                <a:gd name="T24" fmla="*/ 6 w 41"/>
                <a:gd name="T25" fmla="*/ 25 h 98"/>
                <a:gd name="T26" fmla="*/ 2 w 41"/>
                <a:gd name="T27" fmla="*/ 35 h 98"/>
                <a:gd name="T28" fmla="*/ 0 w 41"/>
                <a:gd name="T29" fmla="*/ 40 h 98"/>
                <a:gd name="T30" fmla="*/ 4 w 41"/>
                <a:gd name="T31" fmla="*/ 44 h 98"/>
                <a:gd name="T32" fmla="*/ 7 w 41"/>
                <a:gd name="T33" fmla="*/ 52 h 98"/>
                <a:gd name="T34" fmla="*/ 11 w 41"/>
                <a:gd name="T35" fmla="*/ 58 h 98"/>
                <a:gd name="T36" fmla="*/ 11 w 41"/>
                <a:gd name="T37" fmla="*/ 64 h 98"/>
                <a:gd name="T38" fmla="*/ 12 w 41"/>
                <a:gd name="T39" fmla="*/ 66 h 98"/>
                <a:gd name="T40" fmla="*/ 14 w 41"/>
                <a:gd name="T41" fmla="*/ 66 h 98"/>
                <a:gd name="T42" fmla="*/ 17 w 41"/>
                <a:gd name="T43" fmla="*/ 65 h 98"/>
                <a:gd name="T44" fmla="*/ 22 w 41"/>
                <a:gd name="T45" fmla="*/ 64 h 98"/>
                <a:gd name="T46" fmla="*/ 25 w 41"/>
                <a:gd name="T47" fmla="*/ 72 h 98"/>
                <a:gd name="T48" fmla="*/ 29 w 41"/>
                <a:gd name="T49" fmla="*/ 80 h 98"/>
                <a:gd name="T50" fmla="*/ 30 w 41"/>
                <a:gd name="T51" fmla="*/ 85 h 98"/>
                <a:gd name="T52" fmla="*/ 29 w 41"/>
                <a:gd name="T53" fmla="*/ 88 h 98"/>
                <a:gd name="T54" fmla="*/ 29 w 41"/>
                <a:gd name="T55" fmla="*/ 98 h 98"/>
                <a:gd name="T56" fmla="*/ 34 w 41"/>
                <a:gd name="T57" fmla="*/ 85 h 98"/>
                <a:gd name="T58" fmla="*/ 28 w 41"/>
                <a:gd name="T59" fmla="*/ 71 h 98"/>
                <a:gd name="T60" fmla="*/ 30 w 41"/>
                <a:gd name="T61" fmla="*/ 65 h 98"/>
                <a:gd name="T62" fmla="*/ 26 w 41"/>
                <a:gd name="T63" fmla="*/ 49 h 98"/>
                <a:gd name="T64" fmla="*/ 34 w 41"/>
                <a:gd name="T65" fmla="*/ 44 h 98"/>
                <a:gd name="T66" fmla="*/ 41 w 41"/>
                <a:gd name="T67" fmla="*/ 38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41" h="98">
                  <a:moveTo>
                    <a:pt x="39" y="38"/>
                  </a:moveTo>
                  <a:cubicBezTo>
                    <a:pt x="38" y="38"/>
                    <a:pt x="37" y="39"/>
                    <a:pt x="37" y="37"/>
                  </a:cubicBezTo>
                  <a:cubicBezTo>
                    <a:pt x="37" y="37"/>
                    <a:pt x="37" y="36"/>
                    <a:pt x="37" y="36"/>
                  </a:cubicBezTo>
                  <a:cubicBezTo>
                    <a:pt x="37" y="35"/>
                    <a:pt x="34" y="35"/>
                    <a:pt x="34" y="35"/>
                  </a:cubicBezTo>
                  <a:cubicBezTo>
                    <a:pt x="33" y="34"/>
                    <a:pt x="34" y="32"/>
                    <a:pt x="34" y="31"/>
                  </a:cubicBezTo>
                  <a:cubicBezTo>
                    <a:pt x="35" y="29"/>
                    <a:pt x="32" y="30"/>
                    <a:pt x="31" y="29"/>
                  </a:cubicBezTo>
                  <a:cubicBezTo>
                    <a:pt x="31" y="28"/>
                    <a:pt x="30" y="28"/>
                    <a:pt x="30" y="27"/>
                  </a:cubicBezTo>
                  <a:cubicBezTo>
                    <a:pt x="30" y="26"/>
                    <a:pt x="32" y="25"/>
                    <a:pt x="32" y="25"/>
                  </a:cubicBezTo>
                  <a:cubicBezTo>
                    <a:pt x="31" y="23"/>
                    <a:pt x="25" y="26"/>
                    <a:pt x="24" y="25"/>
                  </a:cubicBezTo>
                  <a:cubicBezTo>
                    <a:pt x="24" y="25"/>
                    <a:pt x="25" y="23"/>
                    <a:pt x="25" y="22"/>
                  </a:cubicBezTo>
                  <a:cubicBezTo>
                    <a:pt x="24" y="21"/>
                    <a:pt x="27" y="19"/>
                    <a:pt x="27" y="18"/>
                  </a:cubicBezTo>
                  <a:cubicBezTo>
                    <a:pt x="29" y="15"/>
                    <a:pt x="31" y="13"/>
                    <a:pt x="30" y="10"/>
                  </a:cubicBezTo>
                  <a:cubicBezTo>
                    <a:pt x="30" y="9"/>
                    <a:pt x="31" y="8"/>
                    <a:pt x="31" y="7"/>
                  </a:cubicBezTo>
                  <a:cubicBezTo>
                    <a:pt x="31" y="5"/>
                    <a:pt x="29" y="7"/>
                    <a:pt x="28" y="6"/>
                  </a:cubicBezTo>
                  <a:cubicBezTo>
                    <a:pt x="28" y="4"/>
                    <a:pt x="27" y="3"/>
                    <a:pt x="27" y="2"/>
                  </a:cubicBezTo>
                  <a:cubicBezTo>
                    <a:pt x="25" y="0"/>
                    <a:pt x="25" y="3"/>
                    <a:pt x="23" y="2"/>
                  </a:cubicBezTo>
                  <a:cubicBezTo>
                    <a:pt x="24" y="4"/>
                    <a:pt x="22" y="4"/>
                    <a:pt x="22" y="5"/>
                  </a:cubicBezTo>
                  <a:cubicBezTo>
                    <a:pt x="22" y="5"/>
                    <a:pt x="22" y="9"/>
                    <a:pt x="22" y="9"/>
                  </a:cubicBezTo>
                  <a:cubicBezTo>
                    <a:pt x="21" y="9"/>
                    <a:pt x="21" y="7"/>
                    <a:pt x="21" y="7"/>
                  </a:cubicBezTo>
                  <a:cubicBezTo>
                    <a:pt x="19" y="7"/>
                    <a:pt x="18" y="8"/>
                    <a:pt x="18" y="9"/>
                  </a:cubicBezTo>
                  <a:cubicBezTo>
                    <a:pt x="17" y="10"/>
                    <a:pt x="15" y="10"/>
                    <a:pt x="14" y="11"/>
                  </a:cubicBezTo>
                  <a:cubicBezTo>
                    <a:pt x="13" y="12"/>
                    <a:pt x="14" y="14"/>
                    <a:pt x="13" y="15"/>
                  </a:cubicBezTo>
                  <a:cubicBezTo>
                    <a:pt x="13" y="16"/>
                    <a:pt x="12" y="17"/>
                    <a:pt x="11" y="18"/>
                  </a:cubicBezTo>
                  <a:cubicBezTo>
                    <a:pt x="11" y="19"/>
                    <a:pt x="11" y="20"/>
                    <a:pt x="11" y="21"/>
                  </a:cubicBezTo>
                  <a:cubicBezTo>
                    <a:pt x="11" y="23"/>
                    <a:pt x="10" y="25"/>
                    <a:pt x="9" y="25"/>
                  </a:cubicBezTo>
                  <a:cubicBezTo>
                    <a:pt x="8" y="25"/>
                    <a:pt x="7" y="25"/>
                    <a:pt x="6" y="25"/>
                  </a:cubicBezTo>
                  <a:cubicBezTo>
                    <a:pt x="5" y="27"/>
                    <a:pt x="6" y="35"/>
                    <a:pt x="4" y="35"/>
                  </a:cubicBezTo>
                  <a:cubicBezTo>
                    <a:pt x="4" y="35"/>
                    <a:pt x="2" y="35"/>
                    <a:pt x="2" y="35"/>
                  </a:cubicBezTo>
                  <a:cubicBezTo>
                    <a:pt x="2" y="36"/>
                    <a:pt x="2" y="37"/>
                    <a:pt x="2" y="37"/>
                  </a:cubicBezTo>
                  <a:cubicBezTo>
                    <a:pt x="2" y="38"/>
                    <a:pt x="1" y="39"/>
                    <a:pt x="0" y="40"/>
                  </a:cubicBezTo>
                  <a:cubicBezTo>
                    <a:pt x="0" y="41"/>
                    <a:pt x="4" y="46"/>
                    <a:pt x="5" y="47"/>
                  </a:cubicBezTo>
                  <a:cubicBezTo>
                    <a:pt x="5" y="47"/>
                    <a:pt x="4" y="44"/>
                    <a:pt x="4" y="44"/>
                  </a:cubicBezTo>
                  <a:cubicBezTo>
                    <a:pt x="4" y="44"/>
                    <a:pt x="7" y="48"/>
                    <a:pt x="7" y="48"/>
                  </a:cubicBezTo>
                  <a:cubicBezTo>
                    <a:pt x="8" y="50"/>
                    <a:pt x="6" y="50"/>
                    <a:pt x="7" y="52"/>
                  </a:cubicBezTo>
                  <a:cubicBezTo>
                    <a:pt x="6" y="51"/>
                    <a:pt x="8" y="51"/>
                    <a:pt x="9" y="52"/>
                  </a:cubicBezTo>
                  <a:cubicBezTo>
                    <a:pt x="10" y="54"/>
                    <a:pt x="11" y="56"/>
                    <a:pt x="11" y="58"/>
                  </a:cubicBezTo>
                  <a:cubicBezTo>
                    <a:pt x="11" y="58"/>
                    <a:pt x="10" y="67"/>
                    <a:pt x="10" y="67"/>
                  </a:cubicBezTo>
                  <a:cubicBezTo>
                    <a:pt x="11" y="67"/>
                    <a:pt x="11" y="64"/>
                    <a:pt x="11" y="64"/>
                  </a:cubicBezTo>
                  <a:cubicBezTo>
                    <a:pt x="11" y="64"/>
                    <a:pt x="11" y="67"/>
                    <a:pt x="11" y="67"/>
                  </a:cubicBezTo>
                  <a:cubicBezTo>
                    <a:pt x="11" y="67"/>
                    <a:pt x="12" y="66"/>
                    <a:pt x="12" y="66"/>
                  </a:cubicBezTo>
                  <a:cubicBezTo>
                    <a:pt x="12" y="66"/>
                    <a:pt x="12" y="68"/>
                    <a:pt x="12" y="68"/>
                  </a:cubicBezTo>
                  <a:cubicBezTo>
                    <a:pt x="13" y="68"/>
                    <a:pt x="13" y="66"/>
                    <a:pt x="14" y="66"/>
                  </a:cubicBezTo>
                  <a:cubicBezTo>
                    <a:pt x="14" y="66"/>
                    <a:pt x="14" y="67"/>
                    <a:pt x="14" y="67"/>
                  </a:cubicBezTo>
                  <a:cubicBezTo>
                    <a:pt x="14" y="67"/>
                    <a:pt x="17" y="66"/>
                    <a:pt x="17" y="65"/>
                  </a:cubicBezTo>
                  <a:cubicBezTo>
                    <a:pt x="18" y="65"/>
                    <a:pt x="23" y="62"/>
                    <a:pt x="21" y="61"/>
                  </a:cubicBezTo>
                  <a:cubicBezTo>
                    <a:pt x="22" y="61"/>
                    <a:pt x="21" y="63"/>
                    <a:pt x="22" y="64"/>
                  </a:cubicBezTo>
                  <a:cubicBezTo>
                    <a:pt x="23" y="64"/>
                    <a:pt x="24" y="64"/>
                    <a:pt x="24" y="65"/>
                  </a:cubicBezTo>
                  <a:cubicBezTo>
                    <a:pt x="25" y="67"/>
                    <a:pt x="25" y="70"/>
                    <a:pt x="25" y="72"/>
                  </a:cubicBezTo>
                  <a:cubicBezTo>
                    <a:pt x="26" y="75"/>
                    <a:pt x="26" y="77"/>
                    <a:pt x="28" y="79"/>
                  </a:cubicBezTo>
                  <a:cubicBezTo>
                    <a:pt x="28" y="79"/>
                    <a:pt x="29" y="80"/>
                    <a:pt x="29" y="80"/>
                  </a:cubicBezTo>
                  <a:cubicBezTo>
                    <a:pt x="29" y="82"/>
                    <a:pt x="30" y="82"/>
                    <a:pt x="30" y="82"/>
                  </a:cubicBezTo>
                  <a:cubicBezTo>
                    <a:pt x="31" y="83"/>
                    <a:pt x="29" y="85"/>
                    <a:pt x="30" y="85"/>
                  </a:cubicBezTo>
                  <a:cubicBezTo>
                    <a:pt x="30" y="85"/>
                    <a:pt x="30" y="85"/>
                    <a:pt x="31" y="85"/>
                  </a:cubicBezTo>
                  <a:cubicBezTo>
                    <a:pt x="31" y="86"/>
                    <a:pt x="29" y="87"/>
                    <a:pt x="29" y="88"/>
                  </a:cubicBezTo>
                  <a:cubicBezTo>
                    <a:pt x="29" y="90"/>
                    <a:pt x="30" y="88"/>
                    <a:pt x="31" y="89"/>
                  </a:cubicBezTo>
                  <a:cubicBezTo>
                    <a:pt x="31" y="89"/>
                    <a:pt x="29" y="97"/>
                    <a:pt x="29" y="98"/>
                  </a:cubicBezTo>
                  <a:cubicBezTo>
                    <a:pt x="31" y="96"/>
                    <a:pt x="32" y="92"/>
                    <a:pt x="33" y="90"/>
                  </a:cubicBezTo>
                  <a:cubicBezTo>
                    <a:pt x="34" y="88"/>
                    <a:pt x="35" y="87"/>
                    <a:pt x="34" y="85"/>
                  </a:cubicBezTo>
                  <a:cubicBezTo>
                    <a:pt x="33" y="83"/>
                    <a:pt x="33" y="82"/>
                    <a:pt x="33" y="80"/>
                  </a:cubicBezTo>
                  <a:cubicBezTo>
                    <a:pt x="32" y="78"/>
                    <a:pt x="27" y="74"/>
                    <a:pt x="28" y="71"/>
                  </a:cubicBezTo>
                  <a:cubicBezTo>
                    <a:pt x="28" y="71"/>
                    <a:pt x="30" y="70"/>
                    <a:pt x="30" y="69"/>
                  </a:cubicBezTo>
                  <a:cubicBezTo>
                    <a:pt x="29" y="67"/>
                    <a:pt x="30" y="67"/>
                    <a:pt x="30" y="65"/>
                  </a:cubicBezTo>
                  <a:cubicBezTo>
                    <a:pt x="31" y="62"/>
                    <a:pt x="27" y="60"/>
                    <a:pt x="26" y="58"/>
                  </a:cubicBezTo>
                  <a:cubicBezTo>
                    <a:pt x="23" y="56"/>
                    <a:pt x="25" y="52"/>
                    <a:pt x="26" y="49"/>
                  </a:cubicBezTo>
                  <a:cubicBezTo>
                    <a:pt x="26" y="47"/>
                    <a:pt x="27" y="47"/>
                    <a:pt x="29" y="47"/>
                  </a:cubicBezTo>
                  <a:cubicBezTo>
                    <a:pt x="31" y="47"/>
                    <a:pt x="33" y="45"/>
                    <a:pt x="34" y="44"/>
                  </a:cubicBezTo>
                  <a:cubicBezTo>
                    <a:pt x="36" y="43"/>
                    <a:pt x="37" y="44"/>
                    <a:pt x="39" y="42"/>
                  </a:cubicBezTo>
                  <a:cubicBezTo>
                    <a:pt x="40" y="40"/>
                    <a:pt x="41" y="39"/>
                    <a:pt x="41" y="38"/>
                  </a:cubicBezTo>
                  <a:cubicBezTo>
                    <a:pt x="41" y="38"/>
                    <a:pt x="40" y="38"/>
                    <a:pt x="39" y="38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706" name="Freeform 703">
              <a:extLst>
                <a:ext uri="{FF2B5EF4-FFF2-40B4-BE49-F238E27FC236}">
                  <a16:creationId xmlns:a16="http://schemas.microsoft.com/office/drawing/2014/main" id="{C9FCD423-6B96-294D-A571-0B2813A2D5D4}"/>
                </a:ext>
              </a:extLst>
            </p:cNvPr>
            <p:cNvSpPr>
              <a:spLocks/>
            </p:cNvSpPr>
            <p:nvPr/>
          </p:nvSpPr>
          <p:spPr bwMode="auto">
            <a:xfrm>
              <a:off x="5010500" y="3694950"/>
              <a:ext cx="78804" cy="96471"/>
            </a:xfrm>
            <a:custGeom>
              <a:avLst/>
              <a:gdLst>
                <a:gd name="T0" fmla="*/ 21 w 23"/>
                <a:gd name="T1" fmla="*/ 26 h 28"/>
                <a:gd name="T2" fmla="*/ 20 w 23"/>
                <a:gd name="T3" fmla="*/ 17 h 28"/>
                <a:gd name="T4" fmla="*/ 18 w 23"/>
                <a:gd name="T5" fmla="*/ 16 h 28"/>
                <a:gd name="T6" fmla="*/ 16 w 23"/>
                <a:gd name="T7" fmla="*/ 18 h 28"/>
                <a:gd name="T8" fmla="*/ 17 w 23"/>
                <a:gd name="T9" fmla="*/ 13 h 28"/>
                <a:gd name="T10" fmla="*/ 18 w 23"/>
                <a:gd name="T11" fmla="*/ 7 h 28"/>
                <a:gd name="T12" fmla="*/ 14 w 23"/>
                <a:gd name="T13" fmla="*/ 7 h 28"/>
                <a:gd name="T14" fmla="*/ 10 w 23"/>
                <a:gd name="T15" fmla="*/ 7 h 28"/>
                <a:gd name="T16" fmla="*/ 8 w 23"/>
                <a:gd name="T17" fmla="*/ 4 h 28"/>
                <a:gd name="T18" fmla="*/ 6 w 23"/>
                <a:gd name="T19" fmla="*/ 2 h 28"/>
                <a:gd name="T20" fmla="*/ 2 w 23"/>
                <a:gd name="T21" fmla="*/ 1 h 28"/>
                <a:gd name="T22" fmla="*/ 4 w 23"/>
                <a:gd name="T23" fmla="*/ 5 h 28"/>
                <a:gd name="T24" fmla="*/ 1 w 23"/>
                <a:gd name="T25" fmla="*/ 9 h 28"/>
                <a:gd name="T26" fmla="*/ 3 w 23"/>
                <a:gd name="T27" fmla="*/ 16 h 28"/>
                <a:gd name="T28" fmla="*/ 5 w 23"/>
                <a:gd name="T29" fmla="*/ 25 h 28"/>
                <a:gd name="T30" fmla="*/ 6 w 23"/>
                <a:gd name="T31" fmla="*/ 22 h 28"/>
                <a:gd name="T32" fmla="*/ 7 w 23"/>
                <a:gd name="T33" fmla="*/ 24 h 28"/>
                <a:gd name="T34" fmla="*/ 7 w 23"/>
                <a:gd name="T35" fmla="*/ 23 h 28"/>
                <a:gd name="T36" fmla="*/ 8 w 23"/>
                <a:gd name="T37" fmla="*/ 21 h 28"/>
                <a:gd name="T38" fmla="*/ 13 w 23"/>
                <a:gd name="T39" fmla="*/ 22 h 28"/>
                <a:gd name="T40" fmla="*/ 11 w 23"/>
                <a:gd name="T41" fmla="*/ 16 h 28"/>
                <a:gd name="T42" fmla="*/ 13 w 23"/>
                <a:gd name="T43" fmla="*/ 19 h 28"/>
                <a:gd name="T44" fmla="*/ 17 w 23"/>
                <a:gd name="T45" fmla="*/ 20 h 28"/>
                <a:gd name="T46" fmla="*/ 18 w 23"/>
                <a:gd name="T47" fmla="*/ 22 h 28"/>
                <a:gd name="T48" fmla="*/ 19 w 23"/>
                <a:gd name="T49" fmla="*/ 28 h 28"/>
                <a:gd name="T50" fmla="*/ 21 w 23"/>
                <a:gd name="T51" fmla="*/ 26 h 28"/>
                <a:gd name="T52" fmla="*/ 21 w 23"/>
                <a:gd name="T53" fmla="*/ 26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3" h="28">
                  <a:moveTo>
                    <a:pt x="21" y="26"/>
                  </a:moveTo>
                  <a:cubicBezTo>
                    <a:pt x="22" y="24"/>
                    <a:pt x="20" y="19"/>
                    <a:pt x="20" y="17"/>
                  </a:cubicBezTo>
                  <a:cubicBezTo>
                    <a:pt x="20" y="17"/>
                    <a:pt x="19" y="13"/>
                    <a:pt x="18" y="16"/>
                  </a:cubicBezTo>
                  <a:cubicBezTo>
                    <a:pt x="18" y="16"/>
                    <a:pt x="17" y="17"/>
                    <a:pt x="16" y="18"/>
                  </a:cubicBezTo>
                  <a:cubicBezTo>
                    <a:pt x="16" y="17"/>
                    <a:pt x="14" y="13"/>
                    <a:pt x="17" y="13"/>
                  </a:cubicBezTo>
                  <a:cubicBezTo>
                    <a:pt x="19" y="12"/>
                    <a:pt x="23" y="6"/>
                    <a:pt x="18" y="7"/>
                  </a:cubicBezTo>
                  <a:cubicBezTo>
                    <a:pt x="17" y="8"/>
                    <a:pt x="15" y="7"/>
                    <a:pt x="14" y="7"/>
                  </a:cubicBezTo>
                  <a:cubicBezTo>
                    <a:pt x="13" y="7"/>
                    <a:pt x="11" y="7"/>
                    <a:pt x="10" y="7"/>
                  </a:cubicBezTo>
                  <a:cubicBezTo>
                    <a:pt x="8" y="6"/>
                    <a:pt x="8" y="5"/>
                    <a:pt x="8" y="4"/>
                  </a:cubicBezTo>
                  <a:cubicBezTo>
                    <a:pt x="8" y="2"/>
                    <a:pt x="7" y="3"/>
                    <a:pt x="6" y="2"/>
                  </a:cubicBezTo>
                  <a:cubicBezTo>
                    <a:pt x="4" y="1"/>
                    <a:pt x="3" y="0"/>
                    <a:pt x="2" y="1"/>
                  </a:cubicBezTo>
                  <a:cubicBezTo>
                    <a:pt x="1" y="3"/>
                    <a:pt x="3" y="4"/>
                    <a:pt x="4" y="5"/>
                  </a:cubicBezTo>
                  <a:cubicBezTo>
                    <a:pt x="7" y="8"/>
                    <a:pt x="2" y="6"/>
                    <a:pt x="1" y="9"/>
                  </a:cubicBezTo>
                  <a:cubicBezTo>
                    <a:pt x="0" y="12"/>
                    <a:pt x="2" y="14"/>
                    <a:pt x="3" y="16"/>
                  </a:cubicBezTo>
                  <a:cubicBezTo>
                    <a:pt x="5" y="19"/>
                    <a:pt x="6" y="22"/>
                    <a:pt x="5" y="25"/>
                  </a:cubicBezTo>
                  <a:cubicBezTo>
                    <a:pt x="6" y="26"/>
                    <a:pt x="6" y="23"/>
                    <a:pt x="6" y="22"/>
                  </a:cubicBezTo>
                  <a:cubicBezTo>
                    <a:pt x="6" y="23"/>
                    <a:pt x="6" y="24"/>
                    <a:pt x="7" y="24"/>
                  </a:cubicBezTo>
                  <a:cubicBezTo>
                    <a:pt x="7" y="24"/>
                    <a:pt x="7" y="23"/>
                    <a:pt x="7" y="23"/>
                  </a:cubicBezTo>
                  <a:cubicBezTo>
                    <a:pt x="8" y="26"/>
                    <a:pt x="8" y="23"/>
                    <a:pt x="8" y="21"/>
                  </a:cubicBezTo>
                  <a:cubicBezTo>
                    <a:pt x="8" y="22"/>
                    <a:pt x="12" y="25"/>
                    <a:pt x="13" y="22"/>
                  </a:cubicBezTo>
                  <a:cubicBezTo>
                    <a:pt x="13" y="21"/>
                    <a:pt x="12" y="16"/>
                    <a:pt x="11" y="16"/>
                  </a:cubicBezTo>
                  <a:cubicBezTo>
                    <a:pt x="12" y="16"/>
                    <a:pt x="13" y="18"/>
                    <a:pt x="13" y="19"/>
                  </a:cubicBezTo>
                  <a:cubicBezTo>
                    <a:pt x="14" y="20"/>
                    <a:pt x="17" y="18"/>
                    <a:pt x="17" y="20"/>
                  </a:cubicBezTo>
                  <a:cubicBezTo>
                    <a:pt x="17" y="21"/>
                    <a:pt x="18" y="20"/>
                    <a:pt x="18" y="22"/>
                  </a:cubicBezTo>
                  <a:cubicBezTo>
                    <a:pt x="18" y="24"/>
                    <a:pt x="18" y="26"/>
                    <a:pt x="19" y="28"/>
                  </a:cubicBezTo>
                  <a:cubicBezTo>
                    <a:pt x="20" y="27"/>
                    <a:pt x="20" y="27"/>
                    <a:pt x="21" y="26"/>
                  </a:cubicBezTo>
                  <a:cubicBezTo>
                    <a:pt x="22" y="25"/>
                    <a:pt x="20" y="27"/>
                    <a:pt x="21" y="26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707" name="Freeform 704">
              <a:extLst>
                <a:ext uri="{FF2B5EF4-FFF2-40B4-BE49-F238E27FC236}">
                  <a16:creationId xmlns:a16="http://schemas.microsoft.com/office/drawing/2014/main" id="{89BA2FDB-9876-3A44-A0EC-C0547527470E}"/>
                </a:ext>
              </a:extLst>
            </p:cNvPr>
            <p:cNvSpPr>
              <a:spLocks/>
            </p:cNvSpPr>
            <p:nvPr/>
          </p:nvSpPr>
          <p:spPr bwMode="auto">
            <a:xfrm>
              <a:off x="5158697" y="3802009"/>
              <a:ext cx="144669" cy="265883"/>
            </a:xfrm>
            <a:custGeom>
              <a:avLst/>
              <a:gdLst>
                <a:gd name="T0" fmla="*/ 40 w 42"/>
                <a:gd name="T1" fmla="*/ 30 h 77"/>
                <a:gd name="T2" fmla="*/ 41 w 42"/>
                <a:gd name="T3" fmla="*/ 27 h 77"/>
                <a:gd name="T4" fmla="*/ 39 w 42"/>
                <a:gd name="T5" fmla="*/ 24 h 77"/>
                <a:gd name="T6" fmla="*/ 36 w 42"/>
                <a:gd name="T7" fmla="*/ 20 h 77"/>
                <a:gd name="T8" fmla="*/ 35 w 42"/>
                <a:gd name="T9" fmla="*/ 15 h 77"/>
                <a:gd name="T10" fmla="*/ 30 w 42"/>
                <a:gd name="T11" fmla="*/ 12 h 77"/>
                <a:gd name="T12" fmla="*/ 25 w 42"/>
                <a:gd name="T13" fmla="*/ 14 h 77"/>
                <a:gd name="T14" fmla="*/ 21 w 42"/>
                <a:gd name="T15" fmla="*/ 14 h 77"/>
                <a:gd name="T16" fmla="*/ 17 w 42"/>
                <a:gd name="T17" fmla="*/ 16 h 77"/>
                <a:gd name="T18" fmla="*/ 19 w 42"/>
                <a:gd name="T19" fmla="*/ 12 h 77"/>
                <a:gd name="T20" fmla="*/ 19 w 42"/>
                <a:gd name="T21" fmla="*/ 9 h 77"/>
                <a:gd name="T22" fmla="*/ 18 w 42"/>
                <a:gd name="T23" fmla="*/ 5 h 77"/>
                <a:gd name="T24" fmla="*/ 15 w 42"/>
                <a:gd name="T25" fmla="*/ 4 h 77"/>
                <a:gd name="T26" fmla="*/ 9 w 42"/>
                <a:gd name="T27" fmla="*/ 1 h 77"/>
                <a:gd name="T28" fmla="*/ 4 w 42"/>
                <a:gd name="T29" fmla="*/ 4 h 77"/>
                <a:gd name="T30" fmla="*/ 1 w 42"/>
                <a:gd name="T31" fmla="*/ 8 h 77"/>
                <a:gd name="T32" fmla="*/ 0 w 42"/>
                <a:gd name="T33" fmla="*/ 13 h 77"/>
                <a:gd name="T34" fmla="*/ 3 w 42"/>
                <a:gd name="T35" fmla="*/ 16 h 77"/>
                <a:gd name="T36" fmla="*/ 6 w 42"/>
                <a:gd name="T37" fmla="*/ 20 h 77"/>
                <a:gd name="T38" fmla="*/ 5 w 42"/>
                <a:gd name="T39" fmla="*/ 24 h 77"/>
                <a:gd name="T40" fmla="*/ 5 w 42"/>
                <a:gd name="T41" fmla="*/ 27 h 77"/>
                <a:gd name="T42" fmla="*/ 4 w 42"/>
                <a:gd name="T43" fmla="*/ 28 h 77"/>
                <a:gd name="T44" fmla="*/ 6 w 42"/>
                <a:gd name="T45" fmla="*/ 33 h 77"/>
                <a:gd name="T46" fmla="*/ 9 w 42"/>
                <a:gd name="T47" fmla="*/ 37 h 77"/>
                <a:gd name="T48" fmla="*/ 10 w 42"/>
                <a:gd name="T49" fmla="*/ 42 h 77"/>
                <a:gd name="T50" fmla="*/ 6 w 42"/>
                <a:gd name="T51" fmla="*/ 52 h 77"/>
                <a:gd name="T52" fmla="*/ 5 w 42"/>
                <a:gd name="T53" fmla="*/ 55 h 77"/>
                <a:gd name="T54" fmla="*/ 4 w 42"/>
                <a:gd name="T55" fmla="*/ 58 h 77"/>
                <a:gd name="T56" fmla="*/ 5 w 42"/>
                <a:gd name="T57" fmla="*/ 62 h 77"/>
                <a:gd name="T58" fmla="*/ 11 w 42"/>
                <a:gd name="T59" fmla="*/ 69 h 77"/>
                <a:gd name="T60" fmla="*/ 13 w 42"/>
                <a:gd name="T61" fmla="*/ 72 h 77"/>
                <a:gd name="T62" fmla="*/ 16 w 42"/>
                <a:gd name="T63" fmla="*/ 72 h 77"/>
                <a:gd name="T64" fmla="*/ 18 w 42"/>
                <a:gd name="T65" fmla="*/ 74 h 77"/>
                <a:gd name="T66" fmla="*/ 19 w 42"/>
                <a:gd name="T67" fmla="*/ 76 h 77"/>
                <a:gd name="T68" fmla="*/ 21 w 42"/>
                <a:gd name="T69" fmla="*/ 76 h 77"/>
                <a:gd name="T70" fmla="*/ 23 w 42"/>
                <a:gd name="T71" fmla="*/ 74 h 77"/>
                <a:gd name="T72" fmla="*/ 16 w 42"/>
                <a:gd name="T73" fmla="*/ 69 h 77"/>
                <a:gd name="T74" fmla="*/ 13 w 42"/>
                <a:gd name="T75" fmla="*/ 67 h 77"/>
                <a:gd name="T76" fmla="*/ 15 w 42"/>
                <a:gd name="T77" fmla="*/ 67 h 77"/>
                <a:gd name="T78" fmla="*/ 12 w 42"/>
                <a:gd name="T79" fmla="*/ 60 h 77"/>
                <a:gd name="T80" fmla="*/ 11 w 42"/>
                <a:gd name="T81" fmla="*/ 58 h 77"/>
                <a:gd name="T82" fmla="*/ 9 w 42"/>
                <a:gd name="T83" fmla="*/ 56 h 77"/>
                <a:gd name="T84" fmla="*/ 11 w 42"/>
                <a:gd name="T85" fmla="*/ 48 h 77"/>
                <a:gd name="T86" fmla="*/ 13 w 42"/>
                <a:gd name="T87" fmla="*/ 43 h 77"/>
                <a:gd name="T88" fmla="*/ 14 w 42"/>
                <a:gd name="T89" fmla="*/ 36 h 77"/>
                <a:gd name="T90" fmla="*/ 17 w 42"/>
                <a:gd name="T91" fmla="*/ 40 h 77"/>
                <a:gd name="T92" fmla="*/ 22 w 42"/>
                <a:gd name="T93" fmla="*/ 41 h 77"/>
                <a:gd name="T94" fmla="*/ 27 w 42"/>
                <a:gd name="T95" fmla="*/ 44 h 77"/>
                <a:gd name="T96" fmla="*/ 24 w 42"/>
                <a:gd name="T97" fmla="*/ 38 h 77"/>
                <a:gd name="T98" fmla="*/ 28 w 42"/>
                <a:gd name="T99" fmla="*/ 33 h 77"/>
                <a:gd name="T100" fmla="*/ 34 w 42"/>
                <a:gd name="T101" fmla="*/ 32 h 77"/>
                <a:gd name="T102" fmla="*/ 38 w 42"/>
                <a:gd name="T103" fmla="*/ 33 h 77"/>
                <a:gd name="T104" fmla="*/ 40 w 42"/>
                <a:gd name="T105" fmla="*/ 30 h 77"/>
                <a:gd name="T106" fmla="*/ 40 w 42"/>
                <a:gd name="T107" fmla="*/ 3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42" h="77">
                  <a:moveTo>
                    <a:pt x="40" y="30"/>
                  </a:moveTo>
                  <a:cubicBezTo>
                    <a:pt x="41" y="30"/>
                    <a:pt x="40" y="28"/>
                    <a:pt x="41" y="27"/>
                  </a:cubicBezTo>
                  <a:cubicBezTo>
                    <a:pt x="42" y="26"/>
                    <a:pt x="40" y="24"/>
                    <a:pt x="39" y="24"/>
                  </a:cubicBezTo>
                  <a:cubicBezTo>
                    <a:pt x="38" y="23"/>
                    <a:pt x="36" y="22"/>
                    <a:pt x="36" y="20"/>
                  </a:cubicBezTo>
                  <a:cubicBezTo>
                    <a:pt x="36" y="18"/>
                    <a:pt x="37" y="17"/>
                    <a:pt x="35" y="15"/>
                  </a:cubicBezTo>
                  <a:cubicBezTo>
                    <a:pt x="34" y="14"/>
                    <a:pt x="32" y="12"/>
                    <a:pt x="30" y="12"/>
                  </a:cubicBezTo>
                  <a:cubicBezTo>
                    <a:pt x="28" y="12"/>
                    <a:pt x="27" y="14"/>
                    <a:pt x="25" y="14"/>
                  </a:cubicBezTo>
                  <a:cubicBezTo>
                    <a:pt x="23" y="13"/>
                    <a:pt x="23" y="13"/>
                    <a:pt x="21" y="14"/>
                  </a:cubicBezTo>
                  <a:cubicBezTo>
                    <a:pt x="21" y="14"/>
                    <a:pt x="18" y="17"/>
                    <a:pt x="17" y="16"/>
                  </a:cubicBezTo>
                  <a:cubicBezTo>
                    <a:pt x="17" y="15"/>
                    <a:pt x="20" y="13"/>
                    <a:pt x="19" y="12"/>
                  </a:cubicBezTo>
                  <a:cubicBezTo>
                    <a:pt x="17" y="11"/>
                    <a:pt x="19" y="10"/>
                    <a:pt x="19" y="9"/>
                  </a:cubicBezTo>
                  <a:cubicBezTo>
                    <a:pt x="19" y="8"/>
                    <a:pt x="19" y="5"/>
                    <a:pt x="18" y="5"/>
                  </a:cubicBezTo>
                  <a:cubicBezTo>
                    <a:pt x="16" y="6"/>
                    <a:pt x="14" y="6"/>
                    <a:pt x="15" y="4"/>
                  </a:cubicBezTo>
                  <a:cubicBezTo>
                    <a:pt x="16" y="0"/>
                    <a:pt x="11" y="0"/>
                    <a:pt x="9" y="1"/>
                  </a:cubicBezTo>
                  <a:cubicBezTo>
                    <a:pt x="8" y="3"/>
                    <a:pt x="6" y="4"/>
                    <a:pt x="4" y="4"/>
                  </a:cubicBezTo>
                  <a:cubicBezTo>
                    <a:pt x="2" y="4"/>
                    <a:pt x="1" y="7"/>
                    <a:pt x="1" y="8"/>
                  </a:cubicBezTo>
                  <a:cubicBezTo>
                    <a:pt x="1" y="10"/>
                    <a:pt x="0" y="11"/>
                    <a:pt x="0" y="13"/>
                  </a:cubicBezTo>
                  <a:cubicBezTo>
                    <a:pt x="0" y="15"/>
                    <a:pt x="1" y="15"/>
                    <a:pt x="3" y="16"/>
                  </a:cubicBezTo>
                  <a:cubicBezTo>
                    <a:pt x="4" y="18"/>
                    <a:pt x="5" y="19"/>
                    <a:pt x="6" y="20"/>
                  </a:cubicBezTo>
                  <a:cubicBezTo>
                    <a:pt x="7" y="22"/>
                    <a:pt x="5" y="23"/>
                    <a:pt x="5" y="24"/>
                  </a:cubicBezTo>
                  <a:cubicBezTo>
                    <a:pt x="5" y="25"/>
                    <a:pt x="6" y="26"/>
                    <a:pt x="5" y="27"/>
                  </a:cubicBezTo>
                  <a:cubicBezTo>
                    <a:pt x="5" y="27"/>
                    <a:pt x="4" y="27"/>
                    <a:pt x="4" y="28"/>
                  </a:cubicBezTo>
                  <a:cubicBezTo>
                    <a:pt x="3" y="29"/>
                    <a:pt x="5" y="32"/>
                    <a:pt x="6" y="33"/>
                  </a:cubicBezTo>
                  <a:cubicBezTo>
                    <a:pt x="7" y="34"/>
                    <a:pt x="8" y="35"/>
                    <a:pt x="9" y="37"/>
                  </a:cubicBezTo>
                  <a:cubicBezTo>
                    <a:pt x="9" y="39"/>
                    <a:pt x="9" y="40"/>
                    <a:pt x="10" y="42"/>
                  </a:cubicBezTo>
                  <a:cubicBezTo>
                    <a:pt x="11" y="46"/>
                    <a:pt x="8" y="49"/>
                    <a:pt x="6" y="52"/>
                  </a:cubicBezTo>
                  <a:cubicBezTo>
                    <a:pt x="6" y="53"/>
                    <a:pt x="5" y="54"/>
                    <a:pt x="5" y="55"/>
                  </a:cubicBezTo>
                  <a:cubicBezTo>
                    <a:pt x="4" y="56"/>
                    <a:pt x="4" y="57"/>
                    <a:pt x="4" y="58"/>
                  </a:cubicBezTo>
                  <a:cubicBezTo>
                    <a:pt x="4" y="59"/>
                    <a:pt x="3" y="62"/>
                    <a:pt x="5" y="62"/>
                  </a:cubicBezTo>
                  <a:cubicBezTo>
                    <a:pt x="8" y="64"/>
                    <a:pt x="9" y="67"/>
                    <a:pt x="11" y="69"/>
                  </a:cubicBezTo>
                  <a:cubicBezTo>
                    <a:pt x="12" y="70"/>
                    <a:pt x="12" y="71"/>
                    <a:pt x="13" y="72"/>
                  </a:cubicBezTo>
                  <a:cubicBezTo>
                    <a:pt x="14" y="72"/>
                    <a:pt x="15" y="72"/>
                    <a:pt x="16" y="72"/>
                  </a:cubicBezTo>
                  <a:cubicBezTo>
                    <a:pt x="17" y="73"/>
                    <a:pt x="18" y="73"/>
                    <a:pt x="18" y="74"/>
                  </a:cubicBezTo>
                  <a:cubicBezTo>
                    <a:pt x="18" y="75"/>
                    <a:pt x="18" y="76"/>
                    <a:pt x="19" y="76"/>
                  </a:cubicBezTo>
                  <a:cubicBezTo>
                    <a:pt x="19" y="77"/>
                    <a:pt x="20" y="76"/>
                    <a:pt x="21" y="76"/>
                  </a:cubicBezTo>
                  <a:cubicBezTo>
                    <a:pt x="22" y="76"/>
                    <a:pt x="23" y="74"/>
                    <a:pt x="23" y="74"/>
                  </a:cubicBezTo>
                  <a:cubicBezTo>
                    <a:pt x="21" y="71"/>
                    <a:pt x="20" y="70"/>
                    <a:pt x="16" y="69"/>
                  </a:cubicBezTo>
                  <a:cubicBezTo>
                    <a:pt x="15" y="69"/>
                    <a:pt x="14" y="68"/>
                    <a:pt x="13" y="67"/>
                  </a:cubicBezTo>
                  <a:cubicBezTo>
                    <a:pt x="13" y="65"/>
                    <a:pt x="14" y="67"/>
                    <a:pt x="15" y="67"/>
                  </a:cubicBezTo>
                  <a:cubicBezTo>
                    <a:pt x="14" y="67"/>
                    <a:pt x="12" y="61"/>
                    <a:pt x="12" y="60"/>
                  </a:cubicBezTo>
                  <a:cubicBezTo>
                    <a:pt x="12" y="59"/>
                    <a:pt x="12" y="59"/>
                    <a:pt x="11" y="58"/>
                  </a:cubicBezTo>
                  <a:cubicBezTo>
                    <a:pt x="10" y="58"/>
                    <a:pt x="9" y="57"/>
                    <a:pt x="9" y="56"/>
                  </a:cubicBezTo>
                  <a:cubicBezTo>
                    <a:pt x="8" y="53"/>
                    <a:pt x="10" y="50"/>
                    <a:pt x="11" y="48"/>
                  </a:cubicBezTo>
                  <a:cubicBezTo>
                    <a:pt x="11" y="46"/>
                    <a:pt x="13" y="44"/>
                    <a:pt x="13" y="43"/>
                  </a:cubicBezTo>
                  <a:cubicBezTo>
                    <a:pt x="13" y="41"/>
                    <a:pt x="12" y="37"/>
                    <a:pt x="14" y="36"/>
                  </a:cubicBezTo>
                  <a:cubicBezTo>
                    <a:pt x="17" y="36"/>
                    <a:pt x="17" y="37"/>
                    <a:pt x="17" y="40"/>
                  </a:cubicBezTo>
                  <a:cubicBezTo>
                    <a:pt x="16" y="42"/>
                    <a:pt x="20" y="41"/>
                    <a:pt x="22" y="41"/>
                  </a:cubicBezTo>
                  <a:cubicBezTo>
                    <a:pt x="23" y="41"/>
                    <a:pt x="26" y="43"/>
                    <a:pt x="27" y="44"/>
                  </a:cubicBezTo>
                  <a:cubicBezTo>
                    <a:pt x="27" y="42"/>
                    <a:pt x="25" y="41"/>
                    <a:pt x="24" y="38"/>
                  </a:cubicBezTo>
                  <a:cubicBezTo>
                    <a:pt x="24" y="36"/>
                    <a:pt x="26" y="35"/>
                    <a:pt x="28" y="33"/>
                  </a:cubicBezTo>
                  <a:cubicBezTo>
                    <a:pt x="29" y="32"/>
                    <a:pt x="32" y="32"/>
                    <a:pt x="34" y="32"/>
                  </a:cubicBezTo>
                  <a:cubicBezTo>
                    <a:pt x="36" y="32"/>
                    <a:pt x="37" y="32"/>
                    <a:pt x="38" y="33"/>
                  </a:cubicBezTo>
                  <a:cubicBezTo>
                    <a:pt x="40" y="33"/>
                    <a:pt x="39" y="32"/>
                    <a:pt x="40" y="30"/>
                  </a:cubicBezTo>
                  <a:cubicBezTo>
                    <a:pt x="41" y="30"/>
                    <a:pt x="40" y="31"/>
                    <a:pt x="40" y="30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708" name="Freeform 705">
              <a:extLst>
                <a:ext uri="{FF2B5EF4-FFF2-40B4-BE49-F238E27FC236}">
                  <a16:creationId xmlns:a16="http://schemas.microsoft.com/office/drawing/2014/main" id="{A3A77D27-97A7-E147-A76F-84DCAC1BDAB1}"/>
                </a:ext>
              </a:extLst>
            </p:cNvPr>
            <p:cNvSpPr>
              <a:spLocks/>
            </p:cNvSpPr>
            <p:nvPr/>
          </p:nvSpPr>
          <p:spPr bwMode="auto">
            <a:xfrm>
              <a:off x="5237501" y="3746715"/>
              <a:ext cx="131730" cy="269413"/>
            </a:xfrm>
            <a:custGeom>
              <a:avLst/>
              <a:gdLst>
                <a:gd name="T0" fmla="*/ 37 w 38"/>
                <a:gd name="T1" fmla="*/ 55 h 78"/>
                <a:gd name="T2" fmla="*/ 36 w 38"/>
                <a:gd name="T3" fmla="*/ 49 h 78"/>
                <a:gd name="T4" fmla="*/ 32 w 38"/>
                <a:gd name="T5" fmla="*/ 41 h 78"/>
                <a:gd name="T6" fmla="*/ 28 w 38"/>
                <a:gd name="T7" fmla="*/ 37 h 78"/>
                <a:gd name="T8" fmla="*/ 22 w 38"/>
                <a:gd name="T9" fmla="*/ 31 h 78"/>
                <a:gd name="T10" fmla="*/ 18 w 38"/>
                <a:gd name="T11" fmla="*/ 26 h 78"/>
                <a:gd name="T12" fmla="*/ 19 w 38"/>
                <a:gd name="T13" fmla="*/ 20 h 78"/>
                <a:gd name="T14" fmla="*/ 23 w 38"/>
                <a:gd name="T15" fmla="*/ 15 h 78"/>
                <a:gd name="T16" fmla="*/ 29 w 38"/>
                <a:gd name="T17" fmla="*/ 11 h 78"/>
                <a:gd name="T18" fmla="*/ 23 w 38"/>
                <a:gd name="T19" fmla="*/ 7 h 78"/>
                <a:gd name="T20" fmla="*/ 24 w 38"/>
                <a:gd name="T21" fmla="*/ 4 h 78"/>
                <a:gd name="T22" fmla="*/ 19 w 38"/>
                <a:gd name="T23" fmla="*/ 3 h 78"/>
                <a:gd name="T24" fmla="*/ 14 w 38"/>
                <a:gd name="T25" fmla="*/ 3 h 78"/>
                <a:gd name="T26" fmla="*/ 11 w 38"/>
                <a:gd name="T27" fmla="*/ 5 h 78"/>
                <a:gd name="T28" fmla="*/ 8 w 38"/>
                <a:gd name="T29" fmla="*/ 5 h 78"/>
                <a:gd name="T30" fmla="*/ 5 w 38"/>
                <a:gd name="T31" fmla="*/ 5 h 78"/>
                <a:gd name="T32" fmla="*/ 3 w 38"/>
                <a:gd name="T33" fmla="*/ 5 h 78"/>
                <a:gd name="T34" fmla="*/ 0 w 38"/>
                <a:gd name="T35" fmla="*/ 6 h 78"/>
                <a:gd name="T36" fmla="*/ 4 w 38"/>
                <a:gd name="T37" fmla="*/ 9 h 78"/>
                <a:gd name="T38" fmla="*/ 5 w 38"/>
                <a:gd name="T39" fmla="*/ 13 h 78"/>
                <a:gd name="T40" fmla="*/ 9 w 38"/>
                <a:gd name="T41" fmla="*/ 14 h 78"/>
                <a:gd name="T42" fmla="*/ 12 w 38"/>
                <a:gd name="T43" fmla="*/ 17 h 78"/>
                <a:gd name="T44" fmla="*/ 13 w 38"/>
                <a:gd name="T45" fmla="*/ 21 h 78"/>
                <a:gd name="T46" fmla="*/ 10 w 38"/>
                <a:gd name="T47" fmla="*/ 22 h 78"/>
                <a:gd name="T48" fmla="*/ 14 w 38"/>
                <a:gd name="T49" fmla="*/ 25 h 78"/>
                <a:gd name="T50" fmla="*/ 19 w 38"/>
                <a:gd name="T51" fmla="*/ 31 h 78"/>
                <a:gd name="T52" fmla="*/ 23 w 38"/>
                <a:gd name="T53" fmla="*/ 35 h 78"/>
                <a:gd name="T54" fmla="*/ 26 w 38"/>
                <a:gd name="T55" fmla="*/ 39 h 78"/>
                <a:gd name="T56" fmla="*/ 28 w 38"/>
                <a:gd name="T57" fmla="*/ 43 h 78"/>
                <a:gd name="T58" fmla="*/ 27 w 38"/>
                <a:gd name="T59" fmla="*/ 48 h 78"/>
                <a:gd name="T60" fmla="*/ 28 w 38"/>
                <a:gd name="T61" fmla="*/ 52 h 78"/>
                <a:gd name="T62" fmla="*/ 28 w 38"/>
                <a:gd name="T63" fmla="*/ 57 h 78"/>
                <a:gd name="T64" fmla="*/ 23 w 38"/>
                <a:gd name="T65" fmla="*/ 60 h 78"/>
                <a:gd name="T66" fmla="*/ 20 w 38"/>
                <a:gd name="T67" fmla="*/ 62 h 78"/>
                <a:gd name="T68" fmla="*/ 20 w 38"/>
                <a:gd name="T69" fmla="*/ 65 h 78"/>
                <a:gd name="T70" fmla="*/ 18 w 38"/>
                <a:gd name="T71" fmla="*/ 66 h 78"/>
                <a:gd name="T72" fmla="*/ 14 w 38"/>
                <a:gd name="T73" fmla="*/ 67 h 78"/>
                <a:gd name="T74" fmla="*/ 15 w 38"/>
                <a:gd name="T75" fmla="*/ 70 h 78"/>
                <a:gd name="T76" fmla="*/ 14 w 38"/>
                <a:gd name="T77" fmla="*/ 74 h 78"/>
                <a:gd name="T78" fmla="*/ 14 w 38"/>
                <a:gd name="T79" fmla="*/ 77 h 78"/>
                <a:gd name="T80" fmla="*/ 18 w 38"/>
                <a:gd name="T81" fmla="*/ 75 h 78"/>
                <a:gd name="T82" fmla="*/ 19 w 38"/>
                <a:gd name="T83" fmla="*/ 71 h 78"/>
                <a:gd name="T84" fmla="*/ 22 w 38"/>
                <a:gd name="T85" fmla="*/ 72 h 78"/>
                <a:gd name="T86" fmla="*/ 21 w 38"/>
                <a:gd name="T87" fmla="*/ 70 h 78"/>
                <a:gd name="T88" fmla="*/ 23 w 38"/>
                <a:gd name="T89" fmla="*/ 71 h 78"/>
                <a:gd name="T90" fmla="*/ 24 w 38"/>
                <a:gd name="T91" fmla="*/ 67 h 78"/>
                <a:gd name="T92" fmla="*/ 26 w 38"/>
                <a:gd name="T93" fmla="*/ 68 h 78"/>
                <a:gd name="T94" fmla="*/ 30 w 38"/>
                <a:gd name="T95" fmla="*/ 66 h 78"/>
                <a:gd name="T96" fmla="*/ 36 w 38"/>
                <a:gd name="T97" fmla="*/ 61 h 78"/>
                <a:gd name="T98" fmla="*/ 36 w 38"/>
                <a:gd name="T99" fmla="*/ 57 h 78"/>
                <a:gd name="T100" fmla="*/ 37 w 38"/>
                <a:gd name="T101" fmla="*/ 55 h 78"/>
                <a:gd name="T102" fmla="*/ 37 w 38"/>
                <a:gd name="T103" fmla="*/ 55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8" h="78">
                  <a:moveTo>
                    <a:pt x="37" y="55"/>
                  </a:moveTo>
                  <a:cubicBezTo>
                    <a:pt x="36" y="54"/>
                    <a:pt x="36" y="52"/>
                    <a:pt x="36" y="49"/>
                  </a:cubicBezTo>
                  <a:cubicBezTo>
                    <a:pt x="35" y="46"/>
                    <a:pt x="34" y="44"/>
                    <a:pt x="32" y="41"/>
                  </a:cubicBezTo>
                  <a:cubicBezTo>
                    <a:pt x="31" y="39"/>
                    <a:pt x="30" y="38"/>
                    <a:pt x="28" y="37"/>
                  </a:cubicBezTo>
                  <a:cubicBezTo>
                    <a:pt x="26" y="35"/>
                    <a:pt x="23" y="34"/>
                    <a:pt x="22" y="31"/>
                  </a:cubicBezTo>
                  <a:cubicBezTo>
                    <a:pt x="22" y="29"/>
                    <a:pt x="20" y="28"/>
                    <a:pt x="18" y="26"/>
                  </a:cubicBezTo>
                  <a:cubicBezTo>
                    <a:pt x="17" y="25"/>
                    <a:pt x="18" y="21"/>
                    <a:pt x="19" y="20"/>
                  </a:cubicBezTo>
                  <a:cubicBezTo>
                    <a:pt x="21" y="19"/>
                    <a:pt x="23" y="17"/>
                    <a:pt x="23" y="15"/>
                  </a:cubicBezTo>
                  <a:cubicBezTo>
                    <a:pt x="24" y="14"/>
                    <a:pt x="28" y="12"/>
                    <a:pt x="29" y="11"/>
                  </a:cubicBezTo>
                  <a:cubicBezTo>
                    <a:pt x="27" y="10"/>
                    <a:pt x="25" y="9"/>
                    <a:pt x="23" y="7"/>
                  </a:cubicBezTo>
                  <a:cubicBezTo>
                    <a:pt x="21" y="6"/>
                    <a:pt x="24" y="6"/>
                    <a:pt x="24" y="4"/>
                  </a:cubicBezTo>
                  <a:cubicBezTo>
                    <a:pt x="24" y="4"/>
                    <a:pt x="19" y="3"/>
                    <a:pt x="19" y="3"/>
                  </a:cubicBezTo>
                  <a:cubicBezTo>
                    <a:pt x="17" y="2"/>
                    <a:pt x="15" y="0"/>
                    <a:pt x="14" y="3"/>
                  </a:cubicBezTo>
                  <a:cubicBezTo>
                    <a:pt x="13" y="4"/>
                    <a:pt x="12" y="4"/>
                    <a:pt x="11" y="5"/>
                  </a:cubicBezTo>
                  <a:cubicBezTo>
                    <a:pt x="9" y="8"/>
                    <a:pt x="9" y="4"/>
                    <a:pt x="8" y="5"/>
                  </a:cubicBezTo>
                  <a:cubicBezTo>
                    <a:pt x="6" y="6"/>
                    <a:pt x="6" y="5"/>
                    <a:pt x="5" y="5"/>
                  </a:cubicBezTo>
                  <a:cubicBezTo>
                    <a:pt x="4" y="6"/>
                    <a:pt x="3" y="6"/>
                    <a:pt x="3" y="5"/>
                  </a:cubicBezTo>
                  <a:cubicBezTo>
                    <a:pt x="3" y="4"/>
                    <a:pt x="1" y="6"/>
                    <a:pt x="0" y="6"/>
                  </a:cubicBezTo>
                  <a:cubicBezTo>
                    <a:pt x="0" y="7"/>
                    <a:pt x="3" y="9"/>
                    <a:pt x="4" y="9"/>
                  </a:cubicBezTo>
                  <a:cubicBezTo>
                    <a:pt x="5" y="11"/>
                    <a:pt x="4" y="12"/>
                    <a:pt x="5" y="13"/>
                  </a:cubicBezTo>
                  <a:cubicBezTo>
                    <a:pt x="5" y="15"/>
                    <a:pt x="8" y="15"/>
                    <a:pt x="9" y="14"/>
                  </a:cubicBezTo>
                  <a:cubicBezTo>
                    <a:pt x="11" y="13"/>
                    <a:pt x="12" y="16"/>
                    <a:pt x="12" y="17"/>
                  </a:cubicBezTo>
                  <a:cubicBezTo>
                    <a:pt x="13" y="19"/>
                    <a:pt x="15" y="19"/>
                    <a:pt x="13" y="21"/>
                  </a:cubicBezTo>
                  <a:cubicBezTo>
                    <a:pt x="11" y="22"/>
                    <a:pt x="10" y="19"/>
                    <a:pt x="10" y="22"/>
                  </a:cubicBezTo>
                  <a:cubicBezTo>
                    <a:pt x="10" y="24"/>
                    <a:pt x="13" y="24"/>
                    <a:pt x="14" y="25"/>
                  </a:cubicBezTo>
                  <a:cubicBezTo>
                    <a:pt x="16" y="27"/>
                    <a:pt x="17" y="29"/>
                    <a:pt x="19" y="31"/>
                  </a:cubicBezTo>
                  <a:cubicBezTo>
                    <a:pt x="20" y="33"/>
                    <a:pt x="22" y="33"/>
                    <a:pt x="23" y="35"/>
                  </a:cubicBezTo>
                  <a:cubicBezTo>
                    <a:pt x="24" y="37"/>
                    <a:pt x="24" y="38"/>
                    <a:pt x="26" y="39"/>
                  </a:cubicBezTo>
                  <a:cubicBezTo>
                    <a:pt x="27" y="40"/>
                    <a:pt x="26" y="42"/>
                    <a:pt x="28" y="43"/>
                  </a:cubicBezTo>
                  <a:cubicBezTo>
                    <a:pt x="29" y="44"/>
                    <a:pt x="28" y="47"/>
                    <a:pt x="27" y="48"/>
                  </a:cubicBezTo>
                  <a:cubicBezTo>
                    <a:pt x="26" y="49"/>
                    <a:pt x="27" y="51"/>
                    <a:pt x="28" y="52"/>
                  </a:cubicBezTo>
                  <a:cubicBezTo>
                    <a:pt x="28" y="54"/>
                    <a:pt x="28" y="55"/>
                    <a:pt x="28" y="57"/>
                  </a:cubicBezTo>
                  <a:cubicBezTo>
                    <a:pt x="26" y="59"/>
                    <a:pt x="26" y="59"/>
                    <a:pt x="23" y="60"/>
                  </a:cubicBezTo>
                  <a:cubicBezTo>
                    <a:pt x="21" y="60"/>
                    <a:pt x="24" y="63"/>
                    <a:pt x="20" y="62"/>
                  </a:cubicBezTo>
                  <a:cubicBezTo>
                    <a:pt x="18" y="62"/>
                    <a:pt x="20" y="64"/>
                    <a:pt x="20" y="65"/>
                  </a:cubicBezTo>
                  <a:cubicBezTo>
                    <a:pt x="21" y="67"/>
                    <a:pt x="19" y="66"/>
                    <a:pt x="18" y="66"/>
                  </a:cubicBezTo>
                  <a:cubicBezTo>
                    <a:pt x="16" y="66"/>
                    <a:pt x="15" y="66"/>
                    <a:pt x="14" y="67"/>
                  </a:cubicBezTo>
                  <a:cubicBezTo>
                    <a:pt x="11" y="69"/>
                    <a:pt x="13" y="69"/>
                    <a:pt x="15" y="70"/>
                  </a:cubicBezTo>
                  <a:cubicBezTo>
                    <a:pt x="16" y="70"/>
                    <a:pt x="14" y="73"/>
                    <a:pt x="14" y="74"/>
                  </a:cubicBezTo>
                  <a:cubicBezTo>
                    <a:pt x="13" y="74"/>
                    <a:pt x="13" y="78"/>
                    <a:pt x="14" y="77"/>
                  </a:cubicBezTo>
                  <a:cubicBezTo>
                    <a:pt x="16" y="76"/>
                    <a:pt x="17" y="75"/>
                    <a:pt x="18" y="75"/>
                  </a:cubicBezTo>
                  <a:cubicBezTo>
                    <a:pt x="22" y="74"/>
                    <a:pt x="20" y="73"/>
                    <a:pt x="19" y="71"/>
                  </a:cubicBezTo>
                  <a:cubicBezTo>
                    <a:pt x="20" y="71"/>
                    <a:pt x="21" y="73"/>
                    <a:pt x="22" y="72"/>
                  </a:cubicBezTo>
                  <a:cubicBezTo>
                    <a:pt x="23" y="71"/>
                    <a:pt x="21" y="70"/>
                    <a:pt x="21" y="70"/>
                  </a:cubicBezTo>
                  <a:cubicBezTo>
                    <a:pt x="21" y="69"/>
                    <a:pt x="23" y="71"/>
                    <a:pt x="23" y="71"/>
                  </a:cubicBezTo>
                  <a:cubicBezTo>
                    <a:pt x="22" y="71"/>
                    <a:pt x="23" y="67"/>
                    <a:pt x="24" y="67"/>
                  </a:cubicBezTo>
                  <a:cubicBezTo>
                    <a:pt x="24" y="66"/>
                    <a:pt x="26" y="68"/>
                    <a:pt x="26" y="68"/>
                  </a:cubicBezTo>
                  <a:cubicBezTo>
                    <a:pt x="28" y="68"/>
                    <a:pt x="29" y="67"/>
                    <a:pt x="30" y="66"/>
                  </a:cubicBezTo>
                  <a:cubicBezTo>
                    <a:pt x="31" y="65"/>
                    <a:pt x="36" y="63"/>
                    <a:pt x="36" y="61"/>
                  </a:cubicBezTo>
                  <a:cubicBezTo>
                    <a:pt x="36" y="60"/>
                    <a:pt x="35" y="59"/>
                    <a:pt x="36" y="57"/>
                  </a:cubicBezTo>
                  <a:cubicBezTo>
                    <a:pt x="36" y="56"/>
                    <a:pt x="38" y="57"/>
                    <a:pt x="37" y="55"/>
                  </a:cubicBezTo>
                  <a:cubicBezTo>
                    <a:pt x="36" y="54"/>
                    <a:pt x="38" y="56"/>
                    <a:pt x="37" y="55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709" name="Freeform 706">
              <a:extLst>
                <a:ext uri="{FF2B5EF4-FFF2-40B4-BE49-F238E27FC236}">
                  <a16:creationId xmlns:a16="http://schemas.microsoft.com/office/drawing/2014/main" id="{0750D4A6-9141-824A-94CC-D12F14EB66DD}"/>
                </a:ext>
              </a:extLst>
            </p:cNvPr>
            <p:cNvSpPr>
              <a:spLocks/>
            </p:cNvSpPr>
            <p:nvPr/>
          </p:nvSpPr>
          <p:spPr bwMode="auto">
            <a:xfrm>
              <a:off x="5206920" y="3767892"/>
              <a:ext cx="127026" cy="155294"/>
            </a:xfrm>
            <a:custGeom>
              <a:avLst/>
              <a:gdLst>
                <a:gd name="T0" fmla="*/ 37 w 37"/>
                <a:gd name="T1" fmla="*/ 38 h 45"/>
                <a:gd name="T2" fmla="*/ 35 w 37"/>
                <a:gd name="T3" fmla="*/ 35 h 45"/>
                <a:gd name="T4" fmla="*/ 33 w 37"/>
                <a:gd name="T5" fmla="*/ 32 h 45"/>
                <a:gd name="T6" fmla="*/ 30 w 37"/>
                <a:gd name="T7" fmla="*/ 28 h 45"/>
                <a:gd name="T8" fmla="*/ 26 w 37"/>
                <a:gd name="T9" fmla="*/ 22 h 45"/>
                <a:gd name="T10" fmla="*/ 22 w 37"/>
                <a:gd name="T11" fmla="*/ 18 h 45"/>
                <a:gd name="T12" fmla="*/ 19 w 37"/>
                <a:gd name="T13" fmla="*/ 15 h 45"/>
                <a:gd name="T14" fmla="*/ 22 w 37"/>
                <a:gd name="T15" fmla="*/ 14 h 45"/>
                <a:gd name="T16" fmla="*/ 21 w 37"/>
                <a:gd name="T17" fmla="*/ 10 h 45"/>
                <a:gd name="T18" fmla="*/ 14 w 37"/>
                <a:gd name="T19" fmla="*/ 8 h 45"/>
                <a:gd name="T20" fmla="*/ 13 w 37"/>
                <a:gd name="T21" fmla="*/ 4 h 45"/>
                <a:gd name="T22" fmla="*/ 9 w 37"/>
                <a:gd name="T23" fmla="*/ 0 h 45"/>
                <a:gd name="T24" fmla="*/ 7 w 37"/>
                <a:gd name="T25" fmla="*/ 0 h 45"/>
                <a:gd name="T26" fmla="*/ 8 w 37"/>
                <a:gd name="T27" fmla="*/ 4 h 45"/>
                <a:gd name="T28" fmla="*/ 8 w 37"/>
                <a:gd name="T29" fmla="*/ 7 h 45"/>
                <a:gd name="T30" fmla="*/ 4 w 37"/>
                <a:gd name="T31" fmla="*/ 5 h 45"/>
                <a:gd name="T32" fmla="*/ 0 w 37"/>
                <a:gd name="T33" fmla="*/ 10 h 45"/>
                <a:gd name="T34" fmla="*/ 4 w 37"/>
                <a:gd name="T35" fmla="*/ 15 h 45"/>
                <a:gd name="T36" fmla="*/ 4 w 37"/>
                <a:gd name="T37" fmla="*/ 22 h 45"/>
                <a:gd name="T38" fmla="*/ 3 w 37"/>
                <a:gd name="T39" fmla="*/ 26 h 45"/>
                <a:gd name="T40" fmla="*/ 7 w 37"/>
                <a:gd name="T41" fmla="*/ 25 h 45"/>
                <a:gd name="T42" fmla="*/ 10 w 37"/>
                <a:gd name="T43" fmla="*/ 23 h 45"/>
                <a:gd name="T44" fmla="*/ 15 w 37"/>
                <a:gd name="T45" fmla="*/ 22 h 45"/>
                <a:gd name="T46" fmla="*/ 23 w 37"/>
                <a:gd name="T47" fmla="*/ 28 h 45"/>
                <a:gd name="T48" fmla="*/ 27 w 37"/>
                <a:gd name="T49" fmla="*/ 36 h 45"/>
                <a:gd name="T50" fmla="*/ 27 w 37"/>
                <a:gd name="T51" fmla="*/ 39 h 45"/>
                <a:gd name="T52" fmla="*/ 25 w 37"/>
                <a:gd name="T53" fmla="*/ 43 h 45"/>
                <a:gd name="T54" fmla="*/ 29 w 37"/>
                <a:gd name="T55" fmla="*/ 43 h 45"/>
                <a:gd name="T56" fmla="*/ 32 w 37"/>
                <a:gd name="T57" fmla="*/ 42 h 45"/>
                <a:gd name="T58" fmla="*/ 35 w 37"/>
                <a:gd name="T59" fmla="*/ 42 h 45"/>
                <a:gd name="T60" fmla="*/ 37 w 37"/>
                <a:gd name="T61" fmla="*/ 38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37" h="45">
                  <a:moveTo>
                    <a:pt x="37" y="38"/>
                  </a:moveTo>
                  <a:cubicBezTo>
                    <a:pt x="37" y="37"/>
                    <a:pt x="36" y="37"/>
                    <a:pt x="35" y="35"/>
                  </a:cubicBezTo>
                  <a:cubicBezTo>
                    <a:pt x="35" y="33"/>
                    <a:pt x="34" y="34"/>
                    <a:pt x="33" y="32"/>
                  </a:cubicBezTo>
                  <a:cubicBezTo>
                    <a:pt x="32" y="30"/>
                    <a:pt x="32" y="29"/>
                    <a:pt x="30" y="28"/>
                  </a:cubicBezTo>
                  <a:cubicBezTo>
                    <a:pt x="28" y="26"/>
                    <a:pt x="27" y="24"/>
                    <a:pt x="26" y="22"/>
                  </a:cubicBezTo>
                  <a:cubicBezTo>
                    <a:pt x="25" y="21"/>
                    <a:pt x="23" y="19"/>
                    <a:pt x="22" y="18"/>
                  </a:cubicBezTo>
                  <a:cubicBezTo>
                    <a:pt x="20" y="17"/>
                    <a:pt x="19" y="18"/>
                    <a:pt x="19" y="15"/>
                  </a:cubicBezTo>
                  <a:cubicBezTo>
                    <a:pt x="19" y="14"/>
                    <a:pt x="21" y="16"/>
                    <a:pt x="22" y="14"/>
                  </a:cubicBezTo>
                  <a:cubicBezTo>
                    <a:pt x="24" y="13"/>
                    <a:pt x="22" y="12"/>
                    <a:pt x="21" y="10"/>
                  </a:cubicBezTo>
                  <a:cubicBezTo>
                    <a:pt x="19" y="5"/>
                    <a:pt x="16" y="11"/>
                    <a:pt x="14" y="8"/>
                  </a:cubicBezTo>
                  <a:cubicBezTo>
                    <a:pt x="13" y="7"/>
                    <a:pt x="14" y="5"/>
                    <a:pt x="13" y="4"/>
                  </a:cubicBezTo>
                  <a:cubicBezTo>
                    <a:pt x="12" y="3"/>
                    <a:pt x="10" y="2"/>
                    <a:pt x="9" y="0"/>
                  </a:cubicBezTo>
                  <a:cubicBezTo>
                    <a:pt x="9" y="0"/>
                    <a:pt x="7" y="0"/>
                    <a:pt x="7" y="0"/>
                  </a:cubicBezTo>
                  <a:cubicBezTo>
                    <a:pt x="6" y="1"/>
                    <a:pt x="8" y="3"/>
                    <a:pt x="8" y="4"/>
                  </a:cubicBezTo>
                  <a:cubicBezTo>
                    <a:pt x="8" y="5"/>
                    <a:pt x="9" y="7"/>
                    <a:pt x="8" y="7"/>
                  </a:cubicBezTo>
                  <a:cubicBezTo>
                    <a:pt x="6" y="7"/>
                    <a:pt x="6" y="5"/>
                    <a:pt x="4" y="5"/>
                  </a:cubicBezTo>
                  <a:cubicBezTo>
                    <a:pt x="3" y="4"/>
                    <a:pt x="0" y="10"/>
                    <a:pt x="0" y="10"/>
                  </a:cubicBezTo>
                  <a:cubicBezTo>
                    <a:pt x="1" y="13"/>
                    <a:pt x="0" y="17"/>
                    <a:pt x="4" y="15"/>
                  </a:cubicBezTo>
                  <a:cubicBezTo>
                    <a:pt x="6" y="14"/>
                    <a:pt x="4" y="22"/>
                    <a:pt x="4" y="22"/>
                  </a:cubicBezTo>
                  <a:cubicBezTo>
                    <a:pt x="6" y="23"/>
                    <a:pt x="4" y="24"/>
                    <a:pt x="3" y="26"/>
                  </a:cubicBezTo>
                  <a:cubicBezTo>
                    <a:pt x="3" y="27"/>
                    <a:pt x="6" y="25"/>
                    <a:pt x="7" y="25"/>
                  </a:cubicBezTo>
                  <a:cubicBezTo>
                    <a:pt x="7" y="24"/>
                    <a:pt x="9" y="23"/>
                    <a:pt x="10" y="23"/>
                  </a:cubicBezTo>
                  <a:cubicBezTo>
                    <a:pt x="12" y="24"/>
                    <a:pt x="13" y="24"/>
                    <a:pt x="15" y="22"/>
                  </a:cubicBezTo>
                  <a:cubicBezTo>
                    <a:pt x="17" y="21"/>
                    <a:pt x="24" y="25"/>
                    <a:pt x="23" y="28"/>
                  </a:cubicBezTo>
                  <a:cubicBezTo>
                    <a:pt x="21" y="32"/>
                    <a:pt x="25" y="33"/>
                    <a:pt x="27" y="36"/>
                  </a:cubicBezTo>
                  <a:cubicBezTo>
                    <a:pt x="27" y="37"/>
                    <a:pt x="27" y="38"/>
                    <a:pt x="27" y="39"/>
                  </a:cubicBezTo>
                  <a:cubicBezTo>
                    <a:pt x="27" y="40"/>
                    <a:pt x="26" y="42"/>
                    <a:pt x="25" y="43"/>
                  </a:cubicBezTo>
                  <a:cubicBezTo>
                    <a:pt x="26" y="43"/>
                    <a:pt x="29" y="45"/>
                    <a:pt x="29" y="43"/>
                  </a:cubicBezTo>
                  <a:cubicBezTo>
                    <a:pt x="29" y="42"/>
                    <a:pt x="31" y="41"/>
                    <a:pt x="32" y="42"/>
                  </a:cubicBezTo>
                  <a:cubicBezTo>
                    <a:pt x="33" y="43"/>
                    <a:pt x="34" y="43"/>
                    <a:pt x="35" y="42"/>
                  </a:cubicBezTo>
                  <a:cubicBezTo>
                    <a:pt x="37" y="42"/>
                    <a:pt x="37" y="40"/>
                    <a:pt x="37" y="38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710" name="Freeform 707">
              <a:extLst>
                <a:ext uri="{FF2B5EF4-FFF2-40B4-BE49-F238E27FC236}">
                  <a16:creationId xmlns:a16="http://schemas.microsoft.com/office/drawing/2014/main" id="{7E7757D2-D8E6-674F-A239-40421E7E8FF1}"/>
                </a:ext>
              </a:extLst>
            </p:cNvPr>
            <p:cNvSpPr>
              <a:spLocks/>
            </p:cNvSpPr>
            <p:nvPr/>
          </p:nvSpPr>
          <p:spPr bwMode="auto">
            <a:xfrm>
              <a:off x="5751484" y="4189068"/>
              <a:ext cx="155254" cy="131765"/>
            </a:xfrm>
            <a:custGeom>
              <a:avLst/>
              <a:gdLst>
                <a:gd name="T0" fmla="*/ 45 w 45"/>
                <a:gd name="T1" fmla="*/ 29 h 38"/>
                <a:gd name="T2" fmla="*/ 45 w 45"/>
                <a:gd name="T3" fmla="*/ 26 h 38"/>
                <a:gd name="T4" fmla="*/ 45 w 45"/>
                <a:gd name="T5" fmla="*/ 24 h 38"/>
                <a:gd name="T6" fmla="*/ 45 w 45"/>
                <a:gd name="T7" fmla="*/ 15 h 38"/>
                <a:gd name="T8" fmla="*/ 45 w 45"/>
                <a:gd name="T9" fmla="*/ 6 h 38"/>
                <a:gd name="T10" fmla="*/ 35 w 45"/>
                <a:gd name="T11" fmla="*/ 3 h 38"/>
                <a:gd name="T12" fmla="*/ 30 w 45"/>
                <a:gd name="T13" fmla="*/ 0 h 38"/>
                <a:gd name="T14" fmla="*/ 26 w 45"/>
                <a:gd name="T15" fmla="*/ 3 h 38"/>
                <a:gd name="T16" fmla="*/ 22 w 45"/>
                <a:gd name="T17" fmla="*/ 5 h 38"/>
                <a:gd name="T18" fmla="*/ 18 w 45"/>
                <a:gd name="T19" fmla="*/ 10 h 38"/>
                <a:gd name="T20" fmla="*/ 14 w 45"/>
                <a:gd name="T21" fmla="*/ 8 h 38"/>
                <a:gd name="T22" fmla="*/ 11 w 45"/>
                <a:gd name="T23" fmla="*/ 5 h 38"/>
                <a:gd name="T24" fmla="*/ 9 w 45"/>
                <a:gd name="T25" fmla="*/ 6 h 38"/>
                <a:gd name="T26" fmla="*/ 7 w 45"/>
                <a:gd name="T27" fmla="*/ 5 h 38"/>
                <a:gd name="T28" fmla="*/ 4 w 45"/>
                <a:gd name="T29" fmla="*/ 6 h 38"/>
                <a:gd name="T30" fmla="*/ 0 w 45"/>
                <a:gd name="T31" fmla="*/ 7 h 38"/>
                <a:gd name="T32" fmla="*/ 3 w 45"/>
                <a:gd name="T33" fmla="*/ 8 h 38"/>
                <a:gd name="T34" fmla="*/ 4 w 45"/>
                <a:gd name="T35" fmla="*/ 11 h 38"/>
                <a:gd name="T36" fmla="*/ 7 w 45"/>
                <a:gd name="T37" fmla="*/ 14 h 38"/>
                <a:gd name="T38" fmla="*/ 9 w 45"/>
                <a:gd name="T39" fmla="*/ 8 h 38"/>
                <a:gd name="T40" fmla="*/ 10 w 45"/>
                <a:gd name="T41" fmla="*/ 12 h 38"/>
                <a:gd name="T42" fmla="*/ 15 w 45"/>
                <a:gd name="T43" fmla="*/ 12 h 38"/>
                <a:gd name="T44" fmla="*/ 18 w 45"/>
                <a:gd name="T45" fmla="*/ 15 h 38"/>
                <a:gd name="T46" fmla="*/ 27 w 45"/>
                <a:gd name="T47" fmla="*/ 19 h 38"/>
                <a:gd name="T48" fmla="*/ 32 w 45"/>
                <a:gd name="T49" fmla="*/ 22 h 38"/>
                <a:gd name="T50" fmla="*/ 34 w 45"/>
                <a:gd name="T51" fmla="*/ 26 h 38"/>
                <a:gd name="T52" fmla="*/ 36 w 45"/>
                <a:gd name="T53" fmla="*/ 27 h 38"/>
                <a:gd name="T54" fmla="*/ 34 w 45"/>
                <a:gd name="T55" fmla="*/ 28 h 38"/>
                <a:gd name="T56" fmla="*/ 36 w 45"/>
                <a:gd name="T57" fmla="*/ 29 h 38"/>
                <a:gd name="T58" fmla="*/ 35 w 45"/>
                <a:gd name="T59" fmla="*/ 30 h 38"/>
                <a:gd name="T60" fmla="*/ 32 w 45"/>
                <a:gd name="T61" fmla="*/ 31 h 38"/>
                <a:gd name="T62" fmla="*/ 29 w 45"/>
                <a:gd name="T63" fmla="*/ 34 h 38"/>
                <a:gd name="T64" fmla="*/ 34 w 45"/>
                <a:gd name="T65" fmla="*/ 35 h 38"/>
                <a:gd name="T66" fmla="*/ 36 w 45"/>
                <a:gd name="T67" fmla="*/ 31 h 38"/>
                <a:gd name="T68" fmla="*/ 36 w 45"/>
                <a:gd name="T69" fmla="*/ 33 h 38"/>
                <a:gd name="T70" fmla="*/ 40 w 45"/>
                <a:gd name="T71" fmla="*/ 32 h 38"/>
                <a:gd name="T72" fmla="*/ 45 w 45"/>
                <a:gd name="T73" fmla="*/ 38 h 38"/>
                <a:gd name="T74" fmla="*/ 45 w 45"/>
                <a:gd name="T75" fmla="*/ 29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5" h="38">
                  <a:moveTo>
                    <a:pt x="45" y="29"/>
                  </a:moveTo>
                  <a:cubicBezTo>
                    <a:pt x="45" y="28"/>
                    <a:pt x="44" y="27"/>
                    <a:pt x="45" y="26"/>
                  </a:cubicBezTo>
                  <a:cubicBezTo>
                    <a:pt x="45" y="25"/>
                    <a:pt x="45" y="25"/>
                    <a:pt x="45" y="24"/>
                  </a:cubicBezTo>
                  <a:cubicBezTo>
                    <a:pt x="45" y="21"/>
                    <a:pt x="45" y="18"/>
                    <a:pt x="45" y="15"/>
                  </a:cubicBezTo>
                  <a:cubicBezTo>
                    <a:pt x="45" y="12"/>
                    <a:pt x="45" y="9"/>
                    <a:pt x="45" y="6"/>
                  </a:cubicBezTo>
                  <a:cubicBezTo>
                    <a:pt x="45" y="6"/>
                    <a:pt x="36" y="3"/>
                    <a:pt x="35" y="3"/>
                  </a:cubicBezTo>
                  <a:cubicBezTo>
                    <a:pt x="33" y="2"/>
                    <a:pt x="32" y="1"/>
                    <a:pt x="30" y="0"/>
                  </a:cubicBezTo>
                  <a:cubicBezTo>
                    <a:pt x="27" y="0"/>
                    <a:pt x="27" y="2"/>
                    <a:pt x="26" y="3"/>
                  </a:cubicBezTo>
                  <a:cubicBezTo>
                    <a:pt x="26" y="4"/>
                    <a:pt x="23" y="4"/>
                    <a:pt x="22" y="5"/>
                  </a:cubicBezTo>
                  <a:cubicBezTo>
                    <a:pt x="21" y="7"/>
                    <a:pt x="20" y="9"/>
                    <a:pt x="18" y="10"/>
                  </a:cubicBezTo>
                  <a:cubicBezTo>
                    <a:pt x="16" y="11"/>
                    <a:pt x="14" y="10"/>
                    <a:pt x="14" y="8"/>
                  </a:cubicBezTo>
                  <a:cubicBezTo>
                    <a:pt x="13" y="6"/>
                    <a:pt x="12" y="6"/>
                    <a:pt x="11" y="5"/>
                  </a:cubicBezTo>
                  <a:cubicBezTo>
                    <a:pt x="11" y="3"/>
                    <a:pt x="10" y="5"/>
                    <a:pt x="9" y="6"/>
                  </a:cubicBezTo>
                  <a:cubicBezTo>
                    <a:pt x="8" y="6"/>
                    <a:pt x="7" y="5"/>
                    <a:pt x="7" y="5"/>
                  </a:cubicBezTo>
                  <a:cubicBezTo>
                    <a:pt x="6" y="5"/>
                    <a:pt x="5" y="6"/>
                    <a:pt x="4" y="6"/>
                  </a:cubicBezTo>
                  <a:cubicBezTo>
                    <a:pt x="4" y="7"/>
                    <a:pt x="0" y="6"/>
                    <a:pt x="0" y="7"/>
                  </a:cubicBezTo>
                  <a:cubicBezTo>
                    <a:pt x="0" y="8"/>
                    <a:pt x="2" y="8"/>
                    <a:pt x="3" y="8"/>
                  </a:cubicBezTo>
                  <a:cubicBezTo>
                    <a:pt x="4" y="9"/>
                    <a:pt x="4" y="10"/>
                    <a:pt x="4" y="11"/>
                  </a:cubicBezTo>
                  <a:cubicBezTo>
                    <a:pt x="4" y="13"/>
                    <a:pt x="7" y="13"/>
                    <a:pt x="7" y="14"/>
                  </a:cubicBezTo>
                  <a:cubicBezTo>
                    <a:pt x="7" y="12"/>
                    <a:pt x="7" y="9"/>
                    <a:pt x="9" y="8"/>
                  </a:cubicBezTo>
                  <a:cubicBezTo>
                    <a:pt x="7" y="9"/>
                    <a:pt x="8" y="11"/>
                    <a:pt x="10" y="12"/>
                  </a:cubicBezTo>
                  <a:cubicBezTo>
                    <a:pt x="12" y="13"/>
                    <a:pt x="13" y="13"/>
                    <a:pt x="15" y="12"/>
                  </a:cubicBezTo>
                  <a:cubicBezTo>
                    <a:pt x="12" y="13"/>
                    <a:pt x="17" y="15"/>
                    <a:pt x="18" y="15"/>
                  </a:cubicBezTo>
                  <a:cubicBezTo>
                    <a:pt x="21" y="16"/>
                    <a:pt x="24" y="18"/>
                    <a:pt x="27" y="19"/>
                  </a:cubicBezTo>
                  <a:cubicBezTo>
                    <a:pt x="29" y="20"/>
                    <a:pt x="31" y="21"/>
                    <a:pt x="32" y="22"/>
                  </a:cubicBezTo>
                  <a:cubicBezTo>
                    <a:pt x="32" y="24"/>
                    <a:pt x="33" y="25"/>
                    <a:pt x="34" y="26"/>
                  </a:cubicBezTo>
                  <a:cubicBezTo>
                    <a:pt x="34" y="26"/>
                    <a:pt x="36" y="27"/>
                    <a:pt x="36" y="27"/>
                  </a:cubicBezTo>
                  <a:cubicBezTo>
                    <a:pt x="36" y="27"/>
                    <a:pt x="34" y="28"/>
                    <a:pt x="34" y="28"/>
                  </a:cubicBezTo>
                  <a:cubicBezTo>
                    <a:pt x="34" y="28"/>
                    <a:pt x="36" y="28"/>
                    <a:pt x="36" y="29"/>
                  </a:cubicBezTo>
                  <a:cubicBezTo>
                    <a:pt x="36" y="28"/>
                    <a:pt x="35" y="29"/>
                    <a:pt x="35" y="30"/>
                  </a:cubicBezTo>
                  <a:cubicBezTo>
                    <a:pt x="34" y="31"/>
                    <a:pt x="33" y="30"/>
                    <a:pt x="32" y="31"/>
                  </a:cubicBezTo>
                  <a:cubicBezTo>
                    <a:pt x="31" y="31"/>
                    <a:pt x="28" y="34"/>
                    <a:pt x="29" y="34"/>
                  </a:cubicBezTo>
                  <a:cubicBezTo>
                    <a:pt x="30" y="35"/>
                    <a:pt x="32" y="35"/>
                    <a:pt x="34" y="35"/>
                  </a:cubicBezTo>
                  <a:cubicBezTo>
                    <a:pt x="34" y="34"/>
                    <a:pt x="35" y="30"/>
                    <a:pt x="36" y="31"/>
                  </a:cubicBezTo>
                  <a:cubicBezTo>
                    <a:pt x="36" y="32"/>
                    <a:pt x="33" y="33"/>
                    <a:pt x="36" y="33"/>
                  </a:cubicBezTo>
                  <a:cubicBezTo>
                    <a:pt x="38" y="34"/>
                    <a:pt x="39" y="34"/>
                    <a:pt x="40" y="32"/>
                  </a:cubicBezTo>
                  <a:cubicBezTo>
                    <a:pt x="39" y="34"/>
                    <a:pt x="44" y="37"/>
                    <a:pt x="45" y="38"/>
                  </a:cubicBezTo>
                  <a:cubicBezTo>
                    <a:pt x="45" y="35"/>
                    <a:pt x="45" y="32"/>
                    <a:pt x="45" y="29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711" name="Freeform 708">
              <a:extLst>
                <a:ext uri="{FF2B5EF4-FFF2-40B4-BE49-F238E27FC236}">
                  <a16:creationId xmlns:a16="http://schemas.microsoft.com/office/drawing/2014/main" id="{A238EA26-50BA-AB48-B3C0-A25674AB0B0F}"/>
                </a:ext>
              </a:extLst>
            </p:cNvPr>
            <p:cNvSpPr>
              <a:spLocks/>
            </p:cNvSpPr>
            <p:nvPr/>
          </p:nvSpPr>
          <p:spPr bwMode="auto">
            <a:xfrm>
              <a:off x="5903210" y="4210246"/>
              <a:ext cx="176425" cy="141176"/>
            </a:xfrm>
            <a:custGeom>
              <a:avLst/>
              <a:gdLst>
                <a:gd name="T0" fmla="*/ 50 w 51"/>
                <a:gd name="T1" fmla="*/ 39 h 41"/>
                <a:gd name="T2" fmla="*/ 45 w 51"/>
                <a:gd name="T3" fmla="*/ 37 h 41"/>
                <a:gd name="T4" fmla="*/ 47 w 51"/>
                <a:gd name="T5" fmla="*/ 36 h 41"/>
                <a:gd name="T6" fmla="*/ 42 w 51"/>
                <a:gd name="T7" fmla="*/ 34 h 41"/>
                <a:gd name="T8" fmla="*/ 38 w 51"/>
                <a:gd name="T9" fmla="*/ 30 h 41"/>
                <a:gd name="T10" fmla="*/ 37 w 51"/>
                <a:gd name="T11" fmla="*/ 28 h 41"/>
                <a:gd name="T12" fmla="*/ 34 w 51"/>
                <a:gd name="T13" fmla="*/ 26 h 41"/>
                <a:gd name="T14" fmla="*/ 29 w 51"/>
                <a:gd name="T15" fmla="*/ 21 h 41"/>
                <a:gd name="T16" fmla="*/ 34 w 51"/>
                <a:gd name="T17" fmla="*/ 21 h 41"/>
                <a:gd name="T18" fmla="*/ 34 w 51"/>
                <a:gd name="T19" fmla="*/ 18 h 41"/>
                <a:gd name="T20" fmla="*/ 31 w 51"/>
                <a:gd name="T21" fmla="*/ 17 h 41"/>
                <a:gd name="T22" fmla="*/ 25 w 51"/>
                <a:gd name="T23" fmla="*/ 12 h 41"/>
                <a:gd name="T24" fmla="*/ 19 w 51"/>
                <a:gd name="T25" fmla="*/ 7 h 41"/>
                <a:gd name="T26" fmla="*/ 16 w 51"/>
                <a:gd name="T27" fmla="*/ 6 h 41"/>
                <a:gd name="T28" fmla="*/ 13 w 51"/>
                <a:gd name="T29" fmla="*/ 4 h 41"/>
                <a:gd name="T30" fmla="*/ 8 w 51"/>
                <a:gd name="T31" fmla="*/ 2 h 41"/>
                <a:gd name="T32" fmla="*/ 1 w 51"/>
                <a:gd name="T33" fmla="*/ 0 h 41"/>
                <a:gd name="T34" fmla="*/ 1 w 51"/>
                <a:gd name="T35" fmla="*/ 10 h 41"/>
                <a:gd name="T36" fmla="*/ 1 w 51"/>
                <a:gd name="T37" fmla="*/ 20 h 41"/>
                <a:gd name="T38" fmla="*/ 1 w 51"/>
                <a:gd name="T39" fmla="*/ 25 h 41"/>
                <a:gd name="T40" fmla="*/ 1 w 51"/>
                <a:gd name="T41" fmla="*/ 30 h 41"/>
                <a:gd name="T42" fmla="*/ 4 w 51"/>
                <a:gd name="T43" fmla="*/ 33 h 41"/>
                <a:gd name="T44" fmla="*/ 13 w 51"/>
                <a:gd name="T45" fmla="*/ 31 h 41"/>
                <a:gd name="T46" fmla="*/ 9 w 51"/>
                <a:gd name="T47" fmla="*/ 28 h 41"/>
                <a:gd name="T48" fmla="*/ 14 w 51"/>
                <a:gd name="T49" fmla="*/ 30 h 41"/>
                <a:gd name="T50" fmla="*/ 13 w 51"/>
                <a:gd name="T51" fmla="*/ 26 h 41"/>
                <a:gd name="T52" fmla="*/ 15 w 51"/>
                <a:gd name="T53" fmla="*/ 27 h 41"/>
                <a:gd name="T54" fmla="*/ 18 w 51"/>
                <a:gd name="T55" fmla="*/ 25 h 41"/>
                <a:gd name="T56" fmla="*/ 26 w 51"/>
                <a:gd name="T57" fmla="*/ 27 h 41"/>
                <a:gd name="T58" fmla="*/ 31 w 51"/>
                <a:gd name="T59" fmla="*/ 33 h 41"/>
                <a:gd name="T60" fmla="*/ 36 w 51"/>
                <a:gd name="T61" fmla="*/ 38 h 41"/>
                <a:gd name="T62" fmla="*/ 45 w 51"/>
                <a:gd name="T63" fmla="*/ 40 h 41"/>
                <a:gd name="T64" fmla="*/ 48 w 51"/>
                <a:gd name="T65" fmla="*/ 40 h 41"/>
                <a:gd name="T66" fmla="*/ 50 w 51"/>
                <a:gd name="T67" fmla="*/ 39 h 41"/>
                <a:gd name="T68" fmla="*/ 50 w 51"/>
                <a:gd name="T69" fmla="*/ 39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51" h="41">
                  <a:moveTo>
                    <a:pt x="50" y="39"/>
                  </a:moveTo>
                  <a:cubicBezTo>
                    <a:pt x="48" y="38"/>
                    <a:pt x="46" y="38"/>
                    <a:pt x="45" y="37"/>
                  </a:cubicBezTo>
                  <a:cubicBezTo>
                    <a:pt x="44" y="36"/>
                    <a:pt x="46" y="35"/>
                    <a:pt x="47" y="36"/>
                  </a:cubicBezTo>
                  <a:cubicBezTo>
                    <a:pt x="45" y="35"/>
                    <a:pt x="42" y="36"/>
                    <a:pt x="42" y="34"/>
                  </a:cubicBezTo>
                  <a:cubicBezTo>
                    <a:pt x="42" y="32"/>
                    <a:pt x="39" y="32"/>
                    <a:pt x="38" y="30"/>
                  </a:cubicBezTo>
                  <a:cubicBezTo>
                    <a:pt x="37" y="29"/>
                    <a:pt x="38" y="29"/>
                    <a:pt x="37" y="28"/>
                  </a:cubicBezTo>
                  <a:cubicBezTo>
                    <a:pt x="36" y="27"/>
                    <a:pt x="35" y="27"/>
                    <a:pt x="34" y="26"/>
                  </a:cubicBezTo>
                  <a:cubicBezTo>
                    <a:pt x="34" y="26"/>
                    <a:pt x="30" y="21"/>
                    <a:pt x="29" y="21"/>
                  </a:cubicBezTo>
                  <a:cubicBezTo>
                    <a:pt x="30" y="20"/>
                    <a:pt x="33" y="21"/>
                    <a:pt x="34" y="21"/>
                  </a:cubicBezTo>
                  <a:cubicBezTo>
                    <a:pt x="36" y="21"/>
                    <a:pt x="35" y="20"/>
                    <a:pt x="34" y="18"/>
                  </a:cubicBezTo>
                  <a:cubicBezTo>
                    <a:pt x="34" y="17"/>
                    <a:pt x="32" y="17"/>
                    <a:pt x="31" y="17"/>
                  </a:cubicBezTo>
                  <a:cubicBezTo>
                    <a:pt x="28" y="15"/>
                    <a:pt x="26" y="14"/>
                    <a:pt x="25" y="12"/>
                  </a:cubicBezTo>
                  <a:cubicBezTo>
                    <a:pt x="24" y="10"/>
                    <a:pt x="21" y="8"/>
                    <a:pt x="19" y="7"/>
                  </a:cubicBezTo>
                  <a:cubicBezTo>
                    <a:pt x="18" y="6"/>
                    <a:pt x="17" y="6"/>
                    <a:pt x="16" y="6"/>
                  </a:cubicBezTo>
                  <a:cubicBezTo>
                    <a:pt x="15" y="6"/>
                    <a:pt x="14" y="4"/>
                    <a:pt x="13" y="4"/>
                  </a:cubicBezTo>
                  <a:cubicBezTo>
                    <a:pt x="12" y="3"/>
                    <a:pt x="10" y="3"/>
                    <a:pt x="8" y="2"/>
                  </a:cubicBezTo>
                  <a:cubicBezTo>
                    <a:pt x="6" y="2"/>
                    <a:pt x="4" y="0"/>
                    <a:pt x="1" y="0"/>
                  </a:cubicBezTo>
                  <a:cubicBezTo>
                    <a:pt x="1" y="3"/>
                    <a:pt x="1" y="7"/>
                    <a:pt x="1" y="10"/>
                  </a:cubicBezTo>
                  <a:cubicBezTo>
                    <a:pt x="1" y="13"/>
                    <a:pt x="2" y="17"/>
                    <a:pt x="1" y="20"/>
                  </a:cubicBezTo>
                  <a:cubicBezTo>
                    <a:pt x="0" y="21"/>
                    <a:pt x="1" y="23"/>
                    <a:pt x="1" y="25"/>
                  </a:cubicBezTo>
                  <a:cubicBezTo>
                    <a:pt x="1" y="27"/>
                    <a:pt x="1" y="28"/>
                    <a:pt x="1" y="30"/>
                  </a:cubicBezTo>
                  <a:cubicBezTo>
                    <a:pt x="1" y="33"/>
                    <a:pt x="2" y="33"/>
                    <a:pt x="4" y="33"/>
                  </a:cubicBezTo>
                  <a:cubicBezTo>
                    <a:pt x="7" y="33"/>
                    <a:pt x="10" y="33"/>
                    <a:pt x="13" y="31"/>
                  </a:cubicBezTo>
                  <a:cubicBezTo>
                    <a:pt x="14" y="31"/>
                    <a:pt x="9" y="28"/>
                    <a:pt x="9" y="28"/>
                  </a:cubicBezTo>
                  <a:cubicBezTo>
                    <a:pt x="10" y="28"/>
                    <a:pt x="14" y="31"/>
                    <a:pt x="14" y="30"/>
                  </a:cubicBezTo>
                  <a:cubicBezTo>
                    <a:pt x="14" y="29"/>
                    <a:pt x="13" y="28"/>
                    <a:pt x="13" y="26"/>
                  </a:cubicBezTo>
                  <a:cubicBezTo>
                    <a:pt x="13" y="26"/>
                    <a:pt x="16" y="28"/>
                    <a:pt x="15" y="27"/>
                  </a:cubicBezTo>
                  <a:cubicBezTo>
                    <a:pt x="15" y="25"/>
                    <a:pt x="17" y="25"/>
                    <a:pt x="18" y="25"/>
                  </a:cubicBezTo>
                  <a:cubicBezTo>
                    <a:pt x="19" y="25"/>
                    <a:pt x="26" y="28"/>
                    <a:pt x="26" y="27"/>
                  </a:cubicBezTo>
                  <a:cubicBezTo>
                    <a:pt x="26" y="29"/>
                    <a:pt x="30" y="31"/>
                    <a:pt x="31" y="33"/>
                  </a:cubicBezTo>
                  <a:cubicBezTo>
                    <a:pt x="32" y="35"/>
                    <a:pt x="34" y="38"/>
                    <a:pt x="36" y="38"/>
                  </a:cubicBezTo>
                  <a:cubicBezTo>
                    <a:pt x="39" y="38"/>
                    <a:pt x="42" y="39"/>
                    <a:pt x="45" y="40"/>
                  </a:cubicBezTo>
                  <a:cubicBezTo>
                    <a:pt x="46" y="40"/>
                    <a:pt x="48" y="41"/>
                    <a:pt x="48" y="40"/>
                  </a:cubicBezTo>
                  <a:cubicBezTo>
                    <a:pt x="48" y="39"/>
                    <a:pt x="51" y="39"/>
                    <a:pt x="50" y="39"/>
                  </a:cubicBezTo>
                  <a:cubicBezTo>
                    <a:pt x="49" y="38"/>
                    <a:pt x="51" y="39"/>
                    <a:pt x="50" y="39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712" name="Freeform 709">
              <a:extLst>
                <a:ext uri="{FF2B5EF4-FFF2-40B4-BE49-F238E27FC236}">
                  <a16:creationId xmlns:a16="http://schemas.microsoft.com/office/drawing/2014/main" id="{6BB54E00-2833-C84F-B4A7-5746AC248A2E}"/>
                </a:ext>
              </a:extLst>
            </p:cNvPr>
            <p:cNvSpPr>
              <a:spLocks/>
            </p:cNvSpPr>
            <p:nvPr/>
          </p:nvSpPr>
          <p:spPr bwMode="auto">
            <a:xfrm>
              <a:off x="5355117" y="4082010"/>
              <a:ext cx="176425" cy="155294"/>
            </a:xfrm>
            <a:custGeom>
              <a:avLst/>
              <a:gdLst>
                <a:gd name="T0" fmla="*/ 33 w 51"/>
                <a:gd name="T1" fmla="*/ 5 h 45"/>
                <a:gd name="T2" fmla="*/ 29 w 51"/>
                <a:gd name="T3" fmla="*/ 13 h 45"/>
                <a:gd name="T4" fmla="*/ 20 w 51"/>
                <a:gd name="T5" fmla="*/ 16 h 45"/>
                <a:gd name="T6" fmla="*/ 15 w 51"/>
                <a:gd name="T7" fmla="*/ 18 h 45"/>
                <a:gd name="T8" fmla="*/ 10 w 51"/>
                <a:gd name="T9" fmla="*/ 19 h 45"/>
                <a:gd name="T10" fmla="*/ 7 w 51"/>
                <a:gd name="T11" fmla="*/ 18 h 45"/>
                <a:gd name="T12" fmla="*/ 3 w 51"/>
                <a:gd name="T13" fmla="*/ 14 h 45"/>
                <a:gd name="T14" fmla="*/ 0 w 51"/>
                <a:gd name="T15" fmla="*/ 20 h 45"/>
                <a:gd name="T16" fmla="*/ 4 w 51"/>
                <a:gd name="T17" fmla="*/ 29 h 45"/>
                <a:gd name="T18" fmla="*/ 8 w 51"/>
                <a:gd name="T19" fmla="*/ 37 h 45"/>
                <a:gd name="T20" fmla="*/ 13 w 51"/>
                <a:gd name="T21" fmla="*/ 39 h 45"/>
                <a:gd name="T22" fmla="*/ 14 w 51"/>
                <a:gd name="T23" fmla="*/ 41 h 45"/>
                <a:gd name="T24" fmla="*/ 19 w 51"/>
                <a:gd name="T25" fmla="*/ 41 h 45"/>
                <a:gd name="T26" fmla="*/ 21 w 51"/>
                <a:gd name="T27" fmla="*/ 39 h 45"/>
                <a:gd name="T28" fmla="*/ 25 w 51"/>
                <a:gd name="T29" fmla="*/ 40 h 45"/>
                <a:gd name="T30" fmla="*/ 28 w 51"/>
                <a:gd name="T31" fmla="*/ 40 h 45"/>
                <a:gd name="T32" fmla="*/ 31 w 51"/>
                <a:gd name="T33" fmla="*/ 43 h 45"/>
                <a:gd name="T34" fmla="*/ 34 w 51"/>
                <a:gd name="T35" fmla="*/ 42 h 45"/>
                <a:gd name="T36" fmla="*/ 36 w 51"/>
                <a:gd name="T37" fmla="*/ 43 h 45"/>
                <a:gd name="T38" fmla="*/ 37 w 51"/>
                <a:gd name="T39" fmla="*/ 37 h 45"/>
                <a:gd name="T40" fmla="*/ 37 w 51"/>
                <a:gd name="T41" fmla="*/ 33 h 45"/>
                <a:gd name="T42" fmla="*/ 39 w 51"/>
                <a:gd name="T43" fmla="*/ 30 h 45"/>
                <a:gd name="T44" fmla="*/ 42 w 51"/>
                <a:gd name="T45" fmla="*/ 24 h 45"/>
                <a:gd name="T46" fmla="*/ 47 w 51"/>
                <a:gd name="T47" fmla="*/ 19 h 45"/>
                <a:gd name="T48" fmla="*/ 49 w 51"/>
                <a:gd name="T49" fmla="*/ 18 h 45"/>
                <a:gd name="T50" fmla="*/ 45 w 51"/>
                <a:gd name="T51" fmla="*/ 13 h 45"/>
                <a:gd name="T52" fmla="*/ 42 w 51"/>
                <a:gd name="T53" fmla="*/ 7 h 45"/>
                <a:gd name="T54" fmla="*/ 44 w 51"/>
                <a:gd name="T55" fmla="*/ 6 h 45"/>
                <a:gd name="T56" fmla="*/ 44 w 51"/>
                <a:gd name="T57" fmla="*/ 3 h 45"/>
                <a:gd name="T58" fmla="*/ 33 w 51"/>
                <a:gd name="T59" fmla="*/ 5 h 45"/>
                <a:gd name="T60" fmla="*/ 33 w 51"/>
                <a:gd name="T61" fmla="*/ 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51" h="45">
                  <a:moveTo>
                    <a:pt x="33" y="5"/>
                  </a:moveTo>
                  <a:cubicBezTo>
                    <a:pt x="32" y="8"/>
                    <a:pt x="31" y="10"/>
                    <a:pt x="29" y="13"/>
                  </a:cubicBezTo>
                  <a:cubicBezTo>
                    <a:pt x="28" y="17"/>
                    <a:pt x="23" y="17"/>
                    <a:pt x="20" y="16"/>
                  </a:cubicBezTo>
                  <a:cubicBezTo>
                    <a:pt x="18" y="15"/>
                    <a:pt x="16" y="17"/>
                    <a:pt x="15" y="18"/>
                  </a:cubicBezTo>
                  <a:cubicBezTo>
                    <a:pt x="14" y="19"/>
                    <a:pt x="11" y="18"/>
                    <a:pt x="10" y="19"/>
                  </a:cubicBezTo>
                  <a:cubicBezTo>
                    <a:pt x="8" y="20"/>
                    <a:pt x="8" y="20"/>
                    <a:pt x="7" y="18"/>
                  </a:cubicBezTo>
                  <a:cubicBezTo>
                    <a:pt x="5" y="17"/>
                    <a:pt x="4" y="16"/>
                    <a:pt x="3" y="14"/>
                  </a:cubicBezTo>
                  <a:cubicBezTo>
                    <a:pt x="2" y="13"/>
                    <a:pt x="0" y="19"/>
                    <a:pt x="0" y="20"/>
                  </a:cubicBezTo>
                  <a:cubicBezTo>
                    <a:pt x="0" y="23"/>
                    <a:pt x="3" y="26"/>
                    <a:pt x="4" y="29"/>
                  </a:cubicBezTo>
                  <a:cubicBezTo>
                    <a:pt x="6" y="32"/>
                    <a:pt x="5" y="35"/>
                    <a:pt x="8" y="37"/>
                  </a:cubicBezTo>
                  <a:cubicBezTo>
                    <a:pt x="10" y="38"/>
                    <a:pt x="12" y="39"/>
                    <a:pt x="13" y="39"/>
                  </a:cubicBezTo>
                  <a:cubicBezTo>
                    <a:pt x="16" y="38"/>
                    <a:pt x="13" y="40"/>
                    <a:pt x="14" y="41"/>
                  </a:cubicBezTo>
                  <a:cubicBezTo>
                    <a:pt x="15" y="41"/>
                    <a:pt x="18" y="41"/>
                    <a:pt x="19" y="41"/>
                  </a:cubicBezTo>
                  <a:cubicBezTo>
                    <a:pt x="20" y="40"/>
                    <a:pt x="20" y="38"/>
                    <a:pt x="21" y="39"/>
                  </a:cubicBezTo>
                  <a:cubicBezTo>
                    <a:pt x="22" y="40"/>
                    <a:pt x="24" y="41"/>
                    <a:pt x="25" y="40"/>
                  </a:cubicBezTo>
                  <a:cubicBezTo>
                    <a:pt x="26" y="40"/>
                    <a:pt x="28" y="39"/>
                    <a:pt x="28" y="40"/>
                  </a:cubicBezTo>
                  <a:cubicBezTo>
                    <a:pt x="29" y="43"/>
                    <a:pt x="27" y="45"/>
                    <a:pt x="31" y="43"/>
                  </a:cubicBezTo>
                  <a:cubicBezTo>
                    <a:pt x="32" y="43"/>
                    <a:pt x="33" y="42"/>
                    <a:pt x="34" y="42"/>
                  </a:cubicBezTo>
                  <a:cubicBezTo>
                    <a:pt x="35" y="42"/>
                    <a:pt x="36" y="43"/>
                    <a:pt x="36" y="43"/>
                  </a:cubicBezTo>
                  <a:cubicBezTo>
                    <a:pt x="37" y="41"/>
                    <a:pt x="35" y="39"/>
                    <a:pt x="37" y="37"/>
                  </a:cubicBezTo>
                  <a:cubicBezTo>
                    <a:pt x="38" y="36"/>
                    <a:pt x="37" y="35"/>
                    <a:pt x="37" y="33"/>
                  </a:cubicBezTo>
                  <a:cubicBezTo>
                    <a:pt x="37" y="32"/>
                    <a:pt x="38" y="31"/>
                    <a:pt x="39" y="30"/>
                  </a:cubicBezTo>
                  <a:cubicBezTo>
                    <a:pt x="41" y="28"/>
                    <a:pt x="43" y="27"/>
                    <a:pt x="42" y="24"/>
                  </a:cubicBezTo>
                  <a:cubicBezTo>
                    <a:pt x="42" y="22"/>
                    <a:pt x="45" y="18"/>
                    <a:pt x="47" y="19"/>
                  </a:cubicBezTo>
                  <a:cubicBezTo>
                    <a:pt x="48" y="20"/>
                    <a:pt x="51" y="19"/>
                    <a:pt x="49" y="18"/>
                  </a:cubicBezTo>
                  <a:cubicBezTo>
                    <a:pt x="48" y="16"/>
                    <a:pt x="45" y="15"/>
                    <a:pt x="45" y="13"/>
                  </a:cubicBezTo>
                  <a:cubicBezTo>
                    <a:pt x="45" y="11"/>
                    <a:pt x="43" y="9"/>
                    <a:pt x="42" y="7"/>
                  </a:cubicBezTo>
                  <a:cubicBezTo>
                    <a:pt x="41" y="4"/>
                    <a:pt x="44" y="7"/>
                    <a:pt x="44" y="6"/>
                  </a:cubicBezTo>
                  <a:cubicBezTo>
                    <a:pt x="45" y="5"/>
                    <a:pt x="41" y="4"/>
                    <a:pt x="44" y="3"/>
                  </a:cubicBezTo>
                  <a:cubicBezTo>
                    <a:pt x="40" y="2"/>
                    <a:pt x="34" y="0"/>
                    <a:pt x="33" y="5"/>
                  </a:cubicBezTo>
                  <a:cubicBezTo>
                    <a:pt x="32" y="7"/>
                    <a:pt x="34" y="3"/>
                    <a:pt x="33" y="5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713" name="Freeform 710">
              <a:extLst>
                <a:ext uri="{FF2B5EF4-FFF2-40B4-BE49-F238E27FC236}">
                  <a16:creationId xmlns:a16="http://schemas.microsoft.com/office/drawing/2014/main" id="{EF622F28-82F7-3A49-AF81-98D90E45361D}"/>
                </a:ext>
              </a:extLst>
            </p:cNvPr>
            <p:cNvSpPr>
              <a:spLocks/>
            </p:cNvSpPr>
            <p:nvPr/>
          </p:nvSpPr>
          <p:spPr bwMode="auto">
            <a:xfrm>
              <a:off x="5365702" y="4040832"/>
              <a:ext cx="169368" cy="110589"/>
            </a:xfrm>
            <a:custGeom>
              <a:avLst/>
              <a:gdLst>
                <a:gd name="T0" fmla="*/ 45 w 49"/>
                <a:gd name="T1" fmla="*/ 10 h 32"/>
                <a:gd name="T2" fmla="*/ 47 w 49"/>
                <a:gd name="T3" fmla="*/ 8 h 32"/>
                <a:gd name="T4" fmla="*/ 43 w 49"/>
                <a:gd name="T5" fmla="*/ 7 h 32"/>
                <a:gd name="T6" fmla="*/ 42 w 49"/>
                <a:gd name="T7" fmla="*/ 6 h 32"/>
                <a:gd name="T8" fmla="*/ 41 w 49"/>
                <a:gd name="T9" fmla="*/ 6 h 32"/>
                <a:gd name="T10" fmla="*/ 41 w 49"/>
                <a:gd name="T11" fmla="*/ 4 h 32"/>
                <a:gd name="T12" fmla="*/ 39 w 49"/>
                <a:gd name="T13" fmla="*/ 2 h 32"/>
                <a:gd name="T14" fmla="*/ 37 w 49"/>
                <a:gd name="T15" fmla="*/ 2 h 32"/>
                <a:gd name="T16" fmla="*/ 36 w 49"/>
                <a:gd name="T17" fmla="*/ 1 h 32"/>
                <a:gd name="T18" fmla="*/ 32 w 49"/>
                <a:gd name="T19" fmla="*/ 6 h 32"/>
                <a:gd name="T20" fmla="*/ 30 w 49"/>
                <a:gd name="T21" fmla="*/ 8 h 32"/>
                <a:gd name="T22" fmla="*/ 29 w 49"/>
                <a:gd name="T23" fmla="*/ 9 h 32"/>
                <a:gd name="T24" fmla="*/ 29 w 49"/>
                <a:gd name="T25" fmla="*/ 10 h 32"/>
                <a:gd name="T26" fmla="*/ 25 w 49"/>
                <a:gd name="T27" fmla="*/ 12 h 32"/>
                <a:gd name="T28" fmla="*/ 25 w 49"/>
                <a:gd name="T29" fmla="*/ 15 h 32"/>
                <a:gd name="T30" fmla="*/ 27 w 49"/>
                <a:gd name="T31" fmla="*/ 14 h 32"/>
                <a:gd name="T32" fmla="*/ 29 w 49"/>
                <a:gd name="T33" fmla="*/ 13 h 32"/>
                <a:gd name="T34" fmla="*/ 28 w 49"/>
                <a:gd name="T35" fmla="*/ 11 h 32"/>
                <a:gd name="T36" fmla="*/ 29 w 49"/>
                <a:gd name="T37" fmla="*/ 13 h 32"/>
                <a:gd name="T38" fmla="*/ 26 w 49"/>
                <a:gd name="T39" fmla="*/ 14 h 32"/>
                <a:gd name="T40" fmla="*/ 23 w 49"/>
                <a:gd name="T41" fmla="*/ 13 h 32"/>
                <a:gd name="T42" fmla="*/ 14 w 49"/>
                <a:gd name="T43" fmla="*/ 20 h 32"/>
                <a:gd name="T44" fmla="*/ 9 w 49"/>
                <a:gd name="T45" fmla="*/ 23 h 32"/>
                <a:gd name="T46" fmla="*/ 7 w 49"/>
                <a:gd name="T47" fmla="*/ 26 h 32"/>
                <a:gd name="T48" fmla="*/ 9 w 49"/>
                <a:gd name="T49" fmla="*/ 28 h 32"/>
                <a:gd name="T50" fmla="*/ 0 w 49"/>
                <a:gd name="T51" fmla="*/ 26 h 32"/>
                <a:gd name="T52" fmla="*/ 5 w 49"/>
                <a:gd name="T53" fmla="*/ 32 h 32"/>
                <a:gd name="T54" fmla="*/ 7 w 49"/>
                <a:gd name="T55" fmla="*/ 31 h 32"/>
                <a:gd name="T56" fmla="*/ 12 w 49"/>
                <a:gd name="T57" fmla="*/ 30 h 32"/>
                <a:gd name="T58" fmla="*/ 20 w 49"/>
                <a:gd name="T59" fmla="*/ 29 h 32"/>
                <a:gd name="T60" fmla="*/ 27 w 49"/>
                <a:gd name="T61" fmla="*/ 24 h 32"/>
                <a:gd name="T62" fmla="*/ 30 w 49"/>
                <a:gd name="T63" fmla="*/ 18 h 32"/>
                <a:gd name="T64" fmla="*/ 34 w 49"/>
                <a:gd name="T65" fmla="*/ 14 h 32"/>
                <a:gd name="T66" fmla="*/ 43 w 49"/>
                <a:gd name="T67" fmla="*/ 14 h 32"/>
                <a:gd name="T68" fmla="*/ 45 w 49"/>
                <a:gd name="T69" fmla="*/ 1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9" h="32">
                  <a:moveTo>
                    <a:pt x="45" y="10"/>
                  </a:moveTo>
                  <a:cubicBezTo>
                    <a:pt x="48" y="10"/>
                    <a:pt x="49" y="9"/>
                    <a:pt x="47" y="8"/>
                  </a:cubicBezTo>
                  <a:cubicBezTo>
                    <a:pt x="45" y="7"/>
                    <a:pt x="45" y="6"/>
                    <a:pt x="43" y="7"/>
                  </a:cubicBezTo>
                  <a:cubicBezTo>
                    <a:pt x="42" y="8"/>
                    <a:pt x="43" y="7"/>
                    <a:pt x="42" y="6"/>
                  </a:cubicBezTo>
                  <a:cubicBezTo>
                    <a:pt x="42" y="6"/>
                    <a:pt x="41" y="6"/>
                    <a:pt x="41" y="6"/>
                  </a:cubicBezTo>
                  <a:cubicBezTo>
                    <a:pt x="41" y="6"/>
                    <a:pt x="41" y="4"/>
                    <a:pt x="41" y="4"/>
                  </a:cubicBezTo>
                  <a:cubicBezTo>
                    <a:pt x="40" y="3"/>
                    <a:pt x="39" y="2"/>
                    <a:pt x="39" y="2"/>
                  </a:cubicBezTo>
                  <a:cubicBezTo>
                    <a:pt x="37" y="0"/>
                    <a:pt x="38" y="1"/>
                    <a:pt x="37" y="2"/>
                  </a:cubicBezTo>
                  <a:cubicBezTo>
                    <a:pt x="36" y="3"/>
                    <a:pt x="36" y="1"/>
                    <a:pt x="36" y="1"/>
                  </a:cubicBezTo>
                  <a:cubicBezTo>
                    <a:pt x="35" y="1"/>
                    <a:pt x="32" y="5"/>
                    <a:pt x="32" y="6"/>
                  </a:cubicBezTo>
                  <a:cubicBezTo>
                    <a:pt x="31" y="6"/>
                    <a:pt x="30" y="7"/>
                    <a:pt x="30" y="8"/>
                  </a:cubicBezTo>
                  <a:cubicBezTo>
                    <a:pt x="29" y="8"/>
                    <a:pt x="29" y="9"/>
                    <a:pt x="29" y="9"/>
                  </a:cubicBezTo>
                  <a:cubicBezTo>
                    <a:pt x="29" y="10"/>
                    <a:pt x="29" y="10"/>
                    <a:pt x="29" y="10"/>
                  </a:cubicBezTo>
                  <a:cubicBezTo>
                    <a:pt x="29" y="11"/>
                    <a:pt x="26" y="11"/>
                    <a:pt x="25" y="12"/>
                  </a:cubicBezTo>
                  <a:cubicBezTo>
                    <a:pt x="22" y="12"/>
                    <a:pt x="23" y="14"/>
                    <a:pt x="25" y="15"/>
                  </a:cubicBezTo>
                  <a:cubicBezTo>
                    <a:pt x="27" y="17"/>
                    <a:pt x="26" y="15"/>
                    <a:pt x="27" y="14"/>
                  </a:cubicBezTo>
                  <a:cubicBezTo>
                    <a:pt x="27" y="13"/>
                    <a:pt x="29" y="13"/>
                    <a:pt x="29" y="13"/>
                  </a:cubicBezTo>
                  <a:cubicBezTo>
                    <a:pt x="29" y="13"/>
                    <a:pt x="28" y="12"/>
                    <a:pt x="28" y="11"/>
                  </a:cubicBezTo>
                  <a:cubicBezTo>
                    <a:pt x="28" y="12"/>
                    <a:pt x="29" y="13"/>
                    <a:pt x="29" y="13"/>
                  </a:cubicBezTo>
                  <a:cubicBezTo>
                    <a:pt x="29" y="13"/>
                    <a:pt x="27" y="13"/>
                    <a:pt x="26" y="14"/>
                  </a:cubicBezTo>
                  <a:cubicBezTo>
                    <a:pt x="26" y="17"/>
                    <a:pt x="24" y="14"/>
                    <a:pt x="23" y="13"/>
                  </a:cubicBezTo>
                  <a:cubicBezTo>
                    <a:pt x="20" y="16"/>
                    <a:pt x="18" y="19"/>
                    <a:pt x="14" y="20"/>
                  </a:cubicBezTo>
                  <a:cubicBezTo>
                    <a:pt x="12" y="21"/>
                    <a:pt x="10" y="21"/>
                    <a:pt x="9" y="23"/>
                  </a:cubicBezTo>
                  <a:cubicBezTo>
                    <a:pt x="8" y="24"/>
                    <a:pt x="8" y="25"/>
                    <a:pt x="7" y="26"/>
                  </a:cubicBezTo>
                  <a:cubicBezTo>
                    <a:pt x="7" y="27"/>
                    <a:pt x="9" y="28"/>
                    <a:pt x="9" y="28"/>
                  </a:cubicBezTo>
                  <a:cubicBezTo>
                    <a:pt x="8" y="29"/>
                    <a:pt x="1" y="26"/>
                    <a:pt x="0" y="26"/>
                  </a:cubicBezTo>
                  <a:cubicBezTo>
                    <a:pt x="1" y="28"/>
                    <a:pt x="3" y="31"/>
                    <a:pt x="5" y="32"/>
                  </a:cubicBezTo>
                  <a:cubicBezTo>
                    <a:pt x="6" y="32"/>
                    <a:pt x="7" y="31"/>
                    <a:pt x="7" y="31"/>
                  </a:cubicBezTo>
                  <a:cubicBezTo>
                    <a:pt x="9" y="30"/>
                    <a:pt x="12" y="31"/>
                    <a:pt x="12" y="30"/>
                  </a:cubicBezTo>
                  <a:cubicBezTo>
                    <a:pt x="15" y="27"/>
                    <a:pt x="17" y="28"/>
                    <a:pt x="20" y="29"/>
                  </a:cubicBezTo>
                  <a:cubicBezTo>
                    <a:pt x="23" y="29"/>
                    <a:pt x="26" y="27"/>
                    <a:pt x="27" y="24"/>
                  </a:cubicBezTo>
                  <a:cubicBezTo>
                    <a:pt x="28" y="22"/>
                    <a:pt x="29" y="20"/>
                    <a:pt x="30" y="18"/>
                  </a:cubicBezTo>
                  <a:cubicBezTo>
                    <a:pt x="30" y="15"/>
                    <a:pt x="31" y="14"/>
                    <a:pt x="34" y="14"/>
                  </a:cubicBezTo>
                  <a:cubicBezTo>
                    <a:pt x="37" y="14"/>
                    <a:pt x="40" y="15"/>
                    <a:pt x="43" y="14"/>
                  </a:cubicBezTo>
                  <a:cubicBezTo>
                    <a:pt x="47" y="13"/>
                    <a:pt x="40" y="10"/>
                    <a:pt x="45" y="10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714" name="Freeform 711">
              <a:extLst>
                <a:ext uri="{FF2B5EF4-FFF2-40B4-BE49-F238E27FC236}">
                  <a16:creationId xmlns:a16="http://schemas.microsoft.com/office/drawing/2014/main" id="{E0E6D8CA-2878-2444-8146-156559A1856C}"/>
                </a:ext>
              </a:extLst>
            </p:cNvPr>
            <p:cNvSpPr>
              <a:spLocks/>
            </p:cNvSpPr>
            <p:nvPr/>
          </p:nvSpPr>
          <p:spPr bwMode="auto">
            <a:xfrm>
              <a:off x="5021086" y="3657303"/>
              <a:ext cx="58808" cy="34117"/>
            </a:xfrm>
            <a:custGeom>
              <a:avLst/>
              <a:gdLst>
                <a:gd name="T0" fmla="*/ 2 w 17"/>
                <a:gd name="T1" fmla="*/ 8 h 10"/>
                <a:gd name="T2" fmla="*/ 7 w 17"/>
                <a:gd name="T3" fmla="*/ 9 h 10"/>
                <a:gd name="T4" fmla="*/ 12 w 17"/>
                <a:gd name="T5" fmla="*/ 9 h 10"/>
                <a:gd name="T6" fmla="*/ 16 w 17"/>
                <a:gd name="T7" fmla="*/ 8 h 10"/>
                <a:gd name="T8" fmla="*/ 15 w 17"/>
                <a:gd name="T9" fmla="*/ 3 h 10"/>
                <a:gd name="T10" fmla="*/ 10 w 17"/>
                <a:gd name="T11" fmla="*/ 3 h 10"/>
                <a:gd name="T12" fmla="*/ 6 w 17"/>
                <a:gd name="T13" fmla="*/ 1 h 10"/>
                <a:gd name="T14" fmla="*/ 2 w 17"/>
                <a:gd name="T15" fmla="*/ 8 h 10"/>
                <a:gd name="T16" fmla="*/ 2 w 17"/>
                <a:gd name="T17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" h="10">
                  <a:moveTo>
                    <a:pt x="2" y="8"/>
                  </a:moveTo>
                  <a:cubicBezTo>
                    <a:pt x="3" y="9"/>
                    <a:pt x="6" y="10"/>
                    <a:pt x="7" y="9"/>
                  </a:cubicBezTo>
                  <a:cubicBezTo>
                    <a:pt x="9" y="8"/>
                    <a:pt x="10" y="10"/>
                    <a:pt x="12" y="9"/>
                  </a:cubicBezTo>
                  <a:cubicBezTo>
                    <a:pt x="13" y="9"/>
                    <a:pt x="17" y="9"/>
                    <a:pt x="16" y="8"/>
                  </a:cubicBezTo>
                  <a:cubicBezTo>
                    <a:pt x="15" y="6"/>
                    <a:pt x="14" y="5"/>
                    <a:pt x="15" y="3"/>
                  </a:cubicBezTo>
                  <a:cubicBezTo>
                    <a:pt x="13" y="2"/>
                    <a:pt x="11" y="4"/>
                    <a:pt x="10" y="3"/>
                  </a:cubicBezTo>
                  <a:cubicBezTo>
                    <a:pt x="9" y="2"/>
                    <a:pt x="7" y="0"/>
                    <a:pt x="6" y="1"/>
                  </a:cubicBezTo>
                  <a:cubicBezTo>
                    <a:pt x="4" y="3"/>
                    <a:pt x="0" y="6"/>
                    <a:pt x="2" y="8"/>
                  </a:cubicBezTo>
                  <a:cubicBezTo>
                    <a:pt x="3" y="9"/>
                    <a:pt x="1" y="7"/>
                    <a:pt x="2" y="8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715" name="Freeform 712">
              <a:extLst>
                <a:ext uri="{FF2B5EF4-FFF2-40B4-BE49-F238E27FC236}">
                  <a16:creationId xmlns:a16="http://schemas.microsoft.com/office/drawing/2014/main" id="{36B5D05B-D016-8040-A473-6EB18D3FCB0F}"/>
                </a:ext>
              </a:extLst>
            </p:cNvPr>
            <p:cNvSpPr>
              <a:spLocks/>
            </p:cNvSpPr>
            <p:nvPr/>
          </p:nvSpPr>
          <p:spPr bwMode="auto">
            <a:xfrm>
              <a:off x="4885827" y="3618480"/>
              <a:ext cx="128201" cy="79999"/>
            </a:xfrm>
            <a:custGeom>
              <a:avLst/>
              <a:gdLst>
                <a:gd name="T0" fmla="*/ 1 w 37"/>
                <a:gd name="T1" fmla="*/ 3 h 23"/>
                <a:gd name="T2" fmla="*/ 0 w 37"/>
                <a:gd name="T3" fmla="*/ 9 h 23"/>
                <a:gd name="T4" fmla="*/ 5 w 37"/>
                <a:gd name="T5" fmla="*/ 13 h 23"/>
                <a:gd name="T6" fmla="*/ 7 w 37"/>
                <a:gd name="T7" fmla="*/ 14 h 23"/>
                <a:gd name="T8" fmla="*/ 12 w 37"/>
                <a:gd name="T9" fmla="*/ 15 h 23"/>
                <a:gd name="T10" fmla="*/ 15 w 37"/>
                <a:gd name="T11" fmla="*/ 16 h 23"/>
                <a:gd name="T12" fmla="*/ 19 w 37"/>
                <a:gd name="T13" fmla="*/ 16 h 23"/>
                <a:gd name="T14" fmla="*/ 22 w 37"/>
                <a:gd name="T15" fmla="*/ 19 h 23"/>
                <a:gd name="T16" fmla="*/ 26 w 37"/>
                <a:gd name="T17" fmla="*/ 20 h 23"/>
                <a:gd name="T18" fmla="*/ 29 w 37"/>
                <a:gd name="T19" fmla="*/ 22 h 23"/>
                <a:gd name="T20" fmla="*/ 32 w 37"/>
                <a:gd name="T21" fmla="*/ 20 h 23"/>
                <a:gd name="T22" fmla="*/ 35 w 37"/>
                <a:gd name="T23" fmla="*/ 22 h 23"/>
                <a:gd name="T24" fmla="*/ 37 w 37"/>
                <a:gd name="T25" fmla="*/ 21 h 23"/>
                <a:gd name="T26" fmla="*/ 37 w 37"/>
                <a:gd name="T27" fmla="*/ 18 h 23"/>
                <a:gd name="T28" fmla="*/ 37 w 37"/>
                <a:gd name="T29" fmla="*/ 14 h 23"/>
                <a:gd name="T30" fmla="*/ 32 w 37"/>
                <a:gd name="T31" fmla="*/ 14 h 23"/>
                <a:gd name="T32" fmla="*/ 31 w 37"/>
                <a:gd name="T33" fmla="*/ 13 h 23"/>
                <a:gd name="T34" fmla="*/ 28 w 37"/>
                <a:gd name="T35" fmla="*/ 13 h 23"/>
                <a:gd name="T36" fmla="*/ 26 w 37"/>
                <a:gd name="T37" fmla="*/ 12 h 23"/>
                <a:gd name="T38" fmla="*/ 24 w 37"/>
                <a:gd name="T39" fmla="*/ 12 h 23"/>
                <a:gd name="T40" fmla="*/ 20 w 37"/>
                <a:gd name="T41" fmla="*/ 10 h 23"/>
                <a:gd name="T42" fmla="*/ 18 w 37"/>
                <a:gd name="T43" fmla="*/ 8 h 23"/>
                <a:gd name="T44" fmla="*/ 16 w 37"/>
                <a:gd name="T45" fmla="*/ 7 h 23"/>
                <a:gd name="T46" fmla="*/ 10 w 37"/>
                <a:gd name="T47" fmla="*/ 2 h 23"/>
                <a:gd name="T48" fmla="*/ 8 w 37"/>
                <a:gd name="T49" fmla="*/ 0 h 23"/>
                <a:gd name="T50" fmla="*/ 5 w 37"/>
                <a:gd name="T51" fmla="*/ 2 h 23"/>
                <a:gd name="T52" fmla="*/ 4 w 37"/>
                <a:gd name="T53" fmla="*/ 2 h 23"/>
                <a:gd name="T54" fmla="*/ 1 w 37"/>
                <a:gd name="T55" fmla="*/ 3 h 23"/>
                <a:gd name="T56" fmla="*/ 1 w 37"/>
                <a:gd name="T57" fmla="*/ 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37" h="23">
                  <a:moveTo>
                    <a:pt x="1" y="3"/>
                  </a:moveTo>
                  <a:cubicBezTo>
                    <a:pt x="0" y="4"/>
                    <a:pt x="0" y="8"/>
                    <a:pt x="0" y="9"/>
                  </a:cubicBezTo>
                  <a:cubicBezTo>
                    <a:pt x="1" y="10"/>
                    <a:pt x="4" y="11"/>
                    <a:pt x="5" y="13"/>
                  </a:cubicBezTo>
                  <a:cubicBezTo>
                    <a:pt x="6" y="13"/>
                    <a:pt x="7" y="14"/>
                    <a:pt x="7" y="14"/>
                  </a:cubicBezTo>
                  <a:cubicBezTo>
                    <a:pt x="9" y="15"/>
                    <a:pt x="10" y="14"/>
                    <a:pt x="12" y="15"/>
                  </a:cubicBezTo>
                  <a:cubicBezTo>
                    <a:pt x="13" y="15"/>
                    <a:pt x="14" y="16"/>
                    <a:pt x="15" y="16"/>
                  </a:cubicBezTo>
                  <a:cubicBezTo>
                    <a:pt x="16" y="16"/>
                    <a:pt x="18" y="16"/>
                    <a:pt x="19" y="16"/>
                  </a:cubicBezTo>
                  <a:cubicBezTo>
                    <a:pt x="20" y="17"/>
                    <a:pt x="21" y="18"/>
                    <a:pt x="22" y="19"/>
                  </a:cubicBezTo>
                  <a:cubicBezTo>
                    <a:pt x="23" y="19"/>
                    <a:pt x="25" y="19"/>
                    <a:pt x="26" y="20"/>
                  </a:cubicBezTo>
                  <a:cubicBezTo>
                    <a:pt x="27" y="20"/>
                    <a:pt x="28" y="22"/>
                    <a:pt x="29" y="22"/>
                  </a:cubicBezTo>
                  <a:cubicBezTo>
                    <a:pt x="30" y="22"/>
                    <a:pt x="31" y="20"/>
                    <a:pt x="32" y="20"/>
                  </a:cubicBezTo>
                  <a:cubicBezTo>
                    <a:pt x="33" y="21"/>
                    <a:pt x="33" y="23"/>
                    <a:pt x="35" y="22"/>
                  </a:cubicBezTo>
                  <a:cubicBezTo>
                    <a:pt x="35" y="22"/>
                    <a:pt x="37" y="21"/>
                    <a:pt x="37" y="21"/>
                  </a:cubicBezTo>
                  <a:cubicBezTo>
                    <a:pt x="37" y="20"/>
                    <a:pt x="37" y="19"/>
                    <a:pt x="37" y="18"/>
                  </a:cubicBezTo>
                  <a:cubicBezTo>
                    <a:pt x="36" y="17"/>
                    <a:pt x="37" y="16"/>
                    <a:pt x="37" y="14"/>
                  </a:cubicBezTo>
                  <a:cubicBezTo>
                    <a:pt x="35" y="14"/>
                    <a:pt x="34" y="15"/>
                    <a:pt x="32" y="14"/>
                  </a:cubicBezTo>
                  <a:cubicBezTo>
                    <a:pt x="32" y="14"/>
                    <a:pt x="31" y="13"/>
                    <a:pt x="31" y="13"/>
                  </a:cubicBezTo>
                  <a:cubicBezTo>
                    <a:pt x="30" y="13"/>
                    <a:pt x="29" y="14"/>
                    <a:pt x="28" y="13"/>
                  </a:cubicBezTo>
                  <a:cubicBezTo>
                    <a:pt x="28" y="13"/>
                    <a:pt x="27" y="12"/>
                    <a:pt x="26" y="12"/>
                  </a:cubicBezTo>
                  <a:cubicBezTo>
                    <a:pt x="25" y="12"/>
                    <a:pt x="24" y="14"/>
                    <a:pt x="24" y="12"/>
                  </a:cubicBezTo>
                  <a:cubicBezTo>
                    <a:pt x="22" y="10"/>
                    <a:pt x="21" y="11"/>
                    <a:pt x="20" y="10"/>
                  </a:cubicBezTo>
                  <a:cubicBezTo>
                    <a:pt x="19" y="9"/>
                    <a:pt x="19" y="8"/>
                    <a:pt x="18" y="8"/>
                  </a:cubicBezTo>
                  <a:cubicBezTo>
                    <a:pt x="17" y="7"/>
                    <a:pt x="16" y="7"/>
                    <a:pt x="16" y="7"/>
                  </a:cubicBezTo>
                  <a:cubicBezTo>
                    <a:pt x="14" y="6"/>
                    <a:pt x="11" y="4"/>
                    <a:pt x="10" y="2"/>
                  </a:cubicBezTo>
                  <a:cubicBezTo>
                    <a:pt x="10" y="1"/>
                    <a:pt x="9" y="0"/>
                    <a:pt x="8" y="0"/>
                  </a:cubicBezTo>
                  <a:cubicBezTo>
                    <a:pt x="6" y="0"/>
                    <a:pt x="6" y="1"/>
                    <a:pt x="5" y="2"/>
                  </a:cubicBezTo>
                  <a:cubicBezTo>
                    <a:pt x="5" y="3"/>
                    <a:pt x="4" y="2"/>
                    <a:pt x="4" y="2"/>
                  </a:cubicBezTo>
                  <a:cubicBezTo>
                    <a:pt x="3" y="3"/>
                    <a:pt x="2" y="3"/>
                    <a:pt x="1" y="3"/>
                  </a:cubicBezTo>
                  <a:cubicBezTo>
                    <a:pt x="0" y="4"/>
                    <a:pt x="2" y="3"/>
                    <a:pt x="1" y="3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716" name="Freeform 713">
              <a:extLst>
                <a:ext uri="{FF2B5EF4-FFF2-40B4-BE49-F238E27FC236}">
                  <a16:creationId xmlns:a16="http://schemas.microsoft.com/office/drawing/2014/main" id="{209C8B63-6F38-0B44-9977-691BD39D6625}"/>
                </a:ext>
              </a:extLst>
            </p:cNvPr>
            <p:cNvSpPr>
              <a:spLocks/>
            </p:cNvSpPr>
            <p:nvPr/>
          </p:nvSpPr>
          <p:spPr bwMode="auto">
            <a:xfrm>
              <a:off x="5241029" y="3909068"/>
              <a:ext cx="96445" cy="79999"/>
            </a:xfrm>
            <a:custGeom>
              <a:avLst/>
              <a:gdLst>
                <a:gd name="T0" fmla="*/ 14 w 28"/>
                <a:gd name="T1" fmla="*/ 19 h 23"/>
                <a:gd name="T2" fmla="*/ 19 w 28"/>
                <a:gd name="T3" fmla="*/ 18 h 23"/>
                <a:gd name="T4" fmla="*/ 19 w 28"/>
                <a:gd name="T5" fmla="*/ 15 h 23"/>
                <a:gd name="T6" fmla="*/ 21 w 28"/>
                <a:gd name="T7" fmla="*/ 14 h 23"/>
                <a:gd name="T8" fmla="*/ 24 w 28"/>
                <a:gd name="T9" fmla="*/ 12 h 23"/>
                <a:gd name="T10" fmla="*/ 27 w 28"/>
                <a:gd name="T11" fmla="*/ 9 h 23"/>
                <a:gd name="T12" fmla="*/ 26 w 28"/>
                <a:gd name="T13" fmla="*/ 1 h 23"/>
                <a:gd name="T14" fmla="*/ 22 w 28"/>
                <a:gd name="T15" fmla="*/ 1 h 23"/>
                <a:gd name="T16" fmla="*/ 19 w 28"/>
                <a:gd name="T17" fmla="*/ 2 h 23"/>
                <a:gd name="T18" fmla="*/ 17 w 28"/>
                <a:gd name="T19" fmla="*/ 2 h 23"/>
                <a:gd name="T20" fmla="*/ 3 w 28"/>
                <a:gd name="T21" fmla="*/ 3 h 23"/>
                <a:gd name="T22" fmla="*/ 0 w 28"/>
                <a:gd name="T23" fmla="*/ 7 h 23"/>
                <a:gd name="T24" fmla="*/ 1 w 28"/>
                <a:gd name="T25" fmla="*/ 10 h 23"/>
                <a:gd name="T26" fmla="*/ 3 w 28"/>
                <a:gd name="T27" fmla="*/ 14 h 23"/>
                <a:gd name="T28" fmla="*/ 5 w 28"/>
                <a:gd name="T29" fmla="*/ 18 h 23"/>
                <a:gd name="T30" fmla="*/ 6 w 28"/>
                <a:gd name="T31" fmla="*/ 19 h 23"/>
                <a:gd name="T32" fmla="*/ 7 w 28"/>
                <a:gd name="T33" fmla="*/ 21 h 23"/>
                <a:gd name="T34" fmla="*/ 8 w 28"/>
                <a:gd name="T35" fmla="*/ 23 h 23"/>
                <a:gd name="T36" fmla="*/ 14 w 28"/>
                <a:gd name="T37" fmla="*/ 19 h 23"/>
                <a:gd name="T38" fmla="*/ 14 w 28"/>
                <a:gd name="T39" fmla="*/ 19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8" h="23">
                  <a:moveTo>
                    <a:pt x="14" y="19"/>
                  </a:moveTo>
                  <a:cubicBezTo>
                    <a:pt x="14" y="18"/>
                    <a:pt x="20" y="20"/>
                    <a:pt x="19" y="18"/>
                  </a:cubicBezTo>
                  <a:cubicBezTo>
                    <a:pt x="19" y="18"/>
                    <a:pt x="18" y="15"/>
                    <a:pt x="19" y="15"/>
                  </a:cubicBezTo>
                  <a:cubicBezTo>
                    <a:pt x="20" y="15"/>
                    <a:pt x="21" y="16"/>
                    <a:pt x="21" y="14"/>
                  </a:cubicBezTo>
                  <a:cubicBezTo>
                    <a:pt x="21" y="12"/>
                    <a:pt x="23" y="13"/>
                    <a:pt x="24" y="12"/>
                  </a:cubicBezTo>
                  <a:cubicBezTo>
                    <a:pt x="26" y="12"/>
                    <a:pt x="26" y="10"/>
                    <a:pt x="27" y="9"/>
                  </a:cubicBezTo>
                  <a:cubicBezTo>
                    <a:pt x="28" y="7"/>
                    <a:pt x="25" y="2"/>
                    <a:pt x="26" y="1"/>
                  </a:cubicBezTo>
                  <a:cubicBezTo>
                    <a:pt x="24" y="2"/>
                    <a:pt x="24" y="2"/>
                    <a:pt x="22" y="1"/>
                  </a:cubicBezTo>
                  <a:cubicBezTo>
                    <a:pt x="21" y="0"/>
                    <a:pt x="19" y="2"/>
                    <a:pt x="19" y="2"/>
                  </a:cubicBezTo>
                  <a:cubicBezTo>
                    <a:pt x="19" y="4"/>
                    <a:pt x="17" y="2"/>
                    <a:pt x="17" y="2"/>
                  </a:cubicBezTo>
                  <a:cubicBezTo>
                    <a:pt x="13" y="1"/>
                    <a:pt x="6" y="0"/>
                    <a:pt x="3" y="3"/>
                  </a:cubicBezTo>
                  <a:cubicBezTo>
                    <a:pt x="2" y="4"/>
                    <a:pt x="0" y="5"/>
                    <a:pt x="0" y="7"/>
                  </a:cubicBezTo>
                  <a:cubicBezTo>
                    <a:pt x="0" y="8"/>
                    <a:pt x="1" y="9"/>
                    <a:pt x="1" y="10"/>
                  </a:cubicBezTo>
                  <a:cubicBezTo>
                    <a:pt x="3" y="11"/>
                    <a:pt x="3" y="13"/>
                    <a:pt x="3" y="14"/>
                  </a:cubicBezTo>
                  <a:cubicBezTo>
                    <a:pt x="4" y="16"/>
                    <a:pt x="4" y="17"/>
                    <a:pt x="5" y="18"/>
                  </a:cubicBezTo>
                  <a:cubicBezTo>
                    <a:pt x="5" y="19"/>
                    <a:pt x="6" y="18"/>
                    <a:pt x="6" y="19"/>
                  </a:cubicBezTo>
                  <a:cubicBezTo>
                    <a:pt x="7" y="19"/>
                    <a:pt x="6" y="20"/>
                    <a:pt x="7" y="21"/>
                  </a:cubicBezTo>
                  <a:cubicBezTo>
                    <a:pt x="9" y="21"/>
                    <a:pt x="8" y="22"/>
                    <a:pt x="8" y="23"/>
                  </a:cubicBezTo>
                  <a:cubicBezTo>
                    <a:pt x="8" y="22"/>
                    <a:pt x="14" y="20"/>
                    <a:pt x="14" y="19"/>
                  </a:cubicBezTo>
                  <a:cubicBezTo>
                    <a:pt x="14" y="19"/>
                    <a:pt x="14" y="20"/>
                    <a:pt x="14" y="19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717" name="Freeform 714">
              <a:extLst>
                <a:ext uri="{FF2B5EF4-FFF2-40B4-BE49-F238E27FC236}">
                  <a16:creationId xmlns:a16="http://schemas.microsoft.com/office/drawing/2014/main" id="{6FB5F927-771C-E44A-AB78-A9AC704EFABE}"/>
                </a:ext>
              </a:extLst>
            </p:cNvPr>
            <p:cNvSpPr>
              <a:spLocks/>
            </p:cNvSpPr>
            <p:nvPr/>
          </p:nvSpPr>
          <p:spPr bwMode="auto">
            <a:xfrm>
              <a:off x="5203391" y="4050244"/>
              <a:ext cx="76451" cy="90589"/>
            </a:xfrm>
            <a:custGeom>
              <a:avLst/>
              <a:gdLst>
                <a:gd name="T0" fmla="*/ 10 w 22"/>
                <a:gd name="T1" fmla="*/ 3 h 26"/>
                <a:gd name="T2" fmla="*/ 7 w 22"/>
                <a:gd name="T3" fmla="*/ 4 h 26"/>
                <a:gd name="T4" fmla="*/ 6 w 22"/>
                <a:gd name="T5" fmla="*/ 4 h 26"/>
                <a:gd name="T6" fmla="*/ 5 w 22"/>
                <a:gd name="T7" fmla="*/ 1 h 26"/>
                <a:gd name="T8" fmla="*/ 0 w 22"/>
                <a:gd name="T9" fmla="*/ 0 h 26"/>
                <a:gd name="T10" fmla="*/ 1 w 22"/>
                <a:gd name="T11" fmla="*/ 6 h 26"/>
                <a:gd name="T12" fmla="*/ 4 w 22"/>
                <a:gd name="T13" fmla="*/ 14 h 26"/>
                <a:gd name="T14" fmla="*/ 9 w 22"/>
                <a:gd name="T15" fmla="*/ 21 h 26"/>
                <a:gd name="T16" fmla="*/ 19 w 22"/>
                <a:gd name="T17" fmla="*/ 26 h 26"/>
                <a:gd name="T18" fmla="*/ 20 w 22"/>
                <a:gd name="T19" fmla="*/ 23 h 26"/>
                <a:gd name="T20" fmla="*/ 16 w 22"/>
                <a:gd name="T21" fmla="*/ 14 h 26"/>
                <a:gd name="T22" fmla="*/ 16 w 22"/>
                <a:gd name="T23" fmla="*/ 6 h 26"/>
                <a:gd name="T24" fmla="*/ 10 w 22"/>
                <a:gd name="T25" fmla="*/ 3 h 26"/>
                <a:gd name="T26" fmla="*/ 10 w 22"/>
                <a:gd name="T27" fmla="*/ 3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2" h="26">
                  <a:moveTo>
                    <a:pt x="10" y="3"/>
                  </a:moveTo>
                  <a:cubicBezTo>
                    <a:pt x="9" y="3"/>
                    <a:pt x="8" y="4"/>
                    <a:pt x="7" y="4"/>
                  </a:cubicBezTo>
                  <a:cubicBezTo>
                    <a:pt x="7" y="3"/>
                    <a:pt x="6" y="4"/>
                    <a:pt x="6" y="4"/>
                  </a:cubicBezTo>
                  <a:cubicBezTo>
                    <a:pt x="5" y="4"/>
                    <a:pt x="5" y="2"/>
                    <a:pt x="5" y="1"/>
                  </a:cubicBezTo>
                  <a:cubicBezTo>
                    <a:pt x="4" y="0"/>
                    <a:pt x="2" y="0"/>
                    <a:pt x="0" y="0"/>
                  </a:cubicBezTo>
                  <a:cubicBezTo>
                    <a:pt x="1" y="1"/>
                    <a:pt x="1" y="4"/>
                    <a:pt x="1" y="6"/>
                  </a:cubicBezTo>
                  <a:cubicBezTo>
                    <a:pt x="2" y="8"/>
                    <a:pt x="3" y="11"/>
                    <a:pt x="4" y="14"/>
                  </a:cubicBezTo>
                  <a:cubicBezTo>
                    <a:pt x="6" y="16"/>
                    <a:pt x="7" y="19"/>
                    <a:pt x="9" y="21"/>
                  </a:cubicBezTo>
                  <a:cubicBezTo>
                    <a:pt x="12" y="22"/>
                    <a:pt x="15" y="26"/>
                    <a:pt x="19" y="26"/>
                  </a:cubicBezTo>
                  <a:cubicBezTo>
                    <a:pt x="22" y="26"/>
                    <a:pt x="21" y="25"/>
                    <a:pt x="20" y="23"/>
                  </a:cubicBezTo>
                  <a:cubicBezTo>
                    <a:pt x="18" y="20"/>
                    <a:pt x="16" y="18"/>
                    <a:pt x="16" y="14"/>
                  </a:cubicBezTo>
                  <a:cubicBezTo>
                    <a:pt x="16" y="11"/>
                    <a:pt x="18" y="9"/>
                    <a:pt x="16" y="6"/>
                  </a:cubicBezTo>
                  <a:cubicBezTo>
                    <a:pt x="15" y="5"/>
                    <a:pt x="11" y="0"/>
                    <a:pt x="10" y="3"/>
                  </a:cubicBezTo>
                  <a:cubicBezTo>
                    <a:pt x="9" y="4"/>
                    <a:pt x="10" y="2"/>
                    <a:pt x="10" y="3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718" name="Freeform 715">
              <a:extLst>
                <a:ext uri="{FF2B5EF4-FFF2-40B4-BE49-F238E27FC236}">
                  <a16:creationId xmlns:a16="http://schemas.microsoft.com/office/drawing/2014/main" id="{3B6ACD51-8105-414C-96B8-C8F68D3C816F}"/>
                </a:ext>
              </a:extLst>
            </p:cNvPr>
            <p:cNvSpPr>
              <a:spLocks/>
            </p:cNvSpPr>
            <p:nvPr/>
          </p:nvSpPr>
          <p:spPr bwMode="auto">
            <a:xfrm>
              <a:off x="4772915" y="3134950"/>
              <a:ext cx="1033850" cy="674118"/>
            </a:xfrm>
            <a:custGeom>
              <a:avLst/>
              <a:gdLst>
                <a:gd name="T0" fmla="*/ 279 w 300"/>
                <a:gd name="T1" fmla="*/ 37 h 195"/>
                <a:gd name="T2" fmla="*/ 244 w 300"/>
                <a:gd name="T3" fmla="*/ 1 h 195"/>
                <a:gd name="T4" fmla="*/ 223 w 300"/>
                <a:gd name="T5" fmla="*/ 18 h 195"/>
                <a:gd name="T6" fmla="*/ 214 w 300"/>
                <a:gd name="T7" fmla="*/ 27 h 195"/>
                <a:gd name="T8" fmla="*/ 205 w 300"/>
                <a:gd name="T9" fmla="*/ 39 h 195"/>
                <a:gd name="T10" fmla="*/ 224 w 300"/>
                <a:gd name="T11" fmla="*/ 46 h 195"/>
                <a:gd name="T12" fmla="*/ 197 w 300"/>
                <a:gd name="T13" fmla="*/ 55 h 195"/>
                <a:gd name="T14" fmla="*/ 180 w 300"/>
                <a:gd name="T15" fmla="*/ 66 h 195"/>
                <a:gd name="T16" fmla="*/ 146 w 300"/>
                <a:gd name="T17" fmla="*/ 75 h 195"/>
                <a:gd name="T18" fmla="*/ 121 w 300"/>
                <a:gd name="T19" fmla="*/ 70 h 195"/>
                <a:gd name="T20" fmla="*/ 94 w 300"/>
                <a:gd name="T21" fmla="*/ 56 h 195"/>
                <a:gd name="T22" fmla="*/ 66 w 300"/>
                <a:gd name="T23" fmla="*/ 30 h 195"/>
                <a:gd name="T24" fmla="*/ 56 w 300"/>
                <a:gd name="T25" fmla="*/ 44 h 195"/>
                <a:gd name="T26" fmla="*/ 44 w 300"/>
                <a:gd name="T27" fmla="*/ 51 h 195"/>
                <a:gd name="T28" fmla="*/ 34 w 300"/>
                <a:gd name="T29" fmla="*/ 63 h 195"/>
                <a:gd name="T30" fmla="*/ 28 w 300"/>
                <a:gd name="T31" fmla="*/ 76 h 195"/>
                <a:gd name="T32" fmla="*/ 11 w 300"/>
                <a:gd name="T33" fmla="*/ 84 h 195"/>
                <a:gd name="T34" fmla="*/ 1 w 300"/>
                <a:gd name="T35" fmla="*/ 91 h 195"/>
                <a:gd name="T36" fmla="*/ 7 w 300"/>
                <a:gd name="T37" fmla="*/ 103 h 195"/>
                <a:gd name="T38" fmla="*/ 23 w 300"/>
                <a:gd name="T39" fmla="*/ 111 h 195"/>
                <a:gd name="T40" fmla="*/ 27 w 300"/>
                <a:gd name="T41" fmla="*/ 121 h 195"/>
                <a:gd name="T42" fmla="*/ 27 w 300"/>
                <a:gd name="T43" fmla="*/ 135 h 195"/>
                <a:gd name="T44" fmla="*/ 40 w 300"/>
                <a:gd name="T45" fmla="*/ 140 h 195"/>
                <a:gd name="T46" fmla="*/ 62 w 300"/>
                <a:gd name="T47" fmla="*/ 154 h 195"/>
                <a:gd name="T48" fmla="*/ 74 w 300"/>
                <a:gd name="T49" fmla="*/ 156 h 195"/>
                <a:gd name="T50" fmla="*/ 92 w 300"/>
                <a:gd name="T51" fmla="*/ 151 h 195"/>
                <a:gd name="T52" fmla="*/ 106 w 300"/>
                <a:gd name="T53" fmla="*/ 146 h 195"/>
                <a:gd name="T54" fmla="*/ 116 w 300"/>
                <a:gd name="T55" fmla="*/ 155 h 195"/>
                <a:gd name="T56" fmla="*/ 117 w 300"/>
                <a:gd name="T57" fmla="*/ 166 h 195"/>
                <a:gd name="T58" fmla="*/ 119 w 300"/>
                <a:gd name="T59" fmla="*/ 178 h 195"/>
                <a:gd name="T60" fmla="*/ 125 w 300"/>
                <a:gd name="T61" fmla="*/ 187 h 195"/>
                <a:gd name="T62" fmla="*/ 134 w 300"/>
                <a:gd name="T63" fmla="*/ 186 h 195"/>
                <a:gd name="T64" fmla="*/ 143 w 300"/>
                <a:gd name="T65" fmla="*/ 182 h 195"/>
                <a:gd name="T66" fmla="*/ 155 w 300"/>
                <a:gd name="T67" fmla="*/ 180 h 195"/>
                <a:gd name="T68" fmla="*/ 168 w 300"/>
                <a:gd name="T69" fmla="*/ 186 h 195"/>
                <a:gd name="T70" fmla="*/ 175 w 300"/>
                <a:gd name="T71" fmla="*/ 195 h 195"/>
                <a:gd name="T72" fmla="*/ 189 w 300"/>
                <a:gd name="T73" fmla="*/ 186 h 195"/>
                <a:gd name="T74" fmla="*/ 202 w 300"/>
                <a:gd name="T75" fmla="*/ 182 h 195"/>
                <a:gd name="T76" fmla="*/ 215 w 300"/>
                <a:gd name="T77" fmla="*/ 173 h 195"/>
                <a:gd name="T78" fmla="*/ 221 w 300"/>
                <a:gd name="T79" fmla="*/ 164 h 195"/>
                <a:gd name="T80" fmla="*/ 228 w 300"/>
                <a:gd name="T81" fmla="*/ 156 h 195"/>
                <a:gd name="T82" fmla="*/ 232 w 300"/>
                <a:gd name="T83" fmla="*/ 149 h 195"/>
                <a:gd name="T84" fmla="*/ 236 w 300"/>
                <a:gd name="T85" fmla="*/ 143 h 195"/>
                <a:gd name="T86" fmla="*/ 231 w 300"/>
                <a:gd name="T87" fmla="*/ 139 h 195"/>
                <a:gd name="T88" fmla="*/ 229 w 300"/>
                <a:gd name="T89" fmla="*/ 132 h 195"/>
                <a:gd name="T90" fmla="*/ 221 w 300"/>
                <a:gd name="T91" fmla="*/ 115 h 195"/>
                <a:gd name="T92" fmla="*/ 229 w 300"/>
                <a:gd name="T93" fmla="*/ 106 h 195"/>
                <a:gd name="T94" fmla="*/ 238 w 300"/>
                <a:gd name="T95" fmla="*/ 102 h 195"/>
                <a:gd name="T96" fmla="*/ 220 w 300"/>
                <a:gd name="T97" fmla="*/ 102 h 195"/>
                <a:gd name="T98" fmla="*/ 221 w 300"/>
                <a:gd name="T99" fmla="*/ 90 h 195"/>
                <a:gd name="T100" fmla="*/ 234 w 300"/>
                <a:gd name="T101" fmla="*/ 87 h 195"/>
                <a:gd name="T102" fmla="*/ 238 w 300"/>
                <a:gd name="T103" fmla="*/ 89 h 195"/>
                <a:gd name="T104" fmla="*/ 259 w 300"/>
                <a:gd name="T105" fmla="*/ 77 h 195"/>
                <a:gd name="T106" fmla="*/ 271 w 300"/>
                <a:gd name="T107" fmla="*/ 72 h 195"/>
                <a:gd name="T108" fmla="*/ 281 w 300"/>
                <a:gd name="T109" fmla="*/ 60 h 195"/>
                <a:gd name="T110" fmla="*/ 295 w 300"/>
                <a:gd name="T111" fmla="*/ 47 h 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300" h="195">
                  <a:moveTo>
                    <a:pt x="298" y="37"/>
                  </a:moveTo>
                  <a:cubicBezTo>
                    <a:pt x="298" y="35"/>
                    <a:pt x="294" y="36"/>
                    <a:pt x="293" y="37"/>
                  </a:cubicBezTo>
                  <a:cubicBezTo>
                    <a:pt x="291" y="37"/>
                    <a:pt x="290" y="38"/>
                    <a:pt x="288" y="39"/>
                  </a:cubicBezTo>
                  <a:cubicBezTo>
                    <a:pt x="286" y="40"/>
                    <a:pt x="279" y="40"/>
                    <a:pt x="279" y="37"/>
                  </a:cubicBezTo>
                  <a:cubicBezTo>
                    <a:pt x="277" y="33"/>
                    <a:pt x="276" y="31"/>
                    <a:pt x="272" y="29"/>
                  </a:cubicBezTo>
                  <a:cubicBezTo>
                    <a:pt x="269" y="28"/>
                    <a:pt x="263" y="28"/>
                    <a:pt x="262" y="24"/>
                  </a:cubicBezTo>
                  <a:cubicBezTo>
                    <a:pt x="261" y="18"/>
                    <a:pt x="259" y="11"/>
                    <a:pt x="255" y="6"/>
                  </a:cubicBezTo>
                  <a:cubicBezTo>
                    <a:pt x="252" y="3"/>
                    <a:pt x="248" y="3"/>
                    <a:pt x="244" y="1"/>
                  </a:cubicBezTo>
                  <a:cubicBezTo>
                    <a:pt x="240" y="0"/>
                    <a:pt x="233" y="1"/>
                    <a:pt x="229" y="3"/>
                  </a:cubicBezTo>
                  <a:cubicBezTo>
                    <a:pt x="228" y="4"/>
                    <a:pt x="226" y="5"/>
                    <a:pt x="225" y="6"/>
                  </a:cubicBezTo>
                  <a:cubicBezTo>
                    <a:pt x="225" y="7"/>
                    <a:pt x="228" y="7"/>
                    <a:pt x="228" y="8"/>
                  </a:cubicBezTo>
                  <a:cubicBezTo>
                    <a:pt x="229" y="12"/>
                    <a:pt x="224" y="15"/>
                    <a:pt x="223" y="18"/>
                  </a:cubicBezTo>
                  <a:cubicBezTo>
                    <a:pt x="222" y="19"/>
                    <a:pt x="222" y="20"/>
                    <a:pt x="222" y="21"/>
                  </a:cubicBezTo>
                  <a:cubicBezTo>
                    <a:pt x="222" y="22"/>
                    <a:pt x="222" y="22"/>
                    <a:pt x="222" y="23"/>
                  </a:cubicBezTo>
                  <a:cubicBezTo>
                    <a:pt x="222" y="25"/>
                    <a:pt x="219" y="25"/>
                    <a:pt x="217" y="26"/>
                  </a:cubicBezTo>
                  <a:cubicBezTo>
                    <a:pt x="216" y="26"/>
                    <a:pt x="215" y="27"/>
                    <a:pt x="214" y="27"/>
                  </a:cubicBezTo>
                  <a:cubicBezTo>
                    <a:pt x="213" y="27"/>
                    <a:pt x="208" y="25"/>
                    <a:pt x="208" y="25"/>
                  </a:cubicBezTo>
                  <a:cubicBezTo>
                    <a:pt x="207" y="27"/>
                    <a:pt x="206" y="30"/>
                    <a:pt x="205" y="32"/>
                  </a:cubicBezTo>
                  <a:cubicBezTo>
                    <a:pt x="205" y="33"/>
                    <a:pt x="204" y="34"/>
                    <a:pt x="204" y="35"/>
                  </a:cubicBezTo>
                  <a:cubicBezTo>
                    <a:pt x="204" y="35"/>
                    <a:pt x="202" y="41"/>
                    <a:pt x="205" y="39"/>
                  </a:cubicBezTo>
                  <a:cubicBezTo>
                    <a:pt x="206" y="38"/>
                    <a:pt x="206" y="38"/>
                    <a:pt x="208" y="38"/>
                  </a:cubicBezTo>
                  <a:cubicBezTo>
                    <a:pt x="209" y="38"/>
                    <a:pt x="211" y="40"/>
                    <a:pt x="212" y="39"/>
                  </a:cubicBezTo>
                  <a:cubicBezTo>
                    <a:pt x="216" y="36"/>
                    <a:pt x="219" y="38"/>
                    <a:pt x="222" y="42"/>
                  </a:cubicBezTo>
                  <a:cubicBezTo>
                    <a:pt x="223" y="43"/>
                    <a:pt x="225" y="45"/>
                    <a:pt x="224" y="46"/>
                  </a:cubicBezTo>
                  <a:cubicBezTo>
                    <a:pt x="224" y="46"/>
                    <a:pt x="220" y="45"/>
                    <a:pt x="219" y="45"/>
                  </a:cubicBezTo>
                  <a:cubicBezTo>
                    <a:pt x="216" y="46"/>
                    <a:pt x="212" y="46"/>
                    <a:pt x="209" y="47"/>
                  </a:cubicBezTo>
                  <a:cubicBezTo>
                    <a:pt x="206" y="48"/>
                    <a:pt x="206" y="54"/>
                    <a:pt x="202" y="54"/>
                  </a:cubicBezTo>
                  <a:cubicBezTo>
                    <a:pt x="200" y="54"/>
                    <a:pt x="198" y="53"/>
                    <a:pt x="197" y="55"/>
                  </a:cubicBezTo>
                  <a:cubicBezTo>
                    <a:pt x="196" y="56"/>
                    <a:pt x="194" y="58"/>
                    <a:pt x="192" y="58"/>
                  </a:cubicBezTo>
                  <a:cubicBezTo>
                    <a:pt x="189" y="57"/>
                    <a:pt x="183" y="53"/>
                    <a:pt x="182" y="59"/>
                  </a:cubicBezTo>
                  <a:cubicBezTo>
                    <a:pt x="182" y="61"/>
                    <a:pt x="184" y="62"/>
                    <a:pt x="184" y="63"/>
                  </a:cubicBezTo>
                  <a:cubicBezTo>
                    <a:pt x="184" y="65"/>
                    <a:pt x="181" y="65"/>
                    <a:pt x="180" y="66"/>
                  </a:cubicBezTo>
                  <a:cubicBezTo>
                    <a:pt x="177" y="69"/>
                    <a:pt x="176" y="72"/>
                    <a:pt x="172" y="72"/>
                  </a:cubicBezTo>
                  <a:cubicBezTo>
                    <a:pt x="167" y="72"/>
                    <a:pt x="162" y="72"/>
                    <a:pt x="157" y="73"/>
                  </a:cubicBezTo>
                  <a:cubicBezTo>
                    <a:pt x="155" y="74"/>
                    <a:pt x="151" y="78"/>
                    <a:pt x="150" y="77"/>
                  </a:cubicBezTo>
                  <a:cubicBezTo>
                    <a:pt x="148" y="77"/>
                    <a:pt x="147" y="75"/>
                    <a:pt x="146" y="75"/>
                  </a:cubicBezTo>
                  <a:cubicBezTo>
                    <a:pt x="144" y="75"/>
                    <a:pt x="143" y="75"/>
                    <a:pt x="141" y="75"/>
                  </a:cubicBezTo>
                  <a:cubicBezTo>
                    <a:pt x="139" y="74"/>
                    <a:pt x="137" y="74"/>
                    <a:pt x="135" y="72"/>
                  </a:cubicBezTo>
                  <a:cubicBezTo>
                    <a:pt x="133" y="71"/>
                    <a:pt x="132" y="71"/>
                    <a:pt x="131" y="70"/>
                  </a:cubicBezTo>
                  <a:cubicBezTo>
                    <a:pt x="127" y="70"/>
                    <a:pt x="125" y="70"/>
                    <a:pt x="121" y="70"/>
                  </a:cubicBezTo>
                  <a:cubicBezTo>
                    <a:pt x="118" y="70"/>
                    <a:pt x="113" y="71"/>
                    <a:pt x="109" y="70"/>
                  </a:cubicBezTo>
                  <a:cubicBezTo>
                    <a:pt x="108" y="70"/>
                    <a:pt x="107" y="68"/>
                    <a:pt x="107" y="67"/>
                  </a:cubicBezTo>
                  <a:cubicBezTo>
                    <a:pt x="105" y="65"/>
                    <a:pt x="104" y="63"/>
                    <a:pt x="102" y="61"/>
                  </a:cubicBezTo>
                  <a:cubicBezTo>
                    <a:pt x="99" y="59"/>
                    <a:pt x="97" y="56"/>
                    <a:pt x="94" y="56"/>
                  </a:cubicBezTo>
                  <a:cubicBezTo>
                    <a:pt x="92" y="56"/>
                    <a:pt x="81" y="56"/>
                    <a:pt x="83" y="52"/>
                  </a:cubicBezTo>
                  <a:cubicBezTo>
                    <a:pt x="85" y="48"/>
                    <a:pt x="84" y="41"/>
                    <a:pt x="79" y="38"/>
                  </a:cubicBezTo>
                  <a:cubicBezTo>
                    <a:pt x="75" y="35"/>
                    <a:pt x="70" y="35"/>
                    <a:pt x="69" y="29"/>
                  </a:cubicBezTo>
                  <a:cubicBezTo>
                    <a:pt x="68" y="30"/>
                    <a:pt x="67" y="29"/>
                    <a:pt x="66" y="30"/>
                  </a:cubicBezTo>
                  <a:cubicBezTo>
                    <a:pt x="65" y="31"/>
                    <a:pt x="65" y="31"/>
                    <a:pt x="65" y="32"/>
                  </a:cubicBezTo>
                  <a:cubicBezTo>
                    <a:pt x="63" y="35"/>
                    <a:pt x="60" y="34"/>
                    <a:pt x="59" y="37"/>
                  </a:cubicBezTo>
                  <a:cubicBezTo>
                    <a:pt x="59" y="39"/>
                    <a:pt x="61" y="41"/>
                    <a:pt x="60" y="42"/>
                  </a:cubicBezTo>
                  <a:cubicBezTo>
                    <a:pt x="59" y="43"/>
                    <a:pt x="57" y="44"/>
                    <a:pt x="56" y="44"/>
                  </a:cubicBezTo>
                  <a:cubicBezTo>
                    <a:pt x="55" y="45"/>
                    <a:pt x="54" y="43"/>
                    <a:pt x="53" y="44"/>
                  </a:cubicBezTo>
                  <a:cubicBezTo>
                    <a:pt x="51" y="44"/>
                    <a:pt x="50" y="43"/>
                    <a:pt x="48" y="42"/>
                  </a:cubicBezTo>
                  <a:cubicBezTo>
                    <a:pt x="47" y="41"/>
                    <a:pt x="46" y="46"/>
                    <a:pt x="45" y="47"/>
                  </a:cubicBezTo>
                  <a:cubicBezTo>
                    <a:pt x="45" y="48"/>
                    <a:pt x="44" y="50"/>
                    <a:pt x="44" y="51"/>
                  </a:cubicBezTo>
                  <a:cubicBezTo>
                    <a:pt x="44" y="53"/>
                    <a:pt x="45" y="53"/>
                    <a:pt x="45" y="54"/>
                  </a:cubicBezTo>
                  <a:cubicBezTo>
                    <a:pt x="45" y="56"/>
                    <a:pt x="39" y="54"/>
                    <a:pt x="39" y="54"/>
                  </a:cubicBezTo>
                  <a:cubicBezTo>
                    <a:pt x="37" y="55"/>
                    <a:pt x="33" y="55"/>
                    <a:pt x="32" y="56"/>
                  </a:cubicBezTo>
                  <a:cubicBezTo>
                    <a:pt x="33" y="55"/>
                    <a:pt x="34" y="62"/>
                    <a:pt x="34" y="63"/>
                  </a:cubicBezTo>
                  <a:cubicBezTo>
                    <a:pt x="35" y="64"/>
                    <a:pt x="36" y="65"/>
                    <a:pt x="37" y="66"/>
                  </a:cubicBezTo>
                  <a:cubicBezTo>
                    <a:pt x="37" y="67"/>
                    <a:pt x="34" y="69"/>
                    <a:pt x="33" y="70"/>
                  </a:cubicBezTo>
                  <a:cubicBezTo>
                    <a:pt x="32" y="71"/>
                    <a:pt x="33" y="74"/>
                    <a:pt x="32" y="74"/>
                  </a:cubicBezTo>
                  <a:cubicBezTo>
                    <a:pt x="31" y="75"/>
                    <a:pt x="29" y="75"/>
                    <a:pt x="28" y="76"/>
                  </a:cubicBezTo>
                  <a:cubicBezTo>
                    <a:pt x="26" y="77"/>
                    <a:pt x="25" y="78"/>
                    <a:pt x="24" y="79"/>
                  </a:cubicBezTo>
                  <a:cubicBezTo>
                    <a:pt x="22" y="79"/>
                    <a:pt x="21" y="79"/>
                    <a:pt x="19" y="80"/>
                  </a:cubicBezTo>
                  <a:cubicBezTo>
                    <a:pt x="17" y="80"/>
                    <a:pt x="16" y="81"/>
                    <a:pt x="15" y="83"/>
                  </a:cubicBezTo>
                  <a:cubicBezTo>
                    <a:pt x="15" y="83"/>
                    <a:pt x="11" y="84"/>
                    <a:pt x="11" y="84"/>
                  </a:cubicBezTo>
                  <a:cubicBezTo>
                    <a:pt x="11" y="84"/>
                    <a:pt x="11" y="83"/>
                    <a:pt x="11" y="83"/>
                  </a:cubicBezTo>
                  <a:cubicBezTo>
                    <a:pt x="10" y="83"/>
                    <a:pt x="9" y="83"/>
                    <a:pt x="7" y="83"/>
                  </a:cubicBezTo>
                  <a:cubicBezTo>
                    <a:pt x="6" y="83"/>
                    <a:pt x="3" y="85"/>
                    <a:pt x="3" y="86"/>
                  </a:cubicBezTo>
                  <a:cubicBezTo>
                    <a:pt x="2" y="88"/>
                    <a:pt x="1" y="90"/>
                    <a:pt x="1" y="91"/>
                  </a:cubicBezTo>
                  <a:cubicBezTo>
                    <a:pt x="0" y="93"/>
                    <a:pt x="3" y="95"/>
                    <a:pt x="4" y="95"/>
                  </a:cubicBezTo>
                  <a:cubicBezTo>
                    <a:pt x="7" y="95"/>
                    <a:pt x="6" y="95"/>
                    <a:pt x="7" y="98"/>
                  </a:cubicBezTo>
                  <a:cubicBezTo>
                    <a:pt x="7" y="99"/>
                    <a:pt x="8" y="99"/>
                    <a:pt x="8" y="101"/>
                  </a:cubicBezTo>
                  <a:cubicBezTo>
                    <a:pt x="8" y="101"/>
                    <a:pt x="7" y="103"/>
                    <a:pt x="7" y="103"/>
                  </a:cubicBezTo>
                  <a:cubicBezTo>
                    <a:pt x="9" y="104"/>
                    <a:pt x="10" y="104"/>
                    <a:pt x="11" y="105"/>
                  </a:cubicBezTo>
                  <a:cubicBezTo>
                    <a:pt x="13" y="107"/>
                    <a:pt x="12" y="109"/>
                    <a:pt x="14" y="110"/>
                  </a:cubicBezTo>
                  <a:cubicBezTo>
                    <a:pt x="16" y="111"/>
                    <a:pt x="18" y="112"/>
                    <a:pt x="20" y="113"/>
                  </a:cubicBezTo>
                  <a:cubicBezTo>
                    <a:pt x="21" y="113"/>
                    <a:pt x="22" y="112"/>
                    <a:pt x="23" y="111"/>
                  </a:cubicBezTo>
                  <a:cubicBezTo>
                    <a:pt x="26" y="109"/>
                    <a:pt x="31" y="110"/>
                    <a:pt x="33" y="113"/>
                  </a:cubicBezTo>
                  <a:cubicBezTo>
                    <a:pt x="34" y="115"/>
                    <a:pt x="32" y="116"/>
                    <a:pt x="31" y="117"/>
                  </a:cubicBezTo>
                  <a:cubicBezTo>
                    <a:pt x="30" y="118"/>
                    <a:pt x="30" y="118"/>
                    <a:pt x="30" y="119"/>
                  </a:cubicBezTo>
                  <a:cubicBezTo>
                    <a:pt x="29" y="121"/>
                    <a:pt x="28" y="121"/>
                    <a:pt x="27" y="121"/>
                  </a:cubicBezTo>
                  <a:cubicBezTo>
                    <a:pt x="24" y="123"/>
                    <a:pt x="32" y="126"/>
                    <a:pt x="29" y="128"/>
                  </a:cubicBezTo>
                  <a:cubicBezTo>
                    <a:pt x="28" y="130"/>
                    <a:pt x="27" y="129"/>
                    <a:pt x="25" y="129"/>
                  </a:cubicBezTo>
                  <a:cubicBezTo>
                    <a:pt x="21" y="128"/>
                    <a:pt x="26" y="132"/>
                    <a:pt x="26" y="132"/>
                  </a:cubicBezTo>
                  <a:cubicBezTo>
                    <a:pt x="26" y="134"/>
                    <a:pt x="25" y="135"/>
                    <a:pt x="27" y="135"/>
                  </a:cubicBezTo>
                  <a:cubicBezTo>
                    <a:pt x="29" y="136"/>
                    <a:pt x="29" y="137"/>
                    <a:pt x="31" y="138"/>
                  </a:cubicBezTo>
                  <a:cubicBezTo>
                    <a:pt x="33" y="138"/>
                    <a:pt x="34" y="140"/>
                    <a:pt x="36" y="141"/>
                  </a:cubicBezTo>
                  <a:cubicBezTo>
                    <a:pt x="36" y="141"/>
                    <a:pt x="37" y="142"/>
                    <a:pt x="38" y="142"/>
                  </a:cubicBezTo>
                  <a:cubicBezTo>
                    <a:pt x="39" y="142"/>
                    <a:pt x="38" y="140"/>
                    <a:pt x="40" y="140"/>
                  </a:cubicBezTo>
                  <a:cubicBezTo>
                    <a:pt x="44" y="140"/>
                    <a:pt x="46" y="147"/>
                    <a:pt x="50" y="147"/>
                  </a:cubicBezTo>
                  <a:cubicBezTo>
                    <a:pt x="52" y="147"/>
                    <a:pt x="52" y="150"/>
                    <a:pt x="54" y="150"/>
                  </a:cubicBezTo>
                  <a:cubicBezTo>
                    <a:pt x="56" y="151"/>
                    <a:pt x="57" y="153"/>
                    <a:pt x="58" y="153"/>
                  </a:cubicBezTo>
                  <a:cubicBezTo>
                    <a:pt x="60" y="151"/>
                    <a:pt x="60" y="154"/>
                    <a:pt x="62" y="154"/>
                  </a:cubicBezTo>
                  <a:cubicBezTo>
                    <a:pt x="63" y="154"/>
                    <a:pt x="63" y="153"/>
                    <a:pt x="64" y="153"/>
                  </a:cubicBezTo>
                  <a:cubicBezTo>
                    <a:pt x="65" y="153"/>
                    <a:pt x="65" y="154"/>
                    <a:pt x="66" y="155"/>
                  </a:cubicBezTo>
                  <a:cubicBezTo>
                    <a:pt x="68" y="155"/>
                    <a:pt x="70" y="155"/>
                    <a:pt x="72" y="154"/>
                  </a:cubicBezTo>
                  <a:cubicBezTo>
                    <a:pt x="75" y="153"/>
                    <a:pt x="73" y="155"/>
                    <a:pt x="74" y="156"/>
                  </a:cubicBezTo>
                  <a:cubicBezTo>
                    <a:pt x="74" y="156"/>
                    <a:pt x="76" y="153"/>
                    <a:pt x="77" y="153"/>
                  </a:cubicBezTo>
                  <a:cubicBezTo>
                    <a:pt x="78" y="152"/>
                    <a:pt x="80" y="152"/>
                    <a:pt x="81" y="153"/>
                  </a:cubicBezTo>
                  <a:cubicBezTo>
                    <a:pt x="83" y="155"/>
                    <a:pt x="85" y="153"/>
                    <a:pt x="87" y="154"/>
                  </a:cubicBezTo>
                  <a:cubicBezTo>
                    <a:pt x="89" y="155"/>
                    <a:pt x="91" y="153"/>
                    <a:pt x="92" y="151"/>
                  </a:cubicBezTo>
                  <a:cubicBezTo>
                    <a:pt x="93" y="151"/>
                    <a:pt x="93" y="150"/>
                    <a:pt x="94" y="150"/>
                  </a:cubicBezTo>
                  <a:cubicBezTo>
                    <a:pt x="95" y="149"/>
                    <a:pt x="96" y="150"/>
                    <a:pt x="97" y="149"/>
                  </a:cubicBezTo>
                  <a:cubicBezTo>
                    <a:pt x="98" y="148"/>
                    <a:pt x="99" y="146"/>
                    <a:pt x="101" y="147"/>
                  </a:cubicBezTo>
                  <a:cubicBezTo>
                    <a:pt x="103" y="148"/>
                    <a:pt x="103" y="148"/>
                    <a:pt x="106" y="146"/>
                  </a:cubicBezTo>
                  <a:cubicBezTo>
                    <a:pt x="107" y="145"/>
                    <a:pt x="109" y="148"/>
                    <a:pt x="109" y="149"/>
                  </a:cubicBezTo>
                  <a:cubicBezTo>
                    <a:pt x="108" y="151"/>
                    <a:pt x="106" y="152"/>
                    <a:pt x="108" y="152"/>
                  </a:cubicBezTo>
                  <a:cubicBezTo>
                    <a:pt x="111" y="152"/>
                    <a:pt x="111" y="152"/>
                    <a:pt x="114" y="151"/>
                  </a:cubicBezTo>
                  <a:cubicBezTo>
                    <a:pt x="115" y="151"/>
                    <a:pt x="116" y="154"/>
                    <a:pt x="116" y="155"/>
                  </a:cubicBezTo>
                  <a:cubicBezTo>
                    <a:pt x="116" y="155"/>
                    <a:pt x="116" y="157"/>
                    <a:pt x="117" y="156"/>
                  </a:cubicBezTo>
                  <a:cubicBezTo>
                    <a:pt x="117" y="156"/>
                    <a:pt x="119" y="156"/>
                    <a:pt x="119" y="157"/>
                  </a:cubicBezTo>
                  <a:cubicBezTo>
                    <a:pt x="119" y="158"/>
                    <a:pt x="117" y="159"/>
                    <a:pt x="118" y="160"/>
                  </a:cubicBezTo>
                  <a:cubicBezTo>
                    <a:pt x="119" y="162"/>
                    <a:pt x="118" y="165"/>
                    <a:pt x="117" y="166"/>
                  </a:cubicBezTo>
                  <a:cubicBezTo>
                    <a:pt x="116" y="168"/>
                    <a:pt x="114" y="169"/>
                    <a:pt x="113" y="170"/>
                  </a:cubicBezTo>
                  <a:cubicBezTo>
                    <a:pt x="113" y="171"/>
                    <a:pt x="113" y="176"/>
                    <a:pt x="112" y="175"/>
                  </a:cubicBezTo>
                  <a:cubicBezTo>
                    <a:pt x="113" y="176"/>
                    <a:pt x="119" y="173"/>
                    <a:pt x="120" y="175"/>
                  </a:cubicBezTo>
                  <a:cubicBezTo>
                    <a:pt x="120" y="175"/>
                    <a:pt x="118" y="176"/>
                    <a:pt x="119" y="178"/>
                  </a:cubicBezTo>
                  <a:cubicBezTo>
                    <a:pt x="120" y="180"/>
                    <a:pt x="123" y="180"/>
                    <a:pt x="122" y="181"/>
                  </a:cubicBezTo>
                  <a:cubicBezTo>
                    <a:pt x="122" y="182"/>
                    <a:pt x="121" y="184"/>
                    <a:pt x="121" y="185"/>
                  </a:cubicBezTo>
                  <a:cubicBezTo>
                    <a:pt x="122" y="186"/>
                    <a:pt x="125" y="185"/>
                    <a:pt x="125" y="186"/>
                  </a:cubicBezTo>
                  <a:cubicBezTo>
                    <a:pt x="125" y="186"/>
                    <a:pt x="125" y="187"/>
                    <a:pt x="125" y="187"/>
                  </a:cubicBezTo>
                  <a:cubicBezTo>
                    <a:pt x="125" y="189"/>
                    <a:pt x="126" y="188"/>
                    <a:pt x="127" y="188"/>
                  </a:cubicBezTo>
                  <a:cubicBezTo>
                    <a:pt x="128" y="188"/>
                    <a:pt x="129" y="187"/>
                    <a:pt x="130" y="188"/>
                  </a:cubicBezTo>
                  <a:cubicBezTo>
                    <a:pt x="131" y="188"/>
                    <a:pt x="132" y="189"/>
                    <a:pt x="133" y="190"/>
                  </a:cubicBezTo>
                  <a:cubicBezTo>
                    <a:pt x="135" y="191"/>
                    <a:pt x="134" y="187"/>
                    <a:pt x="134" y="186"/>
                  </a:cubicBezTo>
                  <a:cubicBezTo>
                    <a:pt x="132" y="182"/>
                    <a:pt x="134" y="184"/>
                    <a:pt x="136" y="182"/>
                  </a:cubicBezTo>
                  <a:cubicBezTo>
                    <a:pt x="138" y="181"/>
                    <a:pt x="137" y="182"/>
                    <a:pt x="139" y="183"/>
                  </a:cubicBezTo>
                  <a:cubicBezTo>
                    <a:pt x="139" y="183"/>
                    <a:pt x="141" y="182"/>
                    <a:pt x="141" y="182"/>
                  </a:cubicBezTo>
                  <a:cubicBezTo>
                    <a:pt x="141" y="183"/>
                    <a:pt x="143" y="181"/>
                    <a:pt x="143" y="182"/>
                  </a:cubicBezTo>
                  <a:cubicBezTo>
                    <a:pt x="144" y="183"/>
                    <a:pt x="144" y="184"/>
                    <a:pt x="146" y="182"/>
                  </a:cubicBezTo>
                  <a:cubicBezTo>
                    <a:pt x="147" y="181"/>
                    <a:pt x="147" y="182"/>
                    <a:pt x="148" y="181"/>
                  </a:cubicBezTo>
                  <a:cubicBezTo>
                    <a:pt x="149" y="180"/>
                    <a:pt x="149" y="178"/>
                    <a:pt x="151" y="178"/>
                  </a:cubicBezTo>
                  <a:cubicBezTo>
                    <a:pt x="152" y="178"/>
                    <a:pt x="153" y="180"/>
                    <a:pt x="155" y="180"/>
                  </a:cubicBezTo>
                  <a:cubicBezTo>
                    <a:pt x="155" y="180"/>
                    <a:pt x="159" y="181"/>
                    <a:pt x="159" y="181"/>
                  </a:cubicBezTo>
                  <a:cubicBezTo>
                    <a:pt x="159" y="182"/>
                    <a:pt x="157" y="183"/>
                    <a:pt x="157" y="184"/>
                  </a:cubicBezTo>
                  <a:cubicBezTo>
                    <a:pt x="158" y="185"/>
                    <a:pt x="160" y="186"/>
                    <a:pt x="161" y="187"/>
                  </a:cubicBezTo>
                  <a:cubicBezTo>
                    <a:pt x="163" y="188"/>
                    <a:pt x="167" y="189"/>
                    <a:pt x="168" y="186"/>
                  </a:cubicBezTo>
                  <a:cubicBezTo>
                    <a:pt x="168" y="186"/>
                    <a:pt x="170" y="188"/>
                    <a:pt x="170" y="188"/>
                  </a:cubicBezTo>
                  <a:cubicBezTo>
                    <a:pt x="171" y="189"/>
                    <a:pt x="172" y="187"/>
                    <a:pt x="174" y="188"/>
                  </a:cubicBezTo>
                  <a:cubicBezTo>
                    <a:pt x="175" y="189"/>
                    <a:pt x="173" y="190"/>
                    <a:pt x="173" y="191"/>
                  </a:cubicBezTo>
                  <a:cubicBezTo>
                    <a:pt x="173" y="192"/>
                    <a:pt x="175" y="194"/>
                    <a:pt x="175" y="195"/>
                  </a:cubicBezTo>
                  <a:cubicBezTo>
                    <a:pt x="176" y="195"/>
                    <a:pt x="177" y="194"/>
                    <a:pt x="178" y="194"/>
                  </a:cubicBezTo>
                  <a:cubicBezTo>
                    <a:pt x="178" y="193"/>
                    <a:pt x="175" y="192"/>
                    <a:pt x="176" y="191"/>
                  </a:cubicBezTo>
                  <a:cubicBezTo>
                    <a:pt x="178" y="188"/>
                    <a:pt x="180" y="188"/>
                    <a:pt x="183" y="187"/>
                  </a:cubicBezTo>
                  <a:cubicBezTo>
                    <a:pt x="185" y="186"/>
                    <a:pt x="187" y="186"/>
                    <a:pt x="189" y="186"/>
                  </a:cubicBezTo>
                  <a:cubicBezTo>
                    <a:pt x="190" y="186"/>
                    <a:pt x="190" y="184"/>
                    <a:pt x="191" y="184"/>
                  </a:cubicBezTo>
                  <a:cubicBezTo>
                    <a:pt x="193" y="184"/>
                    <a:pt x="192" y="183"/>
                    <a:pt x="192" y="182"/>
                  </a:cubicBezTo>
                  <a:cubicBezTo>
                    <a:pt x="192" y="183"/>
                    <a:pt x="196" y="182"/>
                    <a:pt x="196" y="182"/>
                  </a:cubicBezTo>
                  <a:cubicBezTo>
                    <a:pt x="198" y="181"/>
                    <a:pt x="200" y="182"/>
                    <a:pt x="202" y="182"/>
                  </a:cubicBezTo>
                  <a:cubicBezTo>
                    <a:pt x="204" y="182"/>
                    <a:pt x="205" y="181"/>
                    <a:pt x="207" y="180"/>
                  </a:cubicBezTo>
                  <a:cubicBezTo>
                    <a:pt x="208" y="180"/>
                    <a:pt x="208" y="177"/>
                    <a:pt x="209" y="177"/>
                  </a:cubicBezTo>
                  <a:cubicBezTo>
                    <a:pt x="211" y="177"/>
                    <a:pt x="212" y="176"/>
                    <a:pt x="213" y="175"/>
                  </a:cubicBezTo>
                  <a:cubicBezTo>
                    <a:pt x="214" y="175"/>
                    <a:pt x="215" y="174"/>
                    <a:pt x="215" y="173"/>
                  </a:cubicBezTo>
                  <a:cubicBezTo>
                    <a:pt x="214" y="173"/>
                    <a:pt x="218" y="172"/>
                    <a:pt x="218" y="172"/>
                  </a:cubicBezTo>
                  <a:cubicBezTo>
                    <a:pt x="219" y="171"/>
                    <a:pt x="220" y="169"/>
                    <a:pt x="221" y="168"/>
                  </a:cubicBezTo>
                  <a:cubicBezTo>
                    <a:pt x="222" y="167"/>
                    <a:pt x="222" y="167"/>
                    <a:pt x="222" y="166"/>
                  </a:cubicBezTo>
                  <a:cubicBezTo>
                    <a:pt x="223" y="164"/>
                    <a:pt x="221" y="165"/>
                    <a:pt x="221" y="164"/>
                  </a:cubicBezTo>
                  <a:cubicBezTo>
                    <a:pt x="221" y="164"/>
                    <a:pt x="226" y="164"/>
                    <a:pt x="223" y="162"/>
                  </a:cubicBezTo>
                  <a:cubicBezTo>
                    <a:pt x="222" y="161"/>
                    <a:pt x="223" y="161"/>
                    <a:pt x="224" y="161"/>
                  </a:cubicBezTo>
                  <a:cubicBezTo>
                    <a:pt x="225" y="161"/>
                    <a:pt x="225" y="160"/>
                    <a:pt x="226" y="159"/>
                  </a:cubicBezTo>
                  <a:cubicBezTo>
                    <a:pt x="227" y="158"/>
                    <a:pt x="227" y="157"/>
                    <a:pt x="228" y="156"/>
                  </a:cubicBezTo>
                  <a:cubicBezTo>
                    <a:pt x="228" y="156"/>
                    <a:pt x="228" y="154"/>
                    <a:pt x="228" y="154"/>
                  </a:cubicBezTo>
                  <a:cubicBezTo>
                    <a:pt x="229" y="153"/>
                    <a:pt x="230" y="153"/>
                    <a:pt x="231" y="152"/>
                  </a:cubicBezTo>
                  <a:cubicBezTo>
                    <a:pt x="232" y="151"/>
                    <a:pt x="231" y="150"/>
                    <a:pt x="231" y="150"/>
                  </a:cubicBezTo>
                  <a:cubicBezTo>
                    <a:pt x="231" y="149"/>
                    <a:pt x="232" y="149"/>
                    <a:pt x="232" y="149"/>
                  </a:cubicBezTo>
                  <a:cubicBezTo>
                    <a:pt x="233" y="149"/>
                    <a:pt x="232" y="147"/>
                    <a:pt x="232" y="147"/>
                  </a:cubicBezTo>
                  <a:cubicBezTo>
                    <a:pt x="232" y="147"/>
                    <a:pt x="234" y="148"/>
                    <a:pt x="234" y="147"/>
                  </a:cubicBezTo>
                  <a:cubicBezTo>
                    <a:pt x="236" y="146"/>
                    <a:pt x="234" y="146"/>
                    <a:pt x="233" y="145"/>
                  </a:cubicBezTo>
                  <a:cubicBezTo>
                    <a:pt x="233" y="145"/>
                    <a:pt x="236" y="143"/>
                    <a:pt x="236" y="143"/>
                  </a:cubicBezTo>
                  <a:cubicBezTo>
                    <a:pt x="235" y="145"/>
                    <a:pt x="232" y="142"/>
                    <a:pt x="231" y="141"/>
                  </a:cubicBezTo>
                  <a:cubicBezTo>
                    <a:pt x="231" y="141"/>
                    <a:pt x="230" y="142"/>
                    <a:pt x="229" y="142"/>
                  </a:cubicBezTo>
                  <a:cubicBezTo>
                    <a:pt x="228" y="143"/>
                    <a:pt x="227" y="141"/>
                    <a:pt x="226" y="142"/>
                  </a:cubicBezTo>
                  <a:cubicBezTo>
                    <a:pt x="228" y="141"/>
                    <a:pt x="230" y="140"/>
                    <a:pt x="231" y="139"/>
                  </a:cubicBezTo>
                  <a:cubicBezTo>
                    <a:pt x="232" y="138"/>
                    <a:pt x="235" y="138"/>
                    <a:pt x="233" y="136"/>
                  </a:cubicBezTo>
                  <a:cubicBezTo>
                    <a:pt x="231" y="135"/>
                    <a:pt x="230" y="134"/>
                    <a:pt x="228" y="132"/>
                  </a:cubicBezTo>
                  <a:cubicBezTo>
                    <a:pt x="228" y="131"/>
                    <a:pt x="223" y="133"/>
                    <a:pt x="223" y="130"/>
                  </a:cubicBezTo>
                  <a:cubicBezTo>
                    <a:pt x="223" y="132"/>
                    <a:pt x="228" y="132"/>
                    <a:pt x="229" y="132"/>
                  </a:cubicBezTo>
                  <a:cubicBezTo>
                    <a:pt x="230" y="132"/>
                    <a:pt x="233" y="135"/>
                    <a:pt x="234" y="133"/>
                  </a:cubicBezTo>
                  <a:cubicBezTo>
                    <a:pt x="235" y="131"/>
                    <a:pt x="229" y="129"/>
                    <a:pt x="229" y="127"/>
                  </a:cubicBezTo>
                  <a:cubicBezTo>
                    <a:pt x="228" y="125"/>
                    <a:pt x="228" y="121"/>
                    <a:pt x="226" y="120"/>
                  </a:cubicBezTo>
                  <a:cubicBezTo>
                    <a:pt x="225" y="118"/>
                    <a:pt x="219" y="118"/>
                    <a:pt x="221" y="115"/>
                  </a:cubicBezTo>
                  <a:cubicBezTo>
                    <a:pt x="222" y="113"/>
                    <a:pt x="223" y="112"/>
                    <a:pt x="224" y="111"/>
                  </a:cubicBezTo>
                  <a:cubicBezTo>
                    <a:pt x="226" y="109"/>
                    <a:pt x="224" y="110"/>
                    <a:pt x="225" y="109"/>
                  </a:cubicBezTo>
                  <a:cubicBezTo>
                    <a:pt x="225" y="108"/>
                    <a:pt x="228" y="109"/>
                    <a:pt x="228" y="109"/>
                  </a:cubicBezTo>
                  <a:cubicBezTo>
                    <a:pt x="229" y="108"/>
                    <a:pt x="227" y="107"/>
                    <a:pt x="229" y="106"/>
                  </a:cubicBezTo>
                  <a:cubicBezTo>
                    <a:pt x="231" y="106"/>
                    <a:pt x="232" y="105"/>
                    <a:pt x="233" y="104"/>
                  </a:cubicBezTo>
                  <a:cubicBezTo>
                    <a:pt x="234" y="104"/>
                    <a:pt x="235" y="104"/>
                    <a:pt x="235" y="104"/>
                  </a:cubicBezTo>
                  <a:cubicBezTo>
                    <a:pt x="236" y="104"/>
                    <a:pt x="235" y="105"/>
                    <a:pt x="236" y="105"/>
                  </a:cubicBezTo>
                  <a:cubicBezTo>
                    <a:pt x="237" y="106"/>
                    <a:pt x="238" y="103"/>
                    <a:pt x="238" y="102"/>
                  </a:cubicBezTo>
                  <a:cubicBezTo>
                    <a:pt x="236" y="100"/>
                    <a:pt x="234" y="101"/>
                    <a:pt x="233" y="101"/>
                  </a:cubicBezTo>
                  <a:cubicBezTo>
                    <a:pt x="231" y="101"/>
                    <a:pt x="230" y="99"/>
                    <a:pt x="228" y="100"/>
                  </a:cubicBezTo>
                  <a:cubicBezTo>
                    <a:pt x="227" y="100"/>
                    <a:pt x="226" y="102"/>
                    <a:pt x="224" y="102"/>
                  </a:cubicBezTo>
                  <a:cubicBezTo>
                    <a:pt x="223" y="103"/>
                    <a:pt x="221" y="103"/>
                    <a:pt x="220" y="102"/>
                  </a:cubicBezTo>
                  <a:cubicBezTo>
                    <a:pt x="219" y="101"/>
                    <a:pt x="221" y="99"/>
                    <a:pt x="220" y="98"/>
                  </a:cubicBezTo>
                  <a:cubicBezTo>
                    <a:pt x="218" y="97"/>
                    <a:pt x="210" y="97"/>
                    <a:pt x="213" y="92"/>
                  </a:cubicBezTo>
                  <a:cubicBezTo>
                    <a:pt x="214" y="91"/>
                    <a:pt x="215" y="92"/>
                    <a:pt x="217" y="92"/>
                  </a:cubicBezTo>
                  <a:cubicBezTo>
                    <a:pt x="218" y="92"/>
                    <a:pt x="220" y="91"/>
                    <a:pt x="221" y="90"/>
                  </a:cubicBezTo>
                  <a:cubicBezTo>
                    <a:pt x="223" y="87"/>
                    <a:pt x="226" y="85"/>
                    <a:pt x="229" y="83"/>
                  </a:cubicBezTo>
                  <a:cubicBezTo>
                    <a:pt x="230" y="81"/>
                    <a:pt x="231" y="81"/>
                    <a:pt x="233" y="81"/>
                  </a:cubicBezTo>
                  <a:cubicBezTo>
                    <a:pt x="233" y="82"/>
                    <a:pt x="236" y="82"/>
                    <a:pt x="236" y="83"/>
                  </a:cubicBezTo>
                  <a:cubicBezTo>
                    <a:pt x="235" y="84"/>
                    <a:pt x="235" y="86"/>
                    <a:pt x="234" y="87"/>
                  </a:cubicBezTo>
                  <a:cubicBezTo>
                    <a:pt x="233" y="87"/>
                    <a:pt x="231" y="88"/>
                    <a:pt x="231" y="89"/>
                  </a:cubicBezTo>
                  <a:cubicBezTo>
                    <a:pt x="231" y="90"/>
                    <a:pt x="234" y="90"/>
                    <a:pt x="234" y="90"/>
                  </a:cubicBezTo>
                  <a:cubicBezTo>
                    <a:pt x="234" y="90"/>
                    <a:pt x="230" y="93"/>
                    <a:pt x="231" y="93"/>
                  </a:cubicBezTo>
                  <a:cubicBezTo>
                    <a:pt x="232" y="94"/>
                    <a:pt x="237" y="89"/>
                    <a:pt x="238" y="89"/>
                  </a:cubicBezTo>
                  <a:cubicBezTo>
                    <a:pt x="240" y="88"/>
                    <a:pt x="242" y="87"/>
                    <a:pt x="244" y="87"/>
                  </a:cubicBezTo>
                  <a:cubicBezTo>
                    <a:pt x="246" y="87"/>
                    <a:pt x="246" y="87"/>
                    <a:pt x="247" y="85"/>
                  </a:cubicBezTo>
                  <a:cubicBezTo>
                    <a:pt x="249" y="84"/>
                    <a:pt x="252" y="83"/>
                    <a:pt x="254" y="81"/>
                  </a:cubicBezTo>
                  <a:cubicBezTo>
                    <a:pt x="255" y="80"/>
                    <a:pt x="257" y="77"/>
                    <a:pt x="259" y="77"/>
                  </a:cubicBezTo>
                  <a:cubicBezTo>
                    <a:pt x="260" y="76"/>
                    <a:pt x="266" y="80"/>
                    <a:pt x="266" y="77"/>
                  </a:cubicBezTo>
                  <a:cubicBezTo>
                    <a:pt x="266" y="76"/>
                    <a:pt x="265" y="75"/>
                    <a:pt x="266" y="74"/>
                  </a:cubicBezTo>
                  <a:cubicBezTo>
                    <a:pt x="267" y="74"/>
                    <a:pt x="268" y="74"/>
                    <a:pt x="269" y="74"/>
                  </a:cubicBezTo>
                  <a:cubicBezTo>
                    <a:pt x="271" y="74"/>
                    <a:pt x="270" y="73"/>
                    <a:pt x="271" y="72"/>
                  </a:cubicBezTo>
                  <a:cubicBezTo>
                    <a:pt x="273" y="71"/>
                    <a:pt x="274" y="72"/>
                    <a:pt x="274" y="70"/>
                  </a:cubicBezTo>
                  <a:cubicBezTo>
                    <a:pt x="274" y="67"/>
                    <a:pt x="277" y="70"/>
                    <a:pt x="278" y="71"/>
                  </a:cubicBezTo>
                  <a:cubicBezTo>
                    <a:pt x="278" y="69"/>
                    <a:pt x="281" y="69"/>
                    <a:pt x="281" y="67"/>
                  </a:cubicBezTo>
                  <a:cubicBezTo>
                    <a:pt x="281" y="65"/>
                    <a:pt x="282" y="62"/>
                    <a:pt x="281" y="60"/>
                  </a:cubicBezTo>
                  <a:cubicBezTo>
                    <a:pt x="279" y="57"/>
                    <a:pt x="280" y="58"/>
                    <a:pt x="282" y="56"/>
                  </a:cubicBezTo>
                  <a:cubicBezTo>
                    <a:pt x="284" y="55"/>
                    <a:pt x="285" y="54"/>
                    <a:pt x="287" y="55"/>
                  </a:cubicBezTo>
                  <a:cubicBezTo>
                    <a:pt x="290" y="56"/>
                    <a:pt x="290" y="56"/>
                    <a:pt x="291" y="53"/>
                  </a:cubicBezTo>
                  <a:cubicBezTo>
                    <a:pt x="292" y="51"/>
                    <a:pt x="294" y="50"/>
                    <a:pt x="295" y="47"/>
                  </a:cubicBezTo>
                  <a:cubicBezTo>
                    <a:pt x="295" y="45"/>
                    <a:pt x="296" y="43"/>
                    <a:pt x="298" y="41"/>
                  </a:cubicBezTo>
                  <a:cubicBezTo>
                    <a:pt x="300" y="39"/>
                    <a:pt x="298" y="39"/>
                    <a:pt x="298" y="37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719" name="Freeform 716">
              <a:extLst>
                <a:ext uri="{FF2B5EF4-FFF2-40B4-BE49-F238E27FC236}">
                  <a16:creationId xmlns:a16="http://schemas.microsoft.com/office/drawing/2014/main" id="{0BF9C56A-8826-8B4A-886C-E116DA935D34}"/>
                </a:ext>
              </a:extLst>
            </p:cNvPr>
            <p:cNvSpPr>
              <a:spLocks/>
            </p:cNvSpPr>
            <p:nvPr/>
          </p:nvSpPr>
          <p:spPr bwMode="auto">
            <a:xfrm>
              <a:off x="5010500" y="3169068"/>
              <a:ext cx="541036" cy="235294"/>
            </a:xfrm>
            <a:custGeom>
              <a:avLst/>
              <a:gdLst>
                <a:gd name="T0" fmla="*/ 0 w 157"/>
                <a:gd name="T1" fmla="*/ 19 h 68"/>
                <a:gd name="T2" fmla="*/ 7 w 157"/>
                <a:gd name="T3" fmla="*/ 26 h 68"/>
                <a:gd name="T4" fmla="*/ 12 w 157"/>
                <a:gd name="T5" fmla="*/ 29 h 68"/>
                <a:gd name="T6" fmla="*/ 15 w 157"/>
                <a:gd name="T7" fmla="*/ 36 h 68"/>
                <a:gd name="T8" fmla="*/ 15 w 157"/>
                <a:gd name="T9" fmla="*/ 38 h 68"/>
                <a:gd name="T10" fmla="*/ 15 w 157"/>
                <a:gd name="T11" fmla="*/ 40 h 68"/>
                <a:gd name="T12" fmla="*/ 16 w 157"/>
                <a:gd name="T13" fmla="*/ 45 h 68"/>
                <a:gd name="T14" fmla="*/ 28 w 157"/>
                <a:gd name="T15" fmla="*/ 47 h 68"/>
                <a:gd name="T16" fmla="*/ 36 w 157"/>
                <a:gd name="T17" fmla="*/ 54 h 68"/>
                <a:gd name="T18" fmla="*/ 39 w 157"/>
                <a:gd name="T19" fmla="*/ 59 h 68"/>
                <a:gd name="T20" fmla="*/ 44 w 157"/>
                <a:gd name="T21" fmla="*/ 60 h 68"/>
                <a:gd name="T22" fmla="*/ 56 w 157"/>
                <a:gd name="T23" fmla="*/ 60 h 68"/>
                <a:gd name="T24" fmla="*/ 64 w 157"/>
                <a:gd name="T25" fmla="*/ 61 h 68"/>
                <a:gd name="T26" fmla="*/ 69 w 157"/>
                <a:gd name="T27" fmla="*/ 64 h 68"/>
                <a:gd name="T28" fmla="*/ 76 w 157"/>
                <a:gd name="T29" fmla="*/ 66 h 68"/>
                <a:gd name="T30" fmla="*/ 81 w 157"/>
                <a:gd name="T31" fmla="*/ 67 h 68"/>
                <a:gd name="T32" fmla="*/ 93 w 157"/>
                <a:gd name="T33" fmla="*/ 62 h 68"/>
                <a:gd name="T34" fmla="*/ 106 w 157"/>
                <a:gd name="T35" fmla="*/ 61 h 68"/>
                <a:gd name="T36" fmla="*/ 113 w 157"/>
                <a:gd name="T37" fmla="*/ 55 h 68"/>
                <a:gd name="T38" fmla="*/ 114 w 157"/>
                <a:gd name="T39" fmla="*/ 51 h 68"/>
                <a:gd name="T40" fmla="*/ 115 w 157"/>
                <a:gd name="T41" fmla="*/ 47 h 68"/>
                <a:gd name="T42" fmla="*/ 126 w 157"/>
                <a:gd name="T43" fmla="*/ 46 h 68"/>
                <a:gd name="T44" fmla="*/ 130 w 157"/>
                <a:gd name="T45" fmla="*/ 44 h 68"/>
                <a:gd name="T46" fmla="*/ 137 w 157"/>
                <a:gd name="T47" fmla="*/ 42 h 68"/>
                <a:gd name="T48" fmla="*/ 139 w 157"/>
                <a:gd name="T49" fmla="*/ 38 h 68"/>
                <a:gd name="T50" fmla="*/ 143 w 157"/>
                <a:gd name="T51" fmla="*/ 37 h 68"/>
                <a:gd name="T52" fmla="*/ 154 w 157"/>
                <a:gd name="T53" fmla="*/ 36 h 68"/>
                <a:gd name="T54" fmla="*/ 150 w 157"/>
                <a:gd name="T55" fmla="*/ 29 h 68"/>
                <a:gd name="T56" fmla="*/ 145 w 157"/>
                <a:gd name="T57" fmla="*/ 28 h 68"/>
                <a:gd name="T58" fmla="*/ 141 w 157"/>
                <a:gd name="T59" fmla="*/ 29 h 68"/>
                <a:gd name="T60" fmla="*/ 136 w 157"/>
                <a:gd name="T61" fmla="*/ 28 h 68"/>
                <a:gd name="T62" fmla="*/ 134 w 157"/>
                <a:gd name="T63" fmla="*/ 27 h 68"/>
                <a:gd name="T64" fmla="*/ 137 w 157"/>
                <a:gd name="T65" fmla="*/ 19 h 68"/>
                <a:gd name="T66" fmla="*/ 137 w 157"/>
                <a:gd name="T67" fmla="*/ 14 h 68"/>
                <a:gd name="T68" fmla="*/ 131 w 157"/>
                <a:gd name="T69" fmla="*/ 14 h 68"/>
                <a:gd name="T70" fmla="*/ 124 w 157"/>
                <a:gd name="T71" fmla="*/ 15 h 68"/>
                <a:gd name="T72" fmla="*/ 114 w 157"/>
                <a:gd name="T73" fmla="*/ 19 h 68"/>
                <a:gd name="T74" fmla="*/ 103 w 157"/>
                <a:gd name="T75" fmla="*/ 19 h 68"/>
                <a:gd name="T76" fmla="*/ 98 w 157"/>
                <a:gd name="T77" fmla="*/ 17 h 68"/>
                <a:gd name="T78" fmla="*/ 94 w 157"/>
                <a:gd name="T79" fmla="*/ 15 h 68"/>
                <a:gd name="T80" fmla="*/ 83 w 157"/>
                <a:gd name="T81" fmla="*/ 11 h 68"/>
                <a:gd name="T82" fmla="*/ 77 w 157"/>
                <a:gd name="T83" fmla="*/ 13 h 68"/>
                <a:gd name="T84" fmla="*/ 71 w 157"/>
                <a:gd name="T85" fmla="*/ 12 h 68"/>
                <a:gd name="T86" fmla="*/ 68 w 157"/>
                <a:gd name="T87" fmla="*/ 8 h 68"/>
                <a:gd name="T88" fmla="*/ 64 w 157"/>
                <a:gd name="T89" fmla="*/ 5 h 68"/>
                <a:gd name="T90" fmla="*/ 58 w 157"/>
                <a:gd name="T91" fmla="*/ 3 h 68"/>
                <a:gd name="T92" fmla="*/ 52 w 157"/>
                <a:gd name="T93" fmla="*/ 1 h 68"/>
                <a:gd name="T94" fmla="*/ 45 w 157"/>
                <a:gd name="T95" fmla="*/ 7 h 68"/>
                <a:gd name="T96" fmla="*/ 47 w 157"/>
                <a:gd name="T97" fmla="*/ 13 h 68"/>
                <a:gd name="T98" fmla="*/ 41 w 157"/>
                <a:gd name="T99" fmla="*/ 15 h 68"/>
                <a:gd name="T100" fmla="*/ 37 w 157"/>
                <a:gd name="T101" fmla="*/ 14 h 68"/>
                <a:gd name="T102" fmla="*/ 34 w 157"/>
                <a:gd name="T103" fmla="*/ 14 h 68"/>
                <a:gd name="T104" fmla="*/ 28 w 157"/>
                <a:gd name="T105" fmla="*/ 10 h 68"/>
                <a:gd name="T106" fmla="*/ 21 w 157"/>
                <a:gd name="T107" fmla="*/ 9 h 68"/>
                <a:gd name="T108" fmla="*/ 13 w 157"/>
                <a:gd name="T109" fmla="*/ 13 h 68"/>
                <a:gd name="T110" fmla="*/ 7 w 157"/>
                <a:gd name="T111" fmla="*/ 17 h 68"/>
                <a:gd name="T112" fmla="*/ 0 w 157"/>
                <a:gd name="T113" fmla="*/ 19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57" h="68">
                  <a:moveTo>
                    <a:pt x="0" y="19"/>
                  </a:moveTo>
                  <a:cubicBezTo>
                    <a:pt x="1" y="23"/>
                    <a:pt x="3" y="25"/>
                    <a:pt x="7" y="26"/>
                  </a:cubicBezTo>
                  <a:cubicBezTo>
                    <a:pt x="9" y="27"/>
                    <a:pt x="10" y="28"/>
                    <a:pt x="12" y="29"/>
                  </a:cubicBezTo>
                  <a:cubicBezTo>
                    <a:pt x="13" y="31"/>
                    <a:pt x="14" y="34"/>
                    <a:pt x="15" y="36"/>
                  </a:cubicBezTo>
                  <a:cubicBezTo>
                    <a:pt x="16" y="37"/>
                    <a:pt x="15" y="37"/>
                    <a:pt x="15" y="38"/>
                  </a:cubicBezTo>
                  <a:cubicBezTo>
                    <a:pt x="14" y="38"/>
                    <a:pt x="15" y="39"/>
                    <a:pt x="15" y="40"/>
                  </a:cubicBezTo>
                  <a:cubicBezTo>
                    <a:pt x="14" y="43"/>
                    <a:pt x="13" y="43"/>
                    <a:pt x="16" y="45"/>
                  </a:cubicBezTo>
                  <a:cubicBezTo>
                    <a:pt x="20" y="46"/>
                    <a:pt x="24" y="45"/>
                    <a:pt x="28" y="47"/>
                  </a:cubicBezTo>
                  <a:cubicBezTo>
                    <a:pt x="30" y="49"/>
                    <a:pt x="34" y="52"/>
                    <a:pt x="36" y="54"/>
                  </a:cubicBezTo>
                  <a:cubicBezTo>
                    <a:pt x="37" y="55"/>
                    <a:pt x="38" y="57"/>
                    <a:pt x="39" y="59"/>
                  </a:cubicBezTo>
                  <a:cubicBezTo>
                    <a:pt x="40" y="61"/>
                    <a:pt x="43" y="60"/>
                    <a:pt x="44" y="60"/>
                  </a:cubicBezTo>
                  <a:cubicBezTo>
                    <a:pt x="48" y="60"/>
                    <a:pt x="52" y="60"/>
                    <a:pt x="56" y="60"/>
                  </a:cubicBezTo>
                  <a:cubicBezTo>
                    <a:pt x="58" y="60"/>
                    <a:pt x="62" y="60"/>
                    <a:pt x="64" y="61"/>
                  </a:cubicBezTo>
                  <a:cubicBezTo>
                    <a:pt x="66" y="62"/>
                    <a:pt x="67" y="64"/>
                    <a:pt x="69" y="64"/>
                  </a:cubicBezTo>
                  <a:cubicBezTo>
                    <a:pt x="71" y="65"/>
                    <a:pt x="74" y="66"/>
                    <a:pt x="76" y="66"/>
                  </a:cubicBezTo>
                  <a:cubicBezTo>
                    <a:pt x="78" y="65"/>
                    <a:pt x="80" y="68"/>
                    <a:pt x="81" y="67"/>
                  </a:cubicBezTo>
                  <a:cubicBezTo>
                    <a:pt x="85" y="65"/>
                    <a:pt x="88" y="63"/>
                    <a:pt x="93" y="62"/>
                  </a:cubicBezTo>
                  <a:cubicBezTo>
                    <a:pt x="97" y="62"/>
                    <a:pt x="103" y="63"/>
                    <a:pt x="106" y="61"/>
                  </a:cubicBezTo>
                  <a:cubicBezTo>
                    <a:pt x="109" y="59"/>
                    <a:pt x="110" y="56"/>
                    <a:pt x="113" y="55"/>
                  </a:cubicBezTo>
                  <a:cubicBezTo>
                    <a:pt x="116" y="54"/>
                    <a:pt x="116" y="53"/>
                    <a:pt x="114" y="51"/>
                  </a:cubicBezTo>
                  <a:cubicBezTo>
                    <a:pt x="113" y="50"/>
                    <a:pt x="113" y="48"/>
                    <a:pt x="115" y="47"/>
                  </a:cubicBezTo>
                  <a:cubicBezTo>
                    <a:pt x="118" y="44"/>
                    <a:pt x="122" y="50"/>
                    <a:pt x="126" y="46"/>
                  </a:cubicBezTo>
                  <a:cubicBezTo>
                    <a:pt x="127" y="45"/>
                    <a:pt x="128" y="44"/>
                    <a:pt x="130" y="44"/>
                  </a:cubicBezTo>
                  <a:cubicBezTo>
                    <a:pt x="133" y="43"/>
                    <a:pt x="134" y="44"/>
                    <a:pt x="137" y="42"/>
                  </a:cubicBezTo>
                  <a:cubicBezTo>
                    <a:pt x="138" y="41"/>
                    <a:pt x="138" y="38"/>
                    <a:pt x="139" y="38"/>
                  </a:cubicBezTo>
                  <a:cubicBezTo>
                    <a:pt x="141" y="37"/>
                    <a:pt x="142" y="37"/>
                    <a:pt x="143" y="37"/>
                  </a:cubicBezTo>
                  <a:cubicBezTo>
                    <a:pt x="147" y="36"/>
                    <a:pt x="150" y="35"/>
                    <a:pt x="154" y="36"/>
                  </a:cubicBezTo>
                  <a:cubicBezTo>
                    <a:pt x="157" y="36"/>
                    <a:pt x="151" y="29"/>
                    <a:pt x="150" y="29"/>
                  </a:cubicBezTo>
                  <a:cubicBezTo>
                    <a:pt x="149" y="28"/>
                    <a:pt x="147" y="27"/>
                    <a:pt x="145" y="28"/>
                  </a:cubicBezTo>
                  <a:cubicBezTo>
                    <a:pt x="143" y="28"/>
                    <a:pt x="143" y="30"/>
                    <a:pt x="141" y="29"/>
                  </a:cubicBezTo>
                  <a:cubicBezTo>
                    <a:pt x="140" y="28"/>
                    <a:pt x="137" y="27"/>
                    <a:pt x="136" y="28"/>
                  </a:cubicBezTo>
                  <a:cubicBezTo>
                    <a:pt x="135" y="30"/>
                    <a:pt x="134" y="29"/>
                    <a:pt x="134" y="27"/>
                  </a:cubicBezTo>
                  <a:cubicBezTo>
                    <a:pt x="134" y="25"/>
                    <a:pt x="137" y="21"/>
                    <a:pt x="137" y="19"/>
                  </a:cubicBezTo>
                  <a:cubicBezTo>
                    <a:pt x="138" y="17"/>
                    <a:pt x="141" y="14"/>
                    <a:pt x="137" y="14"/>
                  </a:cubicBezTo>
                  <a:cubicBezTo>
                    <a:pt x="134" y="14"/>
                    <a:pt x="134" y="15"/>
                    <a:pt x="131" y="14"/>
                  </a:cubicBezTo>
                  <a:cubicBezTo>
                    <a:pt x="128" y="13"/>
                    <a:pt x="127" y="13"/>
                    <a:pt x="124" y="15"/>
                  </a:cubicBezTo>
                  <a:cubicBezTo>
                    <a:pt x="121" y="17"/>
                    <a:pt x="117" y="18"/>
                    <a:pt x="114" y="19"/>
                  </a:cubicBezTo>
                  <a:cubicBezTo>
                    <a:pt x="109" y="20"/>
                    <a:pt x="107" y="19"/>
                    <a:pt x="103" y="19"/>
                  </a:cubicBezTo>
                  <a:cubicBezTo>
                    <a:pt x="101" y="18"/>
                    <a:pt x="100" y="18"/>
                    <a:pt x="98" y="17"/>
                  </a:cubicBezTo>
                  <a:cubicBezTo>
                    <a:pt x="97" y="17"/>
                    <a:pt x="96" y="15"/>
                    <a:pt x="94" y="15"/>
                  </a:cubicBezTo>
                  <a:cubicBezTo>
                    <a:pt x="90" y="14"/>
                    <a:pt x="88" y="12"/>
                    <a:pt x="83" y="11"/>
                  </a:cubicBezTo>
                  <a:cubicBezTo>
                    <a:pt x="81" y="11"/>
                    <a:pt x="79" y="12"/>
                    <a:pt x="77" y="13"/>
                  </a:cubicBezTo>
                  <a:cubicBezTo>
                    <a:pt x="75" y="14"/>
                    <a:pt x="73" y="13"/>
                    <a:pt x="71" y="12"/>
                  </a:cubicBezTo>
                  <a:cubicBezTo>
                    <a:pt x="69" y="11"/>
                    <a:pt x="68" y="11"/>
                    <a:pt x="68" y="8"/>
                  </a:cubicBezTo>
                  <a:cubicBezTo>
                    <a:pt x="67" y="6"/>
                    <a:pt x="67" y="6"/>
                    <a:pt x="64" y="5"/>
                  </a:cubicBezTo>
                  <a:cubicBezTo>
                    <a:pt x="62" y="4"/>
                    <a:pt x="60" y="3"/>
                    <a:pt x="58" y="3"/>
                  </a:cubicBezTo>
                  <a:cubicBezTo>
                    <a:pt x="56" y="3"/>
                    <a:pt x="53" y="0"/>
                    <a:pt x="52" y="1"/>
                  </a:cubicBezTo>
                  <a:cubicBezTo>
                    <a:pt x="50" y="1"/>
                    <a:pt x="46" y="5"/>
                    <a:pt x="45" y="7"/>
                  </a:cubicBezTo>
                  <a:cubicBezTo>
                    <a:pt x="45" y="9"/>
                    <a:pt x="48" y="11"/>
                    <a:pt x="47" y="13"/>
                  </a:cubicBezTo>
                  <a:cubicBezTo>
                    <a:pt x="46" y="15"/>
                    <a:pt x="43" y="17"/>
                    <a:pt x="41" y="15"/>
                  </a:cubicBezTo>
                  <a:cubicBezTo>
                    <a:pt x="39" y="15"/>
                    <a:pt x="38" y="14"/>
                    <a:pt x="37" y="14"/>
                  </a:cubicBezTo>
                  <a:cubicBezTo>
                    <a:pt x="36" y="14"/>
                    <a:pt x="35" y="14"/>
                    <a:pt x="34" y="14"/>
                  </a:cubicBezTo>
                  <a:cubicBezTo>
                    <a:pt x="31" y="13"/>
                    <a:pt x="31" y="11"/>
                    <a:pt x="28" y="10"/>
                  </a:cubicBezTo>
                  <a:cubicBezTo>
                    <a:pt x="26" y="9"/>
                    <a:pt x="23" y="8"/>
                    <a:pt x="21" y="9"/>
                  </a:cubicBezTo>
                  <a:cubicBezTo>
                    <a:pt x="18" y="10"/>
                    <a:pt x="16" y="12"/>
                    <a:pt x="13" y="13"/>
                  </a:cubicBezTo>
                  <a:cubicBezTo>
                    <a:pt x="11" y="14"/>
                    <a:pt x="9" y="16"/>
                    <a:pt x="7" y="17"/>
                  </a:cubicBezTo>
                  <a:cubicBezTo>
                    <a:pt x="4" y="17"/>
                    <a:pt x="2" y="19"/>
                    <a:pt x="0" y="19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720" name="Freeform 717">
              <a:extLst>
                <a:ext uri="{FF2B5EF4-FFF2-40B4-BE49-F238E27FC236}">
                  <a16:creationId xmlns:a16="http://schemas.microsoft.com/office/drawing/2014/main" id="{19379C30-E9E2-3640-914A-EC3FB606162A}"/>
                </a:ext>
              </a:extLst>
            </p:cNvPr>
            <p:cNvSpPr>
              <a:spLocks/>
            </p:cNvSpPr>
            <p:nvPr/>
          </p:nvSpPr>
          <p:spPr bwMode="auto">
            <a:xfrm>
              <a:off x="3707309" y="2717302"/>
              <a:ext cx="216414" cy="372943"/>
            </a:xfrm>
            <a:custGeom>
              <a:avLst/>
              <a:gdLst>
                <a:gd name="T0" fmla="*/ 61 w 63"/>
                <a:gd name="T1" fmla="*/ 25 h 108"/>
                <a:gd name="T2" fmla="*/ 61 w 63"/>
                <a:gd name="T3" fmla="*/ 20 h 108"/>
                <a:gd name="T4" fmla="*/ 61 w 63"/>
                <a:gd name="T5" fmla="*/ 16 h 108"/>
                <a:gd name="T6" fmla="*/ 60 w 63"/>
                <a:gd name="T7" fmla="*/ 13 h 108"/>
                <a:gd name="T8" fmla="*/ 60 w 63"/>
                <a:gd name="T9" fmla="*/ 11 h 108"/>
                <a:gd name="T10" fmla="*/ 57 w 63"/>
                <a:gd name="T11" fmla="*/ 7 h 108"/>
                <a:gd name="T12" fmla="*/ 51 w 63"/>
                <a:gd name="T13" fmla="*/ 5 h 108"/>
                <a:gd name="T14" fmla="*/ 44 w 63"/>
                <a:gd name="T15" fmla="*/ 1 h 108"/>
                <a:gd name="T16" fmla="*/ 44 w 63"/>
                <a:gd name="T17" fmla="*/ 5 h 108"/>
                <a:gd name="T18" fmla="*/ 34 w 63"/>
                <a:gd name="T19" fmla="*/ 5 h 108"/>
                <a:gd name="T20" fmla="*/ 34 w 63"/>
                <a:gd name="T21" fmla="*/ 10 h 108"/>
                <a:gd name="T22" fmla="*/ 29 w 63"/>
                <a:gd name="T23" fmla="*/ 10 h 108"/>
                <a:gd name="T24" fmla="*/ 27 w 63"/>
                <a:gd name="T25" fmla="*/ 12 h 108"/>
                <a:gd name="T26" fmla="*/ 25 w 63"/>
                <a:gd name="T27" fmla="*/ 15 h 108"/>
                <a:gd name="T28" fmla="*/ 25 w 63"/>
                <a:gd name="T29" fmla="*/ 18 h 108"/>
                <a:gd name="T30" fmla="*/ 24 w 63"/>
                <a:gd name="T31" fmla="*/ 20 h 108"/>
                <a:gd name="T32" fmla="*/ 20 w 63"/>
                <a:gd name="T33" fmla="*/ 25 h 108"/>
                <a:gd name="T34" fmla="*/ 17 w 63"/>
                <a:gd name="T35" fmla="*/ 27 h 108"/>
                <a:gd name="T36" fmla="*/ 16 w 63"/>
                <a:gd name="T37" fmla="*/ 33 h 108"/>
                <a:gd name="T38" fmla="*/ 13 w 63"/>
                <a:gd name="T39" fmla="*/ 38 h 108"/>
                <a:gd name="T40" fmla="*/ 15 w 63"/>
                <a:gd name="T41" fmla="*/ 42 h 108"/>
                <a:gd name="T42" fmla="*/ 9 w 63"/>
                <a:gd name="T43" fmla="*/ 44 h 108"/>
                <a:gd name="T44" fmla="*/ 5 w 63"/>
                <a:gd name="T45" fmla="*/ 51 h 108"/>
                <a:gd name="T46" fmla="*/ 6 w 63"/>
                <a:gd name="T47" fmla="*/ 57 h 108"/>
                <a:gd name="T48" fmla="*/ 8 w 63"/>
                <a:gd name="T49" fmla="*/ 63 h 108"/>
                <a:gd name="T50" fmla="*/ 7 w 63"/>
                <a:gd name="T51" fmla="*/ 67 h 108"/>
                <a:gd name="T52" fmla="*/ 7 w 63"/>
                <a:gd name="T53" fmla="*/ 74 h 108"/>
                <a:gd name="T54" fmla="*/ 4 w 63"/>
                <a:gd name="T55" fmla="*/ 78 h 108"/>
                <a:gd name="T56" fmla="*/ 3 w 63"/>
                <a:gd name="T57" fmla="*/ 83 h 108"/>
                <a:gd name="T58" fmla="*/ 0 w 63"/>
                <a:gd name="T59" fmla="*/ 82 h 108"/>
                <a:gd name="T60" fmla="*/ 4 w 63"/>
                <a:gd name="T61" fmla="*/ 90 h 108"/>
                <a:gd name="T62" fmla="*/ 7 w 63"/>
                <a:gd name="T63" fmla="*/ 97 h 108"/>
                <a:gd name="T64" fmla="*/ 8 w 63"/>
                <a:gd name="T65" fmla="*/ 102 h 108"/>
                <a:gd name="T66" fmla="*/ 10 w 63"/>
                <a:gd name="T67" fmla="*/ 107 h 108"/>
                <a:gd name="T68" fmla="*/ 14 w 63"/>
                <a:gd name="T69" fmla="*/ 108 h 108"/>
                <a:gd name="T70" fmla="*/ 15 w 63"/>
                <a:gd name="T71" fmla="*/ 105 h 108"/>
                <a:gd name="T72" fmla="*/ 24 w 63"/>
                <a:gd name="T73" fmla="*/ 101 h 108"/>
                <a:gd name="T74" fmla="*/ 27 w 63"/>
                <a:gd name="T75" fmla="*/ 92 h 108"/>
                <a:gd name="T76" fmla="*/ 26 w 63"/>
                <a:gd name="T77" fmla="*/ 87 h 108"/>
                <a:gd name="T78" fmla="*/ 28 w 63"/>
                <a:gd name="T79" fmla="*/ 84 h 108"/>
                <a:gd name="T80" fmla="*/ 32 w 63"/>
                <a:gd name="T81" fmla="*/ 82 h 108"/>
                <a:gd name="T82" fmla="*/ 32 w 63"/>
                <a:gd name="T83" fmla="*/ 81 h 108"/>
                <a:gd name="T84" fmla="*/ 35 w 63"/>
                <a:gd name="T85" fmla="*/ 80 h 108"/>
                <a:gd name="T86" fmla="*/ 34 w 63"/>
                <a:gd name="T87" fmla="*/ 78 h 108"/>
                <a:gd name="T88" fmla="*/ 36 w 63"/>
                <a:gd name="T89" fmla="*/ 77 h 108"/>
                <a:gd name="T90" fmla="*/ 35 w 63"/>
                <a:gd name="T91" fmla="*/ 73 h 108"/>
                <a:gd name="T92" fmla="*/ 29 w 63"/>
                <a:gd name="T93" fmla="*/ 66 h 108"/>
                <a:gd name="T94" fmla="*/ 30 w 63"/>
                <a:gd name="T95" fmla="*/ 60 h 108"/>
                <a:gd name="T96" fmla="*/ 30 w 63"/>
                <a:gd name="T97" fmla="*/ 56 h 108"/>
                <a:gd name="T98" fmla="*/ 33 w 63"/>
                <a:gd name="T99" fmla="*/ 53 h 108"/>
                <a:gd name="T100" fmla="*/ 39 w 63"/>
                <a:gd name="T101" fmla="*/ 48 h 108"/>
                <a:gd name="T102" fmla="*/ 49 w 63"/>
                <a:gd name="T103" fmla="*/ 41 h 108"/>
                <a:gd name="T104" fmla="*/ 50 w 63"/>
                <a:gd name="T105" fmla="*/ 35 h 108"/>
                <a:gd name="T106" fmla="*/ 50 w 63"/>
                <a:gd name="T107" fmla="*/ 32 h 108"/>
                <a:gd name="T108" fmla="*/ 54 w 63"/>
                <a:gd name="T109" fmla="*/ 30 h 108"/>
                <a:gd name="T110" fmla="*/ 58 w 63"/>
                <a:gd name="T111" fmla="*/ 29 h 108"/>
                <a:gd name="T112" fmla="*/ 60 w 63"/>
                <a:gd name="T113" fmla="*/ 28 h 108"/>
                <a:gd name="T114" fmla="*/ 63 w 63"/>
                <a:gd name="T115" fmla="*/ 28 h 108"/>
                <a:gd name="T116" fmla="*/ 61 w 63"/>
                <a:gd name="T117" fmla="*/ 25 h 108"/>
                <a:gd name="T118" fmla="*/ 61 w 63"/>
                <a:gd name="T119" fmla="*/ 25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63" h="108">
                  <a:moveTo>
                    <a:pt x="61" y="25"/>
                  </a:moveTo>
                  <a:cubicBezTo>
                    <a:pt x="60" y="24"/>
                    <a:pt x="62" y="22"/>
                    <a:pt x="61" y="20"/>
                  </a:cubicBezTo>
                  <a:cubicBezTo>
                    <a:pt x="60" y="18"/>
                    <a:pt x="61" y="18"/>
                    <a:pt x="61" y="16"/>
                  </a:cubicBezTo>
                  <a:cubicBezTo>
                    <a:pt x="61" y="15"/>
                    <a:pt x="60" y="14"/>
                    <a:pt x="60" y="13"/>
                  </a:cubicBezTo>
                  <a:cubicBezTo>
                    <a:pt x="59" y="12"/>
                    <a:pt x="60" y="12"/>
                    <a:pt x="60" y="11"/>
                  </a:cubicBezTo>
                  <a:cubicBezTo>
                    <a:pt x="59" y="9"/>
                    <a:pt x="59" y="8"/>
                    <a:pt x="57" y="7"/>
                  </a:cubicBezTo>
                  <a:cubicBezTo>
                    <a:pt x="55" y="6"/>
                    <a:pt x="53" y="6"/>
                    <a:pt x="51" y="5"/>
                  </a:cubicBezTo>
                  <a:cubicBezTo>
                    <a:pt x="49" y="3"/>
                    <a:pt x="47" y="0"/>
                    <a:pt x="44" y="1"/>
                  </a:cubicBezTo>
                  <a:cubicBezTo>
                    <a:pt x="43" y="1"/>
                    <a:pt x="44" y="4"/>
                    <a:pt x="44" y="5"/>
                  </a:cubicBezTo>
                  <a:cubicBezTo>
                    <a:pt x="43" y="8"/>
                    <a:pt x="37" y="6"/>
                    <a:pt x="34" y="5"/>
                  </a:cubicBezTo>
                  <a:cubicBezTo>
                    <a:pt x="34" y="7"/>
                    <a:pt x="34" y="8"/>
                    <a:pt x="34" y="10"/>
                  </a:cubicBezTo>
                  <a:cubicBezTo>
                    <a:pt x="33" y="10"/>
                    <a:pt x="31" y="9"/>
                    <a:pt x="29" y="10"/>
                  </a:cubicBezTo>
                  <a:cubicBezTo>
                    <a:pt x="28" y="10"/>
                    <a:pt x="28" y="11"/>
                    <a:pt x="27" y="12"/>
                  </a:cubicBezTo>
                  <a:cubicBezTo>
                    <a:pt x="27" y="13"/>
                    <a:pt x="25" y="14"/>
                    <a:pt x="25" y="15"/>
                  </a:cubicBezTo>
                  <a:cubicBezTo>
                    <a:pt x="24" y="16"/>
                    <a:pt x="26" y="18"/>
                    <a:pt x="25" y="18"/>
                  </a:cubicBezTo>
                  <a:cubicBezTo>
                    <a:pt x="25" y="19"/>
                    <a:pt x="24" y="19"/>
                    <a:pt x="24" y="20"/>
                  </a:cubicBezTo>
                  <a:cubicBezTo>
                    <a:pt x="22" y="21"/>
                    <a:pt x="20" y="23"/>
                    <a:pt x="20" y="25"/>
                  </a:cubicBezTo>
                  <a:cubicBezTo>
                    <a:pt x="20" y="27"/>
                    <a:pt x="18" y="25"/>
                    <a:pt x="17" y="27"/>
                  </a:cubicBezTo>
                  <a:cubicBezTo>
                    <a:pt x="17" y="29"/>
                    <a:pt x="17" y="31"/>
                    <a:pt x="16" y="33"/>
                  </a:cubicBezTo>
                  <a:cubicBezTo>
                    <a:pt x="16" y="35"/>
                    <a:pt x="13" y="36"/>
                    <a:pt x="13" y="38"/>
                  </a:cubicBezTo>
                  <a:cubicBezTo>
                    <a:pt x="13" y="39"/>
                    <a:pt x="16" y="41"/>
                    <a:pt x="15" y="42"/>
                  </a:cubicBezTo>
                  <a:cubicBezTo>
                    <a:pt x="13" y="44"/>
                    <a:pt x="11" y="43"/>
                    <a:pt x="9" y="44"/>
                  </a:cubicBezTo>
                  <a:cubicBezTo>
                    <a:pt x="6" y="45"/>
                    <a:pt x="5" y="48"/>
                    <a:pt x="5" y="51"/>
                  </a:cubicBezTo>
                  <a:cubicBezTo>
                    <a:pt x="6" y="53"/>
                    <a:pt x="6" y="55"/>
                    <a:pt x="6" y="57"/>
                  </a:cubicBezTo>
                  <a:cubicBezTo>
                    <a:pt x="6" y="60"/>
                    <a:pt x="4" y="61"/>
                    <a:pt x="8" y="63"/>
                  </a:cubicBezTo>
                  <a:cubicBezTo>
                    <a:pt x="10" y="65"/>
                    <a:pt x="9" y="66"/>
                    <a:pt x="7" y="67"/>
                  </a:cubicBezTo>
                  <a:cubicBezTo>
                    <a:pt x="6" y="68"/>
                    <a:pt x="8" y="72"/>
                    <a:pt x="7" y="74"/>
                  </a:cubicBezTo>
                  <a:cubicBezTo>
                    <a:pt x="7" y="76"/>
                    <a:pt x="4" y="76"/>
                    <a:pt x="4" y="78"/>
                  </a:cubicBezTo>
                  <a:cubicBezTo>
                    <a:pt x="4" y="79"/>
                    <a:pt x="4" y="83"/>
                    <a:pt x="3" y="83"/>
                  </a:cubicBezTo>
                  <a:cubicBezTo>
                    <a:pt x="3" y="83"/>
                    <a:pt x="1" y="82"/>
                    <a:pt x="0" y="82"/>
                  </a:cubicBezTo>
                  <a:cubicBezTo>
                    <a:pt x="0" y="86"/>
                    <a:pt x="4" y="87"/>
                    <a:pt x="4" y="90"/>
                  </a:cubicBezTo>
                  <a:cubicBezTo>
                    <a:pt x="3" y="91"/>
                    <a:pt x="6" y="96"/>
                    <a:pt x="7" y="97"/>
                  </a:cubicBezTo>
                  <a:cubicBezTo>
                    <a:pt x="9" y="99"/>
                    <a:pt x="8" y="100"/>
                    <a:pt x="8" y="102"/>
                  </a:cubicBezTo>
                  <a:cubicBezTo>
                    <a:pt x="8" y="103"/>
                    <a:pt x="10" y="105"/>
                    <a:pt x="10" y="107"/>
                  </a:cubicBezTo>
                  <a:cubicBezTo>
                    <a:pt x="9" y="108"/>
                    <a:pt x="13" y="107"/>
                    <a:pt x="14" y="108"/>
                  </a:cubicBezTo>
                  <a:cubicBezTo>
                    <a:pt x="16" y="108"/>
                    <a:pt x="15" y="107"/>
                    <a:pt x="15" y="105"/>
                  </a:cubicBezTo>
                  <a:cubicBezTo>
                    <a:pt x="15" y="100"/>
                    <a:pt x="23" y="104"/>
                    <a:pt x="24" y="101"/>
                  </a:cubicBezTo>
                  <a:cubicBezTo>
                    <a:pt x="25" y="98"/>
                    <a:pt x="26" y="95"/>
                    <a:pt x="27" y="92"/>
                  </a:cubicBezTo>
                  <a:cubicBezTo>
                    <a:pt x="27" y="90"/>
                    <a:pt x="27" y="88"/>
                    <a:pt x="26" y="87"/>
                  </a:cubicBezTo>
                  <a:cubicBezTo>
                    <a:pt x="25" y="85"/>
                    <a:pt x="26" y="85"/>
                    <a:pt x="28" y="84"/>
                  </a:cubicBezTo>
                  <a:cubicBezTo>
                    <a:pt x="29" y="84"/>
                    <a:pt x="32" y="83"/>
                    <a:pt x="32" y="82"/>
                  </a:cubicBezTo>
                  <a:cubicBezTo>
                    <a:pt x="32" y="82"/>
                    <a:pt x="32" y="81"/>
                    <a:pt x="32" y="81"/>
                  </a:cubicBezTo>
                  <a:cubicBezTo>
                    <a:pt x="33" y="81"/>
                    <a:pt x="35" y="81"/>
                    <a:pt x="35" y="80"/>
                  </a:cubicBezTo>
                  <a:cubicBezTo>
                    <a:pt x="35" y="79"/>
                    <a:pt x="34" y="79"/>
                    <a:pt x="34" y="78"/>
                  </a:cubicBezTo>
                  <a:cubicBezTo>
                    <a:pt x="35" y="78"/>
                    <a:pt x="36" y="77"/>
                    <a:pt x="36" y="77"/>
                  </a:cubicBezTo>
                  <a:cubicBezTo>
                    <a:pt x="38" y="75"/>
                    <a:pt x="37" y="74"/>
                    <a:pt x="35" y="73"/>
                  </a:cubicBezTo>
                  <a:cubicBezTo>
                    <a:pt x="33" y="71"/>
                    <a:pt x="29" y="70"/>
                    <a:pt x="29" y="66"/>
                  </a:cubicBezTo>
                  <a:cubicBezTo>
                    <a:pt x="29" y="64"/>
                    <a:pt x="29" y="62"/>
                    <a:pt x="30" y="60"/>
                  </a:cubicBezTo>
                  <a:cubicBezTo>
                    <a:pt x="31" y="58"/>
                    <a:pt x="31" y="58"/>
                    <a:pt x="30" y="56"/>
                  </a:cubicBezTo>
                  <a:cubicBezTo>
                    <a:pt x="29" y="56"/>
                    <a:pt x="33" y="53"/>
                    <a:pt x="33" y="53"/>
                  </a:cubicBezTo>
                  <a:cubicBezTo>
                    <a:pt x="35" y="51"/>
                    <a:pt x="36" y="49"/>
                    <a:pt x="39" y="48"/>
                  </a:cubicBezTo>
                  <a:cubicBezTo>
                    <a:pt x="42" y="47"/>
                    <a:pt x="47" y="44"/>
                    <a:pt x="49" y="41"/>
                  </a:cubicBezTo>
                  <a:cubicBezTo>
                    <a:pt x="51" y="38"/>
                    <a:pt x="46" y="36"/>
                    <a:pt x="50" y="35"/>
                  </a:cubicBezTo>
                  <a:cubicBezTo>
                    <a:pt x="52" y="34"/>
                    <a:pt x="51" y="34"/>
                    <a:pt x="50" y="32"/>
                  </a:cubicBezTo>
                  <a:cubicBezTo>
                    <a:pt x="50" y="31"/>
                    <a:pt x="53" y="30"/>
                    <a:pt x="54" y="30"/>
                  </a:cubicBezTo>
                  <a:cubicBezTo>
                    <a:pt x="56" y="28"/>
                    <a:pt x="57" y="27"/>
                    <a:pt x="58" y="29"/>
                  </a:cubicBezTo>
                  <a:cubicBezTo>
                    <a:pt x="59" y="29"/>
                    <a:pt x="60" y="28"/>
                    <a:pt x="60" y="28"/>
                  </a:cubicBezTo>
                  <a:cubicBezTo>
                    <a:pt x="61" y="28"/>
                    <a:pt x="62" y="28"/>
                    <a:pt x="63" y="28"/>
                  </a:cubicBezTo>
                  <a:cubicBezTo>
                    <a:pt x="63" y="27"/>
                    <a:pt x="62" y="27"/>
                    <a:pt x="61" y="25"/>
                  </a:cubicBezTo>
                  <a:cubicBezTo>
                    <a:pt x="60" y="24"/>
                    <a:pt x="61" y="26"/>
                    <a:pt x="61" y="25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721" name="Freeform 718">
              <a:extLst>
                <a:ext uri="{FF2B5EF4-FFF2-40B4-BE49-F238E27FC236}">
                  <a16:creationId xmlns:a16="http://schemas.microsoft.com/office/drawing/2014/main" id="{6A3C11A4-3A9C-C84F-B980-11AE3A08CD97}"/>
                </a:ext>
              </a:extLst>
            </p:cNvPr>
            <p:cNvSpPr>
              <a:spLocks/>
            </p:cNvSpPr>
            <p:nvPr/>
          </p:nvSpPr>
          <p:spPr bwMode="auto">
            <a:xfrm>
              <a:off x="3866092" y="2689067"/>
              <a:ext cx="185834" cy="290589"/>
            </a:xfrm>
            <a:custGeom>
              <a:avLst/>
              <a:gdLst>
                <a:gd name="T0" fmla="*/ 53 w 54"/>
                <a:gd name="T1" fmla="*/ 59 h 84"/>
                <a:gd name="T2" fmla="*/ 47 w 54"/>
                <a:gd name="T3" fmla="*/ 55 h 84"/>
                <a:gd name="T4" fmla="*/ 49 w 54"/>
                <a:gd name="T5" fmla="*/ 51 h 84"/>
                <a:gd name="T6" fmla="*/ 44 w 54"/>
                <a:gd name="T7" fmla="*/ 44 h 84"/>
                <a:gd name="T8" fmla="*/ 46 w 54"/>
                <a:gd name="T9" fmla="*/ 43 h 84"/>
                <a:gd name="T10" fmla="*/ 44 w 54"/>
                <a:gd name="T11" fmla="*/ 38 h 84"/>
                <a:gd name="T12" fmla="*/ 45 w 54"/>
                <a:gd name="T13" fmla="*/ 36 h 84"/>
                <a:gd name="T14" fmla="*/ 44 w 54"/>
                <a:gd name="T15" fmla="*/ 32 h 84"/>
                <a:gd name="T16" fmla="*/ 42 w 54"/>
                <a:gd name="T17" fmla="*/ 26 h 84"/>
                <a:gd name="T18" fmla="*/ 45 w 54"/>
                <a:gd name="T19" fmla="*/ 23 h 84"/>
                <a:gd name="T20" fmla="*/ 44 w 54"/>
                <a:gd name="T21" fmla="*/ 19 h 84"/>
                <a:gd name="T22" fmla="*/ 38 w 54"/>
                <a:gd name="T23" fmla="*/ 13 h 84"/>
                <a:gd name="T24" fmla="*/ 40 w 54"/>
                <a:gd name="T25" fmla="*/ 12 h 84"/>
                <a:gd name="T26" fmla="*/ 39 w 54"/>
                <a:gd name="T27" fmla="*/ 10 h 84"/>
                <a:gd name="T28" fmla="*/ 41 w 54"/>
                <a:gd name="T29" fmla="*/ 3 h 84"/>
                <a:gd name="T30" fmla="*/ 37 w 54"/>
                <a:gd name="T31" fmla="*/ 1 h 84"/>
                <a:gd name="T32" fmla="*/ 34 w 54"/>
                <a:gd name="T33" fmla="*/ 0 h 84"/>
                <a:gd name="T34" fmla="*/ 29 w 54"/>
                <a:gd name="T35" fmla="*/ 1 h 84"/>
                <a:gd name="T36" fmla="*/ 25 w 54"/>
                <a:gd name="T37" fmla="*/ 5 h 84"/>
                <a:gd name="T38" fmla="*/ 24 w 54"/>
                <a:gd name="T39" fmla="*/ 10 h 84"/>
                <a:gd name="T40" fmla="*/ 21 w 54"/>
                <a:gd name="T41" fmla="*/ 13 h 84"/>
                <a:gd name="T42" fmla="*/ 17 w 54"/>
                <a:gd name="T43" fmla="*/ 11 h 84"/>
                <a:gd name="T44" fmla="*/ 14 w 54"/>
                <a:gd name="T45" fmla="*/ 12 h 84"/>
                <a:gd name="T46" fmla="*/ 7 w 54"/>
                <a:gd name="T47" fmla="*/ 10 h 84"/>
                <a:gd name="T48" fmla="*/ 4 w 54"/>
                <a:gd name="T49" fmla="*/ 7 h 84"/>
                <a:gd name="T50" fmla="*/ 0 w 54"/>
                <a:gd name="T51" fmla="*/ 9 h 84"/>
                <a:gd name="T52" fmla="*/ 8 w 54"/>
                <a:gd name="T53" fmla="*/ 14 h 84"/>
                <a:gd name="T54" fmla="*/ 12 w 54"/>
                <a:gd name="T55" fmla="*/ 16 h 84"/>
                <a:gd name="T56" fmla="*/ 14 w 54"/>
                <a:gd name="T57" fmla="*/ 19 h 84"/>
                <a:gd name="T58" fmla="*/ 14 w 54"/>
                <a:gd name="T59" fmla="*/ 21 h 84"/>
                <a:gd name="T60" fmla="*/ 15 w 54"/>
                <a:gd name="T61" fmla="*/ 24 h 84"/>
                <a:gd name="T62" fmla="*/ 15 w 54"/>
                <a:gd name="T63" fmla="*/ 27 h 84"/>
                <a:gd name="T64" fmla="*/ 16 w 54"/>
                <a:gd name="T65" fmla="*/ 29 h 84"/>
                <a:gd name="T66" fmla="*/ 15 w 54"/>
                <a:gd name="T67" fmla="*/ 33 h 84"/>
                <a:gd name="T68" fmla="*/ 17 w 54"/>
                <a:gd name="T69" fmla="*/ 36 h 84"/>
                <a:gd name="T70" fmla="*/ 21 w 54"/>
                <a:gd name="T71" fmla="*/ 38 h 84"/>
                <a:gd name="T72" fmla="*/ 22 w 54"/>
                <a:gd name="T73" fmla="*/ 41 h 84"/>
                <a:gd name="T74" fmla="*/ 23 w 54"/>
                <a:gd name="T75" fmla="*/ 44 h 84"/>
                <a:gd name="T76" fmla="*/ 20 w 54"/>
                <a:gd name="T77" fmla="*/ 44 h 84"/>
                <a:gd name="T78" fmla="*/ 16 w 54"/>
                <a:gd name="T79" fmla="*/ 49 h 84"/>
                <a:gd name="T80" fmla="*/ 13 w 54"/>
                <a:gd name="T81" fmla="*/ 51 h 84"/>
                <a:gd name="T82" fmla="*/ 10 w 54"/>
                <a:gd name="T83" fmla="*/ 54 h 84"/>
                <a:gd name="T84" fmla="*/ 4 w 54"/>
                <a:gd name="T85" fmla="*/ 57 h 84"/>
                <a:gd name="T86" fmla="*/ 2 w 54"/>
                <a:gd name="T87" fmla="*/ 62 h 84"/>
                <a:gd name="T88" fmla="*/ 4 w 54"/>
                <a:gd name="T89" fmla="*/ 67 h 84"/>
                <a:gd name="T90" fmla="*/ 4 w 54"/>
                <a:gd name="T91" fmla="*/ 73 h 84"/>
                <a:gd name="T92" fmla="*/ 4 w 54"/>
                <a:gd name="T93" fmla="*/ 78 h 84"/>
                <a:gd name="T94" fmla="*/ 7 w 54"/>
                <a:gd name="T95" fmla="*/ 80 h 84"/>
                <a:gd name="T96" fmla="*/ 5 w 54"/>
                <a:gd name="T97" fmla="*/ 81 h 84"/>
                <a:gd name="T98" fmla="*/ 8 w 54"/>
                <a:gd name="T99" fmla="*/ 79 h 84"/>
                <a:gd name="T100" fmla="*/ 8 w 54"/>
                <a:gd name="T101" fmla="*/ 83 h 84"/>
                <a:gd name="T102" fmla="*/ 11 w 54"/>
                <a:gd name="T103" fmla="*/ 80 h 84"/>
                <a:gd name="T104" fmla="*/ 11 w 54"/>
                <a:gd name="T105" fmla="*/ 83 h 84"/>
                <a:gd name="T106" fmla="*/ 23 w 54"/>
                <a:gd name="T107" fmla="*/ 80 h 84"/>
                <a:gd name="T108" fmla="*/ 36 w 54"/>
                <a:gd name="T109" fmla="*/ 78 h 84"/>
                <a:gd name="T110" fmla="*/ 46 w 54"/>
                <a:gd name="T111" fmla="*/ 68 h 84"/>
                <a:gd name="T112" fmla="*/ 53 w 54"/>
                <a:gd name="T113" fmla="*/ 59 h 84"/>
                <a:gd name="T114" fmla="*/ 53 w 54"/>
                <a:gd name="T115" fmla="*/ 59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54" h="84">
                  <a:moveTo>
                    <a:pt x="53" y="59"/>
                  </a:moveTo>
                  <a:cubicBezTo>
                    <a:pt x="52" y="57"/>
                    <a:pt x="49" y="56"/>
                    <a:pt x="47" y="55"/>
                  </a:cubicBezTo>
                  <a:cubicBezTo>
                    <a:pt x="44" y="53"/>
                    <a:pt x="48" y="53"/>
                    <a:pt x="49" y="51"/>
                  </a:cubicBezTo>
                  <a:cubicBezTo>
                    <a:pt x="49" y="51"/>
                    <a:pt x="45" y="45"/>
                    <a:pt x="44" y="44"/>
                  </a:cubicBezTo>
                  <a:cubicBezTo>
                    <a:pt x="44" y="44"/>
                    <a:pt x="46" y="43"/>
                    <a:pt x="46" y="43"/>
                  </a:cubicBezTo>
                  <a:cubicBezTo>
                    <a:pt x="46" y="42"/>
                    <a:pt x="44" y="39"/>
                    <a:pt x="44" y="38"/>
                  </a:cubicBezTo>
                  <a:cubicBezTo>
                    <a:pt x="44" y="37"/>
                    <a:pt x="45" y="37"/>
                    <a:pt x="45" y="36"/>
                  </a:cubicBezTo>
                  <a:cubicBezTo>
                    <a:pt x="46" y="35"/>
                    <a:pt x="44" y="33"/>
                    <a:pt x="44" y="32"/>
                  </a:cubicBezTo>
                  <a:cubicBezTo>
                    <a:pt x="42" y="30"/>
                    <a:pt x="40" y="28"/>
                    <a:pt x="42" y="26"/>
                  </a:cubicBezTo>
                  <a:cubicBezTo>
                    <a:pt x="43" y="25"/>
                    <a:pt x="45" y="24"/>
                    <a:pt x="45" y="23"/>
                  </a:cubicBezTo>
                  <a:cubicBezTo>
                    <a:pt x="46" y="21"/>
                    <a:pt x="44" y="20"/>
                    <a:pt x="44" y="19"/>
                  </a:cubicBezTo>
                  <a:cubicBezTo>
                    <a:pt x="43" y="18"/>
                    <a:pt x="36" y="15"/>
                    <a:pt x="38" y="13"/>
                  </a:cubicBezTo>
                  <a:cubicBezTo>
                    <a:pt x="38" y="13"/>
                    <a:pt x="40" y="12"/>
                    <a:pt x="40" y="12"/>
                  </a:cubicBezTo>
                  <a:cubicBezTo>
                    <a:pt x="40" y="12"/>
                    <a:pt x="37" y="10"/>
                    <a:pt x="39" y="10"/>
                  </a:cubicBezTo>
                  <a:cubicBezTo>
                    <a:pt x="42" y="10"/>
                    <a:pt x="44" y="5"/>
                    <a:pt x="41" y="3"/>
                  </a:cubicBezTo>
                  <a:cubicBezTo>
                    <a:pt x="40" y="2"/>
                    <a:pt x="38" y="2"/>
                    <a:pt x="37" y="1"/>
                  </a:cubicBezTo>
                  <a:cubicBezTo>
                    <a:pt x="36" y="0"/>
                    <a:pt x="35" y="0"/>
                    <a:pt x="34" y="0"/>
                  </a:cubicBezTo>
                  <a:cubicBezTo>
                    <a:pt x="32" y="1"/>
                    <a:pt x="31" y="0"/>
                    <a:pt x="29" y="1"/>
                  </a:cubicBezTo>
                  <a:cubicBezTo>
                    <a:pt x="28" y="2"/>
                    <a:pt x="26" y="4"/>
                    <a:pt x="25" y="5"/>
                  </a:cubicBezTo>
                  <a:cubicBezTo>
                    <a:pt x="25" y="6"/>
                    <a:pt x="25" y="10"/>
                    <a:pt x="24" y="10"/>
                  </a:cubicBezTo>
                  <a:cubicBezTo>
                    <a:pt x="23" y="11"/>
                    <a:pt x="22" y="12"/>
                    <a:pt x="21" y="13"/>
                  </a:cubicBezTo>
                  <a:cubicBezTo>
                    <a:pt x="20" y="13"/>
                    <a:pt x="18" y="11"/>
                    <a:pt x="17" y="11"/>
                  </a:cubicBezTo>
                  <a:cubicBezTo>
                    <a:pt x="16" y="11"/>
                    <a:pt x="15" y="12"/>
                    <a:pt x="14" y="12"/>
                  </a:cubicBezTo>
                  <a:cubicBezTo>
                    <a:pt x="11" y="13"/>
                    <a:pt x="9" y="12"/>
                    <a:pt x="7" y="10"/>
                  </a:cubicBezTo>
                  <a:cubicBezTo>
                    <a:pt x="7" y="9"/>
                    <a:pt x="5" y="7"/>
                    <a:pt x="4" y="7"/>
                  </a:cubicBezTo>
                  <a:cubicBezTo>
                    <a:pt x="3" y="7"/>
                    <a:pt x="1" y="9"/>
                    <a:pt x="0" y="9"/>
                  </a:cubicBezTo>
                  <a:cubicBezTo>
                    <a:pt x="2" y="11"/>
                    <a:pt x="5" y="13"/>
                    <a:pt x="8" y="14"/>
                  </a:cubicBezTo>
                  <a:cubicBezTo>
                    <a:pt x="9" y="14"/>
                    <a:pt x="11" y="15"/>
                    <a:pt x="12" y="16"/>
                  </a:cubicBezTo>
                  <a:cubicBezTo>
                    <a:pt x="13" y="17"/>
                    <a:pt x="13" y="18"/>
                    <a:pt x="14" y="19"/>
                  </a:cubicBezTo>
                  <a:cubicBezTo>
                    <a:pt x="14" y="20"/>
                    <a:pt x="13" y="20"/>
                    <a:pt x="14" y="21"/>
                  </a:cubicBezTo>
                  <a:cubicBezTo>
                    <a:pt x="14" y="22"/>
                    <a:pt x="16" y="23"/>
                    <a:pt x="15" y="24"/>
                  </a:cubicBezTo>
                  <a:cubicBezTo>
                    <a:pt x="15" y="25"/>
                    <a:pt x="14" y="26"/>
                    <a:pt x="15" y="27"/>
                  </a:cubicBezTo>
                  <a:cubicBezTo>
                    <a:pt x="15" y="27"/>
                    <a:pt x="16" y="29"/>
                    <a:pt x="16" y="29"/>
                  </a:cubicBezTo>
                  <a:cubicBezTo>
                    <a:pt x="15" y="30"/>
                    <a:pt x="15" y="32"/>
                    <a:pt x="15" y="33"/>
                  </a:cubicBezTo>
                  <a:cubicBezTo>
                    <a:pt x="15" y="33"/>
                    <a:pt x="17" y="36"/>
                    <a:pt x="17" y="36"/>
                  </a:cubicBezTo>
                  <a:cubicBezTo>
                    <a:pt x="18" y="37"/>
                    <a:pt x="20" y="38"/>
                    <a:pt x="21" y="38"/>
                  </a:cubicBezTo>
                  <a:cubicBezTo>
                    <a:pt x="22" y="39"/>
                    <a:pt x="22" y="40"/>
                    <a:pt x="22" y="41"/>
                  </a:cubicBezTo>
                  <a:cubicBezTo>
                    <a:pt x="22" y="42"/>
                    <a:pt x="23" y="43"/>
                    <a:pt x="23" y="44"/>
                  </a:cubicBezTo>
                  <a:cubicBezTo>
                    <a:pt x="23" y="45"/>
                    <a:pt x="21" y="44"/>
                    <a:pt x="20" y="44"/>
                  </a:cubicBezTo>
                  <a:cubicBezTo>
                    <a:pt x="19" y="44"/>
                    <a:pt x="16" y="48"/>
                    <a:pt x="16" y="49"/>
                  </a:cubicBezTo>
                  <a:cubicBezTo>
                    <a:pt x="15" y="50"/>
                    <a:pt x="14" y="50"/>
                    <a:pt x="13" y="51"/>
                  </a:cubicBezTo>
                  <a:cubicBezTo>
                    <a:pt x="12" y="52"/>
                    <a:pt x="11" y="53"/>
                    <a:pt x="10" y="54"/>
                  </a:cubicBezTo>
                  <a:cubicBezTo>
                    <a:pt x="9" y="54"/>
                    <a:pt x="4" y="58"/>
                    <a:pt x="4" y="57"/>
                  </a:cubicBezTo>
                  <a:cubicBezTo>
                    <a:pt x="4" y="59"/>
                    <a:pt x="2" y="60"/>
                    <a:pt x="2" y="62"/>
                  </a:cubicBezTo>
                  <a:cubicBezTo>
                    <a:pt x="3" y="64"/>
                    <a:pt x="2" y="67"/>
                    <a:pt x="4" y="67"/>
                  </a:cubicBezTo>
                  <a:cubicBezTo>
                    <a:pt x="5" y="67"/>
                    <a:pt x="4" y="72"/>
                    <a:pt x="4" y="73"/>
                  </a:cubicBezTo>
                  <a:cubicBezTo>
                    <a:pt x="4" y="75"/>
                    <a:pt x="2" y="77"/>
                    <a:pt x="4" y="78"/>
                  </a:cubicBezTo>
                  <a:cubicBezTo>
                    <a:pt x="4" y="78"/>
                    <a:pt x="8" y="79"/>
                    <a:pt x="7" y="80"/>
                  </a:cubicBezTo>
                  <a:cubicBezTo>
                    <a:pt x="7" y="80"/>
                    <a:pt x="5" y="81"/>
                    <a:pt x="5" y="81"/>
                  </a:cubicBezTo>
                  <a:cubicBezTo>
                    <a:pt x="7" y="81"/>
                    <a:pt x="7" y="79"/>
                    <a:pt x="8" y="79"/>
                  </a:cubicBezTo>
                  <a:cubicBezTo>
                    <a:pt x="10" y="78"/>
                    <a:pt x="8" y="83"/>
                    <a:pt x="8" y="83"/>
                  </a:cubicBezTo>
                  <a:cubicBezTo>
                    <a:pt x="8" y="83"/>
                    <a:pt x="11" y="80"/>
                    <a:pt x="11" y="80"/>
                  </a:cubicBezTo>
                  <a:cubicBezTo>
                    <a:pt x="12" y="79"/>
                    <a:pt x="11" y="83"/>
                    <a:pt x="11" y="83"/>
                  </a:cubicBezTo>
                  <a:cubicBezTo>
                    <a:pt x="14" y="84"/>
                    <a:pt x="20" y="81"/>
                    <a:pt x="23" y="80"/>
                  </a:cubicBezTo>
                  <a:cubicBezTo>
                    <a:pt x="27" y="79"/>
                    <a:pt x="31" y="79"/>
                    <a:pt x="36" y="78"/>
                  </a:cubicBezTo>
                  <a:cubicBezTo>
                    <a:pt x="39" y="74"/>
                    <a:pt x="43" y="71"/>
                    <a:pt x="46" y="68"/>
                  </a:cubicBezTo>
                  <a:cubicBezTo>
                    <a:pt x="48" y="66"/>
                    <a:pt x="54" y="62"/>
                    <a:pt x="53" y="59"/>
                  </a:cubicBezTo>
                  <a:cubicBezTo>
                    <a:pt x="52" y="57"/>
                    <a:pt x="54" y="62"/>
                    <a:pt x="53" y="59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722" name="Freeform 719">
              <a:extLst>
                <a:ext uri="{FF2B5EF4-FFF2-40B4-BE49-F238E27FC236}">
                  <a16:creationId xmlns:a16="http://schemas.microsoft.com/office/drawing/2014/main" id="{6A3A4079-BE35-4247-912C-991B68D87F21}"/>
                </a:ext>
              </a:extLst>
            </p:cNvPr>
            <p:cNvSpPr>
              <a:spLocks/>
            </p:cNvSpPr>
            <p:nvPr/>
          </p:nvSpPr>
          <p:spPr bwMode="auto">
            <a:xfrm>
              <a:off x="3600278" y="2654949"/>
              <a:ext cx="441062" cy="369413"/>
            </a:xfrm>
            <a:custGeom>
              <a:avLst/>
              <a:gdLst>
                <a:gd name="T0" fmla="*/ 38 w 128"/>
                <a:gd name="T1" fmla="*/ 87 h 107"/>
                <a:gd name="T2" fmla="*/ 38 w 128"/>
                <a:gd name="T3" fmla="*/ 63 h 107"/>
                <a:gd name="T4" fmla="*/ 47 w 128"/>
                <a:gd name="T5" fmla="*/ 52 h 107"/>
                <a:gd name="T6" fmla="*/ 56 w 128"/>
                <a:gd name="T7" fmla="*/ 34 h 107"/>
                <a:gd name="T8" fmla="*/ 72 w 128"/>
                <a:gd name="T9" fmla="*/ 25 h 107"/>
                <a:gd name="T10" fmla="*/ 86 w 128"/>
                <a:gd name="T11" fmla="*/ 22 h 107"/>
                <a:gd name="T12" fmla="*/ 102 w 128"/>
                <a:gd name="T13" fmla="*/ 20 h 107"/>
                <a:gd name="T14" fmla="*/ 112 w 128"/>
                <a:gd name="T15" fmla="*/ 10 h 107"/>
                <a:gd name="T16" fmla="*/ 120 w 128"/>
                <a:gd name="T17" fmla="*/ 13 h 107"/>
                <a:gd name="T18" fmla="*/ 127 w 128"/>
                <a:gd name="T19" fmla="*/ 6 h 107"/>
                <a:gd name="T20" fmla="*/ 114 w 128"/>
                <a:gd name="T21" fmla="*/ 5 h 107"/>
                <a:gd name="T22" fmla="*/ 116 w 128"/>
                <a:gd name="T23" fmla="*/ 2 h 107"/>
                <a:gd name="T24" fmla="*/ 106 w 128"/>
                <a:gd name="T25" fmla="*/ 3 h 107"/>
                <a:gd name="T26" fmla="*/ 100 w 128"/>
                <a:gd name="T27" fmla="*/ 1 h 107"/>
                <a:gd name="T28" fmla="*/ 95 w 128"/>
                <a:gd name="T29" fmla="*/ 3 h 107"/>
                <a:gd name="T30" fmla="*/ 91 w 128"/>
                <a:gd name="T31" fmla="*/ 6 h 107"/>
                <a:gd name="T32" fmla="*/ 90 w 128"/>
                <a:gd name="T33" fmla="*/ 11 h 107"/>
                <a:gd name="T34" fmla="*/ 84 w 128"/>
                <a:gd name="T35" fmla="*/ 10 h 107"/>
                <a:gd name="T36" fmla="*/ 80 w 128"/>
                <a:gd name="T37" fmla="*/ 13 h 107"/>
                <a:gd name="T38" fmla="*/ 76 w 128"/>
                <a:gd name="T39" fmla="*/ 15 h 107"/>
                <a:gd name="T40" fmla="*/ 72 w 128"/>
                <a:gd name="T41" fmla="*/ 16 h 107"/>
                <a:gd name="T42" fmla="*/ 68 w 128"/>
                <a:gd name="T43" fmla="*/ 10 h 107"/>
                <a:gd name="T44" fmla="*/ 67 w 128"/>
                <a:gd name="T45" fmla="*/ 14 h 107"/>
                <a:gd name="T46" fmla="*/ 65 w 128"/>
                <a:gd name="T47" fmla="*/ 14 h 107"/>
                <a:gd name="T48" fmla="*/ 62 w 128"/>
                <a:gd name="T49" fmla="*/ 18 h 107"/>
                <a:gd name="T50" fmla="*/ 61 w 128"/>
                <a:gd name="T51" fmla="*/ 21 h 107"/>
                <a:gd name="T52" fmla="*/ 57 w 128"/>
                <a:gd name="T53" fmla="*/ 20 h 107"/>
                <a:gd name="T54" fmla="*/ 54 w 128"/>
                <a:gd name="T55" fmla="*/ 20 h 107"/>
                <a:gd name="T56" fmla="*/ 51 w 128"/>
                <a:gd name="T57" fmla="*/ 22 h 107"/>
                <a:gd name="T58" fmla="*/ 49 w 128"/>
                <a:gd name="T59" fmla="*/ 23 h 107"/>
                <a:gd name="T60" fmla="*/ 54 w 128"/>
                <a:gd name="T61" fmla="*/ 25 h 107"/>
                <a:gd name="T62" fmla="*/ 56 w 128"/>
                <a:gd name="T63" fmla="*/ 25 h 107"/>
                <a:gd name="T64" fmla="*/ 57 w 128"/>
                <a:gd name="T65" fmla="*/ 28 h 107"/>
                <a:gd name="T66" fmla="*/ 49 w 128"/>
                <a:gd name="T67" fmla="*/ 31 h 107"/>
                <a:gd name="T68" fmla="*/ 53 w 128"/>
                <a:gd name="T69" fmla="*/ 33 h 107"/>
                <a:gd name="T70" fmla="*/ 49 w 128"/>
                <a:gd name="T71" fmla="*/ 35 h 107"/>
                <a:gd name="T72" fmla="*/ 43 w 128"/>
                <a:gd name="T73" fmla="*/ 40 h 107"/>
                <a:gd name="T74" fmla="*/ 42 w 128"/>
                <a:gd name="T75" fmla="*/ 43 h 107"/>
                <a:gd name="T76" fmla="*/ 39 w 128"/>
                <a:gd name="T77" fmla="*/ 45 h 107"/>
                <a:gd name="T78" fmla="*/ 39 w 128"/>
                <a:gd name="T79" fmla="*/ 49 h 107"/>
                <a:gd name="T80" fmla="*/ 39 w 128"/>
                <a:gd name="T81" fmla="*/ 52 h 107"/>
                <a:gd name="T82" fmla="*/ 35 w 128"/>
                <a:gd name="T83" fmla="*/ 56 h 107"/>
                <a:gd name="T84" fmla="*/ 27 w 128"/>
                <a:gd name="T85" fmla="*/ 62 h 107"/>
                <a:gd name="T86" fmla="*/ 31 w 128"/>
                <a:gd name="T87" fmla="*/ 64 h 107"/>
                <a:gd name="T88" fmla="*/ 28 w 128"/>
                <a:gd name="T89" fmla="*/ 66 h 107"/>
                <a:gd name="T90" fmla="*/ 19 w 128"/>
                <a:gd name="T91" fmla="*/ 68 h 107"/>
                <a:gd name="T92" fmla="*/ 16 w 128"/>
                <a:gd name="T93" fmla="*/ 72 h 107"/>
                <a:gd name="T94" fmla="*/ 10 w 128"/>
                <a:gd name="T95" fmla="*/ 73 h 107"/>
                <a:gd name="T96" fmla="*/ 10 w 128"/>
                <a:gd name="T97" fmla="*/ 74 h 107"/>
                <a:gd name="T98" fmla="*/ 5 w 128"/>
                <a:gd name="T99" fmla="*/ 75 h 107"/>
                <a:gd name="T100" fmla="*/ 4 w 128"/>
                <a:gd name="T101" fmla="*/ 81 h 107"/>
                <a:gd name="T102" fmla="*/ 1 w 128"/>
                <a:gd name="T103" fmla="*/ 86 h 107"/>
                <a:gd name="T104" fmla="*/ 6 w 128"/>
                <a:gd name="T105" fmla="*/ 92 h 107"/>
                <a:gd name="T106" fmla="*/ 7 w 128"/>
                <a:gd name="T107" fmla="*/ 94 h 107"/>
                <a:gd name="T108" fmla="*/ 3 w 128"/>
                <a:gd name="T109" fmla="*/ 93 h 107"/>
                <a:gd name="T110" fmla="*/ 5 w 128"/>
                <a:gd name="T111" fmla="*/ 97 h 107"/>
                <a:gd name="T112" fmla="*/ 5 w 128"/>
                <a:gd name="T113" fmla="*/ 103 h 107"/>
                <a:gd name="T114" fmla="*/ 27 w 128"/>
                <a:gd name="T115" fmla="*/ 99 h 107"/>
                <a:gd name="T116" fmla="*/ 34 w 128"/>
                <a:gd name="T117" fmla="*/ 101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28" h="107">
                  <a:moveTo>
                    <a:pt x="34" y="101"/>
                  </a:moveTo>
                  <a:cubicBezTo>
                    <a:pt x="34" y="101"/>
                    <a:pt x="35" y="98"/>
                    <a:pt x="35" y="97"/>
                  </a:cubicBezTo>
                  <a:cubicBezTo>
                    <a:pt x="35" y="95"/>
                    <a:pt x="36" y="94"/>
                    <a:pt x="38" y="93"/>
                  </a:cubicBezTo>
                  <a:cubicBezTo>
                    <a:pt x="40" y="91"/>
                    <a:pt x="38" y="88"/>
                    <a:pt x="38" y="87"/>
                  </a:cubicBezTo>
                  <a:cubicBezTo>
                    <a:pt x="38" y="84"/>
                    <a:pt x="42" y="84"/>
                    <a:pt x="39" y="82"/>
                  </a:cubicBezTo>
                  <a:cubicBezTo>
                    <a:pt x="37" y="80"/>
                    <a:pt x="36" y="80"/>
                    <a:pt x="37" y="77"/>
                  </a:cubicBezTo>
                  <a:cubicBezTo>
                    <a:pt x="38" y="75"/>
                    <a:pt x="37" y="73"/>
                    <a:pt x="37" y="71"/>
                  </a:cubicBezTo>
                  <a:cubicBezTo>
                    <a:pt x="36" y="68"/>
                    <a:pt x="35" y="65"/>
                    <a:pt x="38" y="63"/>
                  </a:cubicBezTo>
                  <a:cubicBezTo>
                    <a:pt x="39" y="62"/>
                    <a:pt x="41" y="62"/>
                    <a:pt x="42" y="61"/>
                  </a:cubicBezTo>
                  <a:cubicBezTo>
                    <a:pt x="43" y="61"/>
                    <a:pt x="44" y="62"/>
                    <a:pt x="45" y="61"/>
                  </a:cubicBezTo>
                  <a:cubicBezTo>
                    <a:pt x="46" y="59"/>
                    <a:pt x="45" y="58"/>
                    <a:pt x="44" y="57"/>
                  </a:cubicBezTo>
                  <a:cubicBezTo>
                    <a:pt x="44" y="55"/>
                    <a:pt x="46" y="54"/>
                    <a:pt x="47" y="52"/>
                  </a:cubicBezTo>
                  <a:cubicBezTo>
                    <a:pt x="47" y="51"/>
                    <a:pt x="48" y="48"/>
                    <a:pt x="48" y="46"/>
                  </a:cubicBezTo>
                  <a:cubicBezTo>
                    <a:pt x="48" y="44"/>
                    <a:pt x="52" y="44"/>
                    <a:pt x="51" y="43"/>
                  </a:cubicBezTo>
                  <a:cubicBezTo>
                    <a:pt x="51" y="41"/>
                    <a:pt x="53" y="40"/>
                    <a:pt x="54" y="38"/>
                  </a:cubicBezTo>
                  <a:cubicBezTo>
                    <a:pt x="56" y="36"/>
                    <a:pt x="56" y="37"/>
                    <a:pt x="56" y="34"/>
                  </a:cubicBezTo>
                  <a:cubicBezTo>
                    <a:pt x="55" y="33"/>
                    <a:pt x="59" y="28"/>
                    <a:pt x="60" y="28"/>
                  </a:cubicBezTo>
                  <a:cubicBezTo>
                    <a:pt x="61" y="27"/>
                    <a:pt x="64" y="28"/>
                    <a:pt x="65" y="28"/>
                  </a:cubicBezTo>
                  <a:cubicBezTo>
                    <a:pt x="65" y="26"/>
                    <a:pt x="65" y="25"/>
                    <a:pt x="65" y="23"/>
                  </a:cubicBezTo>
                  <a:cubicBezTo>
                    <a:pt x="68" y="24"/>
                    <a:pt x="70" y="24"/>
                    <a:pt x="72" y="25"/>
                  </a:cubicBezTo>
                  <a:cubicBezTo>
                    <a:pt x="76" y="25"/>
                    <a:pt x="74" y="21"/>
                    <a:pt x="75" y="19"/>
                  </a:cubicBezTo>
                  <a:cubicBezTo>
                    <a:pt x="75" y="19"/>
                    <a:pt x="77" y="19"/>
                    <a:pt x="78" y="19"/>
                  </a:cubicBezTo>
                  <a:cubicBezTo>
                    <a:pt x="79" y="18"/>
                    <a:pt x="81" y="16"/>
                    <a:pt x="82" y="18"/>
                  </a:cubicBezTo>
                  <a:cubicBezTo>
                    <a:pt x="84" y="19"/>
                    <a:pt x="84" y="21"/>
                    <a:pt x="86" y="22"/>
                  </a:cubicBezTo>
                  <a:cubicBezTo>
                    <a:pt x="87" y="22"/>
                    <a:pt x="89" y="22"/>
                    <a:pt x="90" y="22"/>
                  </a:cubicBezTo>
                  <a:cubicBezTo>
                    <a:pt x="91" y="22"/>
                    <a:pt x="92" y="21"/>
                    <a:pt x="94" y="21"/>
                  </a:cubicBezTo>
                  <a:cubicBezTo>
                    <a:pt x="95" y="21"/>
                    <a:pt x="96" y="23"/>
                    <a:pt x="98" y="23"/>
                  </a:cubicBezTo>
                  <a:cubicBezTo>
                    <a:pt x="98" y="22"/>
                    <a:pt x="102" y="20"/>
                    <a:pt x="102" y="20"/>
                  </a:cubicBezTo>
                  <a:cubicBezTo>
                    <a:pt x="102" y="17"/>
                    <a:pt x="102" y="16"/>
                    <a:pt x="103" y="14"/>
                  </a:cubicBezTo>
                  <a:cubicBezTo>
                    <a:pt x="104" y="13"/>
                    <a:pt x="106" y="11"/>
                    <a:pt x="107" y="11"/>
                  </a:cubicBezTo>
                  <a:cubicBezTo>
                    <a:pt x="108" y="11"/>
                    <a:pt x="109" y="11"/>
                    <a:pt x="110" y="11"/>
                  </a:cubicBezTo>
                  <a:cubicBezTo>
                    <a:pt x="111" y="11"/>
                    <a:pt x="111" y="10"/>
                    <a:pt x="112" y="10"/>
                  </a:cubicBezTo>
                  <a:cubicBezTo>
                    <a:pt x="113" y="10"/>
                    <a:pt x="115" y="12"/>
                    <a:pt x="116" y="12"/>
                  </a:cubicBezTo>
                  <a:cubicBezTo>
                    <a:pt x="118" y="13"/>
                    <a:pt x="119" y="14"/>
                    <a:pt x="119" y="17"/>
                  </a:cubicBezTo>
                  <a:cubicBezTo>
                    <a:pt x="121" y="17"/>
                    <a:pt x="126" y="14"/>
                    <a:pt x="124" y="12"/>
                  </a:cubicBezTo>
                  <a:cubicBezTo>
                    <a:pt x="126" y="13"/>
                    <a:pt x="121" y="13"/>
                    <a:pt x="120" y="13"/>
                  </a:cubicBezTo>
                  <a:cubicBezTo>
                    <a:pt x="125" y="12"/>
                    <a:pt x="118" y="9"/>
                    <a:pt x="117" y="10"/>
                  </a:cubicBezTo>
                  <a:cubicBezTo>
                    <a:pt x="118" y="9"/>
                    <a:pt x="119" y="10"/>
                    <a:pt x="119" y="10"/>
                  </a:cubicBezTo>
                  <a:cubicBezTo>
                    <a:pt x="121" y="10"/>
                    <a:pt x="123" y="10"/>
                    <a:pt x="124" y="9"/>
                  </a:cubicBezTo>
                  <a:cubicBezTo>
                    <a:pt x="125" y="9"/>
                    <a:pt x="128" y="7"/>
                    <a:pt x="127" y="6"/>
                  </a:cubicBezTo>
                  <a:cubicBezTo>
                    <a:pt x="125" y="5"/>
                    <a:pt x="122" y="4"/>
                    <a:pt x="119" y="3"/>
                  </a:cubicBezTo>
                  <a:cubicBezTo>
                    <a:pt x="118" y="2"/>
                    <a:pt x="117" y="4"/>
                    <a:pt x="116" y="5"/>
                  </a:cubicBezTo>
                  <a:cubicBezTo>
                    <a:pt x="116" y="5"/>
                    <a:pt x="114" y="8"/>
                    <a:pt x="114" y="7"/>
                  </a:cubicBezTo>
                  <a:cubicBezTo>
                    <a:pt x="114" y="7"/>
                    <a:pt x="114" y="6"/>
                    <a:pt x="114" y="5"/>
                  </a:cubicBezTo>
                  <a:cubicBezTo>
                    <a:pt x="114" y="5"/>
                    <a:pt x="112" y="5"/>
                    <a:pt x="112" y="5"/>
                  </a:cubicBezTo>
                  <a:cubicBezTo>
                    <a:pt x="113" y="4"/>
                    <a:pt x="115" y="5"/>
                    <a:pt x="115" y="4"/>
                  </a:cubicBezTo>
                  <a:cubicBezTo>
                    <a:pt x="115" y="4"/>
                    <a:pt x="112" y="4"/>
                    <a:pt x="112" y="4"/>
                  </a:cubicBezTo>
                  <a:cubicBezTo>
                    <a:pt x="112" y="3"/>
                    <a:pt x="116" y="3"/>
                    <a:pt x="116" y="2"/>
                  </a:cubicBezTo>
                  <a:cubicBezTo>
                    <a:pt x="115" y="1"/>
                    <a:pt x="109" y="0"/>
                    <a:pt x="110" y="2"/>
                  </a:cubicBezTo>
                  <a:cubicBezTo>
                    <a:pt x="111" y="3"/>
                    <a:pt x="111" y="3"/>
                    <a:pt x="110" y="4"/>
                  </a:cubicBezTo>
                  <a:cubicBezTo>
                    <a:pt x="109" y="5"/>
                    <a:pt x="107" y="7"/>
                    <a:pt x="106" y="7"/>
                  </a:cubicBezTo>
                  <a:cubicBezTo>
                    <a:pt x="105" y="7"/>
                    <a:pt x="106" y="3"/>
                    <a:pt x="106" y="3"/>
                  </a:cubicBezTo>
                  <a:cubicBezTo>
                    <a:pt x="106" y="2"/>
                    <a:pt x="101" y="9"/>
                    <a:pt x="100" y="9"/>
                  </a:cubicBezTo>
                  <a:cubicBezTo>
                    <a:pt x="97" y="9"/>
                    <a:pt x="100" y="5"/>
                    <a:pt x="101" y="4"/>
                  </a:cubicBezTo>
                  <a:cubicBezTo>
                    <a:pt x="102" y="4"/>
                    <a:pt x="103" y="2"/>
                    <a:pt x="103" y="2"/>
                  </a:cubicBezTo>
                  <a:cubicBezTo>
                    <a:pt x="102" y="1"/>
                    <a:pt x="100" y="0"/>
                    <a:pt x="100" y="1"/>
                  </a:cubicBezTo>
                  <a:cubicBezTo>
                    <a:pt x="100" y="1"/>
                    <a:pt x="101" y="2"/>
                    <a:pt x="101" y="2"/>
                  </a:cubicBezTo>
                  <a:cubicBezTo>
                    <a:pt x="101" y="2"/>
                    <a:pt x="99" y="2"/>
                    <a:pt x="98" y="2"/>
                  </a:cubicBezTo>
                  <a:cubicBezTo>
                    <a:pt x="97" y="3"/>
                    <a:pt x="98" y="2"/>
                    <a:pt x="97" y="1"/>
                  </a:cubicBezTo>
                  <a:cubicBezTo>
                    <a:pt x="97" y="1"/>
                    <a:pt x="95" y="3"/>
                    <a:pt x="95" y="3"/>
                  </a:cubicBezTo>
                  <a:cubicBezTo>
                    <a:pt x="95" y="4"/>
                    <a:pt x="97" y="5"/>
                    <a:pt x="96" y="5"/>
                  </a:cubicBezTo>
                  <a:cubicBezTo>
                    <a:pt x="95" y="5"/>
                    <a:pt x="95" y="5"/>
                    <a:pt x="95" y="5"/>
                  </a:cubicBezTo>
                  <a:cubicBezTo>
                    <a:pt x="94" y="5"/>
                    <a:pt x="94" y="6"/>
                    <a:pt x="94" y="7"/>
                  </a:cubicBezTo>
                  <a:cubicBezTo>
                    <a:pt x="95" y="5"/>
                    <a:pt x="91" y="6"/>
                    <a:pt x="91" y="6"/>
                  </a:cubicBezTo>
                  <a:cubicBezTo>
                    <a:pt x="91" y="6"/>
                    <a:pt x="93" y="5"/>
                    <a:pt x="93" y="4"/>
                  </a:cubicBezTo>
                  <a:cubicBezTo>
                    <a:pt x="93" y="5"/>
                    <a:pt x="89" y="6"/>
                    <a:pt x="88" y="6"/>
                  </a:cubicBezTo>
                  <a:cubicBezTo>
                    <a:pt x="87" y="6"/>
                    <a:pt x="91" y="9"/>
                    <a:pt x="91" y="9"/>
                  </a:cubicBezTo>
                  <a:cubicBezTo>
                    <a:pt x="91" y="9"/>
                    <a:pt x="90" y="11"/>
                    <a:pt x="90" y="11"/>
                  </a:cubicBezTo>
                  <a:cubicBezTo>
                    <a:pt x="90" y="11"/>
                    <a:pt x="87" y="8"/>
                    <a:pt x="87" y="8"/>
                  </a:cubicBezTo>
                  <a:cubicBezTo>
                    <a:pt x="87" y="8"/>
                    <a:pt x="85" y="11"/>
                    <a:pt x="85" y="8"/>
                  </a:cubicBezTo>
                  <a:cubicBezTo>
                    <a:pt x="84" y="7"/>
                    <a:pt x="81" y="9"/>
                    <a:pt x="80" y="8"/>
                  </a:cubicBezTo>
                  <a:cubicBezTo>
                    <a:pt x="81" y="9"/>
                    <a:pt x="84" y="9"/>
                    <a:pt x="84" y="10"/>
                  </a:cubicBezTo>
                  <a:cubicBezTo>
                    <a:pt x="84" y="10"/>
                    <a:pt x="83" y="10"/>
                    <a:pt x="83" y="11"/>
                  </a:cubicBezTo>
                  <a:cubicBezTo>
                    <a:pt x="83" y="12"/>
                    <a:pt x="84" y="12"/>
                    <a:pt x="84" y="13"/>
                  </a:cubicBezTo>
                  <a:cubicBezTo>
                    <a:pt x="84" y="13"/>
                    <a:pt x="81" y="12"/>
                    <a:pt x="81" y="11"/>
                  </a:cubicBezTo>
                  <a:cubicBezTo>
                    <a:pt x="80" y="11"/>
                    <a:pt x="80" y="12"/>
                    <a:pt x="80" y="13"/>
                  </a:cubicBezTo>
                  <a:cubicBezTo>
                    <a:pt x="79" y="13"/>
                    <a:pt x="79" y="12"/>
                    <a:pt x="79" y="11"/>
                  </a:cubicBezTo>
                  <a:cubicBezTo>
                    <a:pt x="79" y="11"/>
                    <a:pt x="77" y="13"/>
                    <a:pt x="77" y="13"/>
                  </a:cubicBezTo>
                  <a:cubicBezTo>
                    <a:pt x="76" y="14"/>
                    <a:pt x="78" y="14"/>
                    <a:pt x="78" y="15"/>
                  </a:cubicBezTo>
                  <a:cubicBezTo>
                    <a:pt x="78" y="15"/>
                    <a:pt x="76" y="15"/>
                    <a:pt x="76" y="15"/>
                  </a:cubicBezTo>
                  <a:cubicBezTo>
                    <a:pt x="75" y="14"/>
                    <a:pt x="76" y="13"/>
                    <a:pt x="76" y="12"/>
                  </a:cubicBezTo>
                  <a:cubicBezTo>
                    <a:pt x="76" y="12"/>
                    <a:pt x="73" y="14"/>
                    <a:pt x="73" y="14"/>
                  </a:cubicBezTo>
                  <a:cubicBezTo>
                    <a:pt x="73" y="14"/>
                    <a:pt x="73" y="14"/>
                    <a:pt x="74" y="14"/>
                  </a:cubicBezTo>
                  <a:cubicBezTo>
                    <a:pt x="73" y="14"/>
                    <a:pt x="72" y="16"/>
                    <a:pt x="72" y="16"/>
                  </a:cubicBezTo>
                  <a:cubicBezTo>
                    <a:pt x="71" y="15"/>
                    <a:pt x="73" y="14"/>
                    <a:pt x="72" y="14"/>
                  </a:cubicBezTo>
                  <a:cubicBezTo>
                    <a:pt x="71" y="13"/>
                    <a:pt x="70" y="13"/>
                    <a:pt x="70" y="12"/>
                  </a:cubicBezTo>
                  <a:cubicBezTo>
                    <a:pt x="70" y="12"/>
                    <a:pt x="72" y="12"/>
                    <a:pt x="72" y="12"/>
                  </a:cubicBezTo>
                  <a:cubicBezTo>
                    <a:pt x="72" y="11"/>
                    <a:pt x="69" y="10"/>
                    <a:pt x="68" y="10"/>
                  </a:cubicBezTo>
                  <a:cubicBezTo>
                    <a:pt x="68" y="11"/>
                    <a:pt x="69" y="13"/>
                    <a:pt x="69" y="13"/>
                  </a:cubicBezTo>
                  <a:cubicBezTo>
                    <a:pt x="69" y="13"/>
                    <a:pt x="65" y="14"/>
                    <a:pt x="66" y="14"/>
                  </a:cubicBezTo>
                  <a:cubicBezTo>
                    <a:pt x="66" y="14"/>
                    <a:pt x="68" y="14"/>
                    <a:pt x="68" y="14"/>
                  </a:cubicBezTo>
                  <a:cubicBezTo>
                    <a:pt x="68" y="14"/>
                    <a:pt x="67" y="14"/>
                    <a:pt x="67" y="14"/>
                  </a:cubicBezTo>
                  <a:cubicBezTo>
                    <a:pt x="68" y="16"/>
                    <a:pt x="70" y="14"/>
                    <a:pt x="69" y="14"/>
                  </a:cubicBezTo>
                  <a:cubicBezTo>
                    <a:pt x="70" y="15"/>
                    <a:pt x="69" y="16"/>
                    <a:pt x="69" y="16"/>
                  </a:cubicBezTo>
                  <a:cubicBezTo>
                    <a:pt x="69" y="17"/>
                    <a:pt x="67" y="15"/>
                    <a:pt x="67" y="15"/>
                  </a:cubicBezTo>
                  <a:cubicBezTo>
                    <a:pt x="66" y="15"/>
                    <a:pt x="66" y="14"/>
                    <a:pt x="65" y="14"/>
                  </a:cubicBezTo>
                  <a:cubicBezTo>
                    <a:pt x="65" y="14"/>
                    <a:pt x="64" y="16"/>
                    <a:pt x="63" y="15"/>
                  </a:cubicBezTo>
                  <a:cubicBezTo>
                    <a:pt x="63" y="14"/>
                    <a:pt x="60" y="16"/>
                    <a:pt x="60" y="16"/>
                  </a:cubicBezTo>
                  <a:cubicBezTo>
                    <a:pt x="60" y="16"/>
                    <a:pt x="60" y="19"/>
                    <a:pt x="60" y="19"/>
                  </a:cubicBezTo>
                  <a:cubicBezTo>
                    <a:pt x="60" y="20"/>
                    <a:pt x="61" y="17"/>
                    <a:pt x="62" y="18"/>
                  </a:cubicBezTo>
                  <a:cubicBezTo>
                    <a:pt x="62" y="18"/>
                    <a:pt x="64" y="19"/>
                    <a:pt x="64" y="18"/>
                  </a:cubicBezTo>
                  <a:cubicBezTo>
                    <a:pt x="64" y="19"/>
                    <a:pt x="63" y="19"/>
                    <a:pt x="63" y="20"/>
                  </a:cubicBezTo>
                  <a:cubicBezTo>
                    <a:pt x="62" y="20"/>
                    <a:pt x="63" y="22"/>
                    <a:pt x="62" y="22"/>
                  </a:cubicBezTo>
                  <a:cubicBezTo>
                    <a:pt x="62" y="23"/>
                    <a:pt x="61" y="21"/>
                    <a:pt x="61" y="21"/>
                  </a:cubicBezTo>
                  <a:cubicBezTo>
                    <a:pt x="60" y="21"/>
                    <a:pt x="60" y="23"/>
                    <a:pt x="59" y="23"/>
                  </a:cubicBezTo>
                  <a:cubicBezTo>
                    <a:pt x="59" y="23"/>
                    <a:pt x="59" y="21"/>
                    <a:pt x="59" y="21"/>
                  </a:cubicBezTo>
                  <a:cubicBezTo>
                    <a:pt x="58" y="21"/>
                    <a:pt x="58" y="22"/>
                    <a:pt x="57" y="22"/>
                  </a:cubicBezTo>
                  <a:cubicBezTo>
                    <a:pt x="57" y="22"/>
                    <a:pt x="57" y="20"/>
                    <a:pt x="57" y="20"/>
                  </a:cubicBezTo>
                  <a:cubicBezTo>
                    <a:pt x="57" y="19"/>
                    <a:pt x="56" y="22"/>
                    <a:pt x="55" y="22"/>
                  </a:cubicBezTo>
                  <a:cubicBezTo>
                    <a:pt x="53" y="23"/>
                    <a:pt x="56" y="17"/>
                    <a:pt x="56" y="17"/>
                  </a:cubicBezTo>
                  <a:cubicBezTo>
                    <a:pt x="55" y="17"/>
                    <a:pt x="53" y="18"/>
                    <a:pt x="53" y="18"/>
                  </a:cubicBezTo>
                  <a:cubicBezTo>
                    <a:pt x="52" y="19"/>
                    <a:pt x="54" y="20"/>
                    <a:pt x="54" y="20"/>
                  </a:cubicBezTo>
                  <a:cubicBezTo>
                    <a:pt x="53" y="20"/>
                    <a:pt x="53" y="20"/>
                    <a:pt x="52" y="20"/>
                  </a:cubicBezTo>
                  <a:cubicBezTo>
                    <a:pt x="52" y="20"/>
                    <a:pt x="52" y="21"/>
                    <a:pt x="51" y="22"/>
                  </a:cubicBezTo>
                  <a:cubicBezTo>
                    <a:pt x="52" y="21"/>
                    <a:pt x="47" y="21"/>
                    <a:pt x="49" y="22"/>
                  </a:cubicBezTo>
                  <a:cubicBezTo>
                    <a:pt x="49" y="23"/>
                    <a:pt x="51" y="22"/>
                    <a:pt x="51" y="22"/>
                  </a:cubicBezTo>
                  <a:cubicBezTo>
                    <a:pt x="51" y="22"/>
                    <a:pt x="50" y="23"/>
                    <a:pt x="51" y="23"/>
                  </a:cubicBezTo>
                  <a:cubicBezTo>
                    <a:pt x="51" y="23"/>
                    <a:pt x="52" y="23"/>
                    <a:pt x="52" y="22"/>
                  </a:cubicBezTo>
                  <a:cubicBezTo>
                    <a:pt x="52" y="22"/>
                    <a:pt x="52" y="24"/>
                    <a:pt x="51" y="24"/>
                  </a:cubicBezTo>
                  <a:cubicBezTo>
                    <a:pt x="50" y="24"/>
                    <a:pt x="50" y="23"/>
                    <a:pt x="49" y="23"/>
                  </a:cubicBezTo>
                  <a:cubicBezTo>
                    <a:pt x="48" y="24"/>
                    <a:pt x="48" y="26"/>
                    <a:pt x="47" y="26"/>
                  </a:cubicBezTo>
                  <a:cubicBezTo>
                    <a:pt x="47" y="26"/>
                    <a:pt x="44" y="26"/>
                    <a:pt x="44" y="26"/>
                  </a:cubicBezTo>
                  <a:cubicBezTo>
                    <a:pt x="44" y="29"/>
                    <a:pt x="51" y="25"/>
                    <a:pt x="51" y="25"/>
                  </a:cubicBezTo>
                  <a:cubicBezTo>
                    <a:pt x="52" y="25"/>
                    <a:pt x="53" y="24"/>
                    <a:pt x="54" y="25"/>
                  </a:cubicBezTo>
                  <a:cubicBezTo>
                    <a:pt x="56" y="25"/>
                    <a:pt x="55" y="23"/>
                    <a:pt x="54" y="23"/>
                  </a:cubicBezTo>
                  <a:cubicBezTo>
                    <a:pt x="55" y="23"/>
                    <a:pt x="55" y="23"/>
                    <a:pt x="55" y="23"/>
                  </a:cubicBezTo>
                  <a:cubicBezTo>
                    <a:pt x="56" y="25"/>
                    <a:pt x="57" y="23"/>
                    <a:pt x="58" y="23"/>
                  </a:cubicBezTo>
                  <a:cubicBezTo>
                    <a:pt x="57" y="23"/>
                    <a:pt x="57" y="25"/>
                    <a:pt x="56" y="25"/>
                  </a:cubicBezTo>
                  <a:cubicBezTo>
                    <a:pt x="57" y="25"/>
                    <a:pt x="58" y="25"/>
                    <a:pt x="58" y="25"/>
                  </a:cubicBezTo>
                  <a:cubicBezTo>
                    <a:pt x="58" y="25"/>
                    <a:pt x="56" y="26"/>
                    <a:pt x="56" y="27"/>
                  </a:cubicBezTo>
                  <a:cubicBezTo>
                    <a:pt x="56" y="27"/>
                    <a:pt x="61" y="25"/>
                    <a:pt x="61" y="26"/>
                  </a:cubicBezTo>
                  <a:cubicBezTo>
                    <a:pt x="60" y="27"/>
                    <a:pt x="57" y="26"/>
                    <a:pt x="57" y="28"/>
                  </a:cubicBezTo>
                  <a:cubicBezTo>
                    <a:pt x="56" y="31"/>
                    <a:pt x="54" y="27"/>
                    <a:pt x="54" y="27"/>
                  </a:cubicBezTo>
                  <a:cubicBezTo>
                    <a:pt x="54" y="26"/>
                    <a:pt x="54" y="29"/>
                    <a:pt x="54" y="29"/>
                  </a:cubicBezTo>
                  <a:cubicBezTo>
                    <a:pt x="54" y="29"/>
                    <a:pt x="53" y="27"/>
                    <a:pt x="52" y="27"/>
                  </a:cubicBezTo>
                  <a:cubicBezTo>
                    <a:pt x="51" y="28"/>
                    <a:pt x="49" y="30"/>
                    <a:pt x="49" y="31"/>
                  </a:cubicBezTo>
                  <a:cubicBezTo>
                    <a:pt x="49" y="31"/>
                    <a:pt x="51" y="30"/>
                    <a:pt x="51" y="30"/>
                  </a:cubicBezTo>
                  <a:cubicBezTo>
                    <a:pt x="51" y="31"/>
                    <a:pt x="53" y="30"/>
                    <a:pt x="53" y="31"/>
                  </a:cubicBezTo>
                  <a:cubicBezTo>
                    <a:pt x="53" y="30"/>
                    <a:pt x="50" y="31"/>
                    <a:pt x="50" y="32"/>
                  </a:cubicBezTo>
                  <a:cubicBezTo>
                    <a:pt x="51" y="33"/>
                    <a:pt x="54" y="31"/>
                    <a:pt x="53" y="33"/>
                  </a:cubicBezTo>
                  <a:cubicBezTo>
                    <a:pt x="54" y="31"/>
                    <a:pt x="47" y="34"/>
                    <a:pt x="47" y="34"/>
                  </a:cubicBezTo>
                  <a:cubicBezTo>
                    <a:pt x="47" y="33"/>
                    <a:pt x="53" y="35"/>
                    <a:pt x="52" y="35"/>
                  </a:cubicBezTo>
                  <a:cubicBezTo>
                    <a:pt x="51" y="36"/>
                    <a:pt x="50" y="34"/>
                    <a:pt x="49" y="35"/>
                  </a:cubicBezTo>
                  <a:cubicBezTo>
                    <a:pt x="49" y="35"/>
                    <a:pt x="49" y="35"/>
                    <a:pt x="49" y="35"/>
                  </a:cubicBezTo>
                  <a:cubicBezTo>
                    <a:pt x="49" y="36"/>
                    <a:pt x="46" y="34"/>
                    <a:pt x="45" y="36"/>
                  </a:cubicBezTo>
                  <a:cubicBezTo>
                    <a:pt x="45" y="36"/>
                    <a:pt x="48" y="36"/>
                    <a:pt x="48" y="36"/>
                  </a:cubicBezTo>
                  <a:cubicBezTo>
                    <a:pt x="46" y="38"/>
                    <a:pt x="44" y="36"/>
                    <a:pt x="45" y="39"/>
                  </a:cubicBezTo>
                  <a:cubicBezTo>
                    <a:pt x="45" y="39"/>
                    <a:pt x="43" y="40"/>
                    <a:pt x="43" y="40"/>
                  </a:cubicBezTo>
                  <a:cubicBezTo>
                    <a:pt x="42" y="41"/>
                    <a:pt x="42" y="41"/>
                    <a:pt x="42" y="41"/>
                  </a:cubicBezTo>
                  <a:cubicBezTo>
                    <a:pt x="42" y="42"/>
                    <a:pt x="41" y="42"/>
                    <a:pt x="41" y="42"/>
                  </a:cubicBezTo>
                  <a:cubicBezTo>
                    <a:pt x="41" y="43"/>
                    <a:pt x="42" y="42"/>
                    <a:pt x="42" y="42"/>
                  </a:cubicBezTo>
                  <a:cubicBezTo>
                    <a:pt x="43" y="42"/>
                    <a:pt x="42" y="43"/>
                    <a:pt x="42" y="43"/>
                  </a:cubicBezTo>
                  <a:cubicBezTo>
                    <a:pt x="43" y="43"/>
                    <a:pt x="45" y="44"/>
                    <a:pt x="46" y="43"/>
                  </a:cubicBezTo>
                  <a:cubicBezTo>
                    <a:pt x="44" y="44"/>
                    <a:pt x="44" y="44"/>
                    <a:pt x="42" y="44"/>
                  </a:cubicBezTo>
                  <a:cubicBezTo>
                    <a:pt x="41" y="44"/>
                    <a:pt x="38" y="44"/>
                    <a:pt x="38" y="45"/>
                  </a:cubicBezTo>
                  <a:cubicBezTo>
                    <a:pt x="38" y="45"/>
                    <a:pt x="39" y="45"/>
                    <a:pt x="39" y="45"/>
                  </a:cubicBezTo>
                  <a:cubicBezTo>
                    <a:pt x="39" y="45"/>
                    <a:pt x="38" y="46"/>
                    <a:pt x="38" y="46"/>
                  </a:cubicBezTo>
                  <a:cubicBezTo>
                    <a:pt x="38" y="46"/>
                    <a:pt x="40" y="45"/>
                    <a:pt x="40" y="46"/>
                  </a:cubicBezTo>
                  <a:cubicBezTo>
                    <a:pt x="40" y="46"/>
                    <a:pt x="38" y="48"/>
                    <a:pt x="38" y="48"/>
                  </a:cubicBezTo>
                  <a:cubicBezTo>
                    <a:pt x="38" y="48"/>
                    <a:pt x="39" y="48"/>
                    <a:pt x="39" y="49"/>
                  </a:cubicBezTo>
                  <a:cubicBezTo>
                    <a:pt x="39" y="49"/>
                    <a:pt x="37" y="49"/>
                    <a:pt x="37" y="49"/>
                  </a:cubicBezTo>
                  <a:cubicBezTo>
                    <a:pt x="37" y="49"/>
                    <a:pt x="39" y="50"/>
                    <a:pt x="39" y="50"/>
                  </a:cubicBezTo>
                  <a:cubicBezTo>
                    <a:pt x="38" y="50"/>
                    <a:pt x="37" y="50"/>
                    <a:pt x="37" y="50"/>
                  </a:cubicBezTo>
                  <a:cubicBezTo>
                    <a:pt x="37" y="51"/>
                    <a:pt x="38" y="52"/>
                    <a:pt x="39" y="52"/>
                  </a:cubicBezTo>
                  <a:cubicBezTo>
                    <a:pt x="37" y="52"/>
                    <a:pt x="35" y="52"/>
                    <a:pt x="34" y="54"/>
                  </a:cubicBezTo>
                  <a:cubicBezTo>
                    <a:pt x="34" y="55"/>
                    <a:pt x="30" y="54"/>
                    <a:pt x="30" y="54"/>
                  </a:cubicBezTo>
                  <a:cubicBezTo>
                    <a:pt x="30" y="57"/>
                    <a:pt x="36" y="54"/>
                    <a:pt x="37" y="54"/>
                  </a:cubicBezTo>
                  <a:cubicBezTo>
                    <a:pt x="36" y="54"/>
                    <a:pt x="35" y="56"/>
                    <a:pt x="35" y="56"/>
                  </a:cubicBezTo>
                  <a:cubicBezTo>
                    <a:pt x="32" y="56"/>
                    <a:pt x="34" y="57"/>
                    <a:pt x="33" y="58"/>
                  </a:cubicBezTo>
                  <a:cubicBezTo>
                    <a:pt x="32" y="59"/>
                    <a:pt x="30" y="57"/>
                    <a:pt x="29" y="58"/>
                  </a:cubicBezTo>
                  <a:cubicBezTo>
                    <a:pt x="29" y="59"/>
                    <a:pt x="26" y="61"/>
                    <a:pt x="26" y="61"/>
                  </a:cubicBezTo>
                  <a:cubicBezTo>
                    <a:pt x="26" y="62"/>
                    <a:pt x="27" y="62"/>
                    <a:pt x="27" y="62"/>
                  </a:cubicBezTo>
                  <a:cubicBezTo>
                    <a:pt x="27" y="63"/>
                    <a:pt x="24" y="63"/>
                    <a:pt x="24" y="63"/>
                  </a:cubicBezTo>
                  <a:cubicBezTo>
                    <a:pt x="24" y="63"/>
                    <a:pt x="25" y="64"/>
                    <a:pt x="25" y="65"/>
                  </a:cubicBezTo>
                  <a:cubicBezTo>
                    <a:pt x="25" y="66"/>
                    <a:pt x="27" y="65"/>
                    <a:pt x="28" y="65"/>
                  </a:cubicBezTo>
                  <a:cubicBezTo>
                    <a:pt x="29" y="64"/>
                    <a:pt x="30" y="65"/>
                    <a:pt x="31" y="64"/>
                  </a:cubicBezTo>
                  <a:cubicBezTo>
                    <a:pt x="31" y="64"/>
                    <a:pt x="30" y="63"/>
                    <a:pt x="30" y="62"/>
                  </a:cubicBezTo>
                  <a:cubicBezTo>
                    <a:pt x="30" y="62"/>
                    <a:pt x="32" y="63"/>
                    <a:pt x="33" y="64"/>
                  </a:cubicBezTo>
                  <a:cubicBezTo>
                    <a:pt x="33" y="64"/>
                    <a:pt x="30" y="66"/>
                    <a:pt x="30" y="66"/>
                  </a:cubicBezTo>
                  <a:cubicBezTo>
                    <a:pt x="29" y="66"/>
                    <a:pt x="28" y="67"/>
                    <a:pt x="28" y="66"/>
                  </a:cubicBezTo>
                  <a:cubicBezTo>
                    <a:pt x="27" y="65"/>
                    <a:pt x="26" y="67"/>
                    <a:pt x="25" y="67"/>
                  </a:cubicBezTo>
                  <a:cubicBezTo>
                    <a:pt x="24" y="66"/>
                    <a:pt x="24" y="63"/>
                    <a:pt x="23" y="66"/>
                  </a:cubicBezTo>
                  <a:cubicBezTo>
                    <a:pt x="21" y="70"/>
                    <a:pt x="20" y="65"/>
                    <a:pt x="21" y="65"/>
                  </a:cubicBezTo>
                  <a:cubicBezTo>
                    <a:pt x="19" y="65"/>
                    <a:pt x="21" y="69"/>
                    <a:pt x="19" y="68"/>
                  </a:cubicBezTo>
                  <a:cubicBezTo>
                    <a:pt x="15" y="68"/>
                    <a:pt x="18" y="70"/>
                    <a:pt x="17" y="71"/>
                  </a:cubicBezTo>
                  <a:cubicBezTo>
                    <a:pt x="16" y="71"/>
                    <a:pt x="16" y="69"/>
                    <a:pt x="16" y="69"/>
                  </a:cubicBezTo>
                  <a:cubicBezTo>
                    <a:pt x="14" y="69"/>
                    <a:pt x="12" y="70"/>
                    <a:pt x="11" y="71"/>
                  </a:cubicBezTo>
                  <a:cubicBezTo>
                    <a:pt x="11" y="72"/>
                    <a:pt x="15" y="72"/>
                    <a:pt x="16" y="72"/>
                  </a:cubicBezTo>
                  <a:cubicBezTo>
                    <a:pt x="16" y="72"/>
                    <a:pt x="19" y="71"/>
                    <a:pt x="19" y="71"/>
                  </a:cubicBezTo>
                  <a:cubicBezTo>
                    <a:pt x="20" y="72"/>
                    <a:pt x="15" y="72"/>
                    <a:pt x="15" y="72"/>
                  </a:cubicBezTo>
                  <a:cubicBezTo>
                    <a:pt x="14" y="72"/>
                    <a:pt x="14" y="73"/>
                    <a:pt x="13" y="73"/>
                  </a:cubicBezTo>
                  <a:cubicBezTo>
                    <a:pt x="12" y="73"/>
                    <a:pt x="11" y="73"/>
                    <a:pt x="10" y="73"/>
                  </a:cubicBezTo>
                  <a:cubicBezTo>
                    <a:pt x="8" y="72"/>
                    <a:pt x="7" y="73"/>
                    <a:pt x="9" y="74"/>
                  </a:cubicBezTo>
                  <a:cubicBezTo>
                    <a:pt x="10" y="74"/>
                    <a:pt x="12" y="74"/>
                    <a:pt x="12" y="76"/>
                  </a:cubicBezTo>
                  <a:cubicBezTo>
                    <a:pt x="12" y="76"/>
                    <a:pt x="11" y="78"/>
                    <a:pt x="11" y="77"/>
                  </a:cubicBezTo>
                  <a:cubicBezTo>
                    <a:pt x="10" y="77"/>
                    <a:pt x="12" y="75"/>
                    <a:pt x="10" y="74"/>
                  </a:cubicBezTo>
                  <a:cubicBezTo>
                    <a:pt x="7" y="74"/>
                    <a:pt x="9" y="75"/>
                    <a:pt x="8" y="76"/>
                  </a:cubicBezTo>
                  <a:cubicBezTo>
                    <a:pt x="8" y="76"/>
                    <a:pt x="8" y="73"/>
                    <a:pt x="7" y="73"/>
                  </a:cubicBezTo>
                  <a:cubicBezTo>
                    <a:pt x="7" y="72"/>
                    <a:pt x="5" y="78"/>
                    <a:pt x="6" y="77"/>
                  </a:cubicBezTo>
                  <a:cubicBezTo>
                    <a:pt x="5" y="77"/>
                    <a:pt x="5" y="75"/>
                    <a:pt x="5" y="75"/>
                  </a:cubicBezTo>
                  <a:cubicBezTo>
                    <a:pt x="4" y="75"/>
                    <a:pt x="4" y="77"/>
                    <a:pt x="4" y="77"/>
                  </a:cubicBezTo>
                  <a:cubicBezTo>
                    <a:pt x="3" y="78"/>
                    <a:pt x="1" y="77"/>
                    <a:pt x="1" y="78"/>
                  </a:cubicBezTo>
                  <a:cubicBezTo>
                    <a:pt x="1" y="79"/>
                    <a:pt x="0" y="80"/>
                    <a:pt x="1" y="80"/>
                  </a:cubicBezTo>
                  <a:cubicBezTo>
                    <a:pt x="2" y="80"/>
                    <a:pt x="3" y="80"/>
                    <a:pt x="4" y="81"/>
                  </a:cubicBezTo>
                  <a:cubicBezTo>
                    <a:pt x="4" y="81"/>
                    <a:pt x="0" y="82"/>
                    <a:pt x="1" y="83"/>
                  </a:cubicBezTo>
                  <a:cubicBezTo>
                    <a:pt x="1" y="84"/>
                    <a:pt x="3" y="84"/>
                    <a:pt x="3" y="84"/>
                  </a:cubicBezTo>
                  <a:cubicBezTo>
                    <a:pt x="3" y="84"/>
                    <a:pt x="6" y="83"/>
                    <a:pt x="6" y="84"/>
                  </a:cubicBezTo>
                  <a:cubicBezTo>
                    <a:pt x="5" y="85"/>
                    <a:pt x="2" y="84"/>
                    <a:pt x="1" y="86"/>
                  </a:cubicBezTo>
                  <a:cubicBezTo>
                    <a:pt x="0" y="87"/>
                    <a:pt x="6" y="87"/>
                    <a:pt x="4" y="89"/>
                  </a:cubicBezTo>
                  <a:cubicBezTo>
                    <a:pt x="4" y="89"/>
                    <a:pt x="3" y="87"/>
                    <a:pt x="2" y="88"/>
                  </a:cubicBezTo>
                  <a:cubicBezTo>
                    <a:pt x="1" y="89"/>
                    <a:pt x="1" y="90"/>
                    <a:pt x="2" y="91"/>
                  </a:cubicBezTo>
                  <a:cubicBezTo>
                    <a:pt x="3" y="91"/>
                    <a:pt x="5" y="92"/>
                    <a:pt x="6" y="92"/>
                  </a:cubicBezTo>
                  <a:cubicBezTo>
                    <a:pt x="7" y="91"/>
                    <a:pt x="8" y="89"/>
                    <a:pt x="9" y="90"/>
                  </a:cubicBezTo>
                  <a:cubicBezTo>
                    <a:pt x="8" y="90"/>
                    <a:pt x="7" y="91"/>
                    <a:pt x="7" y="91"/>
                  </a:cubicBezTo>
                  <a:cubicBezTo>
                    <a:pt x="7" y="92"/>
                    <a:pt x="6" y="92"/>
                    <a:pt x="5" y="92"/>
                  </a:cubicBezTo>
                  <a:cubicBezTo>
                    <a:pt x="5" y="92"/>
                    <a:pt x="7" y="93"/>
                    <a:pt x="7" y="94"/>
                  </a:cubicBezTo>
                  <a:cubicBezTo>
                    <a:pt x="7" y="94"/>
                    <a:pt x="4" y="92"/>
                    <a:pt x="5" y="94"/>
                  </a:cubicBezTo>
                  <a:cubicBezTo>
                    <a:pt x="5" y="95"/>
                    <a:pt x="8" y="96"/>
                    <a:pt x="8" y="96"/>
                  </a:cubicBezTo>
                  <a:cubicBezTo>
                    <a:pt x="8" y="97"/>
                    <a:pt x="5" y="95"/>
                    <a:pt x="4" y="96"/>
                  </a:cubicBezTo>
                  <a:cubicBezTo>
                    <a:pt x="2" y="96"/>
                    <a:pt x="4" y="93"/>
                    <a:pt x="3" y="93"/>
                  </a:cubicBezTo>
                  <a:cubicBezTo>
                    <a:pt x="3" y="93"/>
                    <a:pt x="1" y="95"/>
                    <a:pt x="2" y="96"/>
                  </a:cubicBezTo>
                  <a:cubicBezTo>
                    <a:pt x="3" y="96"/>
                    <a:pt x="2" y="98"/>
                    <a:pt x="2" y="98"/>
                  </a:cubicBezTo>
                  <a:cubicBezTo>
                    <a:pt x="3" y="99"/>
                    <a:pt x="4" y="97"/>
                    <a:pt x="5" y="96"/>
                  </a:cubicBezTo>
                  <a:cubicBezTo>
                    <a:pt x="5" y="96"/>
                    <a:pt x="5" y="97"/>
                    <a:pt x="5" y="97"/>
                  </a:cubicBezTo>
                  <a:cubicBezTo>
                    <a:pt x="6" y="97"/>
                    <a:pt x="6" y="96"/>
                    <a:pt x="7" y="96"/>
                  </a:cubicBezTo>
                  <a:cubicBezTo>
                    <a:pt x="7" y="96"/>
                    <a:pt x="7" y="98"/>
                    <a:pt x="6" y="98"/>
                  </a:cubicBezTo>
                  <a:cubicBezTo>
                    <a:pt x="4" y="99"/>
                    <a:pt x="8" y="101"/>
                    <a:pt x="8" y="100"/>
                  </a:cubicBezTo>
                  <a:cubicBezTo>
                    <a:pt x="8" y="102"/>
                    <a:pt x="1" y="100"/>
                    <a:pt x="5" y="103"/>
                  </a:cubicBezTo>
                  <a:cubicBezTo>
                    <a:pt x="7" y="104"/>
                    <a:pt x="8" y="105"/>
                    <a:pt x="10" y="105"/>
                  </a:cubicBezTo>
                  <a:cubicBezTo>
                    <a:pt x="10" y="105"/>
                    <a:pt x="13" y="107"/>
                    <a:pt x="14" y="107"/>
                  </a:cubicBezTo>
                  <a:cubicBezTo>
                    <a:pt x="17" y="107"/>
                    <a:pt x="21" y="104"/>
                    <a:pt x="23" y="102"/>
                  </a:cubicBezTo>
                  <a:cubicBezTo>
                    <a:pt x="24" y="100"/>
                    <a:pt x="25" y="100"/>
                    <a:pt x="27" y="99"/>
                  </a:cubicBezTo>
                  <a:cubicBezTo>
                    <a:pt x="28" y="98"/>
                    <a:pt x="28" y="95"/>
                    <a:pt x="29" y="95"/>
                  </a:cubicBezTo>
                  <a:cubicBezTo>
                    <a:pt x="29" y="95"/>
                    <a:pt x="29" y="98"/>
                    <a:pt x="30" y="98"/>
                  </a:cubicBezTo>
                  <a:cubicBezTo>
                    <a:pt x="32" y="99"/>
                    <a:pt x="31" y="99"/>
                    <a:pt x="31" y="100"/>
                  </a:cubicBezTo>
                  <a:cubicBezTo>
                    <a:pt x="32" y="100"/>
                    <a:pt x="33" y="100"/>
                    <a:pt x="34" y="101"/>
                  </a:cubicBezTo>
                  <a:cubicBezTo>
                    <a:pt x="34" y="102"/>
                    <a:pt x="33" y="100"/>
                    <a:pt x="34" y="101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723" name="Freeform 720">
              <a:extLst>
                <a:ext uri="{FF2B5EF4-FFF2-40B4-BE49-F238E27FC236}">
                  <a16:creationId xmlns:a16="http://schemas.microsoft.com/office/drawing/2014/main" id="{22365039-7644-834F-AB5D-C671BE0CF21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975474" y="2433772"/>
              <a:ext cx="2793394" cy="974119"/>
            </a:xfrm>
            <a:custGeom>
              <a:avLst/>
              <a:gdLst>
                <a:gd name="T0" fmla="*/ 785 w 810"/>
                <a:gd name="T1" fmla="*/ 109 h 282"/>
                <a:gd name="T2" fmla="*/ 725 w 810"/>
                <a:gd name="T3" fmla="*/ 77 h 282"/>
                <a:gd name="T4" fmla="*/ 665 w 810"/>
                <a:gd name="T5" fmla="*/ 80 h 282"/>
                <a:gd name="T6" fmla="*/ 607 w 810"/>
                <a:gd name="T7" fmla="*/ 65 h 282"/>
                <a:gd name="T8" fmla="*/ 578 w 810"/>
                <a:gd name="T9" fmla="*/ 56 h 282"/>
                <a:gd name="T10" fmla="*/ 555 w 810"/>
                <a:gd name="T11" fmla="*/ 61 h 282"/>
                <a:gd name="T12" fmla="*/ 521 w 810"/>
                <a:gd name="T13" fmla="*/ 59 h 282"/>
                <a:gd name="T14" fmla="*/ 495 w 810"/>
                <a:gd name="T15" fmla="*/ 44 h 282"/>
                <a:gd name="T16" fmla="*/ 469 w 810"/>
                <a:gd name="T17" fmla="*/ 49 h 282"/>
                <a:gd name="T18" fmla="*/ 423 w 810"/>
                <a:gd name="T19" fmla="*/ 43 h 282"/>
                <a:gd name="T20" fmla="*/ 383 w 810"/>
                <a:gd name="T21" fmla="*/ 50 h 282"/>
                <a:gd name="T22" fmla="*/ 423 w 810"/>
                <a:gd name="T23" fmla="*/ 17 h 282"/>
                <a:gd name="T24" fmla="*/ 378 w 810"/>
                <a:gd name="T25" fmla="*/ 7 h 282"/>
                <a:gd name="T26" fmla="*/ 355 w 810"/>
                <a:gd name="T27" fmla="*/ 17 h 282"/>
                <a:gd name="T28" fmla="*/ 320 w 810"/>
                <a:gd name="T29" fmla="*/ 22 h 282"/>
                <a:gd name="T30" fmla="*/ 297 w 810"/>
                <a:gd name="T31" fmla="*/ 32 h 282"/>
                <a:gd name="T32" fmla="*/ 269 w 810"/>
                <a:gd name="T33" fmla="*/ 49 h 282"/>
                <a:gd name="T34" fmla="*/ 247 w 810"/>
                <a:gd name="T35" fmla="*/ 58 h 282"/>
                <a:gd name="T36" fmla="*/ 242 w 810"/>
                <a:gd name="T37" fmla="*/ 50 h 282"/>
                <a:gd name="T38" fmla="*/ 259 w 810"/>
                <a:gd name="T39" fmla="*/ 97 h 282"/>
                <a:gd name="T40" fmla="*/ 227 w 810"/>
                <a:gd name="T41" fmla="*/ 107 h 282"/>
                <a:gd name="T42" fmla="*/ 231 w 810"/>
                <a:gd name="T43" fmla="*/ 88 h 282"/>
                <a:gd name="T44" fmla="*/ 206 w 810"/>
                <a:gd name="T45" fmla="*/ 60 h 282"/>
                <a:gd name="T46" fmla="*/ 191 w 810"/>
                <a:gd name="T47" fmla="*/ 83 h 282"/>
                <a:gd name="T48" fmla="*/ 131 w 810"/>
                <a:gd name="T49" fmla="*/ 90 h 282"/>
                <a:gd name="T50" fmla="*/ 92 w 810"/>
                <a:gd name="T51" fmla="*/ 100 h 282"/>
                <a:gd name="T52" fmla="*/ 84 w 810"/>
                <a:gd name="T53" fmla="*/ 107 h 282"/>
                <a:gd name="T54" fmla="*/ 53 w 810"/>
                <a:gd name="T55" fmla="*/ 120 h 282"/>
                <a:gd name="T56" fmla="*/ 31 w 810"/>
                <a:gd name="T57" fmla="*/ 102 h 282"/>
                <a:gd name="T58" fmla="*/ 29 w 810"/>
                <a:gd name="T59" fmla="*/ 84 h 282"/>
                <a:gd name="T60" fmla="*/ 5 w 810"/>
                <a:gd name="T61" fmla="*/ 88 h 282"/>
                <a:gd name="T62" fmla="*/ 7 w 810"/>
                <a:gd name="T63" fmla="*/ 152 h 282"/>
                <a:gd name="T64" fmla="*/ 16 w 810"/>
                <a:gd name="T65" fmla="*/ 187 h 282"/>
                <a:gd name="T66" fmla="*/ 40 w 810"/>
                <a:gd name="T67" fmla="*/ 223 h 282"/>
                <a:gd name="T68" fmla="*/ 53 w 810"/>
                <a:gd name="T69" fmla="*/ 244 h 282"/>
                <a:gd name="T70" fmla="*/ 82 w 810"/>
                <a:gd name="T71" fmla="*/ 272 h 282"/>
                <a:gd name="T72" fmla="*/ 109 w 810"/>
                <a:gd name="T73" fmla="*/ 250 h 282"/>
                <a:gd name="T74" fmla="*/ 108 w 810"/>
                <a:gd name="T75" fmla="*/ 222 h 282"/>
                <a:gd name="T76" fmla="*/ 160 w 810"/>
                <a:gd name="T77" fmla="*/ 223 h 282"/>
                <a:gd name="T78" fmla="*/ 196 w 810"/>
                <a:gd name="T79" fmla="*/ 196 h 282"/>
                <a:gd name="T80" fmla="*/ 252 w 810"/>
                <a:gd name="T81" fmla="*/ 204 h 282"/>
                <a:gd name="T82" fmla="*/ 331 w 810"/>
                <a:gd name="T83" fmla="*/ 226 h 282"/>
                <a:gd name="T84" fmla="*/ 415 w 810"/>
                <a:gd name="T85" fmla="*/ 231 h 282"/>
                <a:gd name="T86" fmla="*/ 483 w 810"/>
                <a:gd name="T87" fmla="*/ 207 h 282"/>
                <a:gd name="T88" fmla="*/ 521 w 810"/>
                <a:gd name="T89" fmla="*/ 258 h 282"/>
                <a:gd name="T90" fmla="*/ 558 w 810"/>
                <a:gd name="T91" fmla="*/ 226 h 282"/>
                <a:gd name="T92" fmla="*/ 543 w 810"/>
                <a:gd name="T93" fmla="*/ 199 h 282"/>
                <a:gd name="T94" fmla="*/ 591 w 810"/>
                <a:gd name="T95" fmla="*/ 162 h 282"/>
                <a:gd name="T96" fmla="*/ 627 w 810"/>
                <a:gd name="T97" fmla="*/ 165 h 282"/>
                <a:gd name="T98" fmla="*/ 657 w 810"/>
                <a:gd name="T99" fmla="*/ 153 h 282"/>
                <a:gd name="T100" fmla="*/ 669 w 810"/>
                <a:gd name="T101" fmla="*/ 154 h 282"/>
                <a:gd name="T102" fmla="*/ 649 w 810"/>
                <a:gd name="T103" fmla="*/ 210 h 282"/>
                <a:gd name="T104" fmla="*/ 667 w 810"/>
                <a:gd name="T105" fmla="*/ 171 h 282"/>
                <a:gd name="T106" fmla="*/ 710 w 810"/>
                <a:gd name="T107" fmla="*/ 156 h 282"/>
                <a:gd name="T108" fmla="*/ 738 w 810"/>
                <a:gd name="T109" fmla="*/ 121 h 282"/>
                <a:gd name="T110" fmla="*/ 765 w 810"/>
                <a:gd name="T111" fmla="*/ 116 h 282"/>
                <a:gd name="T112" fmla="*/ 802 w 810"/>
                <a:gd name="T113" fmla="*/ 115 h 282"/>
                <a:gd name="T114" fmla="*/ 388 w 810"/>
                <a:gd name="T115" fmla="*/ 212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810" h="282">
                  <a:moveTo>
                    <a:pt x="808" y="111"/>
                  </a:moveTo>
                  <a:cubicBezTo>
                    <a:pt x="806" y="109"/>
                    <a:pt x="803" y="108"/>
                    <a:pt x="801" y="106"/>
                  </a:cubicBezTo>
                  <a:cubicBezTo>
                    <a:pt x="800" y="105"/>
                    <a:pt x="799" y="104"/>
                    <a:pt x="797" y="103"/>
                  </a:cubicBezTo>
                  <a:cubicBezTo>
                    <a:pt x="796" y="103"/>
                    <a:pt x="794" y="103"/>
                    <a:pt x="793" y="102"/>
                  </a:cubicBezTo>
                  <a:cubicBezTo>
                    <a:pt x="793" y="103"/>
                    <a:pt x="794" y="103"/>
                    <a:pt x="794" y="103"/>
                  </a:cubicBezTo>
                  <a:cubicBezTo>
                    <a:pt x="795" y="103"/>
                    <a:pt x="792" y="104"/>
                    <a:pt x="791" y="103"/>
                  </a:cubicBezTo>
                  <a:cubicBezTo>
                    <a:pt x="791" y="103"/>
                    <a:pt x="792" y="103"/>
                    <a:pt x="792" y="102"/>
                  </a:cubicBezTo>
                  <a:cubicBezTo>
                    <a:pt x="791" y="101"/>
                    <a:pt x="786" y="103"/>
                    <a:pt x="785" y="102"/>
                  </a:cubicBezTo>
                  <a:cubicBezTo>
                    <a:pt x="787" y="103"/>
                    <a:pt x="787" y="103"/>
                    <a:pt x="787" y="106"/>
                  </a:cubicBezTo>
                  <a:cubicBezTo>
                    <a:pt x="786" y="107"/>
                    <a:pt x="788" y="109"/>
                    <a:pt x="788" y="109"/>
                  </a:cubicBezTo>
                  <a:cubicBezTo>
                    <a:pt x="787" y="109"/>
                    <a:pt x="787" y="108"/>
                    <a:pt x="787" y="108"/>
                  </a:cubicBezTo>
                  <a:cubicBezTo>
                    <a:pt x="786" y="107"/>
                    <a:pt x="786" y="109"/>
                    <a:pt x="785" y="109"/>
                  </a:cubicBezTo>
                  <a:cubicBezTo>
                    <a:pt x="785" y="109"/>
                    <a:pt x="783" y="105"/>
                    <a:pt x="783" y="105"/>
                  </a:cubicBezTo>
                  <a:cubicBezTo>
                    <a:pt x="783" y="104"/>
                    <a:pt x="783" y="104"/>
                    <a:pt x="783" y="104"/>
                  </a:cubicBezTo>
                  <a:cubicBezTo>
                    <a:pt x="783" y="103"/>
                    <a:pt x="782" y="102"/>
                    <a:pt x="783" y="101"/>
                  </a:cubicBezTo>
                  <a:cubicBezTo>
                    <a:pt x="784" y="99"/>
                    <a:pt x="782" y="100"/>
                    <a:pt x="781" y="99"/>
                  </a:cubicBezTo>
                  <a:cubicBezTo>
                    <a:pt x="781" y="98"/>
                    <a:pt x="779" y="97"/>
                    <a:pt x="778" y="97"/>
                  </a:cubicBezTo>
                  <a:cubicBezTo>
                    <a:pt x="771" y="93"/>
                    <a:pt x="765" y="89"/>
                    <a:pt x="758" y="87"/>
                  </a:cubicBezTo>
                  <a:cubicBezTo>
                    <a:pt x="756" y="86"/>
                    <a:pt x="755" y="85"/>
                    <a:pt x="754" y="84"/>
                  </a:cubicBezTo>
                  <a:cubicBezTo>
                    <a:pt x="753" y="83"/>
                    <a:pt x="751" y="82"/>
                    <a:pt x="749" y="82"/>
                  </a:cubicBezTo>
                  <a:cubicBezTo>
                    <a:pt x="746" y="81"/>
                    <a:pt x="743" y="80"/>
                    <a:pt x="739" y="78"/>
                  </a:cubicBezTo>
                  <a:cubicBezTo>
                    <a:pt x="736" y="78"/>
                    <a:pt x="732" y="78"/>
                    <a:pt x="730" y="78"/>
                  </a:cubicBezTo>
                  <a:cubicBezTo>
                    <a:pt x="728" y="78"/>
                    <a:pt x="727" y="78"/>
                    <a:pt x="726" y="78"/>
                  </a:cubicBezTo>
                  <a:cubicBezTo>
                    <a:pt x="726" y="78"/>
                    <a:pt x="725" y="77"/>
                    <a:pt x="725" y="77"/>
                  </a:cubicBezTo>
                  <a:cubicBezTo>
                    <a:pt x="724" y="78"/>
                    <a:pt x="724" y="79"/>
                    <a:pt x="723" y="78"/>
                  </a:cubicBezTo>
                  <a:cubicBezTo>
                    <a:pt x="720" y="78"/>
                    <a:pt x="717" y="77"/>
                    <a:pt x="714" y="76"/>
                  </a:cubicBezTo>
                  <a:cubicBezTo>
                    <a:pt x="713" y="76"/>
                    <a:pt x="710" y="75"/>
                    <a:pt x="710" y="77"/>
                  </a:cubicBezTo>
                  <a:cubicBezTo>
                    <a:pt x="709" y="79"/>
                    <a:pt x="708" y="79"/>
                    <a:pt x="710" y="80"/>
                  </a:cubicBezTo>
                  <a:cubicBezTo>
                    <a:pt x="712" y="82"/>
                    <a:pt x="714" y="86"/>
                    <a:pt x="709" y="87"/>
                  </a:cubicBezTo>
                  <a:cubicBezTo>
                    <a:pt x="708" y="88"/>
                    <a:pt x="705" y="88"/>
                    <a:pt x="704" y="86"/>
                  </a:cubicBezTo>
                  <a:cubicBezTo>
                    <a:pt x="703" y="85"/>
                    <a:pt x="703" y="84"/>
                    <a:pt x="700" y="84"/>
                  </a:cubicBezTo>
                  <a:cubicBezTo>
                    <a:pt x="697" y="83"/>
                    <a:pt x="699" y="82"/>
                    <a:pt x="698" y="81"/>
                  </a:cubicBezTo>
                  <a:cubicBezTo>
                    <a:pt x="698" y="80"/>
                    <a:pt x="695" y="79"/>
                    <a:pt x="694" y="80"/>
                  </a:cubicBezTo>
                  <a:cubicBezTo>
                    <a:pt x="691" y="83"/>
                    <a:pt x="686" y="80"/>
                    <a:pt x="682" y="80"/>
                  </a:cubicBezTo>
                  <a:cubicBezTo>
                    <a:pt x="678" y="80"/>
                    <a:pt x="674" y="79"/>
                    <a:pt x="670" y="79"/>
                  </a:cubicBezTo>
                  <a:cubicBezTo>
                    <a:pt x="668" y="79"/>
                    <a:pt x="667" y="79"/>
                    <a:pt x="665" y="80"/>
                  </a:cubicBezTo>
                  <a:cubicBezTo>
                    <a:pt x="663" y="81"/>
                    <a:pt x="664" y="84"/>
                    <a:pt x="664" y="86"/>
                  </a:cubicBezTo>
                  <a:cubicBezTo>
                    <a:pt x="664" y="86"/>
                    <a:pt x="664" y="86"/>
                    <a:pt x="664" y="86"/>
                  </a:cubicBezTo>
                  <a:cubicBezTo>
                    <a:pt x="663" y="86"/>
                    <a:pt x="662" y="81"/>
                    <a:pt x="661" y="80"/>
                  </a:cubicBezTo>
                  <a:cubicBezTo>
                    <a:pt x="660" y="80"/>
                    <a:pt x="656" y="80"/>
                    <a:pt x="655" y="78"/>
                  </a:cubicBezTo>
                  <a:cubicBezTo>
                    <a:pt x="655" y="75"/>
                    <a:pt x="659" y="74"/>
                    <a:pt x="655" y="71"/>
                  </a:cubicBezTo>
                  <a:cubicBezTo>
                    <a:pt x="653" y="70"/>
                    <a:pt x="651" y="69"/>
                    <a:pt x="648" y="68"/>
                  </a:cubicBezTo>
                  <a:cubicBezTo>
                    <a:pt x="642" y="66"/>
                    <a:pt x="635" y="68"/>
                    <a:pt x="629" y="69"/>
                  </a:cubicBezTo>
                  <a:cubicBezTo>
                    <a:pt x="626" y="69"/>
                    <a:pt x="623" y="69"/>
                    <a:pt x="619" y="69"/>
                  </a:cubicBezTo>
                  <a:cubicBezTo>
                    <a:pt x="618" y="69"/>
                    <a:pt x="618" y="69"/>
                    <a:pt x="617" y="69"/>
                  </a:cubicBezTo>
                  <a:cubicBezTo>
                    <a:pt x="615" y="68"/>
                    <a:pt x="617" y="68"/>
                    <a:pt x="618" y="67"/>
                  </a:cubicBezTo>
                  <a:cubicBezTo>
                    <a:pt x="618" y="66"/>
                    <a:pt x="613" y="65"/>
                    <a:pt x="613" y="65"/>
                  </a:cubicBezTo>
                  <a:cubicBezTo>
                    <a:pt x="612" y="64"/>
                    <a:pt x="608" y="65"/>
                    <a:pt x="607" y="65"/>
                  </a:cubicBezTo>
                  <a:cubicBezTo>
                    <a:pt x="607" y="65"/>
                    <a:pt x="611" y="64"/>
                    <a:pt x="610" y="63"/>
                  </a:cubicBezTo>
                  <a:cubicBezTo>
                    <a:pt x="609" y="63"/>
                    <a:pt x="608" y="64"/>
                    <a:pt x="607" y="64"/>
                  </a:cubicBezTo>
                  <a:cubicBezTo>
                    <a:pt x="606" y="63"/>
                    <a:pt x="604" y="62"/>
                    <a:pt x="604" y="62"/>
                  </a:cubicBezTo>
                  <a:cubicBezTo>
                    <a:pt x="603" y="62"/>
                    <a:pt x="600" y="60"/>
                    <a:pt x="602" y="60"/>
                  </a:cubicBezTo>
                  <a:cubicBezTo>
                    <a:pt x="603" y="60"/>
                    <a:pt x="605" y="60"/>
                    <a:pt x="606" y="60"/>
                  </a:cubicBezTo>
                  <a:cubicBezTo>
                    <a:pt x="609" y="60"/>
                    <a:pt x="605" y="57"/>
                    <a:pt x="604" y="57"/>
                  </a:cubicBezTo>
                  <a:cubicBezTo>
                    <a:pt x="602" y="55"/>
                    <a:pt x="597" y="56"/>
                    <a:pt x="594" y="55"/>
                  </a:cubicBezTo>
                  <a:cubicBezTo>
                    <a:pt x="592" y="55"/>
                    <a:pt x="591" y="57"/>
                    <a:pt x="589" y="59"/>
                  </a:cubicBezTo>
                  <a:cubicBezTo>
                    <a:pt x="589" y="59"/>
                    <a:pt x="582" y="63"/>
                    <a:pt x="582" y="60"/>
                  </a:cubicBezTo>
                  <a:cubicBezTo>
                    <a:pt x="583" y="58"/>
                    <a:pt x="584" y="60"/>
                    <a:pt x="586" y="59"/>
                  </a:cubicBezTo>
                  <a:cubicBezTo>
                    <a:pt x="586" y="59"/>
                    <a:pt x="585" y="56"/>
                    <a:pt x="584" y="56"/>
                  </a:cubicBezTo>
                  <a:cubicBezTo>
                    <a:pt x="584" y="56"/>
                    <a:pt x="578" y="56"/>
                    <a:pt x="578" y="56"/>
                  </a:cubicBezTo>
                  <a:cubicBezTo>
                    <a:pt x="579" y="55"/>
                    <a:pt x="581" y="54"/>
                    <a:pt x="583" y="54"/>
                  </a:cubicBezTo>
                  <a:cubicBezTo>
                    <a:pt x="584" y="55"/>
                    <a:pt x="591" y="55"/>
                    <a:pt x="591" y="55"/>
                  </a:cubicBezTo>
                  <a:cubicBezTo>
                    <a:pt x="591" y="54"/>
                    <a:pt x="585" y="54"/>
                    <a:pt x="584" y="53"/>
                  </a:cubicBezTo>
                  <a:cubicBezTo>
                    <a:pt x="582" y="53"/>
                    <a:pt x="580" y="53"/>
                    <a:pt x="578" y="53"/>
                  </a:cubicBezTo>
                  <a:cubicBezTo>
                    <a:pt x="574" y="52"/>
                    <a:pt x="570" y="52"/>
                    <a:pt x="566" y="51"/>
                  </a:cubicBezTo>
                  <a:cubicBezTo>
                    <a:pt x="565" y="51"/>
                    <a:pt x="561" y="50"/>
                    <a:pt x="561" y="50"/>
                  </a:cubicBezTo>
                  <a:cubicBezTo>
                    <a:pt x="561" y="51"/>
                    <a:pt x="562" y="52"/>
                    <a:pt x="561" y="52"/>
                  </a:cubicBezTo>
                  <a:cubicBezTo>
                    <a:pt x="560" y="53"/>
                    <a:pt x="559" y="53"/>
                    <a:pt x="558" y="53"/>
                  </a:cubicBezTo>
                  <a:cubicBezTo>
                    <a:pt x="557" y="53"/>
                    <a:pt x="552" y="54"/>
                    <a:pt x="553" y="56"/>
                  </a:cubicBezTo>
                  <a:cubicBezTo>
                    <a:pt x="554" y="58"/>
                    <a:pt x="556" y="55"/>
                    <a:pt x="557" y="56"/>
                  </a:cubicBezTo>
                  <a:cubicBezTo>
                    <a:pt x="557" y="56"/>
                    <a:pt x="554" y="57"/>
                    <a:pt x="555" y="59"/>
                  </a:cubicBezTo>
                  <a:cubicBezTo>
                    <a:pt x="556" y="59"/>
                    <a:pt x="555" y="60"/>
                    <a:pt x="555" y="61"/>
                  </a:cubicBezTo>
                  <a:cubicBezTo>
                    <a:pt x="556" y="61"/>
                    <a:pt x="557" y="62"/>
                    <a:pt x="557" y="63"/>
                  </a:cubicBezTo>
                  <a:cubicBezTo>
                    <a:pt x="557" y="63"/>
                    <a:pt x="553" y="63"/>
                    <a:pt x="552" y="63"/>
                  </a:cubicBezTo>
                  <a:cubicBezTo>
                    <a:pt x="550" y="63"/>
                    <a:pt x="552" y="62"/>
                    <a:pt x="552" y="62"/>
                  </a:cubicBezTo>
                  <a:cubicBezTo>
                    <a:pt x="551" y="61"/>
                    <a:pt x="548" y="62"/>
                    <a:pt x="548" y="62"/>
                  </a:cubicBezTo>
                  <a:cubicBezTo>
                    <a:pt x="546" y="63"/>
                    <a:pt x="544" y="62"/>
                    <a:pt x="543" y="62"/>
                  </a:cubicBezTo>
                  <a:cubicBezTo>
                    <a:pt x="542" y="62"/>
                    <a:pt x="546" y="63"/>
                    <a:pt x="546" y="63"/>
                  </a:cubicBezTo>
                  <a:cubicBezTo>
                    <a:pt x="549" y="64"/>
                    <a:pt x="546" y="66"/>
                    <a:pt x="545" y="65"/>
                  </a:cubicBezTo>
                  <a:cubicBezTo>
                    <a:pt x="544" y="65"/>
                    <a:pt x="544" y="64"/>
                    <a:pt x="544" y="63"/>
                  </a:cubicBezTo>
                  <a:cubicBezTo>
                    <a:pt x="543" y="63"/>
                    <a:pt x="542" y="63"/>
                    <a:pt x="541" y="63"/>
                  </a:cubicBezTo>
                  <a:cubicBezTo>
                    <a:pt x="539" y="62"/>
                    <a:pt x="537" y="61"/>
                    <a:pt x="534" y="62"/>
                  </a:cubicBezTo>
                  <a:cubicBezTo>
                    <a:pt x="531" y="62"/>
                    <a:pt x="529" y="65"/>
                    <a:pt x="526" y="63"/>
                  </a:cubicBezTo>
                  <a:cubicBezTo>
                    <a:pt x="524" y="62"/>
                    <a:pt x="522" y="61"/>
                    <a:pt x="521" y="59"/>
                  </a:cubicBezTo>
                  <a:cubicBezTo>
                    <a:pt x="520" y="58"/>
                    <a:pt x="518" y="62"/>
                    <a:pt x="517" y="62"/>
                  </a:cubicBezTo>
                  <a:cubicBezTo>
                    <a:pt x="516" y="64"/>
                    <a:pt x="515" y="70"/>
                    <a:pt x="512" y="69"/>
                  </a:cubicBezTo>
                  <a:cubicBezTo>
                    <a:pt x="510" y="68"/>
                    <a:pt x="508" y="68"/>
                    <a:pt x="506" y="66"/>
                  </a:cubicBezTo>
                  <a:cubicBezTo>
                    <a:pt x="505" y="65"/>
                    <a:pt x="503" y="63"/>
                    <a:pt x="502" y="62"/>
                  </a:cubicBezTo>
                  <a:cubicBezTo>
                    <a:pt x="501" y="60"/>
                    <a:pt x="499" y="59"/>
                    <a:pt x="498" y="58"/>
                  </a:cubicBezTo>
                  <a:cubicBezTo>
                    <a:pt x="496" y="56"/>
                    <a:pt x="500" y="57"/>
                    <a:pt x="501" y="57"/>
                  </a:cubicBezTo>
                  <a:cubicBezTo>
                    <a:pt x="502" y="57"/>
                    <a:pt x="504" y="56"/>
                    <a:pt x="504" y="55"/>
                  </a:cubicBezTo>
                  <a:cubicBezTo>
                    <a:pt x="504" y="55"/>
                    <a:pt x="499" y="52"/>
                    <a:pt x="499" y="52"/>
                  </a:cubicBezTo>
                  <a:cubicBezTo>
                    <a:pt x="499" y="52"/>
                    <a:pt x="502" y="52"/>
                    <a:pt x="502" y="51"/>
                  </a:cubicBezTo>
                  <a:cubicBezTo>
                    <a:pt x="501" y="50"/>
                    <a:pt x="499" y="50"/>
                    <a:pt x="499" y="50"/>
                  </a:cubicBezTo>
                  <a:cubicBezTo>
                    <a:pt x="499" y="48"/>
                    <a:pt x="504" y="47"/>
                    <a:pt x="499" y="46"/>
                  </a:cubicBezTo>
                  <a:cubicBezTo>
                    <a:pt x="498" y="46"/>
                    <a:pt x="497" y="44"/>
                    <a:pt x="495" y="44"/>
                  </a:cubicBezTo>
                  <a:cubicBezTo>
                    <a:pt x="494" y="44"/>
                    <a:pt x="492" y="43"/>
                    <a:pt x="491" y="44"/>
                  </a:cubicBezTo>
                  <a:cubicBezTo>
                    <a:pt x="490" y="44"/>
                    <a:pt x="490" y="45"/>
                    <a:pt x="489" y="45"/>
                  </a:cubicBezTo>
                  <a:cubicBezTo>
                    <a:pt x="488" y="44"/>
                    <a:pt x="488" y="44"/>
                    <a:pt x="487" y="44"/>
                  </a:cubicBezTo>
                  <a:cubicBezTo>
                    <a:pt x="486" y="44"/>
                    <a:pt x="484" y="44"/>
                    <a:pt x="483" y="43"/>
                  </a:cubicBezTo>
                  <a:cubicBezTo>
                    <a:pt x="482" y="43"/>
                    <a:pt x="481" y="43"/>
                    <a:pt x="480" y="41"/>
                  </a:cubicBezTo>
                  <a:cubicBezTo>
                    <a:pt x="479" y="41"/>
                    <a:pt x="480" y="40"/>
                    <a:pt x="478" y="41"/>
                  </a:cubicBezTo>
                  <a:cubicBezTo>
                    <a:pt x="478" y="41"/>
                    <a:pt x="477" y="42"/>
                    <a:pt x="476" y="42"/>
                  </a:cubicBezTo>
                  <a:cubicBezTo>
                    <a:pt x="475" y="42"/>
                    <a:pt x="475" y="41"/>
                    <a:pt x="474" y="42"/>
                  </a:cubicBezTo>
                  <a:cubicBezTo>
                    <a:pt x="474" y="43"/>
                    <a:pt x="473" y="44"/>
                    <a:pt x="473" y="45"/>
                  </a:cubicBezTo>
                  <a:cubicBezTo>
                    <a:pt x="473" y="46"/>
                    <a:pt x="475" y="46"/>
                    <a:pt x="474" y="47"/>
                  </a:cubicBezTo>
                  <a:cubicBezTo>
                    <a:pt x="473" y="48"/>
                    <a:pt x="474" y="48"/>
                    <a:pt x="473" y="48"/>
                  </a:cubicBezTo>
                  <a:cubicBezTo>
                    <a:pt x="472" y="48"/>
                    <a:pt x="470" y="48"/>
                    <a:pt x="469" y="49"/>
                  </a:cubicBezTo>
                  <a:cubicBezTo>
                    <a:pt x="470" y="48"/>
                    <a:pt x="473" y="50"/>
                    <a:pt x="473" y="50"/>
                  </a:cubicBezTo>
                  <a:cubicBezTo>
                    <a:pt x="472" y="51"/>
                    <a:pt x="469" y="49"/>
                    <a:pt x="467" y="49"/>
                  </a:cubicBezTo>
                  <a:cubicBezTo>
                    <a:pt x="465" y="49"/>
                    <a:pt x="462" y="49"/>
                    <a:pt x="459" y="49"/>
                  </a:cubicBezTo>
                  <a:cubicBezTo>
                    <a:pt x="458" y="49"/>
                    <a:pt x="458" y="48"/>
                    <a:pt x="457" y="48"/>
                  </a:cubicBezTo>
                  <a:cubicBezTo>
                    <a:pt x="456" y="47"/>
                    <a:pt x="453" y="48"/>
                    <a:pt x="452" y="48"/>
                  </a:cubicBezTo>
                  <a:cubicBezTo>
                    <a:pt x="451" y="47"/>
                    <a:pt x="449" y="47"/>
                    <a:pt x="448" y="46"/>
                  </a:cubicBezTo>
                  <a:cubicBezTo>
                    <a:pt x="448" y="45"/>
                    <a:pt x="450" y="45"/>
                    <a:pt x="450" y="44"/>
                  </a:cubicBezTo>
                  <a:cubicBezTo>
                    <a:pt x="451" y="43"/>
                    <a:pt x="442" y="43"/>
                    <a:pt x="441" y="43"/>
                  </a:cubicBezTo>
                  <a:cubicBezTo>
                    <a:pt x="436" y="42"/>
                    <a:pt x="432" y="43"/>
                    <a:pt x="427" y="43"/>
                  </a:cubicBezTo>
                  <a:cubicBezTo>
                    <a:pt x="424" y="43"/>
                    <a:pt x="425" y="43"/>
                    <a:pt x="426" y="45"/>
                  </a:cubicBezTo>
                  <a:cubicBezTo>
                    <a:pt x="426" y="46"/>
                    <a:pt x="424" y="45"/>
                    <a:pt x="424" y="45"/>
                  </a:cubicBezTo>
                  <a:cubicBezTo>
                    <a:pt x="422" y="45"/>
                    <a:pt x="423" y="44"/>
                    <a:pt x="423" y="43"/>
                  </a:cubicBezTo>
                  <a:cubicBezTo>
                    <a:pt x="423" y="41"/>
                    <a:pt x="422" y="38"/>
                    <a:pt x="420" y="40"/>
                  </a:cubicBezTo>
                  <a:cubicBezTo>
                    <a:pt x="420" y="42"/>
                    <a:pt x="416" y="42"/>
                    <a:pt x="414" y="41"/>
                  </a:cubicBezTo>
                  <a:cubicBezTo>
                    <a:pt x="413" y="40"/>
                    <a:pt x="415" y="38"/>
                    <a:pt x="411" y="39"/>
                  </a:cubicBezTo>
                  <a:cubicBezTo>
                    <a:pt x="410" y="39"/>
                    <a:pt x="409" y="39"/>
                    <a:pt x="408" y="39"/>
                  </a:cubicBezTo>
                  <a:cubicBezTo>
                    <a:pt x="407" y="38"/>
                    <a:pt x="406" y="39"/>
                    <a:pt x="404" y="40"/>
                  </a:cubicBezTo>
                  <a:cubicBezTo>
                    <a:pt x="402" y="42"/>
                    <a:pt x="407" y="41"/>
                    <a:pt x="407" y="42"/>
                  </a:cubicBezTo>
                  <a:cubicBezTo>
                    <a:pt x="407" y="44"/>
                    <a:pt x="403" y="43"/>
                    <a:pt x="402" y="44"/>
                  </a:cubicBezTo>
                  <a:cubicBezTo>
                    <a:pt x="401" y="45"/>
                    <a:pt x="399" y="45"/>
                    <a:pt x="397" y="46"/>
                  </a:cubicBezTo>
                  <a:cubicBezTo>
                    <a:pt x="395" y="47"/>
                    <a:pt x="393" y="47"/>
                    <a:pt x="390" y="47"/>
                  </a:cubicBezTo>
                  <a:cubicBezTo>
                    <a:pt x="388" y="47"/>
                    <a:pt x="388" y="47"/>
                    <a:pt x="387" y="49"/>
                  </a:cubicBezTo>
                  <a:cubicBezTo>
                    <a:pt x="386" y="50"/>
                    <a:pt x="382" y="51"/>
                    <a:pt x="381" y="51"/>
                  </a:cubicBezTo>
                  <a:cubicBezTo>
                    <a:pt x="381" y="50"/>
                    <a:pt x="383" y="50"/>
                    <a:pt x="383" y="50"/>
                  </a:cubicBezTo>
                  <a:cubicBezTo>
                    <a:pt x="385" y="49"/>
                    <a:pt x="385" y="47"/>
                    <a:pt x="386" y="46"/>
                  </a:cubicBezTo>
                  <a:cubicBezTo>
                    <a:pt x="387" y="44"/>
                    <a:pt x="388" y="46"/>
                    <a:pt x="389" y="45"/>
                  </a:cubicBezTo>
                  <a:cubicBezTo>
                    <a:pt x="390" y="45"/>
                    <a:pt x="390" y="44"/>
                    <a:pt x="391" y="44"/>
                  </a:cubicBezTo>
                  <a:cubicBezTo>
                    <a:pt x="394" y="42"/>
                    <a:pt x="398" y="41"/>
                    <a:pt x="401" y="39"/>
                  </a:cubicBezTo>
                  <a:cubicBezTo>
                    <a:pt x="403" y="38"/>
                    <a:pt x="405" y="37"/>
                    <a:pt x="407" y="36"/>
                  </a:cubicBezTo>
                  <a:cubicBezTo>
                    <a:pt x="411" y="33"/>
                    <a:pt x="416" y="31"/>
                    <a:pt x="420" y="29"/>
                  </a:cubicBezTo>
                  <a:cubicBezTo>
                    <a:pt x="423" y="28"/>
                    <a:pt x="426" y="26"/>
                    <a:pt x="423" y="23"/>
                  </a:cubicBezTo>
                  <a:cubicBezTo>
                    <a:pt x="422" y="22"/>
                    <a:pt x="422" y="24"/>
                    <a:pt x="421" y="23"/>
                  </a:cubicBezTo>
                  <a:cubicBezTo>
                    <a:pt x="420" y="22"/>
                    <a:pt x="419" y="22"/>
                    <a:pt x="418" y="21"/>
                  </a:cubicBezTo>
                  <a:cubicBezTo>
                    <a:pt x="418" y="20"/>
                    <a:pt x="423" y="22"/>
                    <a:pt x="423" y="22"/>
                  </a:cubicBezTo>
                  <a:cubicBezTo>
                    <a:pt x="424" y="22"/>
                    <a:pt x="427" y="22"/>
                    <a:pt x="425" y="20"/>
                  </a:cubicBezTo>
                  <a:cubicBezTo>
                    <a:pt x="424" y="19"/>
                    <a:pt x="424" y="18"/>
                    <a:pt x="423" y="17"/>
                  </a:cubicBezTo>
                  <a:cubicBezTo>
                    <a:pt x="422" y="15"/>
                    <a:pt x="421" y="19"/>
                    <a:pt x="420" y="19"/>
                  </a:cubicBezTo>
                  <a:cubicBezTo>
                    <a:pt x="420" y="18"/>
                    <a:pt x="420" y="17"/>
                    <a:pt x="420" y="17"/>
                  </a:cubicBezTo>
                  <a:cubicBezTo>
                    <a:pt x="420" y="16"/>
                    <a:pt x="420" y="16"/>
                    <a:pt x="419" y="15"/>
                  </a:cubicBezTo>
                  <a:cubicBezTo>
                    <a:pt x="419" y="14"/>
                    <a:pt x="417" y="13"/>
                    <a:pt x="416" y="13"/>
                  </a:cubicBezTo>
                  <a:cubicBezTo>
                    <a:pt x="414" y="12"/>
                    <a:pt x="413" y="12"/>
                    <a:pt x="411" y="11"/>
                  </a:cubicBezTo>
                  <a:cubicBezTo>
                    <a:pt x="409" y="11"/>
                    <a:pt x="409" y="11"/>
                    <a:pt x="406" y="12"/>
                  </a:cubicBezTo>
                  <a:cubicBezTo>
                    <a:pt x="404" y="12"/>
                    <a:pt x="397" y="9"/>
                    <a:pt x="396" y="12"/>
                  </a:cubicBezTo>
                  <a:cubicBezTo>
                    <a:pt x="395" y="13"/>
                    <a:pt x="389" y="14"/>
                    <a:pt x="388" y="13"/>
                  </a:cubicBezTo>
                  <a:cubicBezTo>
                    <a:pt x="388" y="13"/>
                    <a:pt x="394" y="9"/>
                    <a:pt x="392" y="8"/>
                  </a:cubicBezTo>
                  <a:cubicBezTo>
                    <a:pt x="392" y="8"/>
                    <a:pt x="385" y="9"/>
                    <a:pt x="384" y="8"/>
                  </a:cubicBezTo>
                  <a:cubicBezTo>
                    <a:pt x="384" y="7"/>
                    <a:pt x="386" y="7"/>
                    <a:pt x="386" y="7"/>
                  </a:cubicBezTo>
                  <a:cubicBezTo>
                    <a:pt x="386" y="6"/>
                    <a:pt x="378" y="7"/>
                    <a:pt x="378" y="7"/>
                  </a:cubicBezTo>
                  <a:cubicBezTo>
                    <a:pt x="379" y="5"/>
                    <a:pt x="383" y="6"/>
                    <a:pt x="384" y="5"/>
                  </a:cubicBezTo>
                  <a:cubicBezTo>
                    <a:pt x="385" y="4"/>
                    <a:pt x="387" y="5"/>
                    <a:pt x="386" y="4"/>
                  </a:cubicBezTo>
                  <a:cubicBezTo>
                    <a:pt x="386" y="3"/>
                    <a:pt x="386" y="2"/>
                    <a:pt x="385" y="2"/>
                  </a:cubicBezTo>
                  <a:cubicBezTo>
                    <a:pt x="382" y="2"/>
                    <a:pt x="381" y="1"/>
                    <a:pt x="378" y="1"/>
                  </a:cubicBezTo>
                  <a:cubicBezTo>
                    <a:pt x="376" y="0"/>
                    <a:pt x="374" y="1"/>
                    <a:pt x="372" y="2"/>
                  </a:cubicBezTo>
                  <a:cubicBezTo>
                    <a:pt x="368" y="3"/>
                    <a:pt x="364" y="6"/>
                    <a:pt x="362" y="8"/>
                  </a:cubicBezTo>
                  <a:cubicBezTo>
                    <a:pt x="361" y="9"/>
                    <a:pt x="361" y="9"/>
                    <a:pt x="362" y="10"/>
                  </a:cubicBezTo>
                  <a:cubicBezTo>
                    <a:pt x="363" y="10"/>
                    <a:pt x="362" y="11"/>
                    <a:pt x="362" y="12"/>
                  </a:cubicBezTo>
                  <a:cubicBezTo>
                    <a:pt x="362" y="14"/>
                    <a:pt x="366" y="13"/>
                    <a:pt x="366" y="14"/>
                  </a:cubicBezTo>
                  <a:cubicBezTo>
                    <a:pt x="366" y="13"/>
                    <a:pt x="361" y="14"/>
                    <a:pt x="360" y="14"/>
                  </a:cubicBezTo>
                  <a:cubicBezTo>
                    <a:pt x="359" y="14"/>
                    <a:pt x="353" y="13"/>
                    <a:pt x="352" y="14"/>
                  </a:cubicBezTo>
                  <a:cubicBezTo>
                    <a:pt x="352" y="13"/>
                    <a:pt x="355" y="17"/>
                    <a:pt x="355" y="17"/>
                  </a:cubicBezTo>
                  <a:cubicBezTo>
                    <a:pt x="356" y="18"/>
                    <a:pt x="351" y="16"/>
                    <a:pt x="350" y="16"/>
                  </a:cubicBezTo>
                  <a:cubicBezTo>
                    <a:pt x="349" y="16"/>
                    <a:pt x="347" y="17"/>
                    <a:pt x="345" y="18"/>
                  </a:cubicBezTo>
                  <a:cubicBezTo>
                    <a:pt x="345" y="18"/>
                    <a:pt x="345" y="18"/>
                    <a:pt x="344" y="18"/>
                  </a:cubicBezTo>
                  <a:cubicBezTo>
                    <a:pt x="342" y="18"/>
                    <a:pt x="344" y="18"/>
                    <a:pt x="343" y="17"/>
                  </a:cubicBezTo>
                  <a:cubicBezTo>
                    <a:pt x="343" y="18"/>
                    <a:pt x="338" y="20"/>
                    <a:pt x="338" y="20"/>
                  </a:cubicBezTo>
                  <a:cubicBezTo>
                    <a:pt x="338" y="19"/>
                    <a:pt x="340" y="18"/>
                    <a:pt x="340" y="18"/>
                  </a:cubicBezTo>
                  <a:cubicBezTo>
                    <a:pt x="340" y="17"/>
                    <a:pt x="335" y="18"/>
                    <a:pt x="334" y="17"/>
                  </a:cubicBezTo>
                  <a:cubicBezTo>
                    <a:pt x="334" y="17"/>
                    <a:pt x="336" y="16"/>
                    <a:pt x="336" y="16"/>
                  </a:cubicBezTo>
                  <a:cubicBezTo>
                    <a:pt x="335" y="17"/>
                    <a:pt x="330" y="18"/>
                    <a:pt x="328" y="18"/>
                  </a:cubicBezTo>
                  <a:cubicBezTo>
                    <a:pt x="323" y="19"/>
                    <a:pt x="329" y="19"/>
                    <a:pt x="330" y="20"/>
                  </a:cubicBezTo>
                  <a:cubicBezTo>
                    <a:pt x="329" y="19"/>
                    <a:pt x="324" y="21"/>
                    <a:pt x="323" y="21"/>
                  </a:cubicBezTo>
                  <a:cubicBezTo>
                    <a:pt x="322" y="21"/>
                    <a:pt x="321" y="21"/>
                    <a:pt x="320" y="22"/>
                  </a:cubicBezTo>
                  <a:cubicBezTo>
                    <a:pt x="319" y="23"/>
                    <a:pt x="317" y="22"/>
                    <a:pt x="315" y="22"/>
                  </a:cubicBezTo>
                  <a:cubicBezTo>
                    <a:pt x="314" y="22"/>
                    <a:pt x="313" y="24"/>
                    <a:pt x="311" y="24"/>
                  </a:cubicBezTo>
                  <a:cubicBezTo>
                    <a:pt x="309" y="25"/>
                    <a:pt x="308" y="24"/>
                    <a:pt x="307" y="25"/>
                  </a:cubicBezTo>
                  <a:cubicBezTo>
                    <a:pt x="306" y="26"/>
                    <a:pt x="305" y="27"/>
                    <a:pt x="304" y="27"/>
                  </a:cubicBezTo>
                  <a:cubicBezTo>
                    <a:pt x="302" y="27"/>
                    <a:pt x="300" y="27"/>
                    <a:pt x="299" y="27"/>
                  </a:cubicBezTo>
                  <a:cubicBezTo>
                    <a:pt x="299" y="27"/>
                    <a:pt x="302" y="29"/>
                    <a:pt x="302" y="29"/>
                  </a:cubicBezTo>
                  <a:cubicBezTo>
                    <a:pt x="301" y="30"/>
                    <a:pt x="295" y="30"/>
                    <a:pt x="295" y="30"/>
                  </a:cubicBezTo>
                  <a:cubicBezTo>
                    <a:pt x="295" y="30"/>
                    <a:pt x="299" y="30"/>
                    <a:pt x="299" y="30"/>
                  </a:cubicBezTo>
                  <a:cubicBezTo>
                    <a:pt x="299" y="30"/>
                    <a:pt x="297" y="30"/>
                    <a:pt x="296" y="30"/>
                  </a:cubicBezTo>
                  <a:cubicBezTo>
                    <a:pt x="297" y="30"/>
                    <a:pt x="299" y="31"/>
                    <a:pt x="299" y="31"/>
                  </a:cubicBezTo>
                  <a:cubicBezTo>
                    <a:pt x="298" y="31"/>
                    <a:pt x="298" y="31"/>
                    <a:pt x="297" y="31"/>
                  </a:cubicBezTo>
                  <a:cubicBezTo>
                    <a:pt x="298" y="31"/>
                    <a:pt x="297" y="32"/>
                    <a:pt x="297" y="32"/>
                  </a:cubicBezTo>
                  <a:cubicBezTo>
                    <a:pt x="297" y="33"/>
                    <a:pt x="294" y="32"/>
                    <a:pt x="294" y="32"/>
                  </a:cubicBezTo>
                  <a:cubicBezTo>
                    <a:pt x="294" y="33"/>
                    <a:pt x="296" y="33"/>
                    <a:pt x="296" y="34"/>
                  </a:cubicBezTo>
                  <a:cubicBezTo>
                    <a:pt x="297" y="34"/>
                    <a:pt x="295" y="34"/>
                    <a:pt x="295" y="34"/>
                  </a:cubicBezTo>
                  <a:cubicBezTo>
                    <a:pt x="295" y="36"/>
                    <a:pt x="299" y="34"/>
                    <a:pt x="298" y="36"/>
                  </a:cubicBezTo>
                  <a:cubicBezTo>
                    <a:pt x="296" y="38"/>
                    <a:pt x="301" y="39"/>
                    <a:pt x="298" y="40"/>
                  </a:cubicBezTo>
                  <a:cubicBezTo>
                    <a:pt x="296" y="40"/>
                    <a:pt x="294" y="40"/>
                    <a:pt x="292" y="40"/>
                  </a:cubicBezTo>
                  <a:cubicBezTo>
                    <a:pt x="291" y="41"/>
                    <a:pt x="291" y="42"/>
                    <a:pt x="289" y="41"/>
                  </a:cubicBezTo>
                  <a:cubicBezTo>
                    <a:pt x="288" y="41"/>
                    <a:pt x="287" y="41"/>
                    <a:pt x="286" y="41"/>
                  </a:cubicBezTo>
                  <a:cubicBezTo>
                    <a:pt x="282" y="42"/>
                    <a:pt x="278" y="42"/>
                    <a:pt x="274" y="42"/>
                  </a:cubicBezTo>
                  <a:cubicBezTo>
                    <a:pt x="272" y="42"/>
                    <a:pt x="270" y="42"/>
                    <a:pt x="269" y="43"/>
                  </a:cubicBezTo>
                  <a:cubicBezTo>
                    <a:pt x="268" y="44"/>
                    <a:pt x="267" y="45"/>
                    <a:pt x="267" y="46"/>
                  </a:cubicBezTo>
                  <a:cubicBezTo>
                    <a:pt x="267" y="47"/>
                    <a:pt x="269" y="48"/>
                    <a:pt x="269" y="49"/>
                  </a:cubicBezTo>
                  <a:cubicBezTo>
                    <a:pt x="268" y="51"/>
                    <a:pt x="268" y="52"/>
                    <a:pt x="269" y="53"/>
                  </a:cubicBezTo>
                  <a:cubicBezTo>
                    <a:pt x="271" y="55"/>
                    <a:pt x="274" y="54"/>
                    <a:pt x="276" y="56"/>
                  </a:cubicBezTo>
                  <a:cubicBezTo>
                    <a:pt x="276" y="56"/>
                    <a:pt x="278" y="60"/>
                    <a:pt x="278" y="60"/>
                  </a:cubicBezTo>
                  <a:cubicBezTo>
                    <a:pt x="274" y="60"/>
                    <a:pt x="273" y="60"/>
                    <a:pt x="270" y="58"/>
                  </a:cubicBezTo>
                  <a:cubicBezTo>
                    <a:pt x="267" y="56"/>
                    <a:pt x="262" y="54"/>
                    <a:pt x="258" y="54"/>
                  </a:cubicBezTo>
                  <a:cubicBezTo>
                    <a:pt x="256" y="54"/>
                    <a:pt x="257" y="53"/>
                    <a:pt x="255" y="52"/>
                  </a:cubicBezTo>
                  <a:cubicBezTo>
                    <a:pt x="254" y="52"/>
                    <a:pt x="250" y="52"/>
                    <a:pt x="250" y="54"/>
                  </a:cubicBezTo>
                  <a:cubicBezTo>
                    <a:pt x="250" y="55"/>
                    <a:pt x="254" y="55"/>
                    <a:pt x="254" y="55"/>
                  </a:cubicBezTo>
                  <a:cubicBezTo>
                    <a:pt x="254" y="55"/>
                    <a:pt x="251" y="56"/>
                    <a:pt x="252" y="56"/>
                  </a:cubicBezTo>
                  <a:cubicBezTo>
                    <a:pt x="254" y="57"/>
                    <a:pt x="255" y="56"/>
                    <a:pt x="256" y="58"/>
                  </a:cubicBezTo>
                  <a:cubicBezTo>
                    <a:pt x="256" y="60"/>
                    <a:pt x="253" y="59"/>
                    <a:pt x="252" y="59"/>
                  </a:cubicBezTo>
                  <a:cubicBezTo>
                    <a:pt x="250" y="58"/>
                    <a:pt x="249" y="57"/>
                    <a:pt x="247" y="58"/>
                  </a:cubicBezTo>
                  <a:cubicBezTo>
                    <a:pt x="245" y="58"/>
                    <a:pt x="246" y="61"/>
                    <a:pt x="247" y="62"/>
                  </a:cubicBezTo>
                  <a:cubicBezTo>
                    <a:pt x="248" y="63"/>
                    <a:pt x="250" y="63"/>
                    <a:pt x="251" y="63"/>
                  </a:cubicBezTo>
                  <a:cubicBezTo>
                    <a:pt x="253" y="64"/>
                    <a:pt x="255" y="64"/>
                    <a:pt x="256" y="65"/>
                  </a:cubicBezTo>
                  <a:cubicBezTo>
                    <a:pt x="257" y="66"/>
                    <a:pt x="257" y="67"/>
                    <a:pt x="257" y="67"/>
                  </a:cubicBezTo>
                  <a:cubicBezTo>
                    <a:pt x="258" y="67"/>
                    <a:pt x="259" y="67"/>
                    <a:pt x="260" y="67"/>
                  </a:cubicBezTo>
                  <a:cubicBezTo>
                    <a:pt x="260" y="67"/>
                    <a:pt x="257" y="68"/>
                    <a:pt x="257" y="68"/>
                  </a:cubicBezTo>
                  <a:cubicBezTo>
                    <a:pt x="255" y="68"/>
                    <a:pt x="255" y="67"/>
                    <a:pt x="254" y="66"/>
                  </a:cubicBezTo>
                  <a:cubicBezTo>
                    <a:pt x="252" y="65"/>
                    <a:pt x="249" y="65"/>
                    <a:pt x="246" y="65"/>
                  </a:cubicBezTo>
                  <a:cubicBezTo>
                    <a:pt x="245" y="65"/>
                    <a:pt x="240" y="64"/>
                    <a:pt x="242" y="62"/>
                  </a:cubicBezTo>
                  <a:cubicBezTo>
                    <a:pt x="243" y="62"/>
                    <a:pt x="242" y="61"/>
                    <a:pt x="242" y="60"/>
                  </a:cubicBezTo>
                  <a:cubicBezTo>
                    <a:pt x="241" y="59"/>
                    <a:pt x="242" y="58"/>
                    <a:pt x="242" y="57"/>
                  </a:cubicBezTo>
                  <a:cubicBezTo>
                    <a:pt x="243" y="55"/>
                    <a:pt x="244" y="51"/>
                    <a:pt x="242" y="50"/>
                  </a:cubicBezTo>
                  <a:cubicBezTo>
                    <a:pt x="238" y="49"/>
                    <a:pt x="241" y="54"/>
                    <a:pt x="240" y="56"/>
                  </a:cubicBezTo>
                  <a:cubicBezTo>
                    <a:pt x="238" y="58"/>
                    <a:pt x="235" y="59"/>
                    <a:pt x="233" y="61"/>
                  </a:cubicBezTo>
                  <a:cubicBezTo>
                    <a:pt x="230" y="64"/>
                    <a:pt x="231" y="63"/>
                    <a:pt x="233" y="65"/>
                  </a:cubicBezTo>
                  <a:cubicBezTo>
                    <a:pt x="234" y="66"/>
                    <a:pt x="237" y="69"/>
                    <a:pt x="237" y="71"/>
                  </a:cubicBezTo>
                  <a:cubicBezTo>
                    <a:pt x="237" y="71"/>
                    <a:pt x="236" y="73"/>
                    <a:pt x="235" y="73"/>
                  </a:cubicBezTo>
                  <a:cubicBezTo>
                    <a:pt x="234" y="75"/>
                    <a:pt x="233" y="77"/>
                    <a:pt x="233" y="79"/>
                  </a:cubicBezTo>
                  <a:cubicBezTo>
                    <a:pt x="233" y="79"/>
                    <a:pt x="234" y="84"/>
                    <a:pt x="235" y="84"/>
                  </a:cubicBezTo>
                  <a:cubicBezTo>
                    <a:pt x="237" y="84"/>
                    <a:pt x="239" y="84"/>
                    <a:pt x="241" y="83"/>
                  </a:cubicBezTo>
                  <a:cubicBezTo>
                    <a:pt x="243" y="82"/>
                    <a:pt x="246" y="83"/>
                    <a:pt x="248" y="84"/>
                  </a:cubicBezTo>
                  <a:cubicBezTo>
                    <a:pt x="251" y="84"/>
                    <a:pt x="253" y="86"/>
                    <a:pt x="254" y="89"/>
                  </a:cubicBezTo>
                  <a:cubicBezTo>
                    <a:pt x="255" y="91"/>
                    <a:pt x="251" y="94"/>
                    <a:pt x="253" y="95"/>
                  </a:cubicBezTo>
                  <a:cubicBezTo>
                    <a:pt x="253" y="95"/>
                    <a:pt x="259" y="97"/>
                    <a:pt x="259" y="97"/>
                  </a:cubicBezTo>
                  <a:cubicBezTo>
                    <a:pt x="259" y="98"/>
                    <a:pt x="252" y="96"/>
                    <a:pt x="251" y="96"/>
                  </a:cubicBezTo>
                  <a:cubicBezTo>
                    <a:pt x="251" y="96"/>
                    <a:pt x="250" y="93"/>
                    <a:pt x="250" y="93"/>
                  </a:cubicBezTo>
                  <a:cubicBezTo>
                    <a:pt x="251" y="91"/>
                    <a:pt x="252" y="90"/>
                    <a:pt x="250" y="89"/>
                  </a:cubicBezTo>
                  <a:cubicBezTo>
                    <a:pt x="248" y="88"/>
                    <a:pt x="249" y="86"/>
                    <a:pt x="247" y="85"/>
                  </a:cubicBezTo>
                  <a:cubicBezTo>
                    <a:pt x="245" y="85"/>
                    <a:pt x="243" y="86"/>
                    <a:pt x="241" y="86"/>
                  </a:cubicBezTo>
                  <a:cubicBezTo>
                    <a:pt x="241" y="86"/>
                    <a:pt x="237" y="87"/>
                    <a:pt x="237" y="88"/>
                  </a:cubicBezTo>
                  <a:cubicBezTo>
                    <a:pt x="238" y="88"/>
                    <a:pt x="239" y="88"/>
                    <a:pt x="238" y="88"/>
                  </a:cubicBezTo>
                  <a:cubicBezTo>
                    <a:pt x="238" y="89"/>
                    <a:pt x="236" y="90"/>
                    <a:pt x="237" y="91"/>
                  </a:cubicBezTo>
                  <a:cubicBezTo>
                    <a:pt x="241" y="93"/>
                    <a:pt x="238" y="96"/>
                    <a:pt x="236" y="98"/>
                  </a:cubicBezTo>
                  <a:cubicBezTo>
                    <a:pt x="235" y="99"/>
                    <a:pt x="234" y="101"/>
                    <a:pt x="234" y="102"/>
                  </a:cubicBezTo>
                  <a:cubicBezTo>
                    <a:pt x="233" y="103"/>
                    <a:pt x="231" y="104"/>
                    <a:pt x="229" y="104"/>
                  </a:cubicBezTo>
                  <a:cubicBezTo>
                    <a:pt x="228" y="105"/>
                    <a:pt x="227" y="105"/>
                    <a:pt x="227" y="107"/>
                  </a:cubicBezTo>
                  <a:cubicBezTo>
                    <a:pt x="226" y="109"/>
                    <a:pt x="224" y="108"/>
                    <a:pt x="223" y="108"/>
                  </a:cubicBezTo>
                  <a:cubicBezTo>
                    <a:pt x="220" y="107"/>
                    <a:pt x="218" y="108"/>
                    <a:pt x="216" y="107"/>
                  </a:cubicBezTo>
                  <a:cubicBezTo>
                    <a:pt x="215" y="107"/>
                    <a:pt x="214" y="106"/>
                    <a:pt x="213" y="106"/>
                  </a:cubicBezTo>
                  <a:cubicBezTo>
                    <a:pt x="211" y="106"/>
                    <a:pt x="211" y="105"/>
                    <a:pt x="210" y="104"/>
                  </a:cubicBezTo>
                  <a:cubicBezTo>
                    <a:pt x="210" y="104"/>
                    <a:pt x="212" y="103"/>
                    <a:pt x="212" y="104"/>
                  </a:cubicBezTo>
                  <a:cubicBezTo>
                    <a:pt x="213" y="106"/>
                    <a:pt x="215" y="106"/>
                    <a:pt x="215" y="105"/>
                  </a:cubicBezTo>
                  <a:cubicBezTo>
                    <a:pt x="216" y="104"/>
                    <a:pt x="221" y="107"/>
                    <a:pt x="223" y="105"/>
                  </a:cubicBezTo>
                  <a:cubicBezTo>
                    <a:pt x="223" y="104"/>
                    <a:pt x="221" y="103"/>
                    <a:pt x="223" y="103"/>
                  </a:cubicBezTo>
                  <a:cubicBezTo>
                    <a:pt x="224" y="102"/>
                    <a:pt x="226" y="101"/>
                    <a:pt x="227" y="100"/>
                  </a:cubicBezTo>
                  <a:cubicBezTo>
                    <a:pt x="228" y="98"/>
                    <a:pt x="227" y="98"/>
                    <a:pt x="230" y="97"/>
                  </a:cubicBezTo>
                  <a:cubicBezTo>
                    <a:pt x="233" y="95"/>
                    <a:pt x="229" y="93"/>
                    <a:pt x="231" y="91"/>
                  </a:cubicBezTo>
                  <a:cubicBezTo>
                    <a:pt x="233" y="90"/>
                    <a:pt x="233" y="89"/>
                    <a:pt x="231" y="88"/>
                  </a:cubicBezTo>
                  <a:cubicBezTo>
                    <a:pt x="230" y="88"/>
                    <a:pt x="229" y="87"/>
                    <a:pt x="228" y="86"/>
                  </a:cubicBezTo>
                  <a:cubicBezTo>
                    <a:pt x="227" y="84"/>
                    <a:pt x="228" y="81"/>
                    <a:pt x="228" y="79"/>
                  </a:cubicBezTo>
                  <a:cubicBezTo>
                    <a:pt x="228" y="77"/>
                    <a:pt x="227" y="75"/>
                    <a:pt x="228" y="73"/>
                  </a:cubicBezTo>
                  <a:cubicBezTo>
                    <a:pt x="228" y="71"/>
                    <a:pt x="230" y="71"/>
                    <a:pt x="230" y="69"/>
                  </a:cubicBezTo>
                  <a:cubicBezTo>
                    <a:pt x="229" y="67"/>
                    <a:pt x="227" y="66"/>
                    <a:pt x="226" y="65"/>
                  </a:cubicBezTo>
                  <a:cubicBezTo>
                    <a:pt x="225" y="64"/>
                    <a:pt x="224" y="63"/>
                    <a:pt x="225" y="62"/>
                  </a:cubicBezTo>
                  <a:cubicBezTo>
                    <a:pt x="227" y="61"/>
                    <a:pt x="227" y="59"/>
                    <a:pt x="228" y="57"/>
                  </a:cubicBezTo>
                  <a:cubicBezTo>
                    <a:pt x="229" y="56"/>
                    <a:pt x="230" y="53"/>
                    <a:pt x="229" y="52"/>
                  </a:cubicBezTo>
                  <a:cubicBezTo>
                    <a:pt x="229" y="51"/>
                    <a:pt x="225" y="50"/>
                    <a:pt x="223" y="49"/>
                  </a:cubicBezTo>
                  <a:cubicBezTo>
                    <a:pt x="221" y="49"/>
                    <a:pt x="219" y="49"/>
                    <a:pt x="217" y="49"/>
                  </a:cubicBezTo>
                  <a:cubicBezTo>
                    <a:pt x="216" y="49"/>
                    <a:pt x="213" y="48"/>
                    <a:pt x="212" y="49"/>
                  </a:cubicBezTo>
                  <a:cubicBezTo>
                    <a:pt x="209" y="51"/>
                    <a:pt x="209" y="58"/>
                    <a:pt x="206" y="60"/>
                  </a:cubicBezTo>
                  <a:cubicBezTo>
                    <a:pt x="204" y="63"/>
                    <a:pt x="198" y="64"/>
                    <a:pt x="198" y="68"/>
                  </a:cubicBezTo>
                  <a:cubicBezTo>
                    <a:pt x="198" y="69"/>
                    <a:pt x="201" y="68"/>
                    <a:pt x="201" y="68"/>
                  </a:cubicBezTo>
                  <a:cubicBezTo>
                    <a:pt x="202" y="69"/>
                    <a:pt x="201" y="73"/>
                    <a:pt x="201" y="73"/>
                  </a:cubicBezTo>
                  <a:cubicBezTo>
                    <a:pt x="200" y="75"/>
                    <a:pt x="202" y="76"/>
                    <a:pt x="199" y="76"/>
                  </a:cubicBezTo>
                  <a:cubicBezTo>
                    <a:pt x="199" y="77"/>
                    <a:pt x="198" y="77"/>
                    <a:pt x="198" y="78"/>
                  </a:cubicBezTo>
                  <a:cubicBezTo>
                    <a:pt x="199" y="79"/>
                    <a:pt x="200" y="79"/>
                    <a:pt x="201" y="79"/>
                  </a:cubicBezTo>
                  <a:cubicBezTo>
                    <a:pt x="202" y="79"/>
                    <a:pt x="206" y="79"/>
                    <a:pt x="206" y="80"/>
                  </a:cubicBezTo>
                  <a:cubicBezTo>
                    <a:pt x="206" y="82"/>
                    <a:pt x="206" y="84"/>
                    <a:pt x="208" y="85"/>
                  </a:cubicBezTo>
                  <a:cubicBezTo>
                    <a:pt x="210" y="86"/>
                    <a:pt x="212" y="85"/>
                    <a:pt x="210" y="87"/>
                  </a:cubicBezTo>
                  <a:cubicBezTo>
                    <a:pt x="209" y="88"/>
                    <a:pt x="209" y="90"/>
                    <a:pt x="208" y="91"/>
                  </a:cubicBezTo>
                  <a:cubicBezTo>
                    <a:pt x="207" y="93"/>
                    <a:pt x="202" y="88"/>
                    <a:pt x="201" y="87"/>
                  </a:cubicBezTo>
                  <a:cubicBezTo>
                    <a:pt x="198" y="85"/>
                    <a:pt x="194" y="84"/>
                    <a:pt x="191" y="83"/>
                  </a:cubicBezTo>
                  <a:cubicBezTo>
                    <a:pt x="189" y="82"/>
                    <a:pt x="188" y="81"/>
                    <a:pt x="186" y="80"/>
                  </a:cubicBezTo>
                  <a:cubicBezTo>
                    <a:pt x="185" y="80"/>
                    <a:pt x="183" y="79"/>
                    <a:pt x="182" y="79"/>
                  </a:cubicBezTo>
                  <a:cubicBezTo>
                    <a:pt x="179" y="79"/>
                    <a:pt x="176" y="78"/>
                    <a:pt x="173" y="78"/>
                  </a:cubicBezTo>
                  <a:cubicBezTo>
                    <a:pt x="169" y="78"/>
                    <a:pt x="165" y="78"/>
                    <a:pt x="168" y="83"/>
                  </a:cubicBezTo>
                  <a:cubicBezTo>
                    <a:pt x="170" y="84"/>
                    <a:pt x="169" y="86"/>
                    <a:pt x="167" y="87"/>
                  </a:cubicBezTo>
                  <a:cubicBezTo>
                    <a:pt x="166" y="88"/>
                    <a:pt x="163" y="86"/>
                    <a:pt x="164" y="89"/>
                  </a:cubicBezTo>
                  <a:cubicBezTo>
                    <a:pt x="165" y="90"/>
                    <a:pt x="157" y="90"/>
                    <a:pt x="161" y="87"/>
                  </a:cubicBezTo>
                  <a:cubicBezTo>
                    <a:pt x="162" y="86"/>
                    <a:pt x="159" y="84"/>
                    <a:pt x="158" y="85"/>
                  </a:cubicBezTo>
                  <a:cubicBezTo>
                    <a:pt x="156" y="85"/>
                    <a:pt x="154" y="86"/>
                    <a:pt x="153" y="87"/>
                  </a:cubicBezTo>
                  <a:cubicBezTo>
                    <a:pt x="150" y="89"/>
                    <a:pt x="147" y="87"/>
                    <a:pt x="144" y="88"/>
                  </a:cubicBezTo>
                  <a:cubicBezTo>
                    <a:pt x="141" y="89"/>
                    <a:pt x="139" y="91"/>
                    <a:pt x="137" y="91"/>
                  </a:cubicBezTo>
                  <a:cubicBezTo>
                    <a:pt x="136" y="91"/>
                    <a:pt x="130" y="91"/>
                    <a:pt x="131" y="90"/>
                  </a:cubicBezTo>
                  <a:cubicBezTo>
                    <a:pt x="133" y="90"/>
                    <a:pt x="133" y="90"/>
                    <a:pt x="133" y="89"/>
                  </a:cubicBezTo>
                  <a:cubicBezTo>
                    <a:pt x="133" y="86"/>
                    <a:pt x="135" y="87"/>
                    <a:pt x="135" y="85"/>
                  </a:cubicBezTo>
                  <a:cubicBezTo>
                    <a:pt x="136" y="84"/>
                    <a:pt x="129" y="86"/>
                    <a:pt x="129" y="86"/>
                  </a:cubicBezTo>
                  <a:cubicBezTo>
                    <a:pt x="128" y="86"/>
                    <a:pt x="127" y="86"/>
                    <a:pt x="127" y="87"/>
                  </a:cubicBezTo>
                  <a:cubicBezTo>
                    <a:pt x="127" y="88"/>
                    <a:pt x="127" y="89"/>
                    <a:pt x="127" y="90"/>
                  </a:cubicBezTo>
                  <a:cubicBezTo>
                    <a:pt x="126" y="90"/>
                    <a:pt x="124" y="89"/>
                    <a:pt x="123" y="89"/>
                  </a:cubicBezTo>
                  <a:cubicBezTo>
                    <a:pt x="121" y="89"/>
                    <a:pt x="118" y="90"/>
                    <a:pt x="116" y="91"/>
                  </a:cubicBezTo>
                  <a:cubicBezTo>
                    <a:pt x="113" y="92"/>
                    <a:pt x="110" y="94"/>
                    <a:pt x="107" y="95"/>
                  </a:cubicBezTo>
                  <a:cubicBezTo>
                    <a:pt x="105" y="95"/>
                    <a:pt x="104" y="96"/>
                    <a:pt x="103" y="98"/>
                  </a:cubicBezTo>
                  <a:cubicBezTo>
                    <a:pt x="103" y="99"/>
                    <a:pt x="103" y="102"/>
                    <a:pt x="101" y="102"/>
                  </a:cubicBezTo>
                  <a:cubicBezTo>
                    <a:pt x="99" y="102"/>
                    <a:pt x="97" y="103"/>
                    <a:pt x="95" y="103"/>
                  </a:cubicBezTo>
                  <a:cubicBezTo>
                    <a:pt x="94" y="103"/>
                    <a:pt x="93" y="101"/>
                    <a:pt x="92" y="100"/>
                  </a:cubicBezTo>
                  <a:cubicBezTo>
                    <a:pt x="90" y="98"/>
                    <a:pt x="87" y="99"/>
                    <a:pt x="89" y="96"/>
                  </a:cubicBezTo>
                  <a:cubicBezTo>
                    <a:pt x="90" y="94"/>
                    <a:pt x="93" y="95"/>
                    <a:pt x="94" y="94"/>
                  </a:cubicBezTo>
                  <a:cubicBezTo>
                    <a:pt x="96" y="94"/>
                    <a:pt x="98" y="95"/>
                    <a:pt x="97" y="93"/>
                  </a:cubicBezTo>
                  <a:cubicBezTo>
                    <a:pt x="96" y="92"/>
                    <a:pt x="95" y="90"/>
                    <a:pt x="94" y="89"/>
                  </a:cubicBezTo>
                  <a:cubicBezTo>
                    <a:pt x="92" y="87"/>
                    <a:pt x="89" y="88"/>
                    <a:pt x="87" y="88"/>
                  </a:cubicBezTo>
                  <a:cubicBezTo>
                    <a:pt x="86" y="88"/>
                    <a:pt x="80" y="87"/>
                    <a:pt x="80" y="87"/>
                  </a:cubicBezTo>
                  <a:cubicBezTo>
                    <a:pt x="80" y="87"/>
                    <a:pt x="83" y="88"/>
                    <a:pt x="83" y="88"/>
                  </a:cubicBezTo>
                  <a:cubicBezTo>
                    <a:pt x="84" y="89"/>
                    <a:pt x="84" y="90"/>
                    <a:pt x="84" y="91"/>
                  </a:cubicBezTo>
                  <a:cubicBezTo>
                    <a:pt x="84" y="92"/>
                    <a:pt x="84" y="94"/>
                    <a:pt x="84" y="95"/>
                  </a:cubicBezTo>
                  <a:cubicBezTo>
                    <a:pt x="83" y="96"/>
                    <a:pt x="82" y="97"/>
                    <a:pt x="82" y="98"/>
                  </a:cubicBezTo>
                  <a:cubicBezTo>
                    <a:pt x="83" y="100"/>
                    <a:pt x="87" y="100"/>
                    <a:pt x="86" y="103"/>
                  </a:cubicBezTo>
                  <a:cubicBezTo>
                    <a:pt x="85" y="104"/>
                    <a:pt x="84" y="106"/>
                    <a:pt x="84" y="107"/>
                  </a:cubicBezTo>
                  <a:cubicBezTo>
                    <a:pt x="84" y="107"/>
                    <a:pt x="84" y="111"/>
                    <a:pt x="84" y="111"/>
                  </a:cubicBezTo>
                  <a:cubicBezTo>
                    <a:pt x="84" y="111"/>
                    <a:pt x="83" y="108"/>
                    <a:pt x="83" y="108"/>
                  </a:cubicBezTo>
                  <a:cubicBezTo>
                    <a:pt x="82" y="108"/>
                    <a:pt x="81" y="110"/>
                    <a:pt x="80" y="109"/>
                  </a:cubicBezTo>
                  <a:cubicBezTo>
                    <a:pt x="80" y="109"/>
                    <a:pt x="82" y="108"/>
                    <a:pt x="82" y="107"/>
                  </a:cubicBezTo>
                  <a:cubicBezTo>
                    <a:pt x="81" y="106"/>
                    <a:pt x="79" y="106"/>
                    <a:pt x="78" y="106"/>
                  </a:cubicBezTo>
                  <a:cubicBezTo>
                    <a:pt x="77" y="106"/>
                    <a:pt x="76" y="105"/>
                    <a:pt x="75" y="106"/>
                  </a:cubicBezTo>
                  <a:cubicBezTo>
                    <a:pt x="73" y="106"/>
                    <a:pt x="72" y="108"/>
                    <a:pt x="70" y="108"/>
                  </a:cubicBezTo>
                  <a:cubicBezTo>
                    <a:pt x="68" y="110"/>
                    <a:pt x="67" y="110"/>
                    <a:pt x="65" y="112"/>
                  </a:cubicBezTo>
                  <a:cubicBezTo>
                    <a:pt x="63" y="114"/>
                    <a:pt x="61" y="114"/>
                    <a:pt x="64" y="116"/>
                  </a:cubicBezTo>
                  <a:cubicBezTo>
                    <a:pt x="65" y="117"/>
                    <a:pt x="67" y="120"/>
                    <a:pt x="66" y="121"/>
                  </a:cubicBezTo>
                  <a:cubicBezTo>
                    <a:pt x="65" y="122"/>
                    <a:pt x="59" y="120"/>
                    <a:pt x="58" y="120"/>
                  </a:cubicBezTo>
                  <a:cubicBezTo>
                    <a:pt x="57" y="119"/>
                    <a:pt x="54" y="120"/>
                    <a:pt x="53" y="120"/>
                  </a:cubicBezTo>
                  <a:cubicBezTo>
                    <a:pt x="54" y="119"/>
                    <a:pt x="49" y="115"/>
                    <a:pt x="48" y="117"/>
                  </a:cubicBezTo>
                  <a:cubicBezTo>
                    <a:pt x="43" y="121"/>
                    <a:pt x="54" y="122"/>
                    <a:pt x="54" y="124"/>
                  </a:cubicBezTo>
                  <a:cubicBezTo>
                    <a:pt x="53" y="128"/>
                    <a:pt x="50" y="126"/>
                    <a:pt x="47" y="126"/>
                  </a:cubicBezTo>
                  <a:cubicBezTo>
                    <a:pt x="44" y="125"/>
                    <a:pt x="43" y="123"/>
                    <a:pt x="40" y="122"/>
                  </a:cubicBezTo>
                  <a:cubicBezTo>
                    <a:pt x="38" y="121"/>
                    <a:pt x="38" y="120"/>
                    <a:pt x="37" y="118"/>
                  </a:cubicBezTo>
                  <a:cubicBezTo>
                    <a:pt x="37" y="116"/>
                    <a:pt x="36" y="116"/>
                    <a:pt x="35" y="115"/>
                  </a:cubicBezTo>
                  <a:cubicBezTo>
                    <a:pt x="35" y="114"/>
                    <a:pt x="38" y="112"/>
                    <a:pt x="38" y="112"/>
                  </a:cubicBezTo>
                  <a:cubicBezTo>
                    <a:pt x="39" y="109"/>
                    <a:pt x="34" y="107"/>
                    <a:pt x="32" y="107"/>
                  </a:cubicBezTo>
                  <a:cubicBezTo>
                    <a:pt x="30" y="106"/>
                    <a:pt x="30" y="104"/>
                    <a:pt x="28" y="104"/>
                  </a:cubicBezTo>
                  <a:cubicBezTo>
                    <a:pt x="29" y="103"/>
                    <a:pt x="24" y="99"/>
                    <a:pt x="24" y="99"/>
                  </a:cubicBezTo>
                  <a:cubicBezTo>
                    <a:pt x="26" y="98"/>
                    <a:pt x="28" y="101"/>
                    <a:pt x="29" y="102"/>
                  </a:cubicBezTo>
                  <a:cubicBezTo>
                    <a:pt x="30" y="103"/>
                    <a:pt x="31" y="103"/>
                    <a:pt x="31" y="102"/>
                  </a:cubicBezTo>
                  <a:cubicBezTo>
                    <a:pt x="32" y="102"/>
                    <a:pt x="33" y="103"/>
                    <a:pt x="33" y="103"/>
                  </a:cubicBezTo>
                  <a:cubicBezTo>
                    <a:pt x="36" y="104"/>
                    <a:pt x="38" y="105"/>
                    <a:pt x="41" y="105"/>
                  </a:cubicBezTo>
                  <a:cubicBezTo>
                    <a:pt x="43" y="106"/>
                    <a:pt x="46" y="106"/>
                    <a:pt x="49" y="107"/>
                  </a:cubicBezTo>
                  <a:cubicBezTo>
                    <a:pt x="54" y="109"/>
                    <a:pt x="58" y="109"/>
                    <a:pt x="63" y="106"/>
                  </a:cubicBezTo>
                  <a:cubicBezTo>
                    <a:pt x="65" y="105"/>
                    <a:pt x="66" y="104"/>
                    <a:pt x="68" y="103"/>
                  </a:cubicBezTo>
                  <a:cubicBezTo>
                    <a:pt x="71" y="101"/>
                    <a:pt x="69" y="100"/>
                    <a:pt x="69" y="97"/>
                  </a:cubicBezTo>
                  <a:cubicBezTo>
                    <a:pt x="69" y="94"/>
                    <a:pt x="62" y="93"/>
                    <a:pt x="60" y="91"/>
                  </a:cubicBezTo>
                  <a:cubicBezTo>
                    <a:pt x="57" y="89"/>
                    <a:pt x="53" y="87"/>
                    <a:pt x="50" y="86"/>
                  </a:cubicBezTo>
                  <a:cubicBezTo>
                    <a:pt x="47" y="84"/>
                    <a:pt x="43" y="82"/>
                    <a:pt x="40" y="82"/>
                  </a:cubicBezTo>
                  <a:cubicBezTo>
                    <a:pt x="39" y="81"/>
                    <a:pt x="39" y="82"/>
                    <a:pt x="38" y="82"/>
                  </a:cubicBezTo>
                  <a:cubicBezTo>
                    <a:pt x="37" y="82"/>
                    <a:pt x="36" y="81"/>
                    <a:pt x="35" y="81"/>
                  </a:cubicBezTo>
                  <a:cubicBezTo>
                    <a:pt x="33" y="80"/>
                    <a:pt x="31" y="84"/>
                    <a:pt x="29" y="84"/>
                  </a:cubicBezTo>
                  <a:cubicBezTo>
                    <a:pt x="29" y="83"/>
                    <a:pt x="33" y="80"/>
                    <a:pt x="29" y="80"/>
                  </a:cubicBezTo>
                  <a:cubicBezTo>
                    <a:pt x="28" y="80"/>
                    <a:pt x="24" y="78"/>
                    <a:pt x="24" y="78"/>
                  </a:cubicBezTo>
                  <a:cubicBezTo>
                    <a:pt x="25" y="77"/>
                    <a:pt x="29" y="80"/>
                    <a:pt x="29" y="78"/>
                  </a:cubicBezTo>
                  <a:cubicBezTo>
                    <a:pt x="29" y="77"/>
                    <a:pt x="25" y="75"/>
                    <a:pt x="24" y="75"/>
                  </a:cubicBezTo>
                  <a:cubicBezTo>
                    <a:pt x="23" y="76"/>
                    <a:pt x="20" y="78"/>
                    <a:pt x="20" y="78"/>
                  </a:cubicBezTo>
                  <a:cubicBezTo>
                    <a:pt x="20" y="77"/>
                    <a:pt x="20" y="77"/>
                    <a:pt x="19" y="76"/>
                  </a:cubicBezTo>
                  <a:cubicBezTo>
                    <a:pt x="17" y="76"/>
                    <a:pt x="17" y="77"/>
                    <a:pt x="16" y="78"/>
                  </a:cubicBezTo>
                  <a:cubicBezTo>
                    <a:pt x="16" y="78"/>
                    <a:pt x="16" y="78"/>
                    <a:pt x="16" y="77"/>
                  </a:cubicBezTo>
                  <a:cubicBezTo>
                    <a:pt x="15" y="78"/>
                    <a:pt x="14" y="80"/>
                    <a:pt x="13" y="80"/>
                  </a:cubicBezTo>
                  <a:cubicBezTo>
                    <a:pt x="12" y="81"/>
                    <a:pt x="10" y="81"/>
                    <a:pt x="10" y="81"/>
                  </a:cubicBezTo>
                  <a:cubicBezTo>
                    <a:pt x="9" y="83"/>
                    <a:pt x="5" y="83"/>
                    <a:pt x="6" y="85"/>
                  </a:cubicBezTo>
                  <a:cubicBezTo>
                    <a:pt x="9" y="87"/>
                    <a:pt x="5" y="85"/>
                    <a:pt x="5" y="88"/>
                  </a:cubicBezTo>
                  <a:cubicBezTo>
                    <a:pt x="5" y="90"/>
                    <a:pt x="9" y="91"/>
                    <a:pt x="10" y="92"/>
                  </a:cubicBezTo>
                  <a:cubicBezTo>
                    <a:pt x="12" y="93"/>
                    <a:pt x="14" y="95"/>
                    <a:pt x="13" y="97"/>
                  </a:cubicBezTo>
                  <a:cubicBezTo>
                    <a:pt x="12" y="99"/>
                    <a:pt x="9" y="100"/>
                    <a:pt x="9" y="102"/>
                  </a:cubicBezTo>
                  <a:cubicBezTo>
                    <a:pt x="10" y="104"/>
                    <a:pt x="12" y="106"/>
                    <a:pt x="13" y="108"/>
                  </a:cubicBezTo>
                  <a:cubicBezTo>
                    <a:pt x="14" y="110"/>
                    <a:pt x="12" y="110"/>
                    <a:pt x="12" y="112"/>
                  </a:cubicBezTo>
                  <a:cubicBezTo>
                    <a:pt x="12" y="114"/>
                    <a:pt x="15" y="116"/>
                    <a:pt x="13" y="117"/>
                  </a:cubicBezTo>
                  <a:cubicBezTo>
                    <a:pt x="11" y="118"/>
                    <a:pt x="14" y="121"/>
                    <a:pt x="14" y="122"/>
                  </a:cubicBezTo>
                  <a:cubicBezTo>
                    <a:pt x="16" y="124"/>
                    <a:pt x="18" y="124"/>
                    <a:pt x="15" y="126"/>
                  </a:cubicBezTo>
                  <a:cubicBezTo>
                    <a:pt x="13" y="128"/>
                    <a:pt x="14" y="128"/>
                    <a:pt x="15" y="129"/>
                  </a:cubicBezTo>
                  <a:cubicBezTo>
                    <a:pt x="20" y="132"/>
                    <a:pt x="23" y="134"/>
                    <a:pt x="18" y="138"/>
                  </a:cubicBezTo>
                  <a:cubicBezTo>
                    <a:pt x="13" y="143"/>
                    <a:pt x="8" y="147"/>
                    <a:pt x="4" y="152"/>
                  </a:cubicBezTo>
                  <a:cubicBezTo>
                    <a:pt x="6" y="152"/>
                    <a:pt x="6" y="151"/>
                    <a:pt x="7" y="152"/>
                  </a:cubicBezTo>
                  <a:cubicBezTo>
                    <a:pt x="8" y="154"/>
                    <a:pt x="10" y="154"/>
                    <a:pt x="11" y="155"/>
                  </a:cubicBezTo>
                  <a:cubicBezTo>
                    <a:pt x="17" y="157"/>
                    <a:pt x="9" y="157"/>
                    <a:pt x="7" y="157"/>
                  </a:cubicBezTo>
                  <a:cubicBezTo>
                    <a:pt x="5" y="157"/>
                    <a:pt x="4" y="158"/>
                    <a:pt x="4" y="160"/>
                  </a:cubicBezTo>
                  <a:cubicBezTo>
                    <a:pt x="4" y="162"/>
                    <a:pt x="2" y="163"/>
                    <a:pt x="1" y="165"/>
                  </a:cubicBezTo>
                  <a:cubicBezTo>
                    <a:pt x="0" y="166"/>
                    <a:pt x="1" y="168"/>
                    <a:pt x="2" y="170"/>
                  </a:cubicBezTo>
                  <a:cubicBezTo>
                    <a:pt x="2" y="172"/>
                    <a:pt x="0" y="174"/>
                    <a:pt x="1" y="175"/>
                  </a:cubicBezTo>
                  <a:cubicBezTo>
                    <a:pt x="3" y="176"/>
                    <a:pt x="3" y="176"/>
                    <a:pt x="3" y="178"/>
                  </a:cubicBezTo>
                  <a:cubicBezTo>
                    <a:pt x="2" y="180"/>
                    <a:pt x="4" y="181"/>
                    <a:pt x="4" y="183"/>
                  </a:cubicBezTo>
                  <a:cubicBezTo>
                    <a:pt x="4" y="184"/>
                    <a:pt x="7" y="186"/>
                    <a:pt x="8" y="186"/>
                  </a:cubicBezTo>
                  <a:cubicBezTo>
                    <a:pt x="8" y="186"/>
                    <a:pt x="9" y="185"/>
                    <a:pt x="10" y="185"/>
                  </a:cubicBezTo>
                  <a:cubicBezTo>
                    <a:pt x="11" y="185"/>
                    <a:pt x="11" y="187"/>
                    <a:pt x="12" y="187"/>
                  </a:cubicBezTo>
                  <a:cubicBezTo>
                    <a:pt x="14" y="186"/>
                    <a:pt x="14" y="185"/>
                    <a:pt x="16" y="187"/>
                  </a:cubicBezTo>
                  <a:cubicBezTo>
                    <a:pt x="18" y="188"/>
                    <a:pt x="18" y="188"/>
                    <a:pt x="18" y="190"/>
                  </a:cubicBezTo>
                  <a:cubicBezTo>
                    <a:pt x="17" y="195"/>
                    <a:pt x="21" y="199"/>
                    <a:pt x="24" y="201"/>
                  </a:cubicBezTo>
                  <a:cubicBezTo>
                    <a:pt x="26" y="202"/>
                    <a:pt x="27" y="203"/>
                    <a:pt x="25" y="204"/>
                  </a:cubicBezTo>
                  <a:cubicBezTo>
                    <a:pt x="24" y="206"/>
                    <a:pt x="23" y="205"/>
                    <a:pt x="21" y="205"/>
                  </a:cubicBezTo>
                  <a:cubicBezTo>
                    <a:pt x="19" y="205"/>
                    <a:pt x="22" y="214"/>
                    <a:pt x="24" y="213"/>
                  </a:cubicBezTo>
                  <a:cubicBezTo>
                    <a:pt x="25" y="212"/>
                    <a:pt x="26" y="209"/>
                    <a:pt x="27" y="210"/>
                  </a:cubicBezTo>
                  <a:cubicBezTo>
                    <a:pt x="28" y="210"/>
                    <a:pt x="29" y="211"/>
                    <a:pt x="31" y="211"/>
                  </a:cubicBezTo>
                  <a:cubicBezTo>
                    <a:pt x="33" y="211"/>
                    <a:pt x="35" y="212"/>
                    <a:pt x="35" y="214"/>
                  </a:cubicBezTo>
                  <a:cubicBezTo>
                    <a:pt x="35" y="215"/>
                    <a:pt x="34" y="215"/>
                    <a:pt x="34" y="215"/>
                  </a:cubicBezTo>
                  <a:cubicBezTo>
                    <a:pt x="33" y="216"/>
                    <a:pt x="34" y="218"/>
                    <a:pt x="35" y="218"/>
                  </a:cubicBezTo>
                  <a:cubicBezTo>
                    <a:pt x="36" y="219"/>
                    <a:pt x="38" y="218"/>
                    <a:pt x="39" y="219"/>
                  </a:cubicBezTo>
                  <a:cubicBezTo>
                    <a:pt x="40" y="220"/>
                    <a:pt x="40" y="222"/>
                    <a:pt x="40" y="223"/>
                  </a:cubicBezTo>
                  <a:cubicBezTo>
                    <a:pt x="40" y="224"/>
                    <a:pt x="43" y="223"/>
                    <a:pt x="44" y="223"/>
                  </a:cubicBezTo>
                  <a:cubicBezTo>
                    <a:pt x="45" y="224"/>
                    <a:pt x="47" y="227"/>
                    <a:pt x="48" y="225"/>
                  </a:cubicBezTo>
                  <a:cubicBezTo>
                    <a:pt x="49" y="223"/>
                    <a:pt x="50" y="224"/>
                    <a:pt x="51" y="225"/>
                  </a:cubicBezTo>
                  <a:cubicBezTo>
                    <a:pt x="53" y="227"/>
                    <a:pt x="53" y="226"/>
                    <a:pt x="55" y="226"/>
                  </a:cubicBezTo>
                  <a:cubicBezTo>
                    <a:pt x="56" y="226"/>
                    <a:pt x="57" y="229"/>
                    <a:pt x="58" y="228"/>
                  </a:cubicBezTo>
                  <a:cubicBezTo>
                    <a:pt x="60" y="227"/>
                    <a:pt x="62" y="229"/>
                    <a:pt x="63" y="230"/>
                  </a:cubicBezTo>
                  <a:cubicBezTo>
                    <a:pt x="65" y="231"/>
                    <a:pt x="62" y="232"/>
                    <a:pt x="62" y="232"/>
                  </a:cubicBezTo>
                  <a:cubicBezTo>
                    <a:pt x="60" y="233"/>
                    <a:pt x="63" y="234"/>
                    <a:pt x="63" y="234"/>
                  </a:cubicBezTo>
                  <a:cubicBezTo>
                    <a:pt x="63" y="234"/>
                    <a:pt x="60" y="234"/>
                    <a:pt x="61" y="236"/>
                  </a:cubicBezTo>
                  <a:cubicBezTo>
                    <a:pt x="63" y="237"/>
                    <a:pt x="62" y="238"/>
                    <a:pt x="61" y="239"/>
                  </a:cubicBezTo>
                  <a:cubicBezTo>
                    <a:pt x="61" y="240"/>
                    <a:pt x="58" y="240"/>
                    <a:pt x="57" y="240"/>
                  </a:cubicBezTo>
                  <a:cubicBezTo>
                    <a:pt x="55" y="240"/>
                    <a:pt x="54" y="242"/>
                    <a:pt x="53" y="244"/>
                  </a:cubicBezTo>
                  <a:cubicBezTo>
                    <a:pt x="54" y="244"/>
                    <a:pt x="58" y="244"/>
                    <a:pt x="58" y="245"/>
                  </a:cubicBezTo>
                  <a:cubicBezTo>
                    <a:pt x="58" y="246"/>
                    <a:pt x="53" y="247"/>
                    <a:pt x="53" y="248"/>
                  </a:cubicBezTo>
                  <a:cubicBezTo>
                    <a:pt x="53" y="249"/>
                    <a:pt x="55" y="249"/>
                    <a:pt x="55" y="251"/>
                  </a:cubicBezTo>
                  <a:cubicBezTo>
                    <a:pt x="55" y="251"/>
                    <a:pt x="52" y="252"/>
                    <a:pt x="52" y="252"/>
                  </a:cubicBezTo>
                  <a:cubicBezTo>
                    <a:pt x="51" y="253"/>
                    <a:pt x="51" y="254"/>
                    <a:pt x="50" y="255"/>
                  </a:cubicBezTo>
                  <a:cubicBezTo>
                    <a:pt x="50" y="256"/>
                    <a:pt x="48" y="255"/>
                    <a:pt x="48" y="257"/>
                  </a:cubicBezTo>
                  <a:cubicBezTo>
                    <a:pt x="47" y="258"/>
                    <a:pt x="49" y="260"/>
                    <a:pt x="51" y="260"/>
                  </a:cubicBezTo>
                  <a:cubicBezTo>
                    <a:pt x="53" y="261"/>
                    <a:pt x="55" y="262"/>
                    <a:pt x="58" y="264"/>
                  </a:cubicBezTo>
                  <a:cubicBezTo>
                    <a:pt x="59" y="265"/>
                    <a:pt x="60" y="266"/>
                    <a:pt x="61" y="266"/>
                  </a:cubicBezTo>
                  <a:cubicBezTo>
                    <a:pt x="62" y="268"/>
                    <a:pt x="62" y="267"/>
                    <a:pt x="64" y="266"/>
                  </a:cubicBezTo>
                  <a:cubicBezTo>
                    <a:pt x="67" y="266"/>
                    <a:pt x="70" y="269"/>
                    <a:pt x="73" y="269"/>
                  </a:cubicBezTo>
                  <a:cubicBezTo>
                    <a:pt x="76" y="269"/>
                    <a:pt x="79" y="271"/>
                    <a:pt x="82" y="272"/>
                  </a:cubicBezTo>
                  <a:cubicBezTo>
                    <a:pt x="85" y="273"/>
                    <a:pt x="87" y="272"/>
                    <a:pt x="90" y="272"/>
                  </a:cubicBezTo>
                  <a:cubicBezTo>
                    <a:pt x="91" y="273"/>
                    <a:pt x="92" y="274"/>
                    <a:pt x="92" y="275"/>
                  </a:cubicBezTo>
                  <a:cubicBezTo>
                    <a:pt x="92" y="276"/>
                    <a:pt x="93" y="276"/>
                    <a:pt x="94" y="276"/>
                  </a:cubicBezTo>
                  <a:cubicBezTo>
                    <a:pt x="97" y="277"/>
                    <a:pt x="99" y="282"/>
                    <a:pt x="103" y="280"/>
                  </a:cubicBezTo>
                  <a:cubicBezTo>
                    <a:pt x="104" y="279"/>
                    <a:pt x="106" y="278"/>
                    <a:pt x="105" y="277"/>
                  </a:cubicBezTo>
                  <a:cubicBezTo>
                    <a:pt x="104" y="276"/>
                    <a:pt x="103" y="275"/>
                    <a:pt x="102" y="274"/>
                  </a:cubicBezTo>
                  <a:cubicBezTo>
                    <a:pt x="100" y="272"/>
                    <a:pt x="99" y="270"/>
                    <a:pt x="100" y="267"/>
                  </a:cubicBezTo>
                  <a:cubicBezTo>
                    <a:pt x="100" y="265"/>
                    <a:pt x="99" y="263"/>
                    <a:pt x="97" y="262"/>
                  </a:cubicBezTo>
                  <a:cubicBezTo>
                    <a:pt x="95" y="261"/>
                    <a:pt x="98" y="259"/>
                    <a:pt x="99" y="258"/>
                  </a:cubicBezTo>
                  <a:cubicBezTo>
                    <a:pt x="100" y="256"/>
                    <a:pt x="100" y="254"/>
                    <a:pt x="103" y="254"/>
                  </a:cubicBezTo>
                  <a:cubicBezTo>
                    <a:pt x="104" y="254"/>
                    <a:pt x="105" y="253"/>
                    <a:pt x="106" y="252"/>
                  </a:cubicBezTo>
                  <a:cubicBezTo>
                    <a:pt x="107" y="251"/>
                    <a:pt x="108" y="251"/>
                    <a:pt x="109" y="250"/>
                  </a:cubicBezTo>
                  <a:cubicBezTo>
                    <a:pt x="108" y="250"/>
                    <a:pt x="106" y="249"/>
                    <a:pt x="106" y="248"/>
                  </a:cubicBezTo>
                  <a:cubicBezTo>
                    <a:pt x="106" y="247"/>
                    <a:pt x="108" y="248"/>
                    <a:pt x="108" y="248"/>
                  </a:cubicBezTo>
                  <a:cubicBezTo>
                    <a:pt x="108" y="247"/>
                    <a:pt x="106" y="244"/>
                    <a:pt x="105" y="243"/>
                  </a:cubicBezTo>
                  <a:cubicBezTo>
                    <a:pt x="104" y="241"/>
                    <a:pt x="103" y="241"/>
                    <a:pt x="101" y="241"/>
                  </a:cubicBezTo>
                  <a:cubicBezTo>
                    <a:pt x="98" y="241"/>
                    <a:pt x="100" y="239"/>
                    <a:pt x="98" y="238"/>
                  </a:cubicBezTo>
                  <a:cubicBezTo>
                    <a:pt x="97" y="237"/>
                    <a:pt x="94" y="237"/>
                    <a:pt x="96" y="235"/>
                  </a:cubicBezTo>
                  <a:cubicBezTo>
                    <a:pt x="97" y="233"/>
                    <a:pt x="99" y="232"/>
                    <a:pt x="97" y="231"/>
                  </a:cubicBezTo>
                  <a:cubicBezTo>
                    <a:pt x="96" y="229"/>
                    <a:pt x="98" y="228"/>
                    <a:pt x="99" y="227"/>
                  </a:cubicBezTo>
                  <a:cubicBezTo>
                    <a:pt x="99" y="226"/>
                    <a:pt x="101" y="223"/>
                    <a:pt x="101" y="224"/>
                  </a:cubicBezTo>
                  <a:cubicBezTo>
                    <a:pt x="102" y="225"/>
                    <a:pt x="103" y="227"/>
                    <a:pt x="104" y="228"/>
                  </a:cubicBezTo>
                  <a:cubicBezTo>
                    <a:pt x="106" y="228"/>
                    <a:pt x="107" y="227"/>
                    <a:pt x="107" y="226"/>
                  </a:cubicBezTo>
                  <a:cubicBezTo>
                    <a:pt x="106" y="224"/>
                    <a:pt x="106" y="223"/>
                    <a:pt x="108" y="222"/>
                  </a:cubicBezTo>
                  <a:cubicBezTo>
                    <a:pt x="110" y="221"/>
                    <a:pt x="110" y="219"/>
                    <a:pt x="112" y="219"/>
                  </a:cubicBezTo>
                  <a:cubicBezTo>
                    <a:pt x="114" y="218"/>
                    <a:pt x="116" y="215"/>
                    <a:pt x="118" y="216"/>
                  </a:cubicBezTo>
                  <a:cubicBezTo>
                    <a:pt x="120" y="216"/>
                    <a:pt x="120" y="218"/>
                    <a:pt x="122" y="216"/>
                  </a:cubicBezTo>
                  <a:cubicBezTo>
                    <a:pt x="124" y="215"/>
                    <a:pt x="124" y="216"/>
                    <a:pt x="126" y="217"/>
                  </a:cubicBezTo>
                  <a:cubicBezTo>
                    <a:pt x="128" y="217"/>
                    <a:pt x="130" y="217"/>
                    <a:pt x="132" y="218"/>
                  </a:cubicBezTo>
                  <a:cubicBezTo>
                    <a:pt x="134" y="219"/>
                    <a:pt x="134" y="221"/>
                    <a:pt x="136" y="223"/>
                  </a:cubicBezTo>
                  <a:cubicBezTo>
                    <a:pt x="136" y="223"/>
                    <a:pt x="136" y="220"/>
                    <a:pt x="138" y="221"/>
                  </a:cubicBezTo>
                  <a:cubicBezTo>
                    <a:pt x="139" y="221"/>
                    <a:pt x="140" y="223"/>
                    <a:pt x="142" y="223"/>
                  </a:cubicBezTo>
                  <a:cubicBezTo>
                    <a:pt x="143" y="224"/>
                    <a:pt x="144" y="222"/>
                    <a:pt x="145" y="221"/>
                  </a:cubicBezTo>
                  <a:cubicBezTo>
                    <a:pt x="147" y="219"/>
                    <a:pt x="148" y="221"/>
                    <a:pt x="150" y="221"/>
                  </a:cubicBezTo>
                  <a:cubicBezTo>
                    <a:pt x="152" y="221"/>
                    <a:pt x="153" y="219"/>
                    <a:pt x="155" y="220"/>
                  </a:cubicBezTo>
                  <a:cubicBezTo>
                    <a:pt x="157" y="221"/>
                    <a:pt x="158" y="222"/>
                    <a:pt x="160" y="223"/>
                  </a:cubicBezTo>
                  <a:cubicBezTo>
                    <a:pt x="162" y="224"/>
                    <a:pt x="161" y="223"/>
                    <a:pt x="163" y="222"/>
                  </a:cubicBezTo>
                  <a:cubicBezTo>
                    <a:pt x="164" y="221"/>
                    <a:pt x="168" y="222"/>
                    <a:pt x="169" y="222"/>
                  </a:cubicBezTo>
                  <a:cubicBezTo>
                    <a:pt x="170" y="222"/>
                    <a:pt x="172" y="220"/>
                    <a:pt x="172" y="219"/>
                  </a:cubicBezTo>
                  <a:cubicBezTo>
                    <a:pt x="172" y="217"/>
                    <a:pt x="169" y="217"/>
                    <a:pt x="168" y="216"/>
                  </a:cubicBezTo>
                  <a:cubicBezTo>
                    <a:pt x="161" y="213"/>
                    <a:pt x="171" y="214"/>
                    <a:pt x="169" y="210"/>
                  </a:cubicBezTo>
                  <a:cubicBezTo>
                    <a:pt x="168" y="209"/>
                    <a:pt x="166" y="209"/>
                    <a:pt x="169" y="208"/>
                  </a:cubicBezTo>
                  <a:cubicBezTo>
                    <a:pt x="170" y="207"/>
                    <a:pt x="172" y="208"/>
                    <a:pt x="173" y="207"/>
                  </a:cubicBezTo>
                  <a:cubicBezTo>
                    <a:pt x="177" y="207"/>
                    <a:pt x="166" y="202"/>
                    <a:pt x="171" y="200"/>
                  </a:cubicBezTo>
                  <a:cubicBezTo>
                    <a:pt x="172" y="200"/>
                    <a:pt x="174" y="200"/>
                    <a:pt x="175" y="200"/>
                  </a:cubicBezTo>
                  <a:cubicBezTo>
                    <a:pt x="178" y="200"/>
                    <a:pt x="180" y="200"/>
                    <a:pt x="183" y="199"/>
                  </a:cubicBezTo>
                  <a:cubicBezTo>
                    <a:pt x="185" y="198"/>
                    <a:pt x="187" y="198"/>
                    <a:pt x="189" y="198"/>
                  </a:cubicBezTo>
                  <a:cubicBezTo>
                    <a:pt x="191" y="197"/>
                    <a:pt x="193" y="196"/>
                    <a:pt x="196" y="196"/>
                  </a:cubicBezTo>
                  <a:cubicBezTo>
                    <a:pt x="200" y="195"/>
                    <a:pt x="204" y="194"/>
                    <a:pt x="208" y="192"/>
                  </a:cubicBezTo>
                  <a:cubicBezTo>
                    <a:pt x="211" y="190"/>
                    <a:pt x="217" y="190"/>
                    <a:pt x="219" y="194"/>
                  </a:cubicBezTo>
                  <a:cubicBezTo>
                    <a:pt x="220" y="196"/>
                    <a:pt x="219" y="196"/>
                    <a:pt x="220" y="198"/>
                  </a:cubicBezTo>
                  <a:cubicBezTo>
                    <a:pt x="220" y="201"/>
                    <a:pt x="224" y="198"/>
                    <a:pt x="226" y="199"/>
                  </a:cubicBezTo>
                  <a:cubicBezTo>
                    <a:pt x="227" y="199"/>
                    <a:pt x="226" y="200"/>
                    <a:pt x="227" y="200"/>
                  </a:cubicBezTo>
                  <a:cubicBezTo>
                    <a:pt x="228" y="201"/>
                    <a:pt x="228" y="200"/>
                    <a:pt x="228" y="200"/>
                  </a:cubicBezTo>
                  <a:cubicBezTo>
                    <a:pt x="229" y="199"/>
                    <a:pt x="230" y="200"/>
                    <a:pt x="231" y="201"/>
                  </a:cubicBezTo>
                  <a:cubicBezTo>
                    <a:pt x="232" y="201"/>
                    <a:pt x="232" y="201"/>
                    <a:pt x="231" y="202"/>
                  </a:cubicBezTo>
                  <a:cubicBezTo>
                    <a:pt x="230" y="205"/>
                    <a:pt x="237" y="203"/>
                    <a:pt x="239" y="202"/>
                  </a:cubicBezTo>
                  <a:cubicBezTo>
                    <a:pt x="239" y="202"/>
                    <a:pt x="248" y="197"/>
                    <a:pt x="248" y="198"/>
                  </a:cubicBezTo>
                  <a:cubicBezTo>
                    <a:pt x="248" y="199"/>
                    <a:pt x="246" y="201"/>
                    <a:pt x="248" y="202"/>
                  </a:cubicBezTo>
                  <a:cubicBezTo>
                    <a:pt x="250" y="202"/>
                    <a:pt x="251" y="203"/>
                    <a:pt x="252" y="204"/>
                  </a:cubicBezTo>
                  <a:cubicBezTo>
                    <a:pt x="255" y="207"/>
                    <a:pt x="256" y="210"/>
                    <a:pt x="258" y="213"/>
                  </a:cubicBezTo>
                  <a:cubicBezTo>
                    <a:pt x="260" y="216"/>
                    <a:pt x="261" y="219"/>
                    <a:pt x="263" y="221"/>
                  </a:cubicBezTo>
                  <a:cubicBezTo>
                    <a:pt x="266" y="224"/>
                    <a:pt x="266" y="217"/>
                    <a:pt x="269" y="220"/>
                  </a:cubicBezTo>
                  <a:cubicBezTo>
                    <a:pt x="273" y="224"/>
                    <a:pt x="275" y="222"/>
                    <a:pt x="280" y="221"/>
                  </a:cubicBezTo>
                  <a:cubicBezTo>
                    <a:pt x="282" y="220"/>
                    <a:pt x="283" y="223"/>
                    <a:pt x="284" y="224"/>
                  </a:cubicBezTo>
                  <a:cubicBezTo>
                    <a:pt x="285" y="226"/>
                    <a:pt x="287" y="226"/>
                    <a:pt x="288" y="228"/>
                  </a:cubicBezTo>
                  <a:cubicBezTo>
                    <a:pt x="289" y="230"/>
                    <a:pt x="291" y="230"/>
                    <a:pt x="293" y="230"/>
                  </a:cubicBezTo>
                  <a:cubicBezTo>
                    <a:pt x="296" y="229"/>
                    <a:pt x="295" y="230"/>
                    <a:pt x="296" y="231"/>
                  </a:cubicBezTo>
                  <a:cubicBezTo>
                    <a:pt x="298" y="235"/>
                    <a:pt x="304" y="230"/>
                    <a:pt x="307" y="230"/>
                  </a:cubicBezTo>
                  <a:cubicBezTo>
                    <a:pt x="310" y="229"/>
                    <a:pt x="313" y="226"/>
                    <a:pt x="316" y="225"/>
                  </a:cubicBezTo>
                  <a:cubicBezTo>
                    <a:pt x="320" y="222"/>
                    <a:pt x="322" y="222"/>
                    <a:pt x="327" y="223"/>
                  </a:cubicBezTo>
                  <a:cubicBezTo>
                    <a:pt x="329" y="223"/>
                    <a:pt x="329" y="224"/>
                    <a:pt x="331" y="226"/>
                  </a:cubicBezTo>
                  <a:cubicBezTo>
                    <a:pt x="332" y="227"/>
                    <a:pt x="334" y="227"/>
                    <a:pt x="336" y="227"/>
                  </a:cubicBezTo>
                  <a:cubicBezTo>
                    <a:pt x="338" y="227"/>
                    <a:pt x="339" y="228"/>
                    <a:pt x="341" y="228"/>
                  </a:cubicBezTo>
                  <a:cubicBezTo>
                    <a:pt x="343" y="230"/>
                    <a:pt x="344" y="228"/>
                    <a:pt x="346" y="227"/>
                  </a:cubicBezTo>
                  <a:cubicBezTo>
                    <a:pt x="349" y="224"/>
                    <a:pt x="344" y="222"/>
                    <a:pt x="346" y="219"/>
                  </a:cubicBezTo>
                  <a:cubicBezTo>
                    <a:pt x="347" y="217"/>
                    <a:pt x="351" y="213"/>
                    <a:pt x="353" y="214"/>
                  </a:cubicBezTo>
                  <a:cubicBezTo>
                    <a:pt x="357" y="216"/>
                    <a:pt x="362" y="216"/>
                    <a:pt x="366" y="218"/>
                  </a:cubicBezTo>
                  <a:cubicBezTo>
                    <a:pt x="368" y="219"/>
                    <a:pt x="367" y="221"/>
                    <a:pt x="368" y="222"/>
                  </a:cubicBezTo>
                  <a:cubicBezTo>
                    <a:pt x="369" y="225"/>
                    <a:pt x="371" y="225"/>
                    <a:pt x="374" y="226"/>
                  </a:cubicBezTo>
                  <a:cubicBezTo>
                    <a:pt x="378" y="227"/>
                    <a:pt x="382" y="224"/>
                    <a:pt x="386" y="225"/>
                  </a:cubicBezTo>
                  <a:cubicBezTo>
                    <a:pt x="387" y="225"/>
                    <a:pt x="389" y="225"/>
                    <a:pt x="390" y="226"/>
                  </a:cubicBezTo>
                  <a:cubicBezTo>
                    <a:pt x="392" y="227"/>
                    <a:pt x="394" y="227"/>
                    <a:pt x="396" y="229"/>
                  </a:cubicBezTo>
                  <a:cubicBezTo>
                    <a:pt x="401" y="233"/>
                    <a:pt x="409" y="233"/>
                    <a:pt x="415" y="231"/>
                  </a:cubicBezTo>
                  <a:cubicBezTo>
                    <a:pt x="419" y="230"/>
                    <a:pt x="422" y="228"/>
                    <a:pt x="426" y="227"/>
                  </a:cubicBezTo>
                  <a:cubicBezTo>
                    <a:pt x="428" y="225"/>
                    <a:pt x="431" y="227"/>
                    <a:pt x="433" y="227"/>
                  </a:cubicBezTo>
                  <a:cubicBezTo>
                    <a:pt x="435" y="228"/>
                    <a:pt x="436" y="226"/>
                    <a:pt x="438" y="227"/>
                  </a:cubicBezTo>
                  <a:cubicBezTo>
                    <a:pt x="439" y="228"/>
                    <a:pt x="443" y="231"/>
                    <a:pt x="445" y="230"/>
                  </a:cubicBezTo>
                  <a:cubicBezTo>
                    <a:pt x="446" y="230"/>
                    <a:pt x="448" y="229"/>
                    <a:pt x="449" y="228"/>
                  </a:cubicBezTo>
                  <a:cubicBezTo>
                    <a:pt x="452" y="227"/>
                    <a:pt x="453" y="227"/>
                    <a:pt x="453" y="225"/>
                  </a:cubicBezTo>
                  <a:cubicBezTo>
                    <a:pt x="453" y="221"/>
                    <a:pt x="456" y="217"/>
                    <a:pt x="458" y="215"/>
                  </a:cubicBezTo>
                  <a:cubicBezTo>
                    <a:pt x="459" y="214"/>
                    <a:pt x="460" y="212"/>
                    <a:pt x="459" y="211"/>
                  </a:cubicBezTo>
                  <a:cubicBezTo>
                    <a:pt x="458" y="210"/>
                    <a:pt x="455" y="210"/>
                    <a:pt x="457" y="208"/>
                  </a:cubicBezTo>
                  <a:cubicBezTo>
                    <a:pt x="460" y="205"/>
                    <a:pt x="465" y="205"/>
                    <a:pt x="470" y="204"/>
                  </a:cubicBezTo>
                  <a:cubicBezTo>
                    <a:pt x="472" y="204"/>
                    <a:pt x="474" y="204"/>
                    <a:pt x="476" y="205"/>
                  </a:cubicBezTo>
                  <a:cubicBezTo>
                    <a:pt x="478" y="206"/>
                    <a:pt x="481" y="206"/>
                    <a:pt x="483" y="207"/>
                  </a:cubicBezTo>
                  <a:cubicBezTo>
                    <a:pt x="486" y="208"/>
                    <a:pt x="487" y="212"/>
                    <a:pt x="489" y="215"/>
                  </a:cubicBezTo>
                  <a:cubicBezTo>
                    <a:pt x="490" y="218"/>
                    <a:pt x="492" y="221"/>
                    <a:pt x="493" y="224"/>
                  </a:cubicBezTo>
                  <a:cubicBezTo>
                    <a:pt x="493" y="225"/>
                    <a:pt x="493" y="227"/>
                    <a:pt x="494" y="229"/>
                  </a:cubicBezTo>
                  <a:cubicBezTo>
                    <a:pt x="494" y="230"/>
                    <a:pt x="497" y="230"/>
                    <a:pt x="498" y="230"/>
                  </a:cubicBezTo>
                  <a:cubicBezTo>
                    <a:pt x="502" y="231"/>
                    <a:pt x="507" y="233"/>
                    <a:pt x="508" y="237"/>
                  </a:cubicBezTo>
                  <a:cubicBezTo>
                    <a:pt x="509" y="240"/>
                    <a:pt x="510" y="242"/>
                    <a:pt x="514" y="242"/>
                  </a:cubicBezTo>
                  <a:cubicBezTo>
                    <a:pt x="515" y="242"/>
                    <a:pt x="517" y="242"/>
                    <a:pt x="518" y="242"/>
                  </a:cubicBezTo>
                  <a:cubicBezTo>
                    <a:pt x="520" y="242"/>
                    <a:pt x="520" y="240"/>
                    <a:pt x="522" y="240"/>
                  </a:cubicBezTo>
                  <a:cubicBezTo>
                    <a:pt x="525" y="240"/>
                    <a:pt x="528" y="237"/>
                    <a:pt x="530" y="241"/>
                  </a:cubicBezTo>
                  <a:cubicBezTo>
                    <a:pt x="530" y="243"/>
                    <a:pt x="530" y="243"/>
                    <a:pt x="529" y="244"/>
                  </a:cubicBezTo>
                  <a:cubicBezTo>
                    <a:pt x="527" y="246"/>
                    <a:pt x="527" y="247"/>
                    <a:pt x="526" y="249"/>
                  </a:cubicBezTo>
                  <a:cubicBezTo>
                    <a:pt x="525" y="252"/>
                    <a:pt x="523" y="255"/>
                    <a:pt x="521" y="258"/>
                  </a:cubicBezTo>
                  <a:cubicBezTo>
                    <a:pt x="520" y="260"/>
                    <a:pt x="519" y="259"/>
                    <a:pt x="518" y="258"/>
                  </a:cubicBezTo>
                  <a:cubicBezTo>
                    <a:pt x="516" y="257"/>
                    <a:pt x="516" y="258"/>
                    <a:pt x="514" y="259"/>
                  </a:cubicBezTo>
                  <a:cubicBezTo>
                    <a:pt x="513" y="259"/>
                    <a:pt x="511" y="260"/>
                    <a:pt x="511" y="260"/>
                  </a:cubicBezTo>
                  <a:cubicBezTo>
                    <a:pt x="510" y="261"/>
                    <a:pt x="513" y="265"/>
                    <a:pt x="513" y="267"/>
                  </a:cubicBezTo>
                  <a:cubicBezTo>
                    <a:pt x="512" y="268"/>
                    <a:pt x="512" y="270"/>
                    <a:pt x="512" y="271"/>
                  </a:cubicBezTo>
                  <a:cubicBezTo>
                    <a:pt x="511" y="273"/>
                    <a:pt x="509" y="272"/>
                    <a:pt x="509" y="274"/>
                  </a:cubicBezTo>
                  <a:cubicBezTo>
                    <a:pt x="511" y="273"/>
                    <a:pt x="512" y="274"/>
                    <a:pt x="514" y="272"/>
                  </a:cubicBezTo>
                  <a:cubicBezTo>
                    <a:pt x="515" y="270"/>
                    <a:pt x="517" y="272"/>
                    <a:pt x="519" y="272"/>
                  </a:cubicBezTo>
                  <a:cubicBezTo>
                    <a:pt x="523" y="274"/>
                    <a:pt x="527" y="272"/>
                    <a:pt x="531" y="269"/>
                  </a:cubicBezTo>
                  <a:cubicBezTo>
                    <a:pt x="534" y="266"/>
                    <a:pt x="537" y="262"/>
                    <a:pt x="540" y="259"/>
                  </a:cubicBezTo>
                  <a:cubicBezTo>
                    <a:pt x="543" y="255"/>
                    <a:pt x="546" y="251"/>
                    <a:pt x="549" y="247"/>
                  </a:cubicBezTo>
                  <a:cubicBezTo>
                    <a:pt x="554" y="240"/>
                    <a:pt x="559" y="235"/>
                    <a:pt x="558" y="226"/>
                  </a:cubicBezTo>
                  <a:cubicBezTo>
                    <a:pt x="558" y="222"/>
                    <a:pt x="559" y="220"/>
                    <a:pt x="561" y="217"/>
                  </a:cubicBezTo>
                  <a:cubicBezTo>
                    <a:pt x="562" y="215"/>
                    <a:pt x="562" y="214"/>
                    <a:pt x="563" y="212"/>
                  </a:cubicBezTo>
                  <a:cubicBezTo>
                    <a:pt x="563" y="212"/>
                    <a:pt x="563" y="211"/>
                    <a:pt x="563" y="210"/>
                  </a:cubicBezTo>
                  <a:cubicBezTo>
                    <a:pt x="563" y="209"/>
                    <a:pt x="561" y="208"/>
                    <a:pt x="561" y="207"/>
                  </a:cubicBezTo>
                  <a:cubicBezTo>
                    <a:pt x="561" y="207"/>
                    <a:pt x="563" y="208"/>
                    <a:pt x="563" y="207"/>
                  </a:cubicBezTo>
                  <a:cubicBezTo>
                    <a:pt x="562" y="206"/>
                    <a:pt x="562" y="205"/>
                    <a:pt x="561" y="205"/>
                  </a:cubicBezTo>
                  <a:cubicBezTo>
                    <a:pt x="560" y="204"/>
                    <a:pt x="558" y="201"/>
                    <a:pt x="557" y="200"/>
                  </a:cubicBezTo>
                  <a:cubicBezTo>
                    <a:pt x="556" y="200"/>
                    <a:pt x="551" y="198"/>
                    <a:pt x="550" y="199"/>
                  </a:cubicBezTo>
                  <a:cubicBezTo>
                    <a:pt x="550" y="200"/>
                    <a:pt x="551" y="201"/>
                    <a:pt x="550" y="201"/>
                  </a:cubicBezTo>
                  <a:cubicBezTo>
                    <a:pt x="548" y="201"/>
                    <a:pt x="548" y="203"/>
                    <a:pt x="547" y="203"/>
                  </a:cubicBezTo>
                  <a:cubicBezTo>
                    <a:pt x="545" y="205"/>
                    <a:pt x="544" y="202"/>
                    <a:pt x="544" y="201"/>
                  </a:cubicBezTo>
                  <a:cubicBezTo>
                    <a:pt x="544" y="199"/>
                    <a:pt x="546" y="198"/>
                    <a:pt x="543" y="199"/>
                  </a:cubicBezTo>
                  <a:cubicBezTo>
                    <a:pt x="540" y="200"/>
                    <a:pt x="544" y="202"/>
                    <a:pt x="540" y="202"/>
                  </a:cubicBezTo>
                  <a:cubicBezTo>
                    <a:pt x="539" y="202"/>
                    <a:pt x="541" y="197"/>
                    <a:pt x="540" y="196"/>
                  </a:cubicBezTo>
                  <a:cubicBezTo>
                    <a:pt x="540" y="197"/>
                    <a:pt x="529" y="197"/>
                    <a:pt x="534" y="194"/>
                  </a:cubicBezTo>
                  <a:cubicBezTo>
                    <a:pt x="538" y="191"/>
                    <a:pt x="542" y="188"/>
                    <a:pt x="546" y="185"/>
                  </a:cubicBezTo>
                  <a:cubicBezTo>
                    <a:pt x="547" y="184"/>
                    <a:pt x="548" y="182"/>
                    <a:pt x="549" y="181"/>
                  </a:cubicBezTo>
                  <a:cubicBezTo>
                    <a:pt x="552" y="179"/>
                    <a:pt x="555" y="177"/>
                    <a:pt x="557" y="175"/>
                  </a:cubicBezTo>
                  <a:cubicBezTo>
                    <a:pt x="558" y="174"/>
                    <a:pt x="559" y="172"/>
                    <a:pt x="561" y="171"/>
                  </a:cubicBezTo>
                  <a:cubicBezTo>
                    <a:pt x="563" y="169"/>
                    <a:pt x="565" y="167"/>
                    <a:pt x="567" y="165"/>
                  </a:cubicBezTo>
                  <a:cubicBezTo>
                    <a:pt x="571" y="162"/>
                    <a:pt x="577" y="162"/>
                    <a:pt x="582" y="162"/>
                  </a:cubicBezTo>
                  <a:cubicBezTo>
                    <a:pt x="583" y="162"/>
                    <a:pt x="584" y="162"/>
                    <a:pt x="585" y="162"/>
                  </a:cubicBezTo>
                  <a:cubicBezTo>
                    <a:pt x="586" y="163"/>
                    <a:pt x="586" y="164"/>
                    <a:pt x="587" y="164"/>
                  </a:cubicBezTo>
                  <a:cubicBezTo>
                    <a:pt x="588" y="163"/>
                    <a:pt x="590" y="163"/>
                    <a:pt x="591" y="162"/>
                  </a:cubicBezTo>
                  <a:cubicBezTo>
                    <a:pt x="592" y="162"/>
                    <a:pt x="593" y="163"/>
                    <a:pt x="594" y="163"/>
                  </a:cubicBezTo>
                  <a:cubicBezTo>
                    <a:pt x="595" y="163"/>
                    <a:pt x="596" y="163"/>
                    <a:pt x="597" y="163"/>
                  </a:cubicBezTo>
                  <a:cubicBezTo>
                    <a:pt x="597" y="162"/>
                    <a:pt x="598" y="163"/>
                    <a:pt x="599" y="163"/>
                  </a:cubicBezTo>
                  <a:cubicBezTo>
                    <a:pt x="601" y="163"/>
                    <a:pt x="601" y="160"/>
                    <a:pt x="604" y="160"/>
                  </a:cubicBezTo>
                  <a:cubicBezTo>
                    <a:pt x="605" y="160"/>
                    <a:pt x="607" y="160"/>
                    <a:pt x="608" y="160"/>
                  </a:cubicBezTo>
                  <a:cubicBezTo>
                    <a:pt x="609" y="161"/>
                    <a:pt x="610" y="162"/>
                    <a:pt x="611" y="162"/>
                  </a:cubicBezTo>
                  <a:cubicBezTo>
                    <a:pt x="612" y="163"/>
                    <a:pt x="616" y="161"/>
                    <a:pt x="616" y="164"/>
                  </a:cubicBezTo>
                  <a:cubicBezTo>
                    <a:pt x="616" y="164"/>
                    <a:pt x="613" y="164"/>
                    <a:pt x="613" y="165"/>
                  </a:cubicBezTo>
                  <a:cubicBezTo>
                    <a:pt x="612" y="167"/>
                    <a:pt x="616" y="166"/>
                    <a:pt x="616" y="166"/>
                  </a:cubicBezTo>
                  <a:cubicBezTo>
                    <a:pt x="618" y="166"/>
                    <a:pt x="620" y="166"/>
                    <a:pt x="621" y="166"/>
                  </a:cubicBezTo>
                  <a:cubicBezTo>
                    <a:pt x="622" y="165"/>
                    <a:pt x="622" y="165"/>
                    <a:pt x="623" y="164"/>
                  </a:cubicBezTo>
                  <a:cubicBezTo>
                    <a:pt x="624" y="164"/>
                    <a:pt x="625" y="165"/>
                    <a:pt x="627" y="165"/>
                  </a:cubicBezTo>
                  <a:cubicBezTo>
                    <a:pt x="628" y="165"/>
                    <a:pt x="635" y="163"/>
                    <a:pt x="631" y="162"/>
                  </a:cubicBezTo>
                  <a:cubicBezTo>
                    <a:pt x="629" y="162"/>
                    <a:pt x="628" y="163"/>
                    <a:pt x="628" y="160"/>
                  </a:cubicBezTo>
                  <a:cubicBezTo>
                    <a:pt x="628" y="159"/>
                    <a:pt x="630" y="156"/>
                    <a:pt x="631" y="155"/>
                  </a:cubicBezTo>
                  <a:cubicBezTo>
                    <a:pt x="633" y="154"/>
                    <a:pt x="634" y="153"/>
                    <a:pt x="636" y="151"/>
                  </a:cubicBezTo>
                  <a:cubicBezTo>
                    <a:pt x="637" y="150"/>
                    <a:pt x="639" y="150"/>
                    <a:pt x="640" y="148"/>
                  </a:cubicBezTo>
                  <a:cubicBezTo>
                    <a:pt x="641" y="146"/>
                    <a:pt x="642" y="145"/>
                    <a:pt x="644" y="145"/>
                  </a:cubicBezTo>
                  <a:cubicBezTo>
                    <a:pt x="646" y="145"/>
                    <a:pt x="649" y="144"/>
                    <a:pt x="651" y="144"/>
                  </a:cubicBezTo>
                  <a:cubicBezTo>
                    <a:pt x="653" y="144"/>
                    <a:pt x="654" y="146"/>
                    <a:pt x="655" y="146"/>
                  </a:cubicBezTo>
                  <a:cubicBezTo>
                    <a:pt x="656" y="145"/>
                    <a:pt x="657" y="143"/>
                    <a:pt x="658" y="144"/>
                  </a:cubicBezTo>
                  <a:cubicBezTo>
                    <a:pt x="659" y="145"/>
                    <a:pt x="656" y="148"/>
                    <a:pt x="656" y="149"/>
                  </a:cubicBezTo>
                  <a:cubicBezTo>
                    <a:pt x="656" y="151"/>
                    <a:pt x="657" y="149"/>
                    <a:pt x="659" y="150"/>
                  </a:cubicBezTo>
                  <a:cubicBezTo>
                    <a:pt x="659" y="150"/>
                    <a:pt x="657" y="152"/>
                    <a:pt x="657" y="153"/>
                  </a:cubicBezTo>
                  <a:cubicBezTo>
                    <a:pt x="657" y="154"/>
                    <a:pt x="664" y="149"/>
                    <a:pt x="664" y="149"/>
                  </a:cubicBezTo>
                  <a:cubicBezTo>
                    <a:pt x="665" y="148"/>
                    <a:pt x="666" y="147"/>
                    <a:pt x="668" y="146"/>
                  </a:cubicBezTo>
                  <a:cubicBezTo>
                    <a:pt x="669" y="145"/>
                    <a:pt x="672" y="147"/>
                    <a:pt x="672" y="145"/>
                  </a:cubicBezTo>
                  <a:cubicBezTo>
                    <a:pt x="671" y="143"/>
                    <a:pt x="672" y="139"/>
                    <a:pt x="675" y="139"/>
                  </a:cubicBezTo>
                  <a:cubicBezTo>
                    <a:pt x="676" y="138"/>
                    <a:pt x="678" y="137"/>
                    <a:pt x="679" y="138"/>
                  </a:cubicBezTo>
                  <a:cubicBezTo>
                    <a:pt x="680" y="138"/>
                    <a:pt x="682" y="140"/>
                    <a:pt x="683" y="139"/>
                  </a:cubicBezTo>
                  <a:cubicBezTo>
                    <a:pt x="681" y="140"/>
                    <a:pt x="678" y="139"/>
                    <a:pt x="677" y="142"/>
                  </a:cubicBezTo>
                  <a:cubicBezTo>
                    <a:pt x="677" y="143"/>
                    <a:pt x="677" y="144"/>
                    <a:pt x="677" y="145"/>
                  </a:cubicBezTo>
                  <a:cubicBezTo>
                    <a:pt x="677" y="146"/>
                    <a:pt x="675" y="146"/>
                    <a:pt x="676" y="147"/>
                  </a:cubicBezTo>
                  <a:cubicBezTo>
                    <a:pt x="676" y="148"/>
                    <a:pt x="677" y="148"/>
                    <a:pt x="676" y="149"/>
                  </a:cubicBezTo>
                  <a:cubicBezTo>
                    <a:pt x="675" y="149"/>
                    <a:pt x="674" y="150"/>
                    <a:pt x="675" y="151"/>
                  </a:cubicBezTo>
                  <a:cubicBezTo>
                    <a:pt x="675" y="151"/>
                    <a:pt x="669" y="153"/>
                    <a:pt x="669" y="154"/>
                  </a:cubicBezTo>
                  <a:cubicBezTo>
                    <a:pt x="667" y="155"/>
                    <a:pt x="666" y="157"/>
                    <a:pt x="664" y="158"/>
                  </a:cubicBezTo>
                  <a:cubicBezTo>
                    <a:pt x="662" y="160"/>
                    <a:pt x="660" y="161"/>
                    <a:pt x="658" y="163"/>
                  </a:cubicBezTo>
                  <a:cubicBezTo>
                    <a:pt x="654" y="166"/>
                    <a:pt x="651" y="173"/>
                    <a:pt x="646" y="173"/>
                  </a:cubicBezTo>
                  <a:cubicBezTo>
                    <a:pt x="645" y="173"/>
                    <a:pt x="641" y="174"/>
                    <a:pt x="641" y="175"/>
                  </a:cubicBezTo>
                  <a:cubicBezTo>
                    <a:pt x="641" y="178"/>
                    <a:pt x="641" y="179"/>
                    <a:pt x="638" y="181"/>
                  </a:cubicBezTo>
                  <a:cubicBezTo>
                    <a:pt x="634" y="184"/>
                    <a:pt x="634" y="190"/>
                    <a:pt x="635" y="195"/>
                  </a:cubicBezTo>
                  <a:cubicBezTo>
                    <a:pt x="636" y="200"/>
                    <a:pt x="635" y="206"/>
                    <a:pt x="638" y="210"/>
                  </a:cubicBezTo>
                  <a:cubicBezTo>
                    <a:pt x="639" y="212"/>
                    <a:pt x="639" y="215"/>
                    <a:pt x="639" y="217"/>
                  </a:cubicBezTo>
                  <a:cubicBezTo>
                    <a:pt x="639" y="217"/>
                    <a:pt x="639" y="219"/>
                    <a:pt x="640" y="219"/>
                  </a:cubicBezTo>
                  <a:cubicBezTo>
                    <a:pt x="641" y="219"/>
                    <a:pt x="639" y="222"/>
                    <a:pt x="640" y="222"/>
                  </a:cubicBezTo>
                  <a:cubicBezTo>
                    <a:pt x="640" y="222"/>
                    <a:pt x="645" y="218"/>
                    <a:pt x="645" y="217"/>
                  </a:cubicBezTo>
                  <a:cubicBezTo>
                    <a:pt x="647" y="215"/>
                    <a:pt x="648" y="213"/>
                    <a:pt x="649" y="210"/>
                  </a:cubicBezTo>
                  <a:cubicBezTo>
                    <a:pt x="650" y="208"/>
                    <a:pt x="654" y="206"/>
                    <a:pt x="655" y="206"/>
                  </a:cubicBezTo>
                  <a:cubicBezTo>
                    <a:pt x="658" y="208"/>
                    <a:pt x="655" y="202"/>
                    <a:pt x="656" y="201"/>
                  </a:cubicBezTo>
                  <a:cubicBezTo>
                    <a:pt x="658" y="198"/>
                    <a:pt x="659" y="197"/>
                    <a:pt x="662" y="197"/>
                  </a:cubicBezTo>
                  <a:cubicBezTo>
                    <a:pt x="665" y="197"/>
                    <a:pt x="669" y="197"/>
                    <a:pt x="667" y="194"/>
                  </a:cubicBezTo>
                  <a:cubicBezTo>
                    <a:pt x="664" y="191"/>
                    <a:pt x="666" y="188"/>
                    <a:pt x="669" y="186"/>
                  </a:cubicBezTo>
                  <a:cubicBezTo>
                    <a:pt x="670" y="185"/>
                    <a:pt x="670" y="187"/>
                    <a:pt x="671" y="187"/>
                  </a:cubicBezTo>
                  <a:cubicBezTo>
                    <a:pt x="673" y="187"/>
                    <a:pt x="673" y="184"/>
                    <a:pt x="673" y="183"/>
                  </a:cubicBezTo>
                  <a:cubicBezTo>
                    <a:pt x="671" y="181"/>
                    <a:pt x="669" y="180"/>
                    <a:pt x="671" y="177"/>
                  </a:cubicBezTo>
                  <a:cubicBezTo>
                    <a:pt x="671" y="177"/>
                    <a:pt x="674" y="176"/>
                    <a:pt x="673" y="175"/>
                  </a:cubicBezTo>
                  <a:cubicBezTo>
                    <a:pt x="672" y="175"/>
                    <a:pt x="671" y="173"/>
                    <a:pt x="670" y="173"/>
                  </a:cubicBezTo>
                  <a:cubicBezTo>
                    <a:pt x="669" y="173"/>
                    <a:pt x="670" y="174"/>
                    <a:pt x="669" y="174"/>
                  </a:cubicBezTo>
                  <a:cubicBezTo>
                    <a:pt x="667" y="174"/>
                    <a:pt x="666" y="173"/>
                    <a:pt x="667" y="171"/>
                  </a:cubicBezTo>
                  <a:cubicBezTo>
                    <a:pt x="668" y="169"/>
                    <a:pt x="670" y="168"/>
                    <a:pt x="672" y="165"/>
                  </a:cubicBezTo>
                  <a:cubicBezTo>
                    <a:pt x="673" y="163"/>
                    <a:pt x="673" y="160"/>
                    <a:pt x="676" y="158"/>
                  </a:cubicBezTo>
                  <a:cubicBezTo>
                    <a:pt x="677" y="157"/>
                    <a:pt x="677" y="159"/>
                    <a:pt x="677" y="159"/>
                  </a:cubicBezTo>
                  <a:cubicBezTo>
                    <a:pt x="679" y="159"/>
                    <a:pt x="679" y="157"/>
                    <a:pt x="680" y="158"/>
                  </a:cubicBezTo>
                  <a:cubicBezTo>
                    <a:pt x="681" y="158"/>
                    <a:pt x="681" y="159"/>
                    <a:pt x="682" y="158"/>
                  </a:cubicBezTo>
                  <a:cubicBezTo>
                    <a:pt x="684" y="157"/>
                    <a:pt x="685" y="156"/>
                    <a:pt x="687" y="155"/>
                  </a:cubicBezTo>
                  <a:cubicBezTo>
                    <a:pt x="690" y="154"/>
                    <a:pt x="686" y="158"/>
                    <a:pt x="688" y="159"/>
                  </a:cubicBezTo>
                  <a:cubicBezTo>
                    <a:pt x="688" y="160"/>
                    <a:pt x="692" y="156"/>
                    <a:pt x="693" y="156"/>
                  </a:cubicBezTo>
                  <a:cubicBezTo>
                    <a:pt x="695" y="155"/>
                    <a:pt x="697" y="154"/>
                    <a:pt x="700" y="154"/>
                  </a:cubicBezTo>
                  <a:cubicBezTo>
                    <a:pt x="702" y="154"/>
                    <a:pt x="704" y="154"/>
                    <a:pt x="705" y="156"/>
                  </a:cubicBezTo>
                  <a:cubicBezTo>
                    <a:pt x="706" y="156"/>
                    <a:pt x="707" y="157"/>
                    <a:pt x="708" y="158"/>
                  </a:cubicBezTo>
                  <a:cubicBezTo>
                    <a:pt x="709" y="159"/>
                    <a:pt x="709" y="156"/>
                    <a:pt x="710" y="156"/>
                  </a:cubicBezTo>
                  <a:cubicBezTo>
                    <a:pt x="718" y="149"/>
                    <a:pt x="727" y="146"/>
                    <a:pt x="736" y="142"/>
                  </a:cubicBezTo>
                  <a:cubicBezTo>
                    <a:pt x="738" y="141"/>
                    <a:pt x="741" y="140"/>
                    <a:pt x="742" y="138"/>
                  </a:cubicBezTo>
                  <a:cubicBezTo>
                    <a:pt x="743" y="136"/>
                    <a:pt x="743" y="139"/>
                    <a:pt x="745" y="139"/>
                  </a:cubicBezTo>
                  <a:cubicBezTo>
                    <a:pt x="746" y="139"/>
                    <a:pt x="748" y="139"/>
                    <a:pt x="749" y="139"/>
                  </a:cubicBezTo>
                  <a:cubicBezTo>
                    <a:pt x="750" y="140"/>
                    <a:pt x="751" y="141"/>
                    <a:pt x="752" y="141"/>
                  </a:cubicBezTo>
                  <a:cubicBezTo>
                    <a:pt x="755" y="141"/>
                    <a:pt x="755" y="137"/>
                    <a:pt x="754" y="135"/>
                  </a:cubicBezTo>
                  <a:cubicBezTo>
                    <a:pt x="754" y="134"/>
                    <a:pt x="750" y="132"/>
                    <a:pt x="751" y="131"/>
                  </a:cubicBezTo>
                  <a:cubicBezTo>
                    <a:pt x="751" y="130"/>
                    <a:pt x="749" y="125"/>
                    <a:pt x="748" y="126"/>
                  </a:cubicBezTo>
                  <a:cubicBezTo>
                    <a:pt x="748" y="127"/>
                    <a:pt x="746" y="125"/>
                    <a:pt x="745" y="125"/>
                  </a:cubicBezTo>
                  <a:cubicBezTo>
                    <a:pt x="744" y="124"/>
                    <a:pt x="745" y="123"/>
                    <a:pt x="744" y="122"/>
                  </a:cubicBezTo>
                  <a:cubicBezTo>
                    <a:pt x="744" y="121"/>
                    <a:pt x="741" y="122"/>
                    <a:pt x="741" y="122"/>
                  </a:cubicBezTo>
                  <a:cubicBezTo>
                    <a:pt x="740" y="123"/>
                    <a:pt x="737" y="122"/>
                    <a:pt x="738" y="121"/>
                  </a:cubicBezTo>
                  <a:cubicBezTo>
                    <a:pt x="738" y="120"/>
                    <a:pt x="741" y="121"/>
                    <a:pt x="742" y="121"/>
                  </a:cubicBezTo>
                  <a:cubicBezTo>
                    <a:pt x="742" y="120"/>
                    <a:pt x="739" y="120"/>
                    <a:pt x="739" y="120"/>
                  </a:cubicBezTo>
                  <a:cubicBezTo>
                    <a:pt x="739" y="117"/>
                    <a:pt x="747" y="122"/>
                    <a:pt x="748" y="122"/>
                  </a:cubicBezTo>
                  <a:cubicBezTo>
                    <a:pt x="750" y="123"/>
                    <a:pt x="756" y="121"/>
                    <a:pt x="758" y="119"/>
                  </a:cubicBezTo>
                  <a:cubicBezTo>
                    <a:pt x="759" y="118"/>
                    <a:pt x="757" y="118"/>
                    <a:pt x="757" y="117"/>
                  </a:cubicBezTo>
                  <a:cubicBezTo>
                    <a:pt x="757" y="117"/>
                    <a:pt x="761" y="117"/>
                    <a:pt x="761" y="115"/>
                  </a:cubicBezTo>
                  <a:cubicBezTo>
                    <a:pt x="760" y="114"/>
                    <a:pt x="758" y="113"/>
                    <a:pt x="759" y="112"/>
                  </a:cubicBezTo>
                  <a:cubicBezTo>
                    <a:pt x="759" y="111"/>
                    <a:pt x="761" y="109"/>
                    <a:pt x="761" y="109"/>
                  </a:cubicBezTo>
                  <a:cubicBezTo>
                    <a:pt x="762" y="109"/>
                    <a:pt x="766" y="110"/>
                    <a:pt x="766" y="109"/>
                  </a:cubicBezTo>
                  <a:cubicBezTo>
                    <a:pt x="765" y="110"/>
                    <a:pt x="762" y="111"/>
                    <a:pt x="763" y="112"/>
                  </a:cubicBezTo>
                  <a:cubicBezTo>
                    <a:pt x="764" y="113"/>
                    <a:pt x="765" y="114"/>
                    <a:pt x="765" y="114"/>
                  </a:cubicBezTo>
                  <a:cubicBezTo>
                    <a:pt x="765" y="115"/>
                    <a:pt x="764" y="116"/>
                    <a:pt x="765" y="116"/>
                  </a:cubicBezTo>
                  <a:cubicBezTo>
                    <a:pt x="767" y="116"/>
                    <a:pt x="769" y="115"/>
                    <a:pt x="771" y="115"/>
                  </a:cubicBezTo>
                  <a:cubicBezTo>
                    <a:pt x="773" y="115"/>
                    <a:pt x="775" y="115"/>
                    <a:pt x="777" y="116"/>
                  </a:cubicBezTo>
                  <a:cubicBezTo>
                    <a:pt x="778" y="117"/>
                    <a:pt x="778" y="117"/>
                    <a:pt x="778" y="119"/>
                  </a:cubicBezTo>
                  <a:cubicBezTo>
                    <a:pt x="778" y="120"/>
                    <a:pt x="782" y="121"/>
                    <a:pt x="783" y="121"/>
                  </a:cubicBezTo>
                  <a:cubicBezTo>
                    <a:pt x="784" y="122"/>
                    <a:pt x="790" y="126"/>
                    <a:pt x="791" y="124"/>
                  </a:cubicBezTo>
                  <a:cubicBezTo>
                    <a:pt x="790" y="127"/>
                    <a:pt x="796" y="124"/>
                    <a:pt x="796" y="124"/>
                  </a:cubicBezTo>
                  <a:cubicBezTo>
                    <a:pt x="796" y="123"/>
                    <a:pt x="792" y="123"/>
                    <a:pt x="793" y="122"/>
                  </a:cubicBezTo>
                  <a:cubicBezTo>
                    <a:pt x="793" y="120"/>
                    <a:pt x="796" y="122"/>
                    <a:pt x="796" y="122"/>
                  </a:cubicBezTo>
                  <a:cubicBezTo>
                    <a:pt x="796" y="120"/>
                    <a:pt x="795" y="122"/>
                    <a:pt x="796" y="119"/>
                  </a:cubicBezTo>
                  <a:cubicBezTo>
                    <a:pt x="796" y="118"/>
                    <a:pt x="796" y="117"/>
                    <a:pt x="796" y="116"/>
                  </a:cubicBezTo>
                  <a:cubicBezTo>
                    <a:pt x="795" y="115"/>
                    <a:pt x="794" y="115"/>
                    <a:pt x="794" y="114"/>
                  </a:cubicBezTo>
                  <a:cubicBezTo>
                    <a:pt x="794" y="114"/>
                    <a:pt x="801" y="116"/>
                    <a:pt x="802" y="115"/>
                  </a:cubicBezTo>
                  <a:cubicBezTo>
                    <a:pt x="802" y="115"/>
                    <a:pt x="801" y="114"/>
                    <a:pt x="800" y="114"/>
                  </a:cubicBezTo>
                  <a:cubicBezTo>
                    <a:pt x="801" y="114"/>
                    <a:pt x="804" y="115"/>
                    <a:pt x="805" y="114"/>
                  </a:cubicBezTo>
                  <a:cubicBezTo>
                    <a:pt x="805" y="113"/>
                    <a:pt x="805" y="112"/>
                    <a:pt x="806" y="111"/>
                  </a:cubicBezTo>
                  <a:cubicBezTo>
                    <a:pt x="806" y="111"/>
                    <a:pt x="809" y="111"/>
                    <a:pt x="809" y="111"/>
                  </a:cubicBezTo>
                  <a:cubicBezTo>
                    <a:pt x="809" y="111"/>
                    <a:pt x="808" y="111"/>
                    <a:pt x="808" y="111"/>
                  </a:cubicBezTo>
                  <a:cubicBezTo>
                    <a:pt x="807" y="110"/>
                    <a:pt x="810" y="111"/>
                    <a:pt x="808" y="111"/>
                  </a:cubicBezTo>
                  <a:close/>
                  <a:moveTo>
                    <a:pt x="405" y="192"/>
                  </a:moveTo>
                  <a:cubicBezTo>
                    <a:pt x="404" y="195"/>
                    <a:pt x="404" y="198"/>
                    <a:pt x="403" y="201"/>
                  </a:cubicBezTo>
                  <a:cubicBezTo>
                    <a:pt x="402" y="203"/>
                    <a:pt x="399" y="202"/>
                    <a:pt x="399" y="204"/>
                  </a:cubicBezTo>
                  <a:cubicBezTo>
                    <a:pt x="399" y="204"/>
                    <a:pt x="401" y="204"/>
                    <a:pt x="402" y="204"/>
                  </a:cubicBezTo>
                  <a:cubicBezTo>
                    <a:pt x="402" y="204"/>
                    <a:pt x="393" y="210"/>
                    <a:pt x="392" y="210"/>
                  </a:cubicBezTo>
                  <a:cubicBezTo>
                    <a:pt x="391" y="211"/>
                    <a:pt x="390" y="212"/>
                    <a:pt x="388" y="212"/>
                  </a:cubicBezTo>
                  <a:cubicBezTo>
                    <a:pt x="387" y="213"/>
                    <a:pt x="386" y="215"/>
                    <a:pt x="385" y="216"/>
                  </a:cubicBezTo>
                  <a:cubicBezTo>
                    <a:pt x="384" y="217"/>
                    <a:pt x="377" y="219"/>
                    <a:pt x="376" y="217"/>
                  </a:cubicBezTo>
                  <a:cubicBezTo>
                    <a:pt x="376" y="216"/>
                    <a:pt x="383" y="214"/>
                    <a:pt x="384" y="213"/>
                  </a:cubicBezTo>
                  <a:cubicBezTo>
                    <a:pt x="387" y="211"/>
                    <a:pt x="390" y="208"/>
                    <a:pt x="393" y="206"/>
                  </a:cubicBezTo>
                  <a:cubicBezTo>
                    <a:pt x="395" y="205"/>
                    <a:pt x="395" y="202"/>
                    <a:pt x="397" y="201"/>
                  </a:cubicBezTo>
                  <a:cubicBezTo>
                    <a:pt x="399" y="198"/>
                    <a:pt x="401" y="195"/>
                    <a:pt x="402" y="192"/>
                  </a:cubicBezTo>
                  <a:cubicBezTo>
                    <a:pt x="402" y="190"/>
                    <a:pt x="402" y="190"/>
                    <a:pt x="404" y="189"/>
                  </a:cubicBezTo>
                  <a:cubicBezTo>
                    <a:pt x="406" y="188"/>
                    <a:pt x="405" y="191"/>
                    <a:pt x="405" y="192"/>
                  </a:cubicBezTo>
                  <a:cubicBezTo>
                    <a:pt x="404" y="193"/>
                    <a:pt x="405" y="190"/>
                    <a:pt x="405" y="192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724" name="Freeform 721">
              <a:extLst>
                <a:ext uri="{FF2B5EF4-FFF2-40B4-BE49-F238E27FC236}">
                  <a16:creationId xmlns:a16="http://schemas.microsoft.com/office/drawing/2014/main" id="{DF3C7634-316B-7E47-AE82-4D40AA41DB1A}"/>
                </a:ext>
              </a:extLst>
            </p:cNvPr>
            <p:cNvSpPr>
              <a:spLocks/>
            </p:cNvSpPr>
            <p:nvPr/>
          </p:nvSpPr>
          <p:spPr bwMode="auto">
            <a:xfrm>
              <a:off x="5913795" y="3120833"/>
              <a:ext cx="51751" cy="110589"/>
            </a:xfrm>
            <a:custGeom>
              <a:avLst/>
              <a:gdLst>
                <a:gd name="T0" fmla="*/ 13 w 15"/>
                <a:gd name="T1" fmla="*/ 26 h 32"/>
                <a:gd name="T2" fmla="*/ 10 w 15"/>
                <a:gd name="T3" fmla="*/ 13 h 32"/>
                <a:gd name="T4" fmla="*/ 9 w 15"/>
                <a:gd name="T5" fmla="*/ 4 h 32"/>
                <a:gd name="T6" fmla="*/ 9 w 15"/>
                <a:gd name="T7" fmla="*/ 1 h 32"/>
                <a:gd name="T8" fmla="*/ 6 w 15"/>
                <a:gd name="T9" fmla="*/ 0 h 32"/>
                <a:gd name="T10" fmla="*/ 7 w 15"/>
                <a:gd name="T11" fmla="*/ 3 h 32"/>
                <a:gd name="T12" fmla="*/ 6 w 15"/>
                <a:gd name="T13" fmla="*/ 5 h 32"/>
                <a:gd name="T14" fmla="*/ 4 w 15"/>
                <a:gd name="T15" fmla="*/ 7 h 32"/>
                <a:gd name="T16" fmla="*/ 4 w 15"/>
                <a:gd name="T17" fmla="*/ 9 h 32"/>
                <a:gd name="T18" fmla="*/ 2 w 15"/>
                <a:gd name="T19" fmla="*/ 14 h 32"/>
                <a:gd name="T20" fmla="*/ 5 w 15"/>
                <a:gd name="T21" fmla="*/ 20 h 32"/>
                <a:gd name="T22" fmla="*/ 6 w 15"/>
                <a:gd name="T23" fmla="*/ 32 h 32"/>
                <a:gd name="T24" fmla="*/ 15 w 15"/>
                <a:gd name="T25" fmla="*/ 32 h 32"/>
                <a:gd name="T26" fmla="*/ 13 w 15"/>
                <a:gd name="T27" fmla="*/ 26 h 32"/>
                <a:gd name="T28" fmla="*/ 13 w 15"/>
                <a:gd name="T29" fmla="*/ 26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5" h="32">
                  <a:moveTo>
                    <a:pt x="13" y="26"/>
                  </a:moveTo>
                  <a:cubicBezTo>
                    <a:pt x="13" y="22"/>
                    <a:pt x="9" y="17"/>
                    <a:pt x="10" y="13"/>
                  </a:cubicBezTo>
                  <a:cubicBezTo>
                    <a:pt x="11" y="10"/>
                    <a:pt x="10" y="7"/>
                    <a:pt x="9" y="4"/>
                  </a:cubicBezTo>
                  <a:cubicBezTo>
                    <a:pt x="9" y="3"/>
                    <a:pt x="9" y="2"/>
                    <a:pt x="9" y="1"/>
                  </a:cubicBezTo>
                  <a:cubicBezTo>
                    <a:pt x="9" y="0"/>
                    <a:pt x="6" y="0"/>
                    <a:pt x="6" y="0"/>
                  </a:cubicBezTo>
                  <a:cubicBezTo>
                    <a:pt x="6" y="1"/>
                    <a:pt x="7" y="2"/>
                    <a:pt x="7" y="3"/>
                  </a:cubicBezTo>
                  <a:cubicBezTo>
                    <a:pt x="8" y="4"/>
                    <a:pt x="7" y="5"/>
                    <a:pt x="6" y="5"/>
                  </a:cubicBezTo>
                  <a:cubicBezTo>
                    <a:pt x="5" y="6"/>
                    <a:pt x="4" y="5"/>
                    <a:pt x="4" y="7"/>
                  </a:cubicBezTo>
                  <a:cubicBezTo>
                    <a:pt x="4" y="8"/>
                    <a:pt x="4" y="8"/>
                    <a:pt x="4" y="9"/>
                  </a:cubicBezTo>
                  <a:cubicBezTo>
                    <a:pt x="3" y="11"/>
                    <a:pt x="3" y="13"/>
                    <a:pt x="2" y="14"/>
                  </a:cubicBezTo>
                  <a:cubicBezTo>
                    <a:pt x="0" y="15"/>
                    <a:pt x="4" y="18"/>
                    <a:pt x="5" y="20"/>
                  </a:cubicBezTo>
                  <a:cubicBezTo>
                    <a:pt x="6" y="22"/>
                    <a:pt x="4" y="32"/>
                    <a:pt x="6" y="32"/>
                  </a:cubicBezTo>
                  <a:cubicBezTo>
                    <a:pt x="9" y="32"/>
                    <a:pt x="12" y="32"/>
                    <a:pt x="15" y="32"/>
                  </a:cubicBezTo>
                  <a:cubicBezTo>
                    <a:pt x="15" y="30"/>
                    <a:pt x="14" y="28"/>
                    <a:pt x="13" y="26"/>
                  </a:cubicBezTo>
                  <a:cubicBezTo>
                    <a:pt x="13" y="24"/>
                    <a:pt x="13" y="27"/>
                    <a:pt x="13" y="26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725" name="Freeform 722">
              <a:extLst>
                <a:ext uri="{FF2B5EF4-FFF2-40B4-BE49-F238E27FC236}">
                  <a16:creationId xmlns:a16="http://schemas.microsoft.com/office/drawing/2014/main" id="{B8BB8423-5478-634F-ABB8-474C1842EE00}"/>
                </a:ext>
              </a:extLst>
            </p:cNvPr>
            <p:cNvSpPr>
              <a:spLocks/>
            </p:cNvSpPr>
            <p:nvPr/>
          </p:nvSpPr>
          <p:spPr bwMode="auto">
            <a:xfrm>
              <a:off x="5924380" y="3227890"/>
              <a:ext cx="51751" cy="79999"/>
            </a:xfrm>
            <a:custGeom>
              <a:avLst/>
              <a:gdLst>
                <a:gd name="T0" fmla="*/ 12 w 15"/>
                <a:gd name="T1" fmla="*/ 1 h 23"/>
                <a:gd name="T2" fmla="*/ 7 w 15"/>
                <a:gd name="T3" fmla="*/ 1 h 23"/>
                <a:gd name="T4" fmla="*/ 2 w 15"/>
                <a:gd name="T5" fmla="*/ 2 h 23"/>
                <a:gd name="T6" fmla="*/ 1 w 15"/>
                <a:gd name="T7" fmla="*/ 7 h 23"/>
                <a:gd name="T8" fmla="*/ 2 w 15"/>
                <a:gd name="T9" fmla="*/ 11 h 23"/>
                <a:gd name="T10" fmla="*/ 1 w 15"/>
                <a:gd name="T11" fmla="*/ 23 h 23"/>
                <a:gd name="T12" fmla="*/ 4 w 15"/>
                <a:gd name="T13" fmla="*/ 20 h 23"/>
                <a:gd name="T14" fmla="*/ 7 w 15"/>
                <a:gd name="T15" fmla="*/ 20 h 23"/>
                <a:gd name="T16" fmla="*/ 9 w 15"/>
                <a:gd name="T17" fmla="*/ 23 h 23"/>
                <a:gd name="T18" fmla="*/ 9 w 15"/>
                <a:gd name="T19" fmla="*/ 20 h 23"/>
                <a:gd name="T20" fmla="*/ 6 w 15"/>
                <a:gd name="T21" fmla="*/ 16 h 23"/>
                <a:gd name="T22" fmla="*/ 4 w 15"/>
                <a:gd name="T23" fmla="*/ 7 h 23"/>
                <a:gd name="T24" fmla="*/ 9 w 15"/>
                <a:gd name="T25" fmla="*/ 3 h 23"/>
                <a:gd name="T26" fmla="*/ 15 w 15"/>
                <a:gd name="T27" fmla="*/ 6 h 23"/>
                <a:gd name="T28" fmla="*/ 12 w 15"/>
                <a:gd name="T29" fmla="*/ 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5" h="23">
                  <a:moveTo>
                    <a:pt x="12" y="1"/>
                  </a:moveTo>
                  <a:cubicBezTo>
                    <a:pt x="11" y="1"/>
                    <a:pt x="9" y="1"/>
                    <a:pt x="7" y="1"/>
                  </a:cubicBezTo>
                  <a:cubicBezTo>
                    <a:pt x="5" y="1"/>
                    <a:pt x="3" y="0"/>
                    <a:pt x="2" y="2"/>
                  </a:cubicBezTo>
                  <a:cubicBezTo>
                    <a:pt x="2" y="4"/>
                    <a:pt x="1" y="5"/>
                    <a:pt x="1" y="7"/>
                  </a:cubicBezTo>
                  <a:cubicBezTo>
                    <a:pt x="1" y="8"/>
                    <a:pt x="2" y="9"/>
                    <a:pt x="2" y="11"/>
                  </a:cubicBezTo>
                  <a:cubicBezTo>
                    <a:pt x="2" y="12"/>
                    <a:pt x="0" y="23"/>
                    <a:pt x="1" y="23"/>
                  </a:cubicBezTo>
                  <a:cubicBezTo>
                    <a:pt x="3" y="22"/>
                    <a:pt x="1" y="19"/>
                    <a:pt x="4" y="20"/>
                  </a:cubicBezTo>
                  <a:cubicBezTo>
                    <a:pt x="5" y="20"/>
                    <a:pt x="7" y="19"/>
                    <a:pt x="7" y="20"/>
                  </a:cubicBezTo>
                  <a:cubicBezTo>
                    <a:pt x="8" y="20"/>
                    <a:pt x="8" y="23"/>
                    <a:pt x="9" y="23"/>
                  </a:cubicBezTo>
                  <a:cubicBezTo>
                    <a:pt x="9" y="23"/>
                    <a:pt x="9" y="20"/>
                    <a:pt x="9" y="20"/>
                  </a:cubicBezTo>
                  <a:cubicBezTo>
                    <a:pt x="9" y="18"/>
                    <a:pt x="7" y="17"/>
                    <a:pt x="6" y="16"/>
                  </a:cubicBezTo>
                  <a:cubicBezTo>
                    <a:pt x="5" y="14"/>
                    <a:pt x="2" y="9"/>
                    <a:pt x="4" y="7"/>
                  </a:cubicBezTo>
                  <a:cubicBezTo>
                    <a:pt x="7" y="5"/>
                    <a:pt x="6" y="4"/>
                    <a:pt x="9" y="3"/>
                  </a:cubicBezTo>
                  <a:cubicBezTo>
                    <a:pt x="11" y="2"/>
                    <a:pt x="14" y="4"/>
                    <a:pt x="15" y="6"/>
                  </a:cubicBezTo>
                  <a:cubicBezTo>
                    <a:pt x="14" y="4"/>
                    <a:pt x="13" y="2"/>
                    <a:pt x="12" y="1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726" name="Freeform 723">
              <a:extLst>
                <a:ext uri="{FF2B5EF4-FFF2-40B4-BE49-F238E27FC236}">
                  <a16:creationId xmlns:a16="http://schemas.microsoft.com/office/drawing/2014/main" id="{9DA1A2AA-2304-A148-AC19-36F518851448}"/>
                </a:ext>
              </a:extLst>
            </p:cNvPr>
            <p:cNvSpPr>
              <a:spLocks/>
            </p:cNvSpPr>
            <p:nvPr/>
          </p:nvSpPr>
          <p:spPr bwMode="auto">
            <a:xfrm>
              <a:off x="5651511" y="3463186"/>
              <a:ext cx="72922" cy="87059"/>
            </a:xfrm>
            <a:custGeom>
              <a:avLst/>
              <a:gdLst>
                <a:gd name="T0" fmla="*/ 5 w 21"/>
                <a:gd name="T1" fmla="*/ 1 h 25"/>
                <a:gd name="T2" fmla="*/ 4 w 21"/>
                <a:gd name="T3" fmla="*/ 7 h 25"/>
                <a:gd name="T4" fmla="*/ 1 w 21"/>
                <a:gd name="T5" fmla="*/ 9 h 25"/>
                <a:gd name="T6" fmla="*/ 3 w 21"/>
                <a:gd name="T7" fmla="*/ 11 h 25"/>
                <a:gd name="T8" fmla="*/ 2 w 21"/>
                <a:gd name="T9" fmla="*/ 14 h 25"/>
                <a:gd name="T10" fmla="*/ 3 w 21"/>
                <a:gd name="T11" fmla="*/ 16 h 25"/>
                <a:gd name="T12" fmla="*/ 1 w 21"/>
                <a:gd name="T13" fmla="*/ 20 h 25"/>
                <a:gd name="T14" fmla="*/ 3 w 21"/>
                <a:gd name="T15" fmla="*/ 21 h 25"/>
                <a:gd name="T16" fmla="*/ 0 w 21"/>
                <a:gd name="T17" fmla="*/ 24 h 25"/>
                <a:gd name="T18" fmla="*/ 2 w 21"/>
                <a:gd name="T19" fmla="*/ 23 h 25"/>
                <a:gd name="T20" fmla="*/ 3 w 21"/>
                <a:gd name="T21" fmla="*/ 24 h 25"/>
                <a:gd name="T22" fmla="*/ 6 w 21"/>
                <a:gd name="T23" fmla="*/ 22 h 25"/>
                <a:gd name="T24" fmla="*/ 8 w 21"/>
                <a:gd name="T25" fmla="*/ 22 h 25"/>
                <a:gd name="T26" fmla="*/ 9 w 21"/>
                <a:gd name="T27" fmla="*/ 22 h 25"/>
                <a:gd name="T28" fmla="*/ 12 w 21"/>
                <a:gd name="T29" fmla="*/ 21 h 25"/>
                <a:gd name="T30" fmla="*/ 14 w 21"/>
                <a:gd name="T31" fmla="*/ 20 h 25"/>
                <a:gd name="T32" fmla="*/ 17 w 21"/>
                <a:gd name="T33" fmla="*/ 18 h 25"/>
                <a:gd name="T34" fmla="*/ 20 w 21"/>
                <a:gd name="T35" fmla="*/ 20 h 25"/>
                <a:gd name="T36" fmla="*/ 19 w 21"/>
                <a:gd name="T37" fmla="*/ 16 h 25"/>
                <a:gd name="T38" fmla="*/ 17 w 21"/>
                <a:gd name="T39" fmla="*/ 12 h 25"/>
                <a:gd name="T40" fmla="*/ 12 w 21"/>
                <a:gd name="T41" fmla="*/ 0 h 25"/>
                <a:gd name="T42" fmla="*/ 5 w 21"/>
                <a:gd name="T43" fmla="*/ 1 h 25"/>
                <a:gd name="T44" fmla="*/ 5 w 21"/>
                <a:gd name="T45" fmla="*/ 1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1" h="25">
                  <a:moveTo>
                    <a:pt x="5" y="1"/>
                  </a:moveTo>
                  <a:cubicBezTo>
                    <a:pt x="3" y="2"/>
                    <a:pt x="2" y="6"/>
                    <a:pt x="4" y="7"/>
                  </a:cubicBezTo>
                  <a:cubicBezTo>
                    <a:pt x="7" y="10"/>
                    <a:pt x="2" y="9"/>
                    <a:pt x="1" y="9"/>
                  </a:cubicBezTo>
                  <a:cubicBezTo>
                    <a:pt x="1" y="9"/>
                    <a:pt x="3" y="11"/>
                    <a:pt x="3" y="11"/>
                  </a:cubicBezTo>
                  <a:cubicBezTo>
                    <a:pt x="3" y="13"/>
                    <a:pt x="3" y="13"/>
                    <a:pt x="2" y="14"/>
                  </a:cubicBezTo>
                  <a:cubicBezTo>
                    <a:pt x="2" y="14"/>
                    <a:pt x="3" y="15"/>
                    <a:pt x="3" y="16"/>
                  </a:cubicBezTo>
                  <a:cubicBezTo>
                    <a:pt x="2" y="17"/>
                    <a:pt x="1" y="20"/>
                    <a:pt x="1" y="20"/>
                  </a:cubicBezTo>
                  <a:cubicBezTo>
                    <a:pt x="1" y="20"/>
                    <a:pt x="3" y="20"/>
                    <a:pt x="3" y="21"/>
                  </a:cubicBezTo>
                  <a:cubicBezTo>
                    <a:pt x="3" y="21"/>
                    <a:pt x="0" y="23"/>
                    <a:pt x="0" y="24"/>
                  </a:cubicBezTo>
                  <a:cubicBezTo>
                    <a:pt x="0" y="24"/>
                    <a:pt x="1" y="23"/>
                    <a:pt x="2" y="23"/>
                  </a:cubicBezTo>
                  <a:cubicBezTo>
                    <a:pt x="2" y="23"/>
                    <a:pt x="2" y="25"/>
                    <a:pt x="3" y="24"/>
                  </a:cubicBezTo>
                  <a:cubicBezTo>
                    <a:pt x="3" y="23"/>
                    <a:pt x="5" y="22"/>
                    <a:pt x="6" y="22"/>
                  </a:cubicBezTo>
                  <a:cubicBezTo>
                    <a:pt x="7" y="21"/>
                    <a:pt x="6" y="25"/>
                    <a:pt x="8" y="22"/>
                  </a:cubicBezTo>
                  <a:cubicBezTo>
                    <a:pt x="9" y="20"/>
                    <a:pt x="8" y="21"/>
                    <a:pt x="9" y="22"/>
                  </a:cubicBezTo>
                  <a:cubicBezTo>
                    <a:pt x="9" y="22"/>
                    <a:pt x="12" y="21"/>
                    <a:pt x="12" y="21"/>
                  </a:cubicBezTo>
                  <a:cubicBezTo>
                    <a:pt x="14" y="21"/>
                    <a:pt x="13" y="20"/>
                    <a:pt x="14" y="20"/>
                  </a:cubicBezTo>
                  <a:cubicBezTo>
                    <a:pt x="16" y="20"/>
                    <a:pt x="16" y="19"/>
                    <a:pt x="17" y="18"/>
                  </a:cubicBezTo>
                  <a:cubicBezTo>
                    <a:pt x="18" y="16"/>
                    <a:pt x="19" y="19"/>
                    <a:pt x="20" y="20"/>
                  </a:cubicBezTo>
                  <a:cubicBezTo>
                    <a:pt x="21" y="20"/>
                    <a:pt x="19" y="16"/>
                    <a:pt x="19" y="16"/>
                  </a:cubicBezTo>
                  <a:cubicBezTo>
                    <a:pt x="18" y="15"/>
                    <a:pt x="17" y="14"/>
                    <a:pt x="17" y="12"/>
                  </a:cubicBezTo>
                  <a:cubicBezTo>
                    <a:pt x="17" y="7"/>
                    <a:pt x="14" y="4"/>
                    <a:pt x="12" y="0"/>
                  </a:cubicBezTo>
                  <a:cubicBezTo>
                    <a:pt x="10" y="2"/>
                    <a:pt x="8" y="1"/>
                    <a:pt x="5" y="1"/>
                  </a:cubicBezTo>
                  <a:cubicBezTo>
                    <a:pt x="5" y="2"/>
                    <a:pt x="6" y="1"/>
                    <a:pt x="5" y="1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727" name="Freeform 724">
              <a:extLst>
                <a:ext uri="{FF2B5EF4-FFF2-40B4-BE49-F238E27FC236}">
                  <a16:creationId xmlns:a16="http://schemas.microsoft.com/office/drawing/2014/main" id="{D63BC11C-29DE-3741-AA39-0E3BCD96445A}"/>
                </a:ext>
              </a:extLst>
            </p:cNvPr>
            <p:cNvSpPr>
              <a:spLocks/>
            </p:cNvSpPr>
            <p:nvPr/>
          </p:nvSpPr>
          <p:spPr bwMode="auto">
            <a:xfrm>
              <a:off x="5620931" y="3370244"/>
              <a:ext cx="110560" cy="107060"/>
            </a:xfrm>
            <a:custGeom>
              <a:avLst/>
              <a:gdLst>
                <a:gd name="T0" fmla="*/ 32 w 32"/>
                <a:gd name="T1" fmla="*/ 3 h 31"/>
                <a:gd name="T2" fmla="*/ 29 w 32"/>
                <a:gd name="T3" fmla="*/ 1 h 31"/>
                <a:gd name="T4" fmla="*/ 27 w 32"/>
                <a:gd name="T5" fmla="*/ 4 h 31"/>
                <a:gd name="T6" fmla="*/ 25 w 32"/>
                <a:gd name="T7" fmla="*/ 5 h 31"/>
                <a:gd name="T8" fmla="*/ 20 w 32"/>
                <a:gd name="T9" fmla="*/ 6 h 31"/>
                <a:gd name="T10" fmla="*/ 20 w 32"/>
                <a:gd name="T11" fmla="*/ 10 h 31"/>
                <a:gd name="T12" fmla="*/ 13 w 32"/>
                <a:gd name="T13" fmla="*/ 9 h 31"/>
                <a:gd name="T14" fmla="*/ 10 w 32"/>
                <a:gd name="T15" fmla="*/ 12 h 31"/>
                <a:gd name="T16" fmla="*/ 0 w 32"/>
                <a:gd name="T17" fmla="*/ 19 h 31"/>
                <a:gd name="T18" fmla="*/ 6 w 32"/>
                <a:gd name="T19" fmla="*/ 21 h 31"/>
                <a:gd name="T20" fmla="*/ 5 w 32"/>
                <a:gd name="T21" fmla="*/ 24 h 31"/>
                <a:gd name="T22" fmla="*/ 6 w 32"/>
                <a:gd name="T23" fmla="*/ 26 h 31"/>
                <a:gd name="T24" fmla="*/ 3 w 32"/>
                <a:gd name="T25" fmla="*/ 29 h 31"/>
                <a:gd name="T26" fmla="*/ 5 w 32"/>
                <a:gd name="T27" fmla="*/ 30 h 31"/>
                <a:gd name="T28" fmla="*/ 5 w 32"/>
                <a:gd name="T29" fmla="*/ 31 h 31"/>
                <a:gd name="T30" fmla="*/ 9 w 32"/>
                <a:gd name="T31" fmla="*/ 31 h 31"/>
                <a:gd name="T32" fmla="*/ 12 w 32"/>
                <a:gd name="T33" fmla="*/ 31 h 31"/>
                <a:gd name="T34" fmla="*/ 14 w 32"/>
                <a:gd name="T35" fmla="*/ 28 h 31"/>
                <a:gd name="T36" fmla="*/ 21 w 32"/>
                <a:gd name="T37" fmla="*/ 27 h 31"/>
                <a:gd name="T38" fmla="*/ 16 w 32"/>
                <a:gd name="T39" fmla="*/ 22 h 31"/>
                <a:gd name="T40" fmla="*/ 20 w 32"/>
                <a:gd name="T41" fmla="*/ 19 h 31"/>
                <a:gd name="T42" fmla="*/ 27 w 32"/>
                <a:gd name="T43" fmla="*/ 14 h 31"/>
                <a:gd name="T44" fmla="*/ 27 w 32"/>
                <a:gd name="T45" fmla="*/ 8 h 31"/>
                <a:gd name="T46" fmla="*/ 32 w 32"/>
                <a:gd name="T47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32" h="31">
                  <a:moveTo>
                    <a:pt x="32" y="3"/>
                  </a:moveTo>
                  <a:cubicBezTo>
                    <a:pt x="31" y="2"/>
                    <a:pt x="30" y="0"/>
                    <a:pt x="29" y="1"/>
                  </a:cubicBezTo>
                  <a:cubicBezTo>
                    <a:pt x="28" y="1"/>
                    <a:pt x="28" y="3"/>
                    <a:pt x="27" y="4"/>
                  </a:cubicBezTo>
                  <a:cubicBezTo>
                    <a:pt x="27" y="4"/>
                    <a:pt x="26" y="3"/>
                    <a:pt x="25" y="5"/>
                  </a:cubicBezTo>
                  <a:cubicBezTo>
                    <a:pt x="24" y="6"/>
                    <a:pt x="22" y="6"/>
                    <a:pt x="20" y="6"/>
                  </a:cubicBezTo>
                  <a:cubicBezTo>
                    <a:pt x="18" y="7"/>
                    <a:pt x="22" y="9"/>
                    <a:pt x="20" y="10"/>
                  </a:cubicBezTo>
                  <a:cubicBezTo>
                    <a:pt x="17" y="11"/>
                    <a:pt x="16" y="9"/>
                    <a:pt x="13" y="9"/>
                  </a:cubicBezTo>
                  <a:cubicBezTo>
                    <a:pt x="12" y="8"/>
                    <a:pt x="10" y="11"/>
                    <a:pt x="10" y="12"/>
                  </a:cubicBezTo>
                  <a:cubicBezTo>
                    <a:pt x="7" y="15"/>
                    <a:pt x="1" y="15"/>
                    <a:pt x="0" y="19"/>
                  </a:cubicBezTo>
                  <a:cubicBezTo>
                    <a:pt x="0" y="19"/>
                    <a:pt x="6" y="21"/>
                    <a:pt x="6" y="21"/>
                  </a:cubicBezTo>
                  <a:cubicBezTo>
                    <a:pt x="6" y="22"/>
                    <a:pt x="5" y="24"/>
                    <a:pt x="5" y="24"/>
                  </a:cubicBezTo>
                  <a:cubicBezTo>
                    <a:pt x="5" y="26"/>
                    <a:pt x="6" y="25"/>
                    <a:pt x="6" y="26"/>
                  </a:cubicBezTo>
                  <a:cubicBezTo>
                    <a:pt x="6" y="25"/>
                    <a:pt x="2" y="28"/>
                    <a:pt x="3" y="29"/>
                  </a:cubicBezTo>
                  <a:cubicBezTo>
                    <a:pt x="3" y="29"/>
                    <a:pt x="5" y="30"/>
                    <a:pt x="5" y="30"/>
                  </a:cubicBezTo>
                  <a:cubicBezTo>
                    <a:pt x="6" y="30"/>
                    <a:pt x="5" y="30"/>
                    <a:pt x="5" y="31"/>
                  </a:cubicBezTo>
                  <a:cubicBezTo>
                    <a:pt x="5" y="30"/>
                    <a:pt x="9" y="30"/>
                    <a:pt x="9" y="31"/>
                  </a:cubicBezTo>
                  <a:cubicBezTo>
                    <a:pt x="10" y="31"/>
                    <a:pt x="11" y="31"/>
                    <a:pt x="12" y="31"/>
                  </a:cubicBezTo>
                  <a:cubicBezTo>
                    <a:pt x="12" y="31"/>
                    <a:pt x="13" y="29"/>
                    <a:pt x="14" y="28"/>
                  </a:cubicBezTo>
                  <a:cubicBezTo>
                    <a:pt x="17" y="28"/>
                    <a:pt x="19" y="29"/>
                    <a:pt x="21" y="27"/>
                  </a:cubicBezTo>
                  <a:cubicBezTo>
                    <a:pt x="21" y="25"/>
                    <a:pt x="16" y="23"/>
                    <a:pt x="16" y="22"/>
                  </a:cubicBezTo>
                  <a:cubicBezTo>
                    <a:pt x="17" y="21"/>
                    <a:pt x="18" y="20"/>
                    <a:pt x="20" y="19"/>
                  </a:cubicBezTo>
                  <a:cubicBezTo>
                    <a:pt x="22" y="17"/>
                    <a:pt x="24" y="15"/>
                    <a:pt x="27" y="14"/>
                  </a:cubicBezTo>
                  <a:cubicBezTo>
                    <a:pt x="29" y="12"/>
                    <a:pt x="26" y="9"/>
                    <a:pt x="27" y="8"/>
                  </a:cubicBezTo>
                  <a:cubicBezTo>
                    <a:pt x="29" y="6"/>
                    <a:pt x="30" y="4"/>
                    <a:pt x="32" y="3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728" name="Freeform 725">
              <a:extLst>
                <a:ext uri="{FF2B5EF4-FFF2-40B4-BE49-F238E27FC236}">
                  <a16:creationId xmlns:a16="http://schemas.microsoft.com/office/drawing/2014/main" id="{2D88B035-37D8-8544-A7A2-AEE1A9A2D3D1}"/>
                </a:ext>
              </a:extLst>
            </p:cNvPr>
            <p:cNvSpPr>
              <a:spLocks/>
            </p:cNvSpPr>
            <p:nvPr/>
          </p:nvSpPr>
          <p:spPr bwMode="auto">
            <a:xfrm>
              <a:off x="3334465" y="3097302"/>
              <a:ext cx="82332" cy="85882"/>
            </a:xfrm>
            <a:custGeom>
              <a:avLst/>
              <a:gdLst>
                <a:gd name="T0" fmla="*/ 21 w 24"/>
                <a:gd name="T1" fmla="*/ 8 h 25"/>
                <a:gd name="T2" fmla="*/ 18 w 24"/>
                <a:gd name="T3" fmla="*/ 5 h 25"/>
                <a:gd name="T4" fmla="*/ 15 w 24"/>
                <a:gd name="T5" fmla="*/ 6 h 25"/>
                <a:gd name="T6" fmla="*/ 16 w 24"/>
                <a:gd name="T7" fmla="*/ 1 h 25"/>
                <a:gd name="T8" fmla="*/ 10 w 24"/>
                <a:gd name="T9" fmla="*/ 1 h 25"/>
                <a:gd name="T10" fmla="*/ 10 w 24"/>
                <a:gd name="T11" fmla="*/ 2 h 25"/>
                <a:gd name="T12" fmla="*/ 9 w 24"/>
                <a:gd name="T13" fmla="*/ 3 h 25"/>
                <a:gd name="T14" fmla="*/ 11 w 24"/>
                <a:gd name="T15" fmla="*/ 4 h 25"/>
                <a:gd name="T16" fmla="*/ 9 w 24"/>
                <a:gd name="T17" fmla="*/ 5 h 25"/>
                <a:gd name="T18" fmla="*/ 2 w 24"/>
                <a:gd name="T19" fmla="*/ 6 h 25"/>
                <a:gd name="T20" fmla="*/ 3 w 24"/>
                <a:gd name="T21" fmla="*/ 7 h 25"/>
                <a:gd name="T22" fmla="*/ 2 w 24"/>
                <a:gd name="T23" fmla="*/ 8 h 25"/>
                <a:gd name="T24" fmla="*/ 2 w 24"/>
                <a:gd name="T25" fmla="*/ 8 h 25"/>
                <a:gd name="T26" fmla="*/ 1 w 24"/>
                <a:gd name="T27" fmla="*/ 8 h 25"/>
                <a:gd name="T28" fmla="*/ 3 w 24"/>
                <a:gd name="T29" fmla="*/ 10 h 25"/>
                <a:gd name="T30" fmla="*/ 6 w 24"/>
                <a:gd name="T31" fmla="*/ 13 h 25"/>
                <a:gd name="T32" fmla="*/ 5 w 24"/>
                <a:gd name="T33" fmla="*/ 17 h 25"/>
                <a:gd name="T34" fmla="*/ 1 w 24"/>
                <a:gd name="T35" fmla="*/ 20 h 25"/>
                <a:gd name="T36" fmla="*/ 3 w 24"/>
                <a:gd name="T37" fmla="*/ 20 h 25"/>
                <a:gd name="T38" fmla="*/ 0 w 24"/>
                <a:gd name="T39" fmla="*/ 22 h 25"/>
                <a:gd name="T40" fmla="*/ 3 w 24"/>
                <a:gd name="T41" fmla="*/ 21 h 25"/>
                <a:gd name="T42" fmla="*/ 2 w 24"/>
                <a:gd name="T43" fmla="*/ 24 h 25"/>
                <a:gd name="T44" fmla="*/ 4 w 24"/>
                <a:gd name="T45" fmla="*/ 23 h 25"/>
                <a:gd name="T46" fmla="*/ 4 w 24"/>
                <a:gd name="T47" fmla="*/ 25 h 25"/>
                <a:gd name="T48" fmla="*/ 8 w 24"/>
                <a:gd name="T49" fmla="*/ 24 h 25"/>
                <a:gd name="T50" fmla="*/ 17 w 24"/>
                <a:gd name="T51" fmla="*/ 20 h 25"/>
                <a:gd name="T52" fmla="*/ 22 w 24"/>
                <a:gd name="T53" fmla="*/ 16 h 25"/>
                <a:gd name="T54" fmla="*/ 21 w 24"/>
                <a:gd name="T55" fmla="*/ 8 h 25"/>
                <a:gd name="T56" fmla="*/ 21 w 24"/>
                <a:gd name="T57" fmla="*/ 8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4" h="25">
                  <a:moveTo>
                    <a:pt x="21" y="8"/>
                  </a:moveTo>
                  <a:cubicBezTo>
                    <a:pt x="20" y="8"/>
                    <a:pt x="19" y="5"/>
                    <a:pt x="18" y="5"/>
                  </a:cubicBezTo>
                  <a:cubicBezTo>
                    <a:pt x="16" y="6"/>
                    <a:pt x="17" y="7"/>
                    <a:pt x="15" y="6"/>
                  </a:cubicBezTo>
                  <a:cubicBezTo>
                    <a:pt x="11" y="5"/>
                    <a:pt x="15" y="3"/>
                    <a:pt x="16" y="1"/>
                  </a:cubicBezTo>
                  <a:cubicBezTo>
                    <a:pt x="14" y="1"/>
                    <a:pt x="11" y="0"/>
                    <a:pt x="10" y="1"/>
                  </a:cubicBezTo>
                  <a:cubicBezTo>
                    <a:pt x="10" y="1"/>
                    <a:pt x="12" y="1"/>
                    <a:pt x="10" y="2"/>
                  </a:cubicBezTo>
                  <a:cubicBezTo>
                    <a:pt x="10" y="2"/>
                    <a:pt x="8" y="3"/>
                    <a:pt x="9" y="3"/>
                  </a:cubicBezTo>
                  <a:cubicBezTo>
                    <a:pt x="9" y="4"/>
                    <a:pt x="11" y="3"/>
                    <a:pt x="11" y="4"/>
                  </a:cubicBezTo>
                  <a:cubicBezTo>
                    <a:pt x="12" y="5"/>
                    <a:pt x="9" y="5"/>
                    <a:pt x="9" y="5"/>
                  </a:cubicBezTo>
                  <a:cubicBezTo>
                    <a:pt x="7" y="6"/>
                    <a:pt x="3" y="5"/>
                    <a:pt x="2" y="6"/>
                  </a:cubicBezTo>
                  <a:cubicBezTo>
                    <a:pt x="2" y="6"/>
                    <a:pt x="3" y="6"/>
                    <a:pt x="3" y="7"/>
                  </a:cubicBezTo>
                  <a:cubicBezTo>
                    <a:pt x="3" y="7"/>
                    <a:pt x="1" y="7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3" y="8"/>
                    <a:pt x="1" y="8"/>
                    <a:pt x="1" y="8"/>
                  </a:cubicBezTo>
                  <a:cubicBezTo>
                    <a:pt x="1" y="9"/>
                    <a:pt x="5" y="9"/>
                    <a:pt x="3" y="10"/>
                  </a:cubicBezTo>
                  <a:cubicBezTo>
                    <a:pt x="0" y="12"/>
                    <a:pt x="4" y="13"/>
                    <a:pt x="6" y="13"/>
                  </a:cubicBezTo>
                  <a:cubicBezTo>
                    <a:pt x="7" y="13"/>
                    <a:pt x="5" y="16"/>
                    <a:pt x="5" y="17"/>
                  </a:cubicBezTo>
                  <a:cubicBezTo>
                    <a:pt x="4" y="17"/>
                    <a:pt x="2" y="21"/>
                    <a:pt x="1" y="20"/>
                  </a:cubicBezTo>
                  <a:cubicBezTo>
                    <a:pt x="1" y="20"/>
                    <a:pt x="3" y="20"/>
                    <a:pt x="3" y="20"/>
                  </a:cubicBezTo>
                  <a:cubicBezTo>
                    <a:pt x="2" y="21"/>
                    <a:pt x="1" y="20"/>
                    <a:pt x="0" y="22"/>
                  </a:cubicBezTo>
                  <a:cubicBezTo>
                    <a:pt x="0" y="22"/>
                    <a:pt x="3" y="21"/>
                    <a:pt x="3" y="21"/>
                  </a:cubicBezTo>
                  <a:cubicBezTo>
                    <a:pt x="3" y="21"/>
                    <a:pt x="2" y="23"/>
                    <a:pt x="2" y="24"/>
                  </a:cubicBezTo>
                  <a:cubicBezTo>
                    <a:pt x="2" y="24"/>
                    <a:pt x="4" y="23"/>
                    <a:pt x="4" y="23"/>
                  </a:cubicBezTo>
                  <a:cubicBezTo>
                    <a:pt x="4" y="23"/>
                    <a:pt x="4" y="24"/>
                    <a:pt x="4" y="25"/>
                  </a:cubicBezTo>
                  <a:cubicBezTo>
                    <a:pt x="5" y="25"/>
                    <a:pt x="7" y="24"/>
                    <a:pt x="8" y="24"/>
                  </a:cubicBezTo>
                  <a:cubicBezTo>
                    <a:pt x="11" y="23"/>
                    <a:pt x="14" y="20"/>
                    <a:pt x="17" y="20"/>
                  </a:cubicBezTo>
                  <a:cubicBezTo>
                    <a:pt x="21" y="20"/>
                    <a:pt x="20" y="19"/>
                    <a:pt x="22" y="16"/>
                  </a:cubicBezTo>
                  <a:cubicBezTo>
                    <a:pt x="24" y="13"/>
                    <a:pt x="21" y="11"/>
                    <a:pt x="21" y="8"/>
                  </a:cubicBezTo>
                  <a:cubicBezTo>
                    <a:pt x="20" y="8"/>
                    <a:pt x="21" y="9"/>
                    <a:pt x="21" y="8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729" name="Freeform 726">
              <a:extLst>
                <a:ext uri="{FF2B5EF4-FFF2-40B4-BE49-F238E27FC236}">
                  <a16:creationId xmlns:a16="http://schemas.microsoft.com/office/drawing/2014/main" id="{8855695D-2BED-764E-A899-F60C20E61822}"/>
                </a:ext>
              </a:extLst>
            </p:cNvPr>
            <p:cNvSpPr>
              <a:spLocks/>
            </p:cNvSpPr>
            <p:nvPr/>
          </p:nvSpPr>
          <p:spPr bwMode="auto">
            <a:xfrm>
              <a:off x="3375630" y="3093774"/>
              <a:ext cx="55280" cy="34117"/>
            </a:xfrm>
            <a:custGeom>
              <a:avLst/>
              <a:gdLst>
                <a:gd name="T0" fmla="*/ 1 w 16"/>
                <a:gd name="T1" fmla="*/ 6 h 10"/>
                <a:gd name="T2" fmla="*/ 4 w 16"/>
                <a:gd name="T3" fmla="*/ 8 h 10"/>
                <a:gd name="T4" fmla="*/ 5 w 16"/>
                <a:gd name="T5" fmla="*/ 7 h 10"/>
                <a:gd name="T6" fmla="*/ 8 w 16"/>
                <a:gd name="T7" fmla="*/ 8 h 10"/>
                <a:gd name="T8" fmla="*/ 11 w 16"/>
                <a:gd name="T9" fmla="*/ 4 h 10"/>
                <a:gd name="T10" fmla="*/ 11 w 16"/>
                <a:gd name="T11" fmla="*/ 2 h 10"/>
                <a:gd name="T12" fmla="*/ 7 w 16"/>
                <a:gd name="T13" fmla="*/ 1 h 10"/>
                <a:gd name="T14" fmla="*/ 4 w 16"/>
                <a:gd name="T15" fmla="*/ 2 h 10"/>
                <a:gd name="T16" fmla="*/ 1 w 16"/>
                <a:gd name="T17" fmla="*/ 6 h 10"/>
                <a:gd name="T18" fmla="*/ 1 w 16"/>
                <a:gd name="T19" fmla="*/ 6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" h="10">
                  <a:moveTo>
                    <a:pt x="1" y="6"/>
                  </a:moveTo>
                  <a:cubicBezTo>
                    <a:pt x="0" y="7"/>
                    <a:pt x="3" y="8"/>
                    <a:pt x="4" y="8"/>
                  </a:cubicBezTo>
                  <a:cubicBezTo>
                    <a:pt x="4" y="8"/>
                    <a:pt x="5" y="7"/>
                    <a:pt x="5" y="7"/>
                  </a:cubicBezTo>
                  <a:cubicBezTo>
                    <a:pt x="6" y="6"/>
                    <a:pt x="7" y="7"/>
                    <a:pt x="8" y="8"/>
                  </a:cubicBezTo>
                  <a:cubicBezTo>
                    <a:pt x="10" y="10"/>
                    <a:pt x="16" y="5"/>
                    <a:pt x="11" y="4"/>
                  </a:cubicBezTo>
                  <a:cubicBezTo>
                    <a:pt x="12" y="4"/>
                    <a:pt x="11" y="2"/>
                    <a:pt x="11" y="2"/>
                  </a:cubicBezTo>
                  <a:cubicBezTo>
                    <a:pt x="10" y="0"/>
                    <a:pt x="9" y="0"/>
                    <a:pt x="7" y="1"/>
                  </a:cubicBezTo>
                  <a:cubicBezTo>
                    <a:pt x="6" y="1"/>
                    <a:pt x="4" y="1"/>
                    <a:pt x="4" y="2"/>
                  </a:cubicBezTo>
                  <a:cubicBezTo>
                    <a:pt x="3" y="3"/>
                    <a:pt x="1" y="4"/>
                    <a:pt x="1" y="6"/>
                  </a:cubicBezTo>
                  <a:cubicBezTo>
                    <a:pt x="1" y="6"/>
                    <a:pt x="1" y="5"/>
                    <a:pt x="1" y="6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730" name="Freeform 727">
              <a:extLst>
                <a:ext uri="{FF2B5EF4-FFF2-40B4-BE49-F238E27FC236}">
                  <a16:creationId xmlns:a16="http://schemas.microsoft.com/office/drawing/2014/main" id="{C8DC5704-9769-AD47-A73C-5DD434F6D240}"/>
                </a:ext>
              </a:extLst>
            </p:cNvPr>
            <p:cNvSpPr>
              <a:spLocks/>
            </p:cNvSpPr>
            <p:nvPr/>
          </p:nvSpPr>
          <p:spPr bwMode="auto">
            <a:xfrm>
              <a:off x="3355636" y="3352597"/>
              <a:ext cx="216414" cy="158824"/>
            </a:xfrm>
            <a:custGeom>
              <a:avLst/>
              <a:gdLst>
                <a:gd name="T0" fmla="*/ 58 w 63"/>
                <a:gd name="T1" fmla="*/ 8 h 46"/>
                <a:gd name="T2" fmla="*/ 52 w 63"/>
                <a:gd name="T3" fmla="*/ 6 h 46"/>
                <a:gd name="T4" fmla="*/ 49 w 63"/>
                <a:gd name="T5" fmla="*/ 6 h 46"/>
                <a:gd name="T6" fmla="*/ 45 w 63"/>
                <a:gd name="T7" fmla="*/ 6 h 46"/>
                <a:gd name="T8" fmla="*/ 40 w 63"/>
                <a:gd name="T9" fmla="*/ 4 h 46"/>
                <a:gd name="T10" fmla="*/ 38 w 63"/>
                <a:gd name="T11" fmla="*/ 2 h 46"/>
                <a:gd name="T12" fmla="*/ 35 w 63"/>
                <a:gd name="T13" fmla="*/ 2 h 46"/>
                <a:gd name="T14" fmla="*/ 31 w 63"/>
                <a:gd name="T15" fmla="*/ 2 h 46"/>
                <a:gd name="T16" fmla="*/ 27 w 63"/>
                <a:gd name="T17" fmla="*/ 2 h 46"/>
                <a:gd name="T18" fmla="*/ 17 w 63"/>
                <a:gd name="T19" fmla="*/ 1 h 46"/>
                <a:gd name="T20" fmla="*/ 8 w 63"/>
                <a:gd name="T21" fmla="*/ 0 h 46"/>
                <a:gd name="T22" fmla="*/ 2 w 63"/>
                <a:gd name="T23" fmla="*/ 3 h 46"/>
                <a:gd name="T24" fmla="*/ 2 w 63"/>
                <a:gd name="T25" fmla="*/ 6 h 46"/>
                <a:gd name="T26" fmla="*/ 2 w 63"/>
                <a:gd name="T27" fmla="*/ 11 h 46"/>
                <a:gd name="T28" fmla="*/ 5 w 63"/>
                <a:gd name="T29" fmla="*/ 10 h 46"/>
                <a:gd name="T30" fmla="*/ 7 w 63"/>
                <a:gd name="T31" fmla="*/ 12 h 46"/>
                <a:gd name="T32" fmla="*/ 12 w 63"/>
                <a:gd name="T33" fmla="*/ 11 h 46"/>
                <a:gd name="T34" fmla="*/ 14 w 63"/>
                <a:gd name="T35" fmla="*/ 14 h 46"/>
                <a:gd name="T36" fmla="*/ 13 w 63"/>
                <a:gd name="T37" fmla="*/ 20 h 46"/>
                <a:gd name="T38" fmla="*/ 12 w 63"/>
                <a:gd name="T39" fmla="*/ 25 h 46"/>
                <a:gd name="T40" fmla="*/ 12 w 63"/>
                <a:gd name="T41" fmla="*/ 28 h 46"/>
                <a:gd name="T42" fmla="*/ 10 w 63"/>
                <a:gd name="T43" fmla="*/ 33 h 46"/>
                <a:gd name="T44" fmla="*/ 10 w 63"/>
                <a:gd name="T45" fmla="*/ 38 h 46"/>
                <a:gd name="T46" fmla="*/ 17 w 63"/>
                <a:gd name="T47" fmla="*/ 44 h 46"/>
                <a:gd name="T48" fmla="*/ 20 w 63"/>
                <a:gd name="T49" fmla="*/ 45 h 46"/>
                <a:gd name="T50" fmla="*/ 21 w 63"/>
                <a:gd name="T51" fmla="*/ 43 h 46"/>
                <a:gd name="T52" fmla="*/ 24 w 63"/>
                <a:gd name="T53" fmla="*/ 42 h 46"/>
                <a:gd name="T54" fmla="*/ 36 w 63"/>
                <a:gd name="T55" fmla="*/ 41 h 46"/>
                <a:gd name="T56" fmla="*/ 39 w 63"/>
                <a:gd name="T57" fmla="*/ 38 h 46"/>
                <a:gd name="T58" fmla="*/ 43 w 63"/>
                <a:gd name="T59" fmla="*/ 35 h 46"/>
                <a:gd name="T60" fmla="*/ 47 w 63"/>
                <a:gd name="T61" fmla="*/ 30 h 46"/>
                <a:gd name="T62" fmla="*/ 45 w 63"/>
                <a:gd name="T63" fmla="*/ 26 h 46"/>
                <a:gd name="T64" fmla="*/ 48 w 63"/>
                <a:gd name="T65" fmla="*/ 21 h 46"/>
                <a:gd name="T66" fmla="*/ 50 w 63"/>
                <a:gd name="T67" fmla="*/ 19 h 46"/>
                <a:gd name="T68" fmla="*/ 51 w 63"/>
                <a:gd name="T69" fmla="*/ 17 h 46"/>
                <a:gd name="T70" fmla="*/ 60 w 63"/>
                <a:gd name="T71" fmla="*/ 13 h 46"/>
                <a:gd name="T72" fmla="*/ 63 w 63"/>
                <a:gd name="T73" fmla="*/ 9 h 46"/>
                <a:gd name="T74" fmla="*/ 58 w 63"/>
                <a:gd name="T75" fmla="*/ 8 h 46"/>
                <a:gd name="T76" fmla="*/ 58 w 63"/>
                <a:gd name="T77" fmla="*/ 8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63" h="46">
                  <a:moveTo>
                    <a:pt x="58" y="8"/>
                  </a:moveTo>
                  <a:cubicBezTo>
                    <a:pt x="55" y="8"/>
                    <a:pt x="54" y="7"/>
                    <a:pt x="52" y="6"/>
                  </a:cubicBezTo>
                  <a:cubicBezTo>
                    <a:pt x="51" y="5"/>
                    <a:pt x="50" y="6"/>
                    <a:pt x="49" y="6"/>
                  </a:cubicBezTo>
                  <a:cubicBezTo>
                    <a:pt x="48" y="6"/>
                    <a:pt x="46" y="6"/>
                    <a:pt x="45" y="6"/>
                  </a:cubicBezTo>
                  <a:cubicBezTo>
                    <a:pt x="43" y="5"/>
                    <a:pt x="41" y="4"/>
                    <a:pt x="40" y="4"/>
                  </a:cubicBezTo>
                  <a:cubicBezTo>
                    <a:pt x="39" y="3"/>
                    <a:pt x="39" y="3"/>
                    <a:pt x="38" y="2"/>
                  </a:cubicBezTo>
                  <a:cubicBezTo>
                    <a:pt x="37" y="3"/>
                    <a:pt x="36" y="2"/>
                    <a:pt x="35" y="2"/>
                  </a:cubicBezTo>
                  <a:cubicBezTo>
                    <a:pt x="33" y="1"/>
                    <a:pt x="32" y="2"/>
                    <a:pt x="31" y="2"/>
                  </a:cubicBezTo>
                  <a:cubicBezTo>
                    <a:pt x="29" y="2"/>
                    <a:pt x="28" y="2"/>
                    <a:pt x="27" y="2"/>
                  </a:cubicBezTo>
                  <a:cubicBezTo>
                    <a:pt x="24" y="2"/>
                    <a:pt x="21" y="1"/>
                    <a:pt x="17" y="1"/>
                  </a:cubicBezTo>
                  <a:cubicBezTo>
                    <a:pt x="15" y="1"/>
                    <a:pt x="11" y="0"/>
                    <a:pt x="8" y="0"/>
                  </a:cubicBezTo>
                  <a:cubicBezTo>
                    <a:pt x="7" y="1"/>
                    <a:pt x="4" y="2"/>
                    <a:pt x="2" y="3"/>
                  </a:cubicBezTo>
                  <a:cubicBezTo>
                    <a:pt x="0" y="4"/>
                    <a:pt x="1" y="5"/>
                    <a:pt x="2" y="6"/>
                  </a:cubicBezTo>
                  <a:cubicBezTo>
                    <a:pt x="2" y="8"/>
                    <a:pt x="2" y="9"/>
                    <a:pt x="2" y="11"/>
                  </a:cubicBezTo>
                  <a:cubicBezTo>
                    <a:pt x="3" y="11"/>
                    <a:pt x="5" y="10"/>
                    <a:pt x="5" y="10"/>
                  </a:cubicBezTo>
                  <a:cubicBezTo>
                    <a:pt x="6" y="10"/>
                    <a:pt x="5" y="12"/>
                    <a:pt x="7" y="12"/>
                  </a:cubicBezTo>
                  <a:cubicBezTo>
                    <a:pt x="9" y="12"/>
                    <a:pt x="10" y="11"/>
                    <a:pt x="12" y="11"/>
                  </a:cubicBezTo>
                  <a:cubicBezTo>
                    <a:pt x="14" y="10"/>
                    <a:pt x="16" y="13"/>
                    <a:pt x="14" y="14"/>
                  </a:cubicBezTo>
                  <a:cubicBezTo>
                    <a:pt x="12" y="16"/>
                    <a:pt x="13" y="17"/>
                    <a:pt x="13" y="20"/>
                  </a:cubicBezTo>
                  <a:cubicBezTo>
                    <a:pt x="12" y="21"/>
                    <a:pt x="13" y="24"/>
                    <a:pt x="12" y="25"/>
                  </a:cubicBezTo>
                  <a:cubicBezTo>
                    <a:pt x="9" y="25"/>
                    <a:pt x="10" y="26"/>
                    <a:pt x="12" y="28"/>
                  </a:cubicBezTo>
                  <a:cubicBezTo>
                    <a:pt x="13" y="29"/>
                    <a:pt x="10" y="31"/>
                    <a:pt x="10" y="33"/>
                  </a:cubicBezTo>
                  <a:cubicBezTo>
                    <a:pt x="12" y="35"/>
                    <a:pt x="10" y="36"/>
                    <a:pt x="10" y="38"/>
                  </a:cubicBezTo>
                  <a:cubicBezTo>
                    <a:pt x="13" y="37"/>
                    <a:pt x="15" y="42"/>
                    <a:pt x="17" y="44"/>
                  </a:cubicBezTo>
                  <a:cubicBezTo>
                    <a:pt x="17" y="45"/>
                    <a:pt x="19" y="46"/>
                    <a:pt x="20" y="45"/>
                  </a:cubicBezTo>
                  <a:cubicBezTo>
                    <a:pt x="20" y="45"/>
                    <a:pt x="21" y="44"/>
                    <a:pt x="21" y="43"/>
                  </a:cubicBezTo>
                  <a:cubicBezTo>
                    <a:pt x="22" y="43"/>
                    <a:pt x="24" y="42"/>
                    <a:pt x="24" y="42"/>
                  </a:cubicBezTo>
                  <a:cubicBezTo>
                    <a:pt x="28" y="41"/>
                    <a:pt x="32" y="42"/>
                    <a:pt x="36" y="41"/>
                  </a:cubicBezTo>
                  <a:cubicBezTo>
                    <a:pt x="37" y="40"/>
                    <a:pt x="37" y="39"/>
                    <a:pt x="39" y="38"/>
                  </a:cubicBezTo>
                  <a:cubicBezTo>
                    <a:pt x="41" y="37"/>
                    <a:pt x="42" y="36"/>
                    <a:pt x="43" y="35"/>
                  </a:cubicBezTo>
                  <a:cubicBezTo>
                    <a:pt x="44" y="32"/>
                    <a:pt x="45" y="31"/>
                    <a:pt x="47" y="30"/>
                  </a:cubicBezTo>
                  <a:cubicBezTo>
                    <a:pt x="48" y="29"/>
                    <a:pt x="46" y="27"/>
                    <a:pt x="45" y="26"/>
                  </a:cubicBezTo>
                  <a:cubicBezTo>
                    <a:pt x="45" y="25"/>
                    <a:pt x="47" y="22"/>
                    <a:pt x="48" y="21"/>
                  </a:cubicBezTo>
                  <a:cubicBezTo>
                    <a:pt x="48" y="21"/>
                    <a:pt x="49" y="20"/>
                    <a:pt x="50" y="19"/>
                  </a:cubicBezTo>
                  <a:cubicBezTo>
                    <a:pt x="50" y="19"/>
                    <a:pt x="50" y="17"/>
                    <a:pt x="51" y="17"/>
                  </a:cubicBezTo>
                  <a:cubicBezTo>
                    <a:pt x="54" y="15"/>
                    <a:pt x="57" y="14"/>
                    <a:pt x="60" y="13"/>
                  </a:cubicBezTo>
                  <a:cubicBezTo>
                    <a:pt x="61" y="12"/>
                    <a:pt x="63" y="11"/>
                    <a:pt x="63" y="9"/>
                  </a:cubicBezTo>
                  <a:cubicBezTo>
                    <a:pt x="62" y="7"/>
                    <a:pt x="60" y="9"/>
                    <a:pt x="58" y="8"/>
                  </a:cubicBezTo>
                  <a:cubicBezTo>
                    <a:pt x="55" y="8"/>
                    <a:pt x="60" y="9"/>
                    <a:pt x="58" y="8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731" name="Freeform 728">
              <a:extLst>
                <a:ext uri="{FF2B5EF4-FFF2-40B4-BE49-F238E27FC236}">
                  <a16:creationId xmlns:a16="http://schemas.microsoft.com/office/drawing/2014/main" id="{D5A215C3-E71C-994B-9CEA-E51947591354}"/>
                </a:ext>
              </a:extLst>
            </p:cNvPr>
            <p:cNvSpPr>
              <a:spLocks/>
            </p:cNvSpPr>
            <p:nvPr/>
          </p:nvSpPr>
          <p:spPr bwMode="auto">
            <a:xfrm>
              <a:off x="3355636" y="3386715"/>
              <a:ext cx="55280" cy="104707"/>
            </a:xfrm>
            <a:custGeom>
              <a:avLst/>
              <a:gdLst>
                <a:gd name="T0" fmla="*/ 11 w 16"/>
                <a:gd name="T1" fmla="*/ 25 h 30"/>
                <a:gd name="T2" fmla="*/ 11 w 16"/>
                <a:gd name="T3" fmla="*/ 21 h 30"/>
                <a:gd name="T4" fmla="*/ 10 w 16"/>
                <a:gd name="T5" fmla="*/ 16 h 30"/>
                <a:gd name="T6" fmla="*/ 12 w 16"/>
                <a:gd name="T7" fmla="*/ 14 h 30"/>
                <a:gd name="T8" fmla="*/ 13 w 16"/>
                <a:gd name="T9" fmla="*/ 9 h 30"/>
                <a:gd name="T10" fmla="*/ 14 w 16"/>
                <a:gd name="T11" fmla="*/ 4 h 30"/>
                <a:gd name="T12" fmla="*/ 12 w 16"/>
                <a:gd name="T13" fmla="*/ 1 h 30"/>
                <a:gd name="T14" fmla="*/ 7 w 16"/>
                <a:gd name="T15" fmla="*/ 2 h 30"/>
                <a:gd name="T16" fmla="*/ 5 w 16"/>
                <a:gd name="T17" fmla="*/ 0 h 30"/>
                <a:gd name="T18" fmla="*/ 4 w 16"/>
                <a:gd name="T19" fmla="*/ 0 h 30"/>
                <a:gd name="T20" fmla="*/ 3 w 16"/>
                <a:gd name="T21" fmla="*/ 4 h 30"/>
                <a:gd name="T22" fmla="*/ 3 w 16"/>
                <a:gd name="T23" fmla="*/ 8 h 30"/>
                <a:gd name="T24" fmla="*/ 2 w 16"/>
                <a:gd name="T25" fmla="*/ 13 h 30"/>
                <a:gd name="T26" fmla="*/ 0 w 16"/>
                <a:gd name="T27" fmla="*/ 20 h 30"/>
                <a:gd name="T28" fmla="*/ 2 w 16"/>
                <a:gd name="T29" fmla="*/ 22 h 30"/>
                <a:gd name="T30" fmla="*/ 2 w 16"/>
                <a:gd name="T31" fmla="*/ 28 h 30"/>
                <a:gd name="T32" fmla="*/ 6 w 16"/>
                <a:gd name="T33" fmla="*/ 30 h 30"/>
                <a:gd name="T34" fmla="*/ 11 w 16"/>
                <a:gd name="T35" fmla="*/ 25 h 30"/>
                <a:gd name="T36" fmla="*/ 11 w 16"/>
                <a:gd name="T37" fmla="*/ 25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6" h="30">
                  <a:moveTo>
                    <a:pt x="11" y="25"/>
                  </a:moveTo>
                  <a:cubicBezTo>
                    <a:pt x="12" y="23"/>
                    <a:pt x="10" y="22"/>
                    <a:pt x="11" y="21"/>
                  </a:cubicBezTo>
                  <a:cubicBezTo>
                    <a:pt x="12" y="18"/>
                    <a:pt x="12" y="18"/>
                    <a:pt x="10" y="16"/>
                  </a:cubicBezTo>
                  <a:cubicBezTo>
                    <a:pt x="9" y="14"/>
                    <a:pt x="11" y="15"/>
                    <a:pt x="12" y="14"/>
                  </a:cubicBezTo>
                  <a:cubicBezTo>
                    <a:pt x="13" y="13"/>
                    <a:pt x="13" y="10"/>
                    <a:pt x="13" y="9"/>
                  </a:cubicBezTo>
                  <a:cubicBezTo>
                    <a:pt x="13" y="6"/>
                    <a:pt x="12" y="6"/>
                    <a:pt x="14" y="4"/>
                  </a:cubicBezTo>
                  <a:cubicBezTo>
                    <a:pt x="16" y="3"/>
                    <a:pt x="14" y="0"/>
                    <a:pt x="12" y="1"/>
                  </a:cubicBezTo>
                  <a:cubicBezTo>
                    <a:pt x="10" y="1"/>
                    <a:pt x="9" y="2"/>
                    <a:pt x="7" y="2"/>
                  </a:cubicBezTo>
                  <a:cubicBezTo>
                    <a:pt x="5" y="2"/>
                    <a:pt x="6" y="0"/>
                    <a:pt x="5" y="0"/>
                  </a:cubicBezTo>
                  <a:cubicBezTo>
                    <a:pt x="6" y="0"/>
                    <a:pt x="3" y="0"/>
                    <a:pt x="4" y="0"/>
                  </a:cubicBezTo>
                  <a:cubicBezTo>
                    <a:pt x="2" y="1"/>
                    <a:pt x="3" y="2"/>
                    <a:pt x="3" y="4"/>
                  </a:cubicBezTo>
                  <a:cubicBezTo>
                    <a:pt x="3" y="5"/>
                    <a:pt x="3" y="7"/>
                    <a:pt x="3" y="8"/>
                  </a:cubicBezTo>
                  <a:cubicBezTo>
                    <a:pt x="2" y="10"/>
                    <a:pt x="2" y="12"/>
                    <a:pt x="2" y="13"/>
                  </a:cubicBezTo>
                  <a:cubicBezTo>
                    <a:pt x="1" y="16"/>
                    <a:pt x="0" y="17"/>
                    <a:pt x="0" y="20"/>
                  </a:cubicBezTo>
                  <a:cubicBezTo>
                    <a:pt x="1" y="21"/>
                    <a:pt x="2" y="20"/>
                    <a:pt x="2" y="22"/>
                  </a:cubicBezTo>
                  <a:cubicBezTo>
                    <a:pt x="3" y="23"/>
                    <a:pt x="2" y="26"/>
                    <a:pt x="2" y="28"/>
                  </a:cubicBezTo>
                  <a:cubicBezTo>
                    <a:pt x="2" y="30"/>
                    <a:pt x="4" y="30"/>
                    <a:pt x="6" y="30"/>
                  </a:cubicBezTo>
                  <a:cubicBezTo>
                    <a:pt x="10" y="30"/>
                    <a:pt x="9" y="27"/>
                    <a:pt x="11" y="25"/>
                  </a:cubicBezTo>
                  <a:cubicBezTo>
                    <a:pt x="12" y="23"/>
                    <a:pt x="10" y="26"/>
                    <a:pt x="11" y="25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732" name="Freeform 729">
              <a:extLst>
                <a:ext uri="{FF2B5EF4-FFF2-40B4-BE49-F238E27FC236}">
                  <a16:creationId xmlns:a16="http://schemas.microsoft.com/office/drawing/2014/main" id="{449A4072-F978-A249-BBFB-0DDC973865BF}"/>
                </a:ext>
              </a:extLst>
            </p:cNvPr>
            <p:cNvSpPr>
              <a:spLocks/>
            </p:cNvSpPr>
            <p:nvPr/>
          </p:nvSpPr>
          <p:spPr bwMode="auto">
            <a:xfrm>
              <a:off x="4021345" y="4333774"/>
              <a:ext cx="182306" cy="304707"/>
            </a:xfrm>
            <a:custGeom>
              <a:avLst/>
              <a:gdLst>
                <a:gd name="T0" fmla="*/ 52 w 53"/>
                <a:gd name="T1" fmla="*/ 23 h 88"/>
                <a:gd name="T2" fmla="*/ 50 w 53"/>
                <a:gd name="T3" fmla="*/ 3 h 88"/>
                <a:gd name="T4" fmla="*/ 46 w 53"/>
                <a:gd name="T5" fmla="*/ 3 h 88"/>
                <a:gd name="T6" fmla="*/ 41 w 53"/>
                <a:gd name="T7" fmla="*/ 6 h 88"/>
                <a:gd name="T8" fmla="*/ 38 w 53"/>
                <a:gd name="T9" fmla="*/ 7 h 88"/>
                <a:gd name="T10" fmla="*/ 32 w 53"/>
                <a:gd name="T11" fmla="*/ 7 h 88"/>
                <a:gd name="T12" fmla="*/ 28 w 53"/>
                <a:gd name="T13" fmla="*/ 7 h 88"/>
                <a:gd name="T14" fmla="*/ 23 w 53"/>
                <a:gd name="T15" fmla="*/ 7 h 88"/>
                <a:gd name="T16" fmla="*/ 24 w 53"/>
                <a:gd name="T17" fmla="*/ 18 h 88"/>
                <a:gd name="T18" fmla="*/ 25 w 53"/>
                <a:gd name="T19" fmla="*/ 20 h 88"/>
                <a:gd name="T20" fmla="*/ 27 w 53"/>
                <a:gd name="T21" fmla="*/ 22 h 88"/>
                <a:gd name="T22" fmla="*/ 27 w 53"/>
                <a:gd name="T23" fmla="*/ 28 h 88"/>
                <a:gd name="T24" fmla="*/ 25 w 53"/>
                <a:gd name="T25" fmla="*/ 31 h 88"/>
                <a:gd name="T26" fmla="*/ 24 w 53"/>
                <a:gd name="T27" fmla="*/ 35 h 88"/>
                <a:gd name="T28" fmla="*/ 20 w 53"/>
                <a:gd name="T29" fmla="*/ 31 h 88"/>
                <a:gd name="T30" fmla="*/ 21 w 53"/>
                <a:gd name="T31" fmla="*/ 25 h 88"/>
                <a:gd name="T32" fmla="*/ 16 w 53"/>
                <a:gd name="T33" fmla="*/ 22 h 88"/>
                <a:gd name="T34" fmla="*/ 13 w 53"/>
                <a:gd name="T35" fmla="*/ 20 h 88"/>
                <a:gd name="T36" fmla="*/ 2 w 53"/>
                <a:gd name="T37" fmla="*/ 24 h 88"/>
                <a:gd name="T38" fmla="*/ 0 w 53"/>
                <a:gd name="T39" fmla="*/ 26 h 88"/>
                <a:gd name="T40" fmla="*/ 1 w 53"/>
                <a:gd name="T41" fmla="*/ 30 h 88"/>
                <a:gd name="T42" fmla="*/ 12 w 53"/>
                <a:gd name="T43" fmla="*/ 35 h 88"/>
                <a:gd name="T44" fmla="*/ 13 w 53"/>
                <a:gd name="T45" fmla="*/ 44 h 88"/>
                <a:gd name="T46" fmla="*/ 12 w 53"/>
                <a:gd name="T47" fmla="*/ 52 h 88"/>
                <a:gd name="T48" fmla="*/ 6 w 53"/>
                <a:gd name="T49" fmla="*/ 62 h 88"/>
                <a:gd name="T50" fmla="*/ 6 w 53"/>
                <a:gd name="T51" fmla="*/ 69 h 88"/>
                <a:gd name="T52" fmla="*/ 8 w 53"/>
                <a:gd name="T53" fmla="*/ 78 h 88"/>
                <a:gd name="T54" fmla="*/ 9 w 53"/>
                <a:gd name="T55" fmla="*/ 87 h 88"/>
                <a:gd name="T56" fmla="*/ 12 w 53"/>
                <a:gd name="T57" fmla="*/ 86 h 88"/>
                <a:gd name="T58" fmla="*/ 13 w 53"/>
                <a:gd name="T59" fmla="*/ 83 h 88"/>
                <a:gd name="T60" fmla="*/ 11 w 53"/>
                <a:gd name="T61" fmla="*/ 83 h 88"/>
                <a:gd name="T62" fmla="*/ 16 w 53"/>
                <a:gd name="T63" fmla="*/ 77 h 88"/>
                <a:gd name="T64" fmla="*/ 25 w 53"/>
                <a:gd name="T65" fmla="*/ 72 h 88"/>
                <a:gd name="T66" fmla="*/ 25 w 53"/>
                <a:gd name="T67" fmla="*/ 64 h 88"/>
                <a:gd name="T68" fmla="*/ 21 w 53"/>
                <a:gd name="T69" fmla="*/ 48 h 88"/>
                <a:gd name="T70" fmla="*/ 24 w 53"/>
                <a:gd name="T71" fmla="*/ 48 h 88"/>
                <a:gd name="T72" fmla="*/ 29 w 53"/>
                <a:gd name="T73" fmla="*/ 44 h 88"/>
                <a:gd name="T74" fmla="*/ 35 w 53"/>
                <a:gd name="T75" fmla="*/ 38 h 88"/>
                <a:gd name="T76" fmla="*/ 40 w 53"/>
                <a:gd name="T77" fmla="*/ 36 h 88"/>
                <a:gd name="T78" fmla="*/ 46 w 53"/>
                <a:gd name="T79" fmla="*/ 32 h 88"/>
                <a:gd name="T80" fmla="*/ 52 w 53"/>
                <a:gd name="T81" fmla="*/ 23 h 88"/>
                <a:gd name="T82" fmla="*/ 52 w 53"/>
                <a:gd name="T83" fmla="*/ 23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53" h="88">
                  <a:moveTo>
                    <a:pt x="52" y="23"/>
                  </a:moveTo>
                  <a:cubicBezTo>
                    <a:pt x="49" y="17"/>
                    <a:pt x="50" y="9"/>
                    <a:pt x="50" y="3"/>
                  </a:cubicBezTo>
                  <a:cubicBezTo>
                    <a:pt x="50" y="0"/>
                    <a:pt x="48" y="2"/>
                    <a:pt x="46" y="3"/>
                  </a:cubicBezTo>
                  <a:cubicBezTo>
                    <a:pt x="45" y="4"/>
                    <a:pt x="43" y="6"/>
                    <a:pt x="41" y="6"/>
                  </a:cubicBezTo>
                  <a:cubicBezTo>
                    <a:pt x="40" y="6"/>
                    <a:pt x="38" y="5"/>
                    <a:pt x="38" y="7"/>
                  </a:cubicBezTo>
                  <a:cubicBezTo>
                    <a:pt x="36" y="10"/>
                    <a:pt x="34" y="7"/>
                    <a:pt x="32" y="7"/>
                  </a:cubicBezTo>
                  <a:cubicBezTo>
                    <a:pt x="30" y="7"/>
                    <a:pt x="30" y="9"/>
                    <a:pt x="28" y="7"/>
                  </a:cubicBezTo>
                  <a:cubicBezTo>
                    <a:pt x="27" y="7"/>
                    <a:pt x="24" y="7"/>
                    <a:pt x="23" y="7"/>
                  </a:cubicBezTo>
                  <a:cubicBezTo>
                    <a:pt x="20" y="7"/>
                    <a:pt x="21" y="16"/>
                    <a:pt x="24" y="18"/>
                  </a:cubicBezTo>
                  <a:cubicBezTo>
                    <a:pt x="24" y="18"/>
                    <a:pt x="24" y="20"/>
                    <a:pt x="25" y="20"/>
                  </a:cubicBezTo>
                  <a:cubicBezTo>
                    <a:pt x="25" y="21"/>
                    <a:pt x="26" y="21"/>
                    <a:pt x="27" y="22"/>
                  </a:cubicBezTo>
                  <a:cubicBezTo>
                    <a:pt x="27" y="24"/>
                    <a:pt x="27" y="27"/>
                    <a:pt x="27" y="28"/>
                  </a:cubicBezTo>
                  <a:cubicBezTo>
                    <a:pt x="27" y="30"/>
                    <a:pt x="28" y="31"/>
                    <a:pt x="25" y="31"/>
                  </a:cubicBezTo>
                  <a:cubicBezTo>
                    <a:pt x="24" y="31"/>
                    <a:pt x="24" y="34"/>
                    <a:pt x="24" y="35"/>
                  </a:cubicBezTo>
                  <a:cubicBezTo>
                    <a:pt x="23" y="34"/>
                    <a:pt x="21" y="32"/>
                    <a:pt x="20" y="31"/>
                  </a:cubicBezTo>
                  <a:cubicBezTo>
                    <a:pt x="19" y="29"/>
                    <a:pt x="21" y="27"/>
                    <a:pt x="21" y="25"/>
                  </a:cubicBezTo>
                  <a:cubicBezTo>
                    <a:pt x="22" y="20"/>
                    <a:pt x="19" y="24"/>
                    <a:pt x="16" y="22"/>
                  </a:cubicBezTo>
                  <a:cubicBezTo>
                    <a:pt x="15" y="21"/>
                    <a:pt x="15" y="19"/>
                    <a:pt x="13" y="20"/>
                  </a:cubicBezTo>
                  <a:cubicBezTo>
                    <a:pt x="9" y="22"/>
                    <a:pt x="6" y="23"/>
                    <a:pt x="2" y="24"/>
                  </a:cubicBezTo>
                  <a:cubicBezTo>
                    <a:pt x="1" y="25"/>
                    <a:pt x="0" y="25"/>
                    <a:pt x="0" y="26"/>
                  </a:cubicBezTo>
                  <a:cubicBezTo>
                    <a:pt x="0" y="27"/>
                    <a:pt x="1" y="29"/>
                    <a:pt x="1" y="30"/>
                  </a:cubicBezTo>
                  <a:cubicBezTo>
                    <a:pt x="4" y="30"/>
                    <a:pt x="12" y="32"/>
                    <a:pt x="12" y="35"/>
                  </a:cubicBezTo>
                  <a:cubicBezTo>
                    <a:pt x="13" y="38"/>
                    <a:pt x="13" y="41"/>
                    <a:pt x="13" y="44"/>
                  </a:cubicBezTo>
                  <a:cubicBezTo>
                    <a:pt x="12" y="46"/>
                    <a:pt x="14" y="49"/>
                    <a:pt x="12" y="52"/>
                  </a:cubicBezTo>
                  <a:cubicBezTo>
                    <a:pt x="10" y="55"/>
                    <a:pt x="8" y="59"/>
                    <a:pt x="6" y="62"/>
                  </a:cubicBezTo>
                  <a:cubicBezTo>
                    <a:pt x="4" y="64"/>
                    <a:pt x="6" y="68"/>
                    <a:pt x="6" y="69"/>
                  </a:cubicBezTo>
                  <a:cubicBezTo>
                    <a:pt x="8" y="73"/>
                    <a:pt x="8" y="75"/>
                    <a:pt x="8" y="78"/>
                  </a:cubicBezTo>
                  <a:cubicBezTo>
                    <a:pt x="8" y="81"/>
                    <a:pt x="8" y="84"/>
                    <a:pt x="9" y="87"/>
                  </a:cubicBezTo>
                  <a:cubicBezTo>
                    <a:pt x="9" y="88"/>
                    <a:pt x="12" y="87"/>
                    <a:pt x="12" y="86"/>
                  </a:cubicBezTo>
                  <a:cubicBezTo>
                    <a:pt x="13" y="85"/>
                    <a:pt x="13" y="83"/>
                    <a:pt x="13" y="83"/>
                  </a:cubicBezTo>
                  <a:cubicBezTo>
                    <a:pt x="12" y="83"/>
                    <a:pt x="11" y="83"/>
                    <a:pt x="11" y="83"/>
                  </a:cubicBezTo>
                  <a:cubicBezTo>
                    <a:pt x="11" y="80"/>
                    <a:pt x="14" y="78"/>
                    <a:pt x="16" y="77"/>
                  </a:cubicBezTo>
                  <a:cubicBezTo>
                    <a:pt x="19" y="76"/>
                    <a:pt x="23" y="75"/>
                    <a:pt x="25" y="72"/>
                  </a:cubicBezTo>
                  <a:cubicBezTo>
                    <a:pt x="25" y="71"/>
                    <a:pt x="25" y="66"/>
                    <a:pt x="25" y="64"/>
                  </a:cubicBezTo>
                  <a:cubicBezTo>
                    <a:pt x="25" y="62"/>
                    <a:pt x="21" y="48"/>
                    <a:pt x="21" y="48"/>
                  </a:cubicBezTo>
                  <a:cubicBezTo>
                    <a:pt x="22" y="47"/>
                    <a:pt x="22" y="50"/>
                    <a:pt x="24" y="48"/>
                  </a:cubicBezTo>
                  <a:cubicBezTo>
                    <a:pt x="26" y="46"/>
                    <a:pt x="27" y="45"/>
                    <a:pt x="29" y="44"/>
                  </a:cubicBezTo>
                  <a:cubicBezTo>
                    <a:pt x="31" y="43"/>
                    <a:pt x="32" y="37"/>
                    <a:pt x="35" y="38"/>
                  </a:cubicBezTo>
                  <a:cubicBezTo>
                    <a:pt x="36" y="38"/>
                    <a:pt x="38" y="36"/>
                    <a:pt x="40" y="36"/>
                  </a:cubicBezTo>
                  <a:cubicBezTo>
                    <a:pt x="42" y="35"/>
                    <a:pt x="44" y="34"/>
                    <a:pt x="46" y="32"/>
                  </a:cubicBezTo>
                  <a:cubicBezTo>
                    <a:pt x="47" y="31"/>
                    <a:pt x="53" y="25"/>
                    <a:pt x="52" y="23"/>
                  </a:cubicBezTo>
                  <a:cubicBezTo>
                    <a:pt x="51" y="22"/>
                    <a:pt x="52" y="24"/>
                    <a:pt x="52" y="23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733" name="Freeform 730">
              <a:extLst>
                <a:ext uri="{FF2B5EF4-FFF2-40B4-BE49-F238E27FC236}">
                  <a16:creationId xmlns:a16="http://schemas.microsoft.com/office/drawing/2014/main" id="{7F2DF9D5-AA80-F343-8F68-0398E3733D07}"/>
                </a:ext>
              </a:extLst>
            </p:cNvPr>
            <p:cNvSpPr>
              <a:spLocks/>
            </p:cNvSpPr>
            <p:nvPr/>
          </p:nvSpPr>
          <p:spPr bwMode="auto">
            <a:xfrm>
              <a:off x="4062511" y="4324362"/>
              <a:ext cx="55280" cy="130589"/>
            </a:xfrm>
            <a:custGeom>
              <a:avLst/>
              <a:gdLst>
                <a:gd name="T0" fmla="*/ 4 w 16"/>
                <a:gd name="T1" fmla="*/ 25 h 38"/>
                <a:gd name="T2" fmla="*/ 9 w 16"/>
                <a:gd name="T3" fmla="*/ 26 h 38"/>
                <a:gd name="T4" fmla="*/ 8 w 16"/>
                <a:gd name="T5" fmla="*/ 31 h 38"/>
                <a:gd name="T6" fmla="*/ 12 w 16"/>
                <a:gd name="T7" fmla="*/ 38 h 38"/>
                <a:gd name="T8" fmla="*/ 12 w 16"/>
                <a:gd name="T9" fmla="*/ 34 h 38"/>
                <a:gd name="T10" fmla="*/ 15 w 16"/>
                <a:gd name="T11" fmla="*/ 33 h 38"/>
                <a:gd name="T12" fmla="*/ 15 w 16"/>
                <a:gd name="T13" fmla="*/ 27 h 38"/>
                <a:gd name="T14" fmla="*/ 12 w 16"/>
                <a:gd name="T15" fmla="*/ 22 h 38"/>
                <a:gd name="T16" fmla="*/ 8 w 16"/>
                <a:gd name="T17" fmla="*/ 20 h 38"/>
                <a:gd name="T18" fmla="*/ 8 w 16"/>
                <a:gd name="T19" fmla="*/ 16 h 38"/>
                <a:gd name="T20" fmla="*/ 7 w 16"/>
                <a:gd name="T21" fmla="*/ 14 h 38"/>
                <a:gd name="T22" fmla="*/ 8 w 16"/>
                <a:gd name="T23" fmla="*/ 8 h 38"/>
                <a:gd name="T24" fmla="*/ 7 w 16"/>
                <a:gd name="T25" fmla="*/ 3 h 38"/>
                <a:gd name="T26" fmla="*/ 7 w 16"/>
                <a:gd name="T27" fmla="*/ 1 h 38"/>
                <a:gd name="T28" fmla="*/ 2 w 16"/>
                <a:gd name="T29" fmla="*/ 0 h 38"/>
                <a:gd name="T30" fmla="*/ 4 w 16"/>
                <a:gd name="T31" fmla="*/ 6 h 38"/>
                <a:gd name="T32" fmla="*/ 4 w 16"/>
                <a:gd name="T33" fmla="*/ 14 h 38"/>
                <a:gd name="T34" fmla="*/ 2 w 16"/>
                <a:gd name="T35" fmla="*/ 16 h 38"/>
                <a:gd name="T36" fmla="*/ 1 w 16"/>
                <a:gd name="T37" fmla="*/ 20 h 38"/>
                <a:gd name="T38" fmla="*/ 4 w 16"/>
                <a:gd name="T39" fmla="*/ 25 h 38"/>
                <a:gd name="T40" fmla="*/ 4 w 16"/>
                <a:gd name="T41" fmla="*/ 25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6" h="38">
                  <a:moveTo>
                    <a:pt x="4" y="25"/>
                  </a:moveTo>
                  <a:cubicBezTo>
                    <a:pt x="6" y="26"/>
                    <a:pt x="9" y="24"/>
                    <a:pt x="9" y="26"/>
                  </a:cubicBezTo>
                  <a:cubicBezTo>
                    <a:pt x="10" y="28"/>
                    <a:pt x="9" y="29"/>
                    <a:pt x="8" y="31"/>
                  </a:cubicBezTo>
                  <a:cubicBezTo>
                    <a:pt x="6" y="33"/>
                    <a:pt x="10" y="36"/>
                    <a:pt x="12" y="38"/>
                  </a:cubicBezTo>
                  <a:cubicBezTo>
                    <a:pt x="13" y="37"/>
                    <a:pt x="12" y="35"/>
                    <a:pt x="12" y="34"/>
                  </a:cubicBezTo>
                  <a:cubicBezTo>
                    <a:pt x="13" y="33"/>
                    <a:pt x="16" y="35"/>
                    <a:pt x="15" y="33"/>
                  </a:cubicBezTo>
                  <a:cubicBezTo>
                    <a:pt x="15" y="31"/>
                    <a:pt x="15" y="29"/>
                    <a:pt x="15" y="27"/>
                  </a:cubicBezTo>
                  <a:cubicBezTo>
                    <a:pt x="14" y="25"/>
                    <a:pt x="13" y="24"/>
                    <a:pt x="12" y="22"/>
                  </a:cubicBezTo>
                  <a:cubicBezTo>
                    <a:pt x="11" y="25"/>
                    <a:pt x="8" y="21"/>
                    <a:pt x="8" y="20"/>
                  </a:cubicBezTo>
                  <a:cubicBezTo>
                    <a:pt x="8" y="18"/>
                    <a:pt x="8" y="17"/>
                    <a:pt x="8" y="16"/>
                  </a:cubicBezTo>
                  <a:cubicBezTo>
                    <a:pt x="8" y="14"/>
                    <a:pt x="8" y="15"/>
                    <a:pt x="7" y="14"/>
                  </a:cubicBezTo>
                  <a:cubicBezTo>
                    <a:pt x="6" y="14"/>
                    <a:pt x="8" y="8"/>
                    <a:pt x="8" y="8"/>
                  </a:cubicBezTo>
                  <a:cubicBezTo>
                    <a:pt x="8" y="6"/>
                    <a:pt x="7" y="5"/>
                    <a:pt x="7" y="3"/>
                  </a:cubicBezTo>
                  <a:cubicBezTo>
                    <a:pt x="6" y="2"/>
                    <a:pt x="5" y="0"/>
                    <a:pt x="7" y="1"/>
                  </a:cubicBezTo>
                  <a:cubicBezTo>
                    <a:pt x="6" y="0"/>
                    <a:pt x="3" y="0"/>
                    <a:pt x="2" y="0"/>
                  </a:cubicBezTo>
                  <a:cubicBezTo>
                    <a:pt x="2" y="1"/>
                    <a:pt x="6" y="5"/>
                    <a:pt x="4" y="6"/>
                  </a:cubicBezTo>
                  <a:cubicBezTo>
                    <a:pt x="1" y="7"/>
                    <a:pt x="2" y="12"/>
                    <a:pt x="4" y="14"/>
                  </a:cubicBezTo>
                  <a:cubicBezTo>
                    <a:pt x="4" y="15"/>
                    <a:pt x="2" y="15"/>
                    <a:pt x="2" y="16"/>
                  </a:cubicBezTo>
                  <a:cubicBezTo>
                    <a:pt x="1" y="16"/>
                    <a:pt x="1" y="19"/>
                    <a:pt x="1" y="20"/>
                  </a:cubicBezTo>
                  <a:cubicBezTo>
                    <a:pt x="0" y="22"/>
                    <a:pt x="3" y="24"/>
                    <a:pt x="4" y="25"/>
                  </a:cubicBezTo>
                  <a:cubicBezTo>
                    <a:pt x="5" y="26"/>
                    <a:pt x="4" y="24"/>
                    <a:pt x="4" y="25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734" name="Freeform 731">
              <a:extLst>
                <a:ext uri="{FF2B5EF4-FFF2-40B4-BE49-F238E27FC236}">
                  <a16:creationId xmlns:a16="http://schemas.microsoft.com/office/drawing/2014/main" id="{CE93B480-A094-8243-9F36-A1A67FECEA88}"/>
                </a:ext>
              </a:extLst>
            </p:cNvPr>
            <p:cNvSpPr>
              <a:spLocks/>
            </p:cNvSpPr>
            <p:nvPr/>
          </p:nvSpPr>
          <p:spPr bwMode="auto">
            <a:xfrm>
              <a:off x="3875500" y="4299657"/>
              <a:ext cx="207005" cy="172942"/>
            </a:xfrm>
            <a:custGeom>
              <a:avLst/>
              <a:gdLst>
                <a:gd name="T0" fmla="*/ 56 w 60"/>
                <a:gd name="T1" fmla="*/ 30 h 50"/>
                <a:gd name="T2" fmla="*/ 55 w 60"/>
                <a:gd name="T3" fmla="*/ 24 h 50"/>
                <a:gd name="T4" fmla="*/ 57 w 60"/>
                <a:gd name="T5" fmla="*/ 22 h 50"/>
                <a:gd name="T6" fmla="*/ 57 w 60"/>
                <a:gd name="T7" fmla="*/ 19 h 50"/>
                <a:gd name="T8" fmla="*/ 58 w 60"/>
                <a:gd name="T9" fmla="*/ 13 h 50"/>
                <a:gd name="T10" fmla="*/ 56 w 60"/>
                <a:gd name="T11" fmla="*/ 8 h 50"/>
                <a:gd name="T12" fmla="*/ 51 w 60"/>
                <a:gd name="T13" fmla="*/ 5 h 50"/>
                <a:gd name="T14" fmla="*/ 48 w 60"/>
                <a:gd name="T15" fmla="*/ 3 h 50"/>
                <a:gd name="T16" fmla="*/ 45 w 60"/>
                <a:gd name="T17" fmla="*/ 0 h 50"/>
                <a:gd name="T18" fmla="*/ 38 w 60"/>
                <a:gd name="T19" fmla="*/ 1 h 50"/>
                <a:gd name="T20" fmla="*/ 34 w 60"/>
                <a:gd name="T21" fmla="*/ 4 h 50"/>
                <a:gd name="T22" fmla="*/ 35 w 60"/>
                <a:gd name="T23" fmla="*/ 10 h 50"/>
                <a:gd name="T24" fmla="*/ 33 w 60"/>
                <a:gd name="T25" fmla="*/ 17 h 50"/>
                <a:gd name="T26" fmla="*/ 37 w 60"/>
                <a:gd name="T27" fmla="*/ 21 h 50"/>
                <a:gd name="T28" fmla="*/ 40 w 60"/>
                <a:gd name="T29" fmla="*/ 23 h 50"/>
                <a:gd name="T30" fmla="*/ 39 w 60"/>
                <a:gd name="T31" fmla="*/ 26 h 50"/>
                <a:gd name="T32" fmla="*/ 35 w 60"/>
                <a:gd name="T33" fmla="*/ 26 h 50"/>
                <a:gd name="T34" fmla="*/ 31 w 60"/>
                <a:gd name="T35" fmla="*/ 22 h 50"/>
                <a:gd name="T36" fmla="*/ 27 w 60"/>
                <a:gd name="T37" fmla="*/ 17 h 50"/>
                <a:gd name="T38" fmla="*/ 20 w 60"/>
                <a:gd name="T39" fmla="*/ 18 h 50"/>
                <a:gd name="T40" fmla="*/ 16 w 60"/>
                <a:gd name="T41" fmla="*/ 16 h 50"/>
                <a:gd name="T42" fmla="*/ 14 w 60"/>
                <a:gd name="T43" fmla="*/ 16 h 50"/>
                <a:gd name="T44" fmla="*/ 11 w 60"/>
                <a:gd name="T45" fmla="*/ 14 h 50"/>
                <a:gd name="T46" fmla="*/ 11 w 60"/>
                <a:gd name="T47" fmla="*/ 20 h 50"/>
                <a:gd name="T48" fmla="*/ 10 w 60"/>
                <a:gd name="T49" fmla="*/ 24 h 50"/>
                <a:gd name="T50" fmla="*/ 2 w 60"/>
                <a:gd name="T51" fmla="*/ 24 h 50"/>
                <a:gd name="T52" fmla="*/ 1 w 60"/>
                <a:gd name="T53" fmla="*/ 29 h 50"/>
                <a:gd name="T54" fmla="*/ 3 w 60"/>
                <a:gd name="T55" fmla="*/ 43 h 50"/>
                <a:gd name="T56" fmla="*/ 8 w 60"/>
                <a:gd name="T57" fmla="*/ 48 h 50"/>
                <a:gd name="T58" fmla="*/ 16 w 60"/>
                <a:gd name="T59" fmla="*/ 50 h 50"/>
                <a:gd name="T60" fmla="*/ 18 w 60"/>
                <a:gd name="T61" fmla="*/ 50 h 50"/>
                <a:gd name="T62" fmla="*/ 22 w 60"/>
                <a:gd name="T63" fmla="*/ 50 h 50"/>
                <a:gd name="T64" fmla="*/ 28 w 60"/>
                <a:gd name="T65" fmla="*/ 47 h 50"/>
                <a:gd name="T66" fmla="*/ 31 w 60"/>
                <a:gd name="T67" fmla="*/ 44 h 50"/>
                <a:gd name="T68" fmla="*/ 35 w 60"/>
                <a:gd name="T69" fmla="*/ 41 h 50"/>
                <a:gd name="T70" fmla="*/ 37 w 60"/>
                <a:gd name="T71" fmla="*/ 38 h 50"/>
                <a:gd name="T72" fmla="*/ 43 w 60"/>
                <a:gd name="T73" fmla="*/ 38 h 50"/>
                <a:gd name="T74" fmla="*/ 42 w 60"/>
                <a:gd name="T75" fmla="*/ 35 h 50"/>
                <a:gd name="T76" fmla="*/ 46 w 60"/>
                <a:gd name="T77" fmla="*/ 33 h 50"/>
                <a:gd name="T78" fmla="*/ 56 w 60"/>
                <a:gd name="T79" fmla="*/ 30 h 50"/>
                <a:gd name="T80" fmla="*/ 56 w 60"/>
                <a:gd name="T81" fmla="*/ 3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60" h="50">
                  <a:moveTo>
                    <a:pt x="56" y="30"/>
                  </a:moveTo>
                  <a:cubicBezTo>
                    <a:pt x="54" y="27"/>
                    <a:pt x="56" y="27"/>
                    <a:pt x="55" y="24"/>
                  </a:cubicBezTo>
                  <a:cubicBezTo>
                    <a:pt x="55" y="23"/>
                    <a:pt x="56" y="23"/>
                    <a:pt x="57" y="22"/>
                  </a:cubicBezTo>
                  <a:cubicBezTo>
                    <a:pt x="58" y="21"/>
                    <a:pt x="57" y="20"/>
                    <a:pt x="57" y="19"/>
                  </a:cubicBezTo>
                  <a:cubicBezTo>
                    <a:pt x="56" y="17"/>
                    <a:pt x="56" y="14"/>
                    <a:pt x="58" y="13"/>
                  </a:cubicBezTo>
                  <a:cubicBezTo>
                    <a:pt x="60" y="12"/>
                    <a:pt x="57" y="9"/>
                    <a:pt x="56" y="8"/>
                  </a:cubicBezTo>
                  <a:cubicBezTo>
                    <a:pt x="55" y="6"/>
                    <a:pt x="53" y="5"/>
                    <a:pt x="51" y="5"/>
                  </a:cubicBezTo>
                  <a:cubicBezTo>
                    <a:pt x="50" y="4"/>
                    <a:pt x="49" y="3"/>
                    <a:pt x="48" y="3"/>
                  </a:cubicBezTo>
                  <a:cubicBezTo>
                    <a:pt x="47" y="2"/>
                    <a:pt x="46" y="1"/>
                    <a:pt x="45" y="0"/>
                  </a:cubicBezTo>
                  <a:cubicBezTo>
                    <a:pt x="45" y="0"/>
                    <a:pt x="39" y="1"/>
                    <a:pt x="38" y="1"/>
                  </a:cubicBezTo>
                  <a:cubicBezTo>
                    <a:pt x="36" y="1"/>
                    <a:pt x="36" y="3"/>
                    <a:pt x="34" y="4"/>
                  </a:cubicBezTo>
                  <a:cubicBezTo>
                    <a:pt x="33" y="6"/>
                    <a:pt x="34" y="9"/>
                    <a:pt x="35" y="10"/>
                  </a:cubicBezTo>
                  <a:cubicBezTo>
                    <a:pt x="35" y="13"/>
                    <a:pt x="33" y="14"/>
                    <a:pt x="33" y="17"/>
                  </a:cubicBezTo>
                  <a:cubicBezTo>
                    <a:pt x="33" y="18"/>
                    <a:pt x="35" y="21"/>
                    <a:pt x="37" y="21"/>
                  </a:cubicBezTo>
                  <a:cubicBezTo>
                    <a:pt x="39" y="21"/>
                    <a:pt x="40" y="20"/>
                    <a:pt x="40" y="23"/>
                  </a:cubicBezTo>
                  <a:cubicBezTo>
                    <a:pt x="40" y="25"/>
                    <a:pt x="40" y="26"/>
                    <a:pt x="39" y="26"/>
                  </a:cubicBezTo>
                  <a:cubicBezTo>
                    <a:pt x="37" y="27"/>
                    <a:pt x="36" y="28"/>
                    <a:pt x="35" y="26"/>
                  </a:cubicBezTo>
                  <a:cubicBezTo>
                    <a:pt x="34" y="24"/>
                    <a:pt x="33" y="22"/>
                    <a:pt x="31" y="22"/>
                  </a:cubicBezTo>
                  <a:cubicBezTo>
                    <a:pt x="29" y="21"/>
                    <a:pt x="28" y="19"/>
                    <a:pt x="27" y="17"/>
                  </a:cubicBezTo>
                  <a:cubicBezTo>
                    <a:pt x="25" y="21"/>
                    <a:pt x="23" y="19"/>
                    <a:pt x="20" y="18"/>
                  </a:cubicBezTo>
                  <a:cubicBezTo>
                    <a:pt x="18" y="18"/>
                    <a:pt x="18" y="16"/>
                    <a:pt x="16" y="16"/>
                  </a:cubicBezTo>
                  <a:cubicBezTo>
                    <a:pt x="16" y="16"/>
                    <a:pt x="15" y="17"/>
                    <a:pt x="14" y="16"/>
                  </a:cubicBezTo>
                  <a:cubicBezTo>
                    <a:pt x="13" y="16"/>
                    <a:pt x="13" y="14"/>
                    <a:pt x="11" y="14"/>
                  </a:cubicBezTo>
                  <a:cubicBezTo>
                    <a:pt x="11" y="16"/>
                    <a:pt x="11" y="18"/>
                    <a:pt x="11" y="20"/>
                  </a:cubicBezTo>
                  <a:cubicBezTo>
                    <a:pt x="11" y="22"/>
                    <a:pt x="12" y="24"/>
                    <a:pt x="10" y="24"/>
                  </a:cubicBezTo>
                  <a:cubicBezTo>
                    <a:pt x="7" y="24"/>
                    <a:pt x="4" y="24"/>
                    <a:pt x="2" y="24"/>
                  </a:cubicBezTo>
                  <a:cubicBezTo>
                    <a:pt x="1" y="24"/>
                    <a:pt x="1" y="28"/>
                    <a:pt x="1" y="29"/>
                  </a:cubicBezTo>
                  <a:cubicBezTo>
                    <a:pt x="1" y="33"/>
                    <a:pt x="0" y="40"/>
                    <a:pt x="3" y="43"/>
                  </a:cubicBezTo>
                  <a:cubicBezTo>
                    <a:pt x="4" y="44"/>
                    <a:pt x="7" y="48"/>
                    <a:pt x="8" y="48"/>
                  </a:cubicBezTo>
                  <a:cubicBezTo>
                    <a:pt x="10" y="47"/>
                    <a:pt x="19" y="47"/>
                    <a:pt x="16" y="50"/>
                  </a:cubicBezTo>
                  <a:cubicBezTo>
                    <a:pt x="18" y="50"/>
                    <a:pt x="17" y="50"/>
                    <a:pt x="18" y="50"/>
                  </a:cubicBezTo>
                  <a:cubicBezTo>
                    <a:pt x="20" y="49"/>
                    <a:pt x="21" y="50"/>
                    <a:pt x="22" y="50"/>
                  </a:cubicBezTo>
                  <a:cubicBezTo>
                    <a:pt x="25" y="50"/>
                    <a:pt x="27" y="50"/>
                    <a:pt x="28" y="47"/>
                  </a:cubicBezTo>
                  <a:cubicBezTo>
                    <a:pt x="29" y="46"/>
                    <a:pt x="30" y="45"/>
                    <a:pt x="31" y="44"/>
                  </a:cubicBezTo>
                  <a:cubicBezTo>
                    <a:pt x="32" y="43"/>
                    <a:pt x="34" y="43"/>
                    <a:pt x="35" y="41"/>
                  </a:cubicBezTo>
                  <a:cubicBezTo>
                    <a:pt x="36" y="40"/>
                    <a:pt x="36" y="39"/>
                    <a:pt x="37" y="38"/>
                  </a:cubicBezTo>
                  <a:cubicBezTo>
                    <a:pt x="39" y="38"/>
                    <a:pt x="41" y="38"/>
                    <a:pt x="43" y="38"/>
                  </a:cubicBezTo>
                  <a:cubicBezTo>
                    <a:pt x="42" y="37"/>
                    <a:pt x="42" y="35"/>
                    <a:pt x="42" y="35"/>
                  </a:cubicBezTo>
                  <a:cubicBezTo>
                    <a:pt x="44" y="34"/>
                    <a:pt x="45" y="34"/>
                    <a:pt x="46" y="33"/>
                  </a:cubicBezTo>
                  <a:cubicBezTo>
                    <a:pt x="49" y="32"/>
                    <a:pt x="53" y="31"/>
                    <a:pt x="56" y="30"/>
                  </a:cubicBezTo>
                  <a:cubicBezTo>
                    <a:pt x="55" y="29"/>
                    <a:pt x="55" y="30"/>
                    <a:pt x="56" y="30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735" name="Freeform 732">
              <a:extLst>
                <a:ext uri="{FF2B5EF4-FFF2-40B4-BE49-F238E27FC236}">
                  <a16:creationId xmlns:a16="http://schemas.microsoft.com/office/drawing/2014/main" id="{A823438B-2DDE-8645-9EAE-07C7D402F556}"/>
                </a:ext>
              </a:extLst>
            </p:cNvPr>
            <p:cNvSpPr>
              <a:spLocks/>
            </p:cNvSpPr>
            <p:nvPr/>
          </p:nvSpPr>
          <p:spPr bwMode="auto">
            <a:xfrm>
              <a:off x="3717895" y="4454951"/>
              <a:ext cx="219943" cy="217648"/>
            </a:xfrm>
            <a:custGeom>
              <a:avLst/>
              <a:gdLst>
                <a:gd name="T0" fmla="*/ 33 w 64"/>
                <a:gd name="T1" fmla="*/ 5 h 63"/>
                <a:gd name="T2" fmla="*/ 31 w 64"/>
                <a:gd name="T3" fmla="*/ 2 h 63"/>
                <a:gd name="T4" fmla="*/ 28 w 64"/>
                <a:gd name="T5" fmla="*/ 2 h 63"/>
                <a:gd name="T6" fmla="*/ 18 w 64"/>
                <a:gd name="T7" fmla="*/ 2 h 63"/>
                <a:gd name="T8" fmla="*/ 10 w 64"/>
                <a:gd name="T9" fmla="*/ 2 h 63"/>
                <a:gd name="T10" fmla="*/ 7 w 64"/>
                <a:gd name="T11" fmla="*/ 0 h 63"/>
                <a:gd name="T12" fmla="*/ 4 w 64"/>
                <a:gd name="T13" fmla="*/ 2 h 63"/>
                <a:gd name="T14" fmla="*/ 1 w 64"/>
                <a:gd name="T15" fmla="*/ 2 h 63"/>
                <a:gd name="T16" fmla="*/ 6 w 64"/>
                <a:gd name="T17" fmla="*/ 14 h 63"/>
                <a:gd name="T18" fmla="*/ 9 w 64"/>
                <a:gd name="T19" fmla="*/ 21 h 63"/>
                <a:gd name="T20" fmla="*/ 13 w 64"/>
                <a:gd name="T21" fmla="*/ 29 h 63"/>
                <a:gd name="T22" fmla="*/ 13 w 64"/>
                <a:gd name="T23" fmla="*/ 34 h 63"/>
                <a:gd name="T24" fmla="*/ 14 w 64"/>
                <a:gd name="T25" fmla="*/ 42 h 63"/>
                <a:gd name="T26" fmla="*/ 16 w 64"/>
                <a:gd name="T27" fmla="*/ 51 h 63"/>
                <a:gd name="T28" fmla="*/ 22 w 64"/>
                <a:gd name="T29" fmla="*/ 61 h 63"/>
                <a:gd name="T30" fmla="*/ 28 w 64"/>
                <a:gd name="T31" fmla="*/ 62 h 63"/>
                <a:gd name="T32" fmla="*/ 33 w 64"/>
                <a:gd name="T33" fmla="*/ 62 h 63"/>
                <a:gd name="T34" fmla="*/ 38 w 64"/>
                <a:gd name="T35" fmla="*/ 58 h 63"/>
                <a:gd name="T36" fmla="*/ 38 w 64"/>
                <a:gd name="T37" fmla="*/ 40 h 63"/>
                <a:gd name="T38" fmla="*/ 38 w 64"/>
                <a:gd name="T39" fmla="*/ 28 h 63"/>
                <a:gd name="T40" fmla="*/ 39 w 64"/>
                <a:gd name="T41" fmla="*/ 26 h 63"/>
                <a:gd name="T42" fmla="*/ 43 w 64"/>
                <a:gd name="T43" fmla="*/ 26 h 63"/>
                <a:gd name="T44" fmla="*/ 43 w 64"/>
                <a:gd name="T45" fmla="*/ 7 h 63"/>
                <a:gd name="T46" fmla="*/ 51 w 64"/>
                <a:gd name="T47" fmla="*/ 6 h 63"/>
                <a:gd name="T48" fmla="*/ 53 w 64"/>
                <a:gd name="T49" fmla="*/ 5 h 63"/>
                <a:gd name="T50" fmla="*/ 56 w 64"/>
                <a:gd name="T51" fmla="*/ 8 h 63"/>
                <a:gd name="T52" fmla="*/ 58 w 64"/>
                <a:gd name="T53" fmla="*/ 6 h 63"/>
                <a:gd name="T54" fmla="*/ 62 w 64"/>
                <a:gd name="T55" fmla="*/ 5 h 63"/>
                <a:gd name="T56" fmla="*/ 59 w 64"/>
                <a:gd name="T57" fmla="*/ 2 h 63"/>
                <a:gd name="T58" fmla="*/ 45 w 64"/>
                <a:gd name="T59" fmla="*/ 5 h 63"/>
                <a:gd name="T60" fmla="*/ 33 w 64"/>
                <a:gd name="T61" fmla="*/ 5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64" h="63">
                  <a:moveTo>
                    <a:pt x="33" y="5"/>
                  </a:moveTo>
                  <a:cubicBezTo>
                    <a:pt x="32" y="5"/>
                    <a:pt x="31" y="2"/>
                    <a:pt x="31" y="2"/>
                  </a:cubicBezTo>
                  <a:cubicBezTo>
                    <a:pt x="30" y="2"/>
                    <a:pt x="29" y="2"/>
                    <a:pt x="28" y="2"/>
                  </a:cubicBezTo>
                  <a:cubicBezTo>
                    <a:pt x="25" y="2"/>
                    <a:pt x="21" y="2"/>
                    <a:pt x="18" y="2"/>
                  </a:cubicBezTo>
                  <a:cubicBezTo>
                    <a:pt x="15" y="2"/>
                    <a:pt x="13" y="2"/>
                    <a:pt x="10" y="2"/>
                  </a:cubicBezTo>
                  <a:cubicBezTo>
                    <a:pt x="9" y="2"/>
                    <a:pt x="9" y="0"/>
                    <a:pt x="7" y="0"/>
                  </a:cubicBezTo>
                  <a:cubicBezTo>
                    <a:pt x="6" y="0"/>
                    <a:pt x="5" y="2"/>
                    <a:pt x="4" y="2"/>
                  </a:cubicBezTo>
                  <a:cubicBezTo>
                    <a:pt x="3" y="2"/>
                    <a:pt x="2" y="2"/>
                    <a:pt x="1" y="2"/>
                  </a:cubicBezTo>
                  <a:cubicBezTo>
                    <a:pt x="0" y="7"/>
                    <a:pt x="4" y="9"/>
                    <a:pt x="6" y="14"/>
                  </a:cubicBezTo>
                  <a:cubicBezTo>
                    <a:pt x="7" y="16"/>
                    <a:pt x="8" y="19"/>
                    <a:pt x="9" y="21"/>
                  </a:cubicBezTo>
                  <a:cubicBezTo>
                    <a:pt x="10" y="24"/>
                    <a:pt x="12" y="26"/>
                    <a:pt x="13" y="29"/>
                  </a:cubicBezTo>
                  <a:cubicBezTo>
                    <a:pt x="13" y="30"/>
                    <a:pt x="13" y="33"/>
                    <a:pt x="13" y="34"/>
                  </a:cubicBezTo>
                  <a:cubicBezTo>
                    <a:pt x="13" y="37"/>
                    <a:pt x="14" y="39"/>
                    <a:pt x="14" y="42"/>
                  </a:cubicBezTo>
                  <a:cubicBezTo>
                    <a:pt x="15" y="45"/>
                    <a:pt x="15" y="48"/>
                    <a:pt x="16" y="51"/>
                  </a:cubicBezTo>
                  <a:cubicBezTo>
                    <a:pt x="17" y="55"/>
                    <a:pt x="20" y="58"/>
                    <a:pt x="22" y="61"/>
                  </a:cubicBezTo>
                  <a:cubicBezTo>
                    <a:pt x="25" y="58"/>
                    <a:pt x="25" y="60"/>
                    <a:pt x="28" y="62"/>
                  </a:cubicBezTo>
                  <a:cubicBezTo>
                    <a:pt x="29" y="63"/>
                    <a:pt x="32" y="63"/>
                    <a:pt x="33" y="62"/>
                  </a:cubicBezTo>
                  <a:cubicBezTo>
                    <a:pt x="36" y="62"/>
                    <a:pt x="38" y="61"/>
                    <a:pt x="38" y="58"/>
                  </a:cubicBezTo>
                  <a:cubicBezTo>
                    <a:pt x="38" y="52"/>
                    <a:pt x="38" y="46"/>
                    <a:pt x="38" y="40"/>
                  </a:cubicBezTo>
                  <a:cubicBezTo>
                    <a:pt x="38" y="36"/>
                    <a:pt x="38" y="32"/>
                    <a:pt x="38" y="28"/>
                  </a:cubicBezTo>
                  <a:cubicBezTo>
                    <a:pt x="38" y="27"/>
                    <a:pt x="38" y="26"/>
                    <a:pt x="39" y="26"/>
                  </a:cubicBezTo>
                  <a:cubicBezTo>
                    <a:pt x="39" y="26"/>
                    <a:pt x="43" y="26"/>
                    <a:pt x="43" y="26"/>
                  </a:cubicBezTo>
                  <a:cubicBezTo>
                    <a:pt x="43" y="20"/>
                    <a:pt x="43" y="13"/>
                    <a:pt x="43" y="7"/>
                  </a:cubicBezTo>
                  <a:cubicBezTo>
                    <a:pt x="46" y="8"/>
                    <a:pt x="48" y="6"/>
                    <a:pt x="51" y="6"/>
                  </a:cubicBezTo>
                  <a:cubicBezTo>
                    <a:pt x="51" y="5"/>
                    <a:pt x="52" y="5"/>
                    <a:pt x="53" y="5"/>
                  </a:cubicBezTo>
                  <a:cubicBezTo>
                    <a:pt x="53" y="5"/>
                    <a:pt x="55" y="8"/>
                    <a:pt x="56" y="8"/>
                  </a:cubicBezTo>
                  <a:cubicBezTo>
                    <a:pt x="57" y="7"/>
                    <a:pt x="56" y="6"/>
                    <a:pt x="58" y="6"/>
                  </a:cubicBezTo>
                  <a:cubicBezTo>
                    <a:pt x="59" y="6"/>
                    <a:pt x="60" y="5"/>
                    <a:pt x="62" y="5"/>
                  </a:cubicBezTo>
                  <a:cubicBezTo>
                    <a:pt x="64" y="4"/>
                    <a:pt x="60" y="2"/>
                    <a:pt x="59" y="2"/>
                  </a:cubicBezTo>
                  <a:cubicBezTo>
                    <a:pt x="54" y="2"/>
                    <a:pt x="50" y="5"/>
                    <a:pt x="45" y="5"/>
                  </a:cubicBezTo>
                  <a:cubicBezTo>
                    <a:pt x="41" y="5"/>
                    <a:pt x="37" y="5"/>
                    <a:pt x="33" y="5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736" name="Freeform 733">
              <a:extLst>
                <a:ext uri="{FF2B5EF4-FFF2-40B4-BE49-F238E27FC236}">
                  <a16:creationId xmlns:a16="http://schemas.microsoft.com/office/drawing/2014/main" id="{F46D2A6A-CD36-314F-B306-6B784E0F3F0A}"/>
                </a:ext>
              </a:extLst>
            </p:cNvPr>
            <p:cNvSpPr>
              <a:spLocks/>
            </p:cNvSpPr>
            <p:nvPr/>
          </p:nvSpPr>
          <p:spPr bwMode="auto">
            <a:xfrm>
              <a:off x="3723775" y="4064363"/>
              <a:ext cx="314037" cy="328236"/>
            </a:xfrm>
            <a:custGeom>
              <a:avLst/>
              <a:gdLst>
                <a:gd name="T0" fmla="*/ 89 w 91"/>
                <a:gd name="T1" fmla="*/ 10 h 95"/>
                <a:gd name="T2" fmla="*/ 83 w 91"/>
                <a:gd name="T3" fmla="*/ 4 h 95"/>
                <a:gd name="T4" fmla="*/ 77 w 91"/>
                <a:gd name="T5" fmla="*/ 6 h 95"/>
                <a:gd name="T6" fmla="*/ 72 w 91"/>
                <a:gd name="T7" fmla="*/ 1 h 95"/>
                <a:gd name="T8" fmla="*/ 65 w 91"/>
                <a:gd name="T9" fmla="*/ 1 h 95"/>
                <a:gd name="T10" fmla="*/ 57 w 91"/>
                <a:gd name="T11" fmla="*/ 2 h 95"/>
                <a:gd name="T12" fmla="*/ 48 w 91"/>
                <a:gd name="T13" fmla="*/ 6 h 95"/>
                <a:gd name="T14" fmla="*/ 35 w 91"/>
                <a:gd name="T15" fmla="*/ 2 h 95"/>
                <a:gd name="T16" fmla="*/ 30 w 91"/>
                <a:gd name="T17" fmla="*/ 12 h 95"/>
                <a:gd name="T18" fmla="*/ 19 w 91"/>
                <a:gd name="T19" fmla="*/ 35 h 95"/>
                <a:gd name="T20" fmla="*/ 17 w 91"/>
                <a:gd name="T21" fmla="*/ 48 h 95"/>
                <a:gd name="T22" fmla="*/ 10 w 91"/>
                <a:gd name="T23" fmla="*/ 49 h 95"/>
                <a:gd name="T24" fmla="*/ 2 w 91"/>
                <a:gd name="T25" fmla="*/ 55 h 95"/>
                <a:gd name="T26" fmla="*/ 1 w 91"/>
                <a:gd name="T27" fmla="*/ 59 h 95"/>
                <a:gd name="T28" fmla="*/ 18 w 91"/>
                <a:gd name="T29" fmla="*/ 57 h 95"/>
                <a:gd name="T30" fmla="*/ 26 w 91"/>
                <a:gd name="T31" fmla="*/ 68 h 95"/>
                <a:gd name="T32" fmla="*/ 35 w 91"/>
                <a:gd name="T33" fmla="*/ 63 h 95"/>
                <a:gd name="T34" fmla="*/ 41 w 91"/>
                <a:gd name="T35" fmla="*/ 64 h 95"/>
                <a:gd name="T36" fmla="*/ 46 w 91"/>
                <a:gd name="T37" fmla="*/ 70 h 95"/>
                <a:gd name="T38" fmla="*/ 47 w 91"/>
                <a:gd name="T39" fmla="*/ 78 h 95"/>
                <a:gd name="T40" fmla="*/ 53 w 91"/>
                <a:gd name="T41" fmla="*/ 82 h 95"/>
                <a:gd name="T42" fmla="*/ 60 w 91"/>
                <a:gd name="T43" fmla="*/ 84 h 95"/>
                <a:gd name="T44" fmla="*/ 66 w 91"/>
                <a:gd name="T45" fmla="*/ 87 h 95"/>
                <a:gd name="T46" fmla="*/ 76 w 91"/>
                <a:gd name="T47" fmla="*/ 90 h 95"/>
                <a:gd name="T48" fmla="*/ 84 w 91"/>
                <a:gd name="T49" fmla="*/ 94 h 95"/>
                <a:gd name="T50" fmla="*/ 77 w 91"/>
                <a:gd name="T51" fmla="*/ 85 h 95"/>
                <a:gd name="T52" fmla="*/ 78 w 91"/>
                <a:gd name="T53" fmla="*/ 73 h 95"/>
                <a:gd name="T54" fmla="*/ 80 w 91"/>
                <a:gd name="T55" fmla="*/ 70 h 95"/>
                <a:gd name="T56" fmla="*/ 84 w 91"/>
                <a:gd name="T57" fmla="*/ 63 h 95"/>
                <a:gd name="T58" fmla="*/ 81 w 91"/>
                <a:gd name="T59" fmla="*/ 55 h 95"/>
                <a:gd name="T60" fmla="*/ 81 w 91"/>
                <a:gd name="T61" fmla="*/ 45 h 95"/>
                <a:gd name="T62" fmla="*/ 83 w 91"/>
                <a:gd name="T63" fmla="*/ 28 h 95"/>
                <a:gd name="T64" fmla="*/ 90 w 91"/>
                <a:gd name="T65" fmla="*/ 18 h 95"/>
                <a:gd name="T66" fmla="*/ 90 w 91"/>
                <a:gd name="T67" fmla="*/ 1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1" h="95">
                  <a:moveTo>
                    <a:pt x="90" y="15"/>
                  </a:moveTo>
                  <a:cubicBezTo>
                    <a:pt x="89" y="14"/>
                    <a:pt x="89" y="12"/>
                    <a:pt x="89" y="10"/>
                  </a:cubicBezTo>
                  <a:cubicBezTo>
                    <a:pt x="89" y="9"/>
                    <a:pt x="87" y="8"/>
                    <a:pt x="86" y="7"/>
                  </a:cubicBezTo>
                  <a:cubicBezTo>
                    <a:pt x="86" y="6"/>
                    <a:pt x="84" y="4"/>
                    <a:pt x="83" y="4"/>
                  </a:cubicBezTo>
                  <a:cubicBezTo>
                    <a:pt x="82" y="4"/>
                    <a:pt x="82" y="6"/>
                    <a:pt x="80" y="5"/>
                  </a:cubicBezTo>
                  <a:cubicBezTo>
                    <a:pt x="78" y="4"/>
                    <a:pt x="79" y="5"/>
                    <a:pt x="77" y="6"/>
                  </a:cubicBezTo>
                  <a:cubicBezTo>
                    <a:pt x="77" y="6"/>
                    <a:pt x="75" y="5"/>
                    <a:pt x="75" y="4"/>
                  </a:cubicBezTo>
                  <a:cubicBezTo>
                    <a:pt x="74" y="3"/>
                    <a:pt x="73" y="2"/>
                    <a:pt x="72" y="1"/>
                  </a:cubicBezTo>
                  <a:cubicBezTo>
                    <a:pt x="71" y="0"/>
                    <a:pt x="70" y="2"/>
                    <a:pt x="69" y="2"/>
                  </a:cubicBezTo>
                  <a:cubicBezTo>
                    <a:pt x="68" y="3"/>
                    <a:pt x="66" y="2"/>
                    <a:pt x="65" y="1"/>
                  </a:cubicBezTo>
                  <a:cubicBezTo>
                    <a:pt x="63" y="0"/>
                    <a:pt x="63" y="1"/>
                    <a:pt x="61" y="2"/>
                  </a:cubicBezTo>
                  <a:cubicBezTo>
                    <a:pt x="60" y="3"/>
                    <a:pt x="58" y="2"/>
                    <a:pt x="57" y="2"/>
                  </a:cubicBezTo>
                  <a:cubicBezTo>
                    <a:pt x="56" y="3"/>
                    <a:pt x="53" y="3"/>
                    <a:pt x="52" y="3"/>
                  </a:cubicBezTo>
                  <a:cubicBezTo>
                    <a:pt x="49" y="1"/>
                    <a:pt x="51" y="6"/>
                    <a:pt x="48" y="6"/>
                  </a:cubicBezTo>
                  <a:cubicBezTo>
                    <a:pt x="46" y="7"/>
                    <a:pt x="42" y="6"/>
                    <a:pt x="40" y="5"/>
                  </a:cubicBezTo>
                  <a:cubicBezTo>
                    <a:pt x="38" y="4"/>
                    <a:pt x="37" y="2"/>
                    <a:pt x="35" y="2"/>
                  </a:cubicBezTo>
                  <a:cubicBezTo>
                    <a:pt x="34" y="1"/>
                    <a:pt x="32" y="3"/>
                    <a:pt x="31" y="4"/>
                  </a:cubicBezTo>
                  <a:cubicBezTo>
                    <a:pt x="29" y="6"/>
                    <a:pt x="31" y="9"/>
                    <a:pt x="30" y="12"/>
                  </a:cubicBezTo>
                  <a:cubicBezTo>
                    <a:pt x="27" y="17"/>
                    <a:pt x="27" y="23"/>
                    <a:pt x="24" y="27"/>
                  </a:cubicBezTo>
                  <a:cubicBezTo>
                    <a:pt x="22" y="30"/>
                    <a:pt x="21" y="32"/>
                    <a:pt x="19" y="35"/>
                  </a:cubicBezTo>
                  <a:cubicBezTo>
                    <a:pt x="18" y="37"/>
                    <a:pt x="18" y="39"/>
                    <a:pt x="18" y="41"/>
                  </a:cubicBezTo>
                  <a:cubicBezTo>
                    <a:pt x="18" y="44"/>
                    <a:pt x="19" y="46"/>
                    <a:pt x="17" y="48"/>
                  </a:cubicBezTo>
                  <a:cubicBezTo>
                    <a:pt x="16" y="48"/>
                    <a:pt x="11" y="51"/>
                    <a:pt x="11" y="51"/>
                  </a:cubicBezTo>
                  <a:cubicBezTo>
                    <a:pt x="10" y="51"/>
                    <a:pt x="12" y="48"/>
                    <a:pt x="10" y="49"/>
                  </a:cubicBezTo>
                  <a:cubicBezTo>
                    <a:pt x="7" y="51"/>
                    <a:pt x="7" y="53"/>
                    <a:pt x="5" y="50"/>
                  </a:cubicBezTo>
                  <a:cubicBezTo>
                    <a:pt x="4" y="51"/>
                    <a:pt x="2" y="53"/>
                    <a:pt x="2" y="55"/>
                  </a:cubicBezTo>
                  <a:cubicBezTo>
                    <a:pt x="2" y="55"/>
                    <a:pt x="2" y="56"/>
                    <a:pt x="1" y="56"/>
                  </a:cubicBezTo>
                  <a:cubicBezTo>
                    <a:pt x="0" y="57"/>
                    <a:pt x="1" y="58"/>
                    <a:pt x="1" y="59"/>
                  </a:cubicBezTo>
                  <a:cubicBezTo>
                    <a:pt x="5" y="56"/>
                    <a:pt x="8" y="57"/>
                    <a:pt x="13" y="57"/>
                  </a:cubicBezTo>
                  <a:cubicBezTo>
                    <a:pt x="15" y="57"/>
                    <a:pt x="16" y="57"/>
                    <a:pt x="18" y="57"/>
                  </a:cubicBezTo>
                  <a:cubicBezTo>
                    <a:pt x="20" y="57"/>
                    <a:pt x="21" y="60"/>
                    <a:pt x="22" y="62"/>
                  </a:cubicBezTo>
                  <a:cubicBezTo>
                    <a:pt x="23" y="64"/>
                    <a:pt x="24" y="67"/>
                    <a:pt x="26" y="68"/>
                  </a:cubicBezTo>
                  <a:cubicBezTo>
                    <a:pt x="27" y="69"/>
                    <a:pt x="31" y="68"/>
                    <a:pt x="33" y="67"/>
                  </a:cubicBezTo>
                  <a:cubicBezTo>
                    <a:pt x="34" y="67"/>
                    <a:pt x="34" y="64"/>
                    <a:pt x="35" y="63"/>
                  </a:cubicBezTo>
                  <a:cubicBezTo>
                    <a:pt x="35" y="61"/>
                    <a:pt x="38" y="62"/>
                    <a:pt x="39" y="62"/>
                  </a:cubicBezTo>
                  <a:cubicBezTo>
                    <a:pt x="39" y="64"/>
                    <a:pt x="39" y="64"/>
                    <a:pt x="41" y="64"/>
                  </a:cubicBezTo>
                  <a:cubicBezTo>
                    <a:pt x="42" y="64"/>
                    <a:pt x="45" y="63"/>
                    <a:pt x="45" y="65"/>
                  </a:cubicBezTo>
                  <a:cubicBezTo>
                    <a:pt x="45" y="67"/>
                    <a:pt x="46" y="68"/>
                    <a:pt x="46" y="70"/>
                  </a:cubicBezTo>
                  <a:cubicBezTo>
                    <a:pt x="46" y="71"/>
                    <a:pt x="46" y="72"/>
                    <a:pt x="45" y="74"/>
                  </a:cubicBezTo>
                  <a:cubicBezTo>
                    <a:pt x="45" y="75"/>
                    <a:pt x="46" y="77"/>
                    <a:pt x="47" y="78"/>
                  </a:cubicBezTo>
                  <a:cubicBezTo>
                    <a:pt x="48" y="79"/>
                    <a:pt x="47" y="81"/>
                    <a:pt x="47" y="82"/>
                  </a:cubicBezTo>
                  <a:cubicBezTo>
                    <a:pt x="47" y="85"/>
                    <a:pt x="52" y="82"/>
                    <a:pt x="53" y="82"/>
                  </a:cubicBezTo>
                  <a:cubicBezTo>
                    <a:pt x="55" y="82"/>
                    <a:pt x="56" y="82"/>
                    <a:pt x="57" y="83"/>
                  </a:cubicBezTo>
                  <a:cubicBezTo>
                    <a:pt x="59" y="85"/>
                    <a:pt x="58" y="84"/>
                    <a:pt x="60" y="84"/>
                  </a:cubicBezTo>
                  <a:cubicBezTo>
                    <a:pt x="62" y="84"/>
                    <a:pt x="62" y="85"/>
                    <a:pt x="63" y="86"/>
                  </a:cubicBezTo>
                  <a:cubicBezTo>
                    <a:pt x="64" y="86"/>
                    <a:pt x="65" y="87"/>
                    <a:pt x="66" y="87"/>
                  </a:cubicBezTo>
                  <a:cubicBezTo>
                    <a:pt x="69" y="88"/>
                    <a:pt x="70" y="88"/>
                    <a:pt x="71" y="85"/>
                  </a:cubicBezTo>
                  <a:cubicBezTo>
                    <a:pt x="72" y="88"/>
                    <a:pt x="73" y="89"/>
                    <a:pt x="76" y="90"/>
                  </a:cubicBezTo>
                  <a:cubicBezTo>
                    <a:pt x="78" y="91"/>
                    <a:pt x="78" y="94"/>
                    <a:pt x="80" y="95"/>
                  </a:cubicBezTo>
                  <a:cubicBezTo>
                    <a:pt x="80" y="95"/>
                    <a:pt x="84" y="94"/>
                    <a:pt x="84" y="94"/>
                  </a:cubicBezTo>
                  <a:cubicBezTo>
                    <a:pt x="84" y="92"/>
                    <a:pt x="85" y="88"/>
                    <a:pt x="83" y="89"/>
                  </a:cubicBezTo>
                  <a:cubicBezTo>
                    <a:pt x="80" y="90"/>
                    <a:pt x="78" y="88"/>
                    <a:pt x="77" y="85"/>
                  </a:cubicBezTo>
                  <a:cubicBezTo>
                    <a:pt x="77" y="83"/>
                    <a:pt x="79" y="80"/>
                    <a:pt x="78" y="77"/>
                  </a:cubicBezTo>
                  <a:cubicBezTo>
                    <a:pt x="78" y="76"/>
                    <a:pt x="77" y="74"/>
                    <a:pt x="78" y="73"/>
                  </a:cubicBezTo>
                  <a:cubicBezTo>
                    <a:pt x="78" y="73"/>
                    <a:pt x="78" y="72"/>
                    <a:pt x="79" y="72"/>
                  </a:cubicBezTo>
                  <a:cubicBezTo>
                    <a:pt x="80" y="72"/>
                    <a:pt x="79" y="70"/>
                    <a:pt x="80" y="70"/>
                  </a:cubicBezTo>
                  <a:cubicBezTo>
                    <a:pt x="81" y="68"/>
                    <a:pt x="86" y="68"/>
                    <a:pt x="87" y="68"/>
                  </a:cubicBezTo>
                  <a:cubicBezTo>
                    <a:pt x="85" y="67"/>
                    <a:pt x="86" y="64"/>
                    <a:pt x="84" y="63"/>
                  </a:cubicBezTo>
                  <a:cubicBezTo>
                    <a:pt x="83" y="62"/>
                    <a:pt x="82" y="61"/>
                    <a:pt x="82" y="60"/>
                  </a:cubicBezTo>
                  <a:cubicBezTo>
                    <a:pt x="82" y="58"/>
                    <a:pt x="82" y="56"/>
                    <a:pt x="81" y="55"/>
                  </a:cubicBezTo>
                  <a:cubicBezTo>
                    <a:pt x="81" y="53"/>
                    <a:pt x="80" y="52"/>
                    <a:pt x="80" y="50"/>
                  </a:cubicBezTo>
                  <a:cubicBezTo>
                    <a:pt x="80" y="49"/>
                    <a:pt x="80" y="44"/>
                    <a:pt x="81" y="45"/>
                  </a:cubicBezTo>
                  <a:cubicBezTo>
                    <a:pt x="80" y="41"/>
                    <a:pt x="80" y="39"/>
                    <a:pt x="82" y="35"/>
                  </a:cubicBezTo>
                  <a:cubicBezTo>
                    <a:pt x="83" y="32"/>
                    <a:pt x="83" y="31"/>
                    <a:pt x="83" y="28"/>
                  </a:cubicBezTo>
                  <a:cubicBezTo>
                    <a:pt x="83" y="25"/>
                    <a:pt x="85" y="23"/>
                    <a:pt x="87" y="21"/>
                  </a:cubicBezTo>
                  <a:cubicBezTo>
                    <a:pt x="88" y="20"/>
                    <a:pt x="89" y="19"/>
                    <a:pt x="90" y="18"/>
                  </a:cubicBezTo>
                  <a:cubicBezTo>
                    <a:pt x="91" y="17"/>
                    <a:pt x="91" y="17"/>
                    <a:pt x="90" y="15"/>
                  </a:cubicBezTo>
                  <a:cubicBezTo>
                    <a:pt x="89" y="15"/>
                    <a:pt x="91" y="16"/>
                    <a:pt x="90" y="15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737" name="Freeform 734">
              <a:extLst>
                <a:ext uri="{FF2B5EF4-FFF2-40B4-BE49-F238E27FC236}">
                  <a16:creationId xmlns:a16="http://schemas.microsoft.com/office/drawing/2014/main" id="{39598E00-9474-564C-8A23-CFFC9D7901B9}"/>
                </a:ext>
              </a:extLst>
            </p:cNvPr>
            <p:cNvSpPr>
              <a:spLocks/>
            </p:cNvSpPr>
            <p:nvPr/>
          </p:nvSpPr>
          <p:spPr bwMode="auto">
            <a:xfrm>
              <a:off x="3720247" y="4258481"/>
              <a:ext cx="194068" cy="217648"/>
            </a:xfrm>
            <a:custGeom>
              <a:avLst/>
              <a:gdLst>
                <a:gd name="T0" fmla="*/ 51 w 56"/>
                <a:gd name="T1" fmla="*/ 27 h 63"/>
                <a:gd name="T2" fmla="*/ 48 w 56"/>
                <a:gd name="T3" fmla="*/ 26 h 63"/>
                <a:gd name="T4" fmla="*/ 47 w 56"/>
                <a:gd name="T5" fmla="*/ 21 h 63"/>
                <a:gd name="T6" fmla="*/ 46 w 56"/>
                <a:gd name="T7" fmla="*/ 12 h 63"/>
                <a:gd name="T8" fmla="*/ 46 w 56"/>
                <a:gd name="T9" fmla="*/ 8 h 63"/>
                <a:gd name="T10" fmla="*/ 43 w 56"/>
                <a:gd name="T11" fmla="*/ 8 h 63"/>
                <a:gd name="T12" fmla="*/ 40 w 56"/>
                <a:gd name="T13" fmla="*/ 6 h 63"/>
                <a:gd name="T14" fmla="*/ 35 w 56"/>
                <a:gd name="T15" fmla="*/ 8 h 63"/>
                <a:gd name="T16" fmla="*/ 34 w 56"/>
                <a:gd name="T17" fmla="*/ 11 h 63"/>
                <a:gd name="T18" fmla="*/ 29 w 56"/>
                <a:gd name="T19" fmla="*/ 12 h 63"/>
                <a:gd name="T20" fmla="*/ 18 w 56"/>
                <a:gd name="T21" fmla="*/ 1 h 63"/>
                <a:gd name="T22" fmla="*/ 3 w 56"/>
                <a:gd name="T23" fmla="*/ 2 h 63"/>
                <a:gd name="T24" fmla="*/ 6 w 56"/>
                <a:gd name="T25" fmla="*/ 12 h 63"/>
                <a:gd name="T26" fmla="*/ 6 w 56"/>
                <a:gd name="T27" fmla="*/ 16 h 63"/>
                <a:gd name="T28" fmla="*/ 6 w 56"/>
                <a:gd name="T29" fmla="*/ 20 h 63"/>
                <a:gd name="T30" fmla="*/ 8 w 56"/>
                <a:gd name="T31" fmla="*/ 33 h 63"/>
                <a:gd name="T32" fmla="*/ 3 w 56"/>
                <a:gd name="T33" fmla="*/ 41 h 63"/>
                <a:gd name="T34" fmla="*/ 0 w 56"/>
                <a:gd name="T35" fmla="*/ 50 h 63"/>
                <a:gd name="T36" fmla="*/ 0 w 56"/>
                <a:gd name="T37" fmla="*/ 55 h 63"/>
                <a:gd name="T38" fmla="*/ 0 w 56"/>
                <a:gd name="T39" fmla="*/ 59 h 63"/>
                <a:gd name="T40" fmla="*/ 3 w 56"/>
                <a:gd name="T41" fmla="*/ 59 h 63"/>
                <a:gd name="T42" fmla="*/ 8 w 56"/>
                <a:gd name="T43" fmla="*/ 58 h 63"/>
                <a:gd name="T44" fmla="*/ 9 w 56"/>
                <a:gd name="T45" fmla="*/ 59 h 63"/>
                <a:gd name="T46" fmla="*/ 16 w 56"/>
                <a:gd name="T47" fmla="*/ 59 h 63"/>
                <a:gd name="T48" fmla="*/ 25 w 56"/>
                <a:gd name="T49" fmla="*/ 59 h 63"/>
                <a:gd name="T50" fmla="*/ 30 w 56"/>
                <a:gd name="T51" fmla="*/ 59 h 63"/>
                <a:gd name="T52" fmla="*/ 39 w 56"/>
                <a:gd name="T53" fmla="*/ 62 h 63"/>
                <a:gd name="T54" fmla="*/ 53 w 56"/>
                <a:gd name="T55" fmla="*/ 60 h 63"/>
                <a:gd name="T56" fmla="*/ 46 w 56"/>
                <a:gd name="T57" fmla="*/ 51 h 63"/>
                <a:gd name="T58" fmla="*/ 46 w 56"/>
                <a:gd name="T59" fmla="*/ 37 h 63"/>
                <a:gd name="T60" fmla="*/ 56 w 56"/>
                <a:gd name="T61" fmla="*/ 35 h 63"/>
                <a:gd name="T62" fmla="*/ 56 w 56"/>
                <a:gd name="T63" fmla="*/ 27 h 63"/>
                <a:gd name="T64" fmla="*/ 51 w 56"/>
                <a:gd name="T65" fmla="*/ 27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56" h="63">
                  <a:moveTo>
                    <a:pt x="51" y="27"/>
                  </a:moveTo>
                  <a:cubicBezTo>
                    <a:pt x="49" y="27"/>
                    <a:pt x="48" y="28"/>
                    <a:pt x="48" y="26"/>
                  </a:cubicBezTo>
                  <a:cubicBezTo>
                    <a:pt x="48" y="24"/>
                    <a:pt x="48" y="23"/>
                    <a:pt x="47" y="21"/>
                  </a:cubicBezTo>
                  <a:cubicBezTo>
                    <a:pt x="45" y="18"/>
                    <a:pt x="48" y="15"/>
                    <a:pt x="46" y="12"/>
                  </a:cubicBezTo>
                  <a:cubicBezTo>
                    <a:pt x="46" y="11"/>
                    <a:pt x="46" y="8"/>
                    <a:pt x="46" y="8"/>
                  </a:cubicBezTo>
                  <a:cubicBezTo>
                    <a:pt x="46" y="8"/>
                    <a:pt x="43" y="8"/>
                    <a:pt x="43" y="8"/>
                  </a:cubicBezTo>
                  <a:cubicBezTo>
                    <a:pt x="40" y="8"/>
                    <a:pt x="40" y="9"/>
                    <a:pt x="40" y="6"/>
                  </a:cubicBezTo>
                  <a:cubicBezTo>
                    <a:pt x="37" y="6"/>
                    <a:pt x="36" y="5"/>
                    <a:pt x="35" y="8"/>
                  </a:cubicBezTo>
                  <a:cubicBezTo>
                    <a:pt x="35" y="8"/>
                    <a:pt x="35" y="11"/>
                    <a:pt x="34" y="11"/>
                  </a:cubicBezTo>
                  <a:cubicBezTo>
                    <a:pt x="33" y="12"/>
                    <a:pt x="31" y="12"/>
                    <a:pt x="29" y="12"/>
                  </a:cubicBezTo>
                  <a:cubicBezTo>
                    <a:pt x="22" y="13"/>
                    <a:pt x="24" y="1"/>
                    <a:pt x="18" y="1"/>
                  </a:cubicBezTo>
                  <a:cubicBezTo>
                    <a:pt x="13" y="1"/>
                    <a:pt x="7" y="0"/>
                    <a:pt x="3" y="2"/>
                  </a:cubicBezTo>
                  <a:cubicBezTo>
                    <a:pt x="1" y="4"/>
                    <a:pt x="6" y="10"/>
                    <a:pt x="6" y="12"/>
                  </a:cubicBezTo>
                  <a:cubicBezTo>
                    <a:pt x="7" y="13"/>
                    <a:pt x="7" y="15"/>
                    <a:pt x="6" y="16"/>
                  </a:cubicBezTo>
                  <a:cubicBezTo>
                    <a:pt x="4" y="17"/>
                    <a:pt x="6" y="19"/>
                    <a:pt x="6" y="20"/>
                  </a:cubicBezTo>
                  <a:cubicBezTo>
                    <a:pt x="9" y="24"/>
                    <a:pt x="11" y="29"/>
                    <a:pt x="8" y="33"/>
                  </a:cubicBezTo>
                  <a:cubicBezTo>
                    <a:pt x="6" y="36"/>
                    <a:pt x="4" y="38"/>
                    <a:pt x="3" y="41"/>
                  </a:cubicBezTo>
                  <a:cubicBezTo>
                    <a:pt x="2" y="44"/>
                    <a:pt x="1" y="47"/>
                    <a:pt x="0" y="50"/>
                  </a:cubicBezTo>
                  <a:cubicBezTo>
                    <a:pt x="0" y="52"/>
                    <a:pt x="0" y="54"/>
                    <a:pt x="0" y="55"/>
                  </a:cubicBezTo>
                  <a:cubicBezTo>
                    <a:pt x="0" y="56"/>
                    <a:pt x="0" y="58"/>
                    <a:pt x="0" y="59"/>
                  </a:cubicBezTo>
                  <a:cubicBezTo>
                    <a:pt x="1" y="59"/>
                    <a:pt x="2" y="59"/>
                    <a:pt x="3" y="59"/>
                  </a:cubicBezTo>
                  <a:cubicBezTo>
                    <a:pt x="5" y="59"/>
                    <a:pt x="5" y="56"/>
                    <a:pt x="8" y="58"/>
                  </a:cubicBezTo>
                  <a:cubicBezTo>
                    <a:pt x="8" y="58"/>
                    <a:pt x="9" y="59"/>
                    <a:pt x="9" y="59"/>
                  </a:cubicBezTo>
                  <a:cubicBezTo>
                    <a:pt x="12" y="59"/>
                    <a:pt x="14" y="59"/>
                    <a:pt x="16" y="59"/>
                  </a:cubicBezTo>
                  <a:cubicBezTo>
                    <a:pt x="19" y="59"/>
                    <a:pt x="22" y="59"/>
                    <a:pt x="25" y="59"/>
                  </a:cubicBezTo>
                  <a:cubicBezTo>
                    <a:pt x="26" y="59"/>
                    <a:pt x="29" y="59"/>
                    <a:pt x="30" y="59"/>
                  </a:cubicBezTo>
                  <a:cubicBezTo>
                    <a:pt x="32" y="63"/>
                    <a:pt x="36" y="62"/>
                    <a:pt x="39" y="62"/>
                  </a:cubicBezTo>
                  <a:cubicBezTo>
                    <a:pt x="44" y="62"/>
                    <a:pt x="48" y="61"/>
                    <a:pt x="53" y="60"/>
                  </a:cubicBezTo>
                  <a:cubicBezTo>
                    <a:pt x="50" y="57"/>
                    <a:pt x="46" y="55"/>
                    <a:pt x="46" y="51"/>
                  </a:cubicBezTo>
                  <a:cubicBezTo>
                    <a:pt x="46" y="46"/>
                    <a:pt x="46" y="41"/>
                    <a:pt x="46" y="37"/>
                  </a:cubicBezTo>
                  <a:cubicBezTo>
                    <a:pt x="46" y="36"/>
                    <a:pt x="56" y="38"/>
                    <a:pt x="56" y="35"/>
                  </a:cubicBezTo>
                  <a:cubicBezTo>
                    <a:pt x="56" y="33"/>
                    <a:pt x="56" y="30"/>
                    <a:pt x="56" y="27"/>
                  </a:cubicBezTo>
                  <a:cubicBezTo>
                    <a:pt x="56" y="24"/>
                    <a:pt x="53" y="27"/>
                    <a:pt x="51" y="27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738" name="Freeform 735">
              <a:extLst>
                <a:ext uri="{FF2B5EF4-FFF2-40B4-BE49-F238E27FC236}">
                  <a16:creationId xmlns:a16="http://schemas.microsoft.com/office/drawing/2014/main" id="{3E04BA0A-0943-5242-9F1D-5CE44FDAB6C3}"/>
                </a:ext>
              </a:extLst>
            </p:cNvPr>
            <p:cNvSpPr>
              <a:spLocks/>
            </p:cNvSpPr>
            <p:nvPr/>
          </p:nvSpPr>
          <p:spPr bwMode="auto">
            <a:xfrm>
              <a:off x="3844921" y="4465540"/>
              <a:ext cx="158783" cy="165883"/>
            </a:xfrm>
            <a:custGeom>
              <a:avLst/>
              <a:gdLst>
                <a:gd name="T0" fmla="*/ 25 w 46"/>
                <a:gd name="T1" fmla="*/ 2 h 48"/>
                <a:gd name="T2" fmla="*/ 21 w 46"/>
                <a:gd name="T3" fmla="*/ 3 h 48"/>
                <a:gd name="T4" fmla="*/ 18 w 46"/>
                <a:gd name="T5" fmla="*/ 4 h 48"/>
                <a:gd name="T6" fmla="*/ 6 w 46"/>
                <a:gd name="T7" fmla="*/ 4 h 48"/>
                <a:gd name="T8" fmla="*/ 6 w 46"/>
                <a:gd name="T9" fmla="*/ 18 h 48"/>
                <a:gd name="T10" fmla="*/ 6 w 46"/>
                <a:gd name="T11" fmla="*/ 23 h 48"/>
                <a:gd name="T12" fmla="*/ 1 w 46"/>
                <a:gd name="T13" fmla="*/ 24 h 48"/>
                <a:gd name="T14" fmla="*/ 1 w 46"/>
                <a:gd name="T15" fmla="*/ 31 h 48"/>
                <a:gd name="T16" fmla="*/ 1 w 46"/>
                <a:gd name="T17" fmla="*/ 38 h 48"/>
                <a:gd name="T18" fmla="*/ 4 w 46"/>
                <a:gd name="T19" fmla="*/ 47 h 48"/>
                <a:gd name="T20" fmla="*/ 8 w 46"/>
                <a:gd name="T21" fmla="*/ 48 h 48"/>
                <a:gd name="T22" fmla="*/ 13 w 46"/>
                <a:gd name="T23" fmla="*/ 44 h 48"/>
                <a:gd name="T24" fmla="*/ 19 w 46"/>
                <a:gd name="T25" fmla="*/ 41 h 48"/>
                <a:gd name="T26" fmla="*/ 29 w 46"/>
                <a:gd name="T27" fmla="*/ 39 h 48"/>
                <a:gd name="T28" fmla="*/ 31 w 46"/>
                <a:gd name="T29" fmla="*/ 37 h 48"/>
                <a:gd name="T30" fmla="*/ 34 w 46"/>
                <a:gd name="T31" fmla="*/ 34 h 48"/>
                <a:gd name="T32" fmla="*/ 43 w 46"/>
                <a:gd name="T33" fmla="*/ 26 h 48"/>
                <a:gd name="T34" fmla="*/ 44 w 46"/>
                <a:gd name="T35" fmla="*/ 22 h 48"/>
                <a:gd name="T36" fmla="*/ 40 w 46"/>
                <a:gd name="T37" fmla="*/ 21 h 48"/>
                <a:gd name="T38" fmla="*/ 38 w 46"/>
                <a:gd name="T39" fmla="*/ 17 h 48"/>
                <a:gd name="T40" fmla="*/ 39 w 46"/>
                <a:gd name="T41" fmla="*/ 15 h 48"/>
                <a:gd name="T42" fmla="*/ 36 w 46"/>
                <a:gd name="T43" fmla="*/ 14 h 48"/>
                <a:gd name="T44" fmla="*/ 36 w 46"/>
                <a:gd name="T45" fmla="*/ 13 h 48"/>
                <a:gd name="T46" fmla="*/ 34 w 46"/>
                <a:gd name="T47" fmla="*/ 12 h 48"/>
                <a:gd name="T48" fmla="*/ 30 w 46"/>
                <a:gd name="T49" fmla="*/ 7 h 48"/>
                <a:gd name="T50" fmla="*/ 25 w 46"/>
                <a:gd name="T51" fmla="*/ 2 h 48"/>
                <a:gd name="T52" fmla="*/ 25 w 46"/>
                <a:gd name="T53" fmla="*/ 2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46" h="48">
                  <a:moveTo>
                    <a:pt x="25" y="2"/>
                  </a:moveTo>
                  <a:cubicBezTo>
                    <a:pt x="24" y="3"/>
                    <a:pt x="22" y="3"/>
                    <a:pt x="21" y="3"/>
                  </a:cubicBezTo>
                  <a:cubicBezTo>
                    <a:pt x="19" y="3"/>
                    <a:pt x="20" y="6"/>
                    <a:pt x="18" y="4"/>
                  </a:cubicBezTo>
                  <a:cubicBezTo>
                    <a:pt x="15" y="0"/>
                    <a:pt x="10" y="5"/>
                    <a:pt x="6" y="4"/>
                  </a:cubicBezTo>
                  <a:cubicBezTo>
                    <a:pt x="6" y="9"/>
                    <a:pt x="6" y="14"/>
                    <a:pt x="6" y="18"/>
                  </a:cubicBezTo>
                  <a:cubicBezTo>
                    <a:pt x="6" y="19"/>
                    <a:pt x="7" y="23"/>
                    <a:pt x="6" y="23"/>
                  </a:cubicBezTo>
                  <a:cubicBezTo>
                    <a:pt x="5" y="24"/>
                    <a:pt x="1" y="22"/>
                    <a:pt x="1" y="24"/>
                  </a:cubicBezTo>
                  <a:cubicBezTo>
                    <a:pt x="1" y="26"/>
                    <a:pt x="1" y="29"/>
                    <a:pt x="1" y="31"/>
                  </a:cubicBezTo>
                  <a:cubicBezTo>
                    <a:pt x="1" y="33"/>
                    <a:pt x="0" y="36"/>
                    <a:pt x="1" y="38"/>
                  </a:cubicBezTo>
                  <a:cubicBezTo>
                    <a:pt x="5" y="39"/>
                    <a:pt x="6" y="44"/>
                    <a:pt x="4" y="47"/>
                  </a:cubicBezTo>
                  <a:cubicBezTo>
                    <a:pt x="4" y="48"/>
                    <a:pt x="8" y="48"/>
                    <a:pt x="8" y="48"/>
                  </a:cubicBezTo>
                  <a:cubicBezTo>
                    <a:pt x="10" y="48"/>
                    <a:pt x="11" y="46"/>
                    <a:pt x="13" y="44"/>
                  </a:cubicBezTo>
                  <a:cubicBezTo>
                    <a:pt x="15" y="42"/>
                    <a:pt x="15" y="39"/>
                    <a:pt x="19" y="41"/>
                  </a:cubicBezTo>
                  <a:cubicBezTo>
                    <a:pt x="23" y="43"/>
                    <a:pt x="27" y="44"/>
                    <a:pt x="29" y="39"/>
                  </a:cubicBezTo>
                  <a:cubicBezTo>
                    <a:pt x="29" y="38"/>
                    <a:pt x="29" y="37"/>
                    <a:pt x="31" y="37"/>
                  </a:cubicBezTo>
                  <a:cubicBezTo>
                    <a:pt x="33" y="37"/>
                    <a:pt x="34" y="35"/>
                    <a:pt x="34" y="34"/>
                  </a:cubicBezTo>
                  <a:cubicBezTo>
                    <a:pt x="36" y="31"/>
                    <a:pt x="40" y="28"/>
                    <a:pt x="43" y="26"/>
                  </a:cubicBezTo>
                  <a:cubicBezTo>
                    <a:pt x="45" y="25"/>
                    <a:pt x="46" y="24"/>
                    <a:pt x="44" y="22"/>
                  </a:cubicBezTo>
                  <a:cubicBezTo>
                    <a:pt x="43" y="21"/>
                    <a:pt x="40" y="22"/>
                    <a:pt x="40" y="21"/>
                  </a:cubicBezTo>
                  <a:cubicBezTo>
                    <a:pt x="39" y="20"/>
                    <a:pt x="38" y="19"/>
                    <a:pt x="38" y="17"/>
                  </a:cubicBezTo>
                  <a:cubicBezTo>
                    <a:pt x="38" y="17"/>
                    <a:pt x="39" y="16"/>
                    <a:pt x="39" y="15"/>
                  </a:cubicBezTo>
                  <a:cubicBezTo>
                    <a:pt x="38" y="15"/>
                    <a:pt x="37" y="15"/>
                    <a:pt x="36" y="14"/>
                  </a:cubicBezTo>
                  <a:cubicBezTo>
                    <a:pt x="36" y="14"/>
                    <a:pt x="37" y="13"/>
                    <a:pt x="36" y="13"/>
                  </a:cubicBezTo>
                  <a:cubicBezTo>
                    <a:pt x="35" y="13"/>
                    <a:pt x="35" y="12"/>
                    <a:pt x="34" y="12"/>
                  </a:cubicBezTo>
                  <a:cubicBezTo>
                    <a:pt x="32" y="11"/>
                    <a:pt x="31" y="10"/>
                    <a:pt x="30" y="7"/>
                  </a:cubicBezTo>
                  <a:cubicBezTo>
                    <a:pt x="30" y="6"/>
                    <a:pt x="27" y="2"/>
                    <a:pt x="25" y="2"/>
                  </a:cubicBezTo>
                  <a:cubicBezTo>
                    <a:pt x="25" y="2"/>
                    <a:pt x="26" y="2"/>
                    <a:pt x="25" y="2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739" name="Freeform 736">
              <a:extLst>
                <a:ext uri="{FF2B5EF4-FFF2-40B4-BE49-F238E27FC236}">
                  <a16:creationId xmlns:a16="http://schemas.microsoft.com/office/drawing/2014/main" id="{77300D18-912B-BA47-BDA0-265E4CAA0AA7}"/>
                </a:ext>
              </a:extLst>
            </p:cNvPr>
            <p:cNvSpPr>
              <a:spLocks/>
            </p:cNvSpPr>
            <p:nvPr/>
          </p:nvSpPr>
          <p:spPr bwMode="auto">
            <a:xfrm>
              <a:off x="3930781" y="4431421"/>
              <a:ext cx="135259" cy="120000"/>
            </a:xfrm>
            <a:custGeom>
              <a:avLst/>
              <a:gdLst>
                <a:gd name="T0" fmla="*/ 39 w 39"/>
                <a:gd name="T1" fmla="*/ 22 h 35"/>
                <a:gd name="T2" fmla="*/ 38 w 39"/>
                <a:gd name="T3" fmla="*/ 18 h 35"/>
                <a:gd name="T4" fmla="*/ 39 w 39"/>
                <a:gd name="T5" fmla="*/ 14 h 35"/>
                <a:gd name="T6" fmla="*/ 38 w 39"/>
                <a:gd name="T7" fmla="*/ 7 h 35"/>
                <a:gd name="T8" fmla="*/ 27 w 39"/>
                <a:gd name="T9" fmla="*/ 2 h 35"/>
                <a:gd name="T10" fmla="*/ 24 w 39"/>
                <a:gd name="T11" fmla="*/ 0 h 35"/>
                <a:gd name="T12" fmla="*/ 19 w 39"/>
                <a:gd name="T13" fmla="*/ 3 h 35"/>
                <a:gd name="T14" fmla="*/ 13 w 39"/>
                <a:gd name="T15" fmla="*/ 7 h 35"/>
                <a:gd name="T16" fmla="*/ 9 w 39"/>
                <a:gd name="T17" fmla="*/ 12 h 35"/>
                <a:gd name="T18" fmla="*/ 2 w 39"/>
                <a:gd name="T19" fmla="*/ 12 h 35"/>
                <a:gd name="T20" fmla="*/ 5 w 39"/>
                <a:gd name="T21" fmla="*/ 16 h 35"/>
                <a:gd name="T22" fmla="*/ 8 w 39"/>
                <a:gd name="T23" fmla="*/ 21 h 35"/>
                <a:gd name="T24" fmla="*/ 11 w 39"/>
                <a:gd name="T25" fmla="*/ 23 h 35"/>
                <a:gd name="T26" fmla="*/ 11 w 39"/>
                <a:gd name="T27" fmla="*/ 24 h 35"/>
                <a:gd name="T28" fmla="*/ 14 w 39"/>
                <a:gd name="T29" fmla="*/ 25 h 35"/>
                <a:gd name="T30" fmla="*/ 13 w 39"/>
                <a:gd name="T31" fmla="*/ 28 h 35"/>
                <a:gd name="T32" fmla="*/ 15 w 39"/>
                <a:gd name="T33" fmla="*/ 31 h 35"/>
                <a:gd name="T34" fmla="*/ 20 w 39"/>
                <a:gd name="T35" fmla="*/ 34 h 35"/>
                <a:gd name="T36" fmla="*/ 25 w 39"/>
                <a:gd name="T37" fmla="*/ 35 h 35"/>
                <a:gd name="T38" fmla="*/ 27 w 39"/>
                <a:gd name="T39" fmla="*/ 35 h 35"/>
                <a:gd name="T40" fmla="*/ 34 w 39"/>
                <a:gd name="T41" fmla="*/ 31 h 35"/>
                <a:gd name="T42" fmla="*/ 36 w 39"/>
                <a:gd name="T43" fmla="*/ 27 h 35"/>
                <a:gd name="T44" fmla="*/ 39 w 39"/>
                <a:gd name="T45" fmla="*/ 2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9" h="35">
                  <a:moveTo>
                    <a:pt x="39" y="22"/>
                  </a:moveTo>
                  <a:cubicBezTo>
                    <a:pt x="39" y="21"/>
                    <a:pt x="38" y="19"/>
                    <a:pt x="38" y="18"/>
                  </a:cubicBezTo>
                  <a:cubicBezTo>
                    <a:pt x="38" y="16"/>
                    <a:pt x="39" y="15"/>
                    <a:pt x="39" y="14"/>
                  </a:cubicBezTo>
                  <a:cubicBezTo>
                    <a:pt x="39" y="11"/>
                    <a:pt x="39" y="9"/>
                    <a:pt x="38" y="7"/>
                  </a:cubicBezTo>
                  <a:cubicBezTo>
                    <a:pt x="38" y="4"/>
                    <a:pt x="29" y="2"/>
                    <a:pt x="27" y="2"/>
                  </a:cubicBezTo>
                  <a:cubicBezTo>
                    <a:pt x="27" y="0"/>
                    <a:pt x="27" y="0"/>
                    <a:pt x="24" y="0"/>
                  </a:cubicBezTo>
                  <a:cubicBezTo>
                    <a:pt x="21" y="0"/>
                    <a:pt x="21" y="1"/>
                    <a:pt x="19" y="3"/>
                  </a:cubicBezTo>
                  <a:cubicBezTo>
                    <a:pt x="18" y="5"/>
                    <a:pt x="15" y="6"/>
                    <a:pt x="13" y="7"/>
                  </a:cubicBezTo>
                  <a:cubicBezTo>
                    <a:pt x="12" y="9"/>
                    <a:pt x="11" y="12"/>
                    <a:pt x="9" y="12"/>
                  </a:cubicBezTo>
                  <a:cubicBezTo>
                    <a:pt x="7" y="12"/>
                    <a:pt x="5" y="11"/>
                    <a:pt x="2" y="12"/>
                  </a:cubicBezTo>
                  <a:cubicBezTo>
                    <a:pt x="0" y="13"/>
                    <a:pt x="4" y="15"/>
                    <a:pt x="5" y="16"/>
                  </a:cubicBezTo>
                  <a:cubicBezTo>
                    <a:pt x="6" y="18"/>
                    <a:pt x="6" y="20"/>
                    <a:pt x="8" y="21"/>
                  </a:cubicBezTo>
                  <a:cubicBezTo>
                    <a:pt x="9" y="22"/>
                    <a:pt x="10" y="23"/>
                    <a:pt x="11" y="23"/>
                  </a:cubicBezTo>
                  <a:cubicBezTo>
                    <a:pt x="12" y="23"/>
                    <a:pt x="11" y="24"/>
                    <a:pt x="11" y="24"/>
                  </a:cubicBezTo>
                  <a:cubicBezTo>
                    <a:pt x="12" y="24"/>
                    <a:pt x="13" y="25"/>
                    <a:pt x="14" y="25"/>
                  </a:cubicBezTo>
                  <a:cubicBezTo>
                    <a:pt x="14" y="26"/>
                    <a:pt x="13" y="27"/>
                    <a:pt x="13" y="28"/>
                  </a:cubicBezTo>
                  <a:cubicBezTo>
                    <a:pt x="13" y="29"/>
                    <a:pt x="14" y="31"/>
                    <a:pt x="15" y="31"/>
                  </a:cubicBezTo>
                  <a:cubicBezTo>
                    <a:pt x="18" y="31"/>
                    <a:pt x="19" y="31"/>
                    <a:pt x="20" y="34"/>
                  </a:cubicBezTo>
                  <a:cubicBezTo>
                    <a:pt x="21" y="35"/>
                    <a:pt x="23" y="34"/>
                    <a:pt x="25" y="35"/>
                  </a:cubicBezTo>
                  <a:cubicBezTo>
                    <a:pt x="26" y="35"/>
                    <a:pt x="26" y="35"/>
                    <a:pt x="27" y="35"/>
                  </a:cubicBezTo>
                  <a:cubicBezTo>
                    <a:pt x="31" y="35"/>
                    <a:pt x="32" y="34"/>
                    <a:pt x="34" y="31"/>
                  </a:cubicBezTo>
                  <a:cubicBezTo>
                    <a:pt x="35" y="30"/>
                    <a:pt x="36" y="28"/>
                    <a:pt x="36" y="27"/>
                  </a:cubicBezTo>
                  <a:cubicBezTo>
                    <a:pt x="37" y="25"/>
                    <a:pt x="39" y="24"/>
                    <a:pt x="39" y="22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740" name="Freeform 737">
              <a:extLst>
                <a:ext uri="{FF2B5EF4-FFF2-40B4-BE49-F238E27FC236}">
                  <a16:creationId xmlns:a16="http://schemas.microsoft.com/office/drawing/2014/main" id="{0B456D1C-0E86-F94B-8B8B-84EA96F20AC8}"/>
                </a:ext>
              </a:extLst>
            </p:cNvPr>
            <p:cNvSpPr>
              <a:spLocks/>
            </p:cNvSpPr>
            <p:nvPr/>
          </p:nvSpPr>
          <p:spPr bwMode="auto">
            <a:xfrm>
              <a:off x="4021345" y="4610245"/>
              <a:ext cx="34109" cy="38824"/>
            </a:xfrm>
            <a:custGeom>
              <a:avLst/>
              <a:gdLst>
                <a:gd name="T0" fmla="*/ 5 w 10"/>
                <a:gd name="T1" fmla="*/ 1 h 11"/>
                <a:gd name="T2" fmla="*/ 7 w 10"/>
                <a:gd name="T3" fmla="*/ 9 h 11"/>
                <a:gd name="T4" fmla="*/ 5 w 10"/>
                <a:gd name="T5" fmla="*/ 1 h 11"/>
                <a:gd name="T6" fmla="*/ 5 w 10"/>
                <a:gd name="T7" fmla="*/ 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1">
                  <a:moveTo>
                    <a:pt x="5" y="1"/>
                  </a:moveTo>
                  <a:cubicBezTo>
                    <a:pt x="0" y="2"/>
                    <a:pt x="3" y="11"/>
                    <a:pt x="7" y="9"/>
                  </a:cubicBezTo>
                  <a:cubicBezTo>
                    <a:pt x="10" y="8"/>
                    <a:pt x="9" y="0"/>
                    <a:pt x="5" y="1"/>
                  </a:cubicBezTo>
                  <a:cubicBezTo>
                    <a:pt x="3" y="1"/>
                    <a:pt x="6" y="1"/>
                    <a:pt x="5" y="1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741" name="Freeform 738">
              <a:extLst>
                <a:ext uri="{FF2B5EF4-FFF2-40B4-BE49-F238E27FC236}">
                  <a16:creationId xmlns:a16="http://schemas.microsoft.com/office/drawing/2014/main" id="{8861EDB7-2E42-9F42-8770-3F2FDAE831D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789641" y="4547893"/>
              <a:ext cx="272870" cy="238823"/>
            </a:xfrm>
            <a:custGeom>
              <a:avLst/>
              <a:gdLst>
                <a:gd name="T0" fmla="*/ 74 w 79"/>
                <a:gd name="T1" fmla="*/ 27 h 69"/>
                <a:gd name="T2" fmla="*/ 69 w 79"/>
                <a:gd name="T3" fmla="*/ 22 h 69"/>
                <a:gd name="T4" fmla="*/ 72 w 79"/>
                <a:gd name="T5" fmla="*/ 19 h 69"/>
                <a:gd name="T6" fmla="*/ 75 w 79"/>
                <a:gd name="T7" fmla="*/ 20 h 69"/>
                <a:gd name="T8" fmla="*/ 75 w 79"/>
                <a:gd name="T9" fmla="*/ 11 h 69"/>
                <a:gd name="T10" fmla="*/ 73 w 79"/>
                <a:gd name="T11" fmla="*/ 7 h 69"/>
                <a:gd name="T12" fmla="*/ 72 w 79"/>
                <a:gd name="T13" fmla="*/ 1 h 69"/>
                <a:gd name="T14" fmla="*/ 66 w 79"/>
                <a:gd name="T15" fmla="*/ 1 h 69"/>
                <a:gd name="T16" fmla="*/ 60 w 79"/>
                <a:gd name="T17" fmla="*/ 2 h 69"/>
                <a:gd name="T18" fmla="*/ 55 w 79"/>
                <a:gd name="T19" fmla="*/ 5 h 69"/>
                <a:gd name="T20" fmla="*/ 51 w 79"/>
                <a:gd name="T21" fmla="*/ 8 h 69"/>
                <a:gd name="T22" fmla="*/ 49 w 79"/>
                <a:gd name="T23" fmla="*/ 12 h 69"/>
                <a:gd name="T24" fmla="*/ 45 w 79"/>
                <a:gd name="T25" fmla="*/ 14 h 69"/>
                <a:gd name="T26" fmla="*/ 44 w 79"/>
                <a:gd name="T27" fmla="*/ 17 h 69"/>
                <a:gd name="T28" fmla="*/ 34 w 79"/>
                <a:gd name="T29" fmla="*/ 17 h 69"/>
                <a:gd name="T30" fmla="*/ 28 w 79"/>
                <a:gd name="T31" fmla="*/ 21 h 69"/>
                <a:gd name="T32" fmla="*/ 24 w 79"/>
                <a:gd name="T33" fmla="*/ 24 h 69"/>
                <a:gd name="T34" fmla="*/ 20 w 79"/>
                <a:gd name="T35" fmla="*/ 23 h 69"/>
                <a:gd name="T36" fmla="*/ 17 w 79"/>
                <a:gd name="T37" fmla="*/ 14 h 69"/>
                <a:gd name="T38" fmla="*/ 17 w 79"/>
                <a:gd name="T39" fmla="*/ 29 h 69"/>
                <a:gd name="T40" fmla="*/ 17 w 79"/>
                <a:gd name="T41" fmla="*/ 33 h 69"/>
                <a:gd name="T42" fmla="*/ 9 w 79"/>
                <a:gd name="T43" fmla="*/ 35 h 69"/>
                <a:gd name="T44" fmla="*/ 6 w 79"/>
                <a:gd name="T45" fmla="*/ 34 h 69"/>
                <a:gd name="T46" fmla="*/ 2 w 79"/>
                <a:gd name="T47" fmla="*/ 33 h 69"/>
                <a:gd name="T48" fmla="*/ 3 w 79"/>
                <a:gd name="T49" fmla="*/ 40 h 69"/>
                <a:gd name="T50" fmla="*/ 5 w 79"/>
                <a:gd name="T51" fmla="*/ 45 h 69"/>
                <a:gd name="T52" fmla="*/ 9 w 79"/>
                <a:gd name="T53" fmla="*/ 56 h 69"/>
                <a:gd name="T54" fmla="*/ 8 w 79"/>
                <a:gd name="T55" fmla="*/ 60 h 69"/>
                <a:gd name="T56" fmla="*/ 9 w 79"/>
                <a:gd name="T57" fmla="*/ 62 h 69"/>
                <a:gd name="T58" fmla="*/ 10 w 79"/>
                <a:gd name="T59" fmla="*/ 66 h 69"/>
                <a:gd name="T60" fmla="*/ 11 w 79"/>
                <a:gd name="T61" fmla="*/ 64 h 69"/>
                <a:gd name="T62" fmla="*/ 15 w 79"/>
                <a:gd name="T63" fmla="*/ 68 h 69"/>
                <a:gd name="T64" fmla="*/ 21 w 79"/>
                <a:gd name="T65" fmla="*/ 66 h 69"/>
                <a:gd name="T66" fmla="*/ 26 w 79"/>
                <a:gd name="T67" fmla="*/ 65 h 69"/>
                <a:gd name="T68" fmla="*/ 31 w 79"/>
                <a:gd name="T69" fmla="*/ 64 h 69"/>
                <a:gd name="T70" fmla="*/ 38 w 79"/>
                <a:gd name="T71" fmla="*/ 64 h 69"/>
                <a:gd name="T72" fmla="*/ 39 w 79"/>
                <a:gd name="T73" fmla="*/ 64 h 69"/>
                <a:gd name="T74" fmla="*/ 41 w 79"/>
                <a:gd name="T75" fmla="*/ 63 h 69"/>
                <a:gd name="T76" fmla="*/ 42 w 79"/>
                <a:gd name="T77" fmla="*/ 62 h 69"/>
                <a:gd name="T78" fmla="*/ 44 w 79"/>
                <a:gd name="T79" fmla="*/ 65 h 69"/>
                <a:gd name="T80" fmla="*/ 46 w 79"/>
                <a:gd name="T81" fmla="*/ 62 h 69"/>
                <a:gd name="T82" fmla="*/ 57 w 79"/>
                <a:gd name="T83" fmla="*/ 56 h 69"/>
                <a:gd name="T84" fmla="*/ 65 w 79"/>
                <a:gd name="T85" fmla="*/ 48 h 69"/>
                <a:gd name="T86" fmla="*/ 72 w 79"/>
                <a:gd name="T87" fmla="*/ 37 h 69"/>
                <a:gd name="T88" fmla="*/ 77 w 79"/>
                <a:gd name="T89" fmla="*/ 33 h 69"/>
                <a:gd name="T90" fmla="*/ 79 w 79"/>
                <a:gd name="T91" fmla="*/ 25 h 69"/>
                <a:gd name="T92" fmla="*/ 76 w 79"/>
                <a:gd name="T93" fmla="*/ 25 h 69"/>
                <a:gd name="T94" fmla="*/ 74 w 79"/>
                <a:gd name="T95" fmla="*/ 27 h 69"/>
                <a:gd name="T96" fmla="*/ 62 w 79"/>
                <a:gd name="T97" fmla="*/ 39 h 69"/>
                <a:gd name="T98" fmla="*/ 61 w 79"/>
                <a:gd name="T99" fmla="*/ 41 h 69"/>
                <a:gd name="T100" fmla="*/ 57 w 79"/>
                <a:gd name="T101" fmla="*/ 43 h 69"/>
                <a:gd name="T102" fmla="*/ 55 w 79"/>
                <a:gd name="T103" fmla="*/ 44 h 69"/>
                <a:gd name="T104" fmla="*/ 52 w 79"/>
                <a:gd name="T105" fmla="*/ 41 h 69"/>
                <a:gd name="T106" fmla="*/ 56 w 79"/>
                <a:gd name="T107" fmla="*/ 35 h 69"/>
                <a:gd name="T108" fmla="*/ 60 w 79"/>
                <a:gd name="T109" fmla="*/ 35 h 69"/>
                <a:gd name="T110" fmla="*/ 62 w 79"/>
                <a:gd name="T111" fmla="*/ 39 h 69"/>
                <a:gd name="T112" fmla="*/ 62 w 79"/>
                <a:gd name="T113" fmla="*/ 3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79" h="69">
                  <a:moveTo>
                    <a:pt x="74" y="27"/>
                  </a:moveTo>
                  <a:cubicBezTo>
                    <a:pt x="71" y="27"/>
                    <a:pt x="68" y="24"/>
                    <a:pt x="69" y="22"/>
                  </a:cubicBezTo>
                  <a:cubicBezTo>
                    <a:pt x="69" y="20"/>
                    <a:pt x="71" y="19"/>
                    <a:pt x="72" y="19"/>
                  </a:cubicBezTo>
                  <a:cubicBezTo>
                    <a:pt x="73" y="19"/>
                    <a:pt x="74" y="20"/>
                    <a:pt x="75" y="20"/>
                  </a:cubicBezTo>
                  <a:cubicBezTo>
                    <a:pt x="75" y="17"/>
                    <a:pt x="76" y="14"/>
                    <a:pt x="75" y="11"/>
                  </a:cubicBezTo>
                  <a:cubicBezTo>
                    <a:pt x="74" y="10"/>
                    <a:pt x="73" y="8"/>
                    <a:pt x="73" y="7"/>
                  </a:cubicBezTo>
                  <a:cubicBezTo>
                    <a:pt x="72" y="5"/>
                    <a:pt x="72" y="3"/>
                    <a:pt x="72" y="1"/>
                  </a:cubicBezTo>
                  <a:cubicBezTo>
                    <a:pt x="70" y="2"/>
                    <a:pt x="67" y="1"/>
                    <a:pt x="66" y="1"/>
                  </a:cubicBezTo>
                  <a:cubicBezTo>
                    <a:pt x="63" y="0"/>
                    <a:pt x="61" y="0"/>
                    <a:pt x="60" y="2"/>
                  </a:cubicBezTo>
                  <a:cubicBezTo>
                    <a:pt x="58" y="3"/>
                    <a:pt x="56" y="3"/>
                    <a:pt x="55" y="5"/>
                  </a:cubicBezTo>
                  <a:cubicBezTo>
                    <a:pt x="54" y="6"/>
                    <a:pt x="52" y="7"/>
                    <a:pt x="51" y="8"/>
                  </a:cubicBezTo>
                  <a:cubicBezTo>
                    <a:pt x="50" y="9"/>
                    <a:pt x="50" y="11"/>
                    <a:pt x="49" y="12"/>
                  </a:cubicBezTo>
                  <a:cubicBezTo>
                    <a:pt x="48" y="14"/>
                    <a:pt x="46" y="12"/>
                    <a:pt x="45" y="14"/>
                  </a:cubicBezTo>
                  <a:cubicBezTo>
                    <a:pt x="44" y="15"/>
                    <a:pt x="45" y="16"/>
                    <a:pt x="44" y="17"/>
                  </a:cubicBezTo>
                  <a:cubicBezTo>
                    <a:pt x="42" y="21"/>
                    <a:pt x="37" y="18"/>
                    <a:pt x="34" y="17"/>
                  </a:cubicBezTo>
                  <a:cubicBezTo>
                    <a:pt x="31" y="15"/>
                    <a:pt x="30" y="19"/>
                    <a:pt x="28" y="21"/>
                  </a:cubicBezTo>
                  <a:cubicBezTo>
                    <a:pt x="27" y="22"/>
                    <a:pt x="26" y="24"/>
                    <a:pt x="24" y="24"/>
                  </a:cubicBezTo>
                  <a:cubicBezTo>
                    <a:pt x="24" y="24"/>
                    <a:pt x="20" y="24"/>
                    <a:pt x="20" y="23"/>
                  </a:cubicBezTo>
                  <a:cubicBezTo>
                    <a:pt x="22" y="20"/>
                    <a:pt x="21" y="15"/>
                    <a:pt x="17" y="14"/>
                  </a:cubicBezTo>
                  <a:cubicBezTo>
                    <a:pt x="17" y="19"/>
                    <a:pt x="17" y="24"/>
                    <a:pt x="17" y="29"/>
                  </a:cubicBezTo>
                  <a:cubicBezTo>
                    <a:pt x="17" y="29"/>
                    <a:pt x="18" y="32"/>
                    <a:pt x="17" y="33"/>
                  </a:cubicBezTo>
                  <a:cubicBezTo>
                    <a:pt x="14" y="35"/>
                    <a:pt x="13" y="36"/>
                    <a:pt x="9" y="35"/>
                  </a:cubicBezTo>
                  <a:cubicBezTo>
                    <a:pt x="8" y="35"/>
                    <a:pt x="7" y="35"/>
                    <a:pt x="6" y="34"/>
                  </a:cubicBezTo>
                  <a:cubicBezTo>
                    <a:pt x="5" y="32"/>
                    <a:pt x="4" y="31"/>
                    <a:pt x="2" y="33"/>
                  </a:cubicBezTo>
                  <a:cubicBezTo>
                    <a:pt x="0" y="35"/>
                    <a:pt x="2" y="38"/>
                    <a:pt x="3" y="40"/>
                  </a:cubicBezTo>
                  <a:cubicBezTo>
                    <a:pt x="4" y="41"/>
                    <a:pt x="5" y="43"/>
                    <a:pt x="5" y="45"/>
                  </a:cubicBezTo>
                  <a:cubicBezTo>
                    <a:pt x="7" y="49"/>
                    <a:pt x="11" y="51"/>
                    <a:pt x="9" y="56"/>
                  </a:cubicBezTo>
                  <a:cubicBezTo>
                    <a:pt x="8" y="58"/>
                    <a:pt x="7" y="58"/>
                    <a:pt x="8" y="60"/>
                  </a:cubicBezTo>
                  <a:cubicBezTo>
                    <a:pt x="9" y="61"/>
                    <a:pt x="9" y="62"/>
                    <a:pt x="9" y="62"/>
                  </a:cubicBezTo>
                  <a:cubicBezTo>
                    <a:pt x="10" y="63"/>
                    <a:pt x="9" y="65"/>
                    <a:pt x="10" y="66"/>
                  </a:cubicBezTo>
                  <a:cubicBezTo>
                    <a:pt x="10" y="66"/>
                    <a:pt x="10" y="64"/>
                    <a:pt x="11" y="64"/>
                  </a:cubicBezTo>
                  <a:cubicBezTo>
                    <a:pt x="11" y="64"/>
                    <a:pt x="14" y="67"/>
                    <a:pt x="15" y="68"/>
                  </a:cubicBezTo>
                  <a:cubicBezTo>
                    <a:pt x="17" y="69"/>
                    <a:pt x="19" y="66"/>
                    <a:pt x="21" y="66"/>
                  </a:cubicBezTo>
                  <a:cubicBezTo>
                    <a:pt x="23" y="65"/>
                    <a:pt x="25" y="67"/>
                    <a:pt x="26" y="65"/>
                  </a:cubicBezTo>
                  <a:cubicBezTo>
                    <a:pt x="28" y="64"/>
                    <a:pt x="29" y="64"/>
                    <a:pt x="31" y="64"/>
                  </a:cubicBezTo>
                  <a:cubicBezTo>
                    <a:pt x="33" y="64"/>
                    <a:pt x="35" y="64"/>
                    <a:pt x="38" y="64"/>
                  </a:cubicBezTo>
                  <a:cubicBezTo>
                    <a:pt x="38" y="64"/>
                    <a:pt x="39" y="64"/>
                    <a:pt x="39" y="64"/>
                  </a:cubicBezTo>
                  <a:cubicBezTo>
                    <a:pt x="40" y="64"/>
                    <a:pt x="40" y="63"/>
                    <a:pt x="41" y="63"/>
                  </a:cubicBezTo>
                  <a:cubicBezTo>
                    <a:pt x="41" y="63"/>
                    <a:pt x="41" y="62"/>
                    <a:pt x="42" y="62"/>
                  </a:cubicBezTo>
                  <a:cubicBezTo>
                    <a:pt x="42" y="63"/>
                    <a:pt x="42" y="65"/>
                    <a:pt x="44" y="65"/>
                  </a:cubicBezTo>
                  <a:cubicBezTo>
                    <a:pt x="44" y="65"/>
                    <a:pt x="43" y="61"/>
                    <a:pt x="46" y="62"/>
                  </a:cubicBezTo>
                  <a:cubicBezTo>
                    <a:pt x="50" y="63"/>
                    <a:pt x="54" y="59"/>
                    <a:pt x="57" y="56"/>
                  </a:cubicBezTo>
                  <a:cubicBezTo>
                    <a:pt x="60" y="54"/>
                    <a:pt x="62" y="51"/>
                    <a:pt x="65" y="48"/>
                  </a:cubicBezTo>
                  <a:cubicBezTo>
                    <a:pt x="68" y="45"/>
                    <a:pt x="69" y="41"/>
                    <a:pt x="72" y="37"/>
                  </a:cubicBezTo>
                  <a:cubicBezTo>
                    <a:pt x="73" y="36"/>
                    <a:pt x="76" y="35"/>
                    <a:pt x="77" y="33"/>
                  </a:cubicBezTo>
                  <a:cubicBezTo>
                    <a:pt x="78" y="31"/>
                    <a:pt x="79" y="27"/>
                    <a:pt x="79" y="25"/>
                  </a:cubicBezTo>
                  <a:cubicBezTo>
                    <a:pt x="78" y="25"/>
                    <a:pt x="77" y="25"/>
                    <a:pt x="76" y="25"/>
                  </a:cubicBezTo>
                  <a:cubicBezTo>
                    <a:pt x="75" y="25"/>
                    <a:pt x="75" y="27"/>
                    <a:pt x="74" y="27"/>
                  </a:cubicBezTo>
                  <a:close/>
                  <a:moveTo>
                    <a:pt x="62" y="39"/>
                  </a:moveTo>
                  <a:cubicBezTo>
                    <a:pt x="61" y="39"/>
                    <a:pt x="61" y="41"/>
                    <a:pt x="61" y="41"/>
                  </a:cubicBezTo>
                  <a:cubicBezTo>
                    <a:pt x="60" y="43"/>
                    <a:pt x="58" y="42"/>
                    <a:pt x="57" y="43"/>
                  </a:cubicBezTo>
                  <a:cubicBezTo>
                    <a:pt x="56" y="43"/>
                    <a:pt x="56" y="44"/>
                    <a:pt x="55" y="44"/>
                  </a:cubicBezTo>
                  <a:cubicBezTo>
                    <a:pt x="53" y="44"/>
                    <a:pt x="52" y="42"/>
                    <a:pt x="52" y="41"/>
                  </a:cubicBezTo>
                  <a:cubicBezTo>
                    <a:pt x="51" y="39"/>
                    <a:pt x="54" y="36"/>
                    <a:pt x="56" y="35"/>
                  </a:cubicBezTo>
                  <a:cubicBezTo>
                    <a:pt x="57" y="34"/>
                    <a:pt x="59" y="34"/>
                    <a:pt x="60" y="35"/>
                  </a:cubicBezTo>
                  <a:cubicBezTo>
                    <a:pt x="61" y="36"/>
                    <a:pt x="64" y="38"/>
                    <a:pt x="62" y="39"/>
                  </a:cubicBezTo>
                  <a:cubicBezTo>
                    <a:pt x="61" y="39"/>
                    <a:pt x="63" y="38"/>
                    <a:pt x="62" y="39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742" name="Freeform 739">
              <a:extLst>
                <a:ext uri="{FF2B5EF4-FFF2-40B4-BE49-F238E27FC236}">
                  <a16:creationId xmlns:a16="http://schemas.microsoft.com/office/drawing/2014/main" id="{68F8439D-B6B9-BA42-B726-88D0C05F290F}"/>
                </a:ext>
              </a:extLst>
            </p:cNvPr>
            <p:cNvSpPr>
              <a:spLocks/>
            </p:cNvSpPr>
            <p:nvPr/>
          </p:nvSpPr>
          <p:spPr bwMode="auto">
            <a:xfrm>
              <a:off x="3966065" y="4662010"/>
              <a:ext cx="44694" cy="45883"/>
            </a:xfrm>
            <a:custGeom>
              <a:avLst/>
              <a:gdLst>
                <a:gd name="T0" fmla="*/ 11 w 13"/>
                <a:gd name="T1" fmla="*/ 4 h 13"/>
                <a:gd name="T2" fmla="*/ 3 w 13"/>
                <a:gd name="T3" fmla="*/ 3 h 13"/>
                <a:gd name="T4" fmla="*/ 2 w 13"/>
                <a:gd name="T5" fmla="*/ 9 h 13"/>
                <a:gd name="T6" fmla="*/ 7 w 13"/>
                <a:gd name="T7" fmla="*/ 9 h 13"/>
                <a:gd name="T8" fmla="*/ 11 w 13"/>
                <a:gd name="T9" fmla="*/ 4 h 13"/>
                <a:gd name="T10" fmla="*/ 11 w 13"/>
                <a:gd name="T11" fmla="*/ 4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" h="13">
                  <a:moveTo>
                    <a:pt x="11" y="4"/>
                  </a:moveTo>
                  <a:cubicBezTo>
                    <a:pt x="9" y="2"/>
                    <a:pt x="5" y="0"/>
                    <a:pt x="3" y="3"/>
                  </a:cubicBezTo>
                  <a:cubicBezTo>
                    <a:pt x="1" y="5"/>
                    <a:pt x="0" y="7"/>
                    <a:pt x="2" y="9"/>
                  </a:cubicBezTo>
                  <a:cubicBezTo>
                    <a:pt x="4" y="13"/>
                    <a:pt x="5" y="9"/>
                    <a:pt x="7" y="9"/>
                  </a:cubicBezTo>
                  <a:cubicBezTo>
                    <a:pt x="10" y="9"/>
                    <a:pt x="13" y="5"/>
                    <a:pt x="11" y="4"/>
                  </a:cubicBezTo>
                  <a:cubicBezTo>
                    <a:pt x="10" y="3"/>
                    <a:pt x="12" y="4"/>
                    <a:pt x="11" y="4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743" name="Freeform 740">
              <a:extLst>
                <a:ext uri="{FF2B5EF4-FFF2-40B4-BE49-F238E27FC236}">
                  <a16:creationId xmlns:a16="http://schemas.microsoft.com/office/drawing/2014/main" id="{7FD8BCD4-5B0F-E045-B7EA-1CFDDCE5225F}"/>
                </a:ext>
              </a:extLst>
            </p:cNvPr>
            <p:cNvSpPr>
              <a:spLocks/>
            </p:cNvSpPr>
            <p:nvPr/>
          </p:nvSpPr>
          <p:spPr bwMode="auto">
            <a:xfrm>
              <a:off x="3723775" y="4233773"/>
              <a:ext cx="17642" cy="28235"/>
            </a:xfrm>
            <a:custGeom>
              <a:avLst/>
              <a:gdLst>
                <a:gd name="T0" fmla="*/ 2 w 5"/>
                <a:gd name="T1" fmla="*/ 5 h 8"/>
                <a:gd name="T2" fmla="*/ 5 w 5"/>
                <a:gd name="T3" fmla="*/ 1 h 8"/>
                <a:gd name="T4" fmla="*/ 1 w 5"/>
                <a:gd name="T5" fmla="*/ 3 h 8"/>
                <a:gd name="T6" fmla="*/ 0 w 5"/>
                <a:gd name="T7" fmla="*/ 8 h 8"/>
                <a:gd name="T8" fmla="*/ 2 w 5"/>
                <a:gd name="T9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8">
                  <a:moveTo>
                    <a:pt x="2" y="5"/>
                  </a:moveTo>
                  <a:cubicBezTo>
                    <a:pt x="2" y="4"/>
                    <a:pt x="4" y="2"/>
                    <a:pt x="5" y="1"/>
                  </a:cubicBezTo>
                  <a:cubicBezTo>
                    <a:pt x="4" y="0"/>
                    <a:pt x="2" y="2"/>
                    <a:pt x="1" y="3"/>
                  </a:cubicBezTo>
                  <a:cubicBezTo>
                    <a:pt x="0" y="4"/>
                    <a:pt x="0" y="6"/>
                    <a:pt x="0" y="8"/>
                  </a:cubicBezTo>
                  <a:cubicBezTo>
                    <a:pt x="2" y="7"/>
                    <a:pt x="2" y="6"/>
                    <a:pt x="2" y="5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744" name="Freeform 741">
              <a:extLst>
                <a:ext uri="{FF2B5EF4-FFF2-40B4-BE49-F238E27FC236}">
                  <a16:creationId xmlns:a16="http://schemas.microsoft.com/office/drawing/2014/main" id="{CDA39CB3-7C2D-6B43-81BF-ABDDB3748C09}"/>
                </a:ext>
              </a:extLst>
            </p:cNvPr>
            <p:cNvSpPr>
              <a:spLocks/>
            </p:cNvSpPr>
            <p:nvPr/>
          </p:nvSpPr>
          <p:spPr bwMode="auto">
            <a:xfrm>
              <a:off x="3707308" y="4092598"/>
              <a:ext cx="119969" cy="155294"/>
            </a:xfrm>
            <a:custGeom>
              <a:avLst/>
              <a:gdLst>
                <a:gd name="T0" fmla="*/ 11 w 35"/>
                <a:gd name="T1" fmla="*/ 44 h 45"/>
                <a:gd name="T2" fmla="*/ 15 w 35"/>
                <a:gd name="T3" fmla="*/ 41 h 45"/>
                <a:gd name="T4" fmla="*/ 16 w 35"/>
                <a:gd name="T5" fmla="*/ 43 h 45"/>
                <a:gd name="T6" fmla="*/ 23 w 35"/>
                <a:gd name="T7" fmla="*/ 37 h 45"/>
                <a:gd name="T8" fmla="*/ 25 w 35"/>
                <a:gd name="T9" fmla="*/ 26 h 45"/>
                <a:gd name="T10" fmla="*/ 31 w 35"/>
                <a:gd name="T11" fmla="*/ 16 h 45"/>
                <a:gd name="T12" fmla="*/ 33 w 35"/>
                <a:gd name="T13" fmla="*/ 8 h 45"/>
                <a:gd name="T14" fmla="*/ 35 w 35"/>
                <a:gd name="T15" fmla="*/ 2 h 45"/>
                <a:gd name="T16" fmla="*/ 29 w 35"/>
                <a:gd name="T17" fmla="*/ 1 h 45"/>
                <a:gd name="T18" fmla="*/ 26 w 35"/>
                <a:gd name="T19" fmla="*/ 2 h 45"/>
                <a:gd name="T20" fmla="*/ 25 w 35"/>
                <a:gd name="T21" fmla="*/ 6 h 45"/>
                <a:gd name="T22" fmla="*/ 20 w 35"/>
                <a:gd name="T23" fmla="*/ 10 h 45"/>
                <a:gd name="T24" fmla="*/ 10 w 35"/>
                <a:gd name="T25" fmla="*/ 8 h 45"/>
                <a:gd name="T26" fmla="*/ 13 w 35"/>
                <a:gd name="T27" fmla="*/ 13 h 45"/>
                <a:gd name="T28" fmla="*/ 14 w 35"/>
                <a:gd name="T29" fmla="*/ 19 h 45"/>
                <a:gd name="T30" fmla="*/ 15 w 35"/>
                <a:gd name="T31" fmla="*/ 22 h 45"/>
                <a:gd name="T32" fmla="*/ 16 w 35"/>
                <a:gd name="T33" fmla="*/ 25 h 45"/>
                <a:gd name="T34" fmla="*/ 15 w 35"/>
                <a:gd name="T35" fmla="*/ 32 h 45"/>
                <a:gd name="T36" fmla="*/ 13 w 35"/>
                <a:gd name="T37" fmla="*/ 31 h 45"/>
                <a:gd name="T38" fmla="*/ 10 w 35"/>
                <a:gd name="T39" fmla="*/ 32 h 45"/>
                <a:gd name="T40" fmla="*/ 8 w 35"/>
                <a:gd name="T41" fmla="*/ 29 h 45"/>
                <a:gd name="T42" fmla="*/ 6 w 35"/>
                <a:gd name="T43" fmla="*/ 32 h 45"/>
                <a:gd name="T44" fmla="*/ 4 w 35"/>
                <a:gd name="T45" fmla="*/ 32 h 45"/>
                <a:gd name="T46" fmla="*/ 3 w 35"/>
                <a:gd name="T47" fmla="*/ 35 h 45"/>
                <a:gd name="T48" fmla="*/ 0 w 35"/>
                <a:gd name="T49" fmla="*/ 39 h 45"/>
                <a:gd name="T50" fmla="*/ 5 w 35"/>
                <a:gd name="T51" fmla="*/ 45 h 45"/>
                <a:gd name="T52" fmla="*/ 8 w 35"/>
                <a:gd name="T53" fmla="*/ 42 h 45"/>
                <a:gd name="T54" fmla="*/ 11 w 35"/>
                <a:gd name="T55" fmla="*/ 44 h 45"/>
                <a:gd name="T56" fmla="*/ 11 w 35"/>
                <a:gd name="T57" fmla="*/ 44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35" h="45">
                  <a:moveTo>
                    <a:pt x="11" y="44"/>
                  </a:moveTo>
                  <a:cubicBezTo>
                    <a:pt x="12" y="44"/>
                    <a:pt x="14" y="42"/>
                    <a:pt x="15" y="41"/>
                  </a:cubicBezTo>
                  <a:cubicBezTo>
                    <a:pt x="17" y="40"/>
                    <a:pt x="15" y="43"/>
                    <a:pt x="16" y="43"/>
                  </a:cubicBezTo>
                  <a:cubicBezTo>
                    <a:pt x="16" y="43"/>
                    <a:pt x="23" y="39"/>
                    <a:pt x="23" y="37"/>
                  </a:cubicBezTo>
                  <a:cubicBezTo>
                    <a:pt x="23" y="33"/>
                    <a:pt x="23" y="29"/>
                    <a:pt x="25" y="26"/>
                  </a:cubicBezTo>
                  <a:cubicBezTo>
                    <a:pt x="27" y="22"/>
                    <a:pt x="30" y="19"/>
                    <a:pt x="31" y="16"/>
                  </a:cubicBezTo>
                  <a:cubicBezTo>
                    <a:pt x="32" y="13"/>
                    <a:pt x="32" y="11"/>
                    <a:pt x="33" y="8"/>
                  </a:cubicBezTo>
                  <a:cubicBezTo>
                    <a:pt x="33" y="6"/>
                    <a:pt x="35" y="4"/>
                    <a:pt x="35" y="2"/>
                  </a:cubicBezTo>
                  <a:cubicBezTo>
                    <a:pt x="33" y="2"/>
                    <a:pt x="31" y="0"/>
                    <a:pt x="29" y="1"/>
                  </a:cubicBezTo>
                  <a:cubicBezTo>
                    <a:pt x="28" y="1"/>
                    <a:pt x="26" y="1"/>
                    <a:pt x="26" y="2"/>
                  </a:cubicBezTo>
                  <a:cubicBezTo>
                    <a:pt x="25" y="4"/>
                    <a:pt x="25" y="5"/>
                    <a:pt x="25" y="6"/>
                  </a:cubicBezTo>
                  <a:cubicBezTo>
                    <a:pt x="24" y="9"/>
                    <a:pt x="23" y="10"/>
                    <a:pt x="20" y="10"/>
                  </a:cubicBezTo>
                  <a:cubicBezTo>
                    <a:pt x="17" y="9"/>
                    <a:pt x="13" y="8"/>
                    <a:pt x="10" y="8"/>
                  </a:cubicBezTo>
                  <a:cubicBezTo>
                    <a:pt x="10" y="10"/>
                    <a:pt x="9" y="14"/>
                    <a:pt x="13" y="13"/>
                  </a:cubicBezTo>
                  <a:cubicBezTo>
                    <a:pt x="17" y="11"/>
                    <a:pt x="14" y="17"/>
                    <a:pt x="14" y="19"/>
                  </a:cubicBezTo>
                  <a:cubicBezTo>
                    <a:pt x="14" y="20"/>
                    <a:pt x="14" y="21"/>
                    <a:pt x="15" y="22"/>
                  </a:cubicBezTo>
                  <a:cubicBezTo>
                    <a:pt x="16" y="23"/>
                    <a:pt x="16" y="24"/>
                    <a:pt x="16" y="25"/>
                  </a:cubicBezTo>
                  <a:cubicBezTo>
                    <a:pt x="16" y="27"/>
                    <a:pt x="16" y="30"/>
                    <a:pt x="15" y="32"/>
                  </a:cubicBezTo>
                  <a:cubicBezTo>
                    <a:pt x="15" y="33"/>
                    <a:pt x="13" y="31"/>
                    <a:pt x="13" y="31"/>
                  </a:cubicBezTo>
                  <a:cubicBezTo>
                    <a:pt x="11" y="31"/>
                    <a:pt x="11" y="33"/>
                    <a:pt x="10" y="32"/>
                  </a:cubicBezTo>
                  <a:cubicBezTo>
                    <a:pt x="10" y="31"/>
                    <a:pt x="9" y="30"/>
                    <a:pt x="8" y="29"/>
                  </a:cubicBezTo>
                  <a:cubicBezTo>
                    <a:pt x="7" y="29"/>
                    <a:pt x="7" y="31"/>
                    <a:pt x="6" y="32"/>
                  </a:cubicBezTo>
                  <a:cubicBezTo>
                    <a:pt x="6" y="32"/>
                    <a:pt x="4" y="32"/>
                    <a:pt x="4" y="32"/>
                  </a:cubicBezTo>
                  <a:cubicBezTo>
                    <a:pt x="2" y="32"/>
                    <a:pt x="3" y="34"/>
                    <a:pt x="3" y="35"/>
                  </a:cubicBezTo>
                  <a:cubicBezTo>
                    <a:pt x="4" y="38"/>
                    <a:pt x="3" y="37"/>
                    <a:pt x="0" y="39"/>
                  </a:cubicBezTo>
                  <a:cubicBezTo>
                    <a:pt x="2" y="41"/>
                    <a:pt x="4" y="42"/>
                    <a:pt x="5" y="45"/>
                  </a:cubicBezTo>
                  <a:cubicBezTo>
                    <a:pt x="6" y="44"/>
                    <a:pt x="7" y="43"/>
                    <a:pt x="8" y="42"/>
                  </a:cubicBezTo>
                  <a:cubicBezTo>
                    <a:pt x="10" y="41"/>
                    <a:pt x="10" y="43"/>
                    <a:pt x="11" y="44"/>
                  </a:cubicBezTo>
                  <a:cubicBezTo>
                    <a:pt x="12" y="44"/>
                    <a:pt x="10" y="43"/>
                    <a:pt x="11" y="44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745" name="Freeform 742">
              <a:extLst>
                <a:ext uri="{FF2B5EF4-FFF2-40B4-BE49-F238E27FC236}">
                  <a16:creationId xmlns:a16="http://schemas.microsoft.com/office/drawing/2014/main" id="{4C86483C-C3F7-274C-A91E-5F1ED076BCA2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9060" y="3967891"/>
              <a:ext cx="219943" cy="155294"/>
            </a:xfrm>
            <a:custGeom>
              <a:avLst/>
              <a:gdLst>
                <a:gd name="T0" fmla="*/ 12 w 64"/>
                <a:gd name="T1" fmla="*/ 37 h 45"/>
                <a:gd name="T2" fmla="*/ 17 w 64"/>
                <a:gd name="T3" fmla="*/ 37 h 45"/>
                <a:gd name="T4" fmla="*/ 20 w 64"/>
                <a:gd name="T5" fmla="*/ 38 h 45"/>
                <a:gd name="T6" fmla="*/ 21 w 64"/>
                <a:gd name="T7" fmla="*/ 33 h 45"/>
                <a:gd name="T8" fmla="*/ 25 w 64"/>
                <a:gd name="T9" fmla="*/ 30 h 45"/>
                <a:gd name="T10" fmla="*/ 30 w 64"/>
                <a:gd name="T11" fmla="*/ 33 h 45"/>
                <a:gd name="T12" fmla="*/ 36 w 64"/>
                <a:gd name="T13" fmla="*/ 34 h 45"/>
                <a:gd name="T14" fmla="*/ 39 w 64"/>
                <a:gd name="T15" fmla="*/ 34 h 45"/>
                <a:gd name="T16" fmla="*/ 41 w 64"/>
                <a:gd name="T17" fmla="*/ 30 h 45"/>
                <a:gd name="T18" fmla="*/ 45 w 64"/>
                <a:gd name="T19" fmla="*/ 31 h 45"/>
                <a:gd name="T20" fmla="*/ 50 w 64"/>
                <a:gd name="T21" fmla="*/ 31 h 45"/>
                <a:gd name="T22" fmla="*/ 55 w 64"/>
                <a:gd name="T23" fmla="*/ 29 h 45"/>
                <a:gd name="T24" fmla="*/ 60 w 64"/>
                <a:gd name="T25" fmla="*/ 30 h 45"/>
                <a:gd name="T26" fmla="*/ 58 w 64"/>
                <a:gd name="T27" fmla="*/ 24 h 45"/>
                <a:gd name="T28" fmla="*/ 55 w 64"/>
                <a:gd name="T29" fmla="*/ 20 h 45"/>
                <a:gd name="T30" fmla="*/ 51 w 64"/>
                <a:gd name="T31" fmla="*/ 16 h 45"/>
                <a:gd name="T32" fmla="*/ 47 w 64"/>
                <a:gd name="T33" fmla="*/ 13 h 45"/>
                <a:gd name="T34" fmla="*/ 46 w 64"/>
                <a:gd name="T35" fmla="*/ 12 h 45"/>
                <a:gd name="T36" fmla="*/ 44 w 64"/>
                <a:gd name="T37" fmla="*/ 12 h 45"/>
                <a:gd name="T38" fmla="*/ 44 w 64"/>
                <a:gd name="T39" fmla="*/ 6 h 45"/>
                <a:gd name="T40" fmla="*/ 41 w 64"/>
                <a:gd name="T41" fmla="*/ 1 h 45"/>
                <a:gd name="T42" fmla="*/ 41 w 64"/>
                <a:gd name="T43" fmla="*/ 0 h 45"/>
                <a:gd name="T44" fmla="*/ 38 w 64"/>
                <a:gd name="T45" fmla="*/ 0 h 45"/>
                <a:gd name="T46" fmla="*/ 35 w 64"/>
                <a:gd name="T47" fmla="*/ 3 h 45"/>
                <a:gd name="T48" fmla="*/ 26 w 64"/>
                <a:gd name="T49" fmla="*/ 10 h 45"/>
                <a:gd name="T50" fmla="*/ 22 w 64"/>
                <a:gd name="T51" fmla="*/ 11 h 45"/>
                <a:gd name="T52" fmla="*/ 19 w 64"/>
                <a:gd name="T53" fmla="*/ 15 h 45"/>
                <a:gd name="T54" fmla="*/ 13 w 64"/>
                <a:gd name="T55" fmla="*/ 17 h 45"/>
                <a:gd name="T56" fmla="*/ 9 w 64"/>
                <a:gd name="T57" fmla="*/ 17 h 45"/>
                <a:gd name="T58" fmla="*/ 6 w 64"/>
                <a:gd name="T59" fmla="*/ 18 h 45"/>
                <a:gd name="T60" fmla="*/ 3 w 64"/>
                <a:gd name="T61" fmla="*/ 23 h 45"/>
                <a:gd name="T62" fmla="*/ 4 w 64"/>
                <a:gd name="T63" fmla="*/ 34 h 45"/>
                <a:gd name="T64" fmla="*/ 6 w 64"/>
                <a:gd name="T65" fmla="*/ 39 h 45"/>
                <a:gd name="T66" fmla="*/ 9 w 64"/>
                <a:gd name="T67" fmla="*/ 45 h 45"/>
                <a:gd name="T68" fmla="*/ 12 w 64"/>
                <a:gd name="T69" fmla="*/ 37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64" h="45">
                  <a:moveTo>
                    <a:pt x="12" y="37"/>
                  </a:moveTo>
                  <a:cubicBezTo>
                    <a:pt x="13" y="37"/>
                    <a:pt x="16" y="36"/>
                    <a:pt x="17" y="37"/>
                  </a:cubicBezTo>
                  <a:cubicBezTo>
                    <a:pt x="17" y="38"/>
                    <a:pt x="20" y="38"/>
                    <a:pt x="20" y="38"/>
                  </a:cubicBezTo>
                  <a:cubicBezTo>
                    <a:pt x="21" y="36"/>
                    <a:pt x="20" y="34"/>
                    <a:pt x="21" y="33"/>
                  </a:cubicBezTo>
                  <a:cubicBezTo>
                    <a:pt x="21" y="32"/>
                    <a:pt x="23" y="29"/>
                    <a:pt x="25" y="30"/>
                  </a:cubicBezTo>
                  <a:cubicBezTo>
                    <a:pt x="27" y="30"/>
                    <a:pt x="28" y="32"/>
                    <a:pt x="30" y="33"/>
                  </a:cubicBezTo>
                  <a:cubicBezTo>
                    <a:pt x="32" y="34"/>
                    <a:pt x="34" y="34"/>
                    <a:pt x="36" y="34"/>
                  </a:cubicBezTo>
                  <a:cubicBezTo>
                    <a:pt x="37" y="34"/>
                    <a:pt x="39" y="35"/>
                    <a:pt x="39" y="34"/>
                  </a:cubicBezTo>
                  <a:cubicBezTo>
                    <a:pt x="40" y="33"/>
                    <a:pt x="40" y="29"/>
                    <a:pt x="41" y="30"/>
                  </a:cubicBezTo>
                  <a:cubicBezTo>
                    <a:pt x="43" y="31"/>
                    <a:pt x="43" y="31"/>
                    <a:pt x="45" y="31"/>
                  </a:cubicBezTo>
                  <a:cubicBezTo>
                    <a:pt x="47" y="30"/>
                    <a:pt x="48" y="31"/>
                    <a:pt x="50" y="31"/>
                  </a:cubicBezTo>
                  <a:cubicBezTo>
                    <a:pt x="52" y="31"/>
                    <a:pt x="53" y="28"/>
                    <a:pt x="55" y="29"/>
                  </a:cubicBezTo>
                  <a:cubicBezTo>
                    <a:pt x="56" y="29"/>
                    <a:pt x="58" y="31"/>
                    <a:pt x="60" y="30"/>
                  </a:cubicBezTo>
                  <a:cubicBezTo>
                    <a:pt x="64" y="28"/>
                    <a:pt x="59" y="26"/>
                    <a:pt x="58" y="24"/>
                  </a:cubicBezTo>
                  <a:cubicBezTo>
                    <a:pt x="57" y="22"/>
                    <a:pt x="57" y="21"/>
                    <a:pt x="55" y="20"/>
                  </a:cubicBezTo>
                  <a:cubicBezTo>
                    <a:pt x="53" y="19"/>
                    <a:pt x="52" y="18"/>
                    <a:pt x="51" y="16"/>
                  </a:cubicBezTo>
                  <a:cubicBezTo>
                    <a:pt x="51" y="14"/>
                    <a:pt x="49" y="14"/>
                    <a:pt x="47" y="13"/>
                  </a:cubicBezTo>
                  <a:cubicBezTo>
                    <a:pt x="47" y="13"/>
                    <a:pt x="47" y="12"/>
                    <a:pt x="46" y="12"/>
                  </a:cubicBezTo>
                  <a:cubicBezTo>
                    <a:pt x="46" y="12"/>
                    <a:pt x="44" y="12"/>
                    <a:pt x="44" y="12"/>
                  </a:cubicBezTo>
                  <a:cubicBezTo>
                    <a:pt x="43" y="11"/>
                    <a:pt x="44" y="7"/>
                    <a:pt x="44" y="6"/>
                  </a:cubicBezTo>
                  <a:cubicBezTo>
                    <a:pt x="44" y="4"/>
                    <a:pt x="42" y="3"/>
                    <a:pt x="41" y="1"/>
                  </a:cubicBezTo>
                  <a:cubicBezTo>
                    <a:pt x="41" y="1"/>
                    <a:pt x="41" y="0"/>
                    <a:pt x="41" y="0"/>
                  </a:cubicBezTo>
                  <a:cubicBezTo>
                    <a:pt x="40" y="0"/>
                    <a:pt x="39" y="0"/>
                    <a:pt x="38" y="0"/>
                  </a:cubicBezTo>
                  <a:cubicBezTo>
                    <a:pt x="36" y="1"/>
                    <a:pt x="36" y="1"/>
                    <a:pt x="35" y="3"/>
                  </a:cubicBezTo>
                  <a:cubicBezTo>
                    <a:pt x="35" y="6"/>
                    <a:pt x="28" y="10"/>
                    <a:pt x="26" y="10"/>
                  </a:cubicBezTo>
                  <a:cubicBezTo>
                    <a:pt x="25" y="10"/>
                    <a:pt x="21" y="10"/>
                    <a:pt x="22" y="11"/>
                  </a:cubicBezTo>
                  <a:cubicBezTo>
                    <a:pt x="23" y="13"/>
                    <a:pt x="20" y="15"/>
                    <a:pt x="19" y="15"/>
                  </a:cubicBezTo>
                  <a:cubicBezTo>
                    <a:pt x="17" y="16"/>
                    <a:pt x="15" y="17"/>
                    <a:pt x="13" y="17"/>
                  </a:cubicBezTo>
                  <a:cubicBezTo>
                    <a:pt x="11" y="18"/>
                    <a:pt x="11" y="16"/>
                    <a:pt x="9" y="17"/>
                  </a:cubicBezTo>
                  <a:cubicBezTo>
                    <a:pt x="7" y="18"/>
                    <a:pt x="6" y="17"/>
                    <a:pt x="6" y="18"/>
                  </a:cubicBezTo>
                  <a:cubicBezTo>
                    <a:pt x="5" y="20"/>
                    <a:pt x="4" y="22"/>
                    <a:pt x="3" y="23"/>
                  </a:cubicBezTo>
                  <a:cubicBezTo>
                    <a:pt x="0" y="27"/>
                    <a:pt x="2" y="30"/>
                    <a:pt x="4" y="34"/>
                  </a:cubicBezTo>
                  <a:cubicBezTo>
                    <a:pt x="5" y="36"/>
                    <a:pt x="5" y="37"/>
                    <a:pt x="6" y="39"/>
                  </a:cubicBezTo>
                  <a:cubicBezTo>
                    <a:pt x="8" y="41"/>
                    <a:pt x="9" y="42"/>
                    <a:pt x="9" y="45"/>
                  </a:cubicBezTo>
                  <a:cubicBezTo>
                    <a:pt x="9" y="44"/>
                    <a:pt x="10" y="37"/>
                    <a:pt x="12" y="37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746" name="Freeform 743">
              <a:extLst>
                <a:ext uri="{FF2B5EF4-FFF2-40B4-BE49-F238E27FC236}">
                  <a16:creationId xmlns:a16="http://schemas.microsoft.com/office/drawing/2014/main" id="{9833A22C-F62A-3444-BD11-4E62BE363747}"/>
                </a:ext>
              </a:extLst>
            </p:cNvPr>
            <p:cNvSpPr>
              <a:spLocks/>
            </p:cNvSpPr>
            <p:nvPr/>
          </p:nvSpPr>
          <p:spPr bwMode="auto">
            <a:xfrm>
              <a:off x="3514418" y="3746715"/>
              <a:ext cx="403425" cy="283530"/>
            </a:xfrm>
            <a:custGeom>
              <a:avLst/>
              <a:gdLst>
                <a:gd name="T0" fmla="*/ 83 w 117"/>
                <a:gd name="T1" fmla="*/ 82 h 82"/>
                <a:gd name="T2" fmla="*/ 93 w 117"/>
                <a:gd name="T3" fmla="*/ 76 h 82"/>
                <a:gd name="T4" fmla="*/ 105 w 117"/>
                <a:gd name="T5" fmla="*/ 68 h 82"/>
                <a:gd name="T6" fmla="*/ 112 w 117"/>
                <a:gd name="T7" fmla="*/ 64 h 82"/>
                <a:gd name="T8" fmla="*/ 107 w 117"/>
                <a:gd name="T9" fmla="*/ 55 h 82"/>
                <a:gd name="T10" fmla="*/ 110 w 117"/>
                <a:gd name="T11" fmla="*/ 46 h 82"/>
                <a:gd name="T12" fmla="*/ 114 w 117"/>
                <a:gd name="T13" fmla="*/ 40 h 82"/>
                <a:gd name="T14" fmla="*/ 117 w 117"/>
                <a:gd name="T15" fmla="*/ 21 h 82"/>
                <a:gd name="T16" fmla="*/ 81 w 117"/>
                <a:gd name="T17" fmla="*/ 1 h 82"/>
                <a:gd name="T18" fmla="*/ 75 w 117"/>
                <a:gd name="T19" fmla="*/ 2 h 82"/>
                <a:gd name="T20" fmla="*/ 67 w 117"/>
                <a:gd name="T21" fmla="*/ 2 h 82"/>
                <a:gd name="T22" fmla="*/ 59 w 117"/>
                <a:gd name="T23" fmla="*/ 1 h 82"/>
                <a:gd name="T24" fmla="*/ 29 w 117"/>
                <a:gd name="T25" fmla="*/ 21 h 82"/>
                <a:gd name="T26" fmla="*/ 22 w 117"/>
                <a:gd name="T27" fmla="*/ 25 h 82"/>
                <a:gd name="T28" fmla="*/ 19 w 117"/>
                <a:gd name="T29" fmla="*/ 42 h 82"/>
                <a:gd name="T30" fmla="*/ 8 w 117"/>
                <a:gd name="T31" fmla="*/ 43 h 82"/>
                <a:gd name="T32" fmla="*/ 5 w 117"/>
                <a:gd name="T33" fmla="*/ 51 h 82"/>
                <a:gd name="T34" fmla="*/ 11 w 117"/>
                <a:gd name="T35" fmla="*/ 56 h 82"/>
                <a:gd name="T36" fmla="*/ 19 w 117"/>
                <a:gd name="T37" fmla="*/ 62 h 82"/>
                <a:gd name="T38" fmla="*/ 21 w 117"/>
                <a:gd name="T39" fmla="*/ 55 h 82"/>
                <a:gd name="T40" fmla="*/ 28 w 117"/>
                <a:gd name="T41" fmla="*/ 50 h 82"/>
                <a:gd name="T42" fmla="*/ 35 w 117"/>
                <a:gd name="T43" fmla="*/ 53 h 82"/>
                <a:gd name="T44" fmla="*/ 46 w 117"/>
                <a:gd name="T45" fmla="*/ 55 h 82"/>
                <a:gd name="T46" fmla="*/ 64 w 117"/>
                <a:gd name="T47" fmla="*/ 53 h 82"/>
                <a:gd name="T48" fmla="*/ 68 w 117"/>
                <a:gd name="T49" fmla="*/ 47 h 82"/>
                <a:gd name="T50" fmla="*/ 77 w 117"/>
                <a:gd name="T51" fmla="*/ 31 h 82"/>
                <a:gd name="T52" fmla="*/ 79 w 117"/>
                <a:gd name="T53" fmla="*/ 16 h 82"/>
                <a:gd name="T54" fmla="*/ 75 w 117"/>
                <a:gd name="T55" fmla="*/ 2 h 82"/>
                <a:gd name="T56" fmla="*/ 78 w 117"/>
                <a:gd name="T57" fmla="*/ 16 h 82"/>
                <a:gd name="T58" fmla="*/ 77 w 117"/>
                <a:gd name="T59" fmla="*/ 35 h 82"/>
                <a:gd name="T60" fmla="*/ 68 w 117"/>
                <a:gd name="T61" fmla="*/ 46 h 82"/>
                <a:gd name="T62" fmla="*/ 72 w 117"/>
                <a:gd name="T63" fmla="*/ 55 h 82"/>
                <a:gd name="T64" fmla="*/ 75 w 117"/>
                <a:gd name="T65" fmla="*/ 65 h 82"/>
                <a:gd name="T66" fmla="*/ 72 w 117"/>
                <a:gd name="T67" fmla="*/ 74 h 82"/>
                <a:gd name="T68" fmla="*/ 77 w 117"/>
                <a:gd name="T69" fmla="*/ 81 h 82"/>
                <a:gd name="T70" fmla="*/ 80 w 117"/>
                <a:gd name="T71" fmla="*/ 81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7" h="82">
                  <a:moveTo>
                    <a:pt x="80" y="81"/>
                  </a:moveTo>
                  <a:cubicBezTo>
                    <a:pt x="81" y="80"/>
                    <a:pt x="82" y="82"/>
                    <a:pt x="83" y="82"/>
                  </a:cubicBezTo>
                  <a:cubicBezTo>
                    <a:pt x="85" y="81"/>
                    <a:pt x="87" y="80"/>
                    <a:pt x="89" y="79"/>
                  </a:cubicBezTo>
                  <a:cubicBezTo>
                    <a:pt x="90" y="79"/>
                    <a:pt x="93" y="78"/>
                    <a:pt x="93" y="76"/>
                  </a:cubicBezTo>
                  <a:cubicBezTo>
                    <a:pt x="93" y="74"/>
                    <a:pt x="94" y="75"/>
                    <a:pt x="96" y="74"/>
                  </a:cubicBezTo>
                  <a:cubicBezTo>
                    <a:pt x="99" y="74"/>
                    <a:pt x="103" y="71"/>
                    <a:pt x="105" y="68"/>
                  </a:cubicBezTo>
                  <a:cubicBezTo>
                    <a:pt x="106" y="67"/>
                    <a:pt x="106" y="66"/>
                    <a:pt x="107" y="65"/>
                  </a:cubicBezTo>
                  <a:cubicBezTo>
                    <a:pt x="108" y="64"/>
                    <a:pt x="110" y="64"/>
                    <a:pt x="112" y="64"/>
                  </a:cubicBezTo>
                  <a:cubicBezTo>
                    <a:pt x="112" y="62"/>
                    <a:pt x="110" y="61"/>
                    <a:pt x="109" y="59"/>
                  </a:cubicBezTo>
                  <a:cubicBezTo>
                    <a:pt x="109" y="58"/>
                    <a:pt x="110" y="55"/>
                    <a:pt x="107" y="55"/>
                  </a:cubicBezTo>
                  <a:cubicBezTo>
                    <a:pt x="106" y="55"/>
                    <a:pt x="109" y="53"/>
                    <a:pt x="108" y="52"/>
                  </a:cubicBezTo>
                  <a:cubicBezTo>
                    <a:pt x="108" y="49"/>
                    <a:pt x="109" y="48"/>
                    <a:pt x="110" y="46"/>
                  </a:cubicBezTo>
                  <a:cubicBezTo>
                    <a:pt x="110" y="44"/>
                    <a:pt x="112" y="44"/>
                    <a:pt x="112" y="42"/>
                  </a:cubicBezTo>
                  <a:cubicBezTo>
                    <a:pt x="112" y="41"/>
                    <a:pt x="113" y="40"/>
                    <a:pt x="114" y="40"/>
                  </a:cubicBezTo>
                  <a:cubicBezTo>
                    <a:pt x="117" y="40"/>
                    <a:pt x="117" y="40"/>
                    <a:pt x="117" y="38"/>
                  </a:cubicBezTo>
                  <a:cubicBezTo>
                    <a:pt x="117" y="32"/>
                    <a:pt x="117" y="27"/>
                    <a:pt x="117" y="21"/>
                  </a:cubicBezTo>
                  <a:cubicBezTo>
                    <a:pt x="117" y="19"/>
                    <a:pt x="113" y="18"/>
                    <a:pt x="111" y="17"/>
                  </a:cubicBezTo>
                  <a:cubicBezTo>
                    <a:pt x="101" y="12"/>
                    <a:pt x="91" y="6"/>
                    <a:pt x="81" y="1"/>
                  </a:cubicBezTo>
                  <a:cubicBezTo>
                    <a:pt x="80" y="1"/>
                    <a:pt x="80" y="0"/>
                    <a:pt x="79" y="0"/>
                  </a:cubicBezTo>
                  <a:cubicBezTo>
                    <a:pt x="78" y="1"/>
                    <a:pt x="76" y="2"/>
                    <a:pt x="75" y="2"/>
                  </a:cubicBezTo>
                  <a:cubicBezTo>
                    <a:pt x="74" y="3"/>
                    <a:pt x="72" y="5"/>
                    <a:pt x="71" y="5"/>
                  </a:cubicBezTo>
                  <a:cubicBezTo>
                    <a:pt x="70" y="5"/>
                    <a:pt x="69" y="3"/>
                    <a:pt x="67" y="2"/>
                  </a:cubicBezTo>
                  <a:cubicBezTo>
                    <a:pt x="66" y="1"/>
                    <a:pt x="65" y="1"/>
                    <a:pt x="64" y="1"/>
                  </a:cubicBezTo>
                  <a:cubicBezTo>
                    <a:pt x="62" y="0"/>
                    <a:pt x="61" y="0"/>
                    <a:pt x="59" y="1"/>
                  </a:cubicBezTo>
                  <a:cubicBezTo>
                    <a:pt x="52" y="5"/>
                    <a:pt x="45" y="10"/>
                    <a:pt x="38" y="14"/>
                  </a:cubicBezTo>
                  <a:cubicBezTo>
                    <a:pt x="35" y="16"/>
                    <a:pt x="32" y="18"/>
                    <a:pt x="29" y="21"/>
                  </a:cubicBezTo>
                  <a:cubicBezTo>
                    <a:pt x="28" y="22"/>
                    <a:pt x="27" y="22"/>
                    <a:pt x="26" y="22"/>
                  </a:cubicBezTo>
                  <a:cubicBezTo>
                    <a:pt x="23" y="22"/>
                    <a:pt x="22" y="22"/>
                    <a:pt x="22" y="25"/>
                  </a:cubicBezTo>
                  <a:cubicBezTo>
                    <a:pt x="22" y="28"/>
                    <a:pt x="22" y="31"/>
                    <a:pt x="22" y="34"/>
                  </a:cubicBezTo>
                  <a:cubicBezTo>
                    <a:pt x="22" y="37"/>
                    <a:pt x="21" y="40"/>
                    <a:pt x="19" y="42"/>
                  </a:cubicBezTo>
                  <a:cubicBezTo>
                    <a:pt x="18" y="43"/>
                    <a:pt x="15" y="43"/>
                    <a:pt x="14" y="43"/>
                  </a:cubicBezTo>
                  <a:cubicBezTo>
                    <a:pt x="12" y="43"/>
                    <a:pt x="10" y="43"/>
                    <a:pt x="8" y="43"/>
                  </a:cubicBezTo>
                  <a:cubicBezTo>
                    <a:pt x="6" y="43"/>
                    <a:pt x="4" y="44"/>
                    <a:pt x="2" y="44"/>
                  </a:cubicBezTo>
                  <a:cubicBezTo>
                    <a:pt x="0" y="44"/>
                    <a:pt x="5" y="51"/>
                    <a:pt x="5" y="51"/>
                  </a:cubicBezTo>
                  <a:cubicBezTo>
                    <a:pt x="6" y="54"/>
                    <a:pt x="7" y="56"/>
                    <a:pt x="10" y="57"/>
                  </a:cubicBezTo>
                  <a:cubicBezTo>
                    <a:pt x="10" y="57"/>
                    <a:pt x="11" y="56"/>
                    <a:pt x="11" y="56"/>
                  </a:cubicBezTo>
                  <a:cubicBezTo>
                    <a:pt x="12" y="57"/>
                    <a:pt x="12" y="60"/>
                    <a:pt x="14" y="58"/>
                  </a:cubicBezTo>
                  <a:cubicBezTo>
                    <a:pt x="16" y="56"/>
                    <a:pt x="18" y="61"/>
                    <a:pt x="19" y="62"/>
                  </a:cubicBezTo>
                  <a:cubicBezTo>
                    <a:pt x="19" y="61"/>
                    <a:pt x="20" y="59"/>
                    <a:pt x="20" y="58"/>
                  </a:cubicBezTo>
                  <a:cubicBezTo>
                    <a:pt x="20" y="57"/>
                    <a:pt x="21" y="56"/>
                    <a:pt x="21" y="55"/>
                  </a:cubicBezTo>
                  <a:cubicBezTo>
                    <a:pt x="22" y="52"/>
                    <a:pt x="22" y="52"/>
                    <a:pt x="25" y="51"/>
                  </a:cubicBezTo>
                  <a:cubicBezTo>
                    <a:pt x="26" y="50"/>
                    <a:pt x="27" y="50"/>
                    <a:pt x="28" y="50"/>
                  </a:cubicBezTo>
                  <a:cubicBezTo>
                    <a:pt x="29" y="49"/>
                    <a:pt x="30" y="51"/>
                    <a:pt x="31" y="51"/>
                  </a:cubicBezTo>
                  <a:cubicBezTo>
                    <a:pt x="33" y="51"/>
                    <a:pt x="34" y="52"/>
                    <a:pt x="35" y="53"/>
                  </a:cubicBezTo>
                  <a:cubicBezTo>
                    <a:pt x="36" y="54"/>
                    <a:pt x="37" y="54"/>
                    <a:pt x="39" y="54"/>
                  </a:cubicBezTo>
                  <a:cubicBezTo>
                    <a:pt x="42" y="52"/>
                    <a:pt x="43" y="55"/>
                    <a:pt x="46" y="55"/>
                  </a:cubicBezTo>
                  <a:cubicBezTo>
                    <a:pt x="49" y="55"/>
                    <a:pt x="52" y="53"/>
                    <a:pt x="55" y="53"/>
                  </a:cubicBezTo>
                  <a:cubicBezTo>
                    <a:pt x="57" y="53"/>
                    <a:pt x="61" y="54"/>
                    <a:pt x="64" y="53"/>
                  </a:cubicBezTo>
                  <a:cubicBezTo>
                    <a:pt x="65" y="53"/>
                    <a:pt x="66" y="52"/>
                    <a:pt x="67" y="51"/>
                  </a:cubicBezTo>
                  <a:cubicBezTo>
                    <a:pt x="69" y="50"/>
                    <a:pt x="68" y="49"/>
                    <a:pt x="68" y="47"/>
                  </a:cubicBezTo>
                  <a:cubicBezTo>
                    <a:pt x="68" y="42"/>
                    <a:pt x="73" y="39"/>
                    <a:pt x="77" y="35"/>
                  </a:cubicBezTo>
                  <a:cubicBezTo>
                    <a:pt x="78" y="34"/>
                    <a:pt x="77" y="32"/>
                    <a:pt x="77" y="31"/>
                  </a:cubicBezTo>
                  <a:cubicBezTo>
                    <a:pt x="77" y="28"/>
                    <a:pt x="77" y="26"/>
                    <a:pt x="77" y="23"/>
                  </a:cubicBezTo>
                  <a:cubicBezTo>
                    <a:pt x="78" y="21"/>
                    <a:pt x="79" y="18"/>
                    <a:pt x="79" y="16"/>
                  </a:cubicBezTo>
                  <a:cubicBezTo>
                    <a:pt x="78" y="14"/>
                    <a:pt x="77" y="12"/>
                    <a:pt x="76" y="11"/>
                  </a:cubicBezTo>
                  <a:cubicBezTo>
                    <a:pt x="74" y="8"/>
                    <a:pt x="75" y="5"/>
                    <a:pt x="75" y="2"/>
                  </a:cubicBezTo>
                  <a:cubicBezTo>
                    <a:pt x="75" y="5"/>
                    <a:pt x="75" y="7"/>
                    <a:pt x="75" y="9"/>
                  </a:cubicBezTo>
                  <a:cubicBezTo>
                    <a:pt x="75" y="11"/>
                    <a:pt x="78" y="14"/>
                    <a:pt x="78" y="16"/>
                  </a:cubicBezTo>
                  <a:cubicBezTo>
                    <a:pt x="79" y="19"/>
                    <a:pt x="77" y="23"/>
                    <a:pt x="77" y="26"/>
                  </a:cubicBezTo>
                  <a:cubicBezTo>
                    <a:pt x="77" y="28"/>
                    <a:pt x="78" y="32"/>
                    <a:pt x="77" y="35"/>
                  </a:cubicBezTo>
                  <a:cubicBezTo>
                    <a:pt x="76" y="37"/>
                    <a:pt x="72" y="39"/>
                    <a:pt x="71" y="41"/>
                  </a:cubicBezTo>
                  <a:cubicBezTo>
                    <a:pt x="69" y="42"/>
                    <a:pt x="68" y="44"/>
                    <a:pt x="68" y="46"/>
                  </a:cubicBezTo>
                  <a:cubicBezTo>
                    <a:pt x="67" y="49"/>
                    <a:pt x="69" y="50"/>
                    <a:pt x="70" y="53"/>
                  </a:cubicBezTo>
                  <a:cubicBezTo>
                    <a:pt x="70" y="54"/>
                    <a:pt x="71" y="54"/>
                    <a:pt x="72" y="55"/>
                  </a:cubicBezTo>
                  <a:cubicBezTo>
                    <a:pt x="74" y="56"/>
                    <a:pt x="75" y="57"/>
                    <a:pt x="75" y="59"/>
                  </a:cubicBezTo>
                  <a:cubicBezTo>
                    <a:pt x="75" y="61"/>
                    <a:pt x="75" y="63"/>
                    <a:pt x="75" y="65"/>
                  </a:cubicBezTo>
                  <a:cubicBezTo>
                    <a:pt x="75" y="66"/>
                    <a:pt x="76" y="68"/>
                    <a:pt x="77" y="70"/>
                  </a:cubicBezTo>
                  <a:cubicBezTo>
                    <a:pt x="74" y="70"/>
                    <a:pt x="67" y="70"/>
                    <a:pt x="72" y="74"/>
                  </a:cubicBezTo>
                  <a:cubicBezTo>
                    <a:pt x="74" y="75"/>
                    <a:pt x="75" y="76"/>
                    <a:pt x="76" y="78"/>
                  </a:cubicBezTo>
                  <a:cubicBezTo>
                    <a:pt x="76" y="79"/>
                    <a:pt x="77" y="80"/>
                    <a:pt x="77" y="81"/>
                  </a:cubicBezTo>
                  <a:cubicBezTo>
                    <a:pt x="77" y="82"/>
                    <a:pt x="80" y="81"/>
                    <a:pt x="80" y="81"/>
                  </a:cubicBezTo>
                  <a:cubicBezTo>
                    <a:pt x="82" y="80"/>
                    <a:pt x="80" y="81"/>
                    <a:pt x="80" y="81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747" name="Freeform 744">
              <a:extLst>
                <a:ext uri="{FF2B5EF4-FFF2-40B4-BE49-F238E27FC236}">
                  <a16:creationId xmlns:a16="http://schemas.microsoft.com/office/drawing/2014/main" id="{94DC7720-8BDE-5A4C-829E-4AC59C5AA38D}"/>
                </a:ext>
              </a:extLst>
            </p:cNvPr>
            <p:cNvSpPr>
              <a:spLocks/>
            </p:cNvSpPr>
            <p:nvPr/>
          </p:nvSpPr>
          <p:spPr bwMode="auto">
            <a:xfrm>
              <a:off x="3879028" y="3753774"/>
              <a:ext cx="283456" cy="349412"/>
            </a:xfrm>
            <a:custGeom>
              <a:avLst/>
              <a:gdLst>
                <a:gd name="T0" fmla="*/ 6 w 82"/>
                <a:gd name="T1" fmla="*/ 39 h 101"/>
                <a:gd name="T2" fmla="*/ 6 w 82"/>
                <a:gd name="T3" fmla="*/ 41 h 101"/>
                <a:gd name="T4" fmla="*/ 4 w 82"/>
                <a:gd name="T5" fmla="*/ 43 h 101"/>
                <a:gd name="T6" fmla="*/ 2 w 82"/>
                <a:gd name="T7" fmla="*/ 49 h 101"/>
                <a:gd name="T8" fmla="*/ 2 w 82"/>
                <a:gd name="T9" fmla="*/ 51 h 101"/>
                <a:gd name="T10" fmla="*/ 1 w 82"/>
                <a:gd name="T11" fmla="*/ 53 h 101"/>
                <a:gd name="T12" fmla="*/ 4 w 82"/>
                <a:gd name="T13" fmla="*/ 58 h 101"/>
                <a:gd name="T14" fmla="*/ 6 w 82"/>
                <a:gd name="T15" fmla="*/ 60 h 101"/>
                <a:gd name="T16" fmla="*/ 6 w 82"/>
                <a:gd name="T17" fmla="*/ 63 h 101"/>
                <a:gd name="T18" fmla="*/ 9 w 82"/>
                <a:gd name="T19" fmla="*/ 68 h 101"/>
                <a:gd name="T20" fmla="*/ 9 w 82"/>
                <a:gd name="T21" fmla="*/ 74 h 101"/>
                <a:gd name="T22" fmla="*/ 15 w 82"/>
                <a:gd name="T23" fmla="*/ 76 h 101"/>
                <a:gd name="T24" fmla="*/ 18 w 82"/>
                <a:gd name="T25" fmla="*/ 81 h 101"/>
                <a:gd name="T26" fmla="*/ 22 w 82"/>
                <a:gd name="T27" fmla="*/ 84 h 101"/>
                <a:gd name="T28" fmla="*/ 26 w 82"/>
                <a:gd name="T29" fmla="*/ 88 h 101"/>
                <a:gd name="T30" fmla="*/ 26 w 82"/>
                <a:gd name="T31" fmla="*/ 91 h 101"/>
                <a:gd name="T32" fmla="*/ 28 w 82"/>
                <a:gd name="T33" fmla="*/ 92 h 101"/>
                <a:gd name="T34" fmla="*/ 32 w 82"/>
                <a:gd name="T35" fmla="*/ 96 h 101"/>
                <a:gd name="T36" fmla="*/ 35 w 82"/>
                <a:gd name="T37" fmla="*/ 95 h 101"/>
                <a:gd name="T38" fmla="*/ 39 w 82"/>
                <a:gd name="T39" fmla="*/ 94 h 101"/>
                <a:gd name="T40" fmla="*/ 44 w 82"/>
                <a:gd name="T41" fmla="*/ 100 h 101"/>
                <a:gd name="T42" fmla="*/ 51 w 82"/>
                <a:gd name="T43" fmla="*/ 100 h 101"/>
                <a:gd name="T44" fmla="*/ 55 w 82"/>
                <a:gd name="T45" fmla="*/ 98 h 101"/>
                <a:gd name="T46" fmla="*/ 59 w 82"/>
                <a:gd name="T47" fmla="*/ 97 h 101"/>
                <a:gd name="T48" fmla="*/ 69 w 82"/>
                <a:gd name="T49" fmla="*/ 94 h 101"/>
                <a:gd name="T50" fmla="*/ 69 w 82"/>
                <a:gd name="T51" fmla="*/ 91 h 101"/>
                <a:gd name="T52" fmla="*/ 66 w 82"/>
                <a:gd name="T53" fmla="*/ 90 h 101"/>
                <a:gd name="T54" fmla="*/ 61 w 82"/>
                <a:gd name="T55" fmla="*/ 83 h 101"/>
                <a:gd name="T56" fmla="*/ 59 w 82"/>
                <a:gd name="T57" fmla="*/ 80 h 101"/>
                <a:gd name="T58" fmla="*/ 56 w 82"/>
                <a:gd name="T59" fmla="*/ 78 h 101"/>
                <a:gd name="T60" fmla="*/ 59 w 82"/>
                <a:gd name="T61" fmla="*/ 75 h 101"/>
                <a:gd name="T62" fmla="*/ 61 w 82"/>
                <a:gd name="T63" fmla="*/ 67 h 101"/>
                <a:gd name="T64" fmla="*/ 62 w 82"/>
                <a:gd name="T65" fmla="*/ 64 h 101"/>
                <a:gd name="T66" fmla="*/ 65 w 82"/>
                <a:gd name="T67" fmla="*/ 62 h 101"/>
                <a:gd name="T68" fmla="*/ 65 w 82"/>
                <a:gd name="T69" fmla="*/ 58 h 101"/>
                <a:gd name="T70" fmla="*/ 67 w 82"/>
                <a:gd name="T71" fmla="*/ 55 h 101"/>
                <a:gd name="T72" fmla="*/ 71 w 82"/>
                <a:gd name="T73" fmla="*/ 52 h 101"/>
                <a:gd name="T74" fmla="*/ 72 w 82"/>
                <a:gd name="T75" fmla="*/ 45 h 101"/>
                <a:gd name="T76" fmla="*/ 72 w 82"/>
                <a:gd name="T77" fmla="*/ 42 h 101"/>
                <a:gd name="T78" fmla="*/ 74 w 82"/>
                <a:gd name="T79" fmla="*/ 37 h 101"/>
                <a:gd name="T80" fmla="*/ 79 w 82"/>
                <a:gd name="T81" fmla="*/ 29 h 101"/>
                <a:gd name="T82" fmla="*/ 82 w 82"/>
                <a:gd name="T83" fmla="*/ 27 h 101"/>
                <a:gd name="T84" fmla="*/ 79 w 82"/>
                <a:gd name="T85" fmla="*/ 23 h 101"/>
                <a:gd name="T86" fmla="*/ 76 w 82"/>
                <a:gd name="T87" fmla="*/ 17 h 101"/>
                <a:gd name="T88" fmla="*/ 76 w 82"/>
                <a:gd name="T89" fmla="*/ 11 h 101"/>
                <a:gd name="T90" fmla="*/ 75 w 82"/>
                <a:gd name="T91" fmla="*/ 9 h 101"/>
                <a:gd name="T92" fmla="*/ 74 w 82"/>
                <a:gd name="T93" fmla="*/ 5 h 101"/>
                <a:gd name="T94" fmla="*/ 68 w 82"/>
                <a:gd name="T95" fmla="*/ 0 h 101"/>
                <a:gd name="T96" fmla="*/ 64 w 82"/>
                <a:gd name="T97" fmla="*/ 2 h 101"/>
                <a:gd name="T98" fmla="*/ 60 w 82"/>
                <a:gd name="T99" fmla="*/ 5 h 101"/>
                <a:gd name="T100" fmla="*/ 56 w 82"/>
                <a:gd name="T101" fmla="*/ 5 h 101"/>
                <a:gd name="T102" fmla="*/ 46 w 82"/>
                <a:gd name="T103" fmla="*/ 5 h 101"/>
                <a:gd name="T104" fmla="*/ 17 w 82"/>
                <a:gd name="T105" fmla="*/ 5 h 101"/>
                <a:gd name="T106" fmla="*/ 16 w 82"/>
                <a:gd name="T107" fmla="*/ 14 h 101"/>
                <a:gd name="T108" fmla="*/ 13 w 82"/>
                <a:gd name="T109" fmla="*/ 16 h 101"/>
                <a:gd name="T110" fmla="*/ 11 w 82"/>
                <a:gd name="T111" fmla="*/ 18 h 101"/>
                <a:gd name="T112" fmla="*/ 11 w 82"/>
                <a:gd name="T113" fmla="*/ 32 h 101"/>
                <a:gd name="T114" fmla="*/ 11 w 82"/>
                <a:gd name="T115" fmla="*/ 37 h 101"/>
                <a:gd name="T116" fmla="*/ 6 w 82"/>
                <a:gd name="T117" fmla="*/ 39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82" h="101">
                  <a:moveTo>
                    <a:pt x="6" y="39"/>
                  </a:moveTo>
                  <a:cubicBezTo>
                    <a:pt x="6" y="39"/>
                    <a:pt x="6" y="40"/>
                    <a:pt x="6" y="41"/>
                  </a:cubicBezTo>
                  <a:cubicBezTo>
                    <a:pt x="5" y="42"/>
                    <a:pt x="4" y="42"/>
                    <a:pt x="4" y="43"/>
                  </a:cubicBezTo>
                  <a:cubicBezTo>
                    <a:pt x="4" y="45"/>
                    <a:pt x="2" y="47"/>
                    <a:pt x="2" y="49"/>
                  </a:cubicBezTo>
                  <a:cubicBezTo>
                    <a:pt x="2" y="50"/>
                    <a:pt x="3" y="51"/>
                    <a:pt x="2" y="51"/>
                  </a:cubicBezTo>
                  <a:cubicBezTo>
                    <a:pt x="2" y="52"/>
                    <a:pt x="0" y="53"/>
                    <a:pt x="1" y="53"/>
                  </a:cubicBezTo>
                  <a:cubicBezTo>
                    <a:pt x="4" y="53"/>
                    <a:pt x="3" y="57"/>
                    <a:pt x="4" y="58"/>
                  </a:cubicBezTo>
                  <a:cubicBezTo>
                    <a:pt x="4" y="59"/>
                    <a:pt x="5" y="59"/>
                    <a:pt x="6" y="60"/>
                  </a:cubicBezTo>
                  <a:cubicBezTo>
                    <a:pt x="6" y="61"/>
                    <a:pt x="6" y="62"/>
                    <a:pt x="6" y="63"/>
                  </a:cubicBezTo>
                  <a:cubicBezTo>
                    <a:pt x="7" y="65"/>
                    <a:pt x="9" y="66"/>
                    <a:pt x="9" y="68"/>
                  </a:cubicBezTo>
                  <a:cubicBezTo>
                    <a:pt x="9" y="69"/>
                    <a:pt x="8" y="74"/>
                    <a:pt x="9" y="74"/>
                  </a:cubicBezTo>
                  <a:cubicBezTo>
                    <a:pt x="12" y="74"/>
                    <a:pt x="13" y="75"/>
                    <a:pt x="15" y="76"/>
                  </a:cubicBezTo>
                  <a:cubicBezTo>
                    <a:pt x="17" y="77"/>
                    <a:pt x="16" y="80"/>
                    <a:pt x="18" y="81"/>
                  </a:cubicBezTo>
                  <a:cubicBezTo>
                    <a:pt x="19" y="82"/>
                    <a:pt x="22" y="82"/>
                    <a:pt x="22" y="84"/>
                  </a:cubicBezTo>
                  <a:cubicBezTo>
                    <a:pt x="22" y="86"/>
                    <a:pt x="25" y="87"/>
                    <a:pt x="26" y="88"/>
                  </a:cubicBezTo>
                  <a:cubicBezTo>
                    <a:pt x="26" y="89"/>
                    <a:pt x="26" y="90"/>
                    <a:pt x="26" y="91"/>
                  </a:cubicBezTo>
                  <a:cubicBezTo>
                    <a:pt x="27" y="91"/>
                    <a:pt x="28" y="92"/>
                    <a:pt x="28" y="92"/>
                  </a:cubicBezTo>
                  <a:cubicBezTo>
                    <a:pt x="29" y="93"/>
                    <a:pt x="30" y="95"/>
                    <a:pt x="32" y="96"/>
                  </a:cubicBezTo>
                  <a:cubicBezTo>
                    <a:pt x="33" y="97"/>
                    <a:pt x="33" y="93"/>
                    <a:pt x="35" y="95"/>
                  </a:cubicBezTo>
                  <a:cubicBezTo>
                    <a:pt x="37" y="96"/>
                    <a:pt x="37" y="94"/>
                    <a:pt x="39" y="94"/>
                  </a:cubicBezTo>
                  <a:cubicBezTo>
                    <a:pt x="41" y="95"/>
                    <a:pt x="42" y="98"/>
                    <a:pt x="44" y="100"/>
                  </a:cubicBezTo>
                  <a:cubicBezTo>
                    <a:pt x="46" y="95"/>
                    <a:pt x="49" y="101"/>
                    <a:pt x="51" y="100"/>
                  </a:cubicBezTo>
                  <a:cubicBezTo>
                    <a:pt x="52" y="99"/>
                    <a:pt x="53" y="98"/>
                    <a:pt x="55" y="98"/>
                  </a:cubicBezTo>
                  <a:cubicBezTo>
                    <a:pt x="56" y="98"/>
                    <a:pt x="58" y="98"/>
                    <a:pt x="59" y="97"/>
                  </a:cubicBezTo>
                  <a:cubicBezTo>
                    <a:pt x="61" y="93"/>
                    <a:pt x="65" y="91"/>
                    <a:pt x="69" y="94"/>
                  </a:cubicBezTo>
                  <a:cubicBezTo>
                    <a:pt x="69" y="93"/>
                    <a:pt x="69" y="92"/>
                    <a:pt x="69" y="91"/>
                  </a:cubicBezTo>
                  <a:cubicBezTo>
                    <a:pt x="69" y="90"/>
                    <a:pt x="66" y="90"/>
                    <a:pt x="66" y="90"/>
                  </a:cubicBezTo>
                  <a:cubicBezTo>
                    <a:pt x="64" y="88"/>
                    <a:pt x="63" y="85"/>
                    <a:pt x="61" y="83"/>
                  </a:cubicBezTo>
                  <a:cubicBezTo>
                    <a:pt x="60" y="82"/>
                    <a:pt x="60" y="81"/>
                    <a:pt x="59" y="80"/>
                  </a:cubicBezTo>
                  <a:cubicBezTo>
                    <a:pt x="58" y="79"/>
                    <a:pt x="57" y="79"/>
                    <a:pt x="56" y="78"/>
                  </a:cubicBezTo>
                  <a:cubicBezTo>
                    <a:pt x="53" y="75"/>
                    <a:pt x="59" y="75"/>
                    <a:pt x="59" y="75"/>
                  </a:cubicBezTo>
                  <a:cubicBezTo>
                    <a:pt x="61" y="74"/>
                    <a:pt x="60" y="69"/>
                    <a:pt x="61" y="67"/>
                  </a:cubicBezTo>
                  <a:cubicBezTo>
                    <a:pt x="61" y="66"/>
                    <a:pt x="61" y="64"/>
                    <a:pt x="62" y="64"/>
                  </a:cubicBezTo>
                  <a:cubicBezTo>
                    <a:pt x="63" y="63"/>
                    <a:pt x="65" y="63"/>
                    <a:pt x="65" y="62"/>
                  </a:cubicBezTo>
                  <a:cubicBezTo>
                    <a:pt x="65" y="61"/>
                    <a:pt x="65" y="60"/>
                    <a:pt x="65" y="58"/>
                  </a:cubicBezTo>
                  <a:cubicBezTo>
                    <a:pt x="65" y="57"/>
                    <a:pt x="66" y="56"/>
                    <a:pt x="67" y="55"/>
                  </a:cubicBezTo>
                  <a:cubicBezTo>
                    <a:pt x="68" y="53"/>
                    <a:pt x="70" y="54"/>
                    <a:pt x="71" y="52"/>
                  </a:cubicBezTo>
                  <a:cubicBezTo>
                    <a:pt x="71" y="50"/>
                    <a:pt x="72" y="48"/>
                    <a:pt x="72" y="45"/>
                  </a:cubicBezTo>
                  <a:cubicBezTo>
                    <a:pt x="72" y="44"/>
                    <a:pt x="72" y="43"/>
                    <a:pt x="72" y="42"/>
                  </a:cubicBezTo>
                  <a:cubicBezTo>
                    <a:pt x="72" y="40"/>
                    <a:pt x="74" y="38"/>
                    <a:pt x="74" y="37"/>
                  </a:cubicBezTo>
                  <a:cubicBezTo>
                    <a:pt x="74" y="33"/>
                    <a:pt x="75" y="30"/>
                    <a:pt x="79" y="29"/>
                  </a:cubicBezTo>
                  <a:cubicBezTo>
                    <a:pt x="80" y="29"/>
                    <a:pt x="81" y="29"/>
                    <a:pt x="82" y="27"/>
                  </a:cubicBezTo>
                  <a:cubicBezTo>
                    <a:pt x="82" y="26"/>
                    <a:pt x="80" y="24"/>
                    <a:pt x="79" y="23"/>
                  </a:cubicBezTo>
                  <a:cubicBezTo>
                    <a:pt x="77" y="21"/>
                    <a:pt x="76" y="19"/>
                    <a:pt x="76" y="17"/>
                  </a:cubicBezTo>
                  <a:cubicBezTo>
                    <a:pt x="76" y="16"/>
                    <a:pt x="75" y="11"/>
                    <a:pt x="76" y="11"/>
                  </a:cubicBezTo>
                  <a:cubicBezTo>
                    <a:pt x="77" y="10"/>
                    <a:pt x="76" y="10"/>
                    <a:pt x="75" y="9"/>
                  </a:cubicBezTo>
                  <a:cubicBezTo>
                    <a:pt x="74" y="8"/>
                    <a:pt x="74" y="7"/>
                    <a:pt x="74" y="5"/>
                  </a:cubicBezTo>
                  <a:cubicBezTo>
                    <a:pt x="72" y="3"/>
                    <a:pt x="69" y="2"/>
                    <a:pt x="68" y="0"/>
                  </a:cubicBezTo>
                  <a:cubicBezTo>
                    <a:pt x="67" y="0"/>
                    <a:pt x="65" y="1"/>
                    <a:pt x="64" y="2"/>
                  </a:cubicBezTo>
                  <a:cubicBezTo>
                    <a:pt x="63" y="5"/>
                    <a:pt x="61" y="3"/>
                    <a:pt x="60" y="5"/>
                  </a:cubicBezTo>
                  <a:cubicBezTo>
                    <a:pt x="59" y="9"/>
                    <a:pt x="58" y="5"/>
                    <a:pt x="56" y="5"/>
                  </a:cubicBezTo>
                  <a:cubicBezTo>
                    <a:pt x="52" y="5"/>
                    <a:pt x="49" y="5"/>
                    <a:pt x="46" y="5"/>
                  </a:cubicBezTo>
                  <a:cubicBezTo>
                    <a:pt x="37" y="5"/>
                    <a:pt x="27" y="5"/>
                    <a:pt x="17" y="5"/>
                  </a:cubicBezTo>
                  <a:cubicBezTo>
                    <a:pt x="15" y="5"/>
                    <a:pt x="16" y="12"/>
                    <a:pt x="16" y="14"/>
                  </a:cubicBezTo>
                  <a:cubicBezTo>
                    <a:pt x="16" y="16"/>
                    <a:pt x="15" y="16"/>
                    <a:pt x="13" y="16"/>
                  </a:cubicBezTo>
                  <a:cubicBezTo>
                    <a:pt x="10" y="16"/>
                    <a:pt x="11" y="16"/>
                    <a:pt x="11" y="18"/>
                  </a:cubicBezTo>
                  <a:cubicBezTo>
                    <a:pt x="11" y="23"/>
                    <a:pt x="11" y="27"/>
                    <a:pt x="11" y="32"/>
                  </a:cubicBezTo>
                  <a:cubicBezTo>
                    <a:pt x="11" y="34"/>
                    <a:pt x="11" y="36"/>
                    <a:pt x="11" y="37"/>
                  </a:cubicBezTo>
                  <a:cubicBezTo>
                    <a:pt x="11" y="39"/>
                    <a:pt x="7" y="38"/>
                    <a:pt x="6" y="39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748" name="Freeform 745">
              <a:extLst>
                <a:ext uri="{FF2B5EF4-FFF2-40B4-BE49-F238E27FC236}">
                  <a16:creationId xmlns:a16="http://schemas.microsoft.com/office/drawing/2014/main" id="{9AED3472-3F6F-FC40-82EF-550378DF86FF}"/>
                </a:ext>
              </a:extLst>
            </p:cNvPr>
            <p:cNvSpPr>
              <a:spLocks/>
            </p:cNvSpPr>
            <p:nvPr/>
          </p:nvSpPr>
          <p:spPr bwMode="auto">
            <a:xfrm>
              <a:off x="4127201" y="3843185"/>
              <a:ext cx="110560" cy="100001"/>
            </a:xfrm>
            <a:custGeom>
              <a:avLst/>
              <a:gdLst>
                <a:gd name="T0" fmla="*/ 3 w 32"/>
                <a:gd name="T1" fmla="*/ 19 h 29"/>
                <a:gd name="T2" fmla="*/ 7 w 32"/>
                <a:gd name="T3" fmla="*/ 20 h 29"/>
                <a:gd name="T4" fmla="*/ 7 w 32"/>
                <a:gd name="T5" fmla="*/ 17 h 29"/>
                <a:gd name="T6" fmla="*/ 10 w 32"/>
                <a:gd name="T7" fmla="*/ 19 h 29"/>
                <a:gd name="T8" fmla="*/ 12 w 32"/>
                <a:gd name="T9" fmla="*/ 18 h 29"/>
                <a:gd name="T10" fmla="*/ 14 w 32"/>
                <a:gd name="T11" fmla="*/ 18 h 29"/>
                <a:gd name="T12" fmla="*/ 29 w 32"/>
                <a:gd name="T13" fmla="*/ 29 h 29"/>
                <a:gd name="T14" fmla="*/ 32 w 32"/>
                <a:gd name="T15" fmla="*/ 27 h 29"/>
                <a:gd name="T16" fmla="*/ 24 w 32"/>
                <a:gd name="T17" fmla="*/ 19 h 29"/>
                <a:gd name="T18" fmla="*/ 19 w 32"/>
                <a:gd name="T19" fmla="*/ 16 h 29"/>
                <a:gd name="T20" fmla="*/ 17 w 32"/>
                <a:gd name="T21" fmla="*/ 14 h 29"/>
                <a:gd name="T22" fmla="*/ 17 w 32"/>
                <a:gd name="T23" fmla="*/ 16 h 29"/>
                <a:gd name="T24" fmla="*/ 16 w 32"/>
                <a:gd name="T25" fmla="*/ 14 h 29"/>
                <a:gd name="T26" fmla="*/ 14 w 32"/>
                <a:gd name="T27" fmla="*/ 9 h 29"/>
                <a:gd name="T28" fmla="*/ 10 w 32"/>
                <a:gd name="T29" fmla="*/ 0 h 29"/>
                <a:gd name="T30" fmla="*/ 2 w 32"/>
                <a:gd name="T31" fmla="*/ 7 h 29"/>
                <a:gd name="T32" fmla="*/ 1 w 32"/>
                <a:gd name="T33" fmla="*/ 13 h 29"/>
                <a:gd name="T34" fmla="*/ 0 w 32"/>
                <a:gd name="T35" fmla="*/ 20 h 29"/>
                <a:gd name="T36" fmla="*/ 3 w 32"/>
                <a:gd name="T37" fmla="*/ 1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2" h="29">
                  <a:moveTo>
                    <a:pt x="3" y="19"/>
                  </a:moveTo>
                  <a:cubicBezTo>
                    <a:pt x="4" y="19"/>
                    <a:pt x="6" y="21"/>
                    <a:pt x="7" y="20"/>
                  </a:cubicBezTo>
                  <a:cubicBezTo>
                    <a:pt x="7" y="19"/>
                    <a:pt x="6" y="17"/>
                    <a:pt x="7" y="17"/>
                  </a:cubicBezTo>
                  <a:cubicBezTo>
                    <a:pt x="9" y="17"/>
                    <a:pt x="9" y="19"/>
                    <a:pt x="10" y="19"/>
                  </a:cubicBezTo>
                  <a:cubicBezTo>
                    <a:pt x="11" y="19"/>
                    <a:pt x="12" y="18"/>
                    <a:pt x="12" y="18"/>
                  </a:cubicBezTo>
                  <a:cubicBezTo>
                    <a:pt x="13" y="17"/>
                    <a:pt x="14" y="18"/>
                    <a:pt x="14" y="18"/>
                  </a:cubicBezTo>
                  <a:cubicBezTo>
                    <a:pt x="22" y="18"/>
                    <a:pt x="25" y="24"/>
                    <a:pt x="29" y="29"/>
                  </a:cubicBezTo>
                  <a:cubicBezTo>
                    <a:pt x="30" y="29"/>
                    <a:pt x="31" y="28"/>
                    <a:pt x="32" y="27"/>
                  </a:cubicBezTo>
                  <a:cubicBezTo>
                    <a:pt x="29" y="25"/>
                    <a:pt x="26" y="22"/>
                    <a:pt x="24" y="19"/>
                  </a:cubicBezTo>
                  <a:cubicBezTo>
                    <a:pt x="23" y="17"/>
                    <a:pt x="21" y="17"/>
                    <a:pt x="19" y="16"/>
                  </a:cubicBezTo>
                  <a:cubicBezTo>
                    <a:pt x="18" y="16"/>
                    <a:pt x="18" y="14"/>
                    <a:pt x="17" y="14"/>
                  </a:cubicBezTo>
                  <a:cubicBezTo>
                    <a:pt x="16" y="14"/>
                    <a:pt x="17" y="15"/>
                    <a:pt x="17" y="16"/>
                  </a:cubicBezTo>
                  <a:cubicBezTo>
                    <a:pt x="17" y="16"/>
                    <a:pt x="16" y="14"/>
                    <a:pt x="16" y="14"/>
                  </a:cubicBezTo>
                  <a:cubicBezTo>
                    <a:pt x="15" y="12"/>
                    <a:pt x="14" y="11"/>
                    <a:pt x="14" y="9"/>
                  </a:cubicBezTo>
                  <a:cubicBezTo>
                    <a:pt x="13" y="6"/>
                    <a:pt x="13" y="3"/>
                    <a:pt x="10" y="0"/>
                  </a:cubicBezTo>
                  <a:cubicBezTo>
                    <a:pt x="9" y="4"/>
                    <a:pt x="4" y="4"/>
                    <a:pt x="2" y="7"/>
                  </a:cubicBezTo>
                  <a:cubicBezTo>
                    <a:pt x="1" y="9"/>
                    <a:pt x="2" y="11"/>
                    <a:pt x="1" y="13"/>
                  </a:cubicBezTo>
                  <a:cubicBezTo>
                    <a:pt x="0" y="15"/>
                    <a:pt x="0" y="17"/>
                    <a:pt x="0" y="20"/>
                  </a:cubicBezTo>
                  <a:cubicBezTo>
                    <a:pt x="1" y="19"/>
                    <a:pt x="2" y="19"/>
                    <a:pt x="3" y="19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749" name="Freeform 746">
              <a:extLst>
                <a:ext uri="{FF2B5EF4-FFF2-40B4-BE49-F238E27FC236}">
                  <a16:creationId xmlns:a16="http://schemas.microsoft.com/office/drawing/2014/main" id="{A3954770-DA21-CF41-8B9B-004F270180F4}"/>
                </a:ext>
              </a:extLst>
            </p:cNvPr>
            <p:cNvSpPr>
              <a:spLocks/>
            </p:cNvSpPr>
            <p:nvPr/>
          </p:nvSpPr>
          <p:spPr bwMode="auto">
            <a:xfrm>
              <a:off x="4069568" y="3891422"/>
              <a:ext cx="255228" cy="211765"/>
            </a:xfrm>
            <a:custGeom>
              <a:avLst/>
              <a:gdLst>
                <a:gd name="T0" fmla="*/ 70 w 74"/>
                <a:gd name="T1" fmla="*/ 38 h 61"/>
                <a:gd name="T2" fmla="*/ 57 w 74"/>
                <a:gd name="T3" fmla="*/ 33 h 61"/>
                <a:gd name="T4" fmla="*/ 51 w 74"/>
                <a:gd name="T5" fmla="*/ 29 h 61"/>
                <a:gd name="T6" fmla="*/ 48 w 74"/>
                <a:gd name="T7" fmla="*/ 24 h 61"/>
                <a:gd name="T8" fmla="*/ 51 w 74"/>
                <a:gd name="T9" fmla="*/ 20 h 61"/>
                <a:gd name="T10" fmla="*/ 45 w 74"/>
                <a:gd name="T11" fmla="*/ 23 h 61"/>
                <a:gd name="T12" fmla="*/ 44 w 74"/>
                <a:gd name="T13" fmla="*/ 18 h 61"/>
                <a:gd name="T14" fmla="*/ 44 w 74"/>
                <a:gd name="T15" fmla="*/ 12 h 61"/>
                <a:gd name="T16" fmla="*/ 37 w 74"/>
                <a:gd name="T17" fmla="*/ 5 h 61"/>
                <a:gd name="T18" fmla="*/ 28 w 74"/>
                <a:gd name="T19" fmla="*/ 4 h 61"/>
                <a:gd name="T20" fmla="*/ 24 w 74"/>
                <a:gd name="T21" fmla="*/ 5 h 61"/>
                <a:gd name="T22" fmla="*/ 21 w 74"/>
                <a:gd name="T23" fmla="*/ 5 h 61"/>
                <a:gd name="T24" fmla="*/ 18 w 74"/>
                <a:gd name="T25" fmla="*/ 5 h 61"/>
                <a:gd name="T26" fmla="*/ 17 w 74"/>
                <a:gd name="T27" fmla="*/ 8 h 61"/>
                <a:gd name="T28" fmla="*/ 15 w 74"/>
                <a:gd name="T29" fmla="*/ 13 h 61"/>
                <a:gd name="T30" fmla="*/ 12 w 74"/>
                <a:gd name="T31" fmla="*/ 14 h 61"/>
                <a:gd name="T32" fmla="*/ 10 w 74"/>
                <a:gd name="T33" fmla="*/ 18 h 61"/>
                <a:gd name="T34" fmla="*/ 10 w 74"/>
                <a:gd name="T35" fmla="*/ 23 h 61"/>
                <a:gd name="T36" fmla="*/ 5 w 74"/>
                <a:gd name="T37" fmla="*/ 34 h 61"/>
                <a:gd name="T38" fmla="*/ 1 w 74"/>
                <a:gd name="T39" fmla="*/ 35 h 61"/>
                <a:gd name="T40" fmla="*/ 2 w 74"/>
                <a:gd name="T41" fmla="*/ 38 h 61"/>
                <a:gd name="T42" fmla="*/ 9 w 74"/>
                <a:gd name="T43" fmla="*/ 47 h 61"/>
                <a:gd name="T44" fmla="*/ 13 w 74"/>
                <a:gd name="T45" fmla="*/ 50 h 61"/>
                <a:gd name="T46" fmla="*/ 14 w 74"/>
                <a:gd name="T47" fmla="*/ 54 h 61"/>
                <a:gd name="T48" fmla="*/ 20 w 74"/>
                <a:gd name="T49" fmla="*/ 55 h 61"/>
                <a:gd name="T50" fmla="*/ 25 w 74"/>
                <a:gd name="T51" fmla="*/ 59 h 61"/>
                <a:gd name="T52" fmla="*/ 33 w 74"/>
                <a:gd name="T53" fmla="*/ 60 h 61"/>
                <a:gd name="T54" fmla="*/ 39 w 74"/>
                <a:gd name="T55" fmla="*/ 57 h 61"/>
                <a:gd name="T56" fmla="*/ 47 w 74"/>
                <a:gd name="T57" fmla="*/ 56 h 61"/>
                <a:gd name="T58" fmla="*/ 54 w 74"/>
                <a:gd name="T59" fmla="*/ 53 h 61"/>
                <a:gd name="T60" fmla="*/ 59 w 74"/>
                <a:gd name="T61" fmla="*/ 53 h 61"/>
                <a:gd name="T62" fmla="*/ 74 w 74"/>
                <a:gd name="T63" fmla="*/ 38 h 61"/>
                <a:gd name="T64" fmla="*/ 70 w 74"/>
                <a:gd name="T65" fmla="*/ 38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74" h="61">
                  <a:moveTo>
                    <a:pt x="70" y="38"/>
                  </a:moveTo>
                  <a:cubicBezTo>
                    <a:pt x="65" y="36"/>
                    <a:pt x="61" y="35"/>
                    <a:pt x="57" y="33"/>
                  </a:cubicBezTo>
                  <a:cubicBezTo>
                    <a:pt x="54" y="32"/>
                    <a:pt x="53" y="31"/>
                    <a:pt x="51" y="29"/>
                  </a:cubicBezTo>
                  <a:cubicBezTo>
                    <a:pt x="50" y="28"/>
                    <a:pt x="49" y="26"/>
                    <a:pt x="48" y="24"/>
                  </a:cubicBezTo>
                  <a:cubicBezTo>
                    <a:pt x="48" y="23"/>
                    <a:pt x="51" y="21"/>
                    <a:pt x="51" y="20"/>
                  </a:cubicBezTo>
                  <a:cubicBezTo>
                    <a:pt x="49" y="21"/>
                    <a:pt x="47" y="22"/>
                    <a:pt x="45" y="23"/>
                  </a:cubicBezTo>
                  <a:cubicBezTo>
                    <a:pt x="43" y="23"/>
                    <a:pt x="43" y="19"/>
                    <a:pt x="44" y="18"/>
                  </a:cubicBezTo>
                  <a:cubicBezTo>
                    <a:pt x="47" y="15"/>
                    <a:pt x="46" y="15"/>
                    <a:pt x="44" y="12"/>
                  </a:cubicBezTo>
                  <a:cubicBezTo>
                    <a:pt x="42" y="10"/>
                    <a:pt x="40" y="6"/>
                    <a:pt x="37" y="5"/>
                  </a:cubicBezTo>
                  <a:cubicBezTo>
                    <a:pt x="35" y="5"/>
                    <a:pt x="30" y="3"/>
                    <a:pt x="28" y="4"/>
                  </a:cubicBezTo>
                  <a:cubicBezTo>
                    <a:pt x="26" y="7"/>
                    <a:pt x="24" y="0"/>
                    <a:pt x="24" y="5"/>
                  </a:cubicBezTo>
                  <a:cubicBezTo>
                    <a:pt x="24" y="7"/>
                    <a:pt x="22" y="6"/>
                    <a:pt x="21" y="5"/>
                  </a:cubicBezTo>
                  <a:cubicBezTo>
                    <a:pt x="20" y="5"/>
                    <a:pt x="19" y="5"/>
                    <a:pt x="18" y="5"/>
                  </a:cubicBezTo>
                  <a:cubicBezTo>
                    <a:pt x="16" y="6"/>
                    <a:pt x="17" y="6"/>
                    <a:pt x="17" y="8"/>
                  </a:cubicBezTo>
                  <a:cubicBezTo>
                    <a:pt x="17" y="9"/>
                    <a:pt x="16" y="12"/>
                    <a:pt x="15" y="13"/>
                  </a:cubicBezTo>
                  <a:cubicBezTo>
                    <a:pt x="15" y="14"/>
                    <a:pt x="12" y="13"/>
                    <a:pt x="12" y="14"/>
                  </a:cubicBezTo>
                  <a:cubicBezTo>
                    <a:pt x="12" y="16"/>
                    <a:pt x="10" y="17"/>
                    <a:pt x="10" y="18"/>
                  </a:cubicBezTo>
                  <a:cubicBezTo>
                    <a:pt x="10" y="19"/>
                    <a:pt x="11" y="22"/>
                    <a:pt x="10" y="23"/>
                  </a:cubicBezTo>
                  <a:cubicBezTo>
                    <a:pt x="4" y="24"/>
                    <a:pt x="6" y="30"/>
                    <a:pt x="5" y="34"/>
                  </a:cubicBezTo>
                  <a:cubicBezTo>
                    <a:pt x="4" y="35"/>
                    <a:pt x="3" y="35"/>
                    <a:pt x="1" y="35"/>
                  </a:cubicBezTo>
                  <a:cubicBezTo>
                    <a:pt x="0" y="36"/>
                    <a:pt x="0" y="38"/>
                    <a:pt x="2" y="38"/>
                  </a:cubicBezTo>
                  <a:cubicBezTo>
                    <a:pt x="5" y="39"/>
                    <a:pt x="8" y="45"/>
                    <a:pt x="9" y="47"/>
                  </a:cubicBezTo>
                  <a:cubicBezTo>
                    <a:pt x="10" y="49"/>
                    <a:pt x="11" y="49"/>
                    <a:pt x="13" y="50"/>
                  </a:cubicBezTo>
                  <a:cubicBezTo>
                    <a:pt x="14" y="51"/>
                    <a:pt x="13" y="53"/>
                    <a:pt x="14" y="54"/>
                  </a:cubicBezTo>
                  <a:cubicBezTo>
                    <a:pt x="16" y="56"/>
                    <a:pt x="18" y="54"/>
                    <a:pt x="20" y="55"/>
                  </a:cubicBezTo>
                  <a:cubicBezTo>
                    <a:pt x="21" y="56"/>
                    <a:pt x="23" y="58"/>
                    <a:pt x="25" y="59"/>
                  </a:cubicBezTo>
                  <a:cubicBezTo>
                    <a:pt x="27" y="59"/>
                    <a:pt x="31" y="61"/>
                    <a:pt x="33" y="60"/>
                  </a:cubicBezTo>
                  <a:cubicBezTo>
                    <a:pt x="35" y="58"/>
                    <a:pt x="36" y="56"/>
                    <a:pt x="39" y="57"/>
                  </a:cubicBezTo>
                  <a:cubicBezTo>
                    <a:pt x="42" y="58"/>
                    <a:pt x="45" y="57"/>
                    <a:pt x="47" y="56"/>
                  </a:cubicBezTo>
                  <a:cubicBezTo>
                    <a:pt x="49" y="54"/>
                    <a:pt x="51" y="53"/>
                    <a:pt x="54" y="53"/>
                  </a:cubicBezTo>
                  <a:cubicBezTo>
                    <a:pt x="55" y="53"/>
                    <a:pt x="59" y="53"/>
                    <a:pt x="59" y="53"/>
                  </a:cubicBezTo>
                  <a:cubicBezTo>
                    <a:pt x="64" y="48"/>
                    <a:pt x="69" y="43"/>
                    <a:pt x="74" y="38"/>
                  </a:cubicBezTo>
                  <a:cubicBezTo>
                    <a:pt x="73" y="38"/>
                    <a:pt x="71" y="38"/>
                    <a:pt x="70" y="38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750" name="Freeform 747">
              <a:extLst>
                <a:ext uri="{FF2B5EF4-FFF2-40B4-BE49-F238E27FC236}">
                  <a16:creationId xmlns:a16="http://schemas.microsoft.com/office/drawing/2014/main" id="{B7E92703-63BA-C34A-8E1F-DF1EA38D5225}"/>
                </a:ext>
              </a:extLst>
            </p:cNvPr>
            <p:cNvSpPr>
              <a:spLocks/>
            </p:cNvSpPr>
            <p:nvPr/>
          </p:nvSpPr>
          <p:spPr bwMode="auto">
            <a:xfrm>
              <a:off x="4082506" y="3953774"/>
              <a:ext cx="299922" cy="287059"/>
            </a:xfrm>
            <a:custGeom>
              <a:avLst/>
              <a:gdLst>
                <a:gd name="T0" fmla="*/ 86 w 87"/>
                <a:gd name="T1" fmla="*/ 1 h 83"/>
                <a:gd name="T2" fmla="*/ 83 w 87"/>
                <a:gd name="T3" fmla="*/ 0 h 83"/>
                <a:gd name="T4" fmla="*/ 79 w 87"/>
                <a:gd name="T5" fmla="*/ 3 h 83"/>
                <a:gd name="T6" fmla="*/ 71 w 87"/>
                <a:gd name="T7" fmla="*/ 3 h 83"/>
                <a:gd name="T8" fmla="*/ 69 w 87"/>
                <a:gd name="T9" fmla="*/ 4 h 83"/>
                <a:gd name="T10" fmla="*/ 68 w 87"/>
                <a:gd name="T11" fmla="*/ 3 h 83"/>
                <a:gd name="T12" fmla="*/ 63 w 87"/>
                <a:gd name="T13" fmla="*/ 6 h 83"/>
                <a:gd name="T14" fmla="*/ 58 w 87"/>
                <a:gd name="T15" fmla="*/ 5 h 83"/>
                <a:gd name="T16" fmla="*/ 53 w 87"/>
                <a:gd name="T17" fmla="*/ 7 h 83"/>
                <a:gd name="T18" fmla="*/ 47 w 87"/>
                <a:gd name="T19" fmla="*/ 2 h 83"/>
                <a:gd name="T20" fmla="*/ 44 w 87"/>
                <a:gd name="T21" fmla="*/ 6 h 83"/>
                <a:gd name="T22" fmla="*/ 48 w 87"/>
                <a:gd name="T23" fmla="*/ 12 h 83"/>
                <a:gd name="T24" fmla="*/ 56 w 87"/>
                <a:gd name="T25" fmla="*/ 16 h 83"/>
                <a:gd name="T26" fmla="*/ 70 w 87"/>
                <a:gd name="T27" fmla="*/ 20 h 83"/>
                <a:gd name="T28" fmla="*/ 63 w 87"/>
                <a:gd name="T29" fmla="*/ 27 h 83"/>
                <a:gd name="T30" fmla="*/ 58 w 87"/>
                <a:gd name="T31" fmla="*/ 33 h 83"/>
                <a:gd name="T32" fmla="*/ 55 w 87"/>
                <a:gd name="T33" fmla="*/ 35 h 83"/>
                <a:gd name="T34" fmla="*/ 48 w 87"/>
                <a:gd name="T35" fmla="*/ 35 h 83"/>
                <a:gd name="T36" fmla="*/ 42 w 87"/>
                <a:gd name="T37" fmla="*/ 38 h 83"/>
                <a:gd name="T38" fmla="*/ 36 w 87"/>
                <a:gd name="T39" fmla="*/ 39 h 83"/>
                <a:gd name="T40" fmla="*/ 32 w 87"/>
                <a:gd name="T41" fmla="*/ 39 h 83"/>
                <a:gd name="T42" fmla="*/ 26 w 87"/>
                <a:gd name="T43" fmla="*/ 42 h 83"/>
                <a:gd name="T44" fmla="*/ 21 w 87"/>
                <a:gd name="T45" fmla="*/ 41 h 83"/>
                <a:gd name="T46" fmla="*/ 16 w 87"/>
                <a:gd name="T47" fmla="*/ 37 h 83"/>
                <a:gd name="T48" fmla="*/ 11 w 87"/>
                <a:gd name="T49" fmla="*/ 37 h 83"/>
                <a:gd name="T50" fmla="*/ 7 w 87"/>
                <a:gd name="T51" fmla="*/ 34 h 83"/>
                <a:gd name="T52" fmla="*/ 0 w 87"/>
                <a:gd name="T53" fmla="*/ 39 h 83"/>
                <a:gd name="T54" fmla="*/ 3 w 87"/>
                <a:gd name="T55" fmla="*/ 41 h 83"/>
                <a:gd name="T56" fmla="*/ 4 w 87"/>
                <a:gd name="T57" fmla="*/ 45 h 83"/>
                <a:gd name="T58" fmla="*/ 3 w 87"/>
                <a:gd name="T59" fmla="*/ 54 h 83"/>
                <a:gd name="T60" fmla="*/ 0 w 87"/>
                <a:gd name="T61" fmla="*/ 58 h 83"/>
                <a:gd name="T62" fmla="*/ 3 w 87"/>
                <a:gd name="T63" fmla="*/ 60 h 83"/>
                <a:gd name="T64" fmla="*/ 1 w 87"/>
                <a:gd name="T65" fmla="*/ 65 h 83"/>
                <a:gd name="T66" fmla="*/ 4 w 87"/>
                <a:gd name="T67" fmla="*/ 66 h 83"/>
                <a:gd name="T68" fmla="*/ 15 w 87"/>
                <a:gd name="T69" fmla="*/ 73 h 83"/>
                <a:gd name="T70" fmla="*/ 19 w 87"/>
                <a:gd name="T71" fmla="*/ 77 h 83"/>
                <a:gd name="T72" fmla="*/ 26 w 87"/>
                <a:gd name="T73" fmla="*/ 83 h 83"/>
                <a:gd name="T74" fmla="*/ 30 w 87"/>
                <a:gd name="T75" fmla="*/ 76 h 83"/>
                <a:gd name="T76" fmla="*/ 33 w 87"/>
                <a:gd name="T77" fmla="*/ 72 h 83"/>
                <a:gd name="T78" fmla="*/ 35 w 87"/>
                <a:gd name="T79" fmla="*/ 69 h 83"/>
                <a:gd name="T80" fmla="*/ 40 w 87"/>
                <a:gd name="T81" fmla="*/ 65 h 83"/>
                <a:gd name="T82" fmla="*/ 59 w 87"/>
                <a:gd name="T83" fmla="*/ 48 h 83"/>
                <a:gd name="T84" fmla="*/ 77 w 87"/>
                <a:gd name="T85" fmla="*/ 24 h 83"/>
                <a:gd name="T86" fmla="*/ 84 w 87"/>
                <a:gd name="T87" fmla="*/ 14 h 83"/>
                <a:gd name="T88" fmla="*/ 86 w 87"/>
                <a:gd name="T89" fmla="*/ 7 h 83"/>
                <a:gd name="T90" fmla="*/ 86 w 87"/>
                <a:gd name="T91" fmla="*/ 1 h 83"/>
                <a:gd name="T92" fmla="*/ 86 w 87"/>
                <a:gd name="T93" fmla="*/ 1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87" h="83">
                  <a:moveTo>
                    <a:pt x="86" y="1"/>
                  </a:moveTo>
                  <a:cubicBezTo>
                    <a:pt x="87" y="0"/>
                    <a:pt x="84" y="0"/>
                    <a:pt x="83" y="0"/>
                  </a:cubicBezTo>
                  <a:cubicBezTo>
                    <a:pt x="82" y="1"/>
                    <a:pt x="81" y="2"/>
                    <a:pt x="79" y="3"/>
                  </a:cubicBezTo>
                  <a:cubicBezTo>
                    <a:pt x="77" y="3"/>
                    <a:pt x="74" y="3"/>
                    <a:pt x="71" y="3"/>
                  </a:cubicBezTo>
                  <a:cubicBezTo>
                    <a:pt x="71" y="4"/>
                    <a:pt x="70" y="4"/>
                    <a:pt x="69" y="4"/>
                  </a:cubicBezTo>
                  <a:cubicBezTo>
                    <a:pt x="68" y="4"/>
                    <a:pt x="68" y="3"/>
                    <a:pt x="68" y="3"/>
                  </a:cubicBezTo>
                  <a:cubicBezTo>
                    <a:pt x="66" y="4"/>
                    <a:pt x="65" y="6"/>
                    <a:pt x="63" y="6"/>
                  </a:cubicBezTo>
                  <a:cubicBezTo>
                    <a:pt x="61" y="6"/>
                    <a:pt x="61" y="5"/>
                    <a:pt x="58" y="5"/>
                  </a:cubicBezTo>
                  <a:cubicBezTo>
                    <a:pt x="57" y="6"/>
                    <a:pt x="55" y="8"/>
                    <a:pt x="53" y="7"/>
                  </a:cubicBezTo>
                  <a:cubicBezTo>
                    <a:pt x="50" y="6"/>
                    <a:pt x="49" y="5"/>
                    <a:pt x="47" y="2"/>
                  </a:cubicBezTo>
                  <a:cubicBezTo>
                    <a:pt x="47" y="3"/>
                    <a:pt x="44" y="5"/>
                    <a:pt x="44" y="6"/>
                  </a:cubicBezTo>
                  <a:cubicBezTo>
                    <a:pt x="45" y="8"/>
                    <a:pt x="46" y="10"/>
                    <a:pt x="48" y="12"/>
                  </a:cubicBezTo>
                  <a:cubicBezTo>
                    <a:pt x="50" y="14"/>
                    <a:pt x="53" y="15"/>
                    <a:pt x="56" y="16"/>
                  </a:cubicBezTo>
                  <a:cubicBezTo>
                    <a:pt x="61" y="18"/>
                    <a:pt x="65" y="20"/>
                    <a:pt x="70" y="20"/>
                  </a:cubicBezTo>
                  <a:cubicBezTo>
                    <a:pt x="68" y="22"/>
                    <a:pt x="65" y="25"/>
                    <a:pt x="63" y="27"/>
                  </a:cubicBezTo>
                  <a:cubicBezTo>
                    <a:pt x="61" y="29"/>
                    <a:pt x="59" y="31"/>
                    <a:pt x="58" y="33"/>
                  </a:cubicBezTo>
                  <a:cubicBezTo>
                    <a:pt x="57" y="33"/>
                    <a:pt x="56" y="35"/>
                    <a:pt x="55" y="35"/>
                  </a:cubicBezTo>
                  <a:cubicBezTo>
                    <a:pt x="53" y="36"/>
                    <a:pt x="50" y="34"/>
                    <a:pt x="48" y="35"/>
                  </a:cubicBezTo>
                  <a:cubicBezTo>
                    <a:pt x="46" y="35"/>
                    <a:pt x="44" y="37"/>
                    <a:pt x="42" y="38"/>
                  </a:cubicBezTo>
                  <a:cubicBezTo>
                    <a:pt x="40" y="39"/>
                    <a:pt x="38" y="40"/>
                    <a:pt x="36" y="39"/>
                  </a:cubicBezTo>
                  <a:cubicBezTo>
                    <a:pt x="35" y="39"/>
                    <a:pt x="33" y="38"/>
                    <a:pt x="32" y="39"/>
                  </a:cubicBezTo>
                  <a:cubicBezTo>
                    <a:pt x="29" y="41"/>
                    <a:pt x="29" y="43"/>
                    <a:pt x="26" y="42"/>
                  </a:cubicBezTo>
                  <a:cubicBezTo>
                    <a:pt x="24" y="41"/>
                    <a:pt x="22" y="41"/>
                    <a:pt x="21" y="41"/>
                  </a:cubicBezTo>
                  <a:cubicBezTo>
                    <a:pt x="19" y="40"/>
                    <a:pt x="17" y="38"/>
                    <a:pt x="16" y="37"/>
                  </a:cubicBezTo>
                  <a:cubicBezTo>
                    <a:pt x="15" y="37"/>
                    <a:pt x="12" y="38"/>
                    <a:pt x="11" y="37"/>
                  </a:cubicBezTo>
                  <a:cubicBezTo>
                    <a:pt x="10" y="36"/>
                    <a:pt x="8" y="34"/>
                    <a:pt x="7" y="34"/>
                  </a:cubicBezTo>
                  <a:cubicBezTo>
                    <a:pt x="3" y="35"/>
                    <a:pt x="2" y="36"/>
                    <a:pt x="0" y="39"/>
                  </a:cubicBezTo>
                  <a:cubicBezTo>
                    <a:pt x="0" y="40"/>
                    <a:pt x="3" y="40"/>
                    <a:pt x="3" y="41"/>
                  </a:cubicBezTo>
                  <a:cubicBezTo>
                    <a:pt x="3" y="43"/>
                    <a:pt x="3" y="44"/>
                    <a:pt x="4" y="45"/>
                  </a:cubicBezTo>
                  <a:cubicBezTo>
                    <a:pt x="6" y="47"/>
                    <a:pt x="5" y="52"/>
                    <a:pt x="3" y="54"/>
                  </a:cubicBezTo>
                  <a:cubicBezTo>
                    <a:pt x="2" y="55"/>
                    <a:pt x="1" y="56"/>
                    <a:pt x="0" y="58"/>
                  </a:cubicBezTo>
                  <a:cubicBezTo>
                    <a:pt x="0" y="61"/>
                    <a:pt x="2" y="59"/>
                    <a:pt x="3" y="60"/>
                  </a:cubicBezTo>
                  <a:cubicBezTo>
                    <a:pt x="3" y="60"/>
                    <a:pt x="0" y="64"/>
                    <a:pt x="1" y="65"/>
                  </a:cubicBezTo>
                  <a:cubicBezTo>
                    <a:pt x="2" y="65"/>
                    <a:pt x="3" y="66"/>
                    <a:pt x="4" y="66"/>
                  </a:cubicBezTo>
                  <a:cubicBezTo>
                    <a:pt x="8" y="69"/>
                    <a:pt x="12" y="71"/>
                    <a:pt x="15" y="73"/>
                  </a:cubicBezTo>
                  <a:cubicBezTo>
                    <a:pt x="18" y="74"/>
                    <a:pt x="19" y="74"/>
                    <a:pt x="19" y="77"/>
                  </a:cubicBezTo>
                  <a:cubicBezTo>
                    <a:pt x="19" y="79"/>
                    <a:pt x="25" y="82"/>
                    <a:pt x="26" y="83"/>
                  </a:cubicBezTo>
                  <a:cubicBezTo>
                    <a:pt x="28" y="80"/>
                    <a:pt x="29" y="78"/>
                    <a:pt x="30" y="76"/>
                  </a:cubicBezTo>
                  <a:cubicBezTo>
                    <a:pt x="30" y="74"/>
                    <a:pt x="31" y="72"/>
                    <a:pt x="33" y="72"/>
                  </a:cubicBezTo>
                  <a:cubicBezTo>
                    <a:pt x="34" y="71"/>
                    <a:pt x="34" y="70"/>
                    <a:pt x="35" y="69"/>
                  </a:cubicBezTo>
                  <a:cubicBezTo>
                    <a:pt x="37" y="68"/>
                    <a:pt x="38" y="67"/>
                    <a:pt x="40" y="65"/>
                  </a:cubicBezTo>
                  <a:cubicBezTo>
                    <a:pt x="45" y="57"/>
                    <a:pt x="52" y="53"/>
                    <a:pt x="59" y="48"/>
                  </a:cubicBezTo>
                  <a:cubicBezTo>
                    <a:pt x="68" y="42"/>
                    <a:pt x="73" y="33"/>
                    <a:pt x="77" y="24"/>
                  </a:cubicBezTo>
                  <a:cubicBezTo>
                    <a:pt x="79" y="20"/>
                    <a:pt x="82" y="18"/>
                    <a:pt x="84" y="14"/>
                  </a:cubicBezTo>
                  <a:cubicBezTo>
                    <a:pt x="85" y="12"/>
                    <a:pt x="85" y="9"/>
                    <a:pt x="86" y="7"/>
                  </a:cubicBezTo>
                  <a:cubicBezTo>
                    <a:pt x="86" y="6"/>
                    <a:pt x="85" y="2"/>
                    <a:pt x="86" y="1"/>
                  </a:cubicBezTo>
                  <a:cubicBezTo>
                    <a:pt x="86" y="1"/>
                    <a:pt x="86" y="1"/>
                    <a:pt x="86" y="1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751" name="Freeform 748">
              <a:extLst>
                <a:ext uri="{FF2B5EF4-FFF2-40B4-BE49-F238E27FC236}">
                  <a16:creationId xmlns:a16="http://schemas.microsoft.com/office/drawing/2014/main" id="{E0012D9A-7E22-C747-BDA1-04B60B5D84C6}"/>
                </a:ext>
              </a:extLst>
            </p:cNvPr>
            <p:cNvSpPr>
              <a:spLocks/>
            </p:cNvSpPr>
            <p:nvPr/>
          </p:nvSpPr>
          <p:spPr bwMode="auto">
            <a:xfrm>
              <a:off x="4217766" y="3937304"/>
              <a:ext cx="30580" cy="37647"/>
            </a:xfrm>
            <a:custGeom>
              <a:avLst/>
              <a:gdLst>
                <a:gd name="T0" fmla="*/ 3 w 9"/>
                <a:gd name="T1" fmla="*/ 2 h 11"/>
                <a:gd name="T2" fmla="*/ 1 w 9"/>
                <a:gd name="T3" fmla="*/ 5 h 11"/>
                <a:gd name="T4" fmla="*/ 0 w 9"/>
                <a:gd name="T5" fmla="*/ 10 h 11"/>
                <a:gd name="T6" fmla="*/ 8 w 9"/>
                <a:gd name="T7" fmla="*/ 7 h 11"/>
                <a:gd name="T8" fmla="*/ 4 w 9"/>
                <a:gd name="T9" fmla="*/ 6 h 11"/>
                <a:gd name="T10" fmla="*/ 8 w 9"/>
                <a:gd name="T11" fmla="*/ 3 h 11"/>
                <a:gd name="T12" fmla="*/ 3 w 9"/>
                <a:gd name="T13" fmla="*/ 2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" h="11">
                  <a:moveTo>
                    <a:pt x="3" y="2"/>
                  </a:moveTo>
                  <a:cubicBezTo>
                    <a:pt x="2" y="3"/>
                    <a:pt x="1" y="4"/>
                    <a:pt x="1" y="5"/>
                  </a:cubicBezTo>
                  <a:cubicBezTo>
                    <a:pt x="0" y="5"/>
                    <a:pt x="0" y="9"/>
                    <a:pt x="0" y="10"/>
                  </a:cubicBezTo>
                  <a:cubicBezTo>
                    <a:pt x="2" y="11"/>
                    <a:pt x="7" y="7"/>
                    <a:pt x="8" y="7"/>
                  </a:cubicBezTo>
                  <a:cubicBezTo>
                    <a:pt x="8" y="6"/>
                    <a:pt x="5" y="5"/>
                    <a:pt x="4" y="6"/>
                  </a:cubicBezTo>
                  <a:cubicBezTo>
                    <a:pt x="5" y="5"/>
                    <a:pt x="9" y="4"/>
                    <a:pt x="8" y="3"/>
                  </a:cubicBezTo>
                  <a:cubicBezTo>
                    <a:pt x="7" y="0"/>
                    <a:pt x="5" y="0"/>
                    <a:pt x="3" y="2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752" name="Freeform 749">
              <a:extLst>
                <a:ext uri="{FF2B5EF4-FFF2-40B4-BE49-F238E27FC236}">
                  <a16:creationId xmlns:a16="http://schemas.microsoft.com/office/drawing/2014/main" id="{4002E6FC-8869-E842-80AB-C8ADD21CC894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0761" y="4089069"/>
              <a:ext cx="89388" cy="96471"/>
            </a:xfrm>
            <a:custGeom>
              <a:avLst/>
              <a:gdLst>
                <a:gd name="T0" fmla="*/ 22 w 26"/>
                <a:gd name="T1" fmla="*/ 18 h 28"/>
                <a:gd name="T2" fmla="*/ 25 w 26"/>
                <a:gd name="T3" fmla="*/ 14 h 28"/>
                <a:gd name="T4" fmla="*/ 26 w 26"/>
                <a:gd name="T5" fmla="*/ 8 h 28"/>
                <a:gd name="T6" fmla="*/ 24 w 26"/>
                <a:gd name="T7" fmla="*/ 3 h 28"/>
                <a:gd name="T8" fmla="*/ 21 w 26"/>
                <a:gd name="T9" fmla="*/ 0 h 28"/>
                <a:gd name="T10" fmla="*/ 16 w 26"/>
                <a:gd name="T11" fmla="*/ 1 h 28"/>
                <a:gd name="T12" fmla="*/ 12 w 26"/>
                <a:gd name="T13" fmla="*/ 3 h 28"/>
                <a:gd name="T14" fmla="*/ 6 w 26"/>
                <a:gd name="T15" fmla="*/ 2 h 28"/>
                <a:gd name="T16" fmla="*/ 7 w 26"/>
                <a:gd name="T17" fmla="*/ 8 h 28"/>
                <a:gd name="T18" fmla="*/ 6 w 26"/>
                <a:gd name="T19" fmla="*/ 12 h 28"/>
                <a:gd name="T20" fmla="*/ 2 w 26"/>
                <a:gd name="T21" fmla="*/ 16 h 28"/>
                <a:gd name="T22" fmla="*/ 0 w 26"/>
                <a:gd name="T23" fmla="*/ 22 h 28"/>
                <a:gd name="T24" fmla="*/ 0 w 26"/>
                <a:gd name="T25" fmla="*/ 27 h 28"/>
                <a:gd name="T26" fmla="*/ 4 w 26"/>
                <a:gd name="T27" fmla="*/ 26 h 28"/>
                <a:gd name="T28" fmla="*/ 11 w 26"/>
                <a:gd name="T29" fmla="*/ 25 h 28"/>
                <a:gd name="T30" fmla="*/ 14 w 26"/>
                <a:gd name="T31" fmla="*/ 20 h 28"/>
                <a:gd name="T32" fmla="*/ 21 w 26"/>
                <a:gd name="T33" fmla="*/ 20 h 28"/>
                <a:gd name="T34" fmla="*/ 22 w 26"/>
                <a:gd name="T35" fmla="*/ 18 h 28"/>
                <a:gd name="T36" fmla="*/ 22 w 26"/>
                <a:gd name="T37" fmla="*/ 1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6" h="28">
                  <a:moveTo>
                    <a:pt x="22" y="18"/>
                  </a:moveTo>
                  <a:cubicBezTo>
                    <a:pt x="22" y="16"/>
                    <a:pt x="24" y="15"/>
                    <a:pt x="25" y="14"/>
                  </a:cubicBezTo>
                  <a:cubicBezTo>
                    <a:pt x="26" y="13"/>
                    <a:pt x="26" y="10"/>
                    <a:pt x="26" y="8"/>
                  </a:cubicBezTo>
                  <a:cubicBezTo>
                    <a:pt x="26" y="6"/>
                    <a:pt x="24" y="5"/>
                    <a:pt x="24" y="3"/>
                  </a:cubicBezTo>
                  <a:cubicBezTo>
                    <a:pt x="24" y="1"/>
                    <a:pt x="22" y="1"/>
                    <a:pt x="21" y="0"/>
                  </a:cubicBezTo>
                  <a:cubicBezTo>
                    <a:pt x="20" y="1"/>
                    <a:pt x="18" y="0"/>
                    <a:pt x="16" y="1"/>
                  </a:cubicBezTo>
                  <a:cubicBezTo>
                    <a:pt x="15" y="2"/>
                    <a:pt x="13" y="4"/>
                    <a:pt x="12" y="3"/>
                  </a:cubicBezTo>
                  <a:cubicBezTo>
                    <a:pt x="10" y="1"/>
                    <a:pt x="7" y="0"/>
                    <a:pt x="6" y="2"/>
                  </a:cubicBezTo>
                  <a:cubicBezTo>
                    <a:pt x="5" y="4"/>
                    <a:pt x="6" y="7"/>
                    <a:pt x="7" y="8"/>
                  </a:cubicBezTo>
                  <a:cubicBezTo>
                    <a:pt x="8" y="10"/>
                    <a:pt x="7" y="10"/>
                    <a:pt x="6" y="12"/>
                  </a:cubicBezTo>
                  <a:cubicBezTo>
                    <a:pt x="5" y="14"/>
                    <a:pt x="3" y="15"/>
                    <a:pt x="2" y="16"/>
                  </a:cubicBezTo>
                  <a:cubicBezTo>
                    <a:pt x="1" y="18"/>
                    <a:pt x="0" y="19"/>
                    <a:pt x="0" y="22"/>
                  </a:cubicBezTo>
                  <a:cubicBezTo>
                    <a:pt x="0" y="23"/>
                    <a:pt x="1" y="25"/>
                    <a:pt x="0" y="27"/>
                  </a:cubicBezTo>
                  <a:cubicBezTo>
                    <a:pt x="2" y="28"/>
                    <a:pt x="2" y="27"/>
                    <a:pt x="4" y="26"/>
                  </a:cubicBezTo>
                  <a:cubicBezTo>
                    <a:pt x="6" y="25"/>
                    <a:pt x="9" y="25"/>
                    <a:pt x="11" y="25"/>
                  </a:cubicBezTo>
                  <a:cubicBezTo>
                    <a:pt x="10" y="22"/>
                    <a:pt x="12" y="21"/>
                    <a:pt x="14" y="20"/>
                  </a:cubicBezTo>
                  <a:cubicBezTo>
                    <a:pt x="16" y="19"/>
                    <a:pt x="20" y="17"/>
                    <a:pt x="21" y="20"/>
                  </a:cubicBezTo>
                  <a:cubicBezTo>
                    <a:pt x="21" y="19"/>
                    <a:pt x="21" y="18"/>
                    <a:pt x="22" y="18"/>
                  </a:cubicBezTo>
                  <a:cubicBezTo>
                    <a:pt x="22" y="16"/>
                    <a:pt x="21" y="18"/>
                    <a:pt x="22" y="18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753" name="Freeform 750">
              <a:extLst>
                <a:ext uri="{FF2B5EF4-FFF2-40B4-BE49-F238E27FC236}">
                  <a16:creationId xmlns:a16="http://schemas.microsoft.com/office/drawing/2014/main" id="{FCCFD950-B7BE-7E41-9B58-18679DB981B8}"/>
                </a:ext>
              </a:extLst>
            </p:cNvPr>
            <p:cNvSpPr>
              <a:spLocks/>
            </p:cNvSpPr>
            <p:nvPr/>
          </p:nvSpPr>
          <p:spPr bwMode="auto">
            <a:xfrm>
              <a:off x="4000175" y="4199657"/>
              <a:ext cx="34109" cy="34117"/>
            </a:xfrm>
            <a:custGeom>
              <a:avLst/>
              <a:gdLst>
                <a:gd name="T0" fmla="*/ 1 w 10"/>
                <a:gd name="T1" fmla="*/ 6 h 10"/>
                <a:gd name="T2" fmla="*/ 3 w 10"/>
                <a:gd name="T3" fmla="*/ 10 h 10"/>
                <a:gd name="T4" fmla="*/ 9 w 10"/>
                <a:gd name="T5" fmla="*/ 5 h 10"/>
                <a:gd name="T6" fmla="*/ 8 w 10"/>
                <a:gd name="T7" fmla="*/ 0 h 10"/>
                <a:gd name="T8" fmla="*/ 4 w 10"/>
                <a:gd name="T9" fmla="*/ 1 h 10"/>
                <a:gd name="T10" fmla="*/ 0 w 10"/>
                <a:gd name="T11" fmla="*/ 1 h 10"/>
                <a:gd name="T12" fmla="*/ 1 w 10"/>
                <a:gd name="T13" fmla="*/ 6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" h="10">
                  <a:moveTo>
                    <a:pt x="1" y="6"/>
                  </a:moveTo>
                  <a:cubicBezTo>
                    <a:pt x="2" y="7"/>
                    <a:pt x="2" y="9"/>
                    <a:pt x="3" y="10"/>
                  </a:cubicBezTo>
                  <a:cubicBezTo>
                    <a:pt x="5" y="9"/>
                    <a:pt x="7" y="7"/>
                    <a:pt x="9" y="5"/>
                  </a:cubicBezTo>
                  <a:cubicBezTo>
                    <a:pt x="10" y="3"/>
                    <a:pt x="5" y="4"/>
                    <a:pt x="8" y="0"/>
                  </a:cubicBezTo>
                  <a:cubicBezTo>
                    <a:pt x="7" y="0"/>
                    <a:pt x="3" y="0"/>
                    <a:pt x="4" y="1"/>
                  </a:cubicBezTo>
                  <a:cubicBezTo>
                    <a:pt x="5" y="3"/>
                    <a:pt x="1" y="2"/>
                    <a:pt x="0" y="1"/>
                  </a:cubicBezTo>
                  <a:cubicBezTo>
                    <a:pt x="0" y="3"/>
                    <a:pt x="1" y="4"/>
                    <a:pt x="1" y="6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754" name="Freeform 751">
              <a:extLst>
                <a:ext uri="{FF2B5EF4-FFF2-40B4-BE49-F238E27FC236}">
                  <a16:creationId xmlns:a16="http://schemas.microsoft.com/office/drawing/2014/main" id="{D9E2D1E3-2A2F-4644-8B60-E4E049FE3FEC}"/>
                </a:ext>
              </a:extLst>
            </p:cNvPr>
            <p:cNvSpPr>
              <a:spLocks/>
            </p:cNvSpPr>
            <p:nvPr/>
          </p:nvSpPr>
          <p:spPr bwMode="auto">
            <a:xfrm>
              <a:off x="4000175" y="4178481"/>
              <a:ext cx="37637" cy="31765"/>
            </a:xfrm>
            <a:custGeom>
              <a:avLst/>
              <a:gdLst>
                <a:gd name="T0" fmla="*/ 3 w 11"/>
                <a:gd name="T1" fmla="*/ 1 h 9"/>
                <a:gd name="T2" fmla="*/ 0 w 11"/>
                <a:gd name="T3" fmla="*/ 7 h 9"/>
                <a:gd name="T4" fmla="*/ 4 w 11"/>
                <a:gd name="T5" fmla="*/ 7 h 9"/>
                <a:gd name="T6" fmla="*/ 8 w 11"/>
                <a:gd name="T7" fmla="*/ 6 h 9"/>
                <a:gd name="T8" fmla="*/ 7 w 11"/>
                <a:gd name="T9" fmla="*/ 0 h 9"/>
                <a:gd name="T10" fmla="*/ 3 w 11"/>
                <a:gd name="T11" fmla="*/ 1 h 9"/>
                <a:gd name="T12" fmla="*/ 3 w 11"/>
                <a:gd name="T13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9">
                  <a:moveTo>
                    <a:pt x="3" y="1"/>
                  </a:moveTo>
                  <a:cubicBezTo>
                    <a:pt x="1" y="2"/>
                    <a:pt x="0" y="5"/>
                    <a:pt x="0" y="7"/>
                  </a:cubicBezTo>
                  <a:cubicBezTo>
                    <a:pt x="1" y="8"/>
                    <a:pt x="5" y="9"/>
                    <a:pt x="4" y="7"/>
                  </a:cubicBezTo>
                  <a:cubicBezTo>
                    <a:pt x="3" y="6"/>
                    <a:pt x="7" y="6"/>
                    <a:pt x="8" y="6"/>
                  </a:cubicBezTo>
                  <a:cubicBezTo>
                    <a:pt x="11" y="5"/>
                    <a:pt x="8" y="1"/>
                    <a:pt x="7" y="0"/>
                  </a:cubicBezTo>
                  <a:cubicBezTo>
                    <a:pt x="5" y="1"/>
                    <a:pt x="5" y="2"/>
                    <a:pt x="3" y="1"/>
                  </a:cubicBezTo>
                  <a:cubicBezTo>
                    <a:pt x="2" y="1"/>
                    <a:pt x="4" y="1"/>
                    <a:pt x="3" y="1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755" name="Freeform 752">
              <a:extLst>
                <a:ext uri="{FF2B5EF4-FFF2-40B4-BE49-F238E27FC236}">
                  <a16:creationId xmlns:a16="http://schemas.microsoft.com/office/drawing/2014/main" id="{8C9A47F2-8492-7643-9B32-2C06D0EBCC56}"/>
                </a:ext>
              </a:extLst>
            </p:cNvPr>
            <p:cNvSpPr>
              <a:spLocks/>
            </p:cNvSpPr>
            <p:nvPr/>
          </p:nvSpPr>
          <p:spPr bwMode="auto">
            <a:xfrm>
              <a:off x="4007232" y="4167892"/>
              <a:ext cx="185834" cy="201177"/>
            </a:xfrm>
            <a:custGeom>
              <a:avLst/>
              <a:gdLst>
                <a:gd name="T0" fmla="*/ 41 w 54"/>
                <a:gd name="T1" fmla="*/ 13 h 58"/>
                <a:gd name="T2" fmla="*/ 23 w 54"/>
                <a:gd name="T3" fmla="*/ 3 h 58"/>
                <a:gd name="T4" fmla="*/ 17 w 54"/>
                <a:gd name="T5" fmla="*/ 7 h 58"/>
                <a:gd name="T6" fmla="*/ 21 w 54"/>
                <a:gd name="T7" fmla="*/ 9 h 58"/>
                <a:gd name="T8" fmla="*/ 17 w 54"/>
                <a:gd name="T9" fmla="*/ 9 h 58"/>
                <a:gd name="T10" fmla="*/ 13 w 54"/>
                <a:gd name="T11" fmla="*/ 10 h 58"/>
                <a:gd name="T12" fmla="*/ 11 w 54"/>
                <a:gd name="T13" fmla="*/ 8 h 58"/>
                <a:gd name="T14" fmla="*/ 12 w 54"/>
                <a:gd name="T15" fmla="*/ 4 h 58"/>
                <a:gd name="T16" fmla="*/ 5 w 54"/>
                <a:gd name="T17" fmla="*/ 3 h 58"/>
                <a:gd name="T18" fmla="*/ 7 w 54"/>
                <a:gd name="T19" fmla="*/ 8 h 58"/>
                <a:gd name="T20" fmla="*/ 5 w 54"/>
                <a:gd name="T21" fmla="*/ 12 h 58"/>
                <a:gd name="T22" fmla="*/ 6 w 54"/>
                <a:gd name="T23" fmla="*/ 16 h 58"/>
                <a:gd name="T24" fmla="*/ 2 w 54"/>
                <a:gd name="T25" fmla="*/ 18 h 58"/>
                <a:gd name="T26" fmla="*/ 1 w 54"/>
                <a:gd name="T27" fmla="*/ 21 h 58"/>
                <a:gd name="T28" fmla="*/ 5 w 54"/>
                <a:gd name="T29" fmla="*/ 33 h 58"/>
                <a:gd name="T30" fmla="*/ 12 w 54"/>
                <a:gd name="T31" fmla="*/ 42 h 58"/>
                <a:gd name="T32" fmla="*/ 15 w 54"/>
                <a:gd name="T33" fmla="*/ 43 h 58"/>
                <a:gd name="T34" fmla="*/ 17 w 54"/>
                <a:gd name="T35" fmla="*/ 45 h 58"/>
                <a:gd name="T36" fmla="*/ 24 w 54"/>
                <a:gd name="T37" fmla="*/ 47 h 58"/>
                <a:gd name="T38" fmla="*/ 25 w 54"/>
                <a:gd name="T39" fmla="*/ 53 h 58"/>
                <a:gd name="T40" fmla="*/ 27 w 54"/>
                <a:gd name="T41" fmla="*/ 55 h 58"/>
                <a:gd name="T42" fmla="*/ 30 w 54"/>
                <a:gd name="T43" fmla="*/ 55 h 58"/>
                <a:gd name="T44" fmla="*/ 33 w 54"/>
                <a:gd name="T45" fmla="*/ 56 h 58"/>
                <a:gd name="T46" fmla="*/ 36 w 54"/>
                <a:gd name="T47" fmla="*/ 55 h 58"/>
                <a:gd name="T48" fmla="*/ 42 w 54"/>
                <a:gd name="T49" fmla="*/ 55 h 58"/>
                <a:gd name="T50" fmla="*/ 46 w 54"/>
                <a:gd name="T51" fmla="*/ 54 h 58"/>
                <a:gd name="T52" fmla="*/ 54 w 54"/>
                <a:gd name="T53" fmla="*/ 49 h 58"/>
                <a:gd name="T54" fmla="*/ 49 w 54"/>
                <a:gd name="T55" fmla="*/ 36 h 58"/>
                <a:gd name="T56" fmla="*/ 49 w 54"/>
                <a:gd name="T57" fmla="*/ 32 h 58"/>
                <a:gd name="T58" fmla="*/ 46 w 54"/>
                <a:gd name="T59" fmla="*/ 28 h 58"/>
                <a:gd name="T60" fmla="*/ 48 w 54"/>
                <a:gd name="T61" fmla="*/ 20 h 58"/>
                <a:gd name="T62" fmla="*/ 45 w 54"/>
                <a:gd name="T63" fmla="*/ 18 h 58"/>
                <a:gd name="T64" fmla="*/ 41 w 54"/>
                <a:gd name="T65" fmla="*/ 16 h 58"/>
                <a:gd name="T66" fmla="*/ 41 w 54"/>
                <a:gd name="T67" fmla="*/ 13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54" h="58">
                  <a:moveTo>
                    <a:pt x="41" y="13"/>
                  </a:moveTo>
                  <a:cubicBezTo>
                    <a:pt x="35" y="9"/>
                    <a:pt x="29" y="6"/>
                    <a:pt x="23" y="3"/>
                  </a:cubicBezTo>
                  <a:cubicBezTo>
                    <a:pt x="22" y="5"/>
                    <a:pt x="19" y="7"/>
                    <a:pt x="17" y="7"/>
                  </a:cubicBezTo>
                  <a:cubicBezTo>
                    <a:pt x="17" y="7"/>
                    <a:pt x="21" y="8"/>
                    <a:pt x="21" y="9"/>
                  </a:cubicBezTo>
                  <a:cubicBezTo>
                    <a:pt x="20" y="10"/>
                    <a:pt x="18" y="9"/>
                    <a:pt x="17" y="9"/>
                  </a:cubicBezTo>
                  <a:cubicBezTo>
                    <a:pt x="15" y="8"/>
                    <a:pt x="15" y="9"/>
                    <a:pt x="13" y="10"/>
                  </a:cubicBezTo>
                  <a:cubicBezTo>
                    <a:pt x="13" y="10"/>
                    <a:pt x="11" y="9"/>
                    <a:pt x="11" y="8"/>
                  </a:cubicBezTo>
                  <a:cubicBezTo>
                    <a:pt x="10" y="7"/>
                    <a:pt x="11" y="5"/>
                    <a:pt x="12" y="4"/>
                  </a:cubicBezTo>
                  <a:cubicBezTo>
                    <a:pt x="13" y="0"/>
                    <a:pt x="7" y="2"/>
                    <a:pt x="5" y="3"/>
                  </a:cubicBezTo>
                  <a:cubicBezTo>
                    <a:pt x="6" y="4"/>
                    <a:pt x="8" y="7"/>
                    <a:pt x="7" y="8"/>
                  </a:cubicBezTo>
                  <a:cubicBezTo>
                    <a:pt x="7" y="9"/>
                    <a:pt x="3" y="12"/>
                    <a:pt x="5" y="12"/>
                  </a:cubicBezTo>
                  <a:cubicBezTo>
                    <a:pt x="8" y="13"/>
                    <a:pt x="7" y="14"/>
                    <a:pt x="6" y="16"/>
                  </a:cubicBezTo>
                  <a:cubicBezTo>
                    <a:pt x="5" y="16"/>
                    <a:pt x="3" y="17"/>
                    <a:pt x="2" y="18"/>
                  </a:cubicBezTo>
                  <a:cubicBezTo>
                    <a:pt x="0" y="19"/>
                    <a:pt x="1" y="19"/>
                    <a:pt x="1" y="21"/>
                  </a:cubicBezTo>
                  <a:cubicBezTo>
                    <a:pt x="2" y="26"/>
                    <a:pt x="4" y="29"/>
                    <a:pt x="5" y="33"/>
                  </a:cubicBezTo>
                  <a:cubicBezTo>
                    <a:pt x="5" y="38"/>
                    <a:pt x="9" y="40"/>
                    <a:pt x="12" y="42"/>
                  </a:cubicBezTo>
                  <a:cubicBezTo>
                    <a:pt x="13" y="43"/>
                    <a:pt x="14" y="43"/>
                    <a:pt x="15" y="43"/>
                  </a:cubicBezTo>
                  <a:cubicBezTo>
                    <a:pt x="16" y="43"/>
                    <a:pt x="16" y="44"/>
                    <a:pt x="17" y="45"/>
                  </a:cubicBezTo>
                  <a:cubicBezTo>
                    <a:pt x="19" y="45"/>
                    <a:pt x="22" y="45"/>
                    <a:pt x="24" y="47"/>
                  </a:cubicBezTo>
                  <a:cubicBezTo>
                    <a:pt x="25" y="48"/>
                    <a:pt x="25" y="51"/>
                    <a:pt x="25" y="53"/>
                  </a:cubicBezTo>
                  <a:cubicBezTo>
                    <a:pt x="26" y="54"/>
                    <a:pt x="25" y="55"/>
                    <a:pt x="27" y="55"/>
                  </a:cubicBezTo>
                  <a:cubicBezTo>
                    <a:pt x="28" y="55"/>
                    <a:pt x="29" y="55"/>
                    <a:pt x="30" y="55"/>
                  </a:cubicBezTo>
                  <a:cubicBezTo>
                    <a:pt x="31" y="55"/>
                    <a:pt x="32" y="55"/>
                    <a:pt x="33" y="56"/>
                  </a:cubicBezTo>
                  <a:cubicBezTo>
                    <a:pt x="34" y="57"/>
                    <a:pt x="35" y="56"/>
                    <a:pt x="36" y="55"/>
                  </a:cubicBezTo>
                  <a:cubicBezTo>
                    <a:pt x="38" y="54"/>
                    <a:pt x="40" y="58"/>
                    <a:pt x="42" y="55"/>
                  </a:cubicBezTo>
                  <a:cubicBezTo>
                    <a:pt x="42" y="53"/>
                    <a:pt x="45" y="54"/>
                    <a:pt x="46" y="54"/>
                  </a:cubicBezTo>
                  <a:cubicBezTo>
                    <a:pt x="49" y="53"/>
                    <a:pt x="51" y="51"/>
                    <a:pt x="54" y="49"/>
                  </a:cubicBezTo>
                  <a:cubicBezTo>
                    <a:pt x="49" y="46"/>
                    <a:pt x="49" y="42"/>
                    <a:pt x="49" y="36"/>
                  </a:cubicBezTo>
                  <a:cubicBezTo>
                    <a:pt x="48" y="35"/>
                    <a:pt x="50" y="33"/>
                    <a:pt x="49" y="32"/>
                  </a:cubicBezTo>
                  <a:cubicBezTo>
                    <a:pt x="48" y="31"/>
                    <a:pt x="46" y="30"/>
                    <a:pt x="46" y="28"/>
                  </a:cubicBezTo>
                  <a:cubicBezTo>
                    <a:pt x="46" y="27"/>
                    <a:pt x="48" y="20"/>
                    <a:pt x="48" y="20"/>
                  </a:cubicBezTo>
                  <a:cubicBezTo>
                    <a:pt x="47" y="20"/>
                    <a:pt x="46" y="19"/>
                    <a:pt x="45" y="18"/>
                  </a:cubicBezTo>
                  <a:cubicBezTo>
                    <a:pt x="44" y="17"/>
                    <a:pt x="43" y="17"/>
                    <a:pt x="41" y="16"/>
                  </a:cubicBezTo>
                  <a:cubicBezTo>
                    <a:pt x="41" y="15"/>
                    <a:pt x="41" y="14"/>
                    <a:pt x="41" y="13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756" name="Freeform 753">
              <a:extLst>
                <a:ext uri="{FF2B5EF4-FFF2-40B4-BE49-F238E27FC236}">
                  <a16:creationId xmlns:a16="http://schemas.microsoft.com/office/drawing/2014/main" id="{8E774E33-EFCC-3243-953C-17F14B816CC5}"/>
                </a:ext>
              </a:extLst>
            </p:cNvPr>
            <p:cNvSpPr>
              <a:spLocks/>
            </p:cNvSpPr>
            <p:nvPr/>
          </p:nvSpPr>
          <p:spPr bwMode="auto">
            <a:xfrm>
              <a:off x="3669673" y="4119657"/>
              <a:ext cx="92917" cy="107060"/>
            </a:xfrm>
            <a:custGeom>
              <a:avLst/>
              <a:gdLst>
                <a:gd name="T0" fmla="*/ 15 w 27"/>
                <a:gd name="T1" fmla="*/ 29 h 31"/>
                <a:gd name="T2" fmla="*/ 15 w 27"/>
                <a:gd name="T3" fmla="*/ 24 h 31"/>
                <a:gd name="T4" fmla="*/ 17 w 27"/>
                <a:gd name="T5" fmla="*/ 24 h 31"/>
                <a:gd name="T6" fmla="*/ 19 w 27"/>
                <a:gd name="T7" fmla="*/ 21 h 31"/>
                <a:gd name="T8" fmla="*/ 21 w 27"/>
                <a:gd name="T9" fmla="*/ 24 h 31"/>
                <a:gd name="T10" fmla="*/ 24 w 27"/>
                <a:gd name="T11" fmla="*/ 23 h 31"/>
                <a:gd name="T12" fmla="*/ 26 w 27"/>
                <a:gd name="T13" fmla="*/ 24 h 31"/>
                <a:gd name="T14" fmla="*/ 26 w 27"/>
                <a:gd name="T15" fmla="*/ 21 h 31"/>
                <a:gd name="T16" fmla="*/ 26 w 27"/>
                <a:gd name="T17" fmla="*/ 14 h 31"/>
                <a:gd name="T18" fmla="*/ 25 w 27"/>
                <a:gd name="T19" fmla="*/ 11 h 31"/>
                <a:gd name="T20" fmla="*/ 26 w 27"/>
                <a:gd name="T21" fmla="*/ 6 h 31"/>
                <a:gd name="T22" fmla="*/ 21 w 27"/>
                <a:gd name="T23" fmla="*/ 4 h 31"/>
                <a:gd name="T24" fmla="*/ 19 w 27"/>
                <a:gd name="T25" fmla="*/ 0 h 31"/>
                <a:gd name="T26" fmla="*/ 14 w 27"/>
                <a:gd name="T27" fmla="*/ 0 h 31"/>
                <a:gd name="T28" fmla="*/ 11 w 27"/>
                <a:gd name="T29" fmla="*/ 7 h 31"/>
                <a:gd name="T30" fmla="*/ 5 w 27"/>
                <a:gd name="T31" fmla="*/ 7 h 31"/>
                <a:gd name="T32" fmla="*/ 4 w 27"/>
                <a:gd name="T33" fmla="*/ 7 h 31"/>
                <a:gd name="T34" fmla="*/ 4 w 27"/>
                <a:gd name="T35" fmla="*/ 10 h 31"/>
                <a:gd name="T36" fmla="*/ 0 w 27"/>
                <a:gd name="T37" fmla="*/ 16 h 31"/>
                <a:gd name="T38" fmla="*/ 4 w 27"/>
                <a:gd name="T39" fmla="*/ 23 h 31"/>
                <a:gd name="T40" fmla="*/ 9 w 27"/>
                <a:gd name="T41" fmla="*/ 28 h 31"/>
                <a:gd name="T42" fmla="*/ 11 w 27"/>
                <a:gd name="T43" fmla="*/ 31 h 31"/>
                <a:gd name="T44" fmla="*/ 15 w 27"/>
                <a:gd name="T45" fmla="*/ 29 h 31"/>
                <a:gd name="T46" fmla="*/ 15 w 27"/>
                <a:gd name="T47" fmla="*/ 29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7" h="31">
                  <a:moveTo>
                    <a:pt x="15" y="29"/>
                  </a:moveTo>
                  <a:cubicBezTo>
                    <a:pt x="15" y="28"/>
                    <a:pt x="13" y="24"/>
                    <a:pt x="15" y="24"/>
                  </a:cubicBezTo>
                  <a:cubicBezTo>
                    <a:pt x="15" y="24"/>
                    <a:pt x="17" y="24"/>
                    <a:pt x="17" y="24"/>
                  </a:cubicBezTo>
                  <a:cubicBezTo>
                    <a:pt x="18" y="23"/>
                    <a:pt x="18" y="21"/>
                    <a:pt x="19" y="21"/>
                  </a:cubicBezTo>
                  <a:cubicBezTo>
                    <a:pt x="20" y="22"/>
                    <a:pt x="21" y="23"/>
                    <a:pt x="21" y="24"/>
                  </a:cubicBezTo>
                  <a:cubicBezTo>
                    <a:pt x="22" y="25"/>
                    <a:pt x="22" y="23"/>
                    <a:pt x="24" y="23"/>
                  </a:cubicBezTo>
                  <a:cubicBezTo>
                    <a:pt x="24" y="23"/>
                    <a:pt x="26" y="25"/>
                    <a:pt x="26" y="24"/>
                  </a:cubicBezTo>
                  <a:cubicBezTo>
                    <a:pt x="26" y="23"/>
                    <a:pt x="26" y="22"/>
                    <a:pt x="26" y="21"/>
                  </a:cubicBezTo>
                  <a:cubicBezTo>
                    <a:pt x="27" y="19"/>
                    <a:pt x="27" y="16"/>
                    <a:pt x="26" y="14"/>
                  </a:cubicBezTo>
                  <a:cubicBezTo>
                    <a:pt x="25" y="13"/>
                    <a:pt x="25" y="12"/>
                    <a:pt x="25" y="11"/>
                  </a:cubicBezTo>
                  <a:cubicBezTo>
                    <a:pt x="25" y="9"/>
                    <a:pt x="27" y="8"/>
                    <a:pt x="26" y="6"/>
                  </a:cubicBezTo>
                  <a:cubicBezTo>
                    <a:pt x="25" y="3"/>
                    <a:pt x="21" y="7"/>
                    <a:pt x="21" y="4"/>
                  </a:cubicBezTo>
                  <a:cubicBezTo>
                    <a:pt x="21" y="2"/>
                    <a:pt x="22" y="0"/>
                    <a:pt x="19" y="0"/>
                  </a:cubicBezTo>
                  <a:cubicBezTo>
                    <a:pt x="18" y="0"/>
                    <a:pt x="16" y="0"/>
                    <a:pt x="14" y="0"/>
                  </a:cubicBezTo>
                  <a:cubicBezTo>
                    <a:pt x="10" y="0"/>
                    <a:pt x="15" y="7"/>
                    <a:pt x="11" y="7"/>
                  </a:cubicBezTo>
                  <a:cubicBezTo>
                    <a:pt x="9" y="7"/>
                    <a:pt x="7" y="7"/>
                    <a:pt x="5" y="7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2" y="9"/>
                    <a:pt x="4" y="9"/>
                    <a:pt x="4" y="10"/>
                  </a:cubicBezTo>
                  <a:cubicBezTo>
                    <a:pt x="4" y="12"/>
                    <a:pt x="0" y="14"/>
                    <a:pt x="0" y="16"/>
                  </a:cubicBezTo>
                  <a:cubicBezTo>
                    <a:pt x="1" y="18"/>
                    <a:pt x="3" y="21"/>
                    <a:pt x="4" y="23"/>
                  </a:cubicBezTo>
                  <a:cubicBezTo>
                    <a:pt x="6" y="24"/>
                    <a:pt x="7" y="26"/>
                    <a:pt x="9" y="28"/>
                  </a:cubicBezTo>
                  <a:cubicBezTo>
                    <a:pt x="10" y="29"/>
                    <a:pt x="11" y="30"/>
                    <a:pt x="11" y="31"/>
                  </a:cubicBezTo>
                  <a:cubicBezTo>
                    <a:pt x="12" y="30"/>
                    <a:pt x="14" y="30"/>
                    <a:pt x="15" y="29"/>
                  </a:cubicBezTo>
                  <a:cubicBezTo>
                    <a:pt x="15" y="29"/>
                    <a:pt x="14" y="30"/>
                    <a:pt x="15" y="29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757" name="Freeform 754">
              <a:extLst>
                <a:ext uri="{FF2B5EF4-FFF2-40B4-BE49-F238E27FC236}">
                  <a16:creationId xmlns:a16="http://schemas.microsoft.com/office/drawing/2014/main" id="{EB263E68-00C8-B943-8D77-8EF76C69FD93}"/>
                </a:ext>
              </a:extLst>
            </p:cNvPr>
            <p:cNvSpPr>
              <a:spLocks/>
            </p:cNvSpPr>
            <p:nvPr/>
          </p:nvSpPr>
          <p:spPr bwMode="auto">
            <a:xfrm>
              <a:off x="3675553" y="4119657"/>
              <a:ext cx="38814" cy="24706"/>
            </a:xfrm>
            <a:custGeom>
              <a:avLst/>
              <a:gdLst>
                <a:gd name="T0" fmla="*/ 11 w 11"/>
                <a:gd name="T1" fmla="*/ 7 h 7"/>
                <a:gd name="T2" fmla="*/ 11 w 11"/>
                <a:gd name="T3" fmla="*/ 0 h 7"/>
                <a:gd name="T4" fmla="*/ 3 w 11"/>
                <a:gd name="T5" fmla="*/ 1 h 7"/>
                <a:gd name="T6" fmla="*/ 0 w 11"/>
                <a:gd name="T7" fmla="*/ 4 h 7"/>
                <a:gd name="T8" fmla="*/ 2 w 11"/>
                <a:gd name="T9" fmla="*/ 7 h 7"/>
                <a:gd name="T10" fmla="*/ 11 w 11"/>
                <a:gd name="T11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" h="7">
                  <a:moveTo>
                    <a:pt x="11" y="7"/>
                  </a:moveTo>
                  <a:cubicBezTo>
                    <a:pt x="11" y="5"/>
                    <a:pt x="11" y="2"/>
                    <a:pt x="11" y="0"/>
                  </a:cubicBezTo>
                  <a:cubicBezTo>
                    <a:pt x="8" y="0"/>
                    <a:pt x="6" y="1"/>
                    <a:pt x="3" y="1"/>
                  </a:cubicBezTo>
                  <a:cubicBezTo>
                    <a:pt x="4" y="2"/>
                    <a:pt x="1" y="3"/>
                    <a:pt x="0" y="4"/>
                  </a:cubicBezTo>
                  <a:cubicBezTo>
                    <a:pt x="0" y="5"/>
                    <a:pt x="2" y="6"/>
                    <a:pt x="2" y="7"/>
                  </a:cubicBezTo>
                  <a:lnTo>
                    <a:pt x="11" y="7"/>
                  </a:ln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758" name="Freeform 755">
              <a:extLst>
                <a:ext uri="{FF2B5EF4-FFF2-40B4-BE49-F238E27FC236}">
                  <a16:creationId xmlns:a16="http://schemas.microsoft.com/office/drawing/2014/main" id="{DD32B8D1-D8AD-B746-8486-AE715900FFF1}"/>
                </a:ext>
              </a:extLst>
            </p:cNvPr>
            <p:cNvSpPr>
              <a:spLocks/>
            </p:cNvSpPr>
            <p:nvPr/>
          </p:nvSpPr>
          <p:spPr bwMode="auto">
            <a:xfrm>
              <a:off x="3662615" y="3933775"/>
              <a:ext cx="127026" cy="196471"/>
            </a:xfrm>
            <a:custGeom>
              <a:avLst/>
              <a:gdLst>
                <a:gd name="T0" fmla="*/ 29 w 37"/>
                <a:gd name="T1" fmla="*/ 55 h 57"/>
                <a:gd name="T2" fmla="*/ 37 w 37"/>
                <a:gd name="T3" fmla="*/ 55 h 57"/>
                <a:gd name="T4" fmla="*/ 33 w 37"/>
                <a:gd name="T5" fmla="*/ 48 h 57"/>
                <a:gd name="T6" fmla="*/ 32 w 37"/>
                <a:gd name="T7" fmla="*/ 44 h 57"/>
                <a:gd name="T8" fmla="*/ 30 w 37"/>
                <a:gd name="T9" fmla="*/ 40 h 57"/>
                <a:gd name="T10" fmla="*/ 32 w 37"/>
                <a:gd name="T11" fmla="*/ 32 h 57"/>
                <a:gd name="T12" fmla="*/ 34 w 37"/>
                <a:gd name="T13" fmla="*/ 27 h 57"/>
                <a:gd name="T14" fmla="*/ 31 w 37"/>
                <a:gd name="T15" fmla="*/ 21 h 57"/>
                <a:gd name="T16" fmla="*/ 28 w 37"/>
                <a:gd name="T17" fmla="*/ 16 h 57"/>
                <a:gd name="T18" fmla="*/ 34 w 37"/>
                <a:gd name="T19" fmla="*/ 16 h 57"/>
                <a:gd name="T20" fmla="*/ 32 w 37"/>
                <a:gd name="T21" fmla="*/ 6 h 57"/>
                <a:gd name="T22" fmla="*/ 30 w 37"/>
                <a:gd name="T23" fmla="*/ 2 h 57"/>
                <a:gd name="T24" fmla="*/ 27 w 37"/>
                <a:gd name="T25" fmla="*/ 0 h 57"/>
                <a:gd name="T26" fmla="*/ 28 w 37"/>
                <a:gd name="T27" fmla="*/ 9 h 57"/>
                <a:gd name="T28" fmla="*/ 23 w 37"/>
                <a:gd name="T29" fmla="*/ 18 h 57"/>
                <a:gd name="T30" fmla="*/ 21 w 37"/>
                <a:gd name="T31" fmla="*/ 22 h 57"/>
                <a:gd name="T32" fmla="*/ 18 w 37"/>
                <a:gd name="T33" fmla="*/ 27 h 57"/>
                <a:gd name="T34" fmla="*/ 15 w 37"/>
                <a:gd name="T35" fmla="*/ 33 h 57"/>
                <a:gd name="T36" fmla="*/ 11 w 37"/>
                <a:gd name="T37" fmla="*/ 31 h 57"/>
                <a:gd name="T38" fmla="*/ 2 w 37"/>
                <a:gd name="T39" fmla="*/ 39 h 57"/>
                <a:gd name="T40" fmla="*/ 1 w 37"/>
                <a:gd name="T41" fmla="*/ 42 h 57"/>
                <a:gd name="T42" fmla="*/ 4 w 37"/>
                <a:gd name="T43" fmla="*/ 45 h 57"/>
                <a:gd name="T44" fmla="*/ 5 w 37"/>
                <a:gd name="T45" fmla="*/ 45 h 57"/>
                <a:gd name="T46" fmla="*/ 7 w 37"/>
                <a:gd name="T47" fmla="*/ 48 h 57"/>
                <a:gd name="T48" fmla="*/ 7 w 37"/>
                <a:gd name="T49" fmla="*/ 55 h 57"/>
                <a:gd name="T50" fmla="*/ 16 w 37"/>
                <a:gd name="T51" fmla="*/ 54 h 57"/>
                <a:gd name="T52" fmla="*/ 29 w 37"/>
                <a:gd name="T53" fmla="*/ 55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7" h="57">
                  <a:moveTo>
                    <a:pt x="29" y="55"/>
                  </a:moveTo>
                  <a:cubicBezTo>
                    <a:pt x="32" y="55"/>
                    <a:pt x="35" y="57"/>
                    <a:pt x="37" y="55"/>
                  </a:cubicBezTo>
                  <a:cubicBezTo>
                    <a:pt x="37" y="51"/>
                    <a:pt x="35" y="50"/>
                    <a:pt x="33" y="48"/>
                  </a:cubicBezTo>
                  <a:cubicBezTo>
                    <a:pt x="32" y="47"/>
                    <a:pt x="32" y="46"/>
                    <a:pt x="32" y="44"/>
                  </a:cubicBezTo>
                  <a:cubicBezTo>
                    <a:pt x="31" y="43"/>
                    <a:pt x="30" y="42"/>
                    <a:pt x="30" y="40"/>
                  </a:cubicBezTo>
                  <a:cubicBezTo>
                    <a:pt x="29" y="36"/>
                    <a:pt x="31" y="35"/>
                    <a:pt x="32" y="32"/>
                  </a:cubicBezTo>
                  <a:cubicBezTo>
                    <a:pt x="33" y="30"/>
                    <a:pt x="34" y="29"/>
                    <a:pt x="34" y="27"/>
                  </a:cubicBezTo>
                  <a:cubicBezTo>
                    <a:pt x="33" y="25"/>
                    <a:pt x="33" y="23"/>
                    <a:pt x="31" y="21"/>
                  </a:cubicBezTo>
                  <a:cubicBezTo>
                    <a:pt x="31" y="21"/>
                    <a:pt x="26" y="18"/>
                    <a:pt x="28" y="16"/>
                  </a:cubicBezTo>
                  <a:cubicBezTo>
                    <a:pt x="29" y="15"/>
                    <a:pt x="32" y="16"/>
                    <a:pt x="34" y="16"/>
                  </a:cubicBezTo>
                  <a:cubicBezTo>
                    <a:pt x="32" y="12"/>
                    <a:pt x="32" y="10"/>
                    <a:pt x="32" y="6"/>
                  </a:cubicBezTo>
                  <a:cubicBezTo>
                    <a:pt x="32" y="5"/>
                    <a:pt x="32" y="3"/>
                    <a:pt x="30" y="2"/>
                  </a:cubicBezTo>
                  <a:cubicBezTo>
                    <a:pt x="30" y="1"/>
                    <a:pt x="27" y="0"/>
                    <a:pt x="27" y="0"/>
                  </a:cubicBezTo>
                  <a:cubicBezTo>
                    <a:pt x="27" y="2"/>
                    <a:pt x="33" y="7"/>
                    <a:pt x="28" y="9"/>
                  </a:cubicBezTo>
                  <a:cubicBezTo>
                    <a:pt x="25" y="11"/>
                    <a:pt x="24" y="14"/>
                    <a:pt x="23" y="18"/>
                  </a:cubicBezTo>
                  <a:cubicBezTo>
                    <a:pt x="22" y="19"/>
                    <a:pt x="22" y="22"/>
                    <a:pt x="21" y="22"/>
                  </a:cubicBezTo>
                  <a:cubicBezTo>
                    <a:pt x="19" y="23"/>
                    <a:pt x="19" y="25"/>
                    <a:pt x="18" y="27"/>
                  </a:cubicBezTo>
                  <a:cubicBezTo>
                    <a:pt x="17" y="29"/>
                    <a:pt x="16" y="31"/>
                    <a:pt x="15" y="33"/>
                  </a:cubicBezTo>
                  <a:cubicBezTo>
                    <a:pt x="13" y="35"/>
                    <a:pt x="12" y="31"/>
                    <a:pt x="11" y="31"/>
                  </a:cubicBezTo>
                  <a:cubicBezTo>
                    <a:pt x="6" y="31"/>
                    <a:pt x="3" y="35"/>
                    <a:pt x="2" y="39"/>
                  </a:cubicBezTo>
                  <a:cubicBezTo>
                    <a:pt x="2" y="40"/>
                    <a:pt x="0" y="41"/>
                    <a:pt x="1" y="42"/>
                  </a:cubicBezTo>
                  <a:cubicBezTo>
                    <a:pt x="2" y="43"/>
                    <a:pt x="3" y="44"/>
                    <a:pt x="4" y="45"/>
                  </a:cubicBezTo>
                  <a:cubicBezTo>
                    <a:pt x="4" y="46"/>
                    <a:pt x="5" y="44"/>
                    <a:pt x="5" y="45"/>
                  </a:cubicBezTo>
                  <a:cubicBezTo>
                    <a:pt x="6" y="46"/>
                    <a:pt x="7" y="47"/>
                    <a:pt x="7" y="48"/>
                  </a:cubicBezTo>
                  <a:cubicBezTo>
                    <a:pt x="8" y="50"/>
                    <a:pt x="7" y="53"/>
                    <a:pt x="7" y="55"/>
                  </a:cubicBezTo>
                  <a:cubicBezTo>
                    <a:pt x="10" y="54"/>
                    <a:pt x="13" y="54"/>
                    <a:pt x="16" y="54"/>
                  </a:cubicBezTo>
                  <a:cubicBezTo>
                    <a:pt x="20" y="54"/>
                    <a:pt x="25" y="55"/>
                    <a:pt x="29" y="55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759" name="Freeform 756">
              <a:extLst>
                <a:ext uri="{FF2B5EF4-FFF2-40B4-BE49-F238E27FC236}">
                  <a16:creationId xmlns:a16="http://schemas.microsoft.com/office/drawing/2014/main" id="{155019E3-A5F6-3D46-9A9C-46FD984855A2}"/>
                </a:ext>
              </a:extLst>
            </p:cNvPr>
            <p:cNvSpPr>
              <a:spLocks/>
            </p:cNvSpPr>
            <p:nvPr/>
          </p:nvSpPr>
          <p:spPr bwMode="auto">
            <a:xfrm>
              <a:off x="3527357" y="3943186"/>
              <a:ext cx="51751" cy="107060"/>
            </a:xfrm>
            <a:custGeom>
              <a:avLst/>
              <a:gdLst>
                <a:gd name="T0" fmla="*/ 11 w 15"/>
                <a:gd name="T1" fmla="*/ 0 h 31"/>
                <a:gd name="T2" fmla="*/ 9 w 15"/>
                <a:gd name="T3" fmla="*/ 4 h 31"/>
                <a:gd name="T4" fmla="*/ 4 w 15"/>
                <a:gd name="T5" fmla="*/ 5 h 31"/>
                <a:gd name="T6" fmla="*/ 1 w 15"/>
                <a:gd name="T7" fmla="*/ 8 h 31"/>
                <a:gd name="T8" fmla="*/ 3 w 15"/>
                <a:gd name="T9" fmla="*/ 13 h 31"/>
                <a:gd name="T10" fmla="*/ 6 w 15"/>
                <a:gd name="T11" fmla="*/ 31 h 31"/>
                <a:gd name="T12" fmla="*/ 11 w 15"/>
                <a:gd name="T13" fmla="*/ 30 h 31"/>
                <a:gd name="T14" fmla="*/ 11 w 15"/>
                <a:gd name="T15" fmla="*/ 27 h 31"/>
                <a:gd name="T16" fmla="*/ 11 w 15"/>
                <a:gd name="T17" fmla="*/ 18 h 31"/>
                <a:gd name="T18" fmla="*/ 15 w 15"/>
                <a:gd name="T19" fmla="*/ 9 h 31"/>
                <a:gd name="T20" fmla="*/ 14 w 15"/>
                <a:gd name="T21" fmla="*/ 3 h 31"/>
                <a:gd name="T22" fmla="*/ 11 w 15"/>
                <a:gd name="T23" fmla="*/ 0 h 31"/>
                <a:gd name="T24" fmla="*/ 11 w 15"/>
                <a:gd name="T2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" h="31">
                  <a:moveTo>
                    <a:pt x="11" y="0"/>
                  </a:moveTo>
                  <a:cubicBezTo>
                    <a:pt x="9" y="2"/>
                    <a:pt x="10" y="2"/>
                    <a:pt x="9" y="4"/>
                  </a:cubicBezTo>
                  <a:cubicBezTo>
                    <a:pt x="8" y="6"/>
                    <a:pt x="6" y="5"/>
                    <a:pt x="4" y="5"/>
                  </a:cubicBezTo>
                  <a:cubicBezTo>
                    <a:pt x="4" y="5"/>
                    <a:pt x="2" y="7"/>
                    <a:pt x="1" y="8"/>
                  </a:cubicBezTo>
                  <a:cubicBezTo>
                    <a:pt x="0" y="9"/>
                    <a:pt x="2" y="11"/>
                    <a:pt x="3" y="13"/>
                  </a:cubicBezTo>
                  <a:cubicBezTo>
                    <a:pt x="7" y="18"/>
                    <a:pt x="4" y="25"/>
                    <a:pt x="6" y="31"/>
                  </a:cubicBezTo>
                  <a:cubicBezTo>
                    <a:pt x="7" y="31"/>
                    <a:pt x="9" y="31"/>
                    <a:pt x="11" y="30"/>
                  </a:cubicBezTo>
                  <a:cubicBezTo>
                    <a:pt x="12" y="30"/>
                    <a:pt x="12" y="29"/>
                    <a:pt x="11" y="27"/>
                  </a:cubicBezTo>
                  <a:cubicBezTo>
                    <a:pt x="11" y="24"/>
                    <a:pt x="11" y="21"/>
                    <a:pt x="11" y="18"/>
                  </a:cubicBezTo>
                  <a:cubicBezTo>
                    <a:pt x="11" y="14"/>
                    <a:pt x="14" y="12"/>
                    <a:pt x="15" y="9"/>
                  </a:cubicBezTo>
                  <a:cubicBezTo>
                    <a:pt x="15" y="6"/>
                    <a:pt x="15" y="5"/>
                    <a:pt x="14" y="3"/>
                  </a:cubicBezTo>
                  <a:cubicBezTo>
                    <a:pt x="14" y="3"/>
                    <a:pt x="11" y="0"/>
                    <a:pt x="11" y="0"/>
                  </a:cubicBezTo>
                  <a:cubicBezTo>
                    <a:pt x="10" y="1"/>
                    <a:pt x="11" y="0"/>
                    <a:pt x="11" y="0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760" name="Freeform 757">
              <a:extLst>
                <a:ext uri="{FF2B5EF4-FFF2-40B4-BE49-F238E27FC236}">
                  <a16:creationId xmlns:a16="http://schemas.microsoft.com/office/drawing/2014/main" id="{1453B51B-099F-1841-89A8-195F43F37FC3}"/>
                </a:ext>
              </a:extLst>
            </p:cNvPr>
            <p:cNvSpPr>
              <a:spLocks/>
            </p:cNvSpPr>
            <p:nvPr/>
          </p:nvSpPr>
          <p:spPr bwMode="auto">
            <a:xfrm>
              <a:off x="3562642" y="3916126"/>
              <a:ext cx="203477" cy="176471"/>
            </a:xfrm>
            <a:custGeom>
              <a:avLst/>
              <a:gdLst>
                <a:gd name="T0" fmla="*/ 31 w 59"/>
                <a:gd name="T1" fmla="*/ 42 h 51"/>
                <a:gd name="T2" fmla="*/ 37 w 59"/>
                <a:gd name="T3" fmla="*/ 37 h 51"/>
                <a:gd name="T4" fmla="*/ 40 w 59"/>
                <a:gd name="T5" fmla="*/ 36 h 51"/>
                <a:gd name="T6" fmla="*/ 43 w 59"/>
                <a:gd name="T7" fmla="*/ 38 h 51"/>
                <a:gd name="T8" fmla="*/ 47 w 59"/>
                <a:gd name="T9" fmla="*/ 32 h 51"/>
                <a:gd name="T10" fmla="*/ 48 w 59"/>
                <a:gd name="T11" fmla="*/ 28 h 51"/>
                <a:gd name="T12" fmla="*/ 51 w 59"/>
                <a:gd name="T13" fmla="*/ 27 h 51"/>
                <a:gd name="T14" fmla="*/ 56 w 59"/>
                <a:gd name="T15" fmla="*/ 14 h 51"/>
                <a:gd name="T16" fmla="*/ 59 w 59"/>
                <a:gd name="T17" fmla="*/ 11 h 51"/>
                <a:gd name="T18" fmla="*/ 57 w 59"/>
                <a:gd name="T19" fmla="*/ 8 h 51"/>
                <a:gd name="T20" fmla="*/ 56 w 59"/>
                <a:gd name="T21" fmla="*/ 6 h 51"/>
                <a:gd name="T22" fmla="*/ 54 w 59"/>
                <a:gd name="T23" fmla="*/ 1 h 51"/>
                <a:gd name="T24" fmla="*/ 48 w 59"/>
                <a:gd name="T25" fmla="*/ 5 h 51"/>
                <a:gd name="T26" fmla="*/ 40 w 59"/>
                <a:gd name="T27" fmla="*/ 4 h 51"/>
                <a:gd name="T28" fmla="*/ 32 w 59"/>
                <a:gd name="T29" fmla="*/ 6 h 51"/>
                <a:gd name="T30" fmla="*/ 26 w 59"/>
                <a:gd name="T31" fmla="*/ 4 h 51"/>
                <a:gd name="T32" fmla="*/ 19 w 59"/>
                <a:gd name="T33" fmla="*/ 3 h 51"/>
                <a:gd name="T34" fmla="*/ 13 w 59"/>
                <a:gd name="T35" fmla="*/ 1 h 51"/>
                <a:gd name="T36" fmla="*/ 8 w 59"/>
                <a:gd name="T37" fmla="*/ 3 h 51"/>
                <a:gd name="T38" fmla="*/ 7 w 59"/>
                <a:gd name="T39" fmla="*/ 6 h 51"/>
                <a:gd name="T40" fmla="*/ 6 w 59"/>
                <a:gd name="T41" fmla="*/ 10 h 51"/>
                <a:gd name="T42" fmla="*/ 5 w 59"/>
                <a:gd name="T43" fmla="*/ 16 h 51"/>
                <a:gd name="T44" fmla="*/ 1 w 59"/>
                <a:gd name="T45" fmla="*/ 24 h 51"/>
                <a:gd name="T46" fmla="*/ 2 w 59"/>
                <a:gd name="T47" fmla="*/ 38 h 51"/>
                <a:gd name="T48" fmla="*/ 5 w 59"/>
                <a:gd name="T49" fmla="*/ 38 h 51"/>
                <a:gd name="T50" fmla="*/ 9 w 59"/>
                <a:gd name="T51" fmla="*/ 39 h 51"/>
                <a:gd name="T52" fmla="*/ 14 w 59"/>
                <a:gd name="T53" fmla="*/ 43 h 51"/>
                <a:gd name="T54" fmla="*/ 14 w 59"/>
                <a:gd name="T55" fmla="*/ 45 h 51"/>
                <a:gd name="T56" fmla="*/ 16 w 59"/>
                <a:gd name="T57" fmla="*/ 48 h 51"/>
                <a:gd name="T58" fmla="*/ 23 w 59"/>
                <a:gd name="T59" fmla="*/ 47 h 51"/>
                <a:gd name="T60" fmla="*/ 22 w 59"/>
                <a:gd name="T61" fmla="*/ 48 h 51"/>
                <a:gd name="T62" fmla="*/ 27 w 59"/>
                <a:gd name="T63" fmla="*/ 47 h 51"/>
                <a:gd name="T64" fmla="*/ 30 w 59"/>
                <a:gd name="T65" fmla="*/ 47 h 51"/>
                <a:gd name="T66" fmla="*/ 31 w 59"/>
                <a:gd name="T67" fmla="*/ 42 h 51"/>
                <a:gd name="T68" fmla="*/ 31 w 59"/>
                <a:gd name="T69" fmla="*/ 42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59" h="51">
                  <a:moveTo>
                    <a:pt x="31" y="42"/>
                  </a:moveTo>
                  <a:cubicBezTo>
                    <a:pt x="32" y="40"/>
                    <a:pt x="35" y="37"/>
                    <a:pt x="37" y="37"/>
                  </a:cubicBezTo>
                  <a:cubicBezTo>
                    <a:pt x="38" y="36"/>
                    <a:pt x="40" y="36"/>
                    <a:pt x="40" y="36"/>
                  </a:cubicBezTo>
                  <a:cubicBezTo>
                    <a:pt x="41" y="37"/>
                    <a:pt x="42" y="39"/>
                    <a:pt x="43" y="38"/>
                  </a:cubicBezTo>
                  <a:cubicBezTo>
                    <a:pt x="45" y="37"/>
                    <a:pt x="46" y="34"/>
                    <a:pt x="47" y="32"/>
                  </a:cubicBezTo>
                  <a:cubicBezTo>
                    <a:pt x="47" y="31"/>
                    <a:pt x="48" y="29"/>
                    <a:pt x="48" y="28"/>
                  </a:cubicBezTo>
                  <a:cubicBezTo>
                    <a:pt x="49" y="27"/>
                    <a:pt x="50" y="28"/>
                    <a:pt x="51" y="27"/>
                  </a:cubicBezTo>
                  <a:cubicBezTo>
                    <a:pt x="51" y="25"/>
                    <a:pt x="53" y="14"/>
                    <a:pt x="56" y="14"/>
                  </a:cubicBezTo>
                  <a:cubicBezTo>
                    <a:pt x="58" y="14"/>
                    <a:pt x="59" y="12"/>
                    <a:pt x="59" y="11"/>
                  </a:cubicBezTo>
                  <a:cubicBezTo>
                    <a:pt x="59" y="9"/>
                    <a:pt x="57" y="9"/>
                    <a:pt x="57" y="8"/>
                  </a:cubicBezTo>
                  <a:cubicBezTo>
                    <a:pt x="57" y="7"/>
                    <a:pt x="56" y="7"/>
                    <a:pt x="56" y="6"/>
                  </a:cubicBezTo>
                  <a:cubicBezTo>
                    <a:pt x="55" y="4"/>
                    <a:pt x="55" y="3"/>
                    <a:pt x="54" y="1"/>
                  </a:cubicBezTo>
                  <a:cubicBezTo>
                    <a:pt x="53" y="2"/>
                    <a:pt x="50" y="5"/>
                    <a:pt x="48" y="5"/>
                  </a:cubicBezTo>
                  <a:cubicBezTo>
                    <a:pt x="45" y="4"/>
                    <a:pt x="43" y="4"/>
                    <a:pt x="40" y="4"/>
                  </a:cubicBezTo>
                  <a:cubicBezTo>
                    <a:pt x="37" y="4"/>
                    <a:pt x="35" y="6"/>
                    <a:pt x="32" y="6"/>
                  </a:cubicBezTo>
                  <a:cubicBezTo>
                    <a:pt x="30" y="6"/>
                    <a:pt x="28" y="3"/>
                    <a:pt x="26" y="4"/>
                  </a:cubicBezTo>
                  <a:cubicBezTo>
                    <a:pt x="22" y="6"/>
                    <a:pt x="21" y="5"/>
                    <a:pt x="19" y="3"/>
                  </a:cubicBezTo>
                  <a:cubicBezTo>
                    <a:pt x="18" y="2"/>
                    <a:pt x="15" y="0"/>
                    <a:pt x="13" y="1"/>
                  </a:cubicBezTo>
                  <a:cubicBezTo>
                    <a:pt x="12" y="1"/>
                    <a:pt x="9" y="2"/>
                    <a:pt x="8" y="3"/>
                  </a:cubicBezTo>
                  <a:cubicBezTo>
                    <a:pt x="7" y="4"/>
                    <a:pt x="8" y="5"/>
                    <a:pt x="7" y="6"/>
                  </a:cubicBezTo>
                  <a:cubicBezTo>
                    <a:pt x="7" y="7"/>
                    <a:pt x="6" y="9"/>
                    <a:pt x="6" y="10"/>
                  </a:cubicBezTo>
                  <a:cubicBezTo>
                    <a:pt x="5" y="12"/>
                    <a:pt x="5" y="14"/>
                    <a:pt x="5" y="16"/>
                  </a:cubicBezTo>
                  <a:cubicBezTo>
                    <a:pt x="5" y="19"/>
                    <a:pt x="2" y="21"/>
                    <a:pt x="1" y="24"/>
                  </a:cubicBezTo>
                  <a:cubicBezTo>
                    <a:pt x="0" y="27"/>
                    <a:pt x="1" y="34"/>
                    <a:pt x="2" y="38"/>
                  </a:cubicBezTo>
                  <a:cubicBezTo>
                    <a:pt x="2" y="39"/>
                    <a:pt x="4" y="38"/>
                    <a:pt x="5" y="38"/>
                  </a:cubicBezTo>
                  <a:cubicBezTo>
                    <a:pt x="6" y="38"/>
                    <a:pt x="8" y="39"/>
                    <a:pt x="9" y="39"/>
                  </a:cubicBezTo>
                  <a:cubicBezTo>
                    <a:pt x="10" y="40"/>
                    <a:pt x="14" y="42"/>
                    <a:pt x="14" y="43"/>
                  </a:cubicBezTo>
                  <a:cubicBezTo>
                    <a:pt x="14" y="44"/>
                    <a:pt x="14" y="44"/>
                    <a:pt x="14" y="45"/>
                  </a:cubicBezTo>
                  <a:cubicBezTo>
                    <a:pt x="14" y="46"/>
                    <a:pt x="15" y="47"/>
                    <a:pt x="16" y="48"/>
                  </a:cubicBezTo>
                  <a:cubicBezTo>
                    <a:pt x="18" y="51"/>
                    <a:pt x="21" y="46"/>
                    <a:pt x="23" y="47"/>
                  </a:cubicBezTo>
                  <a:cubicBezTo>
                    <a:pt x="23" y="47"/>
                    <a:pt x="22" y="48"/>
                    <a:pt x="22" y="48"/>
                  </a:cubicBezTo>
                  <a:cubicBezTo>
                    <a:pt x="22" y="47"/>
                    <a:pt x="27" y="47"/>
                    <a:pt x="27" y="47"/>
                  </a:cubicBezTo>
                  <a:cubicBezTo>
                    <a:pt x="29" y="47"/>
                    <a:pt x="29" y="45"/>
                    <a:pt x="30" y="47"/>
                  </a:cubicBezTo>
                  <a:cubicBezTo>
                    <a:pt x="31" y="45"/>
                    <a:pt x="31" y="44"/>
                    <a:pt x="31" y="42"/>
                  </a:cubicBezTo>
                  <a:cubicBezTo>
                    <a:pt x="32" y="41"/>
                    <a:pt x="31" y="43"/>
                    <a:pt x="31" y="42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761" name="Freeform 758">
              <a:extLst>
                <a:ext uri="{FF2B5EF4-FFF2-40B4-BE49-F238E27FC236}">
                  <a16:creationId xmlns:a16="http://schemas.microsoft.com/office/drawing/2014/main" id="{E526805E-87E0-0E4B-915A-5C94F9093846}"/>
                </a:ext>
              </a:extLst>
            </p:cNvPr>
            <p:cNvSpPr>
              <a:spLocks/>
            </p:cNvSpPr>
            <p:nvPr/>
          </p:nvSpPr>
          <p:spPr bwMode="auto">
            <a:xfrm>
              <a:off x="3416797" y="3894949"/>
              <a:ext cx="145845" cy="103530"/>
            </a:xfrm>
            <a:custGeom>
              <a:avLst/>
              <a:gdLst>
                <a:gd name="T0" fmla="*/ 35 w 42"/>
                <a:gd name="T1" fmla="*/ 20 h 30"/>
                <a:gd name="T2" fmla="*/ 41 w 42"/>
                <a:gd name="T3" fmla="*/ 17 h 30"/>
                <a:gd name="T4" fmla="*/ 38 w 42"/>
                <a:gd name="T5" fmla="*/ 13 h 30"/>
                <a:gd name="T6" fmla="*/ 33 w 42"/>
                <a:gd name="T7" fmla="*/ 10 h 30"/>
                <a:gd name="T8" fmla="*/ 32 w 42"/>
                <a:gd name="T9" fmla="*/ 7 h 30"/>
                <a:gd name="T10" fmla="*/ 30 w 42"/>
                <a:gd name="T11" fmla="*/ 1 h 30"/>
                <a:gd name="T12" fmla="*/ 26 w 42"/>
                <a:gd name="T13" fmla="*/ 0 h 30"/>
                <a:gd name="T14" fmla="*/ 22 w 42"/>
                <a:gd name="T15" fmla="*/ 2 h 30"/>
                <a:gd name="T16" fmla="*/ 19 w 42"/>
                <a:gd name="T17" fmla="*/ 4 h 30"/>
                <a:gd name="T18" fmla="*/ 17 w 42"/>
                <a:gd name="T19" fmla="*/ 5 h 30"/>
                <a:gd name="T20" fmla="*/ 11 w 42"/>
                <a:gd name="T21" fmla="*/ 10 h 30"/>
                <a:gd name="T22" fmla="*/ 9 w 42"/>
                <a:gd name="T23" fmla="*/ 10 h 30"/>
                <a:gd name="T24" fmla="*/ 7 w 42"/>
                <a:gd name="T25" fmla="*/ 14 h 30"/>
                <a:gd name="T26" fmla="*/ 5 w 42"/>
                <a:gd name="T27" fmla="*/ 16 h 30"/>
                <a:gd name="T28" fmla="*/ 2 w 42"/>
                <a:gd name="T29" fmla="*/ 18 h 30"/>
                <a:gd name="T30" fmla="*/ 1 w 42"/>
                <a:gd name="T31" fmla="*/ 24 h 30"/>
                <a:gd name="T32" fmla="*/ 8 w 42"/>
                <a:gd name="T33" fmla="*/ 28 h 30"/>
                <a:gd name="T34" fmla="*/ 16 w 42"/>
                <a:gd name="T35" fmla="*/ 30 h 30"/>
                <a:gd name="T36" fmla="*/ 15 w 42"/>
                <a:gd name="T37" fmla="*/ 22 h 30"/>
                <a:gd name="T38" fmla="*/ 26 w 42"/>
                <a:gd name="T39" fmla="*/ 22 h 30"/>
                <a:gd name="T40" fmla="*/ 35 w 42"/>
                <a:gd name="T41" fmla="*/ 20 h 30"/>
                <a:gd name="T42" fmla="*/ 35 w 42"/>
                <a:gd name="T43" fmla="*/ 2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2" h="30">
                  <a:moveTo>
                    <a:pt x="35" y="20"/>
                  </a:moveTo>
                  <a:cubicBezTo>
                    <a:pt x="37" y="17"/>
                    <a:pt x="40" y="20"/>
                    <a:pt x="41" y="17"/>
                  </a:cubicBezTo>
                  <a:cubicBezTo>
                    <a:pt x="42" y="16"/>
                    <a:pt x="39" y="13"/>
                    <a:pt x="38" y="13"/>
                  </a:cubicBezTo>
                  <a:cubicBezTo>
                    <a:pt x="37" y="15"/>
                    <a:pt x="34" y="11"/>
                    <a:pt x="33" y="10"/>
                  </a:cubicBezTo>
                  <a:cubicBezTo>
                    <a:pt x="33" y="9"/>
                    <a:pt x="33" y="8"/>
                    <a:pt x="32" y="7"/>
                  </a:cubicBezTo>
                  <a:cubicBezTo>
                    <a:pt x="30" y="5"/>
                    <a:pt x="30" y="4"/>
                    <a:pt x="30" y="1"/>
                  </a:cubicBezTo>
                  <a:cubicBezTo>
                    <a:pt x="29" y="1"/>
                    <a:pt x="27" y="0"/>
                    <a:pt x="26" y="0"/>
                  </a:cubicBezTo>
                  <a:cubicBezTo>
                    <a:pt x="24" y="1"/>
                    <a:pt x="23" y="2"/>
                    <a:pt x="22" y="2"/>
                  </a:cubicBezTo>
                  <a:cubicBezTo>
                    <a:pt x="21" y="3"/>
                    <a:pt x="20" y="4"/>
                    <a:pt x="19" y="4"/>
                  </a:cubicBezTo>
                  <a:cubicBezTo>
                    <a:pt x="18" y="6"/>
                    <a:pt x="18" y="4"/>
                    <a:pt x="17" y="5"/>
                  </a:cubicBezTo>
                  <a:cubicBezTo>
                    <a:pt x="15" y="6"/>
                    <a:pt x="13" y="11"/>
                    <a:pt x="11" y="10"/>
                  </a:cubicBezTo>
                  <a:cubicBezTo>
                    <a:pt x="10" y="10"/>
                    <a:pt x="9" y="8"/>
                    <a:pt x="9" y="10"/>
                  </a:cubicBezTo>
                  <a:cubicBezTo>
                    <a:pt x="8" y="11"/>
                    <a:pt x="8" y="13"/>
                    <a:pt x="7" y="14"/>
                  </a:cubicBezTo>
                  <a:cubicBezTo>
                    <a:pt x="7" y="15"/>
                    <a:pt x="7" y="16"/>
                    <a:pt x="5" y="16"/>
                  </a:cubicBezTo>
                  <a:cubicBezTo>
                    <a:pt x="5" y="16"/>
                    <a:pt x="1" y="17"/>
                    <a:pt x="2" y="18"/>
                  </a:cubicBezTo>
                  <a:cubicBezTo>
                    <a:pt x="5" y="20"/>
                    <a:pt x="0" y="23"/>
                    <a:pt x="1" y="24"/>
                  </a:cubicBezTo>
                  <a:cubicBezTo>
                    <a:pt x="3" y="25"/>
                    <a:pt x="5" y="30"/>
                    <a:pt x="8" y="28"/>
                  </a:cubicBezTo>
                  <a:cubicBezTo>
                    <a:pt x="11" y="26"/>
                    <a:pt x="13" y="27"/>
                    <a:pt x="16" y="30"/>
                  </a:cubicBezTo>
                  <a:cubicBezTo>
                    <a:pt x="15" y="27"/>
                    <a:pt x="15" y="24"/>
                    <a:pt x="15" y="22"/>
                  </a:cubicBezTo>
                  <a:cubicBezTo>
                    <a:pt x="19" y="22"/>
                    <a:pt x="22" y="22"/>
                    <a:pt x="26" y="22"/>
                  </a:cubicBezTo>
                  <a:cubicBezTo>
                    <a:pt x="29" y="22"/>
                    <a:pt x="34" y="23"/>
                    <a:pt x="35" y="20"/>
                  </a:cubicBezTo>
                  <a:cubicBezTo>
                    <a:pt x="36" y="18"/>
                    <a:pt x="35" y="20"/>
                    <a:pt x="35" y="20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762" name="Freeform 759">
              <a:extLst>
                <a:ext uri="{FF2B5EF4-FFF2-40B4-BE49-F238E27FC236}">
                  <a16:creationId xmlns:a16="http://schemas.microsoft.com/office/drawing/2014/main" id="{8AC2779E-9EE2-7A4D-BD3A-31B3B09176AD}"/>
                </a:ext>
              </a:extLst>
            </p:cNvPr>
            <p:cNvSpPr>
              <a:spLocks/>
            </p:cNvSpPr>
            <p:nvPr/>
          </p:nvSpPr>
          <p:spPr bwMode="auto">
            <a:xfrm>
              <a:off x="3514419" y="3971420"/>
              <a:ext cx="34109" cy="82354"/>
            </a:xfrm>
            <a:custGeom>
              <a:avLst/>
              <a:gdLst>
                <a:gd name="T0" fmla="*/ 9 w 10"/>
                <a:gd name="T1" fmla="*/ 10 h 24"/>
                <a:gd name="T2" fmla="*/ 8 w 10"/>
                <a:gd name="T3" fmla="*/ 6 h 24"/>
                <a:gd name="T4" fmla="*/ 5 w 10"/>
                <a:gd name="T5" fmla="*/ 0 h 24"/>
                <a:gd name="T6" fmla="*/ 2 w 10"/>
                <a:gd name="T7" fmla="*/ 0 h 24"/>
                <a:gd name="T8" fmla="*/ 2 w 10"/>
                <a:gd name="T9" fmla="*/ 3 h 24"/>
                <a:gd name="T10" fmla="*/ 2 w 10"/>
                <a:gd name="T11" fmla="*/ 9 h 24"/>
                <a:gd name="T12" fmla="*/ 4 w 10"/>
                <a:gd name="T13" fmla="*/ 15 h 24"/>
                <a:gd name="T14" fmla="*/ 4 w 10"/>
                <a:gd name="T15" fmla="*/ 21 h 24"/>
                <a:gd name="T16" fmla="*/ 6 w 10"/>
                <a:gd name="T17" fmla="*/ 23 h 24"/>
                <a:gd name="T18" fmla="*/ 9 w 10"/>
                <a:gd name="T19" fmla="*/ 23 h 24"/>
                <a:gd name="T20" fmla="*/ 9 w 10"/>
                <a:gd name="T21" fmla="*/ 10 h 24"/>
                <a:gd name="T22" fmla="*/ 9 w 10"/>
                <a:gd name="T23" fmla="*/ 1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0" h="24">
                  <a:moveTo>
                    <a:pt x="9" y="10"/>
                  </a:moveTo>
                  <a:cubicBezTo>
                    <a:pt x="9" y="9"/>
                    <a:pt x="9" y="7"/>
                    <a:pt x="8" y="6"/>
                  </a:cubicBezTo>
                  <a:cubicBezTo>
                    <a:pt x="7" y="5"/>
                    <a:pt x="4" y="1"/>
                    <a:pt x="5" y="0"/>
                  </a:cubicBezTo>
                  <a:cubicBezTo>
                    <a:pt x="4" y="0"/>
                    <a:pt x="3" y="0"/>
                    <a:pt x="2" y="0"/>
                  </a:cubicBezTo>
                  <a:cubicBezTo>
                    <a:pt x="0" y="0"/>
                    <a:pt x="2" y="2"/>
                    <a:pt x="2" y="3"/>
                  </a:cubicBezTo>
                  <a:cubicBezTo>
                    <a:pt x="3" y="5"/>
                    <a:pt x="2" y="7"/>
                    <a:pt x="2" y="9"/>
                  </a:cubicBezTo>
                  <a:cubicBezTo>
                    <a:pt x="1" y="12"/>
                    <a:pt x="3" y="12"/>
                    <a:pt x="4" y="15"/>
                  </a:cubicBezTo>
                  <a:cubicBezTo>
                    <a:pt x="4" y="17"/>
                    <a:pt x="3" y="19"/>
                    <a:pt x="4" y="21"/>
                  </a:cubicBezTo>
                  <a:cubicBezTo>
                    <a:pt x="4" y="22"/>
                    <a:pt x="5" y="23"/>
                    <a:pt x="6" y="23"/>
                  </a:cubicBezTo>
                  <a:cubicBezTo>
                    <a:pt x="7" y="24"/>
                    <a:pt x="10" y="24"/>
                    <a:pt x="9" y="23"/>
                  </a:cubicBezTo>
                  <a:cubicBezTo>
                    <a:pt x="9" y="19"/>
                    <a:pt x="9" y="15"/>
                    <a:pt x="9" y="10"/>
                  </a:cubicBezTo>
                  <a:cubicBezTo>
                    <a:pt x="9" y="7"/>
                    <a:pt x="9" y="13"/>
                    <a:pt x="9" y="10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763" name="Freeform 760">
              <a:extLst>
                <a:ext uri="{FF2B5EF4-FFF2-40B4-BE49-F238E27FC236}">
                  <a16:creationId xmlns:a16="http://schemas.microsoft.com/office/drawing/2014/main" id="{A856229F-8BE7-FD4A-83EA-F8227D4B7E94}"/>
                </a:ext>
              </a:extLst>
            </p:cNvPr>
            <p:cNvSpPr>
              <a:spLocks/>
            </p:cNvSpPr>
            <p:nvPr/>
          </p:nvSpPr>
          <p:spPr bwMode="auto">
            <a:xfrm>
              <a:off x="3366221" y="3974950"/>
              <a:ext cx="109383" cy="107060"/>
            </a:xfrm>
            <a:custGeom>
              <a:avLst/>
              <a:gdLst>
                <a:gd name="T0" fmla="*/ 26 w 32"/>
                <a:gd name="T1" fmla="*/ 4 h 31"/>
                <a:gd name="T2" fmla="*/ 21 w 32"/>
                <a:gd name="T3" fmla="*/ 5 h 31"/>
                <a:gd name="T4" fmla="*/ 15 w 32"/>
                <a:gd name="T5" fmla="*/ 1 h 31"/>
                <a:gd name="T6" fmla="*/ 13 w 32"/>
                <a:gd name="T7" fmla="*/ 1 h 31"/>
                <a:gd name="T8" fmla="*/ 10 w 32"/>
                <a:gd name="T9" fmla="*/ 2 h 31"/>
                <a:gd name="T10" fmla="*/ 6 w 32"/>
                <a:gd name="T11" fmla="*/ 2 h 31"/>
                <a:gd name="T12" fmla="*/ 4 w 32"/>
                <a:gd name="T13" fmla="*/ 3 h 31"/>
                <a:gd name="T14" fmla="*/ 3 w 32"/>
                <a:gd name="T15" fmla="*/ 6 h 31"/>
                <a:gd name="T16" fmla="*/ 5 w 32"/>
                <a:gd name="T17" fmla="*/ 7 h 31"/>
                <a:gd name="T18" fmla="*/ 3 w 32"/>
                <a:gd name="T19" fmla="*/ 9 h 31"/>
                <a:gd name="T20" fmla="*/ 5 w 32"/>
                <a:gd name="T21" fmla="*/ 12 h 31"/>
                <a:gd name="T22" fmla="*/ 3 w 32"/>
                <a:gd name="T23" fmla="*/ 13 h 31"/>
                <a:gd name="T24" fmla="*/ 2 w 32"/>
                <a:gd name="T25" fmla="*/ 16 h 31"/>
                <a:gd name="T26" fmla="*/ 2 w 32"/>
                <a:gd name="T27" fmla="*/ 19 h 31"/>
                <a:gd name="T28" fmla="*/ 3 w 32"/>
                <a:gd name="T29" fmla="*/ 23 h 31"/>
                <a:gd name="T30" fmla="*/ 7 w 32"/>
                <a:gd name="T31" fmla="*/ 26 h 31"/>
                <a:gd name="T32" fmla="*/ 7 w 32"/>
                <a:gd name="T33" fmla="*/ 31 h 31"/>
                <a:gd name="T34" fmla="*/ 19 w 32"/>
                <a:gd name="T35" fmla="*/ 28 h 31"/>
                <a:gd name="T36" fmla="*/ 26 w 32"/>
                <a:gd name="T37" fmla="*/ 28 h 31"/>
                <a:gd name="T38" fmla="*/ 30 w 32"/>
                <a:gd name="T39" fmla="*/ 26 h 31"/>
                <a:gd name="T40" fmla="*/ 28 w 32"/>
                <a:gd name="T41" fmla="*/ 21 h 31"/>
                <a:gd name="T42" fmla="*/ 30 w 32"/>
                <a:gd name="T43" fmla="*/ 15 h 31"/>
                <a:gd name="T44" fmla="*/ 26 w 32"/>
                <a:gd name="T45" fmla="*/ 4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2" h="31">
                  <a:moveTo>
                    <a:pt x="26" y="4"/>
                  </a:moveTo>
                  <a:cubicBezTo>
                    <a:pt x="24" y="4"/>
                    <a:pt x="23" y="6"/>
                    <a:pt x="21" y="5"/>
                  </a:cubicBezTo>
                  <a:cubicBezTo>
                    <a:pt x="19" y="5"/>
                    <a:pt x="17" y="0"/>
                    <a:pt x="15" y="1"/>
                  </a:cubicBezTo>
                  <a:cubicBezTo>
                    <a:pt x="14" y="2"/>
                    <a:pt x="13" y="2"/>
                    <a:pt x="13" y="1"/>
                  </a:cubicBezTo>
                  <a:cubicBezTo>
                    <a:pt x="12" y="0"/>
                    <a:pt x="11" y="2"/>
                    <a:pt x="10" y="2"/>
                  </a:cubicBezTo>
                  <a:cubicBezTo>
                    <a:pt x="8" y="3"/>
                    <a:pt x="7" y="2"/>
                    <a:pt x="6" y="2"/>
                  </a:cubicBezTo>
                  <a:cubicBezTo>
                    <a:pt x="5" y="1"/>
                    <a:pt x="5" y="3"/>
                    <a:pt x="4" y="3"/>
                  </a:cubicBezTo>
                  <a:cubicBezTo>
                    <a:pt x="3" y="3"/>
                    <a:pt x="2" y="5"/>
                    <a:pt x="3" y="6"/>
                  </a:cubicBezTo>
                  <a:cubicBezTo>
                    <a:pt x="3" y="7"/>
                    <a:pt x="5" y="7"/>
                    <a:pt x="5" y="7"/>
                  </a:cubicBezTo>
                  <a:cubicBezTo>
                    <a:pt x="5" y="8"/>
                    <a:pt x="3" y="9"/>
                    <a:pt x="3" y="9"/>
                  </a:cubicBezTo>
                  <a:cubicBezTo>
                    <a:pt x="3" y="10"/>
                    <a:pt x="5" y="11"/>
                    <a:pt x="5" y="12"/>
                  </a:cubicBezTo>
                  <a:cubicBezTo>
                    <a:pt x="5" y="12"/>
                    <a:pt x="3" y="11"/>
                    <a:pt x="3" y="13"/>
                  </a:cubicBezTo>
                  <a:cubicBezTo>
                    <a:pt x="3" y="14"/>
                    <a:pt x="4" y="16"/>
                    <a:pt x="2" y="16"/>
                  </a:cubicBezTo>
                  <a:cubicBezTo>
                    <a:pt x="3" y="17"/>
                    <a:pt x="3" y="18"/>
                    <a:pt x="2" y="19"/>
                  </a:cubicBezTo>
                  <a:cubicBezTo>
                    <a:pt x="2" y="21"/>
                    <a:pt x="0" y="21"/>
                    <a:pt x="3" y="23"/>
                  </a:cubicBezTo>
                  <a:cubicBezTo>
                    <a:pt x="4" y="23"/>
                    <a:pt x="6" y="24"/>
                    <a:pt x="7" y="26"/>
                  </a:cubicBezTo>
                  <a:cubicBezTo>
                    <a:pt x="8" y="27"/>
                    <a:pt x="7" y="29"/>
                    <a:pt x="7" y="31"/>
                  </a:cubicBezTo>
                  <a:cubicBezTo>
                    <a:pt x="11" y="30"/>
                    <a:pt x="14" y="28"/>
                    <a:pt x="19" y="28"/>
                  </a:cubicBezTo>
                  <a:cubicBezTo>
                    <a:pt x="21" y="27"/>
                    <a:pt x="24" y="28"/>
                    <a:pt x="26" y="28"/>
                  </a:cubicBezTo>
                  <a:cubicBezTo>
                    <a:pt x="28" y="28"/>
                    <a:pt x="31" y="29"/>
                    <a:pt x="30" y="26"/>
                  </a:cubicBezTo>
                  <a:cubicBezTo>
                    <a:pt x="30" y="24"/>
                    <a:pt x="29" y="23"/>
                    <a:pt x="28" y="21"/>
                  </a:cubicBezTo>
                  <a:cubicBezTo>
                    <a:pt x="28" y="19"/>
                    <a:pt x="29" y="17"/>
                    <a:pt x="30" y="15"/>
                  </a:cubicBezTo>
                  <a:cubicBezTo>
                    <a:pt x="31" y="11"/>
                    <a:pt x="32" y="4"/>
                    <a:pt x="26" y="4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764" name="Freeform 761">
              <a:extLst>
                <a:ext uri="{FF2B5EF4-FFF2-40B4-BE49-F238E27FC236}">
                  <a16:creationId xmlns:a16="http://schemas.microsoft.com/office/drawing/2014/main" id="{B0FB2F20-6743-BA41-8015-57865C028494}"/>
                </a:ext>
              </a:extLst>
            </p:cNvPr>
            <p:cNvSpPr>
              <a:spLocks/>
            </p:cNvSpPr>
            <p:nvPr/>
          </p:nvSpPr>
          <p:spPr bwMode="auto">
            <a:xfrm>
              <a:off x="3459139" y="3971420"/>
              <a:ext cx="78804" cy="103530"/>
            </a:xfrm>
            <a:custGeom>
              <a:avLst/>
              <a:gdLst>
                <a:gd name="T0" fmla="*/ 19 w 23"/>
                <a:gd name="T1" fmla="*/ 13 h 30"/>
                <a:gd name="T2" fmla="*/ 18 w 23"/>
                <a:gd name="T3" fmla="*/ 6 h 30"/>
                <a:gd name="T4" fmla="*/ 17 w 23"/>
                <a:gd name="T5" fmla="*/ 0 h 30"/>
                <a:gd name="T6" fmla="*/ 3 w 23"/>
                <a:gd name="T7" fmla="*/ 0 h 30"/>
                <a:gd name="T8" fmla="*/ 4 w 23"/>
                <a:gd name="T9" fmla="*/ 11 h 30"/>
                <a:gd name="T10" fmla="*/ 1 w 23"/>
                <a:gd name="T11" fmla="*/ 22 h 30"/>
                <a:gd name="T12" fmla="*/ 3 w 23"/>
                <a:gd name="T13" fmla="*/ 30 h 30"/>
                <a:gd name="T14" fmla="*/ 10 w 23"/>
                <a:gd name="T15" fmla="*/ 29 h 30"/>
                <a:gd name="T16" fmla="*/ 23 w 23"/>
                <a:gd name="T17" fmla="*/ 24 h 30"/>
                <a:gd name="T18" fmla="*/ 20 w 23"/>
                <a:gd name="T19" fmla="*/ 19 h 30"/>
                <a:gd name="T20" fmla="*/ 19 w 23"/>
                <a:gd name="T21" fmla="*/ 13 h 30"/>
                <a:gd name="T22" fmla="*/ 19 w 23"/>
                <a:gd name="T23" fmla="*/ 13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3" h="30">
                  <a:moveTo>
                    <a:pt x="19" y="13"/>
                  </a:moveTo>
                  <a:cubicBezTo>
                    <a:pt x="17" y="11"/>
                    <a:pt x="18" y="8"/>
                    <a:pt x="18" y="6"/>
                  </a:cubicBezTo>
                  <a:cubicBezTo>
                    <a:pt x="19" y="4"/>
                    <a:pt x="16" y="2"/>
                    <a:pt x="17" y="0"/>
                  </a:cubicBezTo>
                  <a:cubicBezTo>
                    <a:pt x="12" y="0"/>
                    <a:pt x="8" y="0"/>
                    <a:pt x="3" y="0"/>
                  </a:cubicBezTo>
                  <a:cubicBezTo>
                    <a:pt x="3" y="3"/>
                    <a:pt x="4" y="7"/>
                    <a:pt x="4" y="11"/>
                  </a:cubicBezTo>
                  <a:cubicBezTo>
                    <a:pt x="4" y="15"/>
                    <a:pt x="0" y="18"/>
                    <a:pt x="1" y="22"/>
                  </a:cubicBezTo>
                  <a:cubicBezTo>
                    <a:pt x="2" y="25"/>
                    <a:pt x="4" y="26"/>
                    <a:pt x="3" y="30"/>
                  </a:cubicBezTo>
                  <a:cubicBezTo>
                    <a:pt x="6" y="30"/>
                    <a:pt x="7" y="30"/>
                    <a:pt x="10" y="29"/>
                  </a:cubicBezTo>
                  <a:cubicBezTo>
                    <a:pt x="15" y="28"/>
                    <a:pt x="19" y="26"/>
                    <a:pt x="23" y="24"/>
                  </a:cubicBezTo>
                  <a:cubicBezTo>
                    <a:pt x="21" y="23"/>
                    <a:pt x="20" y="21"/>
                    <a:pt x="20" y="19"/>
                  </a:cubicBezTo>
                  <a:cubicBezTo>
                    <a:pt x="20" y="17"/>
                    <a:pt x="20" y="15"/>
                    <a:pt x="19" y="13"/>
                  </a:cubicBezTo>
                  <a:cubicBezTo>
                    <a:pt x="17" y="11"/>
                    <a:pt x="20" y="15"/>
                    <a:pt x="19" y="13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765" name="Freeform 762">
              <a:extLst>
                <a:ext uri="{FF2B5EF4-FFF2-40B4-BE49-F238E27FC236}">
                  <a16:creationId xmlns:a16="http://schemas.microsoft.com/office/drawing/2014/main" id="{D7875F3C-F3B0-894B-A34C-C24FB530A081}"/>
                </a:ext>
              </a:extLst>
            </p:cNvPr>
            <p:cNvSpPr>
              <a:spLocks/>
            </p:cNvSpPr>
            <p:nvPr/>
          </p:nvSpPr>
          <p:spPr bwMode="auto">
            <a:xfrm>
              <a:off x="3286242" y="3982008"/>
              <a:ext cx="51751" cy="62353"/>
            </a:xfrm>
            <a:custGeom>
              <a:avLst/>
              <a:gdLst>
                <a:gd name="T0" fmla="*/ 12 w 15"/>
                <a:gd name="T1" fmla="*/ 14 h 18"/>
                <a:gd name="T2" fmla="*/ 14 w 15"/>
                <a:gd name="T3" fmla="*/ 6 h 18"/>
                <a:gd name="T4" fmla="*/ 5 w 15"/>
                <a:gd name="T5" fmla="*/ 3 h 18"/>
                <a:gd name="T6" fmla="*/ 1 w 15"/>
                <a:gd name="T7" fmla="*/ 8 h 18"/>
                <a:gd name="T8" fmla="*/ 4 w 15"/>
                <a:gd name="T9" fmla="*/ 12 h 18"/>
                <a:gd name="T10" fmla="*/ 7 w 15"/>
                <a:gd name="T11" fmla="*/ 16 h 18"/>
                <a:gd name="T12" fmla="*/ 10 w 15"/>
                <a:gd name="T13" fmla="*/ 16 h 18"/>
                <a:gd name="T14" fmla="*/ 12 w 15"/>
                <a:gd name="T15" fmla="*/ 14 h 18"/>
                <a:gd name="T16" fmla="*/ 12 w 15"/>
                <a:gd name="T17" fmla="*/ 14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" h="18">
                  <a:moveTo>
                    <a:pt x="12" y="14"/>
                  </a:moveTo>
                  <a:cubicBezTo>
                    <a:pt x="15" y="13"/>
                    <a:pt x="15" y="8"/>
                    <a:pt x="14" y="6"/>
                  </a:cubicBezTo>
                  <a:cubicBezTo>
                    <a:pt x="12" y="2"/>
                    <a:pt x="8" y="0"/>
                    <a:pt x="5" y="3"/>
                  </a:cubicBezTo>
                  <a:cubicBezTo>
                    <a:pt x="3" y="4"/>
                    <a:pt x="0" y="6"/>
                    <a:pt x="1" y="8"/>
                  </a:cubicBezTo>
                  <a:cubicBezTo>
                    <a:pt x="2" y="10"/>
                    <a:pt x="2" y="11"/>
                    <a:pt x="4" y="12"/>
                  </a:cubicBezTo>
                  <a:cubicBezTo>
                    <a:pt x="5" y="14"/>
                    <a:pt x="5" y="15"/>
                    <a:pt x="7" y="16"/>
                  </a:cubicBezTo>
                  <a:cubicBezTo>
                    <a:pt x="8" y="17"/>
                    <a:pt x="9" y="18"/>
                    <a:pt x="10" y="16"/>
                  </a:cubicBezTo>
                  <a:cubicBezTo>
                    <a:pt x="10" y="15"/>
                    <a:pt x="11" y="15"/>
                    <a:pt x="12" y="14"/>
                  </a:cubicBezTo>
                  <a:cubicBezTo>
                    <a:pt x="14" y="13"/>
                    <a:pt x="11" y="15"/>
                    <a:pt x="12" y="14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766" name="Freeform 763">
              <a:extLst>
                <a:ext uri="{FF2B5EF4-FFF2-40B4-BE49-F238E27FC236}">
                  <a16:creationId xmlns:a16="http://schemas.microsoft.com/office/drawing/2014/main" id="{62B99A45-FBE8-B944-AAF4-E1EDE725380D}"/>
                </a:ext>
              </a:extLst>
            </p:cNvPr>
            <p:cNvSpPr>
              <a:spLocks/>
            </p:cNvSpPr>
            <p:nvPr/>
          </p:nvSpPr>
          <p:spPr bwMode="auto">
            <a:xfrm>
              <a:off x="3316822" y="4009068"/>
              <a:ext cx="76451" cy="72942"/>
            </a:xfrm>
            <a:custGeom>
              <a:avLst/>
              <a:gdLst>
                <a:gd name="T0" fmla="*/ 21 w 22"/>
                <a:gd name="T1" fmla="*/ 17 h 21"/>
                <a:gd name="T2" fmla="*/ 19 w 22"/>
                <a:gd name="T3" fmla="*/ 13 h 21"/>
                <a:gd name="T4" fmla="*/ 16 w 22"/>
                <a:gd name="T5" fmla="*/ 11 h 21"/>
                <a:gd name="T6" fmla="*/ 16 w 22"/>
                <a:gd name="T7" fmla="*/ 6 h 21"/>
                <a:gd name="T8" fmla="*/ 13 w 22"/>
                <a:gd name="T9" fmla="*/ 8 h 21"/>
                <a:gd name="T10" fmla="*/ 9 w 22"/>
                <a:gd name="T11" fmla="*/ 1 h 21"/>
                <a:gd name="T12" fmla="*/ 5 w 22"/>
                <a:gd name="T13" fmla="*/ 4 h 21"/>
                <a:gd name="T14" fmla="*/ 0 w 22"/>
                <a:gd name="T15" fmla="*/ 9 h 21"/>
                <a:gd name="T16" fmla="*/ 12 w 22"/>
                <a:gd name="T17" fmla="*/ 18 h 21"/>
                <a:gd name="T18" fmla="*/ 19 w 22"/>
                <a:gd name="T19" fmla="*/ 21 h 21"/>
                <a:gd name="T20" fmla="*/ 21 w 22"/>
                <a:gd name="T21" fmla="*/ 17 h 21"/>
                <a:gd name="T22" fmla="*/ 21 w 22"/>
                <a:gd name="T23" fmla="*/ 17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2" h="21">
                  <a:moveTo>
                    <a:pt x="21" y="17"/>
                  </a:moveTo>
                  <a:cubicBezTo>
                    <a:pt x="22" y="15"/>
                    <a:pt x="20" y="14"/>
                    <a:pt x="19" y="13"/>
                  </a:cubicBezTo>
                  <a:cubicBezTo>
                    <a:pt x="18" y="13"/>
                    <a:pt x="14" y="12"/>
                    <a:pt x="16" y="11"/>
                  </a:cubicBezTo>
                  <a:cubicBezTo>
                    <a:pt x="17" y="10"/>
                    <a:pt x="17" y="7"/>
                    <a:pt x="16" y="6"/>
                  </a:cubicBezTo>
                  <a:cubicBezTo>
                    <a:pt x="15" y="4"/>
                    <a:pt x="14" y="8"/>
                    <a:pt x="13" y="8"/>
                  </a:cubicBezTo>
                  <a:cubicBezTo>
                    <a:pt x="10" y="8"/>
                    <a:pt x="11" y="0"/>
                    <a:pt x="9" y="1"/>
                  </a:cubicBezTo>
                  <a:cubicBezTo>
                    <a:pt x="8" y="2"/>
                    <a:pt x="6" y="3"/>
                    <a:pt x="5" y="4"/>
                  </a:cubicBezTo>
                  <a:cubicBezTo>
                    <a:pt x="4" y="6"/>
                    <a:pt x="2" y="7"/>
                    <a:pt x="0" y="9"/>
                  </a:cubicBezTo>
                  <a:cubicBezTo>
                    <a:pt x="5" y="12"/>
                    <a:pt x="8" y="15"/>
                    <a:pt x="12" y="18"/>
                  </a:cubicBezTo>
                  <a:cubicBezTo>
                    <a:pt x="14" y="20"/>
                    <a:pt x="16" y="21"/>
                    <a:pt x="19" y="21"/>
                  </a:cubicBezTo>
                  <a:cubicBezTo>
                    <a:pt x="22" y="21"/>
                    <a:pt x="20" y="19"/>
                    <a:pt x="21" y="17"/>
                  </a:cubicBezTo>
                  <a:cubicBezTo>
                    <a:pt x="22" y="15"/>
                    <a:pt x="21" y="19"/>
                    <a:pt x="21" y="17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767" name="Freeform 764">
              <a:extLst>
                <a:ext uri="{FF2B5EF4-FFF2-40B4-BE49-F238E27FC236}">
                  <a16:creationId xmlns:a16="http://schemas.microsoft.com/office/drawing/2014/main" id="{9FC6B276-415A-C443-A5D8-1C76929A6214}"/>
                </a:ext>
              </a:extLst>
            </p:cNvPr>
            <p:cNvSpPr>
              <a:spLocks/>
            </p:cNvSpPr>
            <p:nvPr/>
          </p:nvSpPr>
          <p:spPr bwMode="auto">
            <a:xfrm>
              <a:off x="3262718" y="3939656"/>
              <a:ext cx="119969" cy="101177"/>
            </a:xfrm>
            <a:custGeom>
              <a:avLst/>
              <a:gdLst>
                <a:gd name="T0" fmla="*/ 10 w 35"/>
                <a:gd name="T1" fmla="*/ 16 h 29"/>
                <a:gd name="T2" fmla="*/ 20 w 35"/>
                <a:gd name="T3" fmla="*/ 17 h 29"/>
                <a:gd name="T4" fmla="*/ 21 w 35"/>
                <a:gd name="T5" fmla="*/ 23 h 29"/>
                <a:gd name="T6" fmla="*/ 25 w 35"/>
                <a:gd name="T7" fmla="*/ 21 h 29"/>
                <a:gd name="T8" fmla="*/ 29 w 35"/>
                <a:gd name="T9" fmla="*/ 27 h 29"/>
                <a:gd name="T10" fmla="*/ 31 w 35"/>
                <a:gd name="T11" fmla="*/ 26 h 29"/>
                <a:gd name="T12" fmla="*/ 33 w 35"/>
                <a:gd name="T13" fmla="*/ 25 h 29"/>
                <a:gd name="T14" fmla="*/ 33 w 35"/>
                <a:gd name="T15" fmla="*/ 23 h 29"/>
                <a:gd name="T16" fmla="*/ 35 w 35"/>
                <a:gd name="T17" fmla="*/ 22 h 29"/>
                <a:gd name="T18" fmla="*/ 34 w 35"/>
                <a:gd name="T19" fmla="*/ 19 h 29"/>
                <a:gd name="T20" fmla="*/ 33 w 35"/>
                <a:gd name="T21" fmla="*/ 16 h 29"/>
                <a:gd name="T22" fmla="*/ 33 w 35"/>
                <a:gd name="T23" fmla="*/ 12 h 29"/>
                <a:gd name="T24" fmla="*/ 32 w 35"/>
                <a:gd name="T25" fmla="*/ 8 h 29"/>
                <a:gd name="T26" fmla="*/ 26 w 35"/>
                <a:gd name="T27" fmla="*/ 2 h 29"/>
                <a:gd name="T28" fmla="*/ 24 w 35"/>
                <a:gd name="T29" fmla="*/ 3 h 29"/>
                <a:gd name="T30" fmla="*/ 22 w 35"/>
                <a:gd name="T31" fmla="*/ 3 h 29"/>
                <a:gd name="T32" fmla="*/ 19 w 35"/>
                <a:gd name="T33" fmla="*/ 3 h 29"/>
                <a:gd name="T34" fmla="*/ 18 w 35"/>
                <a:gd name="T35" fmla="*/ 3 h 29"/>
                <a:gd name="T36" fmla="*/ 15 w 35"/>
                <a:gd name="T37" fmla="*/ 2 h 29"/>
                <a:gd name="T38" fmla="*/ 10 w 35"/>
                <a:gd name="T39" fmla="*/ 1 h 29"/>
                <a:gd name="T40" fmla="*/ 5 w 35"/>
                <a:gd name="T41" fmla="*/ 1 h 29"/>
                <a:gd name="T42" fmla="*/ 5 w 35"/>
                <a:gd name="T43" fmla="*/ 4 h 29"/>
                <a:gd name="T44" fmla="*/ 3 w 35"/>
                <a:gd name="T45" fmla="*/ 6 h 29"/>
                <a:gd name="T46" fmla="*/ 0 w 35"/>
                <a:gd name="T47" fmla="*/ 8 h 29"/>
                <a:gd name="T48" fmla="*/ 3 w 35"/>
                <a:gd name="T49" fmla="*/ 13 h 29"/>
                <a:gd name="T50" fmla="*/ 8 w 35"/>
                <a:gd name="T51" fmla="*/ 19 h 29"/>
                <a:gd name="T52" fmla="*/ 10 w 35"/>
                <a:gd name="T53" fmla="*/ 16 h 29"/>
                <a:gd name="T54" fmla="*/ 10 w 35"/>
                <a:gd name="T55" fmla="*/ 16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35" h="29">
                  <a:moveTo>
                    <a:pt x="10" y="16"/>
                  </a:moveTo>
                  <a:cubicBezTo>
                    <a:pt x="14" y="14"/>
                    <a:pt x="18" y="12"/>
                    <a:pt x="20" y="17"/>
                  </a:cubicBezTo>
                  <a:cubicBezTo>
                    <a:pt x="22" y="19"/>
                    <a:pt x="21" y="20"/>
                    <a:pt x="21" y="23"/>
                  </a:cubicBezTo>
                  <a:cubicBezTo>
                    <a:pt x="22" y="24"/>
                    <a:pt x="24" y="21"/>
                    <a:pt x="25" y="21"/>
                  </a:cubicBezTo>
                  <a:cubicBezTo>
                    <a:pt x="27" y="20"/>
                    <a:pt x="27" y="29"/>
                    <a:pt x="29" y="27"/>
                  </a:cubicBezTo>
                  <a:cubicBezTo>
                    <a:pt x="30" y="27"/>
                    <a:pt x="30" y="26"/>
                    <a:pt x="31" y="26"/>
                  </a:cubicBezTo>
                  <a:cubicBezTo>
                    <a:pt x="31" y="25"/>
                    <a:pt x="33" y="26"/>
                    <a:pt x="33" y="25"/>
                  </a:cubicBezTo>
                  <a:cubicBezTo>
                    <a:pt x="34" y="24"/>
                    <a:pt x="33" y="23"/>
                    <a:pt x="33" y="23"/>
                  </a:cubicBezTo>
                  <a:cubicBezTo>
                    <a:pt x="33" y="21"/>
                    <a:pt x="35" y="22"/>
                    <a:pt x="35" y="22"/>
                  </a:cubicBezTo>
                  <a:cubicBezTo>
                    <a:pt x="35" y="21"/>
                    <a:pt x="32" y="20"/>
                    <a:pt x="34" y="19"/>
                  </a:cubicBezTo>
                  <a:cubicBezTo>
                    <a:pt x="35" y="18"/>
                    <a:pt x="35" y="17"/>
                    <a:pt x="33" y="16"/>
                  </a:cubicBezTo>
                  <a:cubicBezTo>
                    <a:pt x="32" y="15"/>
                    <a:pt x="34" y="13"/>
                    <a:pt x="33" y="12"/>
                  </a:cubicBezTo>
                  <a:cubicBezTo>
                    <a:pt x="32" y="11"/>
                    <a:pt x="33" y="10"/>
                    <a:pt x="32" y="8"/>
                  </a:cubicBezTo>
                  <a:cubicBezTo>
                    <a:pt x="31" y="7"/>
                    <a:pt x="29" y="0"/>
                    <a:pt x="26" y="2"/>
                  </a:cubicBezTo>
                  <a:cubicBezTo>
                    <a:pt x="26" y="2"/>
                    <a:pt x="25" y="3"/>
                    <a:pt x="24" y="3"/>
                  </a:cubicBezTo>
                  <a:cubicBezTo>
                    <a:pt x="23" y="3"/>
                    <a:pt x="23" y="3"/>
                    <a:pt x="22" y="3"/>
                  </a:cubicBezTo>
                  <a:cubicBezTo>
                    <a:pt x="21" y="4"/>
                    <a:pt x="20" y="3"/>
                    <a:pt x="19" y="3"/>
                  </a:cubicBezTo>
                  <a:cubicBezTo>
                    <a:pt x="18" y="3"/>
                    <a:pt x="18" y="4"/>
                    <a:pt x="18" y="3"/>
                  </a:cubicBezTo>
                  <a:cubicBezTo>
                    <a:pt x="16" y="2"/>
                    <a:pt x="17" y="2"/>
                    <a:pt x="15" y="2"/>
                  </a:cubicBezTo>
                  <a:cubicBezTo>
                    <a:pt x="12" y="3"/>
                    <a:pt x="12" y="1"/>
                    <a:pt x="10" y="1"/>
                  </a:cubicBezTo>
                  <a:cubicBezTo>
                    <a:pt x="8" y="0"/>
                    <a:pt x="6" y="0"/>
                    <a:pt x="5" y="1"/>
                  </a:cubicBezTo>
                  <a:cubicBezTo>
                    <a:pt x="5" y="2"/>
                    <a:pt x="3" y="3"/>
                    <a:pt x="5" y="4"/>
                  </a:cubicBezTo>
                  <a:cubicBezTo>
                    <a:pt x="6" y="5"/>
                    <a:pt x="5" y="6"/>
                    <a:pt x="3" y="6"/>
                  </a:cubicBezTo>
                  <a:cubicBezTo>
                    <a:pt x="1" y="6"/>
                    <a:pt x="0" y="6"/>
                    <a:pt x="0" y="8"/>
                  </a:cubicBezTo>
                  <a:cubicBezTo>
                    <a:pt x="1" y="10"/>
                    <a:pt x="2" y="11"/>
                    <a:pt x="3" y="13"/>
                  </a:cubicBezTo>
                  <a:cubicBezTo>
                    <a:pt x="5" y="15"/>
                    <a:pt x="6" y="16"/>
                    <a:pt x="8" y="19"/>
                  </a:cubicBezTo>
                  <a:cubicBezTo>
                    <a:pt x="9" y="18"/>
                    <a:pt x="9" y="17"/>
                    <a:pt x="10" y="16"/>
                  </a:cubicBezTo>
                  <a:cubicBezTo>
                    <a:pt x="11" y="16"/>
                    <a:pt x="10" y="17"/>
                    <a:pt x="10" y="16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768" name="Freeform 765">
              <a:extLst>
                <a:ext uri="{FF2B5EF4-FFF2-40B4-BE49-F238E27FC236}">
                  <a16:creationId xmlns:a16="http://schemas.microsoft.com/office/drawing/2014/main" id="{EC11B37A-B910-7B44-9626-250B302701F3}"/>
                </a:ext>
              </a:extLst>
            </p:cNvPr>
            <p:cNvSpPr>
              <a:spLocks/>
            </p:cNvSpPr>
            <p:nvPr/>
          </p:nvSpPr>
          <p:spPr bwMode="auto">
            <a:xfrm>
              <a:off x="3230963" y="3943186"/>
              <a:ext cx="55280" cy="24706"/>
            </a:xfrm>
            <a:custGeom>
              <a:avLst/>
              <a:gdLst>
                <a:gd name="T0" fmla="*/ 10 w 16"/>
                <a:gd name="T1" fmla="*/ 5 h 7"/>
                <a:gd name="T2" fmla="*/ 14 w 16"/>
                <a:gd name="T3" fmla="*/ 3 h 7"/>
                <a:gd name="T4" fmla="*/ 14 w 16"/>
                <a:gd name="T5" fmla="*/ 0 h 7"/>
                <a:gd name="T6" fmla="*/ 7 w 16"/>
                <a:gd name="T7" fmla="*/ 0 h 7"/>
                <a:gd name="T8" fmla="*/ 4 w 16"/>
                <a:gd name="T9" fmla="*/ 0 h 7"/>
                <a:gd name="T10" fmla="*/ 0 w 16"/>
                <a:gd name="T11" fmla="*/ 1 h 7"/>
                <a:gd name="T12" fmla="*/ 3 w 16"/>
                <a:gd name="T13" fmla="*/ 3 h 7"/>
                <a:gd name="T14" fmla="*/ 7 w 16"/>
                <a:gd name="T15" fmla="*/ 3 h 7"/>
                <a:gd name="T16" fmla="*/ 9 w 16"/>
                <a:gd name="T17" fmla="*/ 7 h 7"/>
                <a:gd name="T18" fmla="*/ 10 w 16"/>
                <a:gd name="T1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" h="7">
                  <a:moveTo>
                    <a:pt x="10" y="5"/>
                  </a:moveTo>
                  <a:cubicBezTo>
                    <a:pt x="11" y="5"/>
                    <a:pt x="16" y="5"/>
                    <a:pt x="14" y="3"/>
                  </a:cubicBezTo>
                  <a:cubicBezTo>
                    <a:pt x="12" y="2"/>
                    <a:pt x="14" y="1"/>
                    <a:pt x="14" y="0"/>
                  </a:cubicBezTo>
                  <a:cubicBezTo>
                    <a:pt x="12" y="0"/>
                    <a:pt x="9" y="0"/>
                    <a:pt x="7" y="0"/>
                  </a:cubicBezTo>
                  <a:cubicBezTo>
                    <a:pt x="5" y="0"/>
                    <a:pt x="5" y="1"/>
                    <a:pt x="4" y="0"/>
                  </a:cubicBezTo>
                  <a:cubicBezTo>
                    <a:pt x="2" y="0"/>
                    <a:pt x="2" y="0"/>
                    <a:pt x="0" y="1"/>
                  </a:cubicBezTo>
                  <a:cubicBezTo>
                    <a:pt x="1" y="2"/>
                    <a:pt x="1" y="3"/>
                    <a:pt x="3" y="3"/>
                  </a:cubicBezTo>
                  <a:cubicBezTo>
                    <a:pt x="4" y="3"/>
                    <a:pt x="7" y="3"/>
                    <a:pt x="7" y="3"/>
                  </a:cubicBezTo>
                  <a:cubicBezTo>
                    <a:pt x="5" y="5"/>
                    <a:pt x="7" y="6"/>
                    <a:pt x="9" y="7"/>
                  </a:cubicBezTo>
                  <a:cubicBezTo>
                    <a:pt x="9" y="7"/>
                    <a:pt x="9" y="5"/>
                    <a:pt x="10" y="5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769" name="Freeform 766">
              <a:extLst>
                <a:ext uri="{FF2B5EF4-FFF2-40B4-BE49-F238E27FC236}">
                  <a16:creationId xmlns:a16="http://schemas.microsoft.com/office/drawing/2014/main" id="{72412C18-6422-EC48-932E-CD6445E46000}"/>
                </a:ext>
              </a:extLst>
            </p:cNvPr>
            <p:cNvSpPr>
              <a:spLocks/>
            </p:cNvSpPr>
            <p:nvPr/>
          </p:nvSpPr>
          <p:spPr bwMode="auto">
            <a:xfrm>
              <a:off x="3227433" y="3919656"/>
              <a:ext cx="51751" cy="14118"/>
            </a:xfrm>
            <a:custGeom>
              <a:avLst/>
              <a:gdLst>
                <a:gd name="T0" fmla="*/ 4 w 15"/>
                <a:gd name="T1" fmla="*/ 4 h 4"/>
                <a:gd name="T2" fmla="*/ 9 w 15"/>
                <a:gd name="T3" fmla="*/ 3 h 4"/>
                <a:gd name="T4" fmla="*/ 15 w 15"/>
                <a:gd name="T5" fmla="*/ 2 h 4"/>
                <a:gd name="T6" fmla="*/ 8 w 15"/>
                <a:gd name="T7" fmla="*/ 1 h 4"/>
                <a:gd name="T8" fmla="*/ 0 w 15"/>
                <a:gd name="T9" fmla="*/ 4 h 4"/>
                <a:gd name="T10" fmla="*/ 4 w 15"/>
                <a:gd name="T11" fmla="*/ 4 h 4"/>
                <a:gd name="T12" fmla="*/ 4 w 15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" h="4">
                  <a:moveTo>
                    <a:pt x="4" y="4"/>
                  </a:moveTo>
                  <a:cubicBezTo>
                    <a:pt x="6" y="3"/>
                    <a:pt x="7" y="2"/>
                    <a:pt x="9" y="3"/>
                  </a:cubicBezTo>
                  <a:cubicBezTo>
                    <a:pt x="10" y="3"/>
                    <a:pt x="14" y="4"/>
                    <a:pt x="15" y="2"/>
                  </a:cubicBezTo>
                  <a:cubicBezTo>
                    <a:pt x="15" y="3"/>
                    <a:pt x="9" y="0"/>
                    <a:pt x="8" y="1"/>
                  </a:cubicBezTo>
                  <a:cubicBezTo>
                    <a:pt x="5" y="2"/>
                    <a:pt x="1" y="0"/>
                    <a:pt x="0" y="4"/>
                  </a:cubicBezTo>
                  <a:cubicBezTo>
                    <a:pt x="2" y="4"/>
                    <a:pt x="3" y="4"/>
                    <a:pt x="4" y="4"/>
                  </a:cubicBezTo>
                  <a:cubicBezTo>
                    <a:pt x="5" y="4"/>
                    <a:pt x="4" y="4"/>
                    <a:pt x="4" y="4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770" name="Freeform 767">
              <a:extLst>
                <a:ext uri="{FF2B5EF4-FFF2-40B4-BE49-F238E27FC236}">
                  <a16:creationId xmlns:a16="http://schemas.microsoft.com/office/drawing/2014/main" id="{0EAF9B9B-3B02-7740-884F-1E77C9463BBA}"/>
                </a:ext>
              </a:extLst>
            </p:cNvPr>
            <p:cNvSpPr>
              <a:spLocks/>
            </p:cNvSpPr>
            <p:nvPr/>
          </p:nvSpPr>
          <p:spPr bwMode="auto">
            <a:xfrm>
              <a:off x="3220376" y="3677303"/>
              <a:ext cx="207005" cy="235294"/>
            </a:xfrm>
            <a:custGeom>
              <a:avLst/>
              <a:gdLst>
                <a:gd name="T0" fmla="*/ 5 w 60"/>
                <a:gd name="T1" fmla="*/ 57 h 68"/>
                <a:gd name="T2" fmla="*/ 15 w 60"/>
                <a:gd name="T3" fmla="*/ 57 h 68"/>
                <a:gd name="T4" fmla="*/ 18 w 60"/>
                <a:gd name="T5" fmla="*/ 59 h 68"/>
                <a:gd name="T6" fmla="*/ 21 w 60"/>
                <a:gd name="T7" fmla="*/ 63 h 68"/>
                <a:gd name="T8" fmla="*/ 27 w 60"/>
                <a:gd name="T9" fmla="*/ 64 h 68"/>
                <a:gd name="T10" fmla="*/ 32 w 60"/>
                <a:gd name="T11" fmla="*/ 64 h 68"/>
                <a:gd name="T12" fmla="*/ 35 w 60"/>
                <a:gd name="T13" fmla="*/ 62 h 68"/>
                <a:gd name="T14" fmla="*/ 39 w 60"/>
                <a:gd name="T15" fmla="*/ 62 h 68"/>
                <a:gd name="T16" fmla="*/ 44 w 60"/>
                <a:gd name="T17" fmla="*/ 61 h 68"/>
                <a:gd name="T18" fmla="*/ 53 w 60"/>
                <a:gd name="T19" fmla="*/ 61 h 68"/>
                <a:gd name="T20" fmla="*/ 58 w 60"/>
                <a:gd name="T21" fmla="*/ 61 h 68"/>
                <a:gd name="T22" fmla="*/ 58 w 60"/>
                <a:gd name="T23" fmla="*/ 54 h 68"/>
                <a:gd name="T24" fmla="*/ 56 w 60"/>
                <a:gd name="T25" fmla="*/ 38 h 68"/>
                <a:gd name="T26" fmla="*/ 52 w 60"/>
                <a:gd name="T27" fmla="*/ 12 h 68"/>
                <a:gd name="T28" fmla="*/ 60 w 60"/>
                <a:gd name="T29" fmla="*/ 12 h 68"/>
                <a:gd name="T30" fmla="*/ 43 w 60"/>
                <a:gd name="T31" fmla="*/ 0 h 68"/>
                <a:gd name="T32" fmla="*/ 42 w 60"/>
                <a:gd name="T33" fmla="*/ 7 h 68"/>
                <a:gd name="T34" fmla="*/ 37 w 60"/>
                <a:gd name="T35" fmla="*/ 7 h 68"/>
                <a:gd name="T36" fmla="*/ 29 w 60"/>
                <a:gd name="T37" fmla="*/ 7 h 68"/>
                <a:gd name="T38" fmla="*/ 26 w 60"/>
                <a:gd name="T39" fmla="*/ 7 h 68"/>
                <a:gd name="T40" fmla="*/ 26 w 60"/>
                <a:gd name="T41" fmla="*/ 12 h 68"/>
                <a:gd name="T42" fmla="*/ 26 w 60"/>
                <a:gd name="T43" fmla="*/ 19 h 68"/>
                <a:gd name="T44" fmla="*/ 20 w 60"/>
                <a:gd name="T45" fmla="*/ 25 h 68"/>
                <a:gd name="T46" fmla="*/ 20 w 60"/>
                <a:gd name="T47" fmla="*/ 32 h 68"/>
                <a:gd name="T48" fmla="*/ 16 w 60"/>
                <a:gd name="T49" fmla="*/ 32 h 68"/>
                <a:gd name="T50" fmla="*/ 3 w 60"/>
                <a:gd name="T51" fmla="*/ 32 h 68"/>
                <a:gd name="T52" fmla="*/ 1 w 60"/>
                <a:gd name="T53" fmla="*/ 33 h 68"/>
                <a:gd name="T54" fmla="*/ 4 w 60"/>
                <a:gd name="T55" fmla="*/ 36 h 68"/>
                <a:gd name="T56" fmla="*/ 3 w 60"/>
                <a:gd name="T57" fmla="*/ 41 h 68"/>
                <a:gd name="T58" fmla="*/ 6 w 60"/>
                <a:gd name="T59" fmla="*/ 48 h 68"/>
                <a:gd name="T60" fmla="*/ 3 w 60"/>
                <a:gd name="T61" fmla="*/ 58 h 68"/>
                <a:gd name="T62" fmla="*/ 5 w 60"/>
                <a:gd name="T63" fmla="*/ 57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60" h="68">
                  <a:moveTo>
                    <a:pt x="5" y="57"/>
                  </a:moveTo>
                  <a:cubicBezTo>
                    <a:pt x="7" y="57"/>
                    <a:pt x="13" y="55"/>
                    <a:pt x="15" y="57"/>
                  </a:cubicBezTo>
                  <a:cubicBezTo>
                    <a:pt x="16" y="58"/>
                    <a:pt x="17" y="58"/>
                    <a:pt x="18" y="59"/>
                  </a:cubicBezTo>
                  <a:cubicBezTo>
                    <a:pt x="19" y="61"/>
                    <a:pt x="20" y="62"/>
                    <a:pt x="21" y="63"/>
                  </a:cubicBezTo>
                  <a:cubicBezTo>
                    <a:pt x="22" y="64"/>
                    <a:pt x="26" y="68"/>
                    <a:pt x="27" y="64"/>
                  </a:cubicBezTo>
                  <a:cubicBezTo>
                    <a:pt x="28" y="58"/>
                    <a:pt x="30" y="65"/>
                    <a:pt x="32" y="64"/>
                  </a:cubicBezTo>
                  <a:cubicBezTo>
                    <a:pt x="33" y="62"/>
                    <a:pt x="33" y="62"/>
                    <a:pt x="35" y="62"/>
                  </a:cubicBezTo>
                  <a:cubicBezTo>
                    <a:pt x="37" y="62"/>
                    <a:pt x="38" y="62"/>
                    <a:pt x="39" y="62"/>
                  </a:cubicBezTo>
                  <a:cubicBezTo>
                    <a:pt x="41" y="61"/>
                    <a:pt x="43" y="61"/>
                    <a:pt x="44" y="61"/>
                  </a:cubicBezTo>
                  <a:cubicBezTo>
                    <a:pt x="47" y="61"/>
                    <a:pt x="50" y="61"/>
                    <a:pt x="53" y="61"/>
                  </a:cubicBezTo>
                  <a:cubicBezTo>
                    <a:pt x="54" y="61"/>
                    <a:pt x="57" y="62"/>
                    <a:pt x="58" y="61"/>
                  </a:cubicBezTo>
                  <a:cubicBezTo>
                    <a:pt x="59" y="61"/>
                    <a:pt x="58" y="55"/>
                    <a:pt x="58" y="54"/>
                  </a:cubicBezTo>
                  <a:cubicBezTo>
                    <a:pt x="57" y="48"/>
                    <a:pt x="56" y="43"/>
                    <a:pt x="56" y="38"/>
                  </a:cubicBezTo>
                  <a:cubicBezTo>
                    <a:pt x="55" y="29"/>
                    <a:pt x="53" y="21"/>
                    <a:pt x="52" y="12"/>
                  </a:cubicBezTo>
                  <a:cubicBezTo>
                    <a:pt x="55" y="12"/>
                    <a:pt x="58" y="12"/>
                    <a:pt x="60" y="12"/>
                  </a:cubicBezTo>
                  <a:cubicBezTo>
                    <a:pt x="54" y="8"/>
                    <a:pt x="48" y="4"/>
                    <a:pt x="43" y="0"/>
                  </a:cubicBezTo>
                  <a:cubicBezTo>
                    <a:pt x="43" y="1"/>
                    <a:pt x="43" y="7"/>
                    <a:pt x="42" y="7"/>
                  </a:cubicBezTo>
                  <a:cubicBezTo>
                    <a:pt x="41" y="7"/>
                    <a:pt x="39" y="7"/>
                    <a:pt x="37" y="7"/>
                  </a:cubicBezTo>
                  <a:cubicBezTo>
                    <a:pt x="35" y="7"/>
                    <a:pt x="32" y="7"/>
                    <a:pt x="29" y="7"/>
                  </a:cubicBezTo>
                  <a:cubicBezTo>
                    <a:pt x="29" y="7"/>
                    <a:pt x="26" y="7"/>
                    <a:pt x="26" y="7"/>
                  </a:cubicBezTo>
                  <a:cubicBezTo>
                    <a:pt x="25" y="8"/>
                    <a:pt x="26" y="11"/>
                    <a:pt x="26" y="12"/>
                  </a:cubicBezTo>
                  <a:cubicBezTo>
                    <a:pt x="26" y="14"/>
                    <a:pt x="26" y="17"/>
                    <a:pt x="26" y="19"/>
                  </a:cubicBezTo>
                  <a:cubicBezTo>
                    <a:pt x="26" y="22"/>
                    <a:pt x="20" y="21"/>
                    <a:pt x="20" y="25"/>
                  </a:cubicBezTo>
                  <a:cubicBezTo>
                    <a:pt x="20" y="26"/>
                    <a:pt x="21" y="31"/>
                    <a:pt x="20" y="32"/>
                  </a:cubicBezTo>
                  <a:cubicBezTo>
                    <a:pt x="20" y="32"/>
                    <a:pt x="17" y="32"/>
                    <a:pt x="16" y="32"/>
                  </a:cubicBezTo>
                  <a:cubicBezTo>
                    <a:pt x="12" y="32"/>
                    <a:pt x="7" y="32"/>
                    <a:pt x="3" y="32"/>
                  </a:cubicBezTo>
                  <a:cubicBezTo>
                    <a:pt x="2" y="32"/>
                    <a:pt x="0" y="31"/>
                    <a:pt x="1" y="33"/>
                  </a:cubicBezTo>
                  <a:cubicBezTo>
                    <a:pt x="2" y="34"/>
                    <a:pt x="3" y="35"/>
                    <a:pt x="4" y="36"/>
                  </a:cubicBezTo>
                  <a:cubicBezTo>
                    <a:pt x="5" y="38"/>
                    <a:pt x="4" y="40"/>
                    <a:pt x="3" y="41"/>
                  </a:cubicBezTo>
                  <a:cubicBezTo>
                    <a:pt x="3" y="44"/>
                    <a:pt x="6" y="45"/>
                    <a:pt x="6" y="48"/>
                  </a:cubicBezTo>
                  <a:cubicBezTo>
                    <a:pt x="7" y="51"/>
                    <a:pt x="4" y="55"/>
                    <a:pt x="3" y="58"/>
                  </a:cubicBezTo>
                  <a:cubicBezTo>
                    <a:pt x="4" y="58"/>
                    <a:pt x="4" y="57"/>
                    <a:pt x="5" y="57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771" name="Freeform 768">
              <a:extLst>
                <a:ext uri="{FF2B5EF4-FFF2-40B4-BE49-F238E27FC236}">
                  <a16:creationId xmlns:a16="http://schemas.microsoft.com/office/drawing/2014/main" id="{5CA75E21-C660-F145-A564-D14984951BB8}"/>
                </a:ext>
              </a:extLst>
            </p:cNvPr>
            <p:cNvSpPr>
              <a:spLocks/>
            </p:cNvSpPr>
            <p:nvPr/>
          </p:nvSpPr>
          <p:spPr bwMode="auto">
            <a:xfrm>
              <a:off x="3220376" y="3871420"/>
              <a:ext cx="99974" cy="78825"/>
            </a:xfrm>
            <a:custGeom>
              <a:avLst/>
              <a:gdLst>
                <a:gd name="T0" fmla="*/ 8 w 29"/>
                <a:gd name="T1" fmla="*/ 22 h 23"/>
                <a:gd name="T2" fmla="*/ 10 w 29"/>
                <a:gd name="T3" fmla="*/ 21 h 23"/>
                <a:gd name="T4" fmla="*/ 15 w 29"/>
                <a:gd name="T5" fmla="*/ 21 h 23"/>
                <a:gd name="T6" fmla="*/ 23 w 29"/>
                <a:gd name="T7" fmla="*/ 21 h 23"/>
                <a:gd name="T8" fmla="*/ 27 w 29"/>
                <a:gd name="T9" fmla="*/ 22 h 23"/>
                <a:gd name="T10" fmla="*/ 29 w 29"/>
                <a:gd name="T11" fmla="*/ 19 h 23"/>
                <a:gd name="T12" fmla="*/ 25 w 29"/>
                <a:gd name="T13" fmla="*/ 14 h 23"/>
                <a:gd name="T14" fmla="*/ 25 w 29"/>
                <a:gd name="T15" fmla="*/ 10 h 23"/>
                <a:gd name="T16" fmla="*/ 19 w 29"/>
                <a:gd name="T17" fmla="*/ 4 h 23"/>
                <a:gd name="T18" fmla="*/ 9 w 29"/>
                <a:gd name="T19" fmla="*/ 1 h 23"/>
                <a:gd name="T20" fmla="*/ 5 w 29"/>
                <a:gd name="T21" fmla="*/ 1 h 23"/>
                <a:gd name="T22" fmla="*/ 2 w 29"/>
                <a:gd name="T23" fmla="*/ 6 h 23"/>
                <a:gd name="T24" fmla="*/ 1 w 29"/>
                <a:gd name="T25" fmla="*/ 10 h 23"/>
                <a:gd name="T26" fmla="*/ 2 w 29"/>
                <a:gd name="T27" fmla="*/ 12 h 23"/>
                <a:gd name="T28" fmla="*/ 2 w 29"/>
                <a:gd name="T29" fmla="*/ 14 h 23"/>
                <a:gd name="T30" fmla="*/ 4 w 29"/>
                <a:gd name="T31" fmla="*/ 15 h 23"/>
                <a:gd name="T32" fmla="*/ 9 w 29"/>
                <a:gd name="T33" fmla="*/ 15 h 23"/>
                <a:gd name="T34" fmla="*/ 10 w 29"/>
                <a:gd name="T35" fmla="*/ 14 h 23"/>
                <a:gd name="T36" fmla="*/ 17 w 29"/>
                <a:gd name="T37" fmla="*/ 16 h 23"/>
                <a:gd name="T38" fmla="*/ 11 w 29"/>
                <a:gd name="T39" fmla="*/ 17 h 23"/>
                <a:gd name="T40" fmla="*/ 6 w 29"/>
                <a:gd name="T41" fmla="*/ 18 h 23"/>
                <a:gd name="T42" fmla="*/ 3 w 29"/>
                <a:gd name="T43" fmla="*/ 21 h 23"/>
                <a:gd name="T44" fmla="*/ 5 w 29"/>
                <a:gd name="T45" fmla="*/ 21 h 23"/>
                <a:gd name="T46" fmla="*/ 8 w 29"/>
                <a:gd name="T47" fmla="*/ 2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9" h="23">
                  <a:moveTo>
                    <a:pt x="8" y="22"/>
                  </a:moveTo>
                  <a:cubicBezTo>
                    <a:pt x="9" y="22"/>
                    <a:pt x="9" y="21"/>
                    <a:pt x="10" y="21"/>
                  </a:cubicBezTo>
                  <a:cubicBezTo>
                    <a:pt x="12" y="21"/>
                    <a:pt x="13" y="21"/>
                    <a:pt x="15" y="21"/>
                  </a:cubicBezTo>
                  <a:cubicBezTo>
                    <a:pt x="17" y="21"/>
                    <a:pt x="20" y="20"/>
                    <a:pt x="23" y="21"/>
                  </a:cubicBezTo>
                  <a:cubicBezTo>
                    <a:pt x="24" y="22"/>
                    <a:pt x="25" y="23"/>
                    <a:pt x="27" y="22"/>
                  </a:cubicBezTo>
                  <a:cubicBezTo>
                    <a:pt x="29" y="22"/>
                    <a:pt x="29" y="21"/>
                    <a:pt x="29" y="19"/>
                  </a:cubicBezTo>
                  <a:cubicBezTo>
                    <a:pt x="29" y="17"/>
                    <a:pt x="25" y="16"/>
                    <a:pt x="25" y="14"/>
                  </a:cubicBezTo>
                  <a:cubicBezTo>
                    <a:pt x="25" y="14"/>
                    <a:pt x="25" y="10"/>
                    <a:pt x="25" y="10"/>
                  </a:cubicBezTo>
                  <a:cubicBezTo>
                    <a:pt x="24" y="10"/>
                    <a:pt x="20" y="5"/>
                    <a:pt x="19" y="4"/>
                  </a:cubicBezTo>
                  <a:cubicBezTo>
                    <a:pt x="16" y="1"/>
                    <a:pt x="13" y="0"/>
                    <a:pt x="9" y="1"/>
                  </a:cubicBezTo>
                  <a:cubicBezTo>
                    <a:pt x="8" y="1"/>
                    <a:pt x="5" y="0"/>
                    <a:pt x="5" y="1"/>
                  </a:cubicBezTo>
                  <a:cubicBezTo>
                    <a:pt x="4" y="2"/>
                    <a:pt x="2" y="4"/>
                    <a:pt x="2" y="6"/>
                  </a:cubicBezTo>
                  <a:cubicBezTo>
                    <a:pt x="3" y="8"/>
                    <a:pt x="3" y="9"/>
                    <a:pt x="1" y="10"/>
                  </a:cubicBezTo>
                  <a:cubicBezTo>
                    <a:pt x="0" y="10"/>
                    <a:pt x="3" y="12"/>
                    <a:pt x="2" y="12"/>
                  </a:cubicBezTo>
                  <a:cubicBezTo>
                    <a:pt x="4" y="13"/>
                    <a:pt x="2" y="13"/>
                    <a:pt x="2" y="14"/>
                  </a:cubicBezTo>
                  <a:cubicBezTo>
                    <a:pt x="2" y="14"/>
                    <a:pt x="3" y="15"/>
                    <a:pt x="4" y="15"/>
                  </a:cubicBezTo>
                  <a:cubicBezTo>
                    <a:pt x="4" y="16"/>
                    <a:pt x="8" y="15"/>
                    <a:pt x="9" y="15"/>
                  </a:cubicBezTo>
                  <a:cubicBezTo>
                    <a:pt x="10" y="15"/>
                    <a:pt x="10" y="14"/>
                    <a:pt x="10" y="14"/>
                  </a:cubicBezTo>
                  <a:cubicBezTo>
                    <a:pt x="11" y="14"/>
                    <a:pt x="17" y="17"/>
                    <a:pt x="17" y="16"/>
                  </a:cubicBezTo>
                  <a:cubicBezTo>
                    <a:pt x="16" y="18"/>
                    <a:pt x="12" y="17"/>
                    <a:pt x="11" y="17"/>
                  </a:cubicBezTo>
                  <a:cubicBezTo>
                    <a:pt x="9" y="16"/>
                    <a:pt x="8" y="18"/>
                    <a:pt x="6" y="18"/>
                  </a:cubicBezTo>
                  <a:cubicBezTo>
                    <a:pt x="3" y="18"/>
                    <a:pt x="1" y="18"/>
                    <a:pt x="3" y="21"/>
                  </a:cubicBezTo>
                  <a:cubicBezTo>
                    <a:pt x="3" y="22"/>
                    <a:pt x="4" y="21"/>
                    <a:pt x="5" y="21"/>
                  </a:cubicBezTo>
                  <a:cubicBezTo>
                    <a:pt x="6" y="21"/>
                    <a:pt x="7" y="22"/>
                    <a:pt x="8" y="22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772" name="Freeform 769">
              <a:extLst>
                <a:ext uri="{FF2B5EF4-FFF2-40B4-BE49-F238E27FC236}">
                  <a16:creationId xmlns:a16="http://schemas.microsoft.com/office/drawing/2014/main" id="{F5B9DB20-B5C5-144A-8285-6BE0ECBB668F}"/>
                </a:ext>
              </a:extLst>
            </p:cNvPr>
            <p:cNvSpPr>
              <a:spLocks/>
            </p:cNvSpPr>
            <p:nvPr/>
          </p:nvSpPr>
          <p:spPr bwMode="auto">
            <a:xfrm>
              <a:off x="3307413" y="3716126"/>
              <a:ext cx="289336" cy="269413"/>
            </a:xfrm>
            <a:custGeom>
              <a:avLst/>
              <a:gdLst>
                <a:gd name="T0" fmla="*/ 27 w 84"/>
                <a:gd name="T1" fmla="*/ 1 h 78"/>
                <a:gd name="T2" fmla="*/ 33 w 84"/>
                <a:gd name="T3" fmla="*/ 45 h 78"/>
                <a:gd name="T4" fmla="*/ 32 w 84"/>
                <a:gd name="T5" fmla="*/ 50 h 78"/>
                <a:gd name="T6" fmla="*/ 19 w 84"/>
                <a:gd name="T7" fmla="*/ 50 h 78"/>
                <a:gd name="T8" fmla="*/ 15 w 84"/>
                <a:gd name="T9" fmla="*/ 50 h 78"/>
                <a:gd name="T10" fmla="*/ 12 w 84"/>
                <a:gd name="T11" fmla="*/ 51 h 78"/>
                <a:gd name="T12" fmla="*/ 8 w 84"/>
                <a:gd name="T13" fmla="*/ 51 h 78"/>
                <a:gd name="T14" fmla="*/ 6 w 84"/>
                <a:gd name="T15" fmla="*/ 52 h 78"/>
                <a:gd name="T16" fmla="*/ 3 w 84"/>
                <a:gd name="T17" fmla="*/ 50 h 78"/>
                <a:gd name="T18" fmla="*/ 0 w 84"/>
                <a:gd name="T19" fmla="*/ 55 h 78"/>
                <a:gd name="T20" fmla="*/ 0 w 84"/>
                <a:gd name="T21" fmla="*/ 59 h 78"/>
                <a:gd name="T22" fmla="*/ 3 w 84"/>
                <a:gd name="T23" fmla="*/ 63 h 78"/>
                <a:gd name="T24" fmla="*/ 4 w 84"/>
                <a:gd name="T25" fmla="*/ 67 h 78"/>
                <a:gd name="T26" fmla="*/ 7 w 84"/>
                <a:gd name="T27" fmla="*/ 68 h 78"/>
                <a:gd name="T28" fmla="*/ 11 w 84"/>
                <a:gd name="T29" fmla="*/ 68 h 78"/>
                <a:gd name="T30" fmla="*/ 15 w 84"/>
                <a:gd name="T31" fmla="*/ 66 h 78"/>
                <a:gd name="T32" fmla="*/ 20 w 84"/>
                <a:gd name="T33" fmla="*/ 75 h 78"/>
                <a:gd name="T34" fmla="*/ 20 w 84"/>
                <a:gd name="T35" fmla="*/ 77 h 78"/>
                <a:gd name="T36" fmla="*/ 23 w 84"/>
                <a:gd name="T37" fmla="*/ 77 h 78"/>
                <a:gd name="T38" fmla="*/ 27 w 84"/>
                <a:gd name="T39" fmla="*/ 77 h 78"/>
                <a:gd name="T40" fmla="*/ 30 w 84"/>
                <a:gd name="T41" fmla="*/ 77 h 78"/>
                <a:gd name="T42" fmla="*/ 35 w 84"/>
                <a:gd name="T43" fmla="*/ 71 h 78"/>
                <a:gd name="T44" fmla="*/ 35 w 84"/>
                <a:gd name="T45" fmla="*/ 69 h 78"/>
                <a:gd name="T46" fmla="*/ 39 w 84"/>
                <a:gd name="T47" fmla="*/ 67 h 78"/>
                <a:gd name="T48" fmla="*/ 40 w 84"/>
                <a:gd name="T49" fmla="*/ 63 h 78"/>
                <a:gd name="T50" fmla="*/ 42 w 84"/>
                <a:gd name="T51" fmla="*/ 62 h 78"/>
                <a:gd name="T52" fmla="*/ 49 w 84"/>
                <a:gd name="T53" fmla="*/ 57 h 78"/>
                <a:gd name="T54" fmla="*/ 51 w 84"/>
                <a:gd name="T55" fmla="*/ 57 h 78"/>
                <a:gd name="T56" fmla="*/ 52 w 84"/>
                <a:gd name="T57" fmla="*/ 56 h 78"/>
                <a:gd name="T58" fmla="*/ 55 w 84"/>
                <a:gd name="T59" fmla="*/ 54 h 78"/>
                <a:gd name="T60" fmla="*/ 65 w 84"/>
                <a:gd name="T61" fmla="*/ 53 h 78"/>
                <a:gd name="T62" fmla="*/ 70 w 84"/>
                <a:gd name="T63" fmla="*/ 52 h 78"/>
                <a:gd name="T64" fmla="*/ 78 w 84"/>
                <a:gd name="T65" fmla="*/ 51 h 78"/>
                <a:gd name="T66" fmla="*/ 82 w 84"/>
                <a:gd name="T67" fmla="*/ 31 h 78"/>
                <a:gd name="T68" fmla="*/ 77 w 84"/>
                <a:gd name="T69" fmla="*/ 32 h 78"/>
                <a:gd name="T70" fmla="*/ 77 w 84"/>
                <a:gd name="T71" fmla="*/ 28 h 78"/>
                <a:gd name="T72" fmla="*/ 70 w 84"/>
                <a:gd name="T73" fmla="*/ 26 h 78"/>
                <a:gd name="T74" fmla="*/ 66 w 84"/>
                <a:gd name="T75" fmla="*/ 22 h 78"/>
                <a:gd name="T76" fmla="*/ 63 w 84"/>
                <a:gd name="T77" fmla="*/ 20 h 78"/>
                <a:gd name="T78" fmla="*/ 56 w 84"/>
                <a:gd name="T79" fmla="*/ 14 h 78"/>
                <a:gd name="T80" fmla="*/ 39 w 84"/>
                <a:gd name="T81" fmla="*/ 3 h 78"/>
                <a:gd name="T82" fmla="*/ 35 w 84"/>
                <a:gd name="T83" fmla="*/ 1 h 78"/>
                <a:gd name="T84" fmla="*/ 27 w 84"/>
                <a:gd name="T85" fmla="*/ 1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84" h="78">
                  <a:moveTo>
                    <a:pt x="27" y="1"/>
                  </a:moveTo>
                  <a:cubicBezTo>
                    <a:pt x="29" y="16"/>
                    <a:pt x="31" y="31"/>
                    <a:pt x="33" y="45"/>
                  </a:cubicBezTo>
                  <a:cubicBezTo>
                    <a:pt x="33" y="47"/>
                    <a:pt x="35" y="50"/>
                    <a:pt x="32" y="50"/>
                  </a:cubicBezTo>
                  <a:cubicBezTo>
                    <a:pt x="28" y="50"/>
                    <a:pt x="23" y="50"/>
                    <a:pt x="19" y="50"/>
                  </a:cubicBezTo>
                  <a:cubicBezTo>
                    <a:pt x="17" y="50"/>
                    <a:pt x="16" y="50"/>
                    <a:pt x="15" y="50"/>
                  </a:cubicBezTo>
                  <a:cubicBezTo>
                    <a:pt x="14" y="50"/>
                    <a:pt x="13" y="51"/>
                    <a:pt x="12" y="51"/>
                  </a:cubicBezTo>
                  <a:cubicBezTo>
                    <a:pt x="11" y="52"/>
                    <a:pt x="10" y="51"/>
                    <a:pt x="8" y="51"/>
                  </a:cubicBezTo>
                  <a:cubicBezTo>
                    <a:pt x="7" y="51"/>
                    <a:pt x="7" y="53"/>
                    <a:pt x="6" y="52"/>
                  </a:cubicBezTo>
                  <a:cubicBezTo>
                    <a:pt x="5" y="52"/>
                    <a:pt x="4" y="50"/>
                    <a:pt x="3" y="50"/>
                  </a:cubicBezTo>
                  <a:cubicBezTo>
                    <a:pt x="2" y="50"/>
                    <a:pt x="2" y="56"/>
                    <a:pt x="0" y="55"/>
                  </a:cubicBezTo>
                  <a:cubicBezTo>
                    <a:pt x="0" y="56"/>
                    <a:pt x="0" y="58"/>
                    <a:pt x="0" y="59"/>
                  </a:cubicBezTo>
                  <a:cubicBezTo>
                    <a:pt x="0" y="61"/>
                    <a:pt x="2" y="61"/>
                    <a:pt x="3" y="63"/>
                  </a:cubicBezTo>
                  <a:cubicBezTo>
                    <a:pt x="4" y="64"/>
                    <a:pt x="3" y="66"/>
                    <a:pt x="4" y="67"/>
                  </a:cubicBezTo>
                  <a:cubicBezTo>
                    <a:pt x="5" y="69"/>
                    <a:pt x="6" y="67"/>
                    <a:pt x="7" y="68"/>
                  </a:cubicBezTo>
                  <a:cubicBezTo>
                    <a:pt x="7" y="69"/>
                    <a:pt x="10" y="68"/>
                    <a:pt x="11" y="68"/>
                  </a:cubicBezTo>
                  <a:cubicBezTo>
                    <a:pt x="12" y="68"/>
                    <a:pt x="14" y="66"/>
                    <a:pt x="15" y="66"/>
                  </a:cubicBezTo>
                  <a:cubicBezTo>
                    <a:pt x="17" y="68"/>
                    <a:pt x="18" y="73"/>
                    <a:pt x="20" y="75"/>
                  </a:cubicBezTo>
                  <a:cubicBezTo>
                    <a:pt x="20" y="75"/>
                    <a:pt x="19" y="77"/>
                    <a:pt x="20" y="77"/>
                  </a:cubicBezTo>
                  <a:cubicBezTo>
                    <a:pt x="21" y="78"/>
                    <a:pt x="22" y="76"/>
                    <a:pt x="23" y="77"/>
                  </a:cubicBezTo>
                  <a:cubicBezTo>
                    <a:pt x="24" y="78"/>
                    <a:pt x="26" y="78"/>
                    <a:pt x="27" y="77"/>
                  </a:cubicBezTo>
                  <a:cubicBezTo>
                    <a:pt x="29" y="75"/>
                    <a:pt x="29" y="77"/>
                    <a:pt x="30" y="77"/>
                  </a:cubicBezTo>
                  <a:cubicBezTo>
                    <a:pt x="33" y="77"/>
                    <a:pt x="35" y="73"/>
                    <a:pt x="35" y="71"/>
                  </a:cubicBezTo>
                  <a:cubicBezTo>
                    <a:pt x="35" y="70"/>
                    <a:pt x="33" y="70"/>
                    <a:pt x="35" y="69"/>
                  </a:cubicBezTo>
                  <a:cubicBezTo>
                    <a:pt x="36" y="68"/>
                    <a:pt x="38" y="69"/>
                    <a:pt x="39" y="67"/>
                  </a:cubicBezTo>
                  <a:cubicBezTo>
                    <a:pt x="39" y="66"/>
                    <a:pt x="40" y="64"/>
                    <a:pt x="40" y="63"/>
                  </a:cubicBezTo>
                  <a:cubicBezTo>
                    <a:pt x="41" y="61"/>
                    <a:pt x="41" y="60"/>
                    <a:pt x="42" y="62"/>
                  </a:cubicBezTo>
                  <a:cubicBezTo>
                    <a:pt x="45" y="64"/>
                    <a:pt x="47" y="56"/>
                    <a:pt x="49" y="57"/>
                  </a:cubicBezTo>
                  <a:cubicBezTo>
                    <a:pt x="50" y="57"/>
                    <a:pt x="50" y="57"/>
                    <a:pt x="51" y="57"/>
                  </a:cubicBezTo>
                  <a:cubicBezTo>
                    <a:pt x="51" y="57"/>
                    <a:pt x="52" y="56"/>
                    <a:pt x="52" y="56"/>
                  </a:cubicBezTo>
                  <a:cubicBezTo>
                    <a:pt x="53" y="55"/>
                    <a:pt x="54" y="55"/>
                    <a:pt x="55" y="54"/>
                  </a:cubicBezTo>
                  <a:cubicBezTo>
                    <a:pt x="58" y="51"/>
                    <a:pt x="61" y="54"/>
                    <a:pt x="65" y="53"/>
                  </a:cubicBezTo>
                  <a:cubicBezTo>
                    <a:pt x="67" y="53"/>
                    <a:pt x="68" y="52"/>
                    <a:pt x="70" y="52"/>
                  </a:cubicBezTo>
                  <a:cubicBezTo>
                    <a:pt x="73" y="52"/>
                    <a:pt x="76" y="52"/>
                    <a:pt x="78" y="51"/>
                  </a:cubicBezTo>
                  <a:cubicBezTo>
                    <a:pt x="84" y="49"/>
                    <a:pt x="82" y="36"/>
                    <a:pt x="82" y="31"/>
                  </a:cubicBezTo>
                  <a:cubicBezTo>
                    <a:pt x="81" y="32"/>
                    <a:pt x="78" y="34"/>
                    <a:pt x="77" y="32"/>
                  </a:cubicBezTo>
                  <a:cubicBezTo>
                    <a:pt x="76" y="31"/>
                    <a:pt x="78" y="29"/>
                    <a:pt x="77" y="28"/>
                  </a:cubicBezTo>
                  <a:cubicBezTo>
                    <a:pt x="76" y="26"/>
                    <a:pt x="72" y="27"/>
                    <a:pt x="70" y="26"/>
                  </a:cubicBezTo>
                  <a:cubicBezTo>
                    <a:pt x="68" y="26"/>
                    <a:pt x="67" y="23"/>
                    <a:pt x="66" y="22"/>
                  </a:cubicBezTo>
                  <a:cubicBezTo>
                    <a:pt x="66" y="21"/>
                    <a:pt x="65" y="20"/>
                    <a:pt x="63" y="20"/>
                  </a:cubicBezTo>
                  <a:cubicBezTo>
                    <a:pt x="61" y="18"/>
                    <a:pt x="58" y="16"/>
                    <a:pt x="56" y="14"/>
                  </a:cubicBezTo>
                  <a:cubicBezTo>
                    <a:pt x="50" y="11"/>
                    <a:pt x="44" y="7"/>
                    <a:pt x="39" y="3"/>
                  </a:cubicBezTo>
                  <a:cubicBezTo>
                    <a:pt x="38" y="3"/>
                    <a:pt x="36" y="1"/>
                    <a:pt x="35" y="1"/>
                  </a:cubicBezTo>
                  <a:cubicBezTo>
                    <a:pt x="33" y="0"/>
                    <a:pt x="30" y="1"/>
                    <a:pt x="27" y="1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773" name="Freeform 770">
              <a:extLst>
                <a:ext uri="{FF2B5EF4-FFF2-40B4-BE49-F238E27FC236}">
                  <a16:creationId xmlns:a16="http://schemas.microsoft.com/office/drawing/2014/main" id="{D0C57AE4-C294-0F40-92FB-5C944F21E1A4}"/>
                </a:ext>
              </a:extLst>
            </p:cNvPr>
            <p:cNvSpPr>
              <a:spLocks/>
            </p:cNvSpPr>
            <p:nvPr/>
          </p:nvSpPr>
          <p:spPr bwMode="auto">
            <a:xfrm>
              <a:off x="3927253" y="3591420"/>
              <a:ext cx="190538" cy="185883"/>
            </a:xfrm>
            <a:custGeom>
              <a:avLst/>
              <a:gdLst>
                <a:gd name="T0" fmla="*/ 45 w 55"/>
                <a:gd name="T1" fmla="*/ 54 h 54"/>
                <a:gd name="T2" fmla="*/ 48 w 55"/>
                <a:gd name="T3" fmla="*/ 51 h 54"/>
                <a:gd name="T4" fmla="*/ 51 w 55"/>
                <a:gd name="T5" fmla="*/ 48 h 54"/>
                <a:gd name="T6" fmla="*/ 54 w 55"/>
                <a:gd name="T7" fmla="*/ 44 h 54"/>
                <a:gd name="T8" fmla="*/ 55 w 55"/>
                <a:gd name="T9" fmla="*/ 42 h 54"/>
                <a:gd name="T10" fmla="*/ 50 w 55"/>
                <a:gd name="T11" fmla="*/ 36 h 54"/>
                <a:gd name="T12" fmla="*/ 45 w 55"/>
                <a:gd name="T13" fmla="*/ 25 h 54"/>
                <a:gd name="T14" fmla="*/ 40 w 55"/>
                <a:gd name="T15" fmla="*/ 16 h 54"/>
                <a:gd name="T16" fmla="*/ 38 w 55"/>
                <a:gd name="T17" fmla="*/ 8 h 54"/>
                <a:gd name="T18" fmla="*/ 47 w 55"/>
                <a:gd name="T19" fmla="*/ 22 h 54"/>
                <a:gd name="T20" fmla="*/ 49 w 55"/>
                <a:gd name="T21" fmla="*/ 19 h 54"/>
                <a:gd name="T22" fmla="*/ 48 w 55"/>
                <a:gd name="T23" fmla="*/ 14 h 54"/>
                <a:gd name="T24" fmla="*/ 47 w 55"/>
                <a:gd name="T25" fmla="*/ 2 h 54"/>
                <a:gd name="T26" fmla="*/ 38 w 55"/>
                <a:gd name="T27" fmla="*/ 2 h 54"/>
                <a:gd name="T28" fmla="*/ 25 w 55"/>
                <a:gd name="T29" fmla="*/ 3 h 54"/>
                <a:gd name="T30" fmla="*/ 16 w 55"/>
                <a:gd name="T31" fmla="*/ 3 h 54"/>
                <a:gd name="T32" fmla="*/ 4 w 55"/>
                <a:gd name="T33" fmla="*/ 1 h 54"/>
                <a:gd name="T34" fmla="*/ 3 w 55"/>
                <a:gd name="T35" fmla="*/ 0 h 54"/>
                <a:gd name="T36" fmla="*/ 1 w 55"/>
                <a:gd name="T37" fmla="*/ 3 h 54"/>
                <a:gd name="T38" fmla="*/ 2 w 55"/>
                <a:gd name="T39" fmla="*/ 7 h 54"/>
                <a:gd name="T40" fmla="*/ 1 w 55"/>
                <a:gd name="T41" fmla="*/ 11 h 54"/>
                <a:gd name="T42" fmla="*/ 2 w 55"/>
                <a:gd name="T43" fmla="*/ 13 h 54"/>
                <a:gd name="T44" fmla="*/ 2 w 55"/>
                <a:gd name="T45" fmla="*/ 25 h 54"/>
                <a:gd name="T46" fmla="*/ 2 w 55"/>
                <a:gd name="T47" fmla="*/ 52 h 54"/>
                <a:gd name="T48" fmla="*/ 34 w 55"/>
                <a:gd name="T49" fmla="*/ 52 h 54"/>
                <a:gd name="T50" fmla="*/ 40 w 55"/>
                <a:gd name="T51" fmla="*/ 52 h 54"/>
                <a:gd name="T52" fmla="*/ 45 w 55"/>
                <a:gd name="T53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55" h="54">
                  <a:moveTo>
                    <a:pt x="45" y="54"/>
                  </a:moveTo>
                  <a:cubicBezTo>
                    <a:pt x="46" y="54"/>
                    <a:pt x="46" y="51"/>
                    <a:pt x="48" y="51"/>
                  </a:cubicBezTo>
                  <a:cubicBezTo>
                    <a:pt x="51" y="51"/>
                    <a:pt x="49" y="49"/>
                    <a:pt x="51" y="48"/>
                  </a:cubicBezTo>
                  <a:cubicBezTo>
                    <a:pt x="54" y="47"/>
                    <a:pt x="54" y="47"/>
                    <a:pt x="54" y="44"/>
                  </a:cubicBezTo>
                  <a:cubicBezTo>
                    <a:pt x="53" y="42"/>
                    <a:pt x="53" y="42"/>
                    <a:pt x="55" y="42"/>
                  </a:cubicBezTo>
                  <a:cubicBezTo>
                    <a:pt x="54" y="42"/>
                    <a:pt x="51" y="37"/>
                    <a:pt x="50" y="36"/>
                  </a:cubicBezTo>
                  <a:cubicBezTo>
                    <a:pt x="49" y="32"/>
                    <a:pt x="47" y="28"/>
                    <a:pt x="45" y="25"/>
                  </a:cubicBezTo>
                  <a:cubicBezTo>
                    <a:pt x="43" y="22"/>
                    <a:pt x="42" y="18"/>
                    <a:pt x="40" y="16"/>
                  </a:cubicBezTo>
                  <a:cubicBezTo>
                    <a:pt x="39" y="15"/>
                    <a:pt x="37" y="9"/>
                    <a:pt x="38" y="8"/>
                  </a:cubicBezTo>
                  <a:cubicBezTo>
                    <a:pt x="38" y="8"/>
                    <a:pt x="46" y="22"/>
                    <a:pt x="47" y="22"/>
                  </a:cubicBezTo>
                  <a:cubicBezTo>
                    <a:pt x="48" y="22"/>
                    <a:pt x="49" y="19"/>
                    <a:pt x="49" y="19"/>
                  </a:cubicBezTo>
                  <a:cubicBezTo>
                    <a:pt x="49" y="17"/>
                    <a:pt x="49" y="15"/>
                    <a:pt x="48" y="14"/>
                  </a:cubicBezTo>
                  <a:cubicBezTo>
                    <a:pt x="48" y="10"/>
                    <a:pt x="47" y="6"/>
                    <a:pt x="47" y="2"/>
                  </a:cubicBezTo>
                  <a:cubicBezTo>
                    <a:pt x="45" y="4"/>
                    <a:pt x="40" y="4"/>
                    <a:pt x="38" y="2"/>
                  </a:cubicBezTo>
                  <a:cubicBezTo>
                    <a:pt x="34" y="0"/>
                    <a:pt x="29" y="1"/>
                    <a:pt x="25" y="3"/>
                  </a:cubicBezTo>
                  <a:cubicBezTo>
                    <a:pt x="22" y="5"/>
                    <a:pt x="19" y="4"/>
                    <a:pt x="16" y="3"/>
                  </a:cubicBezTo>
                  <a:cubicBezTo>
                    <a:pt x="12" y="2"/>
                    <a:pt x="8" y="2"/>
                    <a:pt x="4" y="1"/>
                  </a:cubicBezTo>
                  <a:cubicBezTo>
                    <a:pt x="4" y="1"/>
                    <a:pt x="3" y="0"/>
                    <a:pt x="3" y="0"/>
                  </a:cubicBezTo>
                  <a:cubicBezTo>
                    <a:pt x="2" y="1"/>
                    <a:pt x="2" y="2"/>
                    <a:pt x="1" y="3"/>
                  </a:cubicBezTo>
                  <a:cubicBezTo>
                    <a:pt x="0" y="4"/>
                    <a:pt x="3" y="5"/>
                    <a:pt x="2" y="7"/>
                  </a:cubicBezTo>
                  <a:cubicBezTo>
                    <a:pt x="1" y="8"/>
                    <a:pt x="1" y="9"/>
                    <a:pt x="1" y="11"/>
                  </a:cubicBezTo>
                  <a:cubicBezTo>
                    <a:pt x="2" y="11"/>
                    <a:pt x="2" y="12"/>
                    <a:pt x="2" y="13"/>
                  </a:cubicBezTo>
                  <a:cubicBezTo>
                    <a:pt x="2" y="17"/>
                    <a:pt x="2" y="21"/>
                    <a:pt x="2" y="25"/>
                  </a:cubicBezTo>
                  <a:cubicBezTo>
                    <a:pt x="2" y="28"/>
                    <a:pt x="2" y="52"/>
                    <a:pt x="2" y="52"/>
                  </a:cubicBezTo>
                  <a:cubicBezTo>
                    <a:pt x="13" y="52"/>
                    <a:pt x="23" y="52"/>
                    <a:pt x="34" y="52"/>
                  </a:cubicBezTo>
                  <a:cubicBezTo>
                    <a:pt x="36" y="52"/>
                    <a:pt x="38" y="52"/>
                    <a:pt x="40" y="52"/>
                  </a:cubicBezTo>
                  <a:cubicBezTo>
                    <a:pt x="42" y="52"/>
                    <a:pt x="43" y="54"/>
                    <a:pt x="45" y="54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774" name="Freeform 771">
              <a:extLst>
                <a:ext uri="{FF2B5EF4-FFF2-40B4-BE49-F238E27FC236}">
                  <a16:creationId xmlns:a16="http://schemas.microsoft.com/office/drawing/2014/main" id="{B905A628-D802-7B4C-8535-CE6347644FDE}"/>
                </a:ext>
              </a:extLst>
            </p:cNvPr>
            <p:cNvSpPr>
              <a:spLocks/>
            </p:cNvSpPr>
            <p:nvPr/>
          </p:nvSpPr>
          <p:spPr bwMode="auto">
            <a:xfrm>
              <a:off x="3644972" y="3484362"/>
              <a:ext cx="69395" cy="134118"/>
            </a:xfrm>
            <a:custGeom>
              <a:avLst/>
              <a:gdLst>
                <a:gd name="T0" fmla="*/ 14 w 20"/>
                <a:gd name="T1" fmla="*/ 34 h 39"/>
                <a:gd name="T2" fmla="*/ 17 w 20"/>
                <a:gd name="T3" fmla="*/ 30 h 39"/>
                <a:gd name="T4" fmla="*/ 20 w 20"/>
                <a:gd name="T5" fmla="*/ 27 h 39"/>
                <a:gd name="T6" fmla="*/ 20 w 20"/>
                <a:gd name="T7" fmla="*/ 24 h 39"/>
                <a:gd name="T8" fmla="*/ 19 w 20"/>
                <a:gd name="T9" fmla="*/ 23 h 39"/>
                <a:gd name="T10" fmla="*/ 17 w 20"/>
                <a:gd name="T11" fmla="*/ 20 h 39"/>
                <a:gd name="T12" fmla="*/ 14 w 20"/>
                <a:gd name="T13" fmla="*/ 20 h 39"/>
                <a:gd name="T14" fmla="*/ 16 w 20"/>
                <a:gd name="T15" fmla="*/ 16 h 39"/>
                <a:gd name="T16" fmla="*/ 17 w 20"/>
                <a:gd name="T17" fmla="*/ 10 h 39"/>
                <a:gd name="T18" fmla="*/ 15 w 20"/>
                <a:gd name="T19" fmla="*/ 6 h 39"/>
                <a:gd name="T20" fmla="*/ 18 w 20"/>
                <a:gd name="T21" fmla="*/ 4 h 39"/>
                <a:gd name="T22" fmla="*/ 18 w 20"/>
                <a:gd name="T23" fmla="*/ 1 h 39"/>
                <a:gd name="T24" fmla="*/ 15 w 20"/>
                <a:gd name="T25" fmla="*/ 3 h 39"/>
                <a:gd name="T26" fmla="*/ 14 w 20"/>
                <a:gd name="T27" fmla="*/ 2 h 39"/>
                <a:gd name="T28" fmla="*/ 11 w 20"/>
                <a:gd name="T29" fmla="*/ 0 h 39"/>
                <a:gd name="T30" fmla="*/ 5 w 20"/>
                <a:gd name="T31" fmla="*/ 4 h 39"/>
                <a:gd name="T32" fmla="*/ 2 w 20"/>
                <a:gd name="T33" fmla="*/ 17 h 39"/>
                <a:gd name="T34" fmla="*/ 1 w 20"/>
                <a:gd name="T35" fmla="*/ 21 h 39"/>
                <a:gd name="T36" fmla="*/ 4 w 20"/>
                <a:gd name="T37" fmla="*/ 26 h 39"/>
                <a:gd name="T38" fmla="*/ 8 w 20"/>
                <a:gd name="T39" fmla="*/ 30 h 39"/>
                <a:gd name="T40" fmla="*/ 10 w 20"/>
                <a:gd name="T41" fmla="*/ 39 h 39"/>
                <a:gd name="T42" fmla="*/ 14 w 20"/>
                <a:gd name="T43" fmla="*/ 34 h 39"/>
                <a:gd name="T44" fmla="*/ 14 w 20"/>
                <a:gd name="T45" fmla="*/ 3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0" h="39">
                  <a:moveTo>
                    <a:pt x="14" y="34"/>
                  </a:moveTo>
                  <a:cubicBezTo>
                    <a:pt x="12" y="32"/>
                    <a:pt x="16" y="30"/>
                    <a:pt x="17" y="30"/>
                  </a:cubicBezTo>
                  <a:cubicBezTo>
                    <a:pt x="19" y="29"/>
                    <a:pt x="20" y="28"/>
                    <a:pt x="20" y="27"/>
                  </a:cubicBezTo>
                  <a:cubicBezTo>
                    <a:pt x="20" y="26"/>
                    <a:pt x="20" y="25"/>
                    <a:pt x="20" y="24"/>
                  </a:cubicBezTo>
                  <a:cubicBezTo>
                    <a:pt x="20" y="23"/>
                    <a:pt x="19" y="23"/>
                    <a:pt x="19" y="23"/>
                  </a:cubicBezTo>
                  <a:cubicBezTo>
                    <a:pt x="18" y="22"/>
                    <a:pt x="18" y="21"/>
                    <a:pt x="17" y="20"/>
                  </a:cubicBezTo>
                  <a:cubicBezTo>
                    <a:pt x="16" y="20"/>
                    <a:pt x="15" y="21"/>
                    <a:pt x="14" y="20"/>
                  </a:cubicBezTo>
                  <a:cubicBezTo>
                    <a:pt x="11" y="18"/>
                    <a:pt x="14" y="17"/>
                    <a:pt x="16" y="16"/>
                  </a:cubicBezTo>
                  <a:cubicBezTo>
                    <a:pt x="18" y="15"/>
                    <a:pt x="19" y="12"/>
                    <a:pt x="17" y="10"/>
                  </a:cubicBezTo>
                  <a:cubicBezTo>
                    <a:pt x="17" y="9"/>
                    <a:pt x="14" y="7"/>
                    <a:pt x="15" y="6"/>
                  </a:cubicBezTo>
                  <a:cubicBezTo>
                    <a:pt x="16" y="5"/>
                    <a:pt x="17" y="5"/>
                    <a:pt x="18" y="4"/>
                  </a:cubicBezTo>
                  <a:cubicBezTo>
                    <a:pt x="18" y="4"/>
                    <a:pt x="18" y="1"/>
                    <a:pt x="18" y="1"/>
                  </a:cubicBezTo>
                  <a:cubicBezTo>
                    <a:pt x="17" y="1"/>
                    <a:pt x="16" y="4"/>
                    <a:pt x="15" y="3"/>
                  </a:cubicBezTo>
                  <a:cubicBezTo>
                    <a:pt x="15" y="3"/>
                    <a:pt x="14" y="2"/>
                    <a:pt x="14" y="2"/>
                  </a:cubicBezTo>
                  <a:cubicBezTo>
                    <a:pt x="13" y="1"/>
                    <a:pt x="12" y="0"/>
                    <a:pt x="11" y="0"/>
                  </a:cubicBezTo>
                  <a:cubicBezTo>
                    <a:pt x="9" y="1"/>
                    <a:pt x="6" y="2"/>
                    <a:pt x="5" y="4"/>
                  </a:cubicBezTo>
                  <a:cubicBezTo>
                    <a:pt x="3" y="8"/>
                    <a:pt x="5" y="14"/>
                    <a:pt x="2" y="17"/>
                  </a:cubicBezTo>
                  <a:cubicBezTo>
                    <a:pt x="0" y="19"/>
                    <a:pt x="0" y="19"/>
                    <a:pt x="1" y="21"/>
                  </a:cubicBezTo>
                  <a:cubicBezTo>
                    <a:pt x="1" y="23"/>
                    <a:pt x="4" y="24"/>
                    <a:pt x="4" y="26"/>
                  </a:cubicBezTo>
                  <a:cubicBezTo>
                    <a:pt x="5" y="28"/>
                    <a:pt x="8" y="29"/>
                    <a:pt x="8" y="30"/>
                  </a:cubicBezTo>
                  <a:cubicBezTo>
                    <a:pt x="9" y="33"/>
                    <a:pt x="10" y="37"/>
                    <a:pt x="10" y="39"/>
                  </a:cubicBezTo>
                  <a:cubicBezTo>
                    <a:pt x="12" y="39"/>
                    <a:pt x="16" y="37"/>
                    <a:pt x="14" y="34"/>
                  </a:cubicBezTo>
                  <a:cubicBezTo>
                    <a:pt x="13" y="33"/>
                    <a:pt x="15" y="35"/>
                    <a:pt x="14" y="34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775" name="Freeform 772">
              <a:extLst>
                <a:ext uri="{FF2B5EF4-FFF2-40B4-BE49-F238E27FC236}">
                  <a16:creationId xmlns:a16="http://schemas.microsoft.com/office/drawing/2014/main" id="{2373EFE3-FAD3-554D-9524-0EEE937F66EF}"/>
                </a:ext>
              </a:extLst>
            </p:cNvPr>
            <p:cNvSpPr>
              <a:spLocks/>
            </p:cNvSpPr>
            <p:nvPr/>
          </p:nvSpPr>
          <p:spPr bwMode="auto">
            <a:xfrm>
              <a:off x="3675554" y="3572710"/>
              <a:ext cx="262286" cy="252942"/>
            </a:xfrm>
            <a:custGeom>
              <a:avLst/>
              <a:gdLst>
                <a:gd name="T0" fmla="*/ 21 w 76"/>
                <a:gd name="T1" fmla="*/ 55 h 73"/>
                <a:gd name="T2" fmla="*/ 25 w 76"/>
                <a:gd name="T3" fmla="*/ 57 h 73"/>
                <a:gd name="T4" fmla="*/ 28 w 76"/>
                <a:gd name="T5" fmla="*/ 55 h 73"/>
                <a:gd name="T6" fmla="*/ 33 w 76"/>
                <a:gd name="T7" fmla="*/ 53 h 73"/>
                <a:gd name="T8" fmla="*/ 44 w 76"/>
                <a:gd name="T9" fmla="*/ 59 h 73"/>
                <a:gd name="T10" fmla="*/ 70 w 76"/>
                <a:gd name="T11" fmla="*/ 73 h 73"/>
                <a:gd name="T12" fmla="*/ 71 w 76"/>
                <a:gd name="T13" fmla="*/ 71 h 73"/>
                <a:gd name="T14" fmla="*/ 75 w 76"/>
                <a:gd name="T15" fmla="*/ 71 h 73"/>
                <a:gd name="T16" fmla="*/ 75 w 76"/>
                <a:gd name="T17" fmla="*/ 66 h 73"/>
                <a:gd name="T18" fmla="*/ 75 w 76"/>
                <a:gd name="T19" fmla="*/ 44 h 73"/>
                <a:gd name="T20" fmla="*/ 75 w 76"/>
                <a:gd name="T21" fmla="*/ 24 h 73"/>
                <a:gd name="T22" fmla="*/ 75 w 76"/>
                <a:gd name="T23" fmla="*/ 20 h 73"/>
                <a:gd name="T24" fmla="*/ 74 w 76"/>
                <a:gd name="T25" fmla="*/ 17 h 73"/>
                <a:gd name="T26" fmla="*/ 76 w 76"/>
                <a:gd name="T27" fmla="*/ 14 h 73"/>
                <a:gd name="T28" fmla="*/ 74 w 76"/>
                <a:gd name="T29" fmla="*/ 11 h 73"/>
                <a:gd name="T30" fmla="*/ 76 w 76"/>
                <a:gd name="T31" fmla="*/ 8 h 73"/>
                <a:gd name="T32" fmla="*/ 67 w 76"/>
                <a:gd name="T33" fmla="*/ 5 h 73"/>
                <a:gd name="T34" fmla="*/ 61 w 76"/>
                <a:gd name="T35" fmla="*/ 2 h 73"/>
                <a:gd name="T36" fmla="*/ 51 w 76"/>
                <a:gd name="T37" fmla="*/ 6 h 73"/>
                <a:gd name="T38" fmla="*/ 51 w 76"/>
                <a:gd name="T39" fmla="*/ 9 h 73"/>
                <a:gd name="T40" fmla="*/ 50 w 76"/>
                <a:gd name="T41" fmla="*/ 14 h 73"/>
                <a:gd name="T42" fmla="*/ 41 w 76"/>
                <a:gd name="T43" fmla="*/ 13 h 73"/>
                <a:gd name="T44" fmla="*/ 36 w 76"/>
                <a:gd name="T45" fmla="*/ 12 h 73"/>
                <a:gd name="T46" fmla="*/ 31 w 76"/>
                <a:gd name="T47" fmla="*/ 10 h 73"/>
                <a:gd name="T48" fmla="*/ 29 w 76"/>
                <a:gd name="T49" fmla="*/ 6 h 73"/>
                <a:gd name="T50" fmla="*/ 23 w 76"/>
                <a:gd name="T51" fmla="*/ 3 h 73"/>
                <a:gd name="T52" fmla="*/ 17 w 76"/>
                <a:gd name="T53" fmla="*/ 2 h 73"/>
                <a:gd name="T54" fmla="*/ 11 w 76"/>
                <a:gd name="T55" fmla="*/ 0 h 73"/>
                <a:gd name="T56" fmla="*/ 11 w 76"/>
                <a:gd name="T57" fmla="*/ 4 h 73"/>
                <a:gd name="T58" fmla="*/ 9 w 76"/>
                <a:gd name="T59" fmla="*/ 6 h 73"/>
                <a:gd name="T60" fmla="*/ 5 w 76"/>
                <a:gd name="T61" fmla="*/ 8 h 73"/>
                <a:gd name="T62" fmla="*/ 5 w 76"/>
                <a:gd name="T63" fmla="*/ 14 h 73"/>
                <a:gd name="T64" fmla="*/ 1 w 76"/>
                <a:gd name="T65" fmla="*/ 17 h 73"/>
                <a:gd name="T66" fmla="*/ 3 w 76"/>
                <a:gd name="T67" fmla="*/ 21 h 73"/>
                <a:gd name="T68" fmla="*/ 3 w 76"/>
                <a:gd name="T69" fmla="*/ 26 h 73"/>
                <a:gd name="T70" fmla="*/ 3 w 76"/>
                <a:gd name="T71" fmla="*/ 31 h 73"/>
                <a:gd name="T72" fmla="*/ 3 w 76"/>
                <a:gd name="T73" fmla="*/ 34 h 73"/>
                <a:gd name="T74" fmla="*/ 3 w 76"/>
                <a:gd name="T75" fmla="*/ 37 h 73"/>
                <a:gd name="T76" fmla="*/ 1 w 76"/>
                <a:gd name="T77" fmla="*/ 40 h 73"/>
                <a:gd name="T78" fmla="*/ 4 w 76"/>
                <a:gd name="T79" fmla="*/ 46 h 73"/>
                <a:gd name="T80" fmla="*/ 7 w 76"/>
                <a:gd name="T81" fmla="*/ 48 h 73"/>
                <a:gd name="T82" fmla="*/ 11 w 76"/>
                <a:gd name="T83" fmla="*/ 49 h 73"/>
                <a:gd name="T84" fmla="*/ 14 w 76"/>
                <a:gd name="T85" fmla="*/ 53 h 73"/>
                <a:gd name="T86" fmla="*/ 21 w 76"/>
                <a:gd name="T87" fmla="*/ 55 h 73"/>
                <a:gd name="T88" fmla="*/ 21 w 76"/>
                <a:gd name="T89" fmla="*/ 55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76" h="73">
                  <a:moveTo>
                    <a:pt x="21" y="55"/>
                  </a:moveTo>
                  <a:cubicBezTo>
                    <a:pt x="21" y="56"/>
                    <a:pt x="24" y="58"/>
                    <a:pt x="25" y="57"/>
                  </a:cubicBezTo>
                  <a:cubicBezTo>
                    <a:pt x="26" y="56"/>
                    <a:pt x="27" y="56"/>
                    <a:pt x="28" y="55"/>
                  </a:cubicBezTo>
                  <a:cubicBezTo>
                    <a:pt x="29" y="55"/>
                    <a:pt x="32" y="53"/>
                    <a:pt x="33" y="53"/>
                  </a:cubicBezTo>
                  <a:cubicBezTo>
                    <a:pt x="37" y="55"/>
                    <a:pt x="40" y="57"/>
                    <a:pt x="44" y="59"/>
                  </a:cubicBezTo>
                  <a:cubicBezTo>
                    <a:pt x="53" y="64"/>
                    <a:pt x="61" y="69"/>
                    <a:pt x="70" y="73"/>
                  </a:cubicBezTo>
                  <a:cubicBezTo>
                    <a:pt x="70" y="71"/>
                    <a:pt x="69" y="71"/>
                    <a:pt x="71" y="71"/>
                  </a:cubicBezTo>
                  <a:cubicBezTo>
                    <a:pt x="71" y="71"/>
                    <a:pt x="75" y="71"/>
                    <a:pt x="75" y="71"/>
                  </a:cubicBezTo>
                  <a:cubicBezTo>
                    <a:pt x="75" y="69"/>
                    <a:pt x="75" y="68"/>
                    <a:pt x="75" y="66"/>
                  </a:cubicBezTo>
                  <a:cubicBezTo>
                    <a:pt x="75" y="59"/>
                    <a:pt x="75" y="52"/>
                    <a:pt x="75" y="44"/>
                  </a:cubicBezTo>
                  <a:cubicBezTo>
                    <a:pt x="75" y="37"/>
                    <a:pt x="75" y="30"/>
                    <a:pt x="75" y="24"/>
                  </a:cubicBezTo>
                  <a:cubicBezTo>
                    <a:pt x="75" y="22"/>
                    <a:pt x="75" y="21"/>
                    <a:pt x="75" y="20"/>
                  </a:cubicBezTo>
                  <a:cubicBezTo>
                    <a:pt x="74" y="19"/>
                    <a:pt x="74" y="18"/>
                    <a:pt x="74" y="17"/>
                  </a:cubicBezTo>
                  <a:cubicBezTo>
                    <a:pt x="74" y="16"/>
                    <a:pt x="76" y="15"/>
                    <a:pt x="76" y="14"/>
                  </a:cubicBezTo>
                  <a:cubicBezTo>
                    <a:pt x="76" y="13"/>
                    <a:pt x="74" y="12"/>
                    <a:pt x="74" y="11"/>
                  </a:cubicBezTo>
                  <a:cubicBezTo>
                    <a:pt x="74" y="10"/>
                    <a:pt x="75" y="9"/>
                    <a:pt x="76" y="8"/>
                  </a:cubicBezTo>
                  <a:cubicBezTo>
                    <a:pt x="73" y="6"/>
                    <a:pt x="70" y="7"/>
                    <a:pt x="67" y="5"/>
                  </a:cubicBezTo>
                  <a:cubicBezTo>
                    <a:pt x="65" y="4"/>
                    <a:pt x="64" y="2"/>
                    <a:pt x="61" y="2"/>
                  </a:cubicBezTo>
                  <a:cubicBezTo>
                    <a:pt x="57" y="2"/>
                    <a:pt x="53" y="3"/>
                    <a:pt x="51" y="6"/>
                  </a:cubicBezTo>
                  <a:cubicBezTo>
                    <a:pt x="50" y="7"/>
                    <a:pt x="50" y="8"/>
                    <a:pt x="51" y="9"/>
                  </a:cubicBezTo>
                  <a:cubicBezTo>
                    <a:pt x="52" y="11"/>
                    <a:pt x="51" y="12"/>
                    <a:pt x="50" y="14"/>
                  </a:cubicBezTo>
                  <a:cubicBezTo>
                    <a:pt x="48" y="17"/>
                    <a:pt x="44" y="15"/>
                    <a:pt x="41" y="13"/>
                  </a:cubicBezTo>
                  <a:cubicBezTo>
                    <a:pt x="39" y="13"/>
                    <a:pt x="38" y="12"/>
                    <a:pt x="36" y="12"/>
                  </a:cubicBezTo>
                  <a:cubicBezTo>
                    <a:pt x="34" y="11"/>
                    <a:pt x="32" y="12"/>
                    <a:pt x="31" y="10"/>
                  </a:cubicBezTo>
                  <a:cubicBezTo>
                    <a:pt x="30" y="9"/>
                    <a:pt x="30" y="7"/>
                    <a:pt x="29" y="6"/>
                  </a:cubicBezTo>
                  <a:cubicBezTo>
                    <a:pt x="28" y="4"/>
                    <a:pt x="25" y="4"/>
                    <a:pt x="23" y="3"/>
                  </a:cubicBezTo>
                  <a:cubicBezTo>
                    <a:pt x="21" y="2"/>
                    <a:pt x="19" y="2"/>
                    <a:pt x="17" y="2"/>
                  </a:cubicBezTo>
                  <a:cubicBezTo>
                    <a:pt x="15" y="2"/>
                    <a:pt x="14" y="1"/>
                    <a:pt x="11" y="0"/>
                  </a:cubicBezTo>
                  <a:cubicBezTo>
                    <a:pt x="11" y="1"/>
                    <a:pt x="11" y="2"/>
                    <a:pt x="11" y="4"/>
                  </a:cubicBezTo>
                  <a:cubicBezTo>
                    <a:pt x="11" y="5"/>
                    <a:pt x="11" y="4"/>
                    <a:pt x="9" y="6"/>
                  </a:cubicBezTo>
                  <a:cubicBezTo>
                    <a:pt x="8" y="7"/>
                    <a:pt x="7" y="7"/>
                    <a:pt x="5" y="8"/>
                  </a:cubicBezTo>
                  <a:cubicBezTo>
                    <a:pt x="3" y="10"/>
                    <a:pt x="6" y="12"/>
                    <a:pt x="5" y="14"/>
                  </a:cubicBezTo>
                  <a:cubicBezTo>
                    <a:pt x="4" y="16"/>
                    <a:pt x="1" y="16"/>
                    <a:pt x="1" y="17"/>
                  </a:cubicBezTo>
                  <a:cubicBezTo>
                    <a:pt x="1" y="19"/>
                    <a:pt x="2" y="20"/>
                    <a:pt x="3" y="21"/>
                  </a:cubicBezTo>
                  <a:cubicBezTo>
                    <a:pt x="3" y="23"/>
                    <a:pt x="3" y="25"/>
                    <a:pt x="3" y="26"/>
                  </a:cubicBezTo>
                  <a:cubicBezTo>
                    <a:pt x="3" y="28"/>
                    <a:pt x="4" y="29"/>
                    <a:pt x="3" y="31"/>
                  </a:cubicBezTo>
                  <a:cubicBezTo>
                    <a:pt x="3" y="32"/>
                    <a:pt x="3" y="33"/>
                    <a:pt x="3" y="34"/>
                  </a:cubicBezTo>
                  <a:cubicBezTo>
                    <a:pt x="3" y="35"/>
                    <a:pt x="4" y="36"/>
                    <a:pt x="3" y="37"/>
                  </a:cubicBezTo>
                  <a:cubicBezTo>
                    <a:pt x="3" y="38"/>
                    <a:pt x="0" y="38"/>
                    <a:pt x="1" y="40"/>
                  </a:cubicBezTo>
                  <a:cubicBezTo>
                    <a:pt x="3" y="42"/>
                    <a:pt x="4" y="43"/>
                    <a:pt x="4" y="46"/>
                  </a:cubicBezTo>
                  <a:cubicBezTo>
                    <a:pt x="4" y="48"/>
                    <a:pt x="6" y="47"/>
                    <a:pt x="7" y="48"/>
                  </a:cubicBezTo>
                  <a:cubicBezTo>
                    <a:pt x="9" y="48"/>
                    <a:pt x="10" y="48"/>
                    <a:pt x="11" y="49"/>
                  </a:cubicBezTo>
                  <a:cubicBezTo>
                    <a:pt x="12" y="50"/>
                    <a:pt x="13" y="52"/>
                    <a:pt x="14" y="53"/>
                  </a:cubicBezTo>
                  <a:cubicBezTo>
                    <a:pt x="16" y="54"/>
                    <a:pt x="19" y="53"/>
                    <a:pt x="21" y="55"/>
                  </a:cubicBezTo>
                  <a:cubicBezTo>
                    <a:pt x="22" y="56"/>
                    <a:pt x="20" y="54"/>
                    <a:pt x="21" y="55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776" name="Freeform 773">
              <a:extLst>
                <a:ext uri="{FF2B5EF4-FFF2-40B4-BE49-F238E27FC236}">
                  <a16:creationId xmlns:a16="http://schemas.microsoft.com/office/drawing/2014/main" id="{B49F63CF-956E-B744-B65F-82EEDECF360E}"/>
                </a:ext>
              </a:extLst>
            </p:cNvPr>
            <p:cNvSpPr>
              <a:spLocks/>
            </p:cNvSpPr>
            <p:nvPr/>
          </p:nvSpPr>
          <p:spPr bwMode="auto">
            <a:xfrm>
              <a:off x="3223905" y="3670245"/>
              <a:ext cx="144669" cy="117648"/>
            </a:xfrm>
            <a:custGeom>
              <a:avLst/>
              <a:gdLst>
                <a:gd name="T0" fmla="*/ 19 w 42"/>
                <a:gd name="T1" fmla="*/ 34 h 34"/>
                <a:gd name="T2" fmla="*/ 20 w 42"/>
                <a:gd name="T3" fmla="*/ 25 h 34"/>
                <a:gd name="T4" fmla="*/ 24 w 42"/>
                <a:gd name="T5" fmla="*/ 22 h 34"/>
                <a:gd name="T6" fmla="*/ 25 w 42"/>
                <a:gd name="T7" fmla="*/ 20 h 34"/>
                <a:gd name="T8" fmla="*/ 25 w 42"/>
                <a:gd name="T9" fmla="*/ 9 h 34"/>
                <a:gd name="T10" fmla="*/ 32 w 42"/>
                <a:gd name="T11" fmla="*/ 9 h 34"/>
                <a:gd name="T12" fmla="*/ 41 w 42"/>
                <a:gd name="T13" fmla="*/ 9 h 34"/>
                <a:gd name="T14" fmla="*/ 42 w 42"/>
                <a:gd name="T15" fmla="*/ 2 h 34"/>
                <a:gd name="T16" fmla="*/ 40 w 42"/>
                <a:gd name="T17" fmla="*/ 0 h 34"/>
                <a:gd name="T18" fmla="*/ 20 w 42"/>
                <a:gd name="T19" fmla="*/ 0 h 34"/>
                <a:gd name="T20" fmla="*/ 15 w 42"/>
                <a:gd name="T21" fmla="*/ 6 h 34"/>
                <a:gd name="T22" fmla="*/ 10 w 42"/>
                <a:gd name="T23" fmla="*/ 17 h 34"/>
                <a:gd name="T24" fmla="*/ 8 w 42"/>
                <a:gd name="T25" fmla="*/ 18 h 34"/>
                <a:gd name="T26" fmla="*/ 4 w 42"/>
                <a:gd name="T27" fmla="*/ 25 h 34"/>
                <a:gd name="T28" fmla="*/ 0 w 42"/>
                <a:gd name="T29" fmla="*/ 34 h 34"/>
                <a:gd name="T30" fmla="*/ 19 w 42"/>
                <a:gd name="T31" fmla="*/ 34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2" h="34">
                  <a:moveTo>
                    <a:pt x="19" y="34"/>
                  </a:moveTo>
                  <a:cubicBezTo>
                    <a:pt x="19" y="31"/>
                    <a:pt x="18" y="26"/>
                    <a:pt x="20" y="25"/>
                  </a:cubicBezTo>
                  <a:cubicBezTo>
                    <a:pt x="21" y="24"/>
                    <a:pt x="23" y="23"/>
                    <a:pt x="24" y="22"/>
                  </a:cubicBezTo>
                  <a:cubicBezTo>
                    <a:pt x="25" y="22"/>
                    <a:pt x="25" y="20"/>
                    <a:pt x="25" y="20"/>
                  </a:cubicBezTo>
                  <a:cubicBezTo>
                    <a:pt x="25" y="16"/>
                    <a:pt x="25" y="13"/>
                    <a:pt x="25" y="9"/>
                  </a:cubicBezTo>
                  <a:cubicBezTo>
                    <a:pt x="25" y="9"/>
                    <a:pt x="31" y="9"/>
                    <a:pt x="32" y="9"/>
                  </a:cubicBezTo>
                  <a:cubicBezTo>
                    <a:pt x="35" y="9"/>
                    <a:pt x="38" y="9"/>
                    <a:pt x="41" y="9"/>
                  </a:cubicBezTo>
                  <a:cubicBezTo>
                    <a:pt x="42" y="9"/>
                    <a:pt x="42" y="3"/>
                    <a:pt x="42" y="2"/>
                  </a:cubicBezTo>
                  <a:cubicBezTo>
                    <a:pt x="42" y="0"/>
                    <a:pt x="42" y="0"/>
                    <a:pt x="40" y="0"/>
                  </a:cubicBezTo>
                  <a:cubicBezTo>
                    <a:pt x="33" y="0"/>
                    <a:pt x="27" y="0"/>
                    <a:pt x="20" y="0"/>
                  </a:cubicBezTo>
                  <a:cubicBezTo>
                    <a:pt x="18" y="2"/>
                    <a:pt x="17" y="4"/>
                    <a:pt x="15" y="6"/>
                  </a:cubicBezTo>
                  <a:cubicBezTo>
                    <a:pt x="11" y="9"/>
                    <a:pt x="11" y="12"/>
                    <a:pt x="10" y="17"/>
                  </a:cubicBezTo>
                  <a:cubicBezTo>
                    <a:pt x="10" y="17"/>
                    <a:pt x="9" y="18"/>
                    <a:pt x="8" y="18"/>
                  </a:cubicBezTo>
                  <a:cubicBezTo>
                    <a:pt x="6" y="20"/>
                    <a:pt x="5" y="22"/>
                    <a:pt x="4" y="25"/>
                  </a:cubicBezTo>
                  <a:cubicBezTo>
                    <a:pt x="2" y="28"/>
                    <a:pt x="0" y="30"/>
                    <a:pt x="0" y="34"/>
                  </a:cubicBezTo>
                  <a:cubicBezTo>
                    <a:pt x="6" y="34"/>
                    <a:pt x="13" y="34"/>
                    <a:pt x="19" y="34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777" name="Freeform 774">
              <a:extLst>
                <a:ext uri="{FF2B5EF4-FFF2-40B4-BE49-F238E27FC236}">
                  <a16:creationId xmlns:a16="http://schemas.microsoft.com/office/drawing/2014/main" id="{6703C993-E5F3-AA4B-BB4A-863C8601656A}"/>
                </a:ext>
              </a:extLst>
            </p:cNvPr>
            <p:cNvSpPr>
              <a:spLocks/>
            </p:cNvSpPr>
            <p:nvPr/>
          </p:nvSpPr>
          <p:spPr bwMode="auto">
            <a:xfrm>
              <a:off x="3293299" y="3504361"/>
              <a:ext cx="207005" cy="165883"/>
            </a:xfrm>
            <a:custGeom>
              <a:avLst/>
              <a:gdLst>
                <a:gd name="T0" fmla="*/ 22 w 60"/>
                <a:gd name="T1" fmla="*/ 48 h 48"/>
                <a:gd name="T2" fmla="*/ 23 w 60"/>
                <a:gd name="T3" fmla="*/ 41 h 48"/>
                <a:gd name="T4" fmla="*/ 29 w 60"/>
                <a:gd name="T5" fmla="*/ 37 h 48"/>
                <a:gd name="T6" fmla="*/ 33 w 60"/>
                <a:gd name="T7" fmla="*/ 37 h 48"/>
                <a:gd name="T8" fmla="*/ 38 w 60"/>
                <a:gd name="T9" fmla="*/ 35 h 48"/>
                <a:gd name="T10" fmla="*/ 40 w 60"/>
                <a:gd name="T11" fmla="*/ 32 h 48"/>
                <a:gd name="T12" fmla="*/ 45 w 60"/>
                <a:gd name="T13" fmla="*/ 31 h 48"/>
                <a:gd name="T14" fmla="*/ 46 w 60"/>
                <a:gd name="T15" fmla="*/ 28 h 48"/>
                <a:gd name="T16" fmla="*/ 50 w 60"/>
                <a:gd name="T17" fmla="*/ 25 h 48"/>
                <a:gd name="T18" fmla="*/ 53 w 60"/>
                <a:gd name="T19" fmla="*/ 23 h 48"/>
                <a:gd name="T20" fmla="*/ 58 w 60"/>
                <a:gd name="T21" fmla="*/ 24 h 48"/>
                <a:gd name="T22" fmla="*/ 56 w 60"/>
                <a:gd name="T23" fmla="*/ 16 h 48"/>
                <a:gd name="T24" fmla="*/ 56 w 60"/>
                <a:gd name="T25" fmla="*/ 10 h 48"/>
                <a:gd name="T26" fmla="*/ 55 w 60"/>
                <a:gd name="T27" fmla="*/ 7 h 48"/>
                <a:gd name="T28" fmla="*/ 51 w 60"/>
                <a:gd name="T29" fmla="*/ 6 h 48"/>
                <a:gd name="T30" fmla="*/ 47 w 60"/>
                <a:gd name="T31" fmla="*/ 6 h 48"/>
                <a:gd name="T32" fmla="*/ 42 w 60"/>
                <a:gd name="T33" fmla="*/ 6 h 48"/>
                <a:gd name="T34" fmla="*/ 35 w 60"/>
                <a:gd name="T35" fmla="*/ 4 h 48"/>
                <a:gd name="T36" fmla="*/ 30 w 60"/>
                <a:gd name="T37" fmla="*/ 13 h 48"/>
                <a:gd name="T38" fmla="*/ 20 w 60"/>
                <a:gd name="T39" fmla="*/ 19 h 48"/>
                <a:gd name="T40" fmla="*/ 16 w 60"/>
                <a:gd name="T41" fmla="*/ 27 h 48"/>
                <a:gd name="T42" fmla="*/ 16 w 60"/>
                <a:gd name="T43" fmla="*/ 35 h 48"/>
                <a:gd name="T44" fmla="*/ 14 w 60"/>
                <a:gd name="T45" fmla="*/ 39 h 48"/>
                <a:gd name="T46" fmla="*/ 9 w 60"/>
                <a:gd name="T47" fmla="*/ 42 h 48"/>
                <a:gd name="T48" fmla="*/ 5 w 60"/>
                <a:gd name="T49" fmla="*/ 45 h 48"/>
                <a:gd name="T50" fmla="*/ 0 w 60"/>
                <a:gd name="T51" fmla="*/ 48 h 48"/>
                <a:gd name="T52" fmla="*/ 22 w 60"/>
                <a:gd name="T53" fmla="*/ 48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60" h="48">
                  <a:moveTo>
                    <a:pt x="22" y="48"/>
                  </a:moveTo>
                  <a:cubicBezTo>
                    <a:pt x="22" y="45"/>
                    <a:pt x="21" y="43"/>
                    <a:pt x="23" y="41"/>
                  </a:cubicBezTo>
                  <a:cubicBezTo>
                    <a:pt x="25" y="40"/>
                    <a:pt x="28" y="39"/>
                    <a:pt x="29" y="37"/>
                  </a:cubicBezTo>
                  <a:cubicBezTo>
                    <a:pt x="30" y="37"/>
                    <a:pt x="32" y="37"/>
                    <a:pt x="33" y="37"/>
                  </a:cubicBezTo>
                  <a:cubicBezTo>
                    <a:pt x="34" y="36"/>
                    <a:pt x="36" y="36"/>
                    <a:pt x="38" y="35"/>
                  </a:cubicBezTo>
                  <a:cubicBezTo>
                    <a:pt x="39" y="34"/>
                    <a:pt x="39" y="33"/>
                    <a:pt x="40" y="32"/>
                  </a:cubicBezTo>
                  <a:cubicBezTo>
                    <a:pt x="41" y="31"/>
                    <a:pt x="44" y="32"/>
                    <a:pt x="45" y="31"/>
                  </a:cubicBezTo>
                  <a:cubicBezTo>
                    <a:pt x="46" y="30"/>
                    <a:pt x="46" y="29"/>
                    <a:pt x="46" y="28"/>
                  </a:cubicBezTo>
                  <a:cubicBezTo>
                    <a:pt x="46" y="26"/>
                    <a:pt x="49" y="26"/>
                    <a:pt x="50" y="25"/>
                  </a:cubicBezTo>
                  <a:cubicBezTo>
                    <a:pt x="51" y="24"/>
                    <a:pt x="51" y="23"/>
                    <a:pt x="53" y="23"/>
                  </a:cubicBezTo>
                  <a:cubicBezTo>
                    <a:pt x="54" y="23"/>
                    <a:pt x="57" y="24"/>
                    <a:pt x="58" y="24"/>
                  </a:cubicBezTo>
                  <a:cubicBezTo>
                    <a:pt x="60" y="23"/>
                    <a:pt x="56" y="17"/>
                    <a:pt x="56" y="16"/>
                  </a:cubicBezTo>
                  <a:cubicBezTo>
                    <a:pt x="56" y="14"/>
                    <a:pt x="56" y="12"/>
                    <a:pt x="56" y="10"/>
                  </a:cubicBezTo>
                  <a:cubicBezTo>
                    <a:pt x="55" y="9"/>
                    <a:pt x="55" y="8"/>
                    <a:pt x="55" y="7"/>
                  </a:cubicBezTo>
                  <a:cubicBezTo>
                    <a:pt x="53" y="7"/>
                    <a:pt x="52" y="6"/>
                    <a:pt x="51" y="6"/>
                  </a:cubicBezTo>
                  <a:cubicBezTo>
                    <a:pt x="50" y="5"/>
                    <a:pt x="48" y="6"/>
                    <a:pt x="47" y="6"/>
                  </a:cubicBezTo>
                  <a:cubicBezTo>
                    <a:pt x="46" y="5"/>
                    <a:pt x="44" y="6"/>
                    <a:pt x="42" y="6"/>
                  </a:cubicBezTo>
                  <a:cubicBezTo>
                    <a:pt x="40" y="6"/>
                    <a:pt x="36" y="0"/>
                    <a:pt x="35" y="4"/>
                  </a:cubicBezTo>
                  <a:cubicBezTo>
                    <a:pt x="34" y="7"/>
                    <a:pt x="33" y="10"/>
                    <a:pt x="30" y="13"/>
                  </a:cubicBezTo>
                  <a:cubicBezTo>
                    <a:pt x="27" y="16"/>
                    <a:pt x="23" y="16"/>
                    <a:pt x="20" y="19"/>
                  </a:cubicBezTo>
                  <a:cubicBezTo>
                    <a:pt x="18" y="21"/>
                    <a:pt x="17" y="24"/>
                    <a:pt x="16" y="27"/>
                  </a:cubicBezTo>
                  <a:cubicBezTo>
                    <a:pt x="16" y="29"/>
                    <a:pt x="17" y="32"/>
                    <a:pt x="16" y="35"/>
                  </a:cubicBezTo>
                  <a:cubicBezTo>
                    <a:pt x="15" y="36"/>
                    <a:pt x="14" y="38"/>
                    <a:pt x="14" y="39"/>
                  </a:cubicBezTo>
                  <a:cubicBezTo>
                    <a:pt x="13" y="41"/>
                    <a:pt x="11" y="41"/>
                    <a:pt x="9" y="42"/>
                  </a:cubicBezTo>
                  <a:cubicBezTo>
                    <a:pt x="8" y="43"/>
                    <a:pt x="7" y="44"/>
                    <a:pt x="5" y="45"/>
                  </a:cubicBezTo>
                  <a:cubicBezTo>
                    <a:pt x="4" y="46"/>
                    <a:pt x="2" y="46"/>
                    <a:pt x="0" y="48"/>
                  </a:cubicBezTo>
                  <a:lnTo>
                    <a:pt x="22" y="48"/>
                  </a:ln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778" name="Freeform 775">
              <a:extLst>
                <a:ext uri="{FF2B5EF4-FFF2-40B4-BE49-F238E27FC236}">
                  <a16:creationId xmlns:a16="http://schemas.microsoft.com/office/drawing/2014/main" id="{CA553EE5-BBA5-6F4A-A90E-ABB293F11029}"/>
                </a:ext>
              </a:extLst>
            </p:cNvPr>
            <p:cNvSpPr>
              <a:spLocks/>
            </p:cNvSpPr>
            <p:nvPr/>
          </p:nvSpPr>
          <p:spPr bwMode="auto">
            <a:xfrm>
              <a:off x="3366222" y="3487891"/>
              <a:ext cx="357554" cy="341177"/>
            </a:xfrm>
            <a:custGeom>
              <a:avLst/>
              <a:gdLst>
                <a:gd name="T0" fmla="*/ 35 w 104"/>
                <a:gd name="T1" fmla="*/ 22 h 99"/>
                <a:gd name="T2" fmla="*/ 36 w 104"/>
                <a:gd name="T3" fmla="*/ 29 h 99"/>
                <a:gd name="T4" fmla="*/ 31 w 104"/>
                <a:gd name="T5" fmla="*/ 28 h 99"/>
                <a:gd name="T6" fmla="*/ 29 w 104"/>
                <a:gd name="T7" fmla="*/ 30 h 99"/>
                <a:gd name="T8" fmla="*/ 26 w 104"/>
                <a:gd name="T9" fmla="*/ 31 h 99"/>
                <a:gd name="T10" fmla="*/ 24 w 104"/>
                <a:gd name="T11" fmla="*/ 35 h 99"/>
                <a:gd name="T12" fmla="*/ 20 w 104"/>
                <a:gd name="T13" fmla="*/ 37 h 99"/>
                <a:gd name="T14" fmla="*/ 17 w 104"/>
                <a:gd name="T15" fmla="*/ 40 h 99"/>
                <a:gd name="T16" fmla="*/ 11 w 104"/>
                <a:gd name="T17" fmla="*/ 42 h 99"/>
                <a:gd name="T18" fmla="*/ 8 w 104"/>
                <a:gd name="T19" fmla="*/ 43 h 99"/>
                <a:gd name="T20" fmla="*/ 4 w 104"/>
                <a:gd name="T21" fmla="*/ 45 h 99"/>
                <a:gd name="T22" fmla="*/ 1 w 104"/>
                <a:gd name="T23" fmla="*/ 52 h 99"/>
                <a:gd name="T24" fmla="*/ 2 w 104"/>
                <a:gd name="T25" fmla="*/ 56 h 99"/>
                <a:gd name="T26" fmla="*/ 6 w 104"/>
                <a:gd name="T27" fmla="*/ 59 h 99"/>
                <a:gd name="T28" fmla="*/ 37 w 104"/>
                <a:gd name="T29" fmla="*/ 79 h 99"/>
                <a:gd name="T30" fmla="*/ 48 w 104"/>
                <a:gd name="T31" fmla="*/ 86 h 99"/>
                <a:gd name="T32" fmla="*/ 49 w 104"/>
                <a:gd name="T33" fmla="*/ 87 h 99"/>
                <a:gd name="T34" fmla="*/ 58 w 104"/>
                <a:gd name="T35" fmla="*/ 93 h 99"/>
                <a:gd name="T36" fmla="*/ 61 w 104"/>
                <a:gd name="T37" fmla="*/ 99 h 99"/>
                <a:gd name="T38" fmla="*/ 67 w 104"/>
                <a:gd name="T39" fmla="*/ 97 h 99"/>
                <a:gd name="T40" fmla="*/ 72 w 104"/>
                <a:gd name="T41" fmla="*/ 96 h 99"/>
                <a:gd name="T42" fmla="*/ 85 w 104"/>
                <a:gd name="T43" fmla="*/ 87 h 99"/>
                <a:gd name="T44" fmla="*/ 100 w 104"/>
                <a:gd name="T45" fmla="*/ 77 h 99"/>
                <a:gd name="T46" fmla="*/ 104 w 104"/>
                <a:gd name="T47" fmla="*/ 75 h 99"/>
                <a:gd name="T48" fmla="*/ 97 w 104"/>
                <a:gd name="T49" fmla="*/ 69 h 99"/>
                <a:gd name="T50" fmla="*/ 94 w 104"/>
                <a:gd name="T51" fmla="*/ 69 h 99"/>
                <a:gd name="T52" fmla="*/ 92 w 104"/>
                <a:gd name="T53" fmla="*/ 63 h 99"/>
                <a:gd name="T54" fmla="*/ 92 w 104"/>
                <a:gd name="T55" fmla="*/ 60 h 99"/>
                <a:gd name="T56" fmla="*/ 93 w 104"/>
                <a:gd name="T57" fmla="*/ 55 h 99"/>
                <a:gd name="T58" fmla="*/ 93 w 104"/>
                <a:gd name="T59" fmla="*/ 50 h 99"/>
                <a:gd name="T60" fmla="*/ 93 w 104"/>
                <a:gd name="T61" fmla="*/ 46 h 99"/>
                <a:gd name="T62" fmla="*/ 92 w 104"/>
                <a:gd name="T63" fmla="*/ 42 h 99"/>
                <a:gd name="T64" fmla="*/ 91 w 104"/>
                <a:gd name="T65" fmla="*/ 37 h 99"/>
                <a:gd name="T66" fmla="*/ 87 w 104"/>
                <a:gd name="T67" fmla="*/ 27 h 99"/>
                <a:gd name="T68" fmla="*/ 82 w 104"/>
                <a:gd name="T69" fmla="*/ 20 h 99"/>
                <a:gd name="T70" fmla="*/ 85 w 104"/>
                <a:gd name="T71" fmla="*/ 13 h 99"/>
                <a:gd name="T72" fmla="*/ 86 w 104"/>
                <a:gd name="T73" fmla="*/ 2 h 99"/>
                <a:gd name="T74" fmla="*/ 84 w 104"/>
                <a:gd name="T75" fmla="*/ 1 h 99"/>
                <a:gd name="T76" fmla="*/ 81 w 104"/>
                <a:gd name="T77" fmla="*/ 0 h 99"/>
                <a:gd name="T78" fmla="*/ 79 w 104"/>
                <a:gd name="T79" fmla="*/ 1 h 99"/>
                <a:gd name="T80" fmla="*/ 75 w 104"/>
                <a:gd name="T81" fmla="*/ 0 h 99"/>
                <a:gd name="T82" fmla="*/ 72 w 104"/>
                <a:gd name="T83" fmla="*/ 2 h 99"/>
                <a:gd name="T84" fmla="*/ 68 w 104"/>
                <a:gd name="T85" fmla="*/ 1 h 99"/>
                <a:gd name="T86" fmla="*/ 61 w 104"/>
                <a:gd name="T87" fmla="*/ 2 h 99"/>
                <a:gd name="T88" fmla="*/ 46 w 104"/>
                <a:gd name="T89" fmla="*/ 5 h 99"/>
                <a:gd name="T90" fmla="*/ 43 w 104"/>
                <a:gd name="T91" fmla="*/ 7 h 99"/>
                <a:gd name="T92" fmla="*/ 39 w 104"/>
                <a:gd name="T93" fmla="*/ 8 h 99"/>
                <a:gd name="T94" fmla="*/ 34 w 104"/>
                <a:gd name="T95" fmla="*/ 12 h 99"/>
                <a:gd name="T96" fmla="*/ 35 w 104"/>
                <a:gd name="T97" fmla="*/ 22 h 99"/>
                <a:gd name="T98" fmla="*/ 35 w 104"/>
                <a:gd name="T99" fmla="*/ 22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04" h="99">
                  <a:moveTo>
                    <a:pt x="35" y="22"/>
                  </a:moveTo>
                  <a:cubicBezTo>
                    <a:pt x="36" y="23"/>
                    <a:pt x="40" y="29"/>
                    <a:pt x="36" y="29"/>
                  </a:cubicBezTo>
                  <a:cubicBezTo>
                    <a:pt x="35" y="28"/>
                    <a:pt x="32" y="27"/>
                    <a:pt x="31" y="28"/>
                  </a:cubicBezTo>
                  <a:cubicBezTo>
                    <a:pt x="30" y="29"/>
                    <a:pt x="30" y="29"/>
                    <a:pt x="29" y="30"/>
                  </a:cubicBezTo>
                  <a:cubicBezTo>
                    <a:pt x="28" y="31"/>
                    <a:pt x="27" y="31"/>
                    <a:pt x="26" y="31"/>
                  </a:cubicBezTo>
                  <a:cubicBezTo>
                    <a:pt x="24" y="32"/>
                    <a:pt x="25" y="34"/>
                    <a:pt x="24" y="35"/>
                  </a:cubicBezTo>
                  <a:cubicBezTo>
                    <a:pt x="24" y="37"/>
                    <a:pt x="21" y="36"/>
                    <a:pt x="20" y="37"/>
                  </a:cubicBezTo>
                  <a:cubicBezTo>
                    <a:pt x="18" y="37"/>
                    <a:pt x="18" y="39"/>
                    <a:pt x="17" y="40"/>
                  </a:cubicBezTo>
                  <a:cubicBezTo>
                    <a:pt x="15" y="42"/>
                    <a:pt x="13" y="41"/>
                    <a:pt x="11" y="42"/>
                  </a:cubicBezTo>
                  <a:cubicBezTo>
                    <a:pt x="10" y="42"/>
                    <a:pt x="9" y="42"/>
                    <a:pt x="8" y="43"/>
                  </a:cubicBezTo>
                  <a:cubicBezTo>
                    <a:pt x="7" y="43"/>
                    <a:pt x="5" y="44"/>
                    <a:pt x="4" y="45"/>
                  </a:cubicBezTo>
                  <a:cubicBezTo>
                    <a:pt x="0" y="47"/>
                    <a:pt x="1" y="48"/>
                    <a:pt x="1" y="52"/>
                  </a:cubicBezTo>
                  <a:cubicBezTo>
                    <a:pt x="1" y="55"/>
                    <a:pt x="0" y="55"/>
                    <a:pt x="2" y="56"/>
                  </a:cubicBezTo>
                  <a:cubicBezTo>
                    <a:pt x="3" y="57"/>
                    <a:pt x="5" y="58"/>
                    <a:pt x="6" y="59"/>
                  </a:cubicBezTo>
                  <a:cubicBezTo>
                    <a:pt x="16" y="66"/>
                    <a:pt x="26" y="72"/>
                    <a:pt x="37" y="79"/>
                  </a:cubicBezTo>
                  <a:cubicBezTo>
                    <a:pt x="40" y="81"/>
                    <a:pt x="44" y="84"/>
                    <a:pt x="48" y="86"/>
                  </a:cubicBezTo>
                  <a:cubicBezTo>
                    <a:pt x="48" y="87"/>
                    <a:pt x="49" y="87"/>
                    <a:pt x="49" y="87"/>
                  </a:cubicBezTo>
                  <a:cubicBezTo>
                    <a:pt x="52" y="92"/>
                    <a:pt x="54" y="92"/>
                    <a:pt x="58" y="93"/>
                  </a:cubicBezTo>
                  <a:cubicBezTo>
                    <a:pt x="61" y="94"/>
                    <a:pt x="58" y="98"/>
                    <a:pt x="61" y="99"/>
                  </a:cubicBezTo>
                  <a:cubicBezTo>
                    <a:pt x="62" y="99"/>
                    <a:pt x="65" y="98"/>
                    <a:pt x="67" y="97"/>
                  </a:cubicBezTo>
                  <a:cubicBezTo>
                    <a:pt x="68" y="97"/>
                    <a:pt x="71" y="97"/>
                    <a:pt x="72" y="96"/>
                  </a:cubicBezTo>
                  <a:cubicBezTo>
                    <a:pt x="76" y="93"/>
                    <a:pt x="80" y="90"/>
                    <a:pt x="85" y="87"/>
                  </a:cubicBezTo>
                  <a:cubicBezTo>
                    <a:pt x="90" y="84"/>
                    <a:pt x="95" y="80"/>
                    <a:pt x="100" y="77"/>
                  </a:cubicBezTo>
                  <a:cubicBezTo>
                    <a:pt x="101" y="77"/>
                    <a:pt x="102" y="76"/>
                    <a:pt x="104" y="75"/>
                  </a:cubicBezTo>
                  <a:cubicBezTo>
                    <a:pt x="102" y="71"/>
                    <a:pt x="101" y="70"/>
                    <a:pt x="97" y="69"/>
                  </a:cubicBezTo>
                  <a:cubicBezTo>
                    <a:pt x="96" y="69"/>
                    <a:pt x="94" y="69"/>
                    <a:pt x="94" y="69"/>
                  </a:cubicBezTo>
                  <a:cubicBezTo>
                    <a:pt x="94" y="66"/>
                    <a:pt x="94" y="65"/>
                    <a:pt x="92" y="63"/>
                  </a:cubicBezTo>
                  <a:cubicBezTo>
                    <a:pt x="91" y="61"/>
                    <a:pt x="91" y="61"/>
                    <a:pt x="92" y="60"/>
                  </a:cubicBezTo>
                  <a:cubicBezTo>
                    <a:pt x="94" y="58"/>
                    <a:pt x="93" y="57"/>
                    <a:pt x="93" y="55"/>
                  </a:cubicBezTo>
                  <a:cubicBezTo>
                    <a:pt x="93" y="53"/>
                    <a:pt x="94" y="52"/>
                    <a:pt x="93" y="50"/>
                  </a:cubicBezTo>
                  <a:cubicBezTo>
                    <a:pt x="93" y="49"/>
                    <a:pt x="93" y="48"/>
                    <a:pt x="93" y="46"/>
                  </a:cubicBezTo>
                  <a:cubicBezTo>
                    <a:pt x="93" y="45"/>
                    <a:pt x="93" y="43"/>
                    <a:pt x="92" y="42"/>
                  </a:cubicBezTo>
                  <a:cubicBezTo>
                    <a:pt x="91" y="41"/>
                    <a:pt x="91" y="39"/>
                    <a:pt x="91" y="37"/>
                  </a:cubicBezTo>
                  <a:cubicBezTo>
                    <a:pt x="91" y="34"/>
                    <a:pt x="90" y="30"/>
                    <a:pt x="87" y="27"/>
                  </a:cubicBezTo>
                  <a:cubicBezTo>
                    <a:pt x="85" y="25"/>
                    <a:pt x="83" y="23"/>
                    <a:pt x="82" y="20"/>
                  </a:cubicBezTo>
                  <a:cubicBezTo>
                    <a:pt x="80" y="16"/>
                    <a:pt x="84" y="17"/>
                    <a:pt x="85" y="13"/>
                  </a:cubicBezTo>
                  <a:cubicBezTo>
                    <a:pt x="85" y="9"/>
                    <a:pt x="85" y="6"/>
                    <a:pt x="86" y="2"/>
                  </a:cubicBezTo>
                  <a:cubicBezTo>
                    <a:pt x="85" y="2"/>
                    <a:pt x="85" y="1"/>
                    <a:pt x="84" y="1"/>
                  </a:cubicBezTo>
                  <a:cubicBezTo>
                    <a:pt x="82" y="2"/>
                    <a:pt x="82" y="0"/>
                    <a:pt x="81" y="0"/>
                  </a:cubicBezTo>
                  <a:cubicBezTo>
                    <a:pt x="80" y="0"/>
                    <a:pt x="80" y="1"/>
                    <a:pt x="79" y="1"/>
                  </a:cubicBezTo>
                  <a:cubicBezTo>
                    <a:pt x="77" y="1"/>
                    <a:pt x="77" y="0"/>
                    <a:pt x="75" y="0"/>
                  </a:cubicBezTo>
                  <a:cubicBezTo>
                    <a:pt x="74" y="1"/>
                    <a:pt x="73" y="1"/>
                    <a:pt x="72" y="2"/>
                  </a:cubicBezTo>
                  <a:cubicBezTo>
                    <a:pt x="70" y="3"/>
                    <a:pt x="70" y="2"/>
                    <a:pt x="68" y="1"/>
                  </a:cubicBezTo>
                  <a:cubicBezTo>
                    <a:pt x="66" y="1"/>
                    <a:pt x="63" y="1"/>
                    <a:pt x="61" y="2"/>
                  </a:cubicBezTo>
                  <a:cubicBezTo>
                    <a:pt x="56" y="3"/>
                    <a:pt x="51" y="3"/>
                    <a:pt x="46" y="5"/>
                  </a:cubicBezTo>
                  <a:cubicBezTo>
                    <a:pt x="45" y="6"/>
                    <a:pt x="44" y="7"/>
                    <a:pt x="43" y="7"/>
                  </a:cubicBezTo>
                  <a:cubicBezTo>
                    <a:pt x="42" y="8"/>
                    <a:pt x="40" y="8"/>
                    <a:pt x="39" y="8"/>
                  </a:cubicBezTo>
                  <a:cubicBezTo>
                    <a:pt x="37" y="9"/>
                    <a:pt x="37" y="12"/>
                    <a:pt x="34" y="12"/>
                  </a:cubicBezTo>
                  <a:cubicBezTo>
                    <a:pt x="35" y="15"/>
                    <a:pt x="35" y="18"/>
                    <a:pt x="35" y="22"/>
                  </a:cubicBezTo>
                  <a:cubicBezTo>
                    <a:pt x="36" y="23"/>
                    <a:pt x="35" y="20"/>
                    <a:pt x="35" y="22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779" name="Freeform 776">
              <a:extLst>
                <a:ext uri="{FF2B5EF4-FFF2-40B4-BE49-F238E27FC236}">
                  <a16:creationId xmlns:a16="http://schemas.microsoft.com/office/drawing/2014/main" id="{1C7E3D84-1712-0740-AE7C-B425B421829F}"/>
                </a:ext>
              </a:extLst>
            </p:cNvPr>
            <p:cNvSpPr>
              <a:spLocks/>
            </p:cNvSpPr>
            <p:nvPr/>
          </p:nvSpPr>
          <p:spPr bwMode="auto">
            <a:xfrm>
              <a:off x="2258273" y="2194949"/>
              <a:ext cx="1052669" cy="784707"/>
            </a:xfrm>
            <a:custGeom>
              <a:avLst/>
              <a:gdLst>
                <a:gd name="T0" fmla="*/ 33 w 305"/>
                <a:gd name="T1" fmla="*/ 54 h 227"/>
                <a:gd name="T2" fmla="*/ 1 w 305"/>
                <a:gd name="T3" fmla="*/ 63 h 227"/>
                <a:gd name="T4" fmla="*/ 19 w 305"/>
                <a:gd name="T5" fmla="*/ 72 h 227"/>
                <a:gd name="T6" fmla="*/ 24 w 305"/>
                <a:gd name="T7" fmla="*/ 75 h 227"/>
                <a:gd name="T8" fmla="*/ 20 w 305"/>
                <a:gd name="T9" fmla="*/ 81 h 227"/>
                <a:gd name="T10" fmla="*/ 36 w 305"/>
                <a:gd name="T11" fmla="*/ 86 h 227"/>
                <a:gd name="T12" fmla="*/ 73 w 305"/>
                <a:gd name="T13" fmla="*/ 93 h 227"/>
                <a:gd name="T14" fmla="*/ 87 w 305"/>
                <a:gd name="T15" fmla="*/ 112 h 227"/>
                <a:gd name="T16" fmla="*/ 88 w 305"/>
                <a:gd name="T17" fmla="*/ 122 h 227"/>
                <a:gd name="T18" fmla="*/ 89 w 305"/>
                <a:gd name="T19" fmla="*/ 131 h 227"/>
                <a:gd name="T20" fmla="*/ 104 w 305"/>
                <a:gd name="T21" fmla="*/ 129 h 227"/>
                <a:gd name="T22" fmla="*/ 106 w 305"/>
                <a:gd name="T23" fmla="*/ 135 h 227"/>
                <a:gd name="T24" fmla="*/ 106 w 305"/>
                <a:gd name="T25" fmla="*/ 144 h 227"/>
                <a:gd name="T26" fmla="*/ 109 w 305"/>
                <a:gd name="T27" fmla="*/ 155 h 227"/>
                <a:gd name="T28" fmla="*/ 106 w 305"/>
                <a:gd name="T29" fmla="*/ 160 h 227"/>
                <a:gd name="T30" fmla="*/ 100 w 305"/>
                <a:gd name="T31" fmla="*/ 162 h 227"/>
                <a:gd name="T32" fmla="*/ 112 w 305"/>
                <a:gd name="T33" fmla="*/ 165 h 227"/>
                <a:gd name="T34" fmla="*/ 112 w 305"/>
                <a:gd name="T35" fmla="*/ 169 h 227"/>
                <a:gd name="T36" fmla="*/ 107 w 305"/>
                <a:gd name="T37" fmla="*/ 172 h 227"/>
                <a:gd name="T38" fmla="*/ 107 w 305"/>
                <a:gd name="T39" fmla="*/ 180 h 227"/>
                <a:gd name="T40" fmla="*/ 110 w 305"/>
                <a:gd name="T41" fmla="*/ 192 h 227"/>
                <a:gd name="T42" fmla="*/ 114 w 305"/>
                <a:gd name="T43" fmla="*/ 193 h 227"/>
                <a:gd name="T44" fmla="*/ 120 w 305"/>
                <a:gd name="T45" fmla="*/ 210 h 227"/>
                <a:gd name="T46" fmla="*/ 138 w 305"/>
                <a:gd name="T47" fmla="*/ 219 h 227"/>
                <a:gd name="T48" fmla="*/ 142 w 305"/>
                <a:gd name="T49" fmla="*/ 224 h 227"/>
                <a:gd name="T50" fmla="*/ 151 w 305"/>
                <a:gd name="T51" fmla="*/ 214 h 227"/>
                <a:gd name="T52" fmla="*/ 156 w 305"/>
                <a:gd name="T53" fmla="*/ 200 h 227"/>
                <a:gd name="T54" fmla="*/ 163 w 305"/>
                <a:gd name="T55" fmla="*/ 192 h 227"/>
                <a:gd name="T56" fmla="*/ 173 w 305"/>
                <a:gd name="T57" fmla="*/ 179 h 227"/>
                <a:gd name="T58" fmla="*/ 193 w 305"/>
                <a:gd name="T59" fmla="*/ 173 h 227"/>
                <a:gd name="T60" fmla="*/ 216 w 305"/>
                <a:gd name="T61" fmla="*/ 160 h 227"/>
                <a:gd name="T62" fmla="*/ 232 w 305"/>
                <a:gd name="T63" fmla="*/ 142 h 227"/>
                <a:gd name="T64" fmla="*/ 234 w 305"/>
                <a:gd name="T65" fmla="*/ 130 h 227"/>
                <a:gd name="T66" fmla="*/ 253 w 305"/>
                <a:gd name="T67" fmla="*/ 129 h 227"/>
                <a:gd name="T68" fmla="*/ 233 w 305"/>
                <a:gd name="T69" fmla="*/ 119 h 227"/>
                <a:gd name="T70" fmla="*/ 238 w 305"/>
                <a:gd name="T71" fmla="*/ 113 h 227"/>
                <a:gd name="T72" fmla="*/ 262 w 305"/>
                <a:gd name="T73" fmla="*/ 112 h 227"/>
                <a:gd name="T74" fmla="*/ 258 w 305"/>
                <a:gd name="T75" fmla="*/ 106 h 227"/>
                <a:gd name="T76" fmla="*/ 266 w 305"/>
                <a:gd name="T77" fmla="*/ 95 h 227"/>
                <a:gd name="T78" fmla="*/ 253 w 305"/>
                <a:gd name="T79" fmla="*/ 80 h 227"/>
                <a:gd name="T80" fmla="*/ 263 w 305"/>
                <a:gd name="T81" fmla="*/ 66 h 227"/>
                <a:gd name="T82" fmla="*/ 268 w 305"/>
                <a:gd name="T83" fmla="*/ 51 h 227"/>
                <a:gd name="T84" fmla="*/ 283 w 305"/>
                <a:gd name="T85" fmla="*/ 38 h 227"/>
                <a:gd name="T86" fmla="*/ 291 w 305"/>
                <a:gd name="T87" fmla="*/ 33 h 227"/>
                <a:gd name="T88" fmla="*/ 259 w 305"/>
                <a:gd name="T89" fmla="*/ 28 h 227"/>
                <a:gd name="T90" fmla="*/ 238 w 305"/>
                <a:gd name="T91" fmla="*/ 21 h 227"/>
                <a:gd name="T92" fmla="*/ 256 w 305"/>
                <a:gd name="T93" fmla="*/ 14 h 227"/>
                <a:gd name="T94" fmla="*/ 206 w 305"/>
                <a:gd name="T95" fmla="*/ 8 h 227"/>
                <a:gd name="T96" fmla="*/ 213 w 305"/>
                <a:gd name="T97" fmla="*/ 0 h 227"/>
                <a:gd name="T98" fmla="*/ 173 w 305"/>
                <a:gd name="T99" fmla="*/ 8 h 227"/>
                <a:gd name="T100" fmla="*/ 155 w 305"/>
                <a:gd name="T101" fmla="*/ 10 h 227"/>
                <a:gd name="T102" fmla="*/ 154 w 305"/>
                <a:gd name="T103" fmla="*/ 11 h 227"/>
                <a:gd name="T104" fmla="*/ 140 w 305"/>
                <a:gd name="T105" fmla="*/ 14 h 227"/>
                <a:gd name="T106" fmla="*/ 111 w 305"/>
                <a:gd name="T107" fmla="*/ 14 h 227"/>
                <a:gd name="T108" fmla="*/ 98 w 305"/>
                <a:gd name="T109" fmla="*/ 23 h 227"/>
                <a:gd name="T110" fmla="*/ 73 w 305"/>
                <a:gd name="T111" fmla="*/ 21 h 227"/>
                <a:gd name="T112" fmla="*/ 55 w 305"/>
                <a:gd name="T113" fmla="*/ 30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305" h="227">
                  <a:moveTo>
                    <a:pt x="32" y="37"/>
                  </a:moveTo>
                  <a:cubicBezTo>
                    <a:pt x="31" y="38"/>
                    <a:pt x="26" y="40"/>
                    <a:pt x="27" y="41"/>
                  </a:cubicBezTo>
                  <a:cubicBezTo>
                    <a:pt x="28" y="42"/>
                    <a:pt x="30" y="42"/>
                    <a:pt x="32" y="43"/>
                  </a:cubicBezTo>
                  <a:cubicBezTo>
                    <a:pt x="34" y="43"/>
                    <a:pt x="36" y="43"/>
                    <a:pt x="39" y="43"/>
                  </a:cubicBezTo>
                  <a:cubicBezTo>
                    <a:pt x="39" y="43"/>
                    <a:pt x="44" y="42"/>
                    <a:pt x="45" y="42"/>
                  </a:cubicBezTo>
                  <a:cubicBezTo>
                    <a:pt x="44" y="42"/>
                    <a:pt x="42" y="43"/>
                    <a:pt x="41" y="44"/>
                  </a:cubicBezTo>
                  <a:cubicBezTo>
                    <a:pt x="40" y="45"/>
                    <a:pt x="39" y="46"/>
                    <a:pt x="40" y="48"/>
                  </a:cubicBezTo>
                  <a:cubicBezTo>
                    <a:pt x="42" y="50"/>
                    <a:pt x="36" y="55"/>
                    <a:pt x="33" y="54"/>
                  </a:cubicBezTo>
                  <a:cubicBezTo>
                    <a:pt x="32" y="53"/>
                    <a:pt x="30" y="54"/>
                    <a:pt x="28" y="54"/>
                  </a:cubicBezTo>
                  <a:cubicBezTo>
                    <a:pt x="27" y="53"/>
                    <a:pt x="25" y="54"/>
                    <a:pt x="24" y="54"/>
                  </a:cubicBezTo>
                  <a:cubicBezTo>
                    <a:pt x="23" y="54"/>
                    <a:pt x="21" y="54"/>
                    <a:pt x="20" y="56"/>
                  </a:cubicBezTo>
                  <a:cubicBezTo>
                    <a:pt x="19" y="57"/>
                    <a:pt x="18" y="57"/>
                    <a:pt x="16" y="57"/>
                  </a:cubicBezTo>
                  <a:cubicBezTo>
                    <a:pt x="13" y="58"/>
                    <a:pt x="10" y="59"/>
                    <a:pt x="7" y="59"/>
                  </a:cubicBezTo>
                  <a:cubicBezTo>
                    <a:pt x="6" y="59"/>
                    <a:pt x="4" y="58"/>
                    <a:pt x="4" y="59"/>
                  </a:cubicBezTo>
                  <a:cubicBezTo>
                    <a:pt x="3" y="60"/>
                    <a:pt x="0" y="60"/>
                    <a:pt x="0" y="62"/>
                  </a:cubicBezTo>
                  <a:cubicBezTo>
                    <a:pt x="0" y="63"/>
                    <a:pt x="1" y="62"/>
                    <a:pt x="1" y="63"/>
                  </a:cubicBezTo>
                  <a:cubicBezTo>
                    <a:pt x="1" y="63"/>
                    <a:pt x="0" y="64"/>
                    <a:pt x="0" y="64"/>
                  </a:cubicBezTo>
                  <a:cubicBezTo>
                    <a:pt x="0" y="65"/>
                    <a:pt x="2" y="67"/>
                    <a:pt x="3" y="68"/>
                  </a:cubicBezTo>
                  <a:cubicBezTo>
                    <a:pt x="3" y="68"/>
                    <a:pt x="4" y="67"/>
                    <a:pt x="4" y="67"/>
                  </a:cubicBezTo>
                  <a:cubicBezTo>
                    <a:pt x="5" y="66"/>
                    <a:pt x="6" y="67"/>
                    <a:pt x="7" y="68"/>
                  </a:cubicBezTo>
                  <a:cubicBezTo>
                    <a:pt x="8" y="68"/>
                    <a:pt x="13" y="69"/>
                    <a:pt x="13" y="67"/>
                  </a:cubicBezTo>
                  <a:cubicBezTo>
                    <a:pt x="13" y="68"/>
                    <a:pt x="12" y="68"/>
                    <a:pt x="13" y="69"/>
                  </a:cubicBezTo>
                  <a:cubicBezTo>
                    <a:pt x="13" y="70"/>
                    <a:pt x="15" y="71"/>
                    <a:pt x="16" y="71"/>
                  </a:cubicBezTo>
                  <a:cubicBezTo>
                    <a:pt x="17" y="72"/>
                    <a:pt x="18" y="72"/>
                    <a:pt x="19" y="72"/>
                  </a:cubicBezTo>
                  <a:cubicBezTo>
                    <a:pt x="21" y="72"/>
                    <a:pt x="21" y="70"/>
                    <a:pt x="22" y="71"/>
                  </a:cubicBezTo>
                  <a:cubicBezTo>
                    <a:pt x="24" y="71"/>
                    <a:pt x="27" y="71"/>
                    <a:pt x="28" y="71"/>
                  </a:cubicBezTo>
                  <a:cubicBezTo>
                    <a:pt x="29" y="71"/>
                    <a:pt x="29" y="70"/>
                    <a:pt x="30" y="69"/>
                  </a:cubicBezTo>
                  <a:cubicBezTo>
                    <a:pt x="31" y="69"/>
                    <a:pt x="34" y="71"/>
                    <a:pt x="34" y="72"/>
                  </a:cubicBezTo>
                  <a:cubicBezTo>
                    <a:pt x="34" y="73"/>
                    <a:pt x="24" y="72"/>
                    <a:pt x="22" y="73"/>
                  </a:cubicBezTo>
                  <a:cubicBezTo>
                    <a:pt x="20" y="73"/>
                    <a:pt x="23" y="74"/>
                    <a:pt x="24" y="74"/>
                  </a:cubicBezTo>
                  <a:cubicBezTo>
                    <a:pt x="26" y="75"/>
                    <a:pt x="27" y="74"/>
                    <a:pt x="29" y="75"/>
                  </a:cubicBezTo>
                  <a:cubicBezTo>
                    <a:pt x="28" y="74"/>
                    <a:pt x="26" y="75"/>
                    <a:pt x="24" y="75"/>
                  </a:cubicBezTo>
                  <a:cubicBezTo>
                    <a:pt x="21" y="75"/>
                    <a:pt x="18" y="74"/>
                    <a:pt x="15" y="74"/>
                  </a:cubicBezTo>
                  <a:cubicBezTo>
                    <a:pt x="13" y="74"/>
                    <a:pt x="9" y="74"/>
                    <a:pt x="9" y="76"/>
                  </a:cubicBezTo>
                  <a:cubicBezTo>
                    <a:pt x="8" y="77"/>
                    <a:pt x="11" y="78"/>
                    <a:pt x="12" y="78"/>
                  </a:cubicBezTo>
                  <a:cubicBezTo>
                    <a:pt x="13" y="78"/>
                    <a:pt x="15" y="77"/>
                    <a:pt x="15" y="77"/>
                  </a:cubicBezTo>
                  <a:cubicBezTo>
                    <a:pt x="16" y="78"/>
                    <a:pt x="15" y="78"/>
                    <a:pt x="15" y="79"/>
                  </a:cubicBezTo>
                  <a:cubicBezTo>
                    <a:pt x="16" y="80"/>
                    <a:pt x="18" y="80"/>
                    <a:pt x="19" y="80"/>
                  </a:cubicBezTo>
                  <a:cubicBezTo>
                    <a:pt x="21" y="80"/>
                    <a:pt x="23" y="80"/>
                    <a:pt x="25" y="80"/>
                  </a:cubicBezTo>
                  <a:cubicBezTo>
                    <a:pt x="25" y="80"/>
                    <a:pt x="21" y="81"/>
                    <a:pt x="20" y="81"/>
                  </a:cubicBezTo>
                  <a:cubicBezTo>
                    <a:pt x="16" y="82"/>
                    <a:pt x="19" y="84"/>
                    <a:pt x="21" y="85"/>
                  </a:cubicBezTo>
                  <a:cubicBezTo>
                    <a:pt x="23" y="86"/>
                    <a:pt x="25" y="86"/>
                    <a:pt x="27" y="87"/>
                  </a:cubicBezTo>
                  <a:cubicBezTo>
                    <a:pt x="27" y="87"/>
                    <a:pt x="31" y="87"/>
                    <a:pt x="31" y="87"/>
                  </a:cubicBezTo>
                  <a:cubicBezTo>
                    <a:pt x="31" y="87"/>
                    <a:pt x="29" y="86"/>
                    <a:pt x="29" y="85"/>
                  </a:cubicBezTo>
                  <a:cubicBezTo>
                    <a:pt x="29" y="84"/>
                    <a:pt x="31" y="85"/>
                    <a:pt x="31" y="85"/>
                  </a:cubicBezTo>
                  <a:cubicBezTo>
                    <a:pt x="32" y="86"/>
                    <a:pt x="33" y="85"/>
                    <a:pt x="34" y="84"/>
                  </a:cubicBezTo>
                  <a:cubicBezTo>
                    <a:pt x="34" y="84"/>
                    <a:pt x="35" y="83"/>
                    <a:pt x="36" y="83"/>
                  </a:cubicBezTo>
                  <a:cubicBezTo>
                    <a:pt x="37" y="84"/>
                    <a:pt x="36" y="86"/>
                    <a:pt x="36" y="86"/>
                  </a:cubicBezTo>
                  <a:cubicBezTo>
                    <a:pt x="37" y="87"/>
                    <a:pt x="40" y="85"/>
                    <a:pt x="41" y="85"/>
                  </a:cubicBezTo>
                  <a:cubicBezTo>
                    <a:pt x="43" y="84"/>
                    <a:pt x="43" y="84"/>
                    <a:pt x="44" y="85"/>
                  </a:cubicBezTo>
                  <a:cubicBezTo>
                    <a:pt x="45" y="86"/>
                    <a:pt x="46" y="84"/>
                    <a:pt x="47" y="84"/>
                  </a:cubicBezTo>
                  <a:cubicBezTo>
                    <a:pt x="48" y="83"/>
                    <a:pt x="50" y="84"/>
                    <a:pt x="51" y="84"/>
                  </a:cubicBezTo>
                  <a:cubicBezTo>
                    <a:pt x="54" y="84"/>
                    <a:pt x="58" y="85"/>
                    <a:pt x="61" y="86"/>
                  </a:cubicBezTo>
                  <a:cubicBezTo>
                    <a:pt x="63" y="86"/>
                    <a:pt x="65" y="88"/>
                    <a:pt x="67" y="88"/>
                  </a:cubicBezTo>
                  <a:cubicBezTo>
                    <a:pt x="69" y="88"/>
                    <a:pt x="71" y="89"/>
                    <a:pt x="72" y="90"/>
                  </a:cubicBezTo>
                  <a:cubicBezTo>
                    <a:pt x="74" y="91"/>
                    <a:pt x="73" y="92"/>
                    <a:pt x="73" y="93"/>
                  </a:cubicBezTo>
                  <a:cubicBezTo>
                    <a:pt x="73" y="94"/>
                    <a:pt x="75" y="96"/>
                    <a:pt x="76" y="96"/>
                  </a:cubicBezTo>
                  <a:cubicBezTo>
                    <a:pt x="77" y="97"/>
                    <a:pt x="79" y="96"/>
                    <a:pt x="80" y="97"/>
                  </a:cubicBezTo>
                  <a:cubicBezTo>
                    <a:pt x="80" y="99"/>
                    <a:pt x="82" y="100"/>
                    <a:pt x="83" y="101"/>
                  </a:cubicBezTo>
                  <a:cubicBezTo>
                    <a:pt x="84" y="102"/>
                    <a:pt x="83" y="104"/>
                    <a:pt x="84" y="105"/>
                  </a:cubicBezTo>
                  <a:cubicBezTo>
                    <a:pt x="84" y="106"/>
                    <a:pt x="86" y="107"/>
                    <a:pt x="86" y="109"/>
                  </a:cubicBezTo>
                  <a:cubicBezTo>
                    <a:pt x="86" y="110"/>
                    <a:pt x="85" y="110"/>
                    <a:pt x="86" y="111"/>
                  </a:cubicBezTo>
                  <a:cubicBezTo>
                    <a:pt x="86" y="111"/>
                    <a:pt x="87" y="112"/>
                    <a:pt x="87" y="112"/>
                  </a:cubicBezTo>
                  <a:cubicBezTo>
                    <a:pt x="87" y="112"/>
                    <a:pt x="87" y="112"/>
                    <a:pt x="87" y="112"/>
                  </a:cubicBezTo>
                  <a:cubicBezTo>
                    <a:pt x="88" y="111"/>
                    <a:pt x="90" y="113"/>
                    <a:pt x="89" y="114"/>
                  </a:cubicBezTo>
                  <a:cubicBezTo>
                    <a:pt x="88" y="115"/>
                    <a:pt x="88" y="115"/>
                    <a:pt x="88" y="117"/>
                  </a:cubicBezTo>
                  <a:cubicBezTo>
                    <a:pt x="88" y="116"/>
                    <a:pt x="90" y="115"/>
                    <a:pt x="91" y="117"/>
                  </a:cubicBezTo>
                  <a:cubicBezTo>
                    <a:pt x="91" y="118"/>
                    <a:pt x="91" y="118"/>
                    <a:pt x="91" y="119"/>
                  </a:cubicBezTo>
                  <a:cubicBezTo>
                    <a:pt x="91" y="119"/>
                    <a:pt x="91" y="121"/>
                    <a:pt x="91" y="120"/>
                  </a:cubicBezTo>
                  <a:cubicBezTo>
                    <a:pt x="91" y="121"/>
                    <a:pt x="93" y="121"/>
                    <a:pt x="93" y="121"/>
                  </a:cubicBezTo>
                  <a:cubicBezTo>
                    <a:pt x="92" y="120"/>
                    <a:pt x="89" y="126"/>
                    <a:pt x="90" y="122"/>
                  </a:cubicBezTo>
                  <a:cubicBezTo>
                    <a:pt x="90" y="122"/>
                    <a:pt x="88" y="121"/>
                    <a:pt x="88" y="122"/>
                  </a:cubicBezTo>
                  <a:cubicBezTo>
                    <a:pt x="88" y="122"/>
                    <a:pt x="89" y="122"/>
                    <a:pt x="89" y="122"/>
                  </a:cubicBezTo>
                  <a:cubicBezTo>
                    <a:pt x="89" y="123"/>
                    <a:pt x="86" y="123"/>
                    <a:pt x="87" y="124"/>
                  </a:cubicBezTo>
                  <a:cubicBezTo>
                    <a:pt x="87" y="124"/>
                    <a:pt x="90" y="125"/>
                    <a:pt x="89" y="125"/>
                  </a:cubicBezTo>
                  <a:cubicBezTo>
                    <a:pt x="87" y="127"/>
                    <a:pt x="91" y="127"/>
                    <a:pt x="92" y="126"/>
                  </a:cubicBezTo>
                  <a:cubicBezTo>
                    <a:pt x="91" y="127"/>
                    <a:pt x="90" y="127"/>
                    <a:pt x="88" y="127"/>
                  </a:cubicBezTo>
                  <a:cubicBezTo>
                    <a:pt x="88" y="127"/>
                    <a:pt x="86" y="129"/>
                    <a:pt x="86" y="129"/>
                  </a:cubicBezTo>
                  <a:cubicBezTo>
                    <a:pt x="86" y="129"/>
                    <a:pt x="87" y="130"/>
                    <a:pt x="87" y="130"/>
                  </a:cubicBezTo>
                  <a:cubicBezTo>
                    <a:pt x="89" y="131"/>
                    <a:pt x="88" y="131"/>
                    <a:pt x="89" y="131"/>
                  </a:cubicBezTo>
                  <a:cubicBezTo>
                    <a:pt x="90" y="131"/>
                    <a:pt x="94" y="133"/>
                    <a:pt x="95" y="131"/>
                  </a:cubicBezTo>
                  <a:cubicBezTo>
                    <a:pt x="95" y="128"/>
                    <a:pt x="97" y="129"/>
                    <a:pt x="98" y="128"/>
                  </a:cubicBezTo>
                  <a:cubicBezTo>
                    <a:pt x="98" y="128"/>
                    <a:pt x="96" y="122"/>
                    <a:pt x="96" y="122"/>
                  </a:cubicBezTo>
                  <a:cubicBezTo>
                    <a:pt x="96" y="123"/>
                    <a:pt x="98" y="126"/>
                    <a:pt x="98" y="126"/>
                  </a:cubicBezTo>
                  <a:cubicBezTo>
                    <a:pt x="99" y="128"/>
                    <a:pt x="100" y="126"/>
                    <a:pt x="101" y="126"/>
                  </a:cubicBezTo>
                  <a:cubicBezTo>
                    <a:pt x="101" y="126"/>
                    <a:pt x="98" y="130"/>
                    <a:pt x="98" y="130"/>
                  </a:cubicBezTo>
                  <a:cubicBezTo>
                    <a:pt x="98" y="130"/>
                    <a:pt x="102" y="129"/>
                    <a:pt x="102" y="129"/>
                  </a:cubicBezTo>
                  <a:cubicBezTo>
                    <a:pt x="103" y="129"/>
                    <a:pt x="104" y="129"/>
                    <a:pt x="104" y="129"/>
                  </a:cubicBezTo>
                  <a:cubicBezTo>
                    <a:pt x="105" y="129"/>
                    <a:pt x="106" y="128"/>
                    <a:pt x="107" y="128"/>
                  </a:cubicBezTo>
                  <a:cubicBezTo>
                    <a:pt x="107" y="129"/>
                    <a:pt x="106" y="130"/>
                    <a:pt x="105" y="130"/>
                  </a:cubicBezTo>
                  <a:cubicBezTo>
                    <a:pt x="104" y="130"/>
                    <a:pt x="102" y="130"/>
                    <a:pt x="101" y="131"/>
                  </a:cubicBezTo>
                  <a:cubicBezTo>
                    <a:pt x="100" y="132"/>
                    <a:pt x="103" y="131"/>
                    <a:pt x="103" y="131"/>
                  </a:cubicBezTo>
                  <a:cubicBezTo>
                    <a:pt x="105" y="131"/>
                    <a:pt x="107" y="131"/>
                    <a:pt x="109" y="131"/>
                  </a:cubicBezTo>
                  <a:cubicBezTo>
                    <a:pt x="108" y="131"/>
                    <a:pt x="104" y="131"/>
                    <a:pt x="104" y="132"/>
                  </a:cubicBezTo>
                  <a:cubicBezTo>
                    <a:pt x="104" y="132"/>
                    <a:pt x="106" y="133"/>
                    <a:pt x="106" y="134"/>
                  </a:cubicBezTo>
                  <a:cubicBezTo>
                    <a:pt x="106" y="134"/>
                    <a:pt x="106" y="135"/>
                    <a:pt x="106" y="135"/>
                  </a:cubicBezTo>
                  <a:cubicBezTo>
                    <a:pt x="106" y="136"/>
                    <a:pt x="105" y="136"/>
                    <a:pt x="106" y="137"/>
                  </a:cubicBezTo>
                  <a:cubicBezTo>
                    <a:pt x="106" y="137"/>
                    <a:pt x="108" y="136"/>
                    <a:pt x="109" y="136"/>
                  </a:cubicBezTo>
                  <a:cubicBezTo>
                    <a:pt x="110" y="136"/>
                    <a:pt x="109" y="136"/>
                    <a:pt x="110" y="137"/>
                  </a:cubicBezTo>
                  <a:cubicBezTo>
                    <a:pt x="111" y="138"/>
                    <a:pt x="111" y="139"/>
                    <a:pt x="112" y="140"/>
                  </a:cubicBezTo>
                  <a:cubicBezTo>
                    <a:pt x="112" y="141"/>
                    <a:pt x="109" y="141"/>
                    <a:pt x="109" y="141"/>
                  </a:cubicBezTo>
                  <a:cubicBezTo>
                    <a:pt x="105" y="138"/>
                    <a:pt x="99" y="136"/>
                    <a:pt x="95" y="137"/>
                  </a:cubicBezTo>
                  <a:cubicBezTo>
                    <a:pt x="91" y="137"/>
                    <a:pt x="96" y="140"/>
                    <a:pt x="98" y="140"/>
                  </a:cubicBezTo>
                  <a:cubicBezTo>
                    <a:pt x="101" y="141"/>
                    <a:pt x="103" y="144"/>
                    <a:pt x="106" y="144"/>
                  </a:cubicBezTo>
                  <a:cubicBezTo>
                    <a:pt x="107" y="144"/>
                    <a:pt x="108" y="143"/>
                    <a:pt x="110" y="143"/>
                  </a:cubicBezTo>
                  <a:cubicBezTo>
                    <a:pt x="110" y="144"/>
                    <a:pt x="113" y="144"/>
                    <a:pt x="113" y="144"/>
                  </a:cubicBezTo>
                  <a:cubicBezTo>
                    <a:pt x="114" y="145"/>
                    <a:pt x="113" y="146"/>
                    <a:pt x="113" y="146"/>
                  </a:cubicBezTo>
                  <a:cubicBezTo>
                    <a:pt x="110" y="147"/>
                    <a:pt x="114" y="148"/>
                    <a:pt x="113" y="149"/>
                  </a:cubicBezTo>
                  <a:cubicBezTo>
                    <a:pt x="113" y="150"/>
                    <a:pt x="111" y="149"/>
                    <a:pt x="111" y="151"/>
                  </a:cubicBezTo>
                  <a:cubicBezTo>
                    <a:pt x="111" y="152"/>
                    <a:pt x="113" y="152"/>
                    <a:pt x="113" y="152"/>
                  </a:cubicBezTo>
                  <a:cubicBezTo>
                    <a:pt x="112" y="153"/>
                    <a:pt x="110" y="151"/>
                    <a:pt x="110" y="152"/>
                  </a:cubicBezTo>
                  <a:cubicBezTo>
                    <a:pt x="109" y="153"/>
                    <a:pt x="109" y="154"/>
                    <a:pt x="109" y="155"/>
                  </a:cubicBezTo>
                  <a:cubicBezTo>
                    <a:pt x="109" y="155"/>
                    <a:pt x="111" y="155"/>
                    <a:pt x="111" y="155"/>
                  </a:cubicBezTo>
                  <a:cubicBezTo>
                    <a:pt x="111" y="156"/>
                    <a:pt x="109" y="157"/>
                    <a:pt x="108" y="157"/>
                  </a:cubicBezTo>
                  <a:cubicBezTo>
                    <a:pt x="107" y="157"/>
                    <a:pt x="106" y="157"/>
                    <a:pt x="105" y="157"/>
                  </a:cubicBezTo>
                  <a:cubicBezTo>
                    <a:pt x="104" y="156"/>
                    <a:pt x="103" y="156"/>
                    <a:pt x="102" y="157"/>
                  </a:cubicBezTo>
                  <a:cubicBezTo>
                    <a:pt x="101" y="158"/>
                    <a:pt x="101" y="157"/>
                    <a:pt x="100" y="158"/>
                  </a:cubicBezTo>
                  <a:cubicBezTo>
                    <a:pt x="100" y="158"/>
                    <a:pt x="103" y="161"/>
                    <a:pt x="104" y="161"/>
                  </a:cubicBezTo>
                  <a:cubicBezTo>
                    <a:pt x="104" y="160"/>
                    <a:pt x="104" y="160"/>
                    <a:pt x="103" y="160"/>
                  </a:cubicBezTo>
                  <a:cubicBezTo>
                    <a:pt x="103" y="160"/>
                    <a:pt x="106" y="160"/>
                    <a:pt x="106" y="160"/>
                  </a:cubicBezTo>
                  <a:cubicBezTo>
                    <a:pt x="106" y="160"/>
                    <a:pt x="111" y="158"/>
                    <a:pt x="111" y="159"/>
                  </a:cubicBezTo>
                  <a:cubicBezTo>
                    <a:pt x="110" y="159"/>
                    <a:pt x="109" y="159"/>
                    <a:pt x="108" y="160"/>
                  </a:cubicBezTo>
                  <a:cubicBezTo>
                    <a:pt x="109" y="159"/>
                    <a:pt x="111" y="161"/>
                    <a:pt x="110" y="161"/>
                  </a:cubicBezTo>
                  <a:cubicBezTo>
                    <a:pt x="111" y="161"/>
                    <a:pt x="114" y="162"/>
                    <a:pt x="115" y="162"/>
                  </a:cubicBezTo>
                  <a:cubicBezTo>
                    <a:pt x="114" y="162"/>
                    <a:pt x="112" y="162"/>
                    <a:pt x="112" y="162"/>
                  </a:cubicBezTo>
                  <a:cubicBezTo>
                    <a:pt x="112" y="162"/>
                    <a:pt x="116" y="165"/>
                    <a:pt x="116" y="165"/>
                  </a:cubicBezTo>
                  <a:cubicBezTo>
                    <a:pt x="113" y="165"/>
                    <a:pt x="111" y="161"/>
                    <a:pt x="108" y="161"/>
                  </a:cubicBezTo>
                  <a:cubicBezTo>
                    <a:pt x="106" y="161"/>
                    <a:pt x="101" y="160"/>
                    <a:pt x="100" y="162"/>
                  </a:cubicBezTo>
                  <a:cubicBezTo>
                    <a:pt x="100" y="163"/>
                    <a:pt x="99" y="163"/>
                    <a:pt x="98" y="164"/>
                  </a:cubicBezTo>
                  <a:cubicBezTo>
                    <a:pt x="97" y="164"/>
                    <a:pt x="97" y="166"/>
                    <a:pt x="98" y="165"/>
                  </a:cubicBezTo>
                  <a:cubicBezTo>
                    <a:pt x="100" y="165"/>
                    <a:pt x="102" y="164"/>
                    <a:pt x="103" y="162"/>
                  </a:cubicBezTo>
                  <a:cubicBezTo>
                    <a:pt x="103" y="163"/>
                    <a:pt x="105" y="163"/>
                    <a:pt x="105" y="163"/>
                  </a:cubicBezTo>
                  <a:cubicBezTo>
                    <a:pt x="106" y="163"/>
                    <a:pt x="108" y="166"/>
                    <a:pt x="108" y="163"/>
                  </a:cubicBezTo>
                  <a:cubicBezTo>
                    <a:pt x="108" y="162"/>
                    <a:pt x="110" y="164"/>
                    <a:pt x="110" y="164"/>
                  </a:cubicBezTo>
                  <a:cubicBezTo>
                    <a:pt x="110" y="164"/>
                    <a:pt x="114" y="164"/>
                    <a:pt x="113" y="165"/>
                  </a:cubicBezTo>
                  <a:cubicBezTo>
                    <a:pt x="113" y="165"/>
                    <a:pt x="112" y="165"/>
                    <a:pt x="112" y="165"/>
                  </a:cubicBezTo>
                  <a:cubicBezTo>
                    <a:pt x="112" y="165"/>
                    <a:pt x="114" y="166"/>
                    <a:pt x="114" y="166"/>
                  </a:cubicBezTo>
                  <a:cubicBezTo>
                    <a:pt x="113" y="166"/>
                    <a:pt x="111" y="166"/>
                    <a:pt x="110" y="165"/>
                  </a:cubicBezTo>
                  <a:cubicBezTo>
                    <a:pt x="109" y="164"/>
                    <a:pt x="109" y="165"/>
                    <a:pt x="109" y="166"/>
                  </a:cubicBezTo>
                  <a:cubicBezTo>
                    <a:pt x="109" y="165"/>
                    <a:pt x="103" y="164"/>
                    <a:pt x="102" y="164"/>
                  </a:cubicBezTo>
                  <a:cubicBezTo>
                    <a:pt x="101" y="164"/>
                    <a:pt x="95" y="166"/>
                    <a:pt x="96" y="168"/>
                  </a:cubicBezTo>
                  <a:cubicBezTo>
                    <a:pt x="97" y="169"/>
                    <a:pt x="103" y="167"/>
                    <a:pt x="104" y="167"/>
                  </a:cubicBezTo>
                  <a:cubicBezTo>
                    <a:pt x="105" y="167"/>
                    <a:pt x="107" y="167"/>
                    <a:pt x="108" y="168"/>
                  </a:cubicBezTo>
                  <a:cubicBezTo>
                    <a:pt x="108" y="168"/>
                    <a:pt x="112" y="169"/>
                    <a:pt x="112" y="169"/>
                  </a:cubicBezTo>
                  <a:cubicBezTo>
                    <a:pt x="112" y="170"/>
                    <a:pt x="107" y="168"/>
                    <a:pt x="107" y="168"/>
                  </a:cubicBezTo>
                  <a:cubicBezTo>
                    <a:pt x="105" y="167"/>
                    <a:pt x="102" y="168"/>
                    <a:pt x="100" y="168"/>
                  </a:cubicBezTo>
                  <a:cubicBezTo>
                    <a:pt x="93" y="170"/>
                    <a:pt x="101" y="172"/>
                    <a:pt x="103" y="171"/>
                  </a:cubicBezTo>
                  <a:cubicBezTo>
                    <a:pt x="102" y="172"/>
                    <a:pt x="101" y="173"/>
                    <a:pt x="99" y="173"/>
                  </a:cubicBezTo>
                  <a:cubicBezTo>
                    <a:pt x="96" y="174"/>
                    <a:pt x="101" y="175"/>
                    <a:pt x="101" y="175"/>
                  </a:cubicBezTo>
                  <a:cubicBezTo>
                    <a:pt x="101" y="175"/>
                    <a:pt x="97" y="174"/>
                    <a:pt x="97" y="176"/>
                  </a:cubicBezTo>
                  <a:cubicBezTo>
                    <a:pt x="97" y="179"/>
                    <a:pt x="99" y="177"/>
                    <a:pt x="101" y="176"/>
                  </a:cubicBezTo>
                  <a:cubicBezTo>
                    <a:pt x="103" y="175"/>
                    <a:pt x="105" y="173"/>
                    <a:pt x="107" y="172"/>
                  </a:cubicBezTo>
                  <a:cubicBezTo>
                    <a:pt x="108" y="172"/>
                    <a:pt x="114" y="169"/>
                    <a:pt x="114" y="171"/>
                  </a:cubicBezTo>
                  <a:cubicBezTo>
                    <a:pt x="114" y="171"/>
                    <a:pt x="111" y="171"/>
                    <a:pt x="111" y="171"/>
                  </a:cubicBezTo>
                  <a:cubicBezTo>
                    <a:pt x="111" y="171"/>
                    <a:pt x="113" y="171"/>
                    <a:pt x="114" y="172"/>
                  </a:cubicBezTo>
                  <a:cubicBezTo>
                    <a:pt x="111" y="170"/>
                    <a:pt x="98" y="178"/>
                    <a:pt x="99" y="179"/>
                  </a:cubicBezTo>
                  <a:cubicBezTo>
                    <a:pt x="99" y="180"/>
                    <a:pt x="105" y="178"/>
                    <a:pt x="106" y="178"/>
                  </a:cubicBezTo>
                  <a:cubicBezTo>
                    <a:pt x="106" y="178"/>
                    <a:pt x="102" y="179"/>
                    <a:pt x="101" y="180"/>
                  </a:cubicBezTo>
                  <a:cubicBezTo>
                    <a:pt x="101" y="180"/>
                    <a:pt x="103" y="184"/>
                    <a:pt x="104" y="183"/>
                  </a:cubicBezTo>
                  <a:cubicBezTo>
                    <a:pt x="105" y="182"/>
                    <a:pt x="106" y="180"/>
                    <a:pt x="107" y="180"/>
                  </a:cubicBezTo>
                  <a:cubicBezTo>
                    <a:pt x="108" y="180"/>
                    <a:pt x="112" y="181"/>
                    <a:pt x="112" y="181"/>
                  </a:cubicBezTo>
                  <a:cubicBezTo>
                    <a:pt x="112" y="181"/>
                    <a:pt x="108" y="181"/>
                    <a:pt x="108" y="181"/>
                  </a:cubicBezTo>
                  <a:cubicBezTo>
                    <a:pt x="106" y="181"/>
                    <a:pt x="105" y="182"/>
                    <a:pt x="104" y="183"/>
                  </a:cubicBezTo>
                  <a:cubicBezTo>
                    <a:pt x="104" y="184"/>
                    <a:pt x="104" y="185"/>
                    <a:pt x="104" y="186"/>
                  </a:cubicBezTo>
                  <a:cubicBezTo>
                    <a:pt x="105" y="189"/>
                    <a:pt x="105" y="188"/>
                    <a:pt x="107" y="187"/>
                  </a:cubicBezTo>
                  <a:cubicBezTo>
                    <a:pt x="106" y="188"/>
                    <a:pt x="105" y="192"/>
                    <a:pt x="106" y="193"/>
                  </a:cubicBezTo>
                  <a:cubicBezTo>
                    <a:pt x="106" y="193"/>
                    <a:pt x="109" y="189"/>
                    <a:pt x="110" y="189"/>
                  </a:cubicBezTo>
                  <a:cubicBezTo>
                    <a:pt x="110" y="190"/>
                    <a:pt x="109" y="191"/>
                    <a:pt x="110" y="192"/>
                  </a:cubicBezTo>
                  <a:cubicBezTo>
                    <a:pt x="110" y="193"/>
                    <a:pt x="111" y="191"/>
                    <a:pt x="112" y="191"/>
                  </a:cubicBezTo>
                  <a:cubicBezTo>
                    <a:pt x="114" y="189"/>
                    <a:pt x="110" y="187"/>
                    <a:pt x="110" y="186"/>
                  </a:cubicBezTo>
                  <a:cubicBezTo>
                    <a:pt x="110" y="186"/>
                    <a:pt x="112" y="189"/>
                    <a:pt x="113" y="189"/>
                  </a:cubicBezTo>
                  <a:cubicBezTo>
                    <a:pt x="114" y="190"/>
                    <a:pt x="114" y="189"/>
                    <a:pt x="115" y="188"/>
                  </a:cubicBezTo>
                  <a:cubicBezTo>
                    <a:pt x="114" y="188"/>
                    <a:pt x="117" y="191"/>
                    <a:pt x="116" y="192"/>
                  </a:cubicBezTo>
                  <a:cubicBezTo>
                    <a:pt x="117" y="191"/>
                    <a:pt x="114" y="189"/>
                    <a:pt x="114" y="191"/>
                  </a:cubicBezTo>
                  <a:cubicBezTo>
                    <a:pt x="114" y="193"/>
                    <a:pt x="116" y="195"/>
                    <a:pt x="114" y="196"/>
                  </a:cubicBezTo>
                  <a:cubicBezTo>
                    <a:pt x="114" y="196"/>
                    <a:pt x="114" y="193"/>
                    <a:pt x="114" y="193"/>
                  </a:cubicBezTo>
                  <a:cubicBezTo>
                    <a:pt x="114" y="192"/>
                    <a:pt x="112" y="194"/>
                    <a:pt x="111" y="194"/>
                  </a:cubicBezTo>
                  <a:cubicBezTo>
                    <a:pt x="110" y="194"/>
                    <a:pt x="109" y="196"/>
                    <a:pt x="109" y="197"/>
                  </a:cubicBezTo>
                  <a:cubicBezTo>
                    <a:pt x="108" y="199"/>
                    <a:pt x="111" y="197"/>
                    <a:pt x="111" y="198"/>
                  </a:cubicBezTo>
                  <a:cubicBezTo>
                    <a:pt x="112" y="199"/>
                    <a:pt x="110" y="200"/>
                    <a:pt x="110" y="200"/>
                  </a:cubicBezTo>
                  <a:cubicBezTo>
                    <a:pt x="110" y="200"/>
                    <a:pt x="112" y="199"/>
                    <a:pt x="113" y="201"/>
                  </a:cubicBezTo>
                  <a:cubicBezTo>
                    <a:pt x="113" y="203"/>
                    <a:pt x="115" y="204"/>
                    <a:pt x="115" y="205"/>
                  </a:cubicBezTo>
                  <a:cubicBezTo>
                    <a:pt x="114" y="207"/>
                    <a:pt x="115" y="207"/>
                    <a:pt x="117" y="209"/>
                  </a:cubicBezTo>
                  <a:cubicBezTo>
                    <a:pt x="118" y="210"/>
                    <a:pt x="119" y="212"/>
                    <a:pt x="120" y="210"/>
                  </a:cubicBezTo>
                  <a:cubicBezTo>
                    <a:pt x="120" y="210"/>
                    <a:pt x="121" y="215"/>
                    <a:pt x="122" y="215"/>
                  </a:cubicBezTo>
                  <a:cubicBezTo>
                    <a:pt x="123" y="216"/>
                    <a:pt x="122" y="215"/>
                    <a:pt x="123" y="215"/>
                  </a:cubicBezTo>
                  <a:cubicBezTo>
                    <a:pt x="124" y="216"/>
                    <a:pt x="125" y="217"/>
                    <a:pt x="126" y="218"/>
                  </a:cubicBezTo>
                  <a:cubicBezTo>
                    <a:pt x="128" y="219"/>
                    <a:pt x="130" y="220"/>
                    <a:pt x="132" y="219"/>
                  </a:cubicBezTo>
                  <a:cubicBezTo>
                    <a:pt x="133" y="219"/>
                    <a:pt x="136" y="219"/>
                    <a:pt x="136" y="218"/>
                  </a:cubicBezTo>
                  <a:cubicBezTo>
                    <a:pt x="136" y="218"/>
                    <a:pt x="136" y="221"/>
                    <a:pt x="136" y="221"/>
                  </a:cubicBezTo>
                  <a:cubicBezTo>
                    <a:pt x="136" y="221"/>
                    <a:pt x="138" y="217"/>
                    <a:pt x="138" y="218"/>
                  </a:cubicBezTo>
                  <a:cubicBezTo>
                    <a:pt x="139" y="218"/>
                    <a:pt x="138" y="219"/>
                    <a:pt x="138" y="219"/>
                  </a:cubicBezTo>
                  <a:cubicBezTo>
                    <a:pt x="138" y="220"/>
                    <a:pt x="139" y="220"/>
                    <a:pt x="139" y="220"/>
                  </a:cubicBezTo>
                  <a:cubicBezTo>
                    <a:pt x="139" y="220"/>
                    <a:pt x="136" y="221"/>
                    <a:pt x="137" y="222"/>
                  </a:cubicBezTo>
                  <a:cubicBezTo>
                    <a:pt x="138" y="222"/>
                    <a:pt x="138" y="222"/>
                    <a:pt x="139" y="221"/>
                  </a:cubicBezTo>
                  <a:cubicBezTo>
                    <a:pt x="140" y="222"/>
                    <a:pt x="139" y="223"/>
                    <a:pt x="139" y="223"/>
                  </a:cubicBezTo>
                  <a:cubicBezTo>
                    <a:pt x="139" y="224"/>
                    <a:pt x="142" y="221"/>
                    <a:pt x="142" y="222"/>
                  </a:cubicBezTo>
                  <a:cubicBezTo>
                    <a:pt x="142" y="223"/>
                    <a:pt x="140" y="224"/>
                    <a:pt x="140" y="225"/>
                  </a:cubicBezTo>
                  <a:cubicBezTo>
                    <a:pt x="140" y="224"/>
                    <a:pt x="143" y="223"/>
                    <a:pt x="142" y="225"/>
                  </a:cubicBezTo>
                  <a:cubicBezTo>
                    <a:pt x="142" y="225"/>
                    <a:pt x="142" y="225"/>
                    <a:pt x="142" y="224"/>
                  </a:cubicBezTo>
                  <a:cubicBezTo>
                    <a:pt x="142" y="226"/>
                    <a:pt x="145" y="223"/>
                    <a:pt x="145" y="223"/>
                  </a:cubicBezTo>
                  <a:cubicBezTo>
                    <a:pt x="146" y="224"/>
                    <a:pt x="145" y="226"/>
                    <a:pt x="145" y="227"/>
                  </a:cubicBezTo>
                  <a:cubicBezTo>
                    <a:pt x="144" y="225"/>
                    <a:pt x="153" y="225"/>
                    <a:pt x="147" y="222"/>
                  </a:cubicBezTo>
                  <a:cubicBezTo>
                    <a:pt x="148" y="222"/>
                    <a:pt x="153" y="222"/>
                    <a:pt x="150" y="221"/>
                  </a:cubicBezTo>
                  <a:cubicBezTo>
                    <a:pt x="147" y="219"/>
                    <a:pt x="151" y="220"/>
                    <a:pt x="152" y="218"/>
                  </a:cubicBezTo>
                  <a:cubicBezTo>
                    <a:pt x="152" y="218"/>
                    <a:pt x="149" y="218"/>
                    <a:pt x="149" y="218"/>
                  </a:cubicBezTo>
                  <a:cubicBezTo>
                    <a:pt x="150" y="217"/>
                    <a:pt x="151" y="216"/>
                    <a:pt x="152" y="216"/>
                  </a:cubicBezTo>
                  <a:cubicBezTo>
                    <a:pt x="154" y="214"/>
                    <a:pt x="151" y="215"/>
                    <a:pt x="151" y="214"/>
                  </a:cubicBezTo>
                  <a:cubicBezTo>
                    <a:pt x="151" y="214"/>
                    <a:pt x="154" y="213"/>
                    <a:pt x="154" y="212"/>
                  </a:cubicBezTo>
                  <a:cubicBezTo>
                    <a:pt x="154" y="211"/>
                    <a:pt x="154" y="209"/>
                    <a:pt x="153" y="208"/>
                  </a:cubicBezTo>
                  <a:cubicBezTo>
                    <a:pt x="152" y="208"/>
                    <a:pt x="154" y="207"/>
                    <a:pt x="153" y="206"/>
                  </a:cubicBezTo>
                  <a:cubicBezTo>
                    <a:pt x="153" y="206"/>
                    <a:pt x="151" y="205"/>
                    <a:pt x="151" y="205"/>
                  </a:cubicBezTo>
                  <a:cubicBezTo>
                    <a:pt x="151" y="205"/>
                    <a:pt x="155" y="204"/>
                    <a:pt x="156" y="204"/>
                  </a:cubicBezTo>
                  <a:cubicBezTo>
                    <a:pt x="159" y="204"/>
                    <a:pt x="156" y="203"/>
                    <a:pt x="155" y="202"/>
                  </a:cubicBezTo>
                  <a:cubicBezTo>
                    <a:pt x="155" y="202"/>
                    <a:pt x="160" y="202"/>
                    <a:pt x="160" y="202"/>
                  </a:cubicBezTo>
                  <a:cubicBezTo>
                    <a:pt x="159" y="201"/>
                    <a:pt x="157" y="201"/>
                    <a:pt x="156" y="200"/>
                  </a:cubicBezTo>
                  <a:cubicBezTo>
                    <a:pt x="156" y="200"/>
                    <a:pt x="160" y="201"/>
                    <a:pt x="160" y="200"/>
                  </a:cubicBezTo>
                  <a:cubicBezTo>
                    <a:pt x="161" y="200"/>
                    <a:pt x="160" y="200"/>
                    <a:pt x="160" y="199"/>
                  </a:cubicBezTo>
                  <a:cubicBezTo>
                    <a:pt x="161" y="199"/>
                    <a:pt x="161" y="199"/>
                    <a:pt x="161" y="199"/>
                  </a:cubicBezTo>
                  <a:cubicBezTo>
                    <a:pt x="162" y="198"/>
                    <a:pt x="158" y="197"/>
                    <a:pt x="158" y="197"/>
                  </a:cubicBezTo>
                  <a:cubicBezTo>
                    <a:pt x="158" y="197"/>
                    <a:pt x="163" y="197"/>
                    <a:pt x="162" y="196"/>
                  </a:cubicBezTo>
                  <a:cubicBezTo>
                    <a:pt x="162" y="195"/>
                    <a:pt x="163" y="195"/>
                    <a:pt x="161" y="194"/>
                  </a:cubicBezTo>
                  <a:cubicBezTo>
                    <a:pt x="161" y="194"/>
                    <a:pt x="158" y="194"/>
                    <a:pt x="158" y="193"/>
                  </a:cubicBezTo>
                  <a:cubicBezTo>
                    <a:pt x="158" y="193"/>
                    <a:pt x="163" y="192"/>
                    <a:pt x="163" y="192"/>
                  </a:cubicBezTo>
                  <a:cubicBezTo>
                    <a:pt x="165" y="192"/>
                    <a:pt x="164" y="189"/>
                    <a:pt x="162" y="189"/>
                  </a:cubicBezTo>
                  <a:cubicBezTo>
                    <a:pt x="161" y="188"/>
                    <a:pt x="158" y="187"/>
                    <a:pt x="161" y="186"/>
                  </a:cubicBezTo>
                  <a:cubicBezTo>
                    <a:pt x="163" y="186"/>
                    <a:pt x="166" y="187"/>
                    <a:pt x="167" y="185"/>
                  </a:cubicBezTo>
                  <a:cubicBezTo>
                    <a:pt x="167" y="185"/>
                    <a:pt x="165" y="183"/>
                    <a:pt x="165" y="183"/>
                  </a:cubicBezTo>
                  <a:cubicBezTo>
                    <a:pt x="165" y="182"/>
                    <a:pt x="167" y="182"/>
                    <a:pt x="167" y="182"/>
                  </a:cubicBezTo>
                  <a:cubicBezTo>
                    <a:pt x="168" y="181"/>
                    <a:pt x="170" y="181"/>
                    <a:pt x="172" y="182"/>
                  </a:cubicBezTo>
                  <a:cubicBezTo>
                    <a:pt x="172" y="182"/>
                    <a:pt x="174" y="182"/>
                    <a:pt x="174" y="182"/>
                  </a:cubicBezTo>
                  <a:cubicBezTo>
                    <a:pt x="175" y="181"/>
                    <a:pt x="173" y="180"/>
                    <a:pt x="173" y="179"/>
                  </a:cubicBezTo>
                  <a:cubicBezTo>
                    <a:pt x="174" y="178"/>
                    <a:pt x="177" y="174"/>
                    <a:pt x="179" y="176"/>
                  </a:cubicBezTo>
                  <a:cubicBezTo>
                    <a:pt x="178" y="175"/>
                    <a:pt x="175" y="181"/>
                    <a:pt x="176" y="181"/>
                  </a:cubicBezTo>
                  <a:cubicBezTo>
                    <a:pt x="177" y="182"/>
                    <a:pt x="179" y="179"/>
                    <a:pt x="181" y="179"/>
                  </a:cubicBezTo>
                  <a:cubicBezTo>
                    <a:pt x="181" y="179"/>
                    <a:pt x="183" y="180"/>
                    <a:pt x="183" y="180"/>
                  </a:cubicBezTo>
                  <a:cubicBezTo>
                    <a:pt x="183" y="180"/>
                    <a:pt x="183" y="178"/>
                    <a:pt x="183" y="178"/>
                  </a:cubicBezTo>
                  <a:cubicBezTo>
                    <a:pt x="186" y="179"/>
                    <a:pt x="186" y="178"/>
                    <a:pt x="187" y="177"/>
                  </a:cubicBezTo>
                  <a:cubicBezTo>
                    <a:pt x="188" y="176"/>
                    <a:pt x="189" y="176"/>
                    <a:pt x="190" y="176"/>
                  </a:cubicBezTo>
                  <a:cubicBezTo>
                    <a:pt x="192" y="175"/>
                    <a:pt x="192" y="174"/>
                    <a:pt x="193" y="173"/>
                  </a:cubicBezTo>
                  <a:cubicBezTo>
                    <a:pt x="194" y="172"/>
                    <a:pt x="196" y="170"/>
                    <a:pt x="197" y="168"/>
                  </a:cubicBezTo>
                  <a:cubicBezTo>
                    <a:pt x="199" y="166"/>
                    <a:pt x="199" y="165"/>
                    <a:pt x="201" y="165"/>
                  </a:cubicBezTo>
                  <a:cubicBezTo>
                    <a:pt x="202" y="164"/>
                    <a:pt x="205" y="164"/>
                    <a:pt x="205" y="162"/>
                  </a:cubicBezTo>
                  <a:cubicBezTo>
                    <a:pt x="204" y="162"/>
                    <a:pt x="203" y="157"/>
                    <a:pt x="203" y="157"/>
                  </a:cubicBezTo>
                  <a:cubicBezTo>
                    <a:pt x="204" y="157"/>
                    <a:pt x="207" y="160"/>
                    <a:pt x="208" y="160"/>
                  </a:cubicBezTo>
                  <a:cubicBezTo>
                    <a:pt x="209" y="161"/>
                    <a:pt x="210" y="161"/>
                    <a:pt x="211" y="161"/>
                  </a:cubicBezTo>
                  <a:cubicBezTo>
                    <a:pt x="211" y="161"/>
                    <a:pt x="213" y="160"/>
                    <a:pt x="213" y="160"/>
                  </a:cubicBezTo>
                  <a:cubicBezTo>
                    <a:pt x="214" y="160"/>
                    <a:pt x="215" y="161"/>
                    <a:pt x="216" y="160"/>
                  </a:cubicBezTo>
                  <a:cubicBezTo>
                    <a:pt x="216" y="160"/>
                    <a:pt x="214" y="158"/>
                    <a:pt x="217" y="159"/>
                  </a:cubicBezTo>
                  <a:cubicBezTo>
                    <a:pt x="219" y="159"/>
                    <a:pt x="221" y="159"/>
                    <a:pt x="223" y="158"/>
                  </a:cubicBezTo>
                  <a:cubicBezTo>
                    <a:pt x="228" y="157"/>
                    <a:pt x="232" y="156"/>
                    <a:pt x="237" y="154"/>
                  </a:cubicBezTo>
                  <a:cubicBezTo>
                    <a:pt x="238" y="153"/>
                    <a:pt x="254" y="143"/>
                    <a:pt x="255" y="143"/>
                  </a:cubicBezTo>
                  <a:cubicBezTo>
                    <a:pt x="254" y="143"/>
                    <a:pt x="247" y="143"/>
                    <a:pt x="246" y="143"/>
                  </a:cubicBezTo>
                  <a:cubicBezTo>
                    <a:pt x="244" y="142"/>
                    <a:pt x="242" y="141"/>
                    <a:pt x="240" y="141"/>
                  </a:cubicBezTo>
                  <a:cubicBezTo>
                    <a:pt x="238" y="141"/>
                    <a:pt x="236" y="142"/>
                    <a:pt x="235" y="142"/>
                  </a:cubicBezTo>
                  <a:cubicBezTo>
                    <a:pt x="233" y="143"/>
                    <a:pt x="233" y="141"/>
                    <a:pt x="232" y="142"/>
                  </a:cubicBezTo>
                  <a:cubicBezTo>
                    <a:pt x="231" y="142"/>
                    <a:pt x="230" y="144"/>
                    <a:pt x="229" y="144"/>
                  </a:cubicBezTo>
                  <a:cubicBezTo>
                    <a:pt x="225" y="144"/>
                    <a:pt x="232" y="140"/>
                    <a:pt x="233" y="141"/>
                  </a:cubicBezTo>
                  <a:cubicBezTo>
                    <a:pt x="232" y="140"/>
                    <a:pt x="229" y="141"/>
                    <a:pt x="228" y="141"/>
                  </a:cubicBezTo>
                  <a:cubicBezTo>
                    <a:pt x="225" y="141"/>
                    <a:pt x="223" y="140"/>
                    <a:pt x="221" y="140"/>
                  </a:cubicBezTo>
                  <a:cubicBezTo>
                    <a:pt x="222" y="140"/>
                    <a:pt x="225" y="138"/>
                    <a:pt x="226" y="137"/>
                  </a:cubicBezTo>
                  <a:cubicBezTo>
                    <a:pt x="226" y="134"/>
                    <a:pt x="228" y="135"/>
                    <a:pt x="229" y="136"/>
                  </a:cubicBezTo>
                  <a:cubicBezTo>
                    <a:pt x="231" y="136"/>
                    <a:pt x="239" y="134"/>
                    <a:pt x="240" y="133"/>
                  </a:cubicBezTo>
                  <a:cubicBezTo>
                    <a:pt x="240" y="132"/>
                    <a:pt x="235" y="131"/>
                    <a:pt x="234" y="130"/>
                  </a:cubicBezTo>
                  <a:cubicBezTo>
                    <a:pt x="235" y="131"/>
                    <a:pt x="239" y="132"/>
                    <a:pt x="240" y="132"/>
                  </a:cubicBezTo>
                  <a:cubicBezTo>
                    <a:pt x="241" y="133"/>
                    <a:pt x="245" y="133"/>
                    <a:pt x="245" y="135"/>
                  </a:cubicBezTo>
                  <a:cubicBezTo>
                    <a:pt x="244" y="138"/>
                    <a:pt x="246" y="139"/>
                    <a:pt x="248" y="139"/>
                  </a:cubicBezTo>
                  <a:cubicBezTo>
                    <a:pt x="248" y="139"/>
                    <a:pt x="254" y="139"/>
                    <a:pt x="253" y="138"/>
                  </a:cubicBezTo>
                  <a:cubicBezTo>
                    <a:pt x="253" y="138"/>
                    <a:pt x="253" y="140"/>
                    <a:pt x="254" y="140"/>
                  </a:cubicBezTo>
                  <a:cubicBezTo>
                    <a:pt x="256" y="139"/>
                    <a:pt x="257" y="136"/>
                    <a:pt x="257" y="134"/>
                  </a:cubicBezTo>
                  <a:cubicBezTo>
                    <a:pt x="257" y="133"/>
                    <a:pt x="257" y="129"/>
                    <a:pt x="255" y="130"/>
                  </a:cubicBezTo>
                  <a:cubicBezTo>
                    <a:pt x="253" y="132"/>
                    <a:pt x="254" y="130"/>
                    <a:pt x="253" y="129"/>
                  </a:cubicBezTo>
                  <a:cubicBezTo>
                    <a:pt x="251" y="127"/>
                    <a:pt x="248" y="126"/>
                    <a:pt x="245" y="124"/>
                  </a:cubicBezTo>
                  <a:cubicBezTo>
                    <a:pt x="244" y="123"/>
                    <a:pt x="243" y="123"/>
                    <a:pt x="242" y="122"/>
                  </a:cubicBezTo>
                  <a:cubicBezTo>
                    <a:pt x="242" y="122"/>
                    <a:pt x="238" y="123"/>
                    <a:pt x="238" y="124"/>
                  </a:cubicBezTo>
                  <a:cubicBezTo>
                    <a:pt x="238" y="124"/>
                    <a:pt x="239" y="123"/>
                    <a:pt x="238" y="123"/>
                  </a:cubicBezTo>
                  <a:cubicBezTo>
                    <a:pt x="238" y="123"/>
                    <a:pt x="237" y="122"/>
                    <a:pt x="237" y="122"/>
                  </a:cubicBezTo>
                  <a:cubicBezTo>
                    <a:pt x="237" y="121"/>
                    <a:pt x="241" y="122"/>
                    <a:pt x="241" y="121"/>
                  </a:cubicBezTo>
                  <a:cubicBezTo>
                    <a:pt x="241" y="119"/>
                    <a:pt x="241" y="118"/>
                    <a:pt x="238" y="118"/>
                  </a:cubicBezTo>
                  <a:cubicBezTo>
                    <a:pt x="236" y="119"/>
                    <a:pt x="235" y="121"/>
                    <a:pt x="233" y="119"/>
                  </a:cubicBezTo>
                  <a:cubicBezTo>
                    <a:pt x="233" y="119"/>
                    <a:pt x="229" y="119"/>
                    <a:pt x="229" y="118"/>
                  </a:cubicBezTo>
                  <a:cubicBezTo>
                    <a:pt x="229" y="116"/>
                    <a:pt x="234" y="119"/>
                    <a:pt x="234" y="119"/>
                  </a:cubicBezTo>
                  <a:cubicBezTo>
                    <a:pt x="235" y="119"/>
                    <a:pt x="240" y="118"/>
                    <a:pt x="240" y="117"/>
                  </a:cubicBezTo>
                  <a:cubicBezTo>
                    <a:pt x="241" y="117"/>
                    <a:pt x="236" y="115"/>
                    <a:pt x="235" y="115"/>
                  </a:cubicBezTo>
                  <a:cubicBezTo>
                    <a:pt x="233" y="115"/>
                    <a:pt x="230" y="115"/>
                    <a:pt x="228" y="116"/>
                  </a:cubicBezTo>
                  <a:cubicBezTo>
                    <a:pt x="229" y="116"/>
                    <a:pt x="233" y="113"/>
                    <a:pt x="233" y="114"/>
                  </a:cubicBezTo>
                  <a:cubicBezTo>
                    <a:pt x="233" y="113"/>
                    <a:pt x="229" y="113"/>
                    <a:pt x="229" y="112"/>
                  </a:cubicBezTo>
                  <a:cubicBezTo>
                    <a:pt x="232" y="113"/>
                    <a:pt x="235" y="115"/>
                    <a:pt x="238" y="113"/>
                  </a:cubicBezTo>
                  <a:cubicBezTo>
                    <a:pt x="238" y="113"/>
                    <a:pt x="241" y="112"/>
                    <a:pt x="241" y="111"/>
                  </a:cubicBezTo>
                  <a:cubicBezTo>
                    <a:pt x="240" y="110"/>
                    <a:pt x="238" y="109"/>
                    <a:pt x="238" y="108"/>
                  </a:cubicBezTo>
                  <a:cubicBezTo>
                    <a:pt x="238" y="109"/>
                    <a:pt x="241" y="110"/>
                    <a:pt x="242" y="110"/>
                  </a:cubicBezTo>
                  <a:cubicBezTo>
                    <a:pt x="244" y="111"/>
                    <a:pt x="243" y="109"/>
                    <a:pt x="245" y="109"/>
                  </a:cubicBezTo>
                  <a:cubicBezTo>
                    <a:pt x="246" y="109"/>
                    <a:pt x="254" y="111"/>
                    <a:pt x="254" y="111"/>
                  </a:cubicBezTo>
                  <a:cubicBezTo>
                    <a:pt x="253" y="111"/>
                    <a:pt x="246" y="110"/>
                    <a:pt x="246" y="110"/>
                  </a:cubicBezTo>
                  <a:cubicBezTo>
                    <a:pt x="248" y="114"/>
                    <a:pt x="254" y="113"/>
                    <a:pt x="257" y="113"/>
                  </a:cubicBezTo>
                  <a:cubicBezTo>
                    <a:pt x="258" y="112"/>
                    <a:pt x="261" y="113"/>
                    <a:pt x="262" y="112"/>
                  </a:cubicBezTo>
                  <a:cubicBezTo>
                    <a:pt x="265" y="111"/>
                    <a:pt x="264" y="109"/>
                    <a:pt x="262" y="108"/>
                  </a:cubicBezTo>
                  <a:cubicBezTo>
                    <a:pt x="261" y="107"/>
                    <a:pt x="258" y="106"/>
                    <a:pt x="257" y="106"/>
                  </a:cubicBezTo>
                  <a:cubicBezTo>
                    <a:pt x="256" y="106"/>
                    <a:pt x="257" y="109"/>
                    <a:pt x="257" y="110"/>
                  </a:cubicBezTo>
                  <a:cubicBezTo>
                    <a:pt x="256" y="109"/>
                    <a:pt x="256" y="108"/>
                    <a:pt x="255" y="107"/>
                  </a:cubicBezTo>
                  <a:cubicBezTo>
                    <a:pt x="255" y="106"/>
                    <a:pt x="254" y="107"/>
                    <a:pt x="253" y="106"/>
                  </a:cubicBezTo>
                  <a:cubicBezTo>
                    <a:pt x="254" y="107"/>
                    <a:pt x="256" y="101"/>
                    <a:pt x="256" y="100"/>
                  </a:cubicBezTo>
                  <a:cubicBezTo>
                    <a:pt x="256" y="100"/>
                    <a:pt x="257" y="103"/>
                    <a:pt x="257" y="103"/>
                  </a:cubicBezTo>
                  <a:cubicBezTo>
                    <a:pt x="257" y="105"/>
                    <a:pt x="257" y="106"/>
                    <a:pt x="258" y="106"/>
                  </a:cubicBezTo>
                  <a:cubicBezTo>
                    <a:pt x="261" y="106"/>
                    <a:pt x="263" y="105"/>
                    <a:pt x="265" y="105"/>
                  </a:cubicBezTo>
                  <a:cubicBezTo>
                    <a:pt x="266" y="105"/>
                    <a:pt x="272" y="103"/>
                    <a:pt x="270" y="101"/>
                  </a:cubicBezTo>
                  <a:cubicBezTo>
                    <a:pt x="268" y="100"/>
                    <a:pt x="267" y="102"/>
                    <a:pt x="266" y="101"/>
                  </a:cubicBezTo>
                  <a:cubicBezTo>
                    <a:pt x="266" y="100"/>
                    <a:pt x="266" y="100"/>
                    <a:pt x="266" y="99"/>
                  </a:cubicBezTo>
                  <a:cubicBezTo>
                    <a:pt x="267" y="98"/>
                    <a:pt x="266" y="97"/>
                    <a:pt x="265" y="97"/>
                  </a:cubicBezTo>
                  <a:cubicBezTo>
                    <a:pt x="265" y="96"/>
                    <a:pt x="262" y="96"/>
                    <a:pt x="261" y="96"/>
                  </a:cubicBezTo>
                  <a:cubicBezTo>
                    <a:pt x="259" y="96"/>
                    <a:pt x="258" y="98"/>
                    <a:pt x="256" y="96"/>
                  </a:cubicBezTo>
                  <a:cubicBezTo>
                    <a:pt x="260" y="99"/>
                    <a:pt x="262" y="91"/>
                    <a:pt x="266" y="95"/>
                  </a:cubicBezTo>
                  <a:cubicBezTo>
                    <a:pt x="267" y="97"/>
                    <a:pt x="269" y="94"/>
                    <a:pt x="269" y="92"/>
                  </a:cubicBezTo>
                  <a:cubicBezTo>
                    <a:pt x="269" y="91"/>
                    <a:pt x="266" y="88"/>
                    <a:pt x="266" y="88"/>
                  </a:cubicBezTo>
                  <a:cubicBezTo>
                    <a:pt x="266" y="87"/>
                    <a:pt x="269" y="90"/>
                    <a:pt x="269" y="91"/>
                  </a:cubicBezTo>
                  <a:cubicBezTo>
                    <a:pt x="269" y="92"/>
                    <a:pt x="271" y="90"/>
                    <a:pt x="270" y="88"/>
                  </a:cubicBezTo>
                  <a:cubicBezTo>
                    <a:pt x="269" y="87"/>
                    <a:pt x="267" y="85"/>
                    <a:pt x="266" y="84"/>
                  </a:cubicBezTo>
                  <a:cubicBezTo>
                    <a:pt x="264" y="84"/>
                    <a:pt x="261" y="85"/>
                    <a:pt x="259" y="84"/>
                  </a:cubicBezTo>
                  <a:cubicBezTo>
                    <a:pt x="258" y="83"/>
                    <a:pt x="258" y="81"/>
                    <a:pt x="256" y="81"/>
                  </a:cubicBezTo>
                  <a:cubicBezTo>
                    <a:pt x="256" y="80"/>
                    <a:pt x="252" y="81"/>
                    <a:pt x="253" y="80"/>
                  </a:cubicBezTo>
                  <a:cubicBezTo>
                    <a:pt x="254" y="78"/>
                    <a:pt x="254" y="77"/>
                    <a:pt x="256" y="79"/>
                  </a:cubicBezTo>
                  <a:cubicBezTo>
                    <a:pt x="258" y="81"/>
                    <a:pt x="260" y="78"/>
                    <a:pt x="262" y="77"/>
                  </a:cubicBezTo>
                  <a:cubicBezTo>
                    <a:pt x="265" y="75"/>
                    <a:pt x="271" y="81"/>
                    <a:pt x="274" y="78"/>
                  </a:cubicBezTo>
                  <a:cubicBezTo>
                    <a:pt x="275" y="77"/>
                    <a:pt x="275" y="72"/>
                    <a:pt x="272" y="73"/>
                  </a:cubicBezTo>
                  <a:cubicBezTo>
                    <a:pt x="271" y="73"/>
                    <a:pt x="270" y="74"/>
                    <a:pt x="269" y="73"/>
                  </a:cubicBezTo>
                  <a:cubicBezTo>
                    <a:pt x="267" y="73"/>
                    <a:pt x="265" y="72"/>
                    <a:pt x="263" y="70"/>
                  </a:cubicBezTo>
                  <a:cubicBezTo>
                    <a:pt x="260" y="68"/>
                    <a:pt x="271" y="71"/>
                    <a:pt x="271" y="70"/>
                  </a:cubicBezTo>
                  <a:cubicBezTo>
                    <a:pt x="270" y="68"/>
                    <a:pt x="265" y="67"/>
                    <a:pt x="263" y="66"/>
                  </a:cubicBezTo>
                  <a:cubicBezTo>
                    <a:pt x="260" y="65"/>
                    <a:pt x="260" y="66"/>
                    <a:pt x="259" y="68"/>
                  </a:cubicBezTo>
                  <a:cubicBezTo>
                    <a:pt x="259" y="69"/>
                    <a:pt x="257" y="70"/>
                    <a:pt x="256" y="69"/>
                  </a:cubicBezTo>
                  <a:cubicBezTo>
                    <a:pt x="255" y="69"/>
                    <a:pt x="258" y="65"/>
                    <a:pt x="258" y="64"/>
                  </a:cubicBezTo>
                  <a:cubicBezTo>
                    <a:pt x="258" y="63"/>
                    <a:pt x="259" y="61"/>
                    <a:pt x="260" y="60"/>
                  </a:cubicBezTo>
                  <a:cubicBezTo>
                    <a:pt x="260" y="59"/>
                    <a:pt x="260" y="57"/>
                    <a:pt x="261" y="57"/>
                  </a:cubicBezTo>
                  <a:cubicBezTo>
                    <a:pt x="262" y="57"/>
                    <a:pt x="264" y="57"/>
                    <a:pt x="265" y="56"/>
                  </a:cubicBezTo>
                  <a:cubicBezTo>
                    <a:pt x="265" y="56"/>
                    <a:pt x="270" y="51"/>
                    <a:pt x="270" y="52"/>
                  </a:cubicBezTo>
                  <a:cubicBezTo>
                    <a:pt x="270" y="52"/>
                    <a:pt x="268" y="51"/>
                    <a:pt x="268" y="51"/>
                  </a:cubicBezTo>
                  <a:cubicBezTo>
                    <a:pt x="268" y="50"/>
                    <a:pt x="268" y="49"/>
                    <a:pt x="268" y="48"/>
                  </a:cubicBezTo>
                  <a:cubicBezTo>
                    <a:pt x="268" y="46"/>
                    <a:pt x="269" y="46"/>
                    <a:pt x="271" y="46"/>
                  </a:cubicBezTo>
                  <a:cubicBezTo>
                    <a:pt x="273" y="46"/>
                    <a:pt x="281" y="43"/>
                    <a:pt x="276" y="43"/>
                  </a:cubicBezTo>
                  <a:cubicBezTo>
                    <a:pt x="273" y="43"/>
                    <a:pt x="268" y="42"/>
                    <a:pt x="266" y="44"/>
                  </a:cubicBezTo>
                  <a:cubicBezTo>
                    <a:pt x="265" y="45"/>
                    <a:pt x="265" y="47"/>
                    <a:pt x="263" y="46"/>
                  </a:cubicBezTo>
                  <a:cubicBezTo>
                    <a:pt x="261" y="45"/>
                    <a:pt x="263" y="43"/>
                    <a:pt x="264" y="42"/>
                  </a:cubicBezTo>
                  <a:cubicBezTo>
                    <a:pt x="266" y="39"/>
                    <a:pt x="270" y="41"/>
                    <a:pt x="273" y="41"/>
                  </a:cubicBezTo>
                  <a:cubicBezTo>
                    <a:pt x="277" y="41"/>
                    <a:pt x="281" y="42"/>
                    <a:pt x="283" y="38"/>
                  </a:cubicBezTo>
                  <a:cubicBezTo>
                    <a:pt x="284" y="38"/>
                    <a:pt x="280" y="37"/>
                    <a:pt x="280" y="37"/>
                  </a:cubicBezTo>
                  <a:cubicBezTo>
                    <a:pt x="278" y="36"/>
                    <a:pt x="276" y="37"/>
                    <a:pt x="274" y="37"/>
                  </a:cubicBezTo>
                  <a:cubicBezTo>
                    <a:pt x="272" y="37"/>
                    <a:pt x="271" y="36"/>
                    <a:pt x="269" y="36"/>
                  </a:cubicBezTo>
                  <a:cubicBezTo>
                    <a:pt x="268" y="36"/>
                    <a:pt x="266" y="36"/>
                    <a:pt x="265" y="36"/>
                  </a:cubicBezTo>
                  <a:cubicBezTo>
                    <a:pt x="266" y="37"/>
                    <a:pt x="269" y="36"/>
                    <a:pt x="271" y="36"/>
                  </a:cubicBezTo>
                  <a:cubicBezTo>
                    <a:pt x="274" y="36"/>
                    <a:pt x="276" y="35"/>
                    <a:pt x="279" y="35"/>
                  </a:cubicBezTo>
                  <a:cubicBezTo>
                    <a:pt x="283" y="36"/>
                    <a:pt x="285" y="34"/>
                    <a:pt x="288" y="34"/>
                  </a:cubicBezTo>
                  <a:cubicBezTo>
                    <a:pt x="289" y="34"/>
                    <a:pt x="291" y="34"/>
                    <a:pt x="291" y="33"/>
                  </a:cubicBezTo>
                  <a:cubicBezTo>
                    <a:pt x="291" y="33"/>
                    <a:pt x="289" y="31"/>
                    <a:pt x="290" y="31"/>
                  </a:cubicBezTo>
                  <a:cubicBezTo>
                    <a:pt x="295" y="30"/>
                    <a:pt x="300" y="29"/>
                    <a:pt x="304" y="26"/>
                  </a:cubicBezTo>
                  <a:cubicBezTo>
                    <a:pt x="305" y="25"/>
                    <a:pt x="301" y="24"/>
                    <a:pt x="301" y="24"/>
                  </a:cubicBezTo>
                  <a:cubicBezTo>
                    <a:pt x="298" y="23"/>
                    <a:pt x="295" y="22"/>
                    <a:pt x="293" y="22"/>
                  </a:cubicBezTo>
                  <a:cubicBezTo>
                    <a:pt x="287" y="21"/>
                    <a:pt x="282" y="20"/>
                    <a:pt x="277" y="25"/>
                  </a:cubicBezTo>
                  <a:cubicBezTo>
                    <a:pt x="275" y="28"/>
                    <a:pt x="273" y="26"/>
                    <a:pt x="269" y="26"/>
                  </a:cubicBezTo>
                  <a:cubicBezTo>
                    <a:pt x="268" y="26"/>
                    <a:pt x="264" y="29"/>
                    <a:pt x="265" y="26"/>
                  </a:cubicBezTo>
                  <a:cubicBezTo>
                    <a:pt x="265" y="24"/>
                    <a:pt x="260" y="27"/>
                    <a:pt x="259" y="28"/>
                  </a:cubicBezTo>
                  <a:cubicBezTo>
                    <a:pt x="257" y="29"/>
                    <a:pt x="255" y="30"/>
                    <a:pt x="253" y="31"/>
                  </a:cubicBezTo>
                  <a:cubicBezTo>
                    <a:pt x="252" y="31"/>
                    <a:pt x="244" y="37"/>
                    <a:pt x="244" y="37"/>
                  </a:cubicBezTo>
                  <a:cubicBezTo>
                    <a:pt x="242" y="35"/>
                    <a:pt x="264" y="22"/>
                    <a:pt x="251" y="19"/>
                  </a:cubicBezTo>
                  <a:cubicBezTo>
                    <a:pt x="246" y="19"/>
                    <a:pt x="247" y="22"/>
                    <a:pt x="243" y="24"/>
                  </a:cubicBezTo>
                  <a:cubicBezTo>
                    <a:pt x="240" y="25"/>
                    <a:pt x="238" y="25"/>
                    <a:pt x="235" y="26"/>
                  </a:cubicBezTo>
                  <a:cubicBezTo>
                    <a:pt x="234" y="26"/>
                    <a:pt x="229" y="28"/>
                    <a:pt x="228" y="28"/>
                  </a:cubicBezTo>
                  <a:cubicBezTo>
                    <a:pt x="226" y="25"/>
                    <a:pt x="233" y="24"/>
                    <a:pt x="235" y="24"/>
                  </a:cubicBezTo>
                  <a:cubicBezTo>
                    <a:pt x="235" y="23"/>
                    <a:pt x="241" y="22"/>
                    <a:pt x="238" y="21"/>
                  </a:cubicBezTo>
                  <a:cubicBezTo>
                    <a:pt x="235" y="20"/>
                    <a:pt x="232" y="20"/>
                    <a:pt x="229" y="20"/>
                  </a:cubicBezTo>
                  <a:cubicBezTo>
                    <a:pt x="221" y="20"/>
                    <a:pt x="213" y="21"/>
                    <a:pt x="205" y="23"/>
                  </a:cubicBezTo>
                  <a:cubicBezTo>
                    <a:pt x="205" y="23"/>
                    <a:pt x="202" y="25"/>
                    <a:pt x="201" y="24"/>
                  </a:cubicBezTo>
                  <a:cubicBezTo>
                    <a:pt x="201" y="22"/>
                    <a:pt x="200" y="22"/>
                    <a:pt x="202" y="22"/>
                  </a:cubicBezTo>
                  <a:cubicBezTo>
                    <a:pt x="206" y="20"/>
                    <a:pt x="210" y="19"/>
                    <a:pt x="214" y="18"/>
                  </a:cubicBezTo>
                  <a:cubicBezTo>
                    <a:pt x="221" y="17"/>
                    <a:pt x="229" y="18"/>
                    <a:pt x="237" y="18"/>
                  </a:cubicBezTo>
                  <a:cubicBezTo>
                    <a:pt x="239" y="18"/>
                    <a:pt x="241" y="18"/>
                    <a:pt x="243" y="18"/>
                  </a:cubicBezTo>
                  <a:cubicBezTo>
                    <a:pt x="247" y="16"/>
                    <a:pt x="252" y="16"/>
                    <a:pt x="256" y="14"/>
                  </a:cubicBezTo>
                  <a:cubicBezTo>
                    <a:pt x="258" y="14"/>
                    <a:pt x="259" y="13"/>
                    <a:pt x="256" y="12"/>
                  </a:cubicBezTo>
                  <a:cubicBezTo>
                    <a:pt x="254" y="11"/>
                    <a:pt x="250" y="10"/>
                    <a:pt x="248" y="11"/>
                  </a:cubicBezTo>
                  <a:cubicBezTo>
                    <a:pt x="246" y="11"/>
                    <a:pt x="246" y="10"/>
                    <a:pt x="244" y="9"/>
                  </a:cubicBezTo>
                  <a:cubicBezTo>
                    <a:pt x="242" y="9"/>
                    <a:pt x="240" y="11"/>
                    <a:pt x="238" y="11"/>
                  </a:cubicBezTo>
                  <a:cubicBezTo>
                    <a:pt x="238" y="11"/>
                    <a:pt x="240" y="8"/>
                    <a:pt x="241" y="8"/>
                  </a:cubicBezTo>
                  <a:cubicBezTo>
                    <a:pt x="242" y="6"/>
                    <a:pt x="238" y="6"/>
                    <a:pt x="237" y="6"/>
                  </a:cubicBezTo>
                  <a:cubicBezTo>
                    <a:pt x="231" y="7"/>
                    <a:pt x="226" y="7"/>
                    <a:pt x="220" y="6"/>
                  </a:cubicBezTo>
                  <a:cubicBezTo>
                    <a:pt x="215" y="6"/>
                    <a:pt x="211" y="8"/>
                    <a:pt x="206" y="8"/>
                  </a:cubicBezTo>
                  <a:cubicBezTo>
                    <a:pt x="204" y="8"/>
                    <a:pt x="201" y="8"/>
                    <a:pt x="199" y="8"/>
                  </a:cubicBezTo>
                  <a:cubicBezTo>
                    <a:pt x="197" y="9"/>
                    <a:pt x="194" y="8"/>
                    <a:pt x="193" y="9"/>
                  </a:cubicBezTo>
                  <a:cubicBezTo>
                    <a:pt x="196" y="8"/>
                    <a:pt x="199" y="8"/>
                    <a:pt x="202" y="7"/>
                  </a:cubicBezTo>
                  <a:cubicBezTo>
                    <a:pt x="207" y="7"/>
                    <a:pt x="211" y="6"/>
                    <a:pt x="215" y="6"/>
                  </a:cubicBezTo>
                  <a:cubicBezTo>
                    <a:pt x="217" y="6"/>
                    <a:pt x="237" y="6"/>
                    <a:pt x="237" y="4"/>
                  </a:cubicBezTo>
                  <a:cubicBezTo>
                    <a:pt x="236" y="4"/>
                    <a:pt x="233" y="3"/>
                    <a:pt x="232" y="2"/>
                  </a:cubicBezTo>
                  <a:cubicBezTo>
                    <a:pt x="229" y="2"/>
                    <a:pt x="227" y="2"/>
                    <a:pt x="224" y="2"/>
                  </a:cubicBezTo>
                  <a:cubicBezTo>
                    <a:pt x="220" y="2"/>
                    <a:pt x="216" y="1"/>
                    <a:pt x="213" y="0"/>
                  </a:cubicBezTo>
                  <a:cubicBezTo>
                    <a:pt x="206" y="0"/>
                    <a:pt x="200" y="0"/>
                    <a:pt x="194" y="0"/>
                  </a:cubicBezTo>
                  <a:cubicBezTo>
                    <a:pt x="191" y="1"/>
                    <a:pt x="188" y="1"/>
                    <a:pt x="185" y="1"/>
                  </a:cubicBezTo>
                  <a:cubicBezTo>
                    <a:pt x="184" y="1"/>
                    <a:pt x="183" y="3"/>
                    <a:pt x="183" y="3"/>
                  </a:cubicBezTo>
                  <a:cubicBezTo>
                    <a:pt x="181" y="3"/>
                    <a:pt x="179" y="2"/>
                    <a:pt x="177" y="2"/>
                  </a:cubicBezTo>
                  <a:cubicBezTo>
                    <a:pt x="176" y="2"/>
                    <a:pt x="175" y="3"/>
                    <a:pt x="173" y="3"/>
                  </a:cubicBezTo>
                  <a:cubicBezTo>
                    <a:pt x="171" y="3"/>
                    <a:pt x="171" y="4"/>
                    <a:pt x="173" y="4"/>
                  </a:cubicBezTo>
                  <a:cubicBezTo>
                    <a:pt x="176" y="5"/>
                    <a:pt x="179" y="5"/>
                    <a:pt x="181" y="6"/>
                  </a:cubicBezTo>
                  <a:cubicBezTo>
                    <a:pt x="180" y="5"/>
                    <a:pt x="174" y="7"/>
                    <a:pt x="173" y="8"/>
                  </a:cubicBezTo>
                  <a:cubicBezTo>
                    <a:pt x="173" y="8"/>
                    <a:pt x="170" y="8"/>
                    <a:pt x="170" y="8"/>
                  </a:cubicBezTo>
                  <a:cubicBezTo>
                    <a:pt x="170" y="8"/>
                    <a:pt x="172" y="10"/>
                    <a:pt x="172" y="10"/>
                  </a:cubicBezTo>
                  <a:cubicBezTo>
                    <a:pt x="171" y="10"/>
                    <a:pt x="169" y="9"/>
                    <a:pt x="168" y="8"/>
                  </a:cubicBezTo>
                  <a:cubicBezTo>
                    <a:pt x="167" y="7"/>
                    <a:pt x="164" y="8"/>
                    <a:pt x="163" y="8"/>
                  </a:cubicBezTo>
                  <a:cubicBezTo>
                    <a:pt x="160" y="7"/>
                    <a:pt x="157" y="6"/>
                    <a:pt x="154" y="5"/>
                  </a:cubicBezTo>
                  <a:cubicBezTo>
                    <a:pt x="152" y="4"/>
                    <a:pt x="150" y="6"/>
                    <a:pt x="147" y="6"/>
                  </a:cubicBezTo>
                  <a:cubicBezTo>
                    <a:pt x="146" y="6"/>
                    <a:pt x="140" y="5"/>
                    <a:pt x="140" y="7"/>
                  </a:cubicBezTo>
                  <a:cubicBezTo>
                    <a:pt x="139" y="7"/>
                    <a:pt x="153" y="9"/>
                    <a:pt x="155" y="10"/>
                  </a:cubicBezTo>
                  <a:cubicBezTo>
                    <a:pt x="158" y="10"/>
                    <a:pt x="161" y="10"/>
                    <a:pt x="163" y="11"/>
                  </a:cubicBezTo>
                  <a:cubicBezTo>
                    <a:pt x="164" y="11"/>
                    <a:pt x="165" y="11"/>
                    <a:pt x="166" y="12"/>
                  </a:cubicBezTo>
                  <a:cubicBezTo>
                    <a:pt x="166" y="12"/>
                    <a:pt x="166" y="15"/>
                    <a:pt x="166" y="15"/>
                  </a:cubicBezTo>
                  <a:cubicBezTo>
                    <a:pt x="166" y="16"/>
                    <a:pt x="165" y="14"/>
                    <a:pt x="165" y="13"/>
                  </a:cubicBezTo>
                  <a:cubicBezTo>
                    <a:pt x="164" y="12"/>
                    <a:pt x="161" y="12"/>
                    <a:pt x="160" y="11"/>
                  </a:cubicBezTo>
                  <a:cubicBezTo>
                    <a:pt x="160" y="11"/>
                    <a:pt x="157" y="11"/>
                    <a:pt x="157" y="11"/>
                  </a:cubicBezTo>
                  <a:cubicBezTo>
                    <a:pt x="157" y="12"/>
                    <a:pt x="158" y="14"/>
                    <a:pt x="158" y="14"/>
                  </a:cubicBezTo>
                  <a:cubicBezTo>
                    <a:pt x="156" y="14"/>
                    <a:pt x="155" y="11"/>
                    <a:pt x="154" y="11"/>
                  </a:cubicBezTo>
                  <a:cubicBezTo>
                    <a:pt x="152" y="11"/>
                    <a:pt x="150" y="11"/>
                    <a:pt x="148" y="10"/>
                  </a:cubicBezTo>
                  <a:cubicBezTo>
                    <a:pt x="147" y="10"/>
                    <a:pt x="139" y="10"/>
                    <a:pt x="139" y="10"/>
                  </a:cubicBezTo>
                  <a:cubicBezTo>
                    <a:pt x="138" y="12"/>
                    <a:pt x="151" y="17"/>
                    <a:pt x="151" y="17"/>
                  </a:cubicBezTo>
                  <a:cubicBezTo>
                    <a:pt x="151" y="18"/>
                    <a:pt x="146" y="17"/>
                    <a:pt x="146" y="17"/>
                  </a:cubicBezTo>
                  <a:cubicBezTo>
                    <a:pt x="143" y="17"/>
                    <a:pt x="142" y="16"/>
                    <a:pt x="143" y="19"/>
                  </a:cubicBezTo>
                  <a:cubicBezTo>
                    <a:pt x="142" y="19"/>
                    <a:pt x="141" y="18"/>
                    <a:pt x="140" y="17"/>
                  </a:cubicBezTo>
                  <a:cubicBezTo>
                    <a:pt x="140" y="16"/>
                    <a:pt x="142" y="17"/>
                    <a:pt x="143" y="16"/>
                  </a:cubicBezTo>
                  <a:cubicBezTo>
                    <a:pt x="143" y="16"/>
                    <a:pt x="141" y="14"/>
                    <a:pt x="140" y="14"/>
                  </a:cubicBezTo>
                  <a:cubicBezTo>
                    <a:pt x="138" y="13"/>
                    <a:pt x="136" y="12"/>
                    <a:pt x="133" y="12"/>
                  </a:cubicBezTo>
                  <a:cubicBezTo>
                    <a:pt x="132" y="12"/>
                    <a:pt x="130" y="11"/>
                    <a:pt x="129" y="12"/>
                  </a:cubicBezTo>
                  <a:cubicBezTo>
                    <a:pt x="128" y="12"/>
                    <a:pt x="131" y="15"/>
                    <a:pt x="131" y="15"/>
                  </a:cubicBezTo>
                  <a:cubicBezTo>
                    <a:pt x="134" y="17"/>
                    <a:pt x="138" y="17"/>
                    <a:pt x="142" y="20"/>
                  </a:cubicBezTo>
                  <a:cubicBezTo>
                    <a:pt x="143" y="20"/>
                    <a:pt x="144" y="21"/>
                    <a:pt x="143" y="22"/>
                  </a:cubicBezTo>
                  <a:cubicBezTo>
                    <a:pt x="141" y="24"/>
                    <a:pt x="139" y="22"/>
                    <a:pt x="137" y="21"/>
                  </a:cubicBezTo>
                  <a:cubicBezTo>
                    <a:pt x="132" y="18"/>
                    <a:pt x="126" y="16"/>
                    <a:pt x="120" y="15"/>
                  </a:cubicBezTo>
                  <a:cubicBezTo>
                    <a:pt x="117" y="14"/>
                    <a:pt x="114" y="13"/>
                    <a:pt x="111" y="14"/>
                  </a:cubicBezTo>
                  <a:cubicBezTo>
                    <a:pt x="110" y="14"/>
                    <a:pt x="113" y="17"/>
                    <a:pt x="113" y="18"/>
                  </a:cubicBezTo>
                  <a:cubicBezTo>
                    <a:pt x="113" y="18"/>
                    <a:pt x="117" y="21"/>
                    <a:pt x="117" y="21"/>
                  </a:cubicBezTo>
                  <a:cubicBezTo>
                    <a:pt x="117" y="22"/>
                    <a:pt x="111" y="21"/>
                    <a:pt x="111" y="21"/>
                  </a:cubicBezTo>
                  <a:cubicBezTo>
                    <a:pt x="111" y="23"/>
                    <a:pt x="115" y="22"/>
                    <a:pt x="115" y="24"/>
                  </a:cubicBezTo>
                  <a:cubicBezTo>
                    <a:pt x="115" y="24"/>
                    <a:pt x="111" y="23"/>
                    <a:pt x="110" y="22"/>
                  </a:cubicBezTo>
                  <a:cubicBezTo>
                    <a:pt x="108" y="21"/>
                    <a:pt x="106" y="21"/>
                    <a:pt x="103" y="20"/>
                  </a:cubicBezTo>
                  <a:cubicBezTo>
                    <a:pt x="101" y="19"/>
                    <a:pt x="101" y="20"/>
                    <a:pt x="101" y="22"/>
                  </a:cubicBezTo>
                  <a:cubicBezTo>
                    <a:pt x="100" y="23"/>
                    <a:pt x="99" y="23"/>
                    <a:pt x="98" y="23"/>
                  </a:cubicBezTo>
                  <a:cubicBezTo>
                    <a:pt x="98" y="24"/>
                    <a:pt x="98" y="26"/>
                    <a:pt x="97" y="26"/>
                  </a:cubicBezTo>
                  <a:cubicBezTo>
                    <a:pt x="97" y="27"/>
                    <a:pt x="97" y="24"/>
                    <a:pt x="97" y="23"/>
                  </a:cubicBezTo>
                  <a:cubicBezTo>
                    <a:pt x="97" y="22"/>
                    <a:pt x="98" y="21"/>
                    <a:pt x="98" y="20"/>
                  </a:cubicBezTo>
                  <a:cubicBezTo>
                    <a:pt x="97" y="16"/>
                    <a:pt x="93" y="16"/>
                    <a:pt x="90" y="16"/>
                  </a:cubicBezTo>
                  <a:cubicBezTo>
                    <a:pt x="86" y="17"/>
                    <a:pt x="82" y="18"/>
                    <a:pt x="78" y="18"/>
                  </a:cubicBezTo>
                  <a:cubicBezTo>
                    <a:pt x="77" y="19"/>
                    <a:pt x="75" y="19"/>
                    <a:pt x="74" y="19"/>
                  </a:cubicBezTo>
                  <a:cubicBezTo>
                    <a:pt x="74" y="19"/>
                    <a:pt x="69" y="20"/>
                    <a:pt x="69" y="20"/>
                  </a:cubicBezTo>
                  <a:cubicBezTo>
                    <a:pt x="70" y="21"/>
                    <a:pt x="72" y="21"/>
                    <a:pt x="73" y="21"/>
                  </a:cubicBezTo>
                  <a:cubicBezTo>
                    <a:pt x="74" y="22"/>
                    <a:pt x="75" y="23"/>
                    <a:pt x="77" y="24"/>
                  </a:cubicBezTo>
                  <a:cubicBezTo>
                    <a:pt x="77" y="24"/>
                    <a:pt x="81" y="27"/>
                    <a:pt x="81" y="27"/>
                  </a:cubicBezTo>
                  <a:cubicBezTo>
                    <a:pt x="80" y="27"/>
                    <a:pt x="76" y="25"/>
                    <a:pt x="75" y="25"/>
                  </a:cubicBezTo>
                  <a:cubicBezTo>
                    <a:pt x="73" y="24"/>
                    <a:pt x="72" y="22"/>
                    <a:pt x="70" y="22"/>
                  </a:cubicBezTo>
                  <a:cubicBezTo>
                    <a:pt x="67" y="21"/>
                    <a:pt x="64" y="22"/>
                    <a:pt x="61" y="22"/>
                  </a:cubicBezTo>
                  <a:cubicBezTo>
                    <a:pt x="58" y="23"/>
                    <a:pt x="58" y="22"/>
                    <a:pt x="60" y="25"/>
                  </a:cubicBezTo>
                  <a:cubicBezTo>
                    <a:pt x="60" y="26"/>
                    <a:pt x="60" y="29"/>
                    <a:pt x="60" y="30"/>
                  </a:cubicBezTo>
                  <a:cubicBezTo>
                    <a:pt x="60" y="32"/>
                    <a:pt x="56" y="30"/>
                    <a:pt x="55" y="30"/>
                  </a:cubicBezTo>
                  <a:cubicBezTo>
                    <a:pt x="54" y="30"/>
                    <a:pt x="51" y="28"/>
                    <a:pt x="50" y="30"/>
                  </a:cubicBezTo>
                  <a:cubicBezTo>
                    <a:pt x="49" y="31"/>
                    <a:pt x="50" y="34"/>
                    <a:pt x="50" y="34"/>
                  </a:cubicBezTo>
                  <a:cubicBezTo>
                    <a:pt x="49" y="35"/>
                    <a:pt x="48" y="33"/>
                    <a:pt x="47" y="32"/>
                  </a:cubicBezTo>
                  <a:cubicBezTo>
                    <a:pt x="45" y="31"/>
                    <a:pt x="43" y="31"/>
                    <a:pt x="42" y="32"/>
                  </a:cubicBezTo>
                  <a:cubicBezTo>
                    <a:pt x="39" y="34"/>
                    <a:pt x="36" y="36"/>
                    <a:pt x="32" y="37"/>
                  </a:cubicBezTo>
                  <a:cubicBezTo>
                    <a:pt x="31" y="38"/>
                    <a:pt x="34" y="37"/>
                    <a:pt x="32" y="37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780" name="Freeform 777">
              <a:extLst>
                <a:ext uri="{FF2B5EF4-FFF2-40B4-BE49-F238E27FC236}">
                  <a16:creationId xmlns:a16="http://schemas.microsoft.com/office/drawing/2014/main" id="{476A6315-7A92-F04C-9476-3F2092A62F32}"/>
                </a:ext>
              </a:extLst>
            </p:cNvPr>
            <p:cNvSpPr>
              <a:spLocks/>
            </p:cNvSpPr>
            <p:nvPr/>
          </p:nvSpPr>
          <p:spPr bwMode="auto">
            <a:xfrm>
              <a:off x="2568781" y="2682008"/>
              <a:ext cx="55280" cy="38824"/>
            </a:xfrm>
            <a:custGeom>
              <a:avLst/>
              <a:gdLst>
                <a:gd name="T0" fmla="*/ 16 w 16"/>
                <a:gd name="T1" fmla="*/ 6 h 11"/>
                <a:gd name="T2" fmla="*/ 11 w 16"/>
                <a:gd name="T3" fmla="*/ 3 h 11"/>
                <a:gd name="T4" fmla="*/ 5 w 16"/>
                <a:gd name="T5" fmla="*/ 1 h 11"/>
                <a:gd name="T6" fmla="*/ 1 w 16"/>
                <a:gd name="T7" fmla="*/ 1 h 11"/>
                <a:gd name="T8" fmla="*/ 3 w 16"/>
                <a:gd name="T9" fmla="*/ 3 h 11"/>
                <a:gd name="T10" fmla="*/ 1 w 16"/>
                <a:gd name="T11" fmla="*/ 7 h 11"/>
                <a:gd name="T12" fmla="*/ 5 w 16"/>
                <a:gd name="T13" fmla="*/ 7 h 11"/>
                <a:gd name="T14" fmla="*/ 5 w 16"/>
                <a:gd name="T15" fmla="*/ 9 h 11"/>
                <a:gd name="T16" fmla="*/ 16 w 16"/>
                <a:gd name="T17" fmla="*/ 6 h 11"/>
                <a:gd name="T18" fmla="*/ 16 w 16"/>
                <a:gd name="T19" fmla="*/ 6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" h="11">
                  <a:moveTo>
                    <a:pt x="16" y="6"/>
                  </a:moveTo>
                  <a:cubicBezTo>
                    <a:pt x="15" y="5"/>
                    <a:pt x="11" y="3"/>
                    <a:pt x="11" y="3"/>
                  </a:cubicBezTo>
                  <a:cubicBezTo>
                    <a:pt x="9" y="2"/>
                    <a:pt x="7" y="1"/>
                    <a:pt x="5" y="1"/>
                  </a:cubicBezTo>
                  <a:cubicBezTo>
                    <a:pt x="4" y="1"/>
                    <a:pt x="2" y="0"/>
                    <a:pt x="1" y="1"/>
                  </a:cubicBezTo>
                  <a:cubicBezTo>
                    <a:pt x="0" y="2"/>
                    <a:pt x="3" y="3"/>
                    <a:pt x="3" y="3"/>
                  </a:cubicBezTo>
                  <a:cubicBezTo>
                    <a:pt x="2" y="3"/>
                    <a:pt x="0" y="6"/>
                    <a:pt x="1" y="7"/>
                  </a:cubicBezTo>
                  <a:cubicBezTo>
                    <a:pt x="2" y="7"/>
                    <a:pt x="4" y="6"/>
                    <a:pt x="5" y="7"/>
                  </a:cubicBezTo>
                  <a:cubicBezTo>
                    <a:pt x="7" y="8"/>
                    <a:pt x="5" y="8"/>
                    <a:pt x="5" y="9"/>
                  </a:cubicBezTo>
                  <a:cubicBezTo>
                    <a:pt x="5" y="11"/>
                    <a:pt x="16" y="8"/>
                    <a:pt x="16" y="6"/>
                  </a:cubicBezTo>
                  <a:cubicBezTo>
                    <a:pt x="15" y="5"/>
                    <a:pt x="16" y="7"/>
                    <a:pt x="16" y="6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781" name="Freeform 778">
              <a:extLst>
                <a:ext uri="{FF2B5EF4-FFF2-40B4-BE49-F238E27FC236}">
                  <a16:creationId xmlns:a16="http://schemas.microsoft.com/office/drawing/2014/main" id="{20FE48CB-8D3F-994D-BFDA-C0B00D236844}"/>
                </a:ext>
              </a:extLst>
            </p:cNvPr>
            <p:cNvSpPr>
              <a:spLocks/>
            </p:cNvSpPr>
            <p:nvPr/>
          </p:nvSpPr>
          <p:spPr bwMode="auto">
            <a:xfrm>
              <a:off x="2586424" y="2654949"/>
              <a:ext cx="14114" cy="7059"/>
            </a:xfrm>
            <a:custGeom>
              <a:avLst/>
              <a:gdLst>
                <a:gd name="T0" fmla="*/ 2 w 4"/>
                <a:gd name="T1" fmla="*/ 2 h 2"/>
                <a:gd name="T2" fmla="*/ 2 w 4"/>
                <a:gd name="T3" fmla="*/ 0 h 2"/>
                <a:gd name="T4" fmla="*/ 2 w 4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2">
                  <a:moveTo>
                    <a:pt x="2" y="2"/>
                  </a:moveTo>
                  <a:cubicBezTo>
                    <a:pt x="0" y="2"/>
                    <a:pt x="1" y="0"/>
                    <a:pt x="2" y="0"/>
                  </a:cubicBezTo>
                  <a:cubicBezTo>
                    <a:pt x="3" y="0"/>
                    <a:pt x="4" y="2"/>
                    <a:pt x="2" y="2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782" name="Freeform 779">
              <a:extLst>
                <a:ext uri="{FF2B5EF4-FFF2-40B4-BE49-F238E27FC236}">
                  <a16:creationId xmlns:a16="http://schemas.microsoft.com/office/drawing/2014/main" id="{8A3C3365-FC7F-3C40-A33A-337DA8E80E44}"/>
                </a:ext>
              </a:extLst>
            </p:cNvPr>
            <p:cNvSpPr>
              <a:spLocks/>
            </p:cNvSpPr>
            <p:nvPr/>
          </p:nvSpPr>
          <p:spPr bwMode="auto">
            <a:xfrm>
              <a:off x="2597010" y="2246713"/>
              <a:ext cx="37637" cy="21176"/>
            </a:xfrm>
            <a:custGeom>
              <a:avLst/>
              <a:gdLst>
                <a:gd name="T0" fmla="*/ 9 w 11"/>
                <a:gd name="T1" fmla="*/ 4 h 6"/>
                <a:gd name="T2" fmla="*/ 9 w 11"/>
                <a:gd name="T3" fmla="*/ 5 h 6"/>
                <a:gd name="T4" fmla="*/ 3 w 11"/>
                <a:gd name="T5" fmla="*/ 4 h 6"/>
                <a:gd name="T6" fmla="*/ 2 w 11"/>
                <a:gd name="T7" fmla="*/ 1 h 6"/>
                <a:gd name="T8" fmla="*/ 9 w 11"/>
                <a:gd name="T9" fmla="*/ 4 h 6"/>
                <a:gd name="T10" fmla="*/ 9 w 11"/>
                <a:gd name="T11" fmla="*/ 4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" h="6">
                  <a:moveTo>
                    <a:pt x="9" y="4"/>
                  </a:moveTo>
                  <a:cubicBezTo>
                    <a:pt x="11" y="5"/>
                    <a:pt x="11" y="6"/>
                    <a:pt x="9" y="5"/>
                  </a:cubicBezTo>
                  <a:cubicBezTo>
                    <a:pt x="7" y="5"/>
                    <a:pt x="4" y="4"/>
                    <a:pt x="3" y="4"/>
                  </a:cubicBezTo>
                  <a:cubicBezTo>
                    <a:pt x="2" y="3"/>
                    <a:pt x="0" y="0"/>
                    <a:pt x="2" y="1"/>
                  </a:cubicBezTo>
                  <a:cubicBezTo>
                    <a:pt x="4" y="2"/>
                    <a:pt x="7" y="3"/>
                    <a:pt x="9" y="4"/>
                  </a:cubicBezTo>
                  <a:cubicBezTo>
                    <a:pt x="11" y="5"/>
                    <a:pt x="7" y="3"/>
                    <a:pt x="9" y="4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783" name="Freeform 780">
              <a:extLst>
                <a:ext uri="{FF2B5EF4-FFF2-40B4-BE49-F238E27FC236}">
                  <a16:creationId xmlns:a16="http://schemas.microsoft.com/office/drawing/2014/main" id="{A02D45EA-154D-934B-920C-53AD4A0638C4}"/>
                </a:ext>
              </a:extLst>
            </p:cNvPr>
            <p:cNvSpPr>
              <a:spLocks/>
            </p:cNvSpPr>
            <p:nvPr/>
          </p:nvSpPr>
          <p:spPr bwMode="auto">
            <a:xfrm>
              <a:off x="2713450" y="2216124"/>
              <a:ext cx="28228" cy="16471"/>
            </a:xfrm>
            <a:custGeom>
              <a:avLst/>
              <a:gdLst>
                <a:gd name="T0" fmla="*/ 8 w 8"/>
                <a:gd name="T1" fmla="*/ 3 h 5"/>
                <a:gd name="T2" fmla="*/ 0 w 8"/>
                <a:gd name="T3" fmla="*/ 2 h 5"/>
                <a:gd name="T4" fmla="*/ 8 w 8"/>
                <a:gd name="T5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" h="5">
                  <a:moveTo>
                    <a:pt x="8" y="3"/>
                  </a:moveTo>
                  <a:cubicBezTo>
                    <a:pt x="8" y="5"/>
                    <a:pt x="0" y="4"/>
                    <a:pt x="0" y="2"/>
                  </a:cubicBezTo>
                  <a:cubicBezTo>
                    <a:pt x="0" y="0"/>
                    <a:pt x="8" y="1"/>
                    <a:pt x="8" y="3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784" name="Freeform 782">
              <a:extLst>
                <a:ext uri="{FF2B5EF4-FFF2-40B4-BE49-F238E27FC236}">
                  <a16:creationId xmlns:a16="http://schemas.microsoft.com/office/drawing/2014/main" id="{2DED3870-318D-E64E-B772-5A8BC4EC02CD}"/>
                </a:ext>
              </a:extLst>
            </p:cNvPr>
            <p:cNvSpPr>
              <a:spLocks/>
            </p:cNvSpPr>
            <p:nvPr/>
          </p:nvSpPr>
          <p:spPr bwMode="auto">
            <a:xfrm>
              <a:off x="3159216" y="2260831"/>
              <a:ext cx="19995" cy="14118"/>
            </a:xfrm>
            <a:custGeom>
              <a:avLst/>
              <a:gdLst>
                <a:gd name="T0" fmla="*/ 5 w 6"/>
                <a:gd name="T1" fmla="*/ 3 h 4"/>
                <a:gd name="T2" fmla="*/ 1 w 6"/>
                <a:gd name="T3" fmla="*/ 0 h 4"/>
                <a:gd name="T4" fmla="*/ 5 w 6"/>
                <a:gd name="T5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4">
                  <a:moveTo>
                    <a:pt x="5" y="3"/>
                  </a:moveTo>
                  <a:cubicBezTo>
                    <a:pt x="4" y="4"/>
                    <a:pt x="0" y="0"/>
                    <a:pt x="1" y="0"/>
                  </a:cubicBezTo>
                  <a:cubicBezTo>
                    <a:pt x="2" y="0"/>
                    <a:pt x="6" y="2"/>
                    <a:pt x="5" y="3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785" name="Freeform 783">
              <a:extLst>
                <a:ext uri="{FF2B5EF4-FFF2-40B4-BE49-F238E27FC236}">
                  <a16:creationId xmlns:a16="http://schemas.microsoft.com/office/drawing/2014/main" id="{6128EB51-84BA-684D-9535-9C3CCEA3D382}"/>
                </a:ext>
              </a:extLst>
            </p:cNvPr>
            <p:cNvSpPr>
              <a:spLocks/>
            </p:cNvSpPr>
            <p:nvPr/>
          </p:nvSpPr>
          <p:spPr bwMode="auto">
            <a:xfrm>
              <a:off x="3186269" y="2274948"/>
              <a:ext cx="17642" cy="3530"/>
            </a:xfrm>
            <a:custGeom>
              <a:avLst/>
              <a:gdLst>
                <a:gd name="T0" fmla="*/ 4 w 5"/>
                <a:gd name="T1" fmla="*/ 1 h 1"/>
                <a:gd name="T2" fmla="*/ 2 w 5"/>
                <a:gd name="T3" fmla="*/ 0 h 1"/>
                <a:gd name="T4" fmla="*/ 4 w 5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1">
                  <a:moveTo>
                    <a:pt x="4" y="1"/>
                  </a:moveTo>
                  <a:cubicBezTo>
                    <a:pt x="2" y="1"/>
                    <a:pt x="0" y="0"/>
                    <a:pt x="2" y="0"/>
                  </a:cubicBezTo>
                  <a:cubicBezTo>
                    <a:pt x="3" y="0"/>
                    <a:pt x="5" y="1"/>
                    <a:pt x="4" y="1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786" name="Freeform 784">
              <a:extLst>
                <a:ext uri="{FF2B5EF4-FFF2-40B4-BE49-F238E27FC236}">
                  <a16:creationId xmlns:a16="http://schemas.microsoft.com/office/drawing/2014/main" id="{9F453334-8C2C-EB49-A8E3-4112AD45C29A}"/>
                </a:ext>
              </a:extLst>
            </p:cNvPr>
            <p:cNvSpPr>
              <a:spLocks/>
            </p:cNvSpPr>
            <p:nvPr/>
          </p:nvSpPr>
          <p:spPr bwMode="auto">
            <a:xfrm>
              <a:off x="3186269" y="2471419"/>
              <a:ext cx="14114" cy="24706"/>
            </a:xfrm>
            <a:custGeom>
              <a:avLst/>
              <a:gdLst>
                <a:gd name="T0" fmla="*/ 2 w 4"/>
                <a:gd name="T1" fmla="*/ 0 h 7"/>
                <a:gd name="T2" fmla="*/ 4 w 4"/>
                <a:gd name="T3" fmla="*/ 7 h 7"/>
                <a:gd name="T4" fmla="*/ 2 w 4"/>
                <a:gd name="T5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7">
                  <a:moveTo>
                    <a:pt x="2" y="0"/>
                  </a:moveTo>
                  <a:cubicBezTo>
                    <a:pt x="0" y="0"/>
                    <a:pt x="3" y="7"/>
                    <a:pt x="4" y="7"/>
                  </a:cubicBezTo>
                  <a:cubicBezTo>
                    <a:pt x="4" y="7"/>
                    <a:pt x="3" y="0"/>
                    <a:pt x="2" y="0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787" name="Freeform 785">
              <a:extLst>
                <a:ext uri="{FF2B5EF4-FFF2-40B4-BE49-F238E27FC236}">
                  <a16:creationId xmlns:a16="http://schemas.microsoft.com/office/drawing/2014/main" id="{CCF958E6-C7B9-8341-AB24-3E11208613BD}"/>
                </a:ext>
              </a:extLst>
            </p:cNvPr>
            <p:cNvSpPr>
              <a:spLocks/>
            </p:cNvSpPr>
            <p:nvPr/>
          </p:nvSpPr>
          <p:spPr bwMode="auto">
            <a:xfrm>
              <a:off x="3193326" y="2516124"/>
              <a:ext cx="23524" cy="14118"/>
            </a:xfrm>
            <a:custGeom>
              <a:avLst/>
              <a:gdLst>
                <a:gd name="T0" fmla="*/ 1 w 7"/>
                <a:gd name="T1" fmla="*/ 0 h 4"/>
                <a:gd name="T2" fmla="*/ 1 w 7"/>
                <a:gd name="T3" fmla="*/ 4 h 4"/>
                <a:gd name="T4" fmla="*/ 5 w 7"/>
                <a:gd name="T5" fmla="*/ 4 h 4"/>
                <a:gd name="T6" fmla="*/ 1 w 7"/>
                <a:gd name="T7" fmla="*/ 0 h 4"/>
                <a:gd name="T8" fmla="*/ 1 w 7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4">
                  <a:moveTo>
                    <a:pt x="1" y="0"/>
                  </a:moveTo>
                  <a:cubicBezTo>
                    <a:pt x="0" y="1"/>
                    <a:pt x="0" y="3"/>
                    <a:pt x="1" y="4"/>
                  </a:cubicBezTo>
                  <a:cubicBezTo>
                    <a:pt x="2" y="4"/>
                    <a:pt x="3" y="4"/>
                    <a:pt x="5" y="4"/>
                  </a:cubicBezTo>
                  <a:cubicBezTo>
                    <a:pt x="7" y="4"/>
                    <a:pt x="1" y="0"/>
                    <a:pt x="1" y="0"/>
                  </a:cubicBezTo>
                  <a:cubicBezTo>
                    <a:pt x="0" y="1"/>
                    <a:pt x="1" y="0"/>
                    <a:pt x="1" y="0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788" name="Freeform 786">
              <a:extLst>
                <a:ext uri="{FF2B5EF4-FFF2-40B4-BE49-F238E27FC236}">
                  <a16:creationId xmlns:a16="http://schemas.microsoft.com/office/drawing/2014/main" id="{FBBAEAB5-339F-EB41-92B9-0DECF1537A6D}"/>
                </a:ext>
              </a:extLst>
            </p:cNvPr>
            <p:cNvSpPr>
              <a:spLocks/>
            </p:cNvSpPr>
            <p:nvPr/>
          </p:nvSpPr>
          <p:spPr bwMode="auto">
            <a:xfrm>
              <a:off x="3096879" y="2592596"/>
              <a:ext cx="58808" cy="34117"/>
            </a:xfrm>
            <a:custGeom>
              <a:avLst/>
              <a:gdLst>
                <a:gd name="T0" fmla="*/ 0 w 17"/>
                <a:gd name="T1" fmla="*/ 4 h 10"/>
                <a:gd name="T2" fmla="*/ 10 w 17"/>
                <a:gd name="T3" fmla="*/ 2 h 10"/>
                <a:gd name="T4" fmla="*/ 8 w 17"/>
                <a:gd name="T5" fmla="*/ 4 h 10"/>
                <a:gd name="T6" fmla="*/ 12 w 17"/>
                <a:gd name="T7" fmla="*/ 7 h 10"/>
                <a:gd name="T8" fmla="*/ 9 w 17"/>
                <a:gd name="T9" fmla="*/ 7 h 10"/>
                <a:gd name="T10" fmla="*/ 11 w 17"/>
                <a:gd name="T11" fmla="*/ 10 h 10"/>
                <a:gd name="T12" fmla="*/ 8 w 17"/>
                <a:gd name="T13" fmla="*/ 9 h 10"/>
                <a:gd name="T14" fmla="*/ 0 w 17"/>
                <a:gd name="T15" fmla="*/ 4 h 10"/>
                <a:gd name="T16" fmla="*/ 0 w 17"/>
                <a:gd name="T17" fmla="*/ 4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" h="10">
                  <a:moveTo>
                    <a:pt x="0" y="4"/>
                  </a:moveTo>
                  <a:cubicBezTo>
                    <a:pt x="1" y="0"/>
                    <a:pt x="7" y="2"/>
                    <a:pt x="10" y="2"/>
                  </a:cubicBezTo>
                  <a:cubicBezTo>
                    <a:pt x="17" y="3"/>
                    <a:pt x="8" y="4"/>
                    <a:pt x="8" y="4"/>
                  </a:cubicBezTo>
                  <a:cubicBezTo>
                    <a:pt x="8" y="6"/>
                    <a:pt x="12" y="5"/>
                    <a:pt x="12" y="7"/>
                  </a:cubicBezTo>
                  <a:cubicBezTo>
                    <a:pt x="12" y="7"/>
                    <a:pt x="10" y="6"/>
                    <a:pt x="9" y="7"/>
                  </a:cubicBezTo>
                  <a:cubicBezTo>
                    <a:pt x="9" y="7"/>
                    <a:pt x="12" y="10"/>
                    <a:pt x="11" y="10"/>
                  </a:cubicBezTo>
                  <a:cubicBezTo>
                    <a:pt x="10" y="10"/>
                    <a:pt x="9" y="9"/>
                    <a:pt x="8" y="9"/>
                  </a:cubicBezTo>
                  <a:cubicBezTo>
                    <a:pt x="6" y="8"/>
                    <a:pt x="0" y="7"/>
                    <a:pt x="0" y="4"/>
                  </a:cubicBezTo>
                  <a:cubicBezTo>
                    <a:pt x="0" y="3"/>
                    <a:pt x="0" y="7"/>
                    <a:pt x="0" y="4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789" name="Freeform 787">
              <a:extLst>
                <a:ext uri="{FF2B5EF4-FFF2-40B4-BE49-F238E27FC236}">
                  <a16:creationId xmlns:a16="http://schemas.microsoft.com/office/drawing/2014/main" id="{490FB5B9-A5EB-3740-85BD-0C541FDFB787}"/>
                </a:ext>
              </a:extLst>
            </p:cNvPr>
            <p:cNvSpPr>
              <a:spLocks/>
            </p:cNvSpPr>
            <p:nvPr/>
          </p:nvSpPr>
          <p:spPr bwMode="auto">
            <a:xfrm>
              <a:off x="3086295" y="2585538"/>
              <a:ext cx="30580" cy="10589"/>
            </a:xfrm>
            <a:custGeom>
              <a:avLst/>
              <a:gdLst>
                <a:gd name="T0" fmla="*/ 8 w 9"/>
                <a:gd name="T1" fmla="*/ 1 h 3"/>
                <a:gd name="T2" fmla="*/ 5 w 9"/>
                <a:gd name="T3" fmla="*/ 0 h 3"/>
                <a:gd name="T4" fmla="*/ 0 w 9"/>
                <a:gd name="T5" fmla="*/ 0 h 3"/>
                <a:gd name="T6" fmla="*/ 8 w 9"/>
                <a:gd name="T7" fmla="*/ 1 h 3"/>
                <a:gd name="T8" fmla="*/ 8 w 9"/>
                <a:gd name="T9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3">
                  <a:moveTo>
                    <a:pt x="8" y="1"/>
                  </a:moveTo>
                  <a:cubicBezTo>
                    <a:pt x="9" y="1"/>
                    <a:pt x="5" y="0"/>
                    <a:pt x="5" y="0"/>
                  </a:cubicBezTo>
                  <a:cubicBezTo>
                    <a:pt x="3" y="0"/>
                    <a:pt x="1" y="0"/>
                    <a:pt x="0" y="0"/>
                  </a:cubicBezTo>
                  <a:cubicBezTo>
                    <a:pt x="2" y="0"/>
                    <a:pt x="6" y="3"/>
                    <a:pt x="8" y="1"/>
                  </a:cubicBezTo>
                  <a:cubicBezTo>
                    <a:pt x="9" y="1"/>
                    <a:pt x="7" y="2"/>
                    <a:pt x="8" y="1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790" name="Freeform 788">
              <a:extLst>
                <a:ext uri="{FF2B5EF4-FFF2-40B4-BE49-F238E27FC236}">
                  <a16:creationId xmlns:a16="http://schemas.microsoft.com/office/drawing/2014/main" id="{FFED6F3E-58BC-4A43-87C3-8BE83C9DA56B}"/>
                </a:ext>
              </a:extLst>
            </p:cNvPr>
            <p:cNvSpPr>
              <a:spLocks/>
            </p:cNvSpPr>
            <p:nvPr/>
          </p:nvSpPr>
          <p:spPr bwMode="auto">
            <a:xfrm>
              <a:off x="3038072" y="2658478"/>
              <a:ext cx="44694" cy="23529"/>
            </a:xfrm>
            <a:custGeom>
              <a:avLst/>
              <a:gdLst>
                <a:gd name="T0" fmla="*/ 12 w 13"/>
                <a:gd name="T1" fmla="*/ 4 h 7"/>
                <a:gd name="T2" fmla="*/ 12 w 13"/>
                <a:gd name="T3" fmla="*/ 1 h 7"/>
                <a:gd name="T4" fmla="*/ 7 w 13"/>
                <a:gd name="T5" fmla="*/ 2 h 7"/>
                <a:gd name="T6" fmla="*/ 3 w 13"/>
                <a:gd name="T7" fmla="*/ 3 h 7"/>
                <a:gd name="T8" fmla="*/ 0 w 13"/>
                <a:gd name="T9" fmla="*/ 5 h 7"/>
                <a:gd name="T10" fmla="*/ 12 w 13"/>
                <a:gd name="T11" fmla="*/ 4 h 7"/>
                <a:gd name="T12" fmla="*/ 12 w 13"/>
                <a:gd name="T13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" h="7">
                  <a:moveTo>
                    <a:pt x="12" y="4"/>
                  </a:moveTo>
                  <a:cubicBezTo>
                    <a:pt x="13" y="3"/>
                    <a:pt x="13" y="2"/>
                    <a:pt x="12" y="1"/>
                  </a:cubicBezTo>
                  <a:cubicBezTo>
                    <a:pt x="11" y="0"/>
                    <a:pt x="8" y="1"/>
                    <a:pt x="7" y="2"/>
                  </a:cubicBezTo>
                  <a:cubicBezTo>
                    <a:pt x="6" y="2"/>
                    <a:pt x="4" y="2"/>
                    <a:pt x="3" y="3"/>
                  </a:cubicBezTo>
                  <a:cubicBezTo>
                    <a:pt x="3" y="3"/>
                    <a:pt x="0" y="5"/>
                    <a:pt x="0" y="5"/>
                  </a:cubicBezTo>
                  <a:cubicBezTo>
                    <a:pt x="3" y="7"/>
                    <a:pt x="10" y="6"/>
                    <a:pt x="12" y="4"/>
                  </a:cubicBezTo>
                  <a:cubicBezTo>
                    <a:pt x="13" y="3"/>
                    <a:pt x="9" y="6"/>
                    <a:pt x="12" y="4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791" name="Freeform 789">
              <a:extLst>
                <a:ext uri="{FF2B5EF4-FFF2-40B4-BE49-F238E27FC236}">
                  <a16:creationId xmlns:a16="http://schemas.microsoft.com/office/drawing/2014/main" id="{E2DF6855-E6CA-014F-AC7D-519190A8E76E}"/>
                </a:ext>
              </a:extLst>
            </p:cNvPr>
            <p:cNvSpPr>
              <a:spLocks/>
            </p:cNvSpPr>
            <p:nvPr/>
          </p:nvSpPr>
          <p:spPr bwMode="auto">
            <a:xfrm>
              <a:off x="2631118" y="2692596"/>
              <a:ext cx="14114" cy="21176"/>
            </a:xfrm>
            <a:custGeom>
              <a:avLst/>
              <a:gdLst>
                <a:gd name="T0" fmla="*/ 3 w 4"/>
                <a:gd name="T1" fmla="*/ 2 h 6"/>
                <a:gd name="T2" fmla="*/ 1 w 4"/>
                <a:gd name="T3" fmla="*/ 3 h 6"/>
                <a:gd name="T4" fmla="*/ 3 w 4"/>
                <a:gd name="T5" fmla="*/ 2 h 6"/>
                <a:gd name="T6" fmla="*/ 3 w 4"/>
                <a:gd name="T7" fmla="*/ 2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6">
                  <a:moveTo>
                    <a:pt x="3" y="2"/>
                  </a:moveTo>
                  <a:cubicBezTo>
                    <a:pt x="2" y="0"/>
                    <a:pt x="1" y="1"/>
                    <a:pt x="1" y="3"/>
                  </a:cubicBezTo>
                  <a:cubicBezTo>
                    <a:pt x="0" y="6"/>
                    <a:pt x="4" y="4"/>
                    <a:pt x="3" y="2"/>
                  </a:cubicBezTo>
                  <a:cubicBezTo>
                    <a:pt x="3" y="2"/>
                    <a:pt x="4" y="3"/>
                    <a:pt x="3" y="2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792" name="Freeform 790">
              <a:extLst>
                <a:ext uri="{FF2B5EF4-FFF2-40B4-BE49-F238E27FC236}">
                  <a16:creationId xmlns:a16="http://schemas.microsoft.com/office/drawing/2014/main" id="{EA549A5F-C825-6140-8EFA-077D1F39F9AE}"/>
                </a:ext>
              </a:extLst>
            </p:cNvPr>
            <p:cNvSpPr>
              <a:spLocks/>
            </p:cNvSpPr>
            <p:nvPr/>
          </p:nvSpPr>
          <p:spPr bwMode="auto">
            <a:xfrm>
              <a:off x="2600538" y="2647890"/>
              <a:ext cx="12938" cy="14118"/>
            </a:xfrm>
            <a:custGeom>
              <a:avLst/>
              <a:gdLst>
                <a:gd name="T0" fmla="*/ 4 w 4"/>
                <a:gd name="T1" fmla="*/ 2 h 4"/>
                <a:gd name="T2" fmla="*/ 1 w 4"/>
                <a:gd name="T3" fmla="*/ 1 h 4"/>
                <a:gd name="T4" fmla="*/ 4 w 4"/>
                <a:gd name="T5" fmla="*/ 2 h 4"/>
                <a:gd name="T6" fmla="*/ 4 w 4"/>
                <a:gd name="T7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4">
                  <a:moveTo>
                    <a:pt x="4" y="2"/>
                  </a:moveTo>
                  <a:cubicBezTo>
                    <a:pt x="3" y="2"/>
                    <a:pt x="1" y="0"/>
                    <a:pt x="1" y="1"/>
                  </a:cubicBezTo>
                  <a:cubicBezTo>
                    <a:pt x="0" y="4"/>
                    <a:pt x="4" y="2"/>
                    <a:pt x="4" y="2"/>
                  </a:cubicBezTo>
                  <a:cubicBezTo>
                    <a:pt x="3" y="2"/>
                    <a:pt x="4" y="2"/>
                    <a:pt x="4" y="2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793" name="Freeform 791">
              <a:extLst>
                <a:ext uri="{FF2B5EF4-FFF2-40B4-BE49-F238E27FC236}">
                  <a16:creationId xmlns:a16="http://schemas.microsoft.com/office/drawing/2014/main" id="{8F7F83F9-B024-2044-B82A-21FE76C9105E}"/>
                </a:ext>
              </a:extLst>
            </p:cNvPr>
            <p:cNvSpPr>
              <a:spLocks/>
            </p:cNvSpPr>
            <p:nvPr/>
          </p:nvSpPr>
          <p:spPr bwMode="auto">
            <a:xfrm>
              <a:off x="3207439" y="2426713"/>
              <a:ext cx="7057" cy="7059"/>
            </a:xfrm>
            <a:custGeom>
              <a:avLst/>
              <a:gdLst>
                <a:gd name="T0" fmla="*/ 2 w 2"/>
                <a:gd name="T1" fmla="*/ 1 h 2"/>
                <a:gd name="T2" fmla="*/ 0 w 2"/>
                <a:gd name="T3" fmla="*/ 2 h 2"/>
                <a:gd name="T4" fmla="*/ 2 w 2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2" y="1"/>
                  </a:moveTo>
                  <a:cubicBezTo>
                    <a:pt x="2" y="0"/>
                    <a:pt x="0" y="1"/>
                    <a:pt x="0" y="2"/>
                  </a:cubicBezTo>
                  <a:cubicBezTo>
                    <a:pt x="1" y="2"/>
                    <a:pt x="2" y="2"/>
                    <a:pt x="2" y="1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794" name="Freeform 792">
              <a:extLst>
                <a:ext uri="{FF2B5EF4-FFF2-40B4-BE49-F238E27FC236}">
                  <a16:creationId xmlns:a16="http://schemas.microsoft.com/office/drawing/2014/main" id="{E3DCD630-34FB-4F44-A871-63497E0E5431}"/>
                </a:ext>
              </a:extLst>
            </p:cNvPr>
            <p:cNvSpPr>
              <a:spLocks/>
            </p:cNvSpPr>
            <p:nvPr/>
          </p:nvSpPr>
          <p:spPr bwMode="auto">
            <a:xfrm>
              <a:off x="3179211" y="2389066"/>
              <a:ext cx="10586" cy="5882"/>
            </a:xfrm>
            <a:custGeom>
              <a:avLst/>
              <a:gdLst>
                <a:gd name="T0" fmla="*/ 2 w 3"/>
                <a:gd name="T1" fmla="*/ 0 h 2"/>
                <a:gd name="T2" fmla="*/ 1 w 3"/>
                <a:gd name="T3" fmla="*/ 1 h 2"/>
                <a:gd name="T4" fmla="*/ 2 w 3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2" y="0"/>
                  </a:moveTo>
                  <a:cubicBezTo>
                    <a:pt x="1" y="0"/>
                    <a:pt x="0" y="1"/>
                    <a:pt x="1" y="1"/>
                  </a:cubicBezTo>
                  <a:cubicBezTo>
                    <a:pt x="2" y="2"/>
                    <a:pt x="3" y="1"/>
                    <a:pt x="2" y="0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795" name="Freeform 793">
              <a:extLst>
                <a:ext uri="{FF2B5EF4-FFF2-40B4-BE49-F238E27FC236}">
                  <a16:creationId xmlns:a16="http://schemas.microsoft.com/office/drawing/2014/main" id="{E1FC1798-401D-0C4D-8C8D-0E105C2C6435}"/>
                </a:ext>
              </a:extLst>
            </p:cNvPr>
            <p:cNvSpPr>
              <a:spLocks/>
            </p:cNvSpPr>
            <p:nvPr/>
          </p:nvSpPr>
          <p:spPr bwMode="auto">
            <a:xfrm>
              <a:off x="3207439" y="2374948"/>
              <a:ext cx="9409" cy="10589"/>
            </a:xfrm>
            <a:custGeom>
              <a:avLst/>
              <a:gdLst>
                <a:gd name="T0" fmla="*/ 2 w 3"/>
                <a:gd name="T1" fmla="*/ 1 h 3"/>
                <a:gd name="T2" fmla="*/ 1 w 3"/>
                <a:gd name="T3" fmla="*/ 2 h 3"/>
                <a:gd name="T4" fmla="*/ 2 w 3"/>
                <a:gd name="T5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2" y="1"/>
                  </a:moveTo>
                  <a:cubicBezTo>
                    <a:pt x="2" y="0"/>
                    <a:pt x="0" y="1"/>
                    <a:pt x="1" y="2"/>
                  </a:cubicBezTo>
                  <a:cubicBezTo>
                    <a:pt x="1" y="3"/>
                    <a:pt x="3" y="1"/>
                    <a:pt x="2" y="1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796" name="Freeform 794">
              <a:extLst>
                <a:ext uri="{FF2B5EF4-FFF2-40B4-BE49-F238E27FC236}">
                  <a16:creationId xmlns:a16="http://schemas.microsoft.com/office/drawing/2014/main" id="{22233446-1682-8746-A198-6239D5C53496}"/>
                </a:ext>
              </a:extLst>
            </p:cNvPr>
            <p:cNvSpPr>
              <a:spLocks/>
            </p:cNvSpPr>
            <p:nvPr/>
          </p:nvSpPr>
          <p:spPr bwMode="auto">
            <a:xfrm>
              <a:off x="2265331" y="2444360"/>
              <a:ext cx="17642" cy="2353"/>
            </a:xfrm>
            <a:custGeom>
              <a:avLst/>
              <a:gdLst>
                <a:gd name="T0" fmla="*/ 5 w 5"/>
                <a:gd name="T1" fmla="*/ 1 h 1"/>
                <a:gd name="T2" fmla="*/ 1 w 5"/>
                <a:gd name="T3" fmla="*/ 0 h 1"/>
                <a:gd name="T4" fmla="*/ 5 w 5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cubicBezTo>
                    <a:pt x="4" y="0"/>
                    <a:pt x="0" y="0"/>
                    <a:pt x="1" y="0"/>
                  </a:cubicBezTo>
                  <a:cubicBezTo>
                    <a:pt x="2" y="1"/>
                    <a:pt x="5" y="1"/>
                    <a:pt x="5" y="1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797" name="Freeform 795">
              <a:extLst>
                <a:ext uri="{FF2B5EF4-FFF2-40B4-BE49-F238E27FC236}">
                  <a16:creationId xmlns:a16="http://schemas.microsoft.com/office/drawing/2014/main" id="{A8305C8A-B291-8049-AF46-927B76639E75}"/>
                </a:ext>
              </a:extLst>
            </p:cNvPr>
            <p:cNvSpPr>
              <a:spLocks/>
            </p:cNvSpPr>
            <p:nvPr/>
          </p:nvSpPr>
          <p:spPr bwMode="auto">
            <a:xfrm>
              <a:off x="2286501" y="2444360"/>
              <a:ext cx="21170" cy="0"/>
            </a:xfrm>
            <a:custGeom>
              <a:avLst/>
              <a:gdLst>
                <a:gd name="T0" fmla="*/ 5 w 6"/>
                <a:gd name="T1" fmla="*/ 1 w 6"/>
                <a:gd name="T2" fmla="*/ 5 w 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6">
                  <a:moveTo>
                    <a:pt x="5" y="0"/>
                  </a:moveTo>
                  <a:cubicBezTo>
                    <a:pt x="4" y="0"/>
                    <a:pt x="0" y="0"/>
                    <a:pt x="1" y="0"/>
                  </a:cubicBezTo>
                  <a:cubicBezTo>
                    <a:pt x="2" y="0"/>
                    <a:pt x="6" y="0"/>
                    <a:pt x="5" y="0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798" name="Freeform 796">
              <a:extLst>
                <a:ext uri="{FF2B5EF4-FFF2-40B4-BE49-F238E27FC236}">
                  <a16:creationId xmlns:a16="http://schemas.microsoft.com/office/drawing/2014/main" id="{3BDDD587-F117-3D41-AE4A-B43480BF91B1}"/>
                </a:ext>
              </a:extLst>
            </p:cNvPr>
            <p:cNvSpPr>
              <a:spLocks/>
            </p:cNvSpPr>
            <p:nvPr/>
          </p:nvSpPr>
          <p:spPr bwMode="auto">
            <a:xfrm>
              <a:off x="2682870" y="2225538"/>
              <a:ext cx="14114" cy="7059"/>
            </a:xfrm>
            <a:custGeom>
              <a:avLst/>
              <a:gdLst>
                <a:gd name="T0" fmla="*/ 3 w 4"/>
                <a:gd name="T1" fmla="*/ 2 h 2"/>
                <a:gd name="T2" fmla="*/ 2 w 4"/>
                <a:gd name="T3" fmla="*/ 0 h 2"/>
                <a:gd name="T4" fmla="*/ 3 w 4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2">
                  <a:moveTo>
                    <a:pt x="3" y="2"/>
                  </a:moveTo>
                  <a:cubicBezTo>
                    <a:pt x="1" y="2"/>
                    <a:pt x="0" y="0"/>
                    <a:pt x="2" y="0"/>
                  </a:cubicBezTo>
                  <a:cubicBezTo>
                    <a:pt x="3" y="0"/>
                    <a:pt x="4" y="2"/>
                    <a:pt x="3" y="2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  <p:sp>
          <p:nvSpPr>
            <p:cNvPr id="799" name="Freeform 797">
              <a:extLst>
                <a:ext uri="{FF2B5EF4-FFF2-40B4-BE49-F238E27FC236}">
                  <a16:creationId xmlns:a16="http://schemas.microsoft.com/office/drawing/2014/main" id="{F22F7BBD-91FE-D349-B329-DD02D1ACCBB0}"/>
                </a:ext>
              </a:extLst>
            </p:cNvPr>
            <p:cNvSpPr>
              <a:spLocks/>
            </p:cNvSpPr>
            <p:nvPr/>
          </p:nvSpPr>
          <p:spPr bwMode="auto">
            <a:xfrm>
              <a:off x="1213835" y="3069056"/>
              <a:ext cx="31757" cy="41176"/>
            </a:xfrm>
            <a:custGeom>
              <a:avLst/>
              <a:gdLst>
                <a:gd name="T0" fmla="*/ 9 w 9"/>
                <a:gd name="T1" fmla="*/ 11 h 12"/>
                <a:gd name="T2" fmla="*/ 5 w 9"/>
                <a:gd name="T3" fmla="*/ 2 h 12"/>
                <a:gd name="T4" fmla="*/ 2 w 9"/>
                <a:gd name="T5" fmla="*/ 2 h 12"/>
                <a:gd name="T6" fmla="*/ 0 w 9"/>
                <a:gd name="T7" fmla="*/ 3 h 12"/>
                <a:gd name="T8" fmla="*/ 3 w 9"/>
                <a:gd name="T9" fmla="*/ 5 h 12"/>
                <a:gd name="T10" fmla="*/ 3 w 9"/>
                <a:gd name="T11" fmla="*/ 7 h 12"/>
                <a:gd name="T12" fmla="*/ 4 w 9"/>
                <a:gd name="T13" fmla="*/ 7 h 12"/>
                <a:gd name="T14" fmla="*/ 3 w 9"/>
                <a:gd name="T15" fmla="*/ 8 h 12"/>
                <a:gd name="T16" fmla="*/ 6 w 9"/>
                <a:gd name="T17" fmla="*/ 11 h 12"/>
                <a:gd name="T18" fmla="*/ 6 w 9"/>
                <a:gd name="T19" fmla="*/ 9 h 12"/>
                <a:gd name="T20" fmla="*/ 9 w 9"/>
                <a:gd name="T21" fmla="*/ 11 h 12"/>
                <a:gd name="T22" fmla="*/ 9 w 9"/>
                <a:gd name="T23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" h="12">
                  <a:moveTo>
                    <a:pt x="9" y="11"/>
                  </a:moveTo>
                  <a:cubicBezTo>
                    <a:pt x="8" y="8"/>
                    <a:pt x="7" y="4"/>
                    <a:pt x="5" y="2"/>
                  </a:cubicBezTo>
                  <a:cubicBezTo>
                    <a:pt x="4" y="1"/>
                    <a:pt x="3" y="0"/>
                    <a:pt x="2" y="2"/>
                  </a:cubicBezTo>
                  <a:cubicBezTo>
                    <a:pt x="2" y="2"/>
                    <a:pt x="0" y="2"/>
                    <a:pt x="0" y="3"/>
                  </a:cubicBezTo>
                  <a:cubicBezTo>
                    <a:pt x="1" y="4"/>
                    <a:pt x="3" y="3"/>
                    <a:pt x="3" y="5"/>
                  </a:cubicBezTo>
                  <a:cubicBezTo>
                    <a:pt x="3" y="6"/>
                    <a:pt x="3" y="6"/>
                    <a:pt x="3" y="7"/>
                  </a:cubicBezTo>
                  <a:cubicBezTo>
                    <a:pt x="3" y="8"/>
                    <a:pt x="4" y="7"/>
                    <a:pt x="4" y="7"/>
                  </a:cubicBezTo>
                  <a:cubicBezTo>
                    <a:pt x="5" y="8"/>
                    <a:pt x="3" y="8"/>
                    <a:pt x="3" y="8"/>
                  </a:cubicBezTo>
                  <a:cubicBezTo>
                    <a:pt x="3" y="9"/>
                    <a:pt x="5" y="11"/>
                    <a:pt x="6" y="11"/>
                  </a:cubicBezTo>
                  <a:cubicBezTo>
                    <a:pt x="6" y="11"/>
                    <a:pt x="2" y="7"/>
                    <a:pt x="6" y="9"/>
                  </a:cubicBezTo>
                  <a:cubicBezTo>
                    <a:pt x="7" y="9"/>
                    <a:pt x="9" y="12"/>
                    <a:pt x="9" y="11"/>
                  </a:cubicBezTo>
                  <a:cubicBezTo>
                    <a:pt x="8" y="10"/>
                    <a:pt x="9" y="12"/>
                    <a:pt x="9" y="11"/>
                  </a:cubicBezTo>
                  <a:close/>
                </a:path>
              </a:pathLst>
            </a:custGeom>
            <a:grpFill/>
            <a:ln w="15875" cap="flat">
              <a:solidFill>
                <a:srgbClr val="5F749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Poppins Light" charset="0"/>
              </a:endParaRPr>
            </a:p>
          </p:txBody>
        </p:sp>
      </p:grpSp>
      <p:sp>
        <p:nvSpPr>
          <p:cNvPr id="802" name="椭圆 801">
            <a:extLst>
              <a:ext uri="{FF2B5EF4-FFF2-40B4-BE49-F238E27FC236}">
                <a16:creationId xmlns:a16="http://schemas.microsoft.com/office/drawing/2014/main" id="{5524CE45-F258-694F-BFA1-C8E421574683}"/>
              </a:ext>
            </a:extLst>
          </p:cNvPr>
          <p:cNvSpPr/>
          <p:nvPr/>
        </p:nvSpPr>
        <p:spPr>
          <a:xfrm>
            <a:off x="-557893" y="2971799"/>
            <a:ext cx="13258801" cy="13258801"/>
          </a:xfrm>
          <a:prstGeom prst="ellipse">
            <a:avLst/>
          </a:prstGeom>
          <a:noFill/>
          <a:ln w="22225">
            <a:solidFill>
              <a:srgbClr val="79BD2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grpSp>
        <p:nvGrpSpPr>
          <p:cNvPr id="803" name="组合 802">
            <a:extLst>
              <a:ext uri="{FF2B5EF4-FFF2-40B4-BE49-F238E27FC236}">
                <a16:creationId xmlns:a16="http://schemas.microsoft.com/office/drawing/2014/main" id="{1871E735-B6B6-B943-8CBB-E14F6103DCA7}"/>
              </a:ext>
            </a:extLst>
          </p:cNvPr>
          <p:cNvGrpSpPr/>
          <p:nvPr/>
        </p:nvGrpSpPr>
        <p:grpSpPr>
          <a:xfrm>
            <a:off x="-571991" y="2312620"/>
            <a:ext cx="12885635" cy="3210816"/>
            <a:chOff x="-571991" y="2312620"/>
            <a:chExt cx="12885635" cy="3210816"/>
          </a:xfrm>
        </p:grpSpPr>
        <p:sp>
          <p:nvSpPr>
            <p:cNvPr id="804" name="Oval 6">
              <a:extLst>
                <a:ext uri="{FF2B5EF4-FFF2-40B4-BE49-F238E27FC236}">
                  <a16:creationId xmlns:a16="http://schemas.microsoft.com/office/drawing/2014/main" id="{0020C279-69B8-034D-B12C-97B97BEC8FD6}"/>
                </a:ext>
              </a:extLst>
            </p:cNvPr>
            <p:cNvSpPr/>
            <p:nvPr/>
          </p:nvSpPr>
          <p:spPr>
            <a:xfrm>
              <a:off x="2600523" y="3825031"/>
              <a:ext cx="150562" cy="14986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glow rad="101600">
                <a:srgbClr val="00B0F0">
                  <a:alpha val="4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805" name="Oval 9">
              <a:extLst>
                <a:ext uri="{FF2B5EF4-FFF2-40B4-BE49-F238E27FC236}">
                  <a16:creationId xmlns:a16="http://schemas.microsoft.com/office/drawing/2014/main" id="{CDEFFB9A-874E-304C-852F-E0E6664FECAE}"/>
                </a:ext>
              </a:extLst>
            </p:cNvPr>
            <p:cNvSpPr/>
            <p:nvPr/>
          </p:nvSpPr>
          <p:spPr>
            <a:xfrm>
              <a:off x="4231441" y="3117569"/>
              <a:ext cx="150562" cy="14986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glow rad="101600">
                <a:srgbClr val="00B0F0">
                  <a:alpha val="4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806" name="Oval 10">
              <a:extLst>
                <a:ext uri="{FF2B5EF4-FFF2-40B4-BE49-F238E27FC236}">
                  <a16:creationId xmlns:a16="http://schemas.microsoft.com/office/drawing/2014/main" id="{DFA8C753-84DA-B543-A748-3A24EF1EDCAB}"/>
                </a:ext>
              </a:extLst>
            </p:cNvPr>
            <p:cNvSpPr/>
            <p:nvPr/>
          </p:nvSpPr>
          <p:spPr>
            <a:xfrm>
              <a:off x="6897942" y="2952525"/>
              <a:ext cx="150562" cy="14986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glow rad="101600">
                <a:srgbClr val="00B0F0">
                  <a:alpha val="4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807" name="Oval 11">
              <a:extLst>
                <a:ext uri="{FF2B5EF4-FFF2-40B4-BE49-F238E27FC236}">
                  <a16:creationId xmlns:a16="http://schemas.microsoft.com/office/drawing/2014/main" id="{293D17C0-A164-FE4F-87F8-7DD56B1655ED}"/>
                </a:ext>
              </a:extLst>
            </p:cNvPr>
            <p:cNvSpPr/>
            <p:nvPr/>
          </p:nvSpPr>
          <p:spPr>
            <a:xfrm>
              <a:off x="5078815" y="2952525"/>
              <a:ext cx="150562" cy="14986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glow rad="101600">
                <a:srgbClr val="00B0F0">
                  <a:alpha val="4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808" name="Oval 13">
              <a:extLst>
                <a:ext uri="{FF2B5EF4-FFF2-40B4-BE49-F238E27FC236}">
                  <a16:creationId xmlns:a16="http://schemas.microsoft.com/office/drawing/2014/main" id="{1294781A-F28A-3741-B0F7-26A3320BE593}"/>
                </a:ext>
              </a:extLst>
            </p:cNvPr>
            <p:cNvSpPr/>
            <p:nvPr/>
          </p:nvSpPr>
          <p:spPr>
            <a:xfrm>
              <a:off x="7731133" y="3130269"/>
              <a:ext cx="150562" cy="14986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glow rad="101600">
                <a:srgbClr val="00B0F0">
                  <a:alpha val="4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809" name="Oval 14">
              <a:extLst>
                <a:ext uri="{FF2B5EF4-FFF2-40B4-BE49-F238E27FC236}">
                  <a16:creationId xmlns:a16="http://schemas.microsoft.com/office/drawing/2014/main" id="{AFF27F4E-FCBD-8046-854B-A43ABA592802}"/>
                </a:ext>
              </a:extLst>
            </p:cNvPr>
            <p:cNvSpPr/>
            <p:nvPr/>
          </p:nvSpPr>
          <p:spPr>
            <a:xfrm>
              <a:off x="8533532" y="3401094"/>
              <a:ext cx="150562" cy="14986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glow rad="101600">
                <a:srgbClr val="00B0F0">
                  <a:alpha val="4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810" name="Oval 15">
              <a:extLst>
                <a:ext uri="{FF2B5EF4-FFF2-40B4-BE49-F238E27FC236}">
                  <a16:creationId xmlns:a16="http://schemas.microsoft.com/office/drawing/2014/main" id="{CA60133E-AD0A-0F43-A079-2499B4CDDE4A}"/>
                </a:ext>
              </a:extLst>
            </p:cNvPr>
            <p:cNvSpPr/>
            <p:nvPr/>
          </p:nvSpPr>
          <p:spPr>
            <a:xfrm>
              <a:off x="9367177" y="3825031"/>
              <a:ext cx="150562" cy="14986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glow rad="101600">
                <a:srgbClr val="00B0F0">
                  <a:alpha val="4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811" name="Oval 16">
              <a:extLst>
                <a:ext uri="{FF2B5EF4-FFF2-40B4-BE49-F238E27FC236}">
                  <a16:creationId xmlns:a16="http://schemas.microsoft.com/office/drawing/2014/main" id="{267D493A-A233-A949-9775-54E6255BE4BD}"/>
                </a:ext>
              </a:extLst>
            </p:cNvPr>
            <p:cNvSpPr/>
            <p:nvPr/>
          </p:nvSpPr>
          <p:spPr>
            <a:xfrm>
              <a:off x="10065000" y="4284728"/>
              <a:ext cx="150562" cy="14986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glow rad="101600">
                <a:srgbClr val="00B0F0">
                  <a:alpha val="4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812" name="Oval 17">
              <a:extLst>
                <a:ext uri="{FF2B5EF4-FFF2-40B4-BE49-F238E27FC236}">
                  <a16:creationId xmlns:a16="http://schemas.microsoft.com/office/drawing/2014/main" id="{3852ADE4-8AB0-3A44-A6BA-B37C411BA4E9}"/>
                </a:ext>
              </a:extLst>
            </p:cNvPr>
            <p:cNvSpPr/>
            <p:nvPr/>
          </p:nvSpPr>
          <p:spPr>
            <a:xfrm>
              <a:off x="10631240" y="4800654"/>
              <a:ext cx="150562" cy="14986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glow rad="101600">
                <a:srgbClr val="00B0F0">
                  <a:alpha val="4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813" name="Oval 18">
              <a:extLst>
                <a:ext uri="{FF2B5EF4-FFF2-40B4-BE49-F238E27FC236}">
                  <a16:creationId xmlns:a16="http://schemas.microsoft.com/office/drawing/2014/main" id="{9C192AD7-52C4-8B4F-BF40-E5457FCB50F6}"/>
                </a:ext>
              </a:extLst>
            </p:cNvPr>
            <p:cNvSpPr/>
            <p:nvPr/>
          </p:nvSpPr>
          <p:spPr>
            <a:xfrm>
              <a:off x="11200333" y="5373575"/>
              <a:ext cx="150562" cy="14986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glow rad="101600">
                <a:srgbClr val="00B0F0">
                  <a:alpha val="4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814" name="Oval 19">
              <a:extLst>
                <a:ext uri="{FF2B5EF4-FFF2-40B4-BE49-F238E27FC236}">
                  <a16:creationId xmlns:a16="http://schemas.microsoft.com/office/drawing/2014/main" id="{AFCD9806-0BDD-C448-BC5D-32DE1B4F84CF}"/>
                </a:ext>
              </a:extLst>
            </p:cNvPr>
            <p:cNvSpPr/>
            <p:nvPr/>
          </p:nvSpPr>
          <p:spPr>
            <a:xfrm>
              <a:off x="3427818" y="3401094"/>
              <a:ext cx="150562" cy="14986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glow rad="101600">
                <a:srgbClr val="00B0F0">
                  <a:alpha val="4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815" name="Oval 20">
              <a:extLst>
                <a:ext uri="{FF2B5EF4-FFF2-40B4-BE49-F238E27FC236}">
                  <a16:creationId xmlns:a16="http://schemas.microsoft.com/office/drawing/2014/main" id="{5CE5C15E-04E3-5A49-8F5B-E5D75CCDBF07}"/>
                </a:ext>
              </a:extLst>
            </p:cNvPr>
            <p:cNvSpPr/>
            <p:nvPr/>
          </p:nvSpPr>
          <p:spPr>
            <a:xfrm>
              <a:off x="822629" y="5373575"/>
              <a:ext cx="150562" cy="14986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glow rad="101600">
                <a:srgbClr val="00B0F0">
                  <a:alpha val="4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816" name="Oval 21">
              <a:extLst>
                <a:ext uri="{FF2B5EF4-FFF2-40B4-BE49-F238E27FC236}">
                  <a16:creationId xmlns:a16="http://schemas.microsoft.com/office/drawing/2014/main" id="{E15E91CB-3894-C446-BEA7-67C658F5D275}"/>
                </a:ext>
              </a:extLst>
            </p:cNvPr>
            <p:cNvSpPr/>
            <p:nvPr/>
          </p:nvSpPr>
          <p:spPr>
            <a:xfrm>
              <a:off x="1920275" y="4284728"/>
              <a:ext cx="150562" cy="14986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glow rad="101600">
                <a:srgbClr val="00B0F0">
                  <a:alpha val="4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817" name="Oval 22">
              <a:extLst>
                <a:ext uri="{FF2B5EF4-FFF2-40B4-BE49-F238E27FC236}">
                  <a16:creationId xmlns:a16="http://schemas.microsoft.com/office/drawing/2014/main" id="{E9206B08-26F7-F245-BACF-A6929335AF08}"/>
                </a:ext>
              </a:extLst>
            </p:cNvPr>
            <p:cNvSpPr/>
            <p:nvPr/>
          </p:nvSpPr>
          <p:spPr>
            <a:xfrm>
              <a:off x="1306880" y="4800654"/>
              <a:ext cx="150562" cy="14986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glow rad="101600">
                <a:srgbClr val="00B0F0">
                  <a:alpha val="4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818" name="TextBox 2">
              <a:extLst>
                <a:ext uri="{FF2B5EF4-FFF2-40B4-BE49-F238E27FC236}">
                  <a16:creationId xmlns:a16="http://schemas.microsoft.com/office/drawing/2014/main" id="{E2A891E9-C51F-0B41-93CE-3B608311E3AB}"/>
                </a:ext>
              </a:extLst>
            </p:cNvPr>
            <p:cNvSpPr txBox="1"/>
            <p:nvPr/>
          </p:nvSpPr>
          <p:spPr>
            <a:xfrm>
              <a:off x="5250728" y="2312620"/>
              <a:ext cx="1680268" cy="3231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500" b="1">
                  <a:latin typeface="Century Gothic" panose="020B0502020202020204" pitchFamily="34" charset="0"/>
                </a:rPr>
                <a:t>Mainland China</a:t>
              </a:r>
            </a:p>
          </p:txBody>
        </p:sp>
        <p:sp>
          <p:nvSpPr>
            <p:cNvPr id="819" name="TextBox 24">
              <a:extLst>
                <a:ext uri="{FF2B5EF4-FFF2-40B4-BE49-F238E27FC236}">
                  <a16:creationId xmlns:a16="http://schemas.microsoft.com/office/drawing/2014/main" id="{02CD0E31-BD53-064D-996E-58DD2B0AEF63}"/>
                </a:ext>
              </a:extLst>
            </p:cNvPr>
            <p:cNvSpPr txBox="1"/>
            <p:nvPr/>
          </p:nvSpPr>
          <p:spPr>
            <a:xfrm>
              <a:off x="3888574" y="2573612"/>
              <a:ext cx="1188146" cy="3231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500" b="1">
                  <a:latin typeface="Century Gothic" panose="020B0502020202020204" pitchFamily="34" charset="0"/>
                </a:rPr>
                <a:t>HK/TW/MC</a:t>
              </a:r>
            </a:p>
          </p:txBody>
        </p:sp>
        <p:sp>
          <p:nvSpPr>
            <p:cNvPr id="820" name="TextBox 25">
              <a:extLst>
                <a:ext uri="{FF2B5EF4-FFF2-40B4-BE49-F238E27FC236}">
                  <a16:creationId xmlns:a16="http://schemas.microsoft.com/office/drawing/2014/main" id="{B45A06FD-08DD-D044-ADD7-BA9D6317BB18}"/>
                </a:ext>
              </a:extLst>
            </p:cNvPr>
            <p:cNvSpPr txBox="1"/>
            <p:nvPr/>
          </p:nvSpPr>
          <p:spPr>
            <a:xfrm>
              <a:off x="6986976" y="2561258"/>
              <a:ext cx="1027845" cy="3231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500" b="1">
                  <a:latin typeface="Century Gothic" panose="020B0502020202020204" pitchFamily="34" charset="0"/>
                </a:rPr>
                <a:t>Malaysia</a:t>
              </a:r>
              <a:endParaRPr lang="en-US" sz="1500" b="1">
                <a:latin typeface="Century Gothic" panose="020B0502020202020204" pitchFamily="34" charset="0"/>
              </a:endParaRPr>
            </a:p>
          </p:txBody>
        </p:sp>
        <p:sp>
          <p:nvSpPr>
            <p:cNvPr id="821" name="TextBox 26">
              <a:extLst>
                <a:ext uri="{FF2B5EF4-FFF2-40B4-BE49-F238E27FC236}">
                  <a16:creationId xmlns:a16="http://schemas.microsoft.com/office/drawing/2014/main" id="{773734DE-086A-EE44-A3B8-DC9B909BC74D}"/>
                </a:ext>
              </a:extLst>
            </p:cNvPr>
            <p:cNvSpPr txBox="1"/>
            <p:nvPr/>
          </p:nvSpPr>
          <p:spPr>
            <a:xfrm>
              <a:off x="1250777" y="3950136"/>
              <a:ext cx="550151" cy="3231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500" b="1">
                  <a:latin typeface="Century Gothic" panose="020B0502020202020204" pitchFamily="34" charset="0"/>
                </a:rPr>
                <a:t>USA</a:t>
              </a:r>
              <a:endParaRPr lang="en-US" sz="1500" b="1">
                <a:latin typeface="Century Gothic" panose="020B0502020202020204" pitchFamily="34" charset="0"/>
              </a:endParaRPr>
            </a:p>
          </p:txBody>
        </p:sp>
        <p:sp>
          <p:nvSpPr>
            <p:cNvPr id="822" name="TextBox 27">
              <a:extLst>
                <a:ext uri="{FF2B5EF4-FFF2-40B4-BE49-F238E27FC236}">
                  <a16:creationId xmlns:a16="http://schemas.microsoft.com/office/drawing/2014/main" id="{698FB2C2-0800-F941-A6CA-7EE31923C78D}"/>
                </a:ext>
              </a:extLst>
            </p:cNvPr>
            <p:cNvSpPr txBox="1"/>
            <p:nvPr/>
          </p:nvSpPr>
          <p:spPr>
            <a:xfrm>
              <a:off x="10237511" y="3950136"/>
              <a:ext cx="1132328" cy="3231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500" b="1">
                  <a:latin typeface="Century Gothic" panose="020B0502020202020204" pitchFamily="34" charset="0"/>
                </a:rPr>
                <a:t>Indonesia</a:t>
              </a:r>
              <a:endParaRPr lang="en-US" sz="1500" b="1">
                <a:latin typeface="Century Gothic" panose="020B0502020202020204" pitchFamily="34" charset="0"/>
              </a:endParaRPr>
            </a:p>
          </p:txBody>
        </p:sp>
        <p:sp>
          <p:nvSpPr>
            <p:cNvPr id="823" name="TextBox 28">
              <a:extLst>
                <a:ext uri="{FF2B5EF4-FFF2-40B4-BE49-F238E27FC236}">
                  <a16:creationId xmlns:a16="http://schemas.microsoft.com/office/drawing/2014/main" id="{85D1FE27-986A-AF49-976B-DBB894EFFD23}"/>
                </a:ext>
              </a:extLst>
            </p:cNvPr>
            <p:cNvSpPr txBox="1"/>
            <p:nvPr/>
          </p:nvSpPr>
          <p:spPr>
            <a:xfrm>
              <a:off x="2356466" y="3091209"/>
              <a:ext cx="1132328" cy="3231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500" b="1">
                  <a:latin typeface="Century Gothic" panose="020B0502020202020204" pitchFamily="34" charset="0"/>
                </a:rPr>
                <a:t>Pakistan</a:t>
              </a:r>
              <a:endParaRPr lang="en-US" sz="1500" b="1">
                <a:latin typeface="Century Gothic" panose="020B0502020202020204" pitchFamily="34" charset="0"/>
              </a:endParaRPr>
            </a:p>
          </p:txBody>
        </p:sp>
        <p:sp>
          <p:nvSpPr>
            <p:cNvPr id="824" name="TextBox 29">
              <a:extLst>
                <a:ext uri="{FF2B5EF4-FFF2-40B4-BE49-F238E27FC236}">
                  <a16:creationId xmlns:a16="http://schemas.microsoft.com/office/drawing/2014/main" id="{64F65F98-0ED3-D345-AEFD-6B1ADE975FC9}"/>
                </a:ext>
              </a:extLst>
            </p:cNvPr>
            <p:cNvSpPr txBox="1"/>
            <p:nvPr/>
          </p:nvSpPr>
          <p:spPr>
            <a:xfrm>
              <a:off x="7916667" y="2846605"/>
              <a:ext cx="2124747" cy="3231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500" b="1">
                  <a:latin typeface="Century Gothic" panose="020B0502020202020204" pitchFamily="34" charset="0"/>
                </a:rPr>
                <a:t>Vietnam</a:t>
              </a:r>
            </a:p>
          </p:txBody>
        </p:sp>
        <p:sp>
          <p:nvSpPr>
            <p:cNvPr id="825" name="TextBox 30">
              <a:extLst>
                <a:ext uri="{FF2B5EF4-FFF2-40B4-BE49-F238E27FC236}">
                  <a16:creationId xmlns:a16="http://schemas.microsoft.com/office/drawing/2014/main" id="{E2081217-7BAB-F64D-B8AF-5144520C8CC9}"/>
                </a:ext>
              </a:extLst>
            </p:cNvPr>
            <p:cNvSpPr txBox="1"/>
            <p:nvPr/>
          </p:nvSpPr>
          <p:spPr>
            <a:xfrm>
              <a:off x="3231828" y="2884705"/>
              <a:ext cx="1132328" cy="3231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latin typeface="Century Gothic" panose="020B0502020202020204" pitchFamily="34" charset="0"/>
                </a:rPr>
                <a:t>UAE</a:t>
              </a:r>
            </a:p>
          </p:txBody>
        </p:sp>
        <p:sp>
          <p:nvSpPr>
            <p:cNvPr id="826" name="TextBox 31">
              <a:extLst>
                <a:ext uri="{FF2B5EF4-FFF2-40B4-BE49-F238E27FC236}">
                  <a16:creationId xmlns:a16="http://schemas.microsoft.com/office/drawing/2014/main" id="{15827566-D395-8F40-BAA3-E0A1CDDC285D}"/>
                </a:ext>
              </a:extLst>
            </p:cNvPr>
            <p:cNvSpPr txBox="1"/>
            <p:nvPr/>
          </p:nvSpPr>
          <p:spPr>
            <a:xfrm>
              <a:off x="9526323" y="3502789"/>
              <a:ext cx="1372582" cy="3231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latin typeface="Century Gothic" panose="020B0502020202020204" pitchFamily="34" charset="0"/>
                </a:rPr>
                <a:t>Philippines</a:t>
              </a:r>
            </a:p>
          </p:txBody>
        </p:sp>
        <p:sp>
          <p:nvSpPr>
            <p:cNvPr id="827" name="TextBox 32">
              <a:extLst>
                <a:ext uri="{FF2B5EF4-FFF2-40B4-BE49-F238E27FC236}">
                  <a16:creationId xmlns:a16="http://schemas.microsoft.com/office/drawing/2014/main" id="{2809F742-5E2D-6944-9BED-EBE9898B5316}"/>
                </a:ext>
              </a:extLst>
            </p:cNvPr>
            <p:cNvSpPr txBox="1"/>
            <p:nvPr/>
          </p:nvSpPr>
          <p:spPr>
            <a:xfrm>
              <a:off x="134540" y="4417618"/>
              <a:ext cx="1372582" cy="3231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500" b="1" dirty="0">
                  <a:latin typeface="Century Gothic" panose="020B0502020202020204" pitchFamily="34" charset="0"/>
                </a:rPr>
                <a:t>South Korea</a:t>
              </a:r>
              <a:endParaRPr lang="en-US" sz="1500" b="1" dirty="0">
                <a:latin typeface="Century Gothic" panose="020B0502020202020204" pitchFamily="34" charset="0"/>
              </a:endParaRPr>
            </a:p>
          </p:txBody>
        </p:sp>
        <p:sp>
          <p:nvSpPr>
            <p:cNvPr id="828" name="TextBox 33">
              <a:extLst>
                <a:ext uri="{FF2B5EF4-FFF2-40B4-BE49-F238E27FC236}">
                  <a16:creationId xmlns:a16="http://schemas.microsoft.com/office/drawing/2014/main" id="{277276D5-9307-3648-B2E9-E783FDDB833E}"/>
                </a:ext>
              </a:extLst>
            </p:cNvPr>
            <p:cNvSpPr txBox="1"/>
            <p:nvPr/>
          </p:nvSpPr>
          <p:spPr>
            <a:xfrm>
              <a:off x="10941062" y="4959785"/>
              <a:ext cx="1372582" cy="3231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latin typeface="Century Gothic" panose="020B0502020202020204" pitchFamily="34" charset="0"/>
                </a:rPr>
                <a:t>Thailand</a:t>
              </a:r>
            </a:p>
          </p:txBody>
        </p:sp>
        <p:sp>
          <p:nvSpPr>
            <p:cNvPr id="829" name="TextBox 34">
              <a:extLst>
                <a:ext uri="{FF2B5EF4-FFF2-40B4-BE49-F238E27FC236}">
                  <a16:creationId xmlns:a16="http://schemas.microsoft.com/office/drawing/2014/main" id="{1D7F5C3C-031F-0149-93D3-61EDCA1186A2}"/>
                </a:ext>
              </a:extLst>
            </p:cNvPr>
            <p:cNvSpPr txBox="1"/>
            <p:nvPr/>
          </p:nvSpPr>
          <p:spPr>
            <a:xfrm>
              <a:off x="-571991" y="4959785"/>
              <a:ext cx="1372582" cy="3231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1500" b="1">
                  <a:latin typeface="Century Gothic" panose="020B0502020202020204" pitchFamily="34" charset="0"/>
                </a:rPr>
                <a:t>Italy</a:t>
              </a:r>
              <a:endParaRPr lang="en-US" sz="1500" b="1">
                <a:latin typeface="Century Gothic" panose="020B0502020202020204" pitchFamily="34" charset="0"/>
              </a:endParaRPr>
            </a:p>
          </p:txBody>
        </p:sp>
        <p:sp>
          <p:nvSpPr>
            <p:cNvPr id="830" name="TextBox 35">
              <a:extLst>
                <a:ext uri="{FF2B5EF4-FFF2-40B4-BE49-F238E27FC236}">
                  <a16:creationId xmlns:a16="http://schemas.microsoft.com/office/drawing/2014/main" id="{5EED72E8-27E5-F044-BD39-AA6414BC16C7}"/>
                </a:ext>
              </a:extLst>
            </p:cNvPr>
            <p:cNvSpPr txBox="1"/>
            <p:nvPr/>
          </p:nvSpPr>
          <p:spPr>
            <a:xfrm>
              <a:off x="10591800" y="4417618"/>
              <a:ext cx="1372582" cy="3231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sz="1500" b="1">
                  <a:latin typeface="Century Gothic" panose="020B0502020202020204" pitchFamily="34" charset="0"/>
                </a:rPr>
                <a:t>Singapore</a:t>
              </a:r>
            </a:p>
          </p:txBody>
        </p:sp>
        <p:sp>
          <p:nvSpPr>
            <p:cNvPr id="831" name="TextBox 36">
              <a:extLst>
                <a:ext uri="{FF2B5EF4-FFF2-40B4-BE49-F238E27FC236}">
                  <a16:creationId xmlns:a16="http://schemas.microsoft.com/office/drawing/2014/main" id="{68444D04-236F-B94C-9F28-E704CE2CAAD8}"/>
                </a:ext>
              </a:extLst>
            </p:cNvPr>
            <p:cNvSpPr txBox="1"/>
            <p:nvPr/>
          </p:nvSpPr>
          <p:spPr>
            <a:xfrm>
              <a:off x="1302472" y="3502789"/>
              <a:ext cx="1372582" cy="3231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sz="1500" b="1">
                  <a:latin typeface="Century Gothic" panose="020B0502020202020204" pitchFamily="34" charset="0"/>
                </a:rPr>
                <a:t>South Africa</a:t>
              </a:r>
            </a:p>
          </p:txBody>
        </p:sp>
        <p:sp>
          <p:nvSpPr>
            <p:cNvPr id="832" name="Oval 10">
              <a:extLst>
                <a:ext uri="{FF2B5EF4-FFF2-40B4-BE49-F238E27FC236}">
                  <a16:creationId xmlns:a16="http://schemas.microsoft.com/office/drawing/2014/main" id="{E2F5B779-1E1B-3A44-9074-B75DBF6BC09A}"/>
                </a:ext>
              </a:extLst>
            </p:cNvPr>
            <p:cNvSpPr/>
            <p:nvPr/>
          </p:nvSpPr>
          <p:spPr>
            <a:xfrm>
              <a:off x="6026574" y="2884695"/>
              <a:ext cx="150562" cy="14986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glow rad="101600">
                <a:srgbClr val="00B0F0">
                  <a:alpha val="4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833" name="TextBox 29">
              <a:extLst>
                <a:ext uri="{FF2B5EF4-FFF2-40B4-BE49-F238E27FC236}">
                  <a16:creationId xmlns:a16="http://schemas.microsoft.com/office/drawing/2014/main" id="{7DA3FA24-B5B6-2645-B7C7-46B1B5957124}"/>
                </a:ext>
              </a:extLst>
            </p:cNvPr>
            <p:cNvSpPr txBox="1"/>
            <p:nvPr/>
          </p:nvSpPr>
          <p:spPr>
            <a:xfrm>
              <a:off x="8792967" y="3091209"/>
              <a:ext cx="1163833" cy="3231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500" b="1">
                  <a:latin typeface="Century Gothic" panose="020B0502020202020204" pitchFamily="34" charset="0"/>
                </a:rPr>
                <a:t>Myanmar</a:t>
              </a:r>
            </a:p>
          </p:txBody>
        </p:sp>
      </p:grpSp>
      <p:grpSp>
        <p:nvGrpSpPr>
          <p:cNvPr id="834" name="组合 27">
            <a:extLst>
              <a:ext uri="{FF2B5EF4-FFF2-40B4-BE49-F238E27FC236}">
                <a16:creationId xmlns:a16="http://schemas.microsoft.com/office/drawing/2014/main" id="{1E24F9B7-768B-8047-A50B-8D91B955ADF9}"/>
              </a:ext>
            </a:extLst>
          </p:cNvPr>
          <p:cNvGrpSpPr/>
          <p:nvPr/>
        </p:nvGrpSpPr>
        <p:grpSpPr>
          <a:xfrm>
            <a:off x="2180568" y="4242999"/>
            <a:ext cx="8007221" cy="1862048"/>
            <a:chOff x="2049464" y="2216989"/>
            <a:chExt cx="8007221" cy="1862048"/>
          </a:xfrm>
        </p:grpSpPr>
        <p:sp>
          <p:nvSpPr>
            <p:cNvPr id="835" name="矩形 7">
              <a:extLst>
                <a:ext uri="{FF2B5EF4-FFF2-40B4-BE49-F238E27FC236}">
                  <a16:creationId xmlns:a16="http://schemas.microsoft.com/office/drawing/2014/main" id="{D561554B-143A-EE4B-A9EE-38316360E87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49464" y="2216989"/>
              <a:ext cx="2720617" cy="18620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11500" b="1">
                  <a:latin typeface="Century Gothic" panose="020B0502020202020204" pitchFamily="34" charset="0"/>
                  <a:ea typeface="微软雅黑" panose="020B0503020204020204" pitchFamily="34" charset="-122"/>
                  <a:sym typeface="微软雅黑" panose="020B0503020204020204" pitchFamily="34" charset="-122"/>
                </a:rPr>
                <a:t>60+</a:t>
              </a:r>
              <a:endParaRPr lang="en-US" altLang="en-US" sz="5000" b="1">
                <a:latin typeface="Century Gothic" panose="020B0502020202020204" pitchFamily="34" charset="0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836" name="文本框 29">
              <a:extLst>
                <a:ext uri="{FF2B5EF4-FFF2-40B4-BE49-F238E27FC236}">
                  <a16:creationId xmlns:a16="http://schemas.microsoft.com/office/drawing/2014/main" id="{DE7E06E6-6CBB-E84C-B20A-59E546DD3E0D}"/>
                </a:ext>
              </a:extLst>
            </p:cNvPr>
            <p:cNvSpPr txBox="1"/>
            <p:nvPr/>
          </p:nvSpPr>
          <p:spPr>
            <a:xfrm>
              <a:off x="4920343" y="2732515"/>
              <a:ext cx="5136342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800" b="1">
                  <a:latin typeface="Century Gothic" panose="020B0502020202020204" pitchFamily="34" charset="0"/>
                  <a:ea typeface="微软雅黑" panose="020B0503020204020204" pitchFamily="34" charset="-122"/>
                  <a:sym typeface="微软雅黑" panose="020B0503020204020204" pitchFamily="34" charset="-122"/>
                </a:rPr>
                <a:t>Global Branches</a:t>
              </a:r>
              <a:endParaRPr lang="en-US" altLang="en-US" sz="4800" b="1">
                <a:latin typeface="Century Gothic" panose="020B0502020202020204" pitchFamily="34" charset="0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205240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750"/>
                                        <p:tgtEl>
                                          <p:spTgt spid="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8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2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8AFCEAF-6C1B-6848-9EBD-64B4B33C7A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zh-CN" dirty="0"/>
              <a:t>Leading</a:t>
            </a:r>
            <a:r>
              <a:rPr kumimoji="1" lang="zh-CN" altLang="en-US" dirty="0"/>
              <a:t> </a:t>
            </a:r>
            <a:r>
              <a:rPr kumimoji="1" lang="en-US" altLang="zh-CN" dirty="0"/>
              <a:t>Technology</a:t>
            </a:r>
            <a:endParaRPr kumimoji="1" lang="zh-CN" altLang="en-US" dirty="0"/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4F5E4CFC-4BE6-D248-A7B2-CCECD62A5A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CC249C27-EA04-704E-89D3-8B9B492CA5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B25585E5-424B-0643-9B83-294032CAEA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 dirty="0"/>
              <a:t>Page </a:t>
            </a:r>
            <a:fld id="{6F6B6950-8D1A-4668-8374-25B44628E0DF}" type="slidenum">
              <a:rPr lang="zh-CN" altLang="en-US" smtClean="0"/>
              <a:t>30</a:t>
            </a:fld>
            <a:endParaRPr lang="zh-CN" altLang="en-US" dirty="0"/>
          </a:p>
        </p:txBody>
      </p:sp>
      <p:grpSp>
        <p:nvGrpSpPr>
          <p:cNvPr id="6" name="组合 5">
            <a:extLst>
              <a:ext uri="{FF2B5EF4-FFF2-40B4-BE49-F238E27FC236}">
                <a16:creationId xmlns:a16="http://schemas.microsoft.com/office/drawing/2014/main" id="{0D8D9E83-C083-BE49-A15C-9B6A4CB2C8E0}"/>
              </a:ext>
            </a:extLst>
          </p:cNvPr>
          <p:cNvGrpSpPr/>
          <p:nvPr/>
        </p:nvGrpSpPr>
        <p:grpSpPr>
          <a:xfrm>
            <a:off x="1558924" y="2063588"/>
            <a:ext cx="9074151" cy="3335655"/>
            <a:chOff x="1553026" y="1790246"/>
            <a:chExt cx="9074151" cy="3335655"/>
          </a:xfrm>
        </p:grpSpPr>
        <p:sp>
          <p:nvSpPr>
            <p:cNvPr id="7" name="矩形 6">
              <a:extLst>
                <a:ext uri="{FF2B5EF4-FFF2-40B4-BE49-F238E27FC236}">
                  <a16:creationId xmlns:a16="http://schemas.microsoft.com/office/drawing/2014/main" id="{C5DEABAA-2218-C344-943D-851ABF0407CE}"/>
                </a:ext>
              </a:extLst>
            </p:cNvPr>
            <p:cNvSpPr/>
            <p:nvPr/>
          </p:nvSpPr>
          <p:spPr>
            <a:xfrm>
              <a:off x="1558925" y="1790701"/>
              <a:ext cx="4181474" cy="2689634"/>
            </a:xfrm>
            <a:prstGeom prst="rect">
              <a:avLst/>
            </a:prstGeom>
            <a:solidFill>
              <a:srgbClr val="6FB332">
                <a:alpha val="10000"/>
              </a:srgbClr>
            </a:solidFill>
            <a:ln w="15875">
              <a:solidFill>
                <a:srgbClr val="79BD2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8" name="4">
              <a:extLst>
                <a:ext uri="{FF2B5EF4-FFF2-40B4-BE49-F238E27FC236}">
                  <a16:creationId xmlns:a16="http://schemas.microsoft.com/office/drawing/2014/main" id="{07BC1745-0030-CD41-AEAF-6F6E47ED5586}"/>
                </a:ext>
              </a:extLst>
            </p:cNvPr>
            <p:cNvSpPr/>
            <p:nvPr/>
          </p:nvSpPr>
          <p:spPr>
            <a:xfrm>
              <a:off x="1553026" y="1790246"/>
              <a:ext cx="4184651" cy="485776"/>
            </a:xfrm>
            <a:prstGeom prst="rect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91440" tIns="45720" rIns="91440" bIns="45720" rtlCol="0" anchor="b">
              <a:normAutofit/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400" b="1">
                  <a:solidFill>
                    <a:schemeClr val="tx1"/>
                  </a:solidFill>
                  <a:latin typeface="Century Gothic" panose="020B0502020202020204" pitchFamily="34" charset="0"/>
                </a:rPr>
                <a:t>First</a:t>
              </a:r>
            </a:p>
          </p:txBody>
        </p:sp>
        <p:sp>
          <p:nvSpPr>
            <p:cNvPr id="9" name="矩形 8">
              <a:extLst>
                <a:ext uri="{FF2B5EF4-FFF2-40B4-BE49-F238E27FC236}">
                  <a16:creationId xmlns:a16="http://schemas.microsoft.com/office/drawing/2014/main" id="{2CB90CD4-114B-BB49-AE52-0A20D76E13BE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730602" y="2643821"/>
              <a:ext cx="100028" cy="108000"/>
            </a:xfrm>
            <a:prstGeom prst="rect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id="{D4D7E3C3-250D-F641-B873-5B2F49DED92A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730602" y="3081971"/>
              <a:ext cx="100028" cy="108000"/>
            </a:xfrm>
            <a:prstGeom prst="rect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1" name="41">
              <a:extLst>
                <a:ext uri="{FF2B5EF4-FFF2-40B4-BE49-F238E27FC236}">
                  <a16:creationId xmlns:a16="http://schemas.microsoft.com/office/drawing/2014/main" id="{C6C2E1AF-8DC0-9D4C-9E9F-BFA8974E47E2}"/>
                </a:ext>
              </a:extLst>
            </p:cNvPr>
            <p:cNvSpPr txBox="1"/>
            <p:nvPr/>
          </p:nvSpPr>
          <p:spPr>
            <a:xfrm>
              <a:off x="1960144" y="2554920"/>
              <a:ext cx="3594654" cy="2570981"/>
            </a:xfrm>
            <a:prstGeom prst="rect">
              <a:avLst/>
            </a:prstGeom>
            <a:noFill/>
            <a:ln>
              <a:noFill/>
            </a:ln>
          </p:spPr>
          <p:txBody>
            <a:bodyPr lIns="91440" tIns="45720" rIns="91440" bIns="45720" anchor="t" anchorCtr="0">
              <a:noAutofit/>
            </a:bodyPr>
            <a:lstStyle/>
            <a:p>
              <a:pPr algn="just">
                <a:buSzPct val="25000"/>
              </a:pPr>
              <a:r>
                <a:rPr lang="en-US" altLang="zh-CN" sz="1400">
                  <a:latin typeface="Century Gothic" panose="020B0502020202020204" pitchFamily="34" charset="0"/>
                  <a:ea typeface="微软雅黑" panose="020B0503020204020204" pitchFamily="34" charset="-122"/>
                </a:rPr>
                <a:t>The World First 3rd Gen HCI</a:t>
              </a:r>
            </a:p>
            <a:p>
              <a:pPr algn="just">
                <a:buSzPct val="25000"/>
              </a:pPr>
              <a:endParaRPr lang="en-US" altLang="zh-CN" sz="1400">
                <a:latin typeface="Century Gothic" panose="020B0502020202020204" pitchFamily="34" charset="0"/>
                <a:ea typeface="微软雅黑" panose="020B0503020204020204" pitchFamily="34" charset="-122"/>
              </a:endParaRPr>
            </a:p>
            <a:p>
              <a:pPr algn="just">
                <a:buSzPct val="25000"/>
              </a:pPr>
              <a:r>
                <a:rPr lang="en-US" altLang="zh-CN" sz="1400">
                  <a:latin typeface="Century Gothic" panose="020B0502020202020204" pitchFamily="34" charset="0"/>
                  <a:ea typeface="微软雅黑" panose="020B0503020204020204" pitchFamily="34" charset="-122"/>
                </a:rPr>
                <a:t>The World First Converged NGFW +WAF</a:t>
              </a:r>
            </a:p>
            <a:p>
              <a:pPr algn="just">
                <a:buSzPct val="25000"/>
              </a:pPr>
              <a:endParaRPr lang="en-US" altLang="zh-CN" sz="1400">
                <a:latin typeface="Century Gothic" panose="020B0502020202020204" pitchFamily="34" charset="0"/>
                <a:ea typeface="微软雅黑" panose="020B0503020204020204" pitchFamily="34" charset="-122"/>
              </a:endParaRPr>
            </a:p>
            <a:p>
              <a:pPr algn="just">
                <a:buSzPct val="25000"/>
              </a:pPr>
              <a:r>
                <a:rPr lang="en-US" altLang="zh-CN" sz="1400" err="1">
                  <a:latin typeface="Century Gothic" panose="020B0502020202020204" pitchFamily="34" charset="0"/>
                  <a:ea typeface="微软雅黑" panose="020B0503020204020204" pitchFamily="34" charset="-122"/>
                </a:rPr>
                <a:t>Sangfor</a:t>
              </a:r>
              <a:r>
                <a:rPr lang="en-US" altLang="zh-CN" sz="1400">
                  <a:latin typeface="Century Gothic" panose="020B0502020202020204" pitchFamily="34" charset="0"/>
                  <a:ea typeface="微软雅黑" panose="020B0503020204020204" pitchFamily="34" charset="-122"/>
                </a:rPr>
                <a:t> IPSec VPN, SSL VPN, IAM, WANO #1 in Network Security market in China</a:t>
              </a:r>
            </a:p>
            <a:p>
              <a:pPr algn="just">
                <a:buSzPct val="25000"/>
              </a:pPr>
              <a:endParaRPr lang="en-US" altLang="zh-CN" sz="1400">
                <a:latin typeface="Century Gothic" panose="020B0502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2" name="矩形 11">
              <a:extLst>
                <a:ext uri="{FF2B5EF4-FFF2-40B4-BE49-F238E27FC236}">
                  <a16:creationId xmlns:a16="http://schemas.microsoft.com/office/drawing/2014/main" id="{231E17D2-66FB-CF4B-9A7F-AAE1F835C6DB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730602" y="3520121"/>
              <a:ext cx="100028" cy="108000"/>
            </a:xfrm>
            <a:prstGeom prst="rect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3" name="矩形 12">
              <a:extLst>
                <a:ext uri="{FF2B5EF4-FFF2-40B4-BE49-F238E27FC236}">
                  <a16:creationId xmlns:a16="http://schemas.microsoft.com/office/drawing/2014/main" id="{BD7C1D1A-13FB-D548-AAA4-8F36A2EB2CB7}"/>
                </a:ext>
              </a:extLst>
            </p:cNvPr>
            <p:cNvSpPr/>
            <p:nvPr/>
          </p:nvSpPr>
          <p:spPr>
            <a:xfrm>
              <a:off x="6439987" y="1793875"/>
              <a:ext cx="4174490" cy="2697245"/>
            </a:xfrm>
            <a:prstGeom prst="rect">
              <a:avLst/>
            </a:prstGeom>
            <a:solidFill>
              <a:srgbClr val="345692">
                <a:alpha val="17000"/>
              </a:srgbClr>
            </a:solidFill>
            <a:ln w="15875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4" name="4">
              <a:extLst>
                <a:ext uri="{FF2B5EF4-FFF2-40B4-BE49-F238E27FC236}">
                  <a16:creationId xmlns:a16="http://schemas.microsoft.com/office/drawing/2014/main" id="{4B54DC06-29A5-8644-8FA4-2763429CEF6A}"/>
                </a:ext>
              </a:extLst>
            </p:cNvPr>
            <p:cNvSpPr/>
            <p:nvPr/>
          </p:nvSpPr>
          <p:spPr>
            <a:xfrm>
              <a:off x="6442526" y="1802946"/>
              <a:ext cx="4184651" cy="485776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91440" tIns="45720" rIns="91440" bIns="45720" rtlCol="0" anchor="b">
              <a:normAutofit/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400" b="1">
                  <a:solidFill>
                    <a:schemeClr val="tx1"/>
                  </a:solidFill>
                  <a:latin typeface="Century Gothic" panose="020B0502020202020204" pitchFamily="34" charset="0"/>
                </a:rPr>
                <a:t>Innovation</a:t>
              </a:r>
            </a:p>
          </p:txBody>
        </p:sp>
        <p:sp>
          <p:nvSpPr>
            <p:cNvPr id="15" name="矩形 14">
              <a:extLst>
                <a:ext uri="{FF2B5EF4-FFF2-40B4-BE49-F238E27FC236}">
                  <a16:creationId xmlns:a16="http://schemas.microsoft.com/office/drawing/2014/main" id="{36B90A16-6A26-AB43-BB0A-04D1198A7087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631214" y="2643821"/>
              <a:ext cx="100028" cy="108000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6" name="41">
              <a:extLst>
                <a:ext uri="{FF2B5EF4-FFF2-40B4-BE49-F238E27FC236}">
                  <a16:creationId xmlns:a16="http://schemas.microsoft.com/office/drawing/2014/main" id="{E3C70E65-F543-A046-9FD3-A18453A98695}"/>
                </a:ext>
              </a:extLst>
            </p:cNvPr>
            <p:cNvSpPr txBox="1"/>
            <p:nvPr/>
          </p:nvSpPr>
          <p:spPr>
            <a:xfrm>
              <a:off x="6849644" y="2554920"/>
              <a:ext cx="3594654" cy="2306925"/>
            </a:xfrm>
            <a:prstGeom prst="rect">
              <a:avLst/>
            </a:prstGeom>
            <a:noFill/>
            <a:ln>
              <a:noFill/>
            </a:ln>
          </p:spPr>
          <p:txBody>
            <a:bodyPr lIns="91440" tIns="45720" rIns="91440" bIns="45720" anchor="t" anchorCtr="0">
              <a:noAutofit/>
            </a:bodyPr>
            <a:lstStyle/>
            <a:p>
              <a:pPr algn="just">
                <a:buSzPct val="25000"/>
              </a:pPr>
              <a:r>
                <a:rPr lang="en-US" altLang="zh-CN" sz="1400">
                  <a:latin typeface="Century Gothic" panose="020B0502020202020204" pitchFamily="34" charset="0"/>
                  <a:ea typeface="微软雅黑" panose="020B0503020204020204" pitchFamily="34" charset="-122"/>
                </a:rPr>
                <a:t>Total Applied Patents: 1,500+</a:t>
              </a:r>
            </a:p>
            <a:p>
              <a:pPr algn="just">
                <a:buSzPct val="25000"/>
              </a:pPr>
              <a:endParaRPr lang="en-US" altLang="zh-CN" sz="1400">
                <a:latin typeface="Century Gothic" panose="020B0502020202020204" pitchFamily="34" charset="0"/>
                <a:ea typeface="微软雅黑" panose="020B0503020204020204" pitchFamily="34" charset="-122"/>
              </a:endParaRPr>
            </a:p>
            <a:p>
              <a:pPr algn="just">
                <a:buSzPct val="25000"/>
              </a:pPr>
              <a:r>
                <a:rPr lang="en-US" altLang="zh-CN" sz="1400">
                  <a:latin typeface="Century Gothic" panose="020B0502020202020204" pitchFamily="34" charset="0"/>
                  <a:ea typeface="微软雅黑" panose="020B0503020204020204" pitchFamily="34" charset="-122"/>
                </a:rPr>
                <a:t>New Products Released Every 1-2 Year</a:t>
              </a:r>
            </a:p>
            <a:p>
              <a:pPr algn="just">
                <a:buSzPct val="25000"/>
              </a:pPr>
              <a:endParaRPr lang="en-US" altLang="zh-CN" sz="1400">
                <a:latin typeface="Century Gothic" panose="020B0502020202020204" pitchFamily="34" charset="0"/>
                <a:ea typeface="微软雅黑" panose="020B0503020204020204" pitchFamily="34" charset="-122"/>
              </a:endParaRPr>
            </a:p>
            <a:p>
              <a:pPr algn="just">
                <a:buSzPct val="25000"/>
              </a:pPr>
              <a:r>
                <a:rPr lang="en-US" altLang="zh-CN" sz="1400">
                  <a:latin typeface="Century Gothic" panose="020B0502020202020204" pitchFamily="34" charset="0"/>
                  <a:ea typeface="微软雅黑" panose="020B0503020204020204" pitchFamily="34" charset="-122"/>
                </a:rPr>
                <a:t>New Versions Released Every Quarter</a:t>
              </a:r>
            </a:p>
            <a:p>
              <a:pPr algn="just">
                <a:buSzPct val="25000"/>
              </a:pPr>
              <a:endParaRPr lang="en-US" altLang="zh-CN" sz="1400">
                <a:latin typeface="Century Gothic" panose="020B0502020202020204" pitchFamily="34" charset="0"/>
                <a:ea typeface="微软雅黑" panose="020B0503020204020204" pitchFamily="34" charset="-122"/>
              </a:endParaRPr>
            </a:p>
            <a:p>
              <a:pPr algn="just">
                <a:buSzPct val="25000"/>
              </a:pPr>
              <a:endParaRPr lang="en-US" altLang="zh-CN" sz="1400">
                <a:latin typeface="Century Gothic" panose="020B0502020202020204" pitchFamily="34" charset="0"/>
                <a:ea typeface="微软雅黑" panose="020B0503020204020204" pitchFamily="34" charset="-122"/>
              </a:endParaRPr>
            </a:p>
            <a:p>
              <a:pPr algn="just">
                <a:buSzPct val="25000"/>
              </a:pPr>
              <a:endParaRPr lang="en-US" altLang="zh-CN" sz="1400">
                <a:latin typeface="Century Gothic" panose="020B0502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7" name="矩形 16">
              <a:extLst>
                <a:ext uri="{FF2B5EF4-FFF2-40B4-BE49-F238E27FC236}">
                  <a16:creationId xmlns:a16="http://schemas.microsoft.com/office/drawing/2014/main" id="{3D5E621D-B2F7-1047-A541-3C0873743E10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631214" y="3080383"/>
              <a:ext cx="100028" cy="108000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8" name="矩形 17">
              <a:extLst>
                <a:ext uri="{FF2B5EF4-FFF2-40B4-BE49-F238E27FC236}">
                  <a16:creationId xmlns:a16="http://schemas.microsoft.com/office/drawing/2014/main" id="{CFFCB2BF-B44A-5C48-88E6-9A110D58E8E1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631214" y="3516946"/>
              <a:ext cx="100028" cy="108000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19" name="椭圆 18">
            <a:extLst>
              <a:ext uri="{FF2B5EF4-FFF2-40B4-BE49-F238E27FC236}">
                <a16:creationId xmlns:a16="http://schemas.microsoft.com/office/drawing/2014/main" id="{1F5B10F4-B4EA-AA47-9DD2-68475122B6CC}"/>
              </a:ext>
            </a:extLst>
          </p:cNvPr>
          <p:cNvSpPr/>
          <p:nvPr/>
        </p:nvSpPr>
        <p:spPr>
          <a:xfrm>
            <a:off x="9739605" y="3930779"/>
            <a:ext cx="1651206" cy="1651206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pic>
        <p:nvPicPr>
          <p:cNvPr id="20" name="图片 19">
            <a:extLst>
              <a:ext uri="{FF2B5EF4-FFF2-40B4-BE49-F238E27FC236}">
                <a16:creationId xmlns:a16="http://schemas.microsoft.com/office/drawing/2014/main" id="{8F7F2CE0-78B9-FF47-AE86-61518C989B9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91002" y="4009393"/>
            <a:ext cx="1488567" cy="14885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204280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>
            <a:extLst>
              <a:ext uri="{FF2B5EF4-FFF2-40B4-BE49-F238E27FC236}">
                <a16:creationId xmlns:a16="http://schemas.microsoft.com/office/drawing/2014/main" id="{ACA168B0-5265-E64E-893C-AE01AC636B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0D4A5652-68A4-6D42-A92A-94CC1076B8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4F31BF94-0C87-3F43-9553-F489845A59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 dirty="0"/>
              <a:t>Page </a:t>
            </a:r>
            <a:fld id="{6F6B6950-8D1A-4668-8374-25B44628E0DF}" type="slidenum">
              <a:rPr lang="zh-CN" altLang="en-US" smtClean="0"/>
              <a:t>31</a:t>
            </a:fld>
            <a:endParaRPr lang="zh-CN" altLang="en-US" dirty="0"/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D99BA701-26B6-684B-94F9-47D5FEA4966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  <p:grpSp>
        <p:nvGrpSpPr>
          <p:cNvPr id="7" name="组合 6">
            <a:extLst>
              <a:ext uri="{FF2B5EF4-FFF2-40B4-BE49-F238E27FC236}">
                <a16:creationId xmlns:a16="http://schemas.microsoft.com/office/drawing/2014/main" id="{6B77BED7-9D62-7447-8648-1F26743E4968}"/>
              </a:ext>
            </a:extLst>
          </p:cNvPr>
          <p:cNvGrpSpPr/>
          <p:nvPr/>
        </p:nvGrpSpPr>
        <p:grpSpPr>
          <a:xfrm>
            <a:off x="6675865" y="1942490"/>
            <a:ext cx="4731759" cy="3151777"/>
            <a:chOff x="6949440" y="2087880"/>
            <a:chExt cx="4404360" cy="2933700"/>
          </a:xfrm>
        </p:grpSpPr>
        <p:sp>
          <p:nvSpPr>
            <p:cNvPr id="8" name="圆角矩形 7">
              <a:extLst>
                <a:ext uri="{FF2B5EF4-FFF2-40B4-BE49-F238E27FC236}">
                  <a16:creationId xmlns:a16="http://schemas.microsoft.com/office/drawing/2014/main" id="{15F78770-690F-E94E-8624-041C81FF6D81}"/>
                </a:ext>
              </a:extLst>
            </p:cNvPr>
            <p:cNvSpPr/>
            <p:nvPr/>
          </p:nvSpPr>
          <p:spPr>
            <a:xfrm>
              <a:off x="6949440" y="2087880"/>
              <a:ext cx="4404360" cy="2933700"/>
            </a:xfrm>
            <a:prstGeom prst="roundRect">
              <a:avLst>
                <a:gd name="adj" fmla="val 4619"/>
              </a:avLst>
            </a:prstGeom>
            <a:gradFill>
              <a:gsLst>
                <a:gs pos="0">
                  <a:srgbClr val="345692">
                    <a:alpha val="61000"/>
                  </a:srgbClr>
                </a:gs>
                <a:gs pos="100000">
                  <a:srgbClr val="6FB332">
                    <a:alpha val="64000"/>
                  </a:srgb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grpSp>
          <p:nvGrpSpPr>
            <p:cNvPr id="9" name="Group 16">
              <a:extLst>
                <a:ext uri="{FF2B5EF4-FFF2-40B4-BE49-F238E27FC236}">
                  <a16:creationId xmlns:a16="http://schemas.microsoft.com/office/drawing/2014/main" id="{9EB1125A-EC84-2544-90F1-E9599F88D8BF}"/>
                </a:ext>
              </a:extLst>
            </p:cNvPr>
            <p:cNvGrpSpPr/>
            <p:nvPr/>
          </p:nvGrpSpPr>
          <p:grpSpPr>
            <a:xfrm>
              <a:off x="7066555" y="2197132"/>
              <a:ext cx="4180480" cy="2724072"/>
              <a:chOff x="3796120" y="1054168"/>
              <a:chExt cx="8179104" cy="5661260"/>
            </a:xfrm>
          </p:grpSpPr>
          <p:pic>
            <p:nvPicPr>
              <p:cNvPr id="10" name="Picture 18">
                <a:extLst>
                  <a:ext uri="{FF2B5EF4-FFF2-40B4-BE49-F238E27FC236}">
                    <a16:creationId xmlns:a16="http://schemas.microsoft.com/office/drawing/2014/main" id="{DBEC65F3-5871-4743-83A1-817B9C755E5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655448" y="1054168"/>
                <a:ext cx="2459915" cy="2743200"/>
              </a:xfrm>
              <a:prstGeom prst="roundRect">
                <a:avLst>
                  <a:gd name="adj" fmla="val 8594"/>
                </a:avLst>
              </a:prstGeom>
              <a:solidFill>
                <a:srgbClr val="FFFFFF">
                  <a:shade val="85000"/>
                </a:srgbClr>
              </a:solidFill>
              <a:ln>
                <a:noFill/>
              </a:ln>
              <a:effectLst/>
            </p:spPr>
          </p:pic>
          <p:pic>
            <p:nvPicPr>
              <p:cNvPr id="11" name="Picture 20">
                <a:extLst>
                  <a:ext uri="{FF2B5EF4-FFF2-40B4-BE49-F238E27FC236}">
                    <a16:creationId xmlns:a16="http://schemas.microsoft.com/office/drawing/2014/main" id="{579107F0-A643-454B-A3EF-06DFAD63B2E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809724" y="1054168"/>
                <a:ext cx="2528725" cy="2743200"/>
              </a:xfrm>
              <a:prstGeom prst="roundRect">
                <a:avLst>
                  <a:gd name="adj" fmla="val 8594"/>
                </a:avLst>
              </a:prstGeom>
              <a:solidFill>
                <a:srgbClr val="FFFFFF">
                  <a:shade val="85000"/>
                </a:srgbClr>
              </a:solidFill>
              <a:ln>
                <a:noFill/>
              </a:ln>
              <a:effectLst/>
            </p:spPr>
          </p:pic>
          <p:pic>
            <p:nvPicPr>
              <p:cNvPr id="12" name="Picture 21">
                <a:extLst>
                  <a:ext uri="{FF2B5EF4-FFF2-40B4-BE49-F238E27FC236}">
                    <a16:creationId xmlns:a16="http://schemas.microsoft.com/office/drawing/2014/main" id="{335E3723-8754-654F-A93A-905811741DE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email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796120" y="3925894"/>
                <a:ext cx="2555934" cy="2743200"/>
              </a:xfrm>
              <a:prstGeom prst="roundRect">
                <a:avLst>
                  <a:gd name="adj" fmla="val 8594"/>
                </a:avLst>
              </a:prstGeom>
              <a:solidFill>
                <a:srgbClr val="FFFFFF">
                  <a:shade val="85000"/>
                </a:srgbClr>
              </a:solidFill>
              <a:ln>
                <a:noFill/>
              </a:ln>
              <a:effectLst>
                <a:reflection blurRad="12700" stA="38000" endPos="28000" dist="5000" dir="5400000" sy="-100000" algn="bl" rotWithShape="0"/>
              </a:effectLst>
            </p:spPr>
          </p:pic>
          <p:pic>
            <p:nvPicPr>
              <p:cNvPr id="13" name="Picture 23">
                <a:extLst>
                  <a:ext uri="{FF2B5EF4-FFF2-40B4-BE49-F238E27FC236}">
                    <a16:creationId xmlns:a16="http://schemas.microsoft.com/office/drawing/2014/main" id="{675A6543-A45B-944D-94B2-B9B9C2B24AB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email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587329" y="3959470"/>
                <a:ext cx="2596152" cy="2743199"/>
              </a:xfrm>
              <a:prstGeom prst="roundRect">
                <a:avLst>
                  <a:gd name="adj" fmla="val 8594"/>
                </a:avLst>
              </a:prstGeom>
              <a:solidFill>
                <a:srgbClr val="FFFFFF">
                  <a:shade val="85000"/>
                </a:srgbClr>
              </a:solidFill>
              <a:ln>
                <a:noFill/>
              </a:ln>
              <a:effectLst>
                <a:reflection blurRad="12700" stA="38000" endPos="28000" dist="5000" dir="5400000" sy="-100000" algn="bl" rotWithShape="0"/>
              </a:effectLst>
            </p:spPr>
          </p:pic>
          <p:pic>
            <p:nvPicPr>
              <p:cNvPr id="14" name="Picture 28">
                <a:extLst>
                  <a:ext uri="{FF2B5EF4-FFF2-40B4-BE49-F238E27FC236}">
                    <a16:creationId xmlns:a16="http://schemas.microsoft.com/office/drawing/2014/main" id="{6BEA5990-02C7-1C4C-81BE-62AFBDC922E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9414649" y="1054168"/>
                <a:ext cx="2560575" cy="2689390"/>
              </a:xfrm>
              <a:prstGeom prst="roundRect">
                <a:avLst>
                  <a:gd name="adj" fmla="val 8594"/>
                </a:avLst>
              </a:prstGeom>
              <a:solidFill>
                <a:srgbClr val="FFFFFF">
                  <a:shade val="85000"/>
                </a:srgbClr>
              </a:solidFill>
              <a:ln>
                <a:noFill/>
              </a:ln>
              <a:effectLst/>
            </p:spPr>
          </p:pic>
          <p:pic>
            <p:nvPicPr>
              <p:cNvPr id="15" name="Picture 30">
                <a:extLst>
                  <a:ext uri="{FF2B5EF4-FFF2-40B4-BE49-F238E27FC236}">
                    <a16:creationId xmlns:a16="http://schemas.microsoft.com/office/drawing/2014/main" id="{D2C3E1C0-9FAB-5E40-8D56-9E8A722444A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9437584" y="3959472"/>
                <a:ext cx="2535781" cy="2755956"/>
              </a:xfrm>
              <a:prstGeom prst="roundRect">
                <a:avLst>
                  <a:gd name="adj" fmla="val 8594"/>
                </a:avLst>
              </a:prstGeom>
              <a:solidFill>
                <a:srgbClr val="FFFFFF">
                  <a:shade val="85000"/>
                </a:srgbClr>
              </a:solidFill>
              <a:ln>
                <a:noFill/>
              </a:ln>
              <a:effectLst>
                <a:reflection blurRad="12700" stA="38000" endPos="28000" dist="5000" dir="5400000" sy="-100000" algn="bl" rotWithShape="0"/>
              </a:effectLst>
            </p:spPr>
          </p:pic>
        </p:grpSp>
      </p:grpSp>
      <p:grpSp>
        <p:nvGrpSpPr>
          <p:cNvPr id="16" name="组合 15">
            <a:extLst>
              <a:ext uri="{FF2B5EF4-FFF2-40B4-BE49-F238E27FC236}">
                <a16:creationId xmlns:a16="http://schemas.microsoft.com/office/drawing/2014/main" id="{09E976F5-B51C-0E4A-8C55-967182C911E4}"/>
              </a:ext>
            </a:extLst>
          </p:cNvPr>
          <p:cNvGrpSpPr/>
          <p:nvPr/>
        </p:nvGrpSpPr>
        <p:grpSpPr>
          <a:xfrm>
            <a:off x="1794622" y="-200326"/>
            <a:ext cx="5297549" cy="6822977"/>
            <a:chOff x="1794622" y="-200326"/>
            <a:chExt cx="5297549" cy="6822977"/>
          </a:xfrm>
          <a:effectLst>
            <a:reflection blurRad="1041400" stA="45000" endPos="90000" dist="863600" dir="5400000" sy="-100000" algn="bl" rotWithShape="0"/>
          </a:effectLst>
        </p:grpSpPr>
        <p:pic>
          <p:nvPicPr>
            <p:cNvPr id="17" name="图片 16">
              <a:extLst>
                <a:ext uri="{FF2B5EF4-FFF2-40B4-BE49-F238E27FC236}">
                  <a16:creationId xmlns:a16="http://schemas.microsoft.com/office/drawing/2014/main" id="{F3B2808E-A6AA-6045-8DC8-F2DB0584BE3F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94622" y="-200326"/>
              <a:ext cx="4023460" cy="6822977"/>
            </a:xfrm>
            <a:prstGeom prst="rect">
              <a:avLst/>
            </a:prstGeom>
          </p:spPr>
        </p:pic>
        <p:grpSp>
          <p:nvGrpSpPr>
            <p:cNvPr id="18" name="组合 17">
              <a:extLst>
                <a:ext uri="{FF2B5EF4-FFF2-40B4-BE49-F238E27FC236}">
                  <a16:creationId xmlns:a16="http://schemas.microsoft.com/office/drawing/2014/main" id="{B8EA5980-5B47-CF48-BF02-5D8D32E9C81C}"/>
                </a:ext>
              </a:extLst>
            </p:cNvPr>
            <p:cNvGrpSpPr/>
            <p:nvPr/>
          </p:nvGrpSpPr>
          <p:grpSpPr>
            <a:xfrm>
              <a:off x="3960367" y="430841"/>
              <a:ext cx="3131804" cy="5084242"/>
              <a:chOff x="3960367" y="430841"/>
              <a:chExt cx="3131804" cy="5084242"/>
            </a:xfrm>
          </p:grpSpPr>
          <p:sp>
            <p:nvSpPr>
              <p:cNvPr id="19" name="文本框 18">
                <a:extLst>
                  <a:ext uri="{FF2B5EF4-FFF2-40B4-BE49-F238E27FC236}">
                    <a16:creationId xmlns:a16="http://schemas.microsoft.com/office/drawing/2014/main" id="{875B8874-553C-AF40-AFAA-80EA96F02866}"/>
                  </a:ext>
                </a:extLst>
              </p:cNvPr>
              <p:cNvSpPr txBox="1"/>
              <p:nvPr/>
            </p:nvSpPr>
            <p:spPr>
              <a:xfrm>
                <a:off x="4900134" y="1908689"/>
                <a:ext cx="939723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kumimoji="1" lang="en-US" altLang="zh-CN" sz="2000" b="1">
                    <a:latin typeface="Century Gothic" panose="020B0502020202020204" pitchFamily="34" charset="0"/>
                  </a:rPr>
                  <a:t>VPN</a:t>
                </a:r>
                <a:endParaRPr kumimoji="1" lang="zh-CN" altLang="en-US" sz="2000" b="1">
                  <a:latin typeface="Century Gothic" panose="020B0502020202020204" pitchFamily="34" charset="0"/>
                </a:endParaRPr>
              </a:p>
            </p:txBody>
          </p:sp>
          <p:sp>
            <p:nvSpPr>
              <p:cNvPr id="20" name="文本框 19">
                <a:extLst>
                  <a:ext uri="{FF2B5EF4-FFF2-40B4-BE49-F238E27FC236}">
                    <a16:creationId xmlns:a16="http://schemas.microsoft.com/office/drawing/2014/main" id="{9766D6FA-3339-694D-A49E-12A58F031BF5}"/>
                  </a:ext>
                </a:extLst>
              </p:cNvPr>
              <p:cNvSpPr txBox="1"/>
              <p:nvPr/>
            </p:nvSpPr>
            <p:spPr>
              <a:xfrm>
                <a:off x="4478291" y="1088305"/>
                <a:ext cx="1879834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kumimoji="1" lang="en-US" altLang="zh-CN" sz="2000" b="1">
                    <a:latin typeface="Century Gothic" panose="020B0502020202020204" pitchFamily="34" charset="0"/>
                    <a:ea typeface="微软雅黑"/>
                    <a:cs typeface="微软雅黑"/>
                  </a:rPr>
                  <a:t>IAM</a:t>
                </a:r>
                <a:endParaRPr kumimoji="1" lang="zh-CN" altLang="en-US" sz="2000" b="1">
                  <a:latin typeface="Century Gothic" panose="020B0502020202020204" pitchFamily="34" charset="0"/>
                  <a:ea typeface="微软雅黑"/>
                  <a:cs typeface="微软雅黑"/>
                </a:endParaRPr>
              </a:p>
            </p:txBody>
          </p:sp>
          <p:sp>
            <p:nvSpPr>
              <p:cNvPr id="21" name="文本框 20">
                <a:extLst>
                  <a:ext uri="{FF2B5EF4-FFF2-40B4-BE49-F238E27FC236}">
                    <a16:creationId xmlns:a16="http://schemas.microsoft.com/office/drawing/2014/main" id="{5208C780-F5AB-5844-BD46-3D433EB5F6BC}"/>
                  </a:ext>
                </a:extLst>
              </p:cNvPr>
              <p:cNvSpPr txBox="1"/>
              <p:nvPr/>
            </p:nvSpPr>
            <p:spPr>
              <a:xfrm>
                <a:off x="5025447" y="2760990"/>
                <a:ext cx="1650418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kumimoji="1" lang="en-US" altLang="zh-CN" sz="2000" b="1">
                    <a:latin typeface="Century Gothic" panose="020B0502020202020204" pitchFamily="34" charset="0"/>
                    <a:ea typeface="微软雅黑"/>
                    <a:cs typeface="微软雅黑"/>
                  </a:rPr>
                  <a:t>WANO</a:t>
                </a:r>
                <a:endParaRPr kumimoji="1" lang="zh-CN" altLang="en-US" sz="2000" b="1">
                  <a:latin typeface="Century Gothic" panose="020B0502020202020204" pitchFamily="34" charset="0"/>
                  <a:ea typeface="微软雅黑"/>
                  <a:cs typeface="微软雅黑"/>
                </a:endParaRPr>
              </a:p>
            </p:txBody>
          </p:sp>
          <p:sp>
            <p:nvSpPr>
              <p:cNvPr id="22" name="文本框 21">
                <a:extLst>
                  <a:ext uri="{FF2B5EF4-FFF2-40B4-BE49-F238E27FC236}">
                    <a16:creationId xmlns:a16="http://schemas.microsoft.com/office/drawing/2014/main" id="{BE7DF459-AEBD-534C-96C7-0B8614DD9B18}"/>
                  </a:ext>
                </a:extLst>
              </p:cNvPr>
              <p:cNvSpPr txBox="1"/>
              <p:nvPr/>
            </p:nvSpPr>
            <p:spPr>
              <a:xfrm>
                <a:off x="4997068" y="3572303"/>
                <a:ext cx="1721707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kumimoji="1" lang="en-US" altLang="zh-CN" sz="2000" b="1">
                    <a:latin typeface="Century Gothic" panose="020B0502020202020204" pitchFamily="34" charset="0"/>
                    <a:ea typeface="微软雅黑"/>
                    <a:cs typeface="微软雅黑"/>
                  </a:rPr>
                  <a:t>AD</a:t>
                </a:r>
                <a:endParaRPr kumimoji="1" lang="zh-CN" altLang="en-US" sz="2000" b="1">
                  <a:latin typeface="Century Gothic" panose="020B0502020202020204" pitchFamily="34" charset="0"/>
                  <a:ea typeface="微软雅黑"/>
                  <a:cs typeface="微软雅黑"/>
                </a:endParaRPr>
              </a:p>
            </p:txBody>
          </p:sp>
          <p:sp>
            <p:nvSpPr>
              <p:cNvPr id="23" name="文本框 22">
                <a:extLst>
                  <a:ext uri="{FF2B5EF4-FFF2-40B4-BE49-F238E27FC236}">
                    <a16:creationId xmlns:a16="http://schemas.microsoft.com/office/drawing/2014/main" id="{53782AE7-3216-A44C-ACE4-45EE24185606}"/>
                  </a:ext>
                </a:extLst>
              </p:cNvPr>
              <p:cNvSpPr txBox="1"/>
              <p:nvPr/>
            </p:nvSpPr>
            <p:spPr>
              <a:xfrm>
                <a:off x="3960367" y="430841"/>
                <a:ext cx="2487429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kumimoji="1" lang="en-US" altLang="zh-CN" sz="2000" b="1" dirty="0">
                    <a:latin typeface="Century Gothic" panose="020B0502020202020204" pitchFamily="34" charset="0"/>
                    <a:ea typeface="微软雅黑"/>
                    <a:cs typeface="微软雅黑"/>
                  </a:rPr>
                  <a:t>HCI</a:t>
                </a:r>
              </a:p>
            </p:txBody>
          </p:sp>
          <p:sp>
            <p:nvSpPr>
              <p:cNvPr id="24" name="文本框 23">
                <a:extLst>
                  <a:ext uri="{FF2B5EF4-FFF2-40B4-BE49-F238E27FC236}">
                    <a16:creationId xmlns:a16="http://schemas.microsoft.com/office/drawing/2014/main" id="{B9E74AAD-7084-3640-A876-F4AF3C0125B7}"/>
                  </a:ext>
                </a:extLst>
              </p:cNvPr>
              <p:cNvSpPr txBox="1"/>
              <p:nvPr/>
            </p:nvSpPr>
            <p:spPr>
              <a:xfrm>
                <a:off x="4776420" y="4356964"/>
                <a:ext cx="2315751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kumimoji="1" lang="en-US" altLang="zh-CN" sz="2000" b="1">
                    <a:latin typeface="Century Gothic" panose="020B0502020202020204" pitchFamily="34" charset="0"/>
                    <a:ea typeface="微软雅黑"/>
                    <a:cs typeface="微软雅黑"/>
                  </a:rPr>
                  <a:t>NGAF</a:t>
                </a:r>
                <a:endParaRPr kumimoji="1" lang="zh-CN" altLang="en-US" sz="2000" b="1">
                  <a:latin typeface="Century Gothic" panose="020B0502020202020204" pitchFamily="34" charset="0"/>
                  <a:ea typeface="微软雅黑"/>
                  <a:cs typeface="微软雅黑"/>
                </a:endParaRPr>
              </a:p>
            </p:txBody>
          </p:sp>
          <p:sp>
            <p:nvSpPr>
              <p:cNvPr id="25" name="文本框 24">
                <a:extLst>
                  <a:ext uri="{FF2B5EF4-FFF2-40B4-BE49-F238E27FC236}">
                    <a16:creationId xmlns:a16="http://schemas.microsoft.com/office/drawing/2014/main" id="{3F0074E1-D63F-2343-8540-7E9C7DC88675}"/>
                  </a:ext>
                </a:extLst>
              </p:cNvPr>
              <p:cNvSpPr txBox="1"/>
              <p:nvPr/>
            </p:nvSpPr>
            <p:spPr>
              <a:xfrm>
                <a:off x="4292308" y="5114973"/>
                <a:ext cx="2315751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kumimoji="1" lang="en-US" altLang="zh-CN" sz="2000" b="1">
                    <a:latin typeface="Century Gothic" panose="020B0502020202020204" pitchFamily="34" charset="0"/>
                    <a:ea typeface="微软雅黑"/>
                    <a:cs typeface="微软雅黑"/>
                  </a:rPr>
                  <a:t> SSL VPN</a:t>
                </a:r>
                <a:endParaRPr kumimoji="1" lang="zh-CN" altLang="en-US" sz="2000" b="1">
                  <a:latin typeface="Century Gothic" panose="020B0502020202020204" pitchFamily="34" charset="0"/>
                  <a:ea typeface="微软雅黑"/>
                  <a:cs typeface="微软雅黑"/>
                </a:endParaRPr>
              </a:p>
            </p:txBody>
          </p:sp>
        </p:grpSp>
      </p:grpSp>
      <p:grpSp>
        <p:nvGrpSpPr>
          <p:cNvPr id="26" name="组合 25">
            <a:extLst>
              <a:ext uri="{FF2B5EF4-FFF2-40B4-BE49-F238E27FC236}">
                <a16:creationId xmlns:a16="http://schemas.microsoft.com/office/drawing/2014/main" id="{A22A5BC2-7563-0B4F-B6CC-38DD25EF47FF}"/>
              </a:ext>
            </a:extLst>
          </p:cNvPr>
          <p:cNvGrpSpPr/>
          <p:nvPr/>
        </p:nvGrpSpPr>
        <p:grpSpPr>
          <a:xfrm>
            <a:off x="-1315813" y="1584939"/>
            <a:ext cx="6634070" cy="3786020"/>
            <a:chOff x="-2661416" y="1407886"/>
            <a:chExt cx="7237498" cy="4630077"/>
          </a:xfrm>
        </p:grpSpPr>
        <p:grpSp>
          <p:nvGrpSpPr>
            <p:cNvPr id="27" name="组合 26">
              <a:extLst>
                <a:ext uri="{FF2B5EF4-FFF2-40B4-BE49-F238E27FC236}">
                  <a16:creationId xmlns:a16="http://schemas.microsoft.com/office/drawing/2014/main" id="{4B859303-1DB9-6544-A168-69F26B826ED4}"/>
                </a:ext>
              </a:extLst>
            </p:cNvPr>
            <p:cNvGrpSpPr/>
            <p:nvPr/>
          </p:nvGrpSpPr>
          <p:grpSpPr>
            <a:xfrm>
              <a:off x="1832882" y="2597151"/>
              <a:ext cx="2743200" cy="1011755"/>
              <a:chOff x="1832882" y="2597151"/>
              <a:chExt cx="2743200" cy="1011755"/>
            </a:xfrm>
          </p:grpSpPr>
          <p:sp>
            <p:nvSpPr>
              <p:cNvPr id="29" name="文本框 28">
                <a:extLst>
                  <a:ext uri="{FF2B5EF4-FFF2-40B4-BE49-F238E27FC236}">
                    <a16:creationId xmlns:a16="http://schemas.microsoft.com/office/drawing/2014/main" id="{92CE77EC-7625-E74C-8D02-6F8BB9CE5A1B}"/>
                  </a:ext>
                </a:extLst>
              </p:cNvPr>
              <p:cNvSpPr txBox="1"/>
              <p:nvPr/>
            </p:nvSpPr>
            <p:spPr>
              <a:xfrm>
                <a:off x="1832882" y="3239574"/>
                <a:ext cx="266316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kumimoji="1" lang="en-US" altLang="zh-CN">
                    <a:latin typeface="Century Gothic" panose="020B0502020202020204" pitchFamily="34" charset="0"/>
                    <a:ea typeface="微软雅黑" panose="020B0503020204020204" pitchFamily="34" charset="-122"/>
                    <a:cs typeface="Arial Black"/>
                  </a:rPr>
                  <a:t>Magic Quadrant</a:t>
                </a:r>
                <a:endParaRPr kumimoji="1" lang="zh-CN" altLang="en-US">
                  <a:latin typeface="Century Gothic" panose="020B0502020202020204" pitchFamily="34" charset="0"/>
                  <a:ea typeface="微软雅黑" panose="020B0503020204020204" pitchFamily="34" charset="-122"/>
                  <a:cs typeface="Arial Black"/>
                </a:endParaRPr>
              </a:p>
            </p:txBody>
          </p:sp>
          <p:sp>
            <p:nvSpPr>
              <p:cNvPr id="30" name="文本框 29">
                <a:extLst>
                  <a:ext uri="{FF2B5EF4-FFF2-40B4-BE49-F238E27FC236}">
                    <a16:creationId xmlns:a16="http://schemas.microsoft.com/office/drawing/2014/main" id="{CF8F2986-4F8E-9F48-8C5D-D6F3AC26186D}"/>
                  </a:ext>
                </a:extLst>
              </p:cNvPr>
              <p:cNvSpPr txBox="1"/>
              <p:nvPr/>
            </p:nvSpPr>
            <p:spPr>
              <a:xfrm>
                <a:off x="1832882" y="2597151"/>
                <a:ext cx="2743200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4000" b="1" dirty="0">
                    <a:latin typeface="Century Gothic" panose="020B0502020202020204" pitchFamily="34" charset="0"/>
                    <a:ea typeface="微软雅黑" charset="-122"/>
                  </a:rPr>
                  <a:t>Gartner</a:t>
                </a:r>
              </a:p>
            </p:txBody>
          </p:sp>
        </p:grpSp>
        <p:pic>
          <p:nvPicPr>
            <p:cNvPr id="28" name="图片 27">
              <a:extLst>
                <a:ext uri="{FF2B5EF4-FFF2-40B4-BE49-F238E27FC236}">
                  <a16:creationId xmlns:a16="http://schemas.microsoft.com/office/drawing/2014/main" id="{EE2FD972-8709-5E4E-9106-42BE2F9825B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2005" r="17208"/>
            <a:stretch/>
          </p:blipFill>
          <p:spPr>
            <a:xfrm>
              <a:off x="-2661416" y="1407886"/>
              <a:ext cx="4983702" cy="4630077"/>
            </a:xfrm>
            <a:prstGeom prst="rect">
              <a:avLst/>
            </a:prstGeom>
          </p:spPr>
        </p:pic>
      </p:grpSp>
      <p:pic>
        <p:nvPicPr>
          <p:cNvPr id="31" name="图片 30">
            <a:extLst>
              <a:ext uri="{FF2B5EF4-FFF2-40B4-BE49-F238E27FC236}">
                <a16:creationId xmlns:a16="http://schemas.microsoft.com/office/drawing/2014/main" id="{5CE59152-9D93-FF46-8B75-25B1345A4C40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4700" y="-121280"/>
            <a:ext cx="4023460" cy="6822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51573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6B94E70-14C5-9D4F-B782-25934BEA83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zh-CN" dirty="0"/>
              <a:t>Over</a:t>
            </a:r>
            <a:r>
              <a:rPr kumimoji="1" lang="zh-CN" altLang="en-US" dirty="0"/>
              <a:t> </a:t>
            </a:r>
            <a:r>
              <a:rPr kumimoji="1" lang="en-US" altLang="zh-CN" dirty="0"/>
              <a:t>100,000</a:t>
            </a:r>
            <a:r>
              <a:rPr kumimoji="1" lang="zh-CN" altLang="en-US" dirty="0"/>
              <a:t> </a:t>
            </a:r>
            <a:r>
              <a:rPr kumimoji="1" lang="en-US" altLang="zh-CN" dirty="0"/>
              <a:t>Customers</a:t>
            </a:r>
            <a:r>
              <a:rPr kumimoji="1" lang="zh-CN" altLang="en-US" dirty="0"/>
              <a:t> </a:t>
            </a:r>
            <a:r>
              <a:rPr kumimoji="1" lang="en-US" altLang="zh-CN" dirty="0"/>
              <a:t>Worldwide</a:t>
            </a:r>
            <a:endParaRPr kumimoji="1" lang="zh-CN" altLang="en-US" dirty="0"/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12D681AB-77CE-8449-B0FA-74D963DB71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AF3D365E-5F40-5A45-AF40-62B6FB2775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8CC717D6-59F0-FD4D-88A5-E3D8E95C8A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 dirty="0"/>
              <a:t>Page </a:t>
            </a:r>
            <a:fld id="{6F6B6950-8D1A-4668-8374-25B44628E0DF}" type="slidenum">
              <a:rPr lang="zh-CN" altLang="en-US" smtClean="0"/>
              <a:t>32</a:t>
            </a:fld>
            <a:endParaRPr lang="zh-CN" altLang="en-US" dirty="0"/>
          </a:p>
        </p:txBody>
      </p:sp>
      <p:grpSp>
        <p:nvGrpSpPr>
          <p:cNvPr id="6" name="Group 1">
            <a:extLst>
              <a:ext uri="{FF2B5EF4-FFF2-40B4-BE49-F238E27FC236}">
                <a16:creationId xmlns:a16="http://schemas.microsoft.com/office/drawing/2014/main" id="{DD672EBC-E180-A543-AB37-AF3857FC130A}"/>
              </a:ext>
            </a:extLst>
          </p:cNvPr>
          <p:cNvGrpSpPr/>
          <p:nvPr/>
        </p:nvGrpSpPr>
        <p:grpSpPr>
          <a:xfrm>
            <a:off x="1091284" y="1331777"/>
            <a:ext cx="10009432" cy="4447467"/>
            <a:chOff x="926465" y="1564005"/>
            <a:chExt cx="10009432" cy="4447467"/>
          </a:xfrm>
          <a:solidFill>
            <a:schemeClr val="accent1">
              <a:tint val="20000"/>
            </a:schemeClr>
          </a:solidFill>
        </p:grpSpPr>
        <p:grpSp>
          <p:nvGrpSpPr>
            <p:cNvPr id="7" name="组合 6">
              <a:extLst>
                <a:ext uri="{FF2B5EF4-FFF2-40B4-BE49-F238E27FC236}">
                  <a16:creationId xmlns:a16="http://schemas.microsoft.com/office/drawing/2014/main" id="{64191072-B4DC-3946-80C2-AB9152A71530}"/>
                </a:ext>
              </a:extLst>
            </p:cNvPr>
            <p:cNvGrpSpPr/>
            <p:nvPr/>
          </p:nvGrpSpPr>
          <p:grpSpPr>
            <a:xfrm>
              <a:off x="3429000" y="5378047"/>
              <a:ext cx="4945420" cy="633425"/>
              <a:chOff x="821" y="2400"/>
              <a:chExt cx="11240" cy="1440"/>
            </a:xfrm>
            <a:grpFill/>
          </p:grpSpPr>
          <p:sp>
            <p:nvSpPr>
              <p:cNvPr id="162" name="圆角矩形 161">
                <a:extLst>
                  <a:ext uri="{FF2B5EF4-FFF2-40B4-BE49-F238E27FC236}">
                    <a16:creationId xmlns:a16="http://schemas.microsoft.com/office/drawing/2014/main" id="{405D0E7D-B786-C748-9336-40089EF9DFBB}"/>
                  </a:ext>
                </a:extLst>
              </p:cNvPr>
              <p:cNvSpPr/>
              <p:nvPr/>
            </p:nvSpPr>
            <p:spPr>
              <a:xfrm>
                <a:off x="821" y="2400"/>
                <a:ext cx="2040" cy="1440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163" name="圆角矩形 162">
                <a:extLst>
                  <a:ext uri="{FF2B5EF4-FFF2-40B4-BE49-F238E27FC236}">
                    <a16:creationId xmlns:a16="http://schemas.microsoft.com/office/drawing/2014/main" id="{B1F13C1A-37D8-2440-9CBF-2344D01D650E}"/>
                  </a:ext>
                </a:extLst>
              </p:cNvPr>
              <p:cNvSpPr/>
              <p:nvPr/>
            </p:nvSpPr>
            <p:spPr>
              <a:xfrm>
                <a:off x="3121" y="2400"/>
                <a:ext cx="2040" cy="1440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164" name="圆角矩形 163">
                <a:extLst>
                  <a:ext uri="{FF2B5EF4-FFF2-40B4-BE49-F238E27FC236}">
                    <a16:creationId xmlns:a16="http://schemas.microsoft.com/office/drawing/2014/main" id="{206CE738-2832-914D-ADC6-5FB0CB5613D1}"/>
                  </a:ext>
                </a:extLst>
              </p:cNvPr>
              <p:cNvSpPr/>
              <p:nvPr/>
            </p:nvSpPr>
            <p:spPr>
              <a:xfrm>
                <a:off x="5421" y="2400"/>
                <a:ext cx="2040" cy="1440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165" name="圆角矩形 164">
                <a:extLst>
                  <a:ext uri="{FF2B5EF4-FFF2-40B4-BE49-F238E27FC236}">
                    <a16:creationId xmlns:a16="http://schemas.microsoft.com/office/drawing/2014/main" id="{ABF55603-43D7-8945-A548-36A9367976C9}"/>
                  </a:ext>
                </a:extLst>
              </p:cNvPr>
              <p:cNvSpPr/>
              <p:nvPr/>
            </p:nvSpPr>
            <p:spPr>
              <a:xfrm>
                <a:off x="7721" y="2400"/>
                <a:ext cx="2040" cy="1440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166" name="圆角矩形 165">
                <a:extLst>
                  <a:ext uri="{FF2B5EF4-FFF2-40B4-BE49-F238E27FC236}">
                    <a16:creationId xmlns:a16="http://schemas.microsoft.com/office/drawing/2014/main" id="{FE4F14B7-8BFC-8C4E-BD31-A92E7440D14A}"/>
                  </a:ext>
                </a:extLst>
              </p:cNvPr>
              <p:cNvSpPr/>
              <p:nvPr/>
            </p:nvSpPr>
            <p:spPr>
              <a:xfrm>
                <a:off x="10021" y="2400"/>
                <a:ext cx="2040" cy="1440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等线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8" name="组合 7">
              <a:extLst>
                <a:ext uri="{FF2B5EF4-FFF2-40B4-BE49-F238E27FC236}">
                  <a16:creationId xmlns:a16="http://schemas.microsoft.com/office/drawing/2014/main" id="{42A20845-C42A-7C4C-B527-2508FEB01DE8}"/>
                </a:ext>
              </a:extLst>
            </p:cNvPr>
            <p:cNvGrpSpPr/>
            <p:nvPr/>
          </p:nvGrpSpPr>
          <p:grpSpPr>
            <a:xfrm>
              <a:off x="926465" y="1564005"/>
              <a:ext cx="10004936" cy="633425"/>
              <a:chOff x="821" y="2400"/>
              <a:chExt cx="22740" cy="1440"/>
            </a:xfrm>
            <a:grpFill/>
          </p:grpSpPr>
          <p:sp>
            <p:nvSpPr>
              <p:cNvPr id="152" name="圆角矩形 151">
                <a:extLst>
                  <a:ext uri="{FF2B5EF4-FFF2-40B4-BE49-F238E27FC236}">
                    <a16:creationId xmlns:a16="http://schemas.microsoft.com/office/drawing/2014/main" id="{CF80EC17-3105-6345-89B4-EA99F6E0C503}"/>
                  </a:ext>
                </a:extLst>
              </p:cNvPr>
              <p:cNvSpPr/>
              <p:nvPr/>
            </p:nvSpPr>
            <p:spPr>
              <a:xfrm>
                <a:off x="821" y="2400"/>
                <a:ext cx="2040" cy="1440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153" name="圆角矩形 152">
                <a:extLst>
                  <a:ext uri="{FF2B5EF4-FFF2-40B4-BE49-F238E27FC236}">
                    <a16:creationId xmlns:a16="http://schemas.microsoft.com/office/drawing/2014/main" id="{AB11923E-D33C-F94C-B790-4B0871CF11B2}"/>
                  </a:ext>
                </a:extLst>
              </p:cNvPr>
              <p:cNvSpPr/>
              <p:nvPr/>
            </p:nvSpPr>
            <p:spPr>
              <a:xfrm>
                <a:off x="3121" y="2400"/>
                <a:ext cx="2040" cy="1440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154" name="圆角矩形 153">
                <a:extLst>
                  <a:ext uri="{FF2B5EF4-FFF2-40B4-BE49-F238E27FC236}">
                    <a16:creationId xmlns:a16="http://schemas.microsoft.com/office/drawing/2014/main" id="{1ED7DB29-0CDE-7449-8577-FCC22A1CE5C0}"/>
                  </a:ext>
                </a:extLst>
              </p:cNvPr>
              <p:cNvSpPr/>
              <p:nvPr/>
            </p:nvSpPr>
            <p:spPr>
              <a:xfrm>
                <a:off x="5421" y="2400"/>
                <a:ext cx="2040" cy="1440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155" name="圆角矩形 154">
                <a:extLst>
                  <a:ext uri="{FF2B5EF4-FFF2-40B4-BE49-F238E27FC236}">
                    <a16:creationId xmlns:a16="http://schemas.microsoft.com/office/drawing/2014/main" id="{D12C983D-BCBB-B84B-99C3-12AD87752ADA}"/>
                  </a:ext>
                </a:extLst>
              </p:cNvPr>
              <p:cNvSpPr/>
              <p:nvPr/>
            </p:nvSpPr>
            <p:spPr>
              <a:xfrm>
                <a:off x="7721" y="2400"/>
                <a:ext cx="2040" cy="1440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156" name="圆角矩形 155">
                <a:extLst>
                  <a:ext uri="{FF2B5EF4-FFF2-40B4-BE49-F238E27FC236}">
                    <a16:creationId xmlns:a16="http://schemas.microsoft.com/office/drawing/2014/main" id="{DCE5E282-464F-D945-8A42-BB974536E73F}"/>
                  </a:ext>
                </a:extLst>
              </p:cNvPr>
              <p:cNvSpPr/>
              <p:nvPr/>
            </p:nvSpPr>
            <p:spPr>
              <a:xfrm>
                <a:off x="10021" y="2400"/>
                <a:ext cx="2040" cy="1440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157" name="圆角矩形 156">
                <a:extLst>
                  <a:ext uri="{FF2B5EF4-FFF2-40B4-BE49-F238E27FC236}">
                    <a16:creationId xmlns:a16="http://schemas.microsoft.com/office/drawing/2014/main" id="{83E3D959-F874-AE4F-BC49-CC8E6854E455}"/>
                  </a:ext>
                </a:extLst>
              </p:cNvPr>
              <p:cNvSpPr/>
              <p:nvPr/>
            </p:nvSpPr>
            <p:spPr>
              <a:xfrm>
                <a:off x="12321" y="2400"/>
                <a:ext cx="2040" cy="1440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158" name="圆角矩形 157">
                <a:extLst>
                  <a:ext uri="{FF2B5EF4-FFF2-40B4-BE49-F238E27FC236}">
                    <a16:creationId xmlns:a16="http://schemas.microsoft.com/office/drawing/2014/main" id="{6D63A8F3-FEB0-8148-A66D-B1CD8F8C9A32}"/>
                  </a:ext>
                </a:extLst>
              </p:cNvPr>
              <p:cNvSpPr/>
              <p:nvPr/>
            </p:nvSpPr>
            <p:spPr>
              <a:xfrm>
                <a:off x="14621" y="2400"/>
                <a:ext cx="2040" cy="1440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159" name="圆角矩形 158">
                <a:extLst>
                  <a:ext uri="{FF2B5EF4-FFF2-40B4-BE49-F238E27FC236}">
                    <a16:creationId xmlns:a16="http://schemas.microsoft.com/office/drawing/2014/main" id="{7704224D-6A1D-A44C-8A10-F7AFDB2E4172}"/>
                  </a:ext>
                </a:extLst>
              </p:cNvPr>
              <p:cNvSpPr/>
              <p:nvPr/>
            </p:nvSpPr>
            <p:spPr>
              <a:xfrm>
                <a:off x="16921" y="2400"/>
                <a:ext cx="2040" cy="1440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160" name="圆角矩形 159">
                <a:extLst>
                  <a:ext uri="{FF2B5EF4-FFF2-40B4-BE49-F238E27FC236}">
                    <a16:creationId xmlns:a16="http://schemas.microsoft.com/office/drawing/2014/main" id="{B3C2D3F5-FEF1-5243-8F52-D74D32F34373}"/>
                  </a:ext>
                </a:extLst>
              </p:cNvPr>
              <p:cNvSpPr/>
              <p:nvPr/>
            </p:nvSpPr>
            <p:spPr>
              <a:xfrm>
                <a:off x="19221" y="2400"/>
                <a:ext cx="2040" cy="1440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161" name="圆角矩形 160">
                <a:extLst>
                  <a:ext uri="{FF2B5EF4-FFF2-40B4-BE49-F238E27FC236}">
                    <a16:creationId xmlns:a16="http://schemas.microsoft.com/office/drawing/2014/main" id="{7292D500-5DC2-AD44-A184-39C279A4E040}"/>
                  </a:ext>
                </a:extLst>
              </p:cNvPr>
              <p:cNvSpPr/>
              <p:nvPr/>
            </p:nvSpPr>
            <p:spPr>
              <a:xfrm>
                <a:off x="21521" y="2400"/>
                <a:ext cx="2040" cy="1440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等线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9" name="组合 8">
              <a:extLst>
                <a:ext uri="{FF2B5EF4-FFF2-40B4-BE49-F238E27FC236}">
                  <a16:creationId xmlns:a16="http://schemas.microsoft.com/office/drawing/2014/main" id="{4F83227C-F65C-324B-BA9F-8AE61A77A79B}"/>
                </a:ext>
              </a:extLst>
            </p:cNvPr>
            <p:cNvGrpSpPr/>
            <p:nvPr/>
          </p:nvGrpSpPr>
          <p:grpSpPr>
            <a:xfrm>
              <a:off x="930961" y="2305905"/>
              <a:ext cx="10004936" cy="633425"/>
              <a:chOff x="821" y="2400"/>
              <a:chExt cx="22740" cy="1440"/>
            </a:xfrm>
            <a:grpFill/>
          </p:grpSpPr>
          <p:sp>
            <p:nvSpPr>
              <p:cNvPr id="142" name="圆角矩形 141">
                <a:extLst>
                  <a:ext uri="{FF2B5EF4-FFF2-40B4-BE49-F238E27FC236}">
                    <a16:creationId xmlns:a16="http://schemas.microsoft.com/office/drawing/2014/main" id="{CB20349B-159D-B749-A23D-DCFDAADC1DC5}"/>
                  </a:ext>
                </a:extLst>
              </p:cNvPr>
              <p:cNvSpPr/>
              <p:nvPr/>
            </p:nvSpPr>
            <p:spPr>
              <a:xfrm>
                <a:off x="821" y="2400"/>
                <a:ext cx="2040" cy="1440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143" name="圆角矩形 142">
                <a:extLst>
                  <a:ext uri="{FF2B5EF4-FFF2-40B4-BE49-F238E27FC236}">
                    <a16:creationId xmlns:a16="http://schemas.microsoft.com/office/drawing/2014/main" id="{36C899A9-5D2E-AF44-A8C0-797B065D69DC}"/>
                  </a:ext>
                </a:extLst>
              </p:cNvPr>
              <p:cNvSpPr/>
              <p:nvPr/>
            </p:nvSpPr>
            <p:spPr>
              <a:xfrm>
                <a:off x="3121" y="2400"/>
                <a:ext cx="2040" cy="1440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144" name="圆角矩形 143">
                <a:extLst>
                  <a:ext uri="{FF2B5EF4-FFF2-40B4-BE49-F238E27FC236}">
                    <a16:creationId xmlns:a16="http://schemas.microsoft.com/office/drawing/2014/main" id="{FD0E1C04-15BA-6042-8EB3-2402A7697D9A}"/>
                  </a:ext>
                </a:extLst>
              </p:cNvPr>
              <p:cNvSpPr/>
              <p:nvPr/>
            </p:nvSpPr>
            <p:spPr>
              <a:xfrm>
                <a:off x="5421" y="2400"/>
                <a:ext cx="2040" cy="1440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145" name="圆角矩形 144">
                <a:extLst>
                  <a:ext uri="{FF2B5EF4-FFF2-40B4-BE49-F238E27FC236}">
                    <a16:creationId xmlns:a16="http://schemas.microsoft.com/office/drawing/2014/main" id="{73F1310D-7578-6D4B-978B-B8F793229C06}"/>
                  </a:ext>
                </a:extLst>
              </p:cNvPr>
              <p:cNvSpPr/>
              <p:nvPr/>
            </p:nvSpPr>
            <p:spPr>
              <a:xfrm>
                <a:off x="7721" y="2400"/>
                <a:ext cx="2040" cy="1440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146" name="圆角矩形 145">
                <a:extLst>
                  <a:ext uri="{FF2B5EF4-FFF2-40B4-BE49-F238E27FC236}">
                    <a16:creationId xmlns:a16="http://schemas.microsoft.com/office/drawing/2014/main" id="{B118207E-D9D6-8941-A5DA-07D9B40EF21C}"/>
                  </a:ext>
                </a:extLst>
              </p:cNvPr>
              <p:cNvSpPr/>
              <p:nvPr/>
            </p:nvSpPr>
            <p:spPr>
              <a:xfrm>
                <a:off x="10021" y="2400"/>
                <a:ext cx="2040" cy="1440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147" name="圆角矩形 146">
                <a:extLst>
                  <a:ext uri="{FF2B5EF4-FFF2-40B4-BE49-F238E27FC236}">
                    <a16:creationId xmlns:a16="http://schemas.microsoft.com/office/drawing/2014/main" id="{740F67EF-C098-7040-949D-FA69EE570D43}"/>
                  </a:ext>
                </a:extLst>
              </p:cNvPr>
              <p:cNvSpPr/>
              <p:nvPr/>
            </p:nvSpPr>
            <p:spPr>
              <a:xfrm>
                <a:off x="12321" y="2400"/>
                <a:ext cx="2040" cy="1440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148" name="圆角矩形 147">
                <a:extLst>
                  <a:ext uri="{FF2B5EF4-FFF2-40B4-BE49-F238E27FC236}">
                    <a16:creationId xmlns:a16="http://schemas.microsoft.com/office/drawing/2014/main" id="{C3A56326-93DC-684B-84FB-9EC06125B6DB}"/>
                  </a:ext>
                </a:extLst>
              </p:cNvPr>
              <p:cNvSpPr/>
              <p:nvPr/>
            </p:nvSpPr>
            <p:spPr>
              <a:xfrm>
                <a:off x="14621" y="2400"/>
                <a:ext cx="2040" cy="1440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149" name="圆角矩形 148">
                <a:extLst>
                  <a:ext uri="{FF2B5EF4-FFF2-40B4-BE49-F238E27FC236}">
                    <a16:creationId xmlns:a16="http://schemas.microsoft.com/office/drawing/2014/main" id="{FB4F349A-9C13-7542-906E-D3859F68B719}"/>
                  </a:ext>
                </a:extLst>
              </p:cNvPr>
              <p:cNvSpPr/>
              <p:nvPr/>
            </p:nvSpPr>
            <p:spPr>
              <a:xfrm>
                <a:off x="16921" y="2400"/>
                <a:ext cx="2040" cy="1440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150" name="圆角矩形 149">
                <a:extLst>
                  <a:ext uri="{FF2B5EF4-FFF2-40B4-BE49-F238E27FC236}">
                    <a16:creationId xmlns:a16="http://schemas.microsoft.com/office/drawing/2014/main" id="{3C71DF7D-2B23-C546-9582-44FA984B5C3D}"/>
                  </a:ext>
                </a:extLst>
              </p:cNvPr>
              <p:cNvSpPr/>
              <p:nvPr/>
            </p:nvSpPr>
            <p:spPr>
              <a:xfrm>
                <a:off x="19221" y="2400"/>
                <a:ext cx="2040" cy="1440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151" name="圆角矩形 150">
                <a:extLst>
                  <a:ext uri="{FF2B5EF4-FFF2-40B4-BE49-F238E27FC236}">
                    <a16:creationId xmlns:a16="http://schemas.microsoft.com/office/drawing/2014/main" id="{2B1A587D-7B3B-C148-9BBD-B355158B687D}"/>
                  </a:ext>
                </a:extLst>
              </p:cNvPr>
              <p:cNvSpPr/>
              <p:nvPr/>
            </p:nvSpPr>
            <p:spPr>
              <a:xfrm>
                <a:off x="21521" y="2400"/>
                <a:ext cx="2040" cy="1440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等线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10" name="组合 9">
              <a:extLst>
                <a:ext uri="{FF2B5EF4-FFF2-40B4-BE49-F238E27FC236}">
                  <a16:creationId xmlns:a16="http://schemas.microsoft.com/office/drawing/2014/main" id="{7BB1C283-FE8C-8648-8F41-077434003FD6}"/>
                </a:ext>
              </a:extLst>
            </p:cNvPr>
            <p:cNvGrpSpPr/>
            <p:nvPr/>
          </p:nvGrpSpPr>
          <p:grpSpPr>
            <a:xfrm>
              <a:off x="927027" y="3058484"/>
              <a:ext cx="10004936" cy="633425"/>
              <a:chOff x="821" y="2400"/>
              <a:chExt cx="22740" cy="1440"/>
            </a:xfrm>
            <a:grpFill/>
          </p:grpSpPr>
          <p:sp>
            <p:nvSpPr>
              <p:cNvPr id="132" name="圆角矩形 131">
                <a:extLst>
                  <a:ext uri="{FF2B5EF4-FFF2-40B4-BE49-F238E27FC236}">
                    <a16:creationId xmlns:a16="http://schemas.microsoft.com/office/drawing/2014/main" id="{AD8D4049-CBA3-8A4F-B40D-76D9CB1E148F}"/>
                  </a:ext>
                </a:extLst>
              </p:cNvPr>
              <p:cNvSpPr/>
              <p:nvPr/>
            </p:nvSpPr>
            <p:spPr>
              <a:xfrm>
                <a:off x="821" y="2400"/>
                <a:ext cx="2040" cy="1440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133" name="圆角矩形 132">
                <a:extLst>
                  <a:ext uri="{FF2B5EF4-FFF2-40B4-BE49-F238E27FC236}">
                    <a16:creationId xmlns:a16="http://schemas.microsoft.com/office/drawing/2014/main" id="{9E1ACC11-BA10-144D-97DB-636C8B4058D5}"/>
                  </a:ext>
                </a:extLst>
              </p:cNvPr>
              <p:cNvSpPr/>
              <p:nvPr/>
            </p:nvSpPr>
            <p:spPr>
              <a:xfrm>
                <a:off x="3121" y="2400"/>
                <a:ext cx="2040" cy="1440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134" name="圆角矩形 133">
                <a:extLst>
                  <a:ext uri="{FF2B5EF4-FFF2-40B4-BE49-F238E27FC236}">
                    <a16:creationId xmlns:a16="http://schemas.microsoft.com/office/drawing/2014/main" id="{B5AFA2B7-AE40-2D43-B4CA-17B15822D464}"/>
                  </a:ext>
                </a:extLst>
              </p:cNvPr>
              <p:cNvSpPr/>
              <p:nvPr/>
            </p:nvSpPr>
            <p:spPr>
              <a:xfrm>
                <a:off x="5421" y="2400"/>
                <a:ext cx="2040" cy="1440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135" name="圆角矩形 134">
                <a:extLst>
                  <a:ext uri="{FF2B5EF4-FFF2-40B4-BE49-F238E27FC236}">
                    <a16:creationId xmlns:a16="http://schemas.microsoft.com/office/drawing/2014/main" id="{8A78EB55-70A6-CB40-A06E-54630FBC9737}"/>
                  </a:ext>
                </a:extLst>
              </p:cNvPr>
              <p:cNvSpPr/>
              <p:nvPr/>
            </p:nvSpPr>
            <p:spPr>
              <a:xfrm>
                <a:off x="7721" y="2400"/>
                <a:ext cx="2040" cy="1440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136" name="圆角矩形 135">
                <a:extLst>
                  <a:ext uri="{FF2B5EF4-FFF2-40B4-BE49-F238E27FC236}">
                    <a16:creationId xmlns:a16="http://schemas.microsoft.com/office/drawing/2014/main" id="{D33C060C-3847-874F-B9B7-3E67DB811C3B}"/>
                  </a:ext>
                </a:extLst>
              </p:cNvPr>
              <p:cNvSpPr/>
              <p:nvPr/>
            </p:nvSpPr>
            <p:spPr>
              <a:xfrm>
                <a:off x="10021" y="2400"/>
                <a:ext cx="2040" cy="1440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137" name="圆角矩形 136">
                <a:extLst>
                  <a:ext uri="{FF2B5EF4-FFF2-40B4-BE49-F238E27FC236}">
                    <a16:creationId xmlns:a16="http://schemas.microsoft.com/office/drawing/2014/main" id="{210F2550-1BCA-9145-92AF-0A26BE3BE659}"/>
                  </a:ext>
                </a:extLst>
              </p:cNvPr>
              <p:cNvSpPr/>
              <p:nvPr/>
            </p:nvSpPr>
            <p:spPr>
              <a:xfrm>
                <a:off x="12321" y="2400"/>
                <a:ext cx="2040" cy="1440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138" name="圆角矩形 137">
                <a:extLst>
                  <a:ext uri="{FF2B5EF4-FFF2-40B4-BE49-F238E27FC236}">
                    <a16:creationId xmlns:a16="http://schemas.microsoft.com/office/drawing/2014/main" id="{4DD38A0F-A1E8-EA4C-88AA-B058527E92FB}"/>
                  </a:ext>
                </a:extLst>
              </p:cNvPr>
              <p:cNvSpPr/>
              <p:nvPr/>
            </p:nvSpPr>
            <p:spPr>
              <a:xfrm>
                <a:off x="14621" y="2400"/>
                <a:ext cx="2040" cy="1440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139" name="圆角矩形 138">
                <a:extLst>
                  <a:ext uri="{FF2B5EF4-FFF2-40B4-BE49-F238E27FC236}">
                    <a16:creationId xmlns:a16="http://schemas.microsoft.com/office/drawing/2014/main" id="{EA79D28B-18FB-EB4A-888A-2CEF17147549}"/>
                  </a:ext>
                </a:extLst>
              </p:cNvPr>
              <p:cNvSpPr/>
              <p:nvPr/>
            </p:nvSpPr>
            <p:spPr>
              <a:xfrm>
                <a:off x="16921" y="2400"/>
                <a:ext cx="2040" cy="1440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140" name="圆角矩形 139">
                <a:extLst>
                  <a:ext uri="{FF2B5EF4-FFF2-40B4-BE49-F238E27FC236}">
                    <a16:creationId xmlns:a16="http://schemas.microsoft.com/office/drawing/2014/main" id="{66FCD070-95EA-2A40-928A-C4263197554F}"/>
                  </a:ext>
                </a:extLst>
              </p:cNvPr>
              <p:cNvSpPr/>
              <p:nvPr/>
            </p:nvSpPr>
            <p:spPr>
              <a:xfrm>
                <a:off x="19221" y="2400"/>
                <a:ext cx="2040" cy="1440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141" name="圆角矩形 140">
                <a:extLst>
                  <a:ext uri="{FF2B5EF4-FFF2-40B4-BE49-F238E27FC236}">
                    <a16:creationId xmlns:a16="http://schemas.microsoft.com/office/drawing/2014/main" id="{B1FEBAB6-7932-C943-BDFD-3B2DEBA4CE4E}"/>
                  </a:ext>
                </a:extLst>
              </p:cNvPr>
              <p:cNvSpPr/>
              <p:nvPr/>
            </p:nvSpPr>
            <p:spPr>
              <a:xfrm>
                <a:off x="21521" y="2400"/>
                <a:ext cx="2040" cy="1440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等线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11" name="组合 10">
              <a:extLst>
                <a:ext uri="{FF2B5EF4-FFF2-40B4-BE49-F238E27FC236}">
                  <a16:creationId xmlns:a16="http://schemas.microsoft.com/office/drawing/2014/main" id="{F8FEDC18-2B85-9C4F-9E3D-842C0556FC25}"/>
                </a:ext>
              </a:extLst>
            </p:cNvPr>
            <p:cNvGrpSpPr/>
            <p:nvPr/>
          </p:nvGrpSpPr>
          <p:grpSpPr>
            <a:xfrm>
              <a:off x="927027" y="3843100"/>
              <a:ext cx="10004936" cy="633425"/>
              <a:chOff x="821" y="2400"/>
              <a:chExt cx="22740" cy="1440"/>
            </a:xfrm>
            <a:grpFill/>
          </p:grpSpPr>
          <p:sp>
            <p:nvSpPr>
              <p:cNvPr id="122" name="圆角矩形 121">
                <a:extLst>
                  <a:ext uri="{FF2B5EF4-FFF2-40B4-BE49-F238E27FC236}">
                    <a16:creationId xmlns:a16="http://schemas.microsoft.com/office/drawing/2014/main" id="{6866D264-73C7-B24F-B00C-11C4970DDA63}"/>
                  </a:ext>
                </a:extLst>
              </p:cNvPr>
              <p:cNvSpPr/>
              <p:nvPr/>
            </p:nvSpPr>
            <p:spPr>
              <a:xfrm>
                <a:off x="821" y="2400"/>
                <a:ext cx="2040" cy="1440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123" name="圆角矩形 122">
                <a:extLst>
                  <a:ext uri="{FF2B5EF4-FFF2-40B4-BE49-F238E27FC236}">
                    <a16:creationId xmlns:a16="http://schemas.microsoft.com/office/drawing/2014/main" id="{63A37A08-BFE4-BB41-96E1-37714A579C4C}"/>
                  </a:ext>
                </a:extLst>
              </p:cNvPr>
              <p:cNvSpPr/>
              <p:nvPr/>
            </p:nvSpPr>
            <p:spPr>
              <a:xfrm>
                <a:off x="3121" y="2400"/>
                <a:ext cx="2040" cy="1440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124" name="圆角矩形 123">
                <a:extLst>
                  <a:ext uri="{FF2B5EF4-FFF2-40B4-BE49-F238E27FC236}">
                    <a16:creationId xmlns:a16="http://schemas.microsoft.com/office/drawing/2014/main" id="{29862703-5910-D14E-AE6C-5E9A7D667F94}"/>
                  </a:ext>
                </a:extLst>
              </p:cNvPr>
              <p:cNvSpPr/>
              <p:nvPr/>
            </p:nvSpPr>
            <p:spPr>
              <a:xfrm>
                <a:off x="5421" y="2400"/>
                <a:ext cx="2040" cy="1440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125" name="圆角矩形 124">
                <a:extLst>
                  <a:ext uri="{FF2B5EF4-FFF2-40B4-BE49-F238E27FC236}">
                    <a16:creationId xmlns:a16="http://schemas.microsoft.com/office/drawing/2014/main" id="{75C4417F-B979-7F41-AA6B-22099D3E69A2}"/>
                  </a:ext>
                </a:extLst>
              </p:cNvPr>
              <p:cNvSpPr/>
              <p:nvPr/>
            </p:nvSpPr>
            <p:spPr>
              <a:xfrm>
                <a:off x="7721" y="2400"/>
                <a:ext cx="2040" cy="1440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126" name="圆角矩形 125">
                <a:extLst>
                  <a:ext uri="{FF2B5EF4-FFF2-40B4-BE49-F238E27FC236}">
                    <a16:creationId xmlns:a16="http://schemas.microsoft.com/office/drawing/2014/main" id="{FF5F6FB7-0A5A-8E44-A2D0-1071765DA07E}"/>
                  </a:ext>
                </a:extLst>
              </p:cNvPr>
              <p:cNvSpPr/>
              <p:nvPr/>
            </p:nvSpPr>
            <p:spPr>
              <a:xfrm>
                <a:off x="10021" y="2400"/>
                <a:ext cx="2040" cy="1440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127" name="圆角矩形 126">
                <a:extLst>
                  <a:ext uri="{FF2B5EF4-FFF2-40B4-BE49-F238E27FC236}">
                    <a16:creationId xmlns:a16="http://schemas.microsoft.com/office/drawing/2014/main" id="{F276B21A-F516-1245-887D-52BDCC675BF7}"/>
                  </a:ext>
                </a:extLst>
              </p:cNvPr>
              <p:cNvSpPr/>
              <p:nvPr/>
            </p:nvSpPr>
            <p:spPr>
              <a:xfrm>
                <a:off x="12321" y="2400"/>
                <a:ext cx="2040" cy="1440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128" name="圆角矩形 127">
                <a:extLst>
                  <a:ext uri="{FF2B5EF4-FFF2-40B4-BE49-F238E27FC236}">
                    <a16:creationId xmlns:a16="http://schemas.microsoft.com/office/drawing/2014/main" id="{B24D799C-E43E-9345-A0E3-B5A9E51C375A}"/>
                  </a:ext>
                </a:extLst>
              </p:cNvPr>
              <p:cNvSpPr/>
              <p:nvPr/>
            </p:nvSpPr>
            <p:spPr>
              <a:xfrm>
                <a:off x="14621" y="2400"/>
                <a:ext cx="2040" cy="1440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129" name="圆角矩形 128">
                <a:extLst>
                  <a:ext uri="{FF2B5EF4-FFF2-40B4-BE49-F238E27FC236}">
                    <a16:creationId xmlns:a16="http://schemas.microsoft.com/office/drawing/2014/main" id="{6B92D410-4F28-1842-B485-D1B5F1948640}"/>
                  </a:ext>
                </a:extLst>
              </p:cNvPr>
              <p:cNvSpPr/>
              <p:nvPr/>
            </p:nvSpPr>
            <p:spPr>
              <a:xfrm>
                <a:off x="16921" y="2400"/>
                <a:ext cx="2040" cy="1440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130" name="圆角矩形 129">
                <a:extLst>
                  <a:ext uri="{FF2B5EF4-FFF2-40B4-BE49-F238E27FC236}">
                    <a16:creationId xmlns:a16="http://schemas.microsoft.com/office/drawing/2014/main" id="{78E6422C-F3C7-B443-B5AD-11F013B201F1}"/>
                  </a:ext>
                </a:extLst>
              </p:cNvPr>
              <p:cNvSpPr/>
              <p:nvPr/>
            </p:nvSpPr>
            <p:spPr>
              <a:xfrm>
                <a:off x="19221" y="2400"/>
                <a:ext cx="2040" cy="1440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131" name="圆角矩形 130">
                <a:extLst>
                  <a:ext uri="{FF2B5EF4-FFF2-40B4-BE49-F238E27FC236}">
                    <a16:creationId xmlns:a16="http://schemas.microsoft.com/office/drawing/2014/main" id="{3F41BDEB-CBDA-0B43-B9BF-02225399B0D2}"/>
                  </a:ext>
                </a:extLst>
              </p:cNvPr>
              <p:cNvSpPr/>
              <p:nvPr/>
            </p:nvSpPr>
            <p:spPr>
              <a:xfrm>
                <a:off x="21521" y="2400"/>
                <a:ext cx="2040" cy="1440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等线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12" name="组合 11">
              <a:extLst>
                <a:ext uri="{FF2B5EF4-FFF2-40B4-BE49-F238E27FC236}">
                  <a16:creationId xmlns:a16="http://schemas.microsoft.com/office/drawing/2014/main" id="{AEF174D9-3E2D-F041-A8FD-C2DC0D2A7D90}"/>
                </a:ext>
              </a:extLst>
            </p:cNvPr>
            <p:cNvGrpSpPr/>
            <p:nvPr/>
          </p:nvGrpSpPr>
          <p:grpSpPr>
            <a:xfrm>
              <a:off x="927027" y="4626030"/>
              <a:ext cx="10004936" cy="633425"/>
              <a:chOff x="821" y="2400"/>
              <a:chExt cx="22740" cy="1440"/>
            </a:xfrm>
            <a:grpFill/>
          </p:grpSpPr>
          <p:sp>
            <p:nvSpPr>
              <p:cNvPr id="112" name="圆角矩形 111">
                <a:extLst>
                  <a:ext uri="{FF2B5EF4-FFF2-40B4-BE49-F238E27FC236}">
                    <a16:creationId xmlns:a16="http://schemas.microsoft.com/office/drawing/2014/main" id="{C6FB684A-0AE6-CB4F-AD06-B0692EBE0495}"/>
                  </a:ext>
                </a:extLst>
              </p:cNvPr>
              <p:cNvSpPr/>
              <p:nvPr/>
            </p:nvSpPr>
            <p:spPr>
              <a:xfrm>
                <a:off x="821" y="2400"/>
                <a:ext cx="2040" cy="1440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113" name="圆角矩形 112">
                <a:extLst>
                  <a:ext uri="{FF2B5EF4-FFF2-40B4-BE49-F238E27FC236}">
                    <a16:creationId xmlns:a16="http://schemas.microsoft.com/office/drawing/2014/main" id="{02FB890E-20E4-6A4E-886B-BC449B78D3E0}"/>
                  </a:ext>
                </a:extLst>
              </p:cNvPr>
              <p:cNvSpPr/>
              <p:nvPr/>
            </p:nvSpPr>
            <p:spPr>
              <a:xfrm>
                <a:off x="3121" y="2400"/>
                <a:ext cx="2040" cy="1440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114" name="圆角矩形 113">
                <a:extLst>
                  <a:ext uri="{FF2B5EF4-FFF2-40B4-BE49-F238E27FC236}">
                    <a16:creationId xmlns:a16="http://schemas.microsoft.com/office/drawing/2014/main" id="{DA02A3B2-1973-DD47-8FEB-AEF3BFEF0FB7}"/>
                  </a:ext>
                </a:extLst>
              </p:cNvPr>
              <p:cNvSpPr/>
              <p:nvPr/>
            </p:nvSpPr>
            <p:spPr>
              <a:xfrm>
                <a:off x="5421" y="2400"/>
                <a:ext cx="2040" cy="1440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115" name="圆角矩形 114">
                <a:extLst>
                  <a:ext uri="{FF2B5EF4-FFF2-40B4-BE49-F238E27FC236}">
                    <a16:creationId xmlns:a16="http://schemas.microsoft.com/office/drawing/2014/main" id="{8C9BFA90-B2F3-BB4A-9AB3-9A67FAFB5E68}"/>
                  </a:ext>
                </a:extLst>
              </p:cNvPr>
              <p:cNvSpPr/>
              <p:nvPr/>
            </p:nvSpPr>
            <p:spPr>
              <a:xfrm>
                <a:off x="7721" y="2400"/>
                <a:ext cx="2040" cy="1440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116" name="圆角矩形 115">
                <a:extLst>
                  <a:ext uri="{FF2B5EF4-FFF2-40B4-BE49-F238E27FC236}">
                    <a16:creationId xmlns:a16="http://schemas.microsoft.com/office/drawing/2014/main" id="{10334847-BEF5-A04F-9837-7F8ADF2296F5}"/>
                  </a:ext>
                </a:extLst>
              </p:cNvPr>
              <p:cNvSpPr/>
              <p:nvPr/>
            </p:nvSpPr>
            <p:spPr>
              <a:xfrm>
                <a:off x="10021" y="2400"/>
                <a:ext cx="2040" cy="1440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117" name="圆角矩形 116">
                <a:extLst>
                  <a:ext uri="{FF2B5EF4-FFF2-40B4-BE49-F238E27FC236}">
                    <a16:creationId xmlns:a16="http://schemas.microsoft.com/office/drawing/2014/main" id="{91BC0990-0ADF-2747-8186-C0182FC94AAF}"/>
                  </a:ext>
                </a:extLst>
              </p:cNvPr>
              <p:cNvSpPr/>
              <p:nvPr/>
            </p:nvSpPr>
            <p:spPr>
              <a:xfrm>
                <a:off x="12321" y="2400"/>
                <a:ext cx="2040" cy="1440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118" name="圆角矩形 117">
                <a:extLst>
                  <a:ext uri="{FF2B5EF4-FFF2-40B4-BE49-F238E27FC236}">
                    <a16:creationId xmlns:a16="http://schemas.microsoft.com/office/drawing/2014/main" id="{F48C0F70-6F38-AC4E-A18A-B7918D81D476}"/>
                  </a:ext>
                </a:extLst>
              </p:cNvPr>
              <p:cNvSpPr/>
              <p:nvPr/>
            </p:nvSpPr>
            <p:spPr>
              <a:xfrm>
                <a:off x="14621" y="2400"/>
                <a:ext cx="2040" cy="1440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119" name="圆角矩形 118">
                <a:extLst>
                  <a:ext uri="{FF2B5EF4-FFF2-40B4-BE49-F238E27FC236}">
                    <a16:creationId xmlns:a16="http://schemas.microsoft.com/office/drawing/2014/main" id="{ABEFF999-93FB-D94E-BE82-B197D95812BC}"/>
                  </a:ext>
                </a:extLst>
              </p:cNvPr>
              <p:cNvSpPr/>
              <p:nvPr/>
            </p:nvSpPr>
            <p:spPr>
              <a:xfrm>
                <a:off x="16921" y="2400"/>
                <a:ext cx="2040" cy="1440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120" name="圆角矩形 119">
                <a:extLst>
                  <a:ext uri="{FF2B5EF4-FFF2-40B4-BE49-F238E27FC236}">
                    <a16:creationId xmlns:a16="http://schemas.microsoft.com/office/drawing/2014/main" id="{E91094E3-6D90-714E-AF4A-FD17FE95D348}"/>
                  </a:ext>
                </a:extLst>
              </p:cNvPr>
              <p:cNvSpPr/>
              <p:nvPr/>
            </p:nvSpPr>
            <p:spPr>
              <a:xfrm>
                <a:off x="19221" y="2400"/>
                <a:ext cx="2040" cy="1440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121" name="圆角矩形 120">
                <a:extLst>
                  <a:ext uri="{FF2B5EF4-FFF2-40B4-BE49-F238E27FC236}">
                    <a16:creationId xmlns:a16="http://schemas.microsoft.com/office/drawing/2014/main" id="{DC2392C4-BA92-D546-A6A5-5F21EC9F159E}"/>
                  </a:ext>
                </a:extLst>
              </p:cNvPr>
              <p:cNvSpPr/>
              <p:nvPr/>
            </p:nvSpPr>
            <p:spPr>
              <a:xfrm>
                <a:off x="21521" y="2400"/>
                <a:ext cx="2040" cy="1440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等线" panose="02010600030101010101" pitchFamily="2" charset="-122"/>
                  <a:cs typeface="+mn-cs"/>
                </a:endParaRPr>
              </a:p>
            </p:txBody>
          </p:sp>
        </p:grpSp>
        <p:pic>
          <p:nvPicPr>
            <p:cNvPr id="13" name="图片 26">
              <a:extLst>
                <a:ext uri="{FF2B5EF4-FFF2-40B4-BE49-F238E27FC236}">
                  <a16:creationId xmlns:a16="http://schemas.microsoft.com/office/drawing/2014/main" id="{B2D59BBA-366F-DC48-AA56-E952649DBB3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946" t="18111" r="11292" b="15659"/>
            <a:stretch>
              <a:fillRect/>
            </a:stretch>
          </p:blipFill>
          <p:spPr bwMode="auto">
            <a:xfrm>
              <a:off x="2203990" y="1636509"/>
              <a:ext cx="375445" cy="31587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" name="图片 27">
              <a:extLst>
                <a:ext uri="{FF2B5EF4-FFF2-40B4-BE49-F238E27FC236}">
                  <a16:creationId xmlns:a16="http://schemas.microsoft.com/office/drawing/2014/main" id="{B88711C0-CA38-E544-B4DA-A6E2056EEF7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55486" y="1723626"/>
              <a:ext cx="709861" cy="14163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" name="图片 28">
              <a:extLst>
                <a:ext uri="{FF2B5EF4-FFF2-40B4-BE49-F238E27FC236}">
                  <a16:creationId xmlns:a16="http://schemas.microsoft.com/office/drawing/2014/main" id="{863A1440-D78D-A044-A117-02656315AB6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449" t="30331" r="8759" b="30687"/>
            <a:stretch>
              <a:fillRect/>
            </a:stretch>
          </p:blipFill>
          <p:spPr bwMode="auto">
            <a:xfrm>
              <a:off x="4066602" y="1689903"/>
              <a:ext cx="709861" cy="17535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" name="图片 29">
              <a:extLst>
                <a:ext uri="{FF2B5EF4-FFF2-40B4-BE49-F238E27FC236}">
                  <a16:creationId xmlns:a16="http://schemas.microsoft.com/office/drawing/2014/main" id="{3C0F3247-F5B2-DA4C-8BFC-2885D1506C3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68725" y="1720816"/>
              <a:ext cx="709861" cy="11297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" name="图片 30">
              <a:extLst>
                <a:ext uri="{FF2B5EF4-FFF2-40B4-BE49-F238E27FC236}">
                  <a16:creationId xmlns:a16="http://schemas.microsoft.com/office/drawing/2014/main" id="{33418E41-5416-6F47-A82A-D35D5CE2519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13046" y="1620210"/>
              <a:ext cx="485044" cy="33441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" name="图片 31" descr="图片包含 剪贴画&#10;&#10;已生成极高可信度的说明">
              <a:extLst>
                <a:ext uri="{FF2B5EF4-FFF2-40B4-BE49-F238E27FC236}">
                  <a16:creationId xmlns:a16="http://schemas.microsoft.com/office/drawing/2014/main" id="{ADD113AA-951C-754C-BE9E-DC6A06F9E9E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05053" y="1607283"/>
              <a:ext cx="499095" cy="29957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" name="图片 32" descr="图片包含 物体&#10;&#10;已生成高可信度的说明">
              <a:extLst>
                <a:ext uri="{FF2B5EF4-FFF2-40B4-BE49-F238E27FC236}">
                  <a16:creationId xmlns:a16="http://schemas.microsoft.com/office/drawing/2014/main" id="{614A7AC9-D738-974A-BAD0-7B9AE0FC845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231344" y="1689903"/>
              <a:ext cx="538438" cy="14557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图片 33" descr="图片包含 剪贴画&#10;&#10;已生成高可信度的说明">
              <a:extLst>
                <a:ext uri="{FF2B5EF4-FFF2-40B4-BE49-F238E27FC236}">
                  <a16:creationId xmlns:a16="http://schemas.microsoft.com/office/drawing/2014/main" id="{CD3CCF5A-A9E5-4744-8D28-2C3389A41DB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846" r="4666" b="24027"/>
            <a:stretch>
              <a:fillRect/>
            </a:stretch>
          </p:blipFill>
          <p:spPr bwMode="auto">
            <a:xfrm>
              <a:off x="9130051" y="1607283"/>
              <a:ext cx="709861" cy="28945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" name="图片 34">
              <a:extLst>
                <a:ext uri="{FF2B5EF4-FFF2-40B4-BE49-F238E27FC236}">
                  <a16:creationId xmlns:a16="http://schemas.microsoft.com/office/drawing/2014/main" id="{7D04BED8-067E-D34E-ADA6-6F384E9AC7C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129365" y="1653370"/>
              <a:ext cx="708175" cy="15793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" name="图片 35">
              <a:extLst>
                <a:ext uri="{FF2B5EF4-FFF2-40B4-BE49-F238E27FC236}">
                  <a16:creationId xmlns:a16="http://schemas.microsoft.com/office/drawing/2014/main" id="{1F772C49-76FC-D443-8C8D-C767349CAA2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32735" y="2402577"/>
              <a:ext cx="512022" cy="22032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" name="图片 36">
              <a:extLst>
                <a:ext uri="{FF2B5EF4-FFF2-40B4-BE49-F238E27FC236}">
                  <a16:creationId xmlns:a16="http://schemas.microsoft.com/office/drawing/2014/main" id="{3E945DFB-A0A8-AE47-9546-EB2887A7391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55092" y="2325577"/>
              <a:ext cx="498533" cy="35184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" name="图片 37">
              <a:extLst>
                <a:ext uri="{FF2B5EF4-FFF2-40B4-BE49-F238E27FC236}">
                  <a16:creationId xmlns:a16="http://schemas.microsoft.com/office/drawing/2014/main" id="{E368C001-AAAF-284A-A1C4-DB30A63C32A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1435" r="79" b="30591"/>
            <a:stretch>
              <a:fillRect/>
            </a:stretch>
          </p:blipFill>
          <p:spPr bwMode="auto">
            <a:xfrm>
              <a:off x="3055486" y="2446979"/>
              <a:ext cx="709299" cy="202336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" name="图片 38">
              <a:extLst>
                <a:ext uri="{FF2B5EF4-FFF2-40B4-BE49-F238E27FC236}">
                  <a16:creationId xmlns:a16="http://schemas.microsoft.com/office/drawing/2014/main" id="{23BFFB16-4F3A-314A-A94E-BBB85E4DE23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6841" r="4355" b="25653"/>
            <a:stretch>
              <a:fillRect/>
            </a:stretch>
          </p:blipFill>
          <p:spPr bwMode="auto">
            <a:xfrm>
              <a:off x="4071660" y="2336256"/>
              <a:ext cx="678949" cy="33722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" name="图片 39">
              <a:extLst>
                <a:ext uri="{FF2B5EF4-FFF2-40B4-BE49-F238E27FC236}">
                  <a16:creationId xmlns:a16="http://schemas.microsoft.com/office/drawing/2014/main" id="{6D05A161-51D7-C24D-B687-4EDD1CD9E7B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4346" y="2377285"/>
              <a:ext cx="709861" cy="2787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7" name="图片 40" descr="图片包含 文字&#10;&#10;已生成高可信度的说明">
              <a:extLst>
                <a:ext uri="{FF2B5EF4-FFF2-40B4-BE49-F238E27FC236}">
                  <a16:creationId xmlns:a16="http://schemas.microsoft.com/office/drawing/2014/main" id="{649F8ECB-48B6-2944-BE47-C2CEE5959E6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51265" y="2355927"/>
              <a:ext cx="408044" cy="32205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8" name="图片 41" descr="图片包含 剪贴画&#10;&#10;已生成极高可信度的说明">
              <a:extLst>
                <a:ext uri="{FF2B5EF4-FFF2-40B4-BE49-F238E27FC236}">
                  <a16:creationId xmlns:a16="http://schemas.microsoft.com/office/drawing/2014/main" id="{49118DD8-27BA-FC4C-8F57-D1AF4D9D760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103" r="11932"/>
            <a:stretch>
              <a:fillRect/>
            </a:stretch>
          </p:blipFill>
          <p:spPr bwMode="auto">
            <a:xfrm>
              <a:off x="7101074" y="2468898"/>
              <a:ext cx="708175" cy="30743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9" name="图片 42" descr="图片包含 文字&#10;&#10;已生成高可信度的说明">
              <a:extLst>
                <a:ext uri="{FF2B5EF4-FFF2-40B4-BE49-F238E27FC236}">
                  <a16:creationId xmlns:a16="http://schemas.microsoft.com/office/drawing/2014/main" id="{8AB64610-0620-294D-8AEA-6BCF47D1B88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318461" y="2334008"/>
              <a:ext cx="364204" cy="33104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" name="图片 43">
              <a:extLst>
                <a:ext uri="{FF2B5EF4-FFF2-40B4-BE49-F238E27FC236}">
                  <a16:creationId xmlns:a16="http://schemas.microsoft.com/office/drawing/2014/main" id="{94FF9579-3F17-D840-8FE4-05CAC51B69E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281" t="36196" r="3829" b="29922"/>
            <a:stretch>
              <a:fillRect/>
            </a:stretch>
          </p:blipFill>
          <p:spPr bwMode="auto">
            <a:xfrm>
              <a:off x="9130051" y="2415504"/>
              <a:ext cx="706489" cy="25797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" name="图片 44">
              <a:extLst>
                <a:ext uri="{FF2B5EF4-FFF2-40B4-BE49-F238E27FC236}">
                  <a16:creationId xmlns:a16="http://schemas.microsoft.com/office/drawing/2014/main" id="{899180E0-4A98-DD4B-8E5C-85C5740927B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354744" y="2377285"/>
              <a:ext cx="310810" cy="31362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2" name="图片 45">
              <a:extLst>
                <a:ext uri="{FF2B5EF4-FFF2-40B4-BE49-F238E27FC236}">
                  <a16:creationId xmlns:a16="http://schemas.microsoft.com/office/drawing/2014/main" id="{9976F052-E485-B044-8577-1ACEFCD46BB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135" t="10715" r="20732"/>
            <a:stretch>
              <a:fillRect/>
            </a:stretch>
          </p:blipFill>
          <p:spPr bwMode="auto">
            <a:xfrm>
              <a:off x="1036063" y="3058484"/>
              <a:ext cx="522138" cy="45525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3" name="图片 46">
              <a:extLst>
                <a:ext uri="{FF2B5EF4-FFF2-40B4-BE49-F238E27FC236}">
                  <a16:creationId xmlns:a16="http://schemas.microsoft.com/office/drawing/2014/main" id="{24D3EB8D-49A3-4542-85D4-5292DE59A9B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47267" y="3090521"/>
              <a:ext cx="298445" cy="29732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4" name="图片 47">
              <a:extLst>
                <a:ext uri="{FF2B5EF4-FFF2-40B4-BE49-F238E27FC236}">
                  <a16:creationId xmlns:a16="http://schemas.microsoft.com/office/drawing/2014/main" id="{AB20735A-3378-E04C-A007-E514771735C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33004" y="3123682"/>
              <a:ext cx="709861" cy="23100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5" name="图片 48" descr="图片包含 物体&#10;&#10;已生成极高可信度的说明">
              <a:extLst>
                <a:ext uri="{FF2B5EF4-FFF2-40B4-BE49-F238E27FC236}">
                  <a16:creationId xmlns:a16="http://schemas.microsoft.com/office/drawing/2014/main" id="{74962F36-0074-6649-8055-89CB657E485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85176"/>
            <a:stretch>
              <a:fillRect/>
            </a:stretch>
          </p:blipFill>
          <p:spPr bwMode="auto">
            <a:xfrm>
              <a:off x="4170018" y="3163025"/>
              <a:ext cx="287766" cy="413104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6" name="图片 49">
              <a:extLst>
                <a:ext uri="{FF2B5EF4-FFF2-40B4-BE49-F238E27FC236}">
                  <a16:creationId xmlns:a16="http://schemas.microsoft.com/office/drawing/2014/main" id="{37D73057-FC6E-2E4E-BDFB-88AB186AB97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12090" y="3123682"/>
              <a:ext cx="252920" cy="27427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7" name="图片 50">
              <a:extLst>
                <a:ext uri="{FF2B5EF4-FFF2-40B4-BE49-F238E27FC236}">
                  <a16:creationId xmlns:a16="http://schemas.microsoft.com/office/drawing/2014/main" id="{EAA1052B-4DD0-5B40-A23F-FE22326DC21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612" t="38713" r="8527" b="39072"/>
            <a:stretch>
              <a:fillRect/>
            </a:stretch>
          </p:blipFill>
          <p:spPr bwMode="auto">
            <a:xfrm>
              <a:off x="6084338" y="3214171"/>
              <a:ext cx="709861" cy="143884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8" name="图片 51">
              <a:extLst>
                <a:ext uri="{FF2B5EF4-FFF2-40B4-BE49-F238E27FC236}">
                  <a16:creationId xmlns:a16="http://schemas.microsoft.com/office/drawing/2014/main" id="{9868820C-947B-1D46-8721-35996F2B376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1493" t="8604" r="11627" b="10252"/>
            <a:stretch>
              <a:fillRect/>
            </a:stretch>
          </p:blipFill>
          <p:spPr bwMode="auto">
            <a:xfrm>
              <a:off x="7339943" y="3096141"/>
              <a:ext cx="311934" cy="32935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9" name="图片 52">
              <a:extLst>
                <a:ext uri="{FF2B5EF4-FFF2-40B4-BE49-F238E27FC236}">
                  <a16:creationId xmlns:a16="http://schemas.microsoft.com/office/drawing/2014/main" id="{1AFEE803-D483-1246-AFFA-0542A6959D1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95329" y="3163025"/>
              <a:ext cx="709861" cy="15624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0" name="图片 53">
              <a:extLst>
                <a:ext uri="{FF2B5EF4-FFF2-40B4-BE49-F238E27FC236}">
                  <a16:creationId xmlns:a16="http://schemas.microsoft.com/office/drawing/2014/main" id="{A729ADFD-2173-3B49-9D89-EC942223E3E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41" t="13628" r="17464" b="19710"/>
            <a:stretch>
              <a:fillRect/>
            </a:stretch>
          </p:blipFill>
          <p:spPr bwMode="auto">
            <a:xfrm>
              <a:off x="9360489" y="3175390"/>
              <a:ext cx="248985" cy="25011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1" name="图片 54">
              <a:extLst>
                <a:ext uri="{FF2B5EF4-FFF2-40B4-BE49-F238E27FC236}">
                  <a16:creationId xmlns:a16="http://schemas.microsoft.com/office/drawing/2014/main" id="{8CA09879-4034-8C4E-A0E9-BFEF01063C6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196810" y="3030944"/>
              <a:ext cx="571598" cy="42940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2" name="图片 55">
              <a:extLst>
                <a:ext uri="{FF2B5EF4-FFF2-40B4-BE49-F238E27FC236}">
                  <a16:creationId xmlns:a16="http://schemas.microsoft.com/office/drawing/2014/main" id="{76C8373F-C30B-FE4B-A859-5B522330423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32735" y="3934713"/>
              <a:ext cx="335540" cy="27765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3" name="图片 56">
              <a:extLst>
                <a:ext uri="{FF2B5EF4-FFF2-40B4-BE49-F238E27FC236}">
                  <a16:creationId xmlns:a16="http://schemas.microsoft.com/office/drawing/2014/main" id="{35620CE6-EF91-B446-9F7E-B376718853D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38274" y="3911108"/>
              <a:ext cx="288890" cy="28664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4" name="图片 57" descr="图片包含 剪贴画&#10;&#10;已生成高可信度的说明">
              <a:extLst>
                <a:ext uri="{FF2B5EF4-FFF2-40B4-BE49-F238E27FC236}">
                  <a16:creationId xmlns:a16="http://schemas.microsoft.com/office/drawing/2014/main" id="{839EF0F6-8073-2F44-8D39-151D908A3D5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16" r="5098"/>
            <a:stretch>
              <a:fillRect/>
            </a:stretch>
          </p:blipFill>
          <p:spPr bwMode="auto">
            <a:xfrm>
              <a:off x="3055486" y="3843100"/>
              <a:ext cx="709861" cy="46087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5" name="图片 58" descr="图片包含 剪贴画&#10;&#10;已生成高可信度的说明">
              <a:extLst>
                <a:ext uri="{FF2B5EF4-FFF2-40B4-BE49-F238E27FC236}">
                  <a16:creationId xmlns:a16="http://schemas.microsoft.com/office/drawing/2014/main" id="{B3C4762F-4276-9C42-AA30-57ADB4DDE98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66602" y="3971808"/>
              <a:ext cx="709861" cy="20402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6" name="图片 60">
              <a:extLst>
                <a:ext uri="{FF2B5EF4-FFF2-40B4-BE49-F238E27FC236}">
                  <a16:creationId xmlns:a16="http://schemas.microsoft.com/office/drawing/2014/main" id="{EC15ECC7-AE81-DB45-99A6-818FF6227F9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73184" y="3873450"/>
              <a:ext cx="323175" cy="33273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7" name="图片 61">
              <a:extLst>
                <a:ext uri="{FF2B5EF4-FFF2-40B4-BE49-F238E27FC236}">
                  <a16:creationId xmlns:a16="http://schemas.microsoft.com/office/drawing/2014/main" id="{542E1AF3-8A76-8345-9A83-7749741B95D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56198" y="4083093"/>
              <a:ext cx="381628" cy="14500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8" name="图片 62">
              <a:extLst>
                <a:ext uri="{FF2B5EF4-FFF2-40B4-BE49-F238E27FC236}">
                  <a16:creationId xmlns:a16="http://schemas.microsoft.com/office/drawing/2014/main" id="{BF042270-FF80-2C41-995D-80F1AC06EDD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75" r="3632"/>
            <a:stretch>
              <a:fillRect/>
            </a:stretch>
          </p:blipFill>
          <p:spPr bwMode="auto">
            <a:xfrm>
              <a:off x="8104322" y="3956633"/>
              <a:ext cx="709861" cy="42827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9" name="图片 63">
              <a:extLst>
                <a:ext uri="{FF2B5EF4-FFF2-40B4-BE49-F238E27FC236}">
                  <a16:creationId xmlns:a16="http://schemas.microsoft.com/office/drawing/2014/main" id="{D1B6C1E5-7F2B-2243-B623-0191141923E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422" r="16382"/>
            <a:stretch>
              <a:fillRect/>
            </a:stretch>
          </p:blipFill>
          <p:spPr bwMode="auto">
            <a:xfrm>
              <a:off x="9275059" y="3934713"/>
              <a:ext cx="400737" cy="446264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0" name="图片 64">
              <a:extLst>
                <a:ext uri="{FF2B5EF4-FFF2-40B4-BE49-F238E27FC236}">
                  <a16:creationId xmlns:a16="http://schemas.microsoft.com/office/drawing/2014/main" id="{77403214-A55E-184F-88B6-AF2104F2005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354744" y="4010028"/>
              <a:ext cx="321489" cy="32149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1" name="图片 65" descr="图片包含 剪贴画&#10;&#10;已生成极高可信度的说明">
              <a:extLst>
                <a:ext uri="{FF2B5EF4-FFF2-40B4-BE49-F238E27FC236}">
                  <a16:creationId xmlns:a16="http://schemas.microsoft.com/office/drawing/2014/main" id="{B68D3DB0-C561-8645-B065-EBD21C2239A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33815" y="4830614"/>
              <a:ext cx="709861" cy="224256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2" name="图片 66">
              <a:extLst>
                <a:ext uri="{FF2B5EF4-FFF2-40B4-BE49-F238E27FC236}">
                  <a16:creationId xmlns:a16="http://schemas.microsoft.com/office/drawing/2014/main" id="{1EF7E9BA-E832-0545-9FB6-B1BE47845B0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0933" r="11398"/>
            <a:stretch>
              <a:fillRect/>
            </a:stretch>
          </p:blipFill>
          <p:spPr bwMode="auto">
            <a:xfrm>
              <a:off x="2041559" y="4749118"/>
              <a:ext cx="709861" cy="30575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3" name="图片 67">
              <a:extLst>
                <a:ext uri="{FF2B5EF4-FFF2-40B4-BE49-F238E27FC236}">
                  <a16:creationId xmlns:a16="http://schemas.microsoft.com/office/drawing/2014/main" id="{F9BAF363-DDF0-1F43-A7DD-ABA7EF46522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756" r="14522"/>
            <a:stretch>
              <a:fillRect/>
            </a:stretch>
          </p:blipFill>
          <p:spPr bwMode="auto">
            <a:xfrm>
              <a:off x="3049865" y="4703592"/>
              <a:ext cx="708175" cy="545184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4" name="图片 68">
              <a:extLst>
                <a:ext uri="{FF2B5EF4-FFF2-40B4-BE49-F238E27FC236}">
                  <a16:creationId xmlns:a16="http://schemas.microsoft.com/office/drawing/2014/main" id="{5EC332D4-8E5D-FD42-B7CD-174B5756357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365" t="12450" r="4559" b="22046"/>
            <a:stretch>
              <a:fillRect/>
            </a:stretch>
          </p:blipFill>
          <p:spPr bwMode="auto">
            <a:xfrm>
              <a:off x="4194186" y="4767103"/>
              <a:ext cx="454693" cy="33048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5" name="图片 69">
              <a:extLst>
                <a:ext uri="{FF2B5EF4-FFF2-40B4-BE49-F238E27FC236}">
                  <a16:creationId xmlns:a16="http://schemas.microsoft.com/office/drawing/2014/main" id="{73BFA3B4-AEB9-4F4D-B9E0-07035C29042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30232"/>
            <a:stretch>
              <a:fillRect/>
            </a:stretch>
          </p:blipFill>
          <p:spPr bwMode="auto">
            <a:xfrm>
              <a:off x="5275557" y="4721015"/>
              <a:ext cx="345657" cy="36139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6" name="图片 70" descr="图片包含 物体, 时钟&#10;&#10;已生成高可信度的说明">
              <a:extLst>
                <a:ext uri="{FF2B5EF4-FFF2-40B4-BE49-F238E27FC236}">
                  <a16:creationId xmlns:a16="http://schemas.microsoft.com/office/drawing/2014/main" id="{36715C6C-39D1-6843-8D00-3FB87E73489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97309" y="4791833"/>
              <a:ext cx="515956" cy="320366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7" name="图片 71" descr="图片包含 物体&#10;&#10;已生成极高可信度的说明">
              <a:extLst>
                <a:ext uri="{FF2B5EF4-FFF2-40B4-BE49-F238E27FC236}">
                  <a16:creationId xmlns:a16="http://schemas.microsoft.com/office/drawing/2014/main" id="{02B7EC46-3161-3449-A865-EB96A00366D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01074" y="4841855"/>
              <a:ext cx="709861" cy="22032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8" name="图片 72" descr="图片包含 剪贴画&#10;&#10;已生成极高可信度的说明">
              <a:extLst>
                <a:ext uri="{FF2B5EF4-FFF2-40B4-BE49-F238E27FC236}">
                  <a16:creationId xmlns:a16="http://schemas.microsoft.com/office/drawing/2014/main" id="{7A208868-3508-F741-A16D-17107403965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749" r="3708"/>
            <a:stretch>
              <a:fillRect/>
            </a:stretch>
          </p:blipFill>
          <p:spPr bwMode="auto">
            <a:xfrm>
              <a:off x="8109380" y="4869957"/>
              <a:ext cx="708175" cy="24224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9" name="图片 73">
              <a:extLst>
                <a:ext uri="{FF2B5EF4-FFF2-40B4-BE49-F238E27FC236}">
                  <a16:creationId xmlns:a16="http://schemas.microsoft.com/office/drawing/2014/main" id="{74965566-6899-154F-B086-1762728E08A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319460" y="4709212"/>
              <a:ext cx="356336" cy="441206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0" name="图片 74">
              <a:extLst>
                <a:ext uri="{FF2B5EF4-FFF2-40B4-BE49-F238E27FC236}">
                  <a16:creationId xmlns:a16="http://schemas.microsoft.com/office/drawing/2014/main" id="{B6267D20-CFFC-374F-8B6F-83D4DD89CDC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332824" y="4800264"/>
              <a:ext cx="365328" cy="30294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" name="图片 75" descr="图片包含 剪贴画&#10;&#10;已生成极高可信度的说明">
              <a:extLst>
                <a:ext uri="{FF2B5EF4-FFF2-40B4-BE49-F238E27FC236}">
                  <a16:creationId xmlns:a16="http://schemas.microsoft.com/office/drawing/2014/main" id="{19D93AFF-8F94-AF44-B5F0-E7B4BCBE462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09934" y="5605675"/>
              <a:ext cx="709861" cy="26078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2" name="图片 76">
              <a:extLst>
                <a:ext uri="{FF2B5EF4-FFF2-40B4-BE49-F238E27FC236}">
                  <a16:creationId xmlns:a16="http://schemas.microsoft.com/office/drawing/2014/main" id="{FF4D2ED6-333B-7948-893D-FA99874D36D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36788" y="5497200"/>
              <a:ext cx="708175" cy="393994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3" name="图片 77">
              <a:extLst>
                <a:ext uri="{FF2B5EF4-FFF2-40B4-BE49-F238E27FC236}">
                  <a16:creationId xmlns:a16="http://schemas.microsoft.com/office/drawing/2014/main" id="{B4D1293C-98D9-CF49-9AD9-C1BC3862E74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2336" t="17062" r="25073" b="17690"/>
            <a:stretch>
              <a:fillRect/>
            </a:stretch>
          </p:blipFill>
          <p:spPr bwMode="auto">
            <a:xfrm>
              <a:off x="5650196" y="5522492"/>
              <a:ext cx="552489" cy="34284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4" name="图片 78">
              <a:extLst>
                <a:ext uri="{FF2B5EF4-FFF2-40B4-BE49-F238E27FC236}">
                  <a16:creationId xmlns:a16="http://schemas.microsoft.com/office/drawing/2014/main" id="{63BB4C57-4773-FE44-A1EE-36C19460A25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727" r="5492"/>
            <a:stretch>
              <a:fillRect/>
            </a:stretch>
          </p:blipFill>
          <p:spPr bwMode="auto">
            <a:xfrm>
              <a:off x="6532042" y="5401090"/>
              <a:ext cx="709861" cy="5873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5" name="图片 79">
              <a:extLst>
                <a:ext uri="{FF2B5EF4-FFF2-40B4-BE49-F238E27FC236}">
                  <a16:creationId xmlns:a16="http://schemas.microsoft.com/office/drawing/2014/main" id="{E356C80A-6019-E840-B870-12C68564BB5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57815" y="5522492"/>
              <a:ext cx="585649" cy="32711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6" name="图片 80">
              <a:extLst>
                <a:ext uri="{FF2B5EF4-FFF2-40B4-BE49-F238E27FC236}">
                  <a16:creationId xmlns:a16="http://schemas.microsoft.com/office/drawing/2014/main" id="{DCF58211-ED9F-AB47-A9A1-B33F7C7D96A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15550" y="1966430"/>
              <a:ext cx="266409" cy="177044"/>
            </a:xfrm>
            <a:prstGeom prst="rect">
              <a:avLst/>
            </a:prstGeom>
            <a:grpFill/>
            <a:ln>
              <a:noFill/>
            </a:ln>
            <a:effectLst>
              <a:outerShdw blurRad="50800" dist="38100" dir="2700000" algn="tl" rotWithShape="0">
                <a:srgbClr val="808080">
                  <a:alpha val="39998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7" name="图片 81">
              <a:extLst>
                <a:ext uri="{FF2B5EF4-FFF2-40B4-BE49-F238E27FC236}">
                  <a16:creationId xmlns:a16="http://schemas.microsoft.com/office/drawing/2014/main" id="{8A752138-CCE0-9445-AE76-F645010F41C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27165" y="2701585"/>
              <a:ext cx="237744" cy="159621"/>
            </a:xfrm>
            <a:prstGeom prst="rect">
              <a:avLst/>
            </a:prstGeom>
            <a:grpFill/>
            <a:ln>
              <a:noFill/>
            </a:ln>
            <a:effectLst>
              <a:outerShdw blurRad="50800" dist="38100" dir="2700000" algn="tl" rotWithShape="0">
                <a:srgbClr val="808080">
                  <a:alpha val="39998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8" name="图片 83">
              <a:extLst>
                <a:ext uri="{FF2B5EF4-FFF2-40B4-BE49-F238E27FC236}">
                  <a16:creationId xmlns:a16="http://schemas.microsoft.com/office/drawing/2014/main" id="{6681413C-ABC7-DE46-949C-FAACBED21DA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40717" y="3436741"/>
              <a:ext cx="235496" cy="156811"/>
            </a:xfrm>
            <a:prstGeom prst="rect">
              <a:avLst/>
            </a:prstGeom>
            <a:grpFill/>
            <a:ln>
              <a:noFill/>
            </a:ln>
            <a:effectLst>
              <a:outerShdw blurRad="50800" dist="38100" dir="2700000" algn="tl" rotWithShape="0">
                <a:srgbClr val="808080">
                  <a:alpha val="39998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9" name="图片 84">
              <a:extLst>
                <a:ext uri="{FF2B5EF4-FFF2-40B4-BE49-F238E27FC236}">
                  <a16:creationId xmlns:a16="http://schemas.microsoft.com/office/drawing/2014/main" id="{A89BA39D-C490-6643-932D-4693057DCD2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96565" y="3421566"/>
              <a:ext cx="261912" cy="174234"/>
            </a:xfrm>
            <a:prstGeom prst="rect">
              <a:avLst/>
            </a:prstGeom>
            <a:grpFill/>
            <a:ln>
              <a:noFill/>
            </a:ln>
            <a:effectLst>
              <a:outerShdw blurRad="50800" dist="38100" dir="2700000" algn="tl" rotWithShape="0">
                <a:srgbClr val="808080">
                  <a:alpha val="39998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0" name="图片 85">
              <a:extLst>
                <a:ext uri="{FF2B5EF4-FFF2-40B4-BE49-F238E27FC236}">
                  <a16:creationId xmlns:a16="http://schemas.microsoft.com/office/drawing/2014/main" id="{6663125C-338B-2E41-8B60-5170EF1FA62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75439" y="3439551"/>
              <a:ext cx="231562" cy="154001"/>
            </a:xfrm>
            <a:prstGeom prst="rect">
              <a:avLst/>
            </a:prstGeom>
            <a:grpFill/>
            <a:ln>
              <a:noFill/>
            </a:ln>
            <a:effectLst>
              <a:outerShdw blurRad="50800" dist="38100" dir="2700000" algn="tl" rotWithShape="0">
                <a:srgbClr val="808080">
                  <a:alpha val="39998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1" name="图片 86">
              <a:extLst>
                <a:ext uri="{FF2B5EF4-FFF2-40B4-BE49-F238E27FC236}">
                  <a16:creationId xmlns:a16="http://schemas.microsoft.com/office/drawing/2014/main" id="{FC3E3543-C696-2840-9558-31C41040AC7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18485" y="4226977"/>
              <a:ext cx="257416" cy="171424"/>
            </a:xfrm>
            <a:prstGeom prst="rect">
              <a:avLst/>
            </a:prstGeom>
            <a:grpFill/>
            <a:ln>
              <a:noFill/>
            </a:ln>
            <a:effectLst>
              <a:outerShdw blurRad="50800" dist="38100" dir="2700000" algn="tl" rotWithShape="0">
                <a:srgbClr val="808080">
                  <a:alpha val="39998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2" name="图片 88">
              <a:extLst>
                <a:ext uri="{FF2B5EF4-FFF2-40B4-BE49-F238E27FC236}">
                  <a16:creationId xmlns:a16="http://schemas.microsoft.com/office/drawing/2014/main" id="{F8375FF5-1577-B344-8E21-78F4A8267D6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643197" y="1968678"/>
              <a:ext cx="188847" cy="125336"/>
            </a:xfrm>
            <a:prstGeom prst="rect">
              <a:avLst/>
            </a:prstGeom>
            <a:grpFill/>
            <a:ln>
              <a:noFill/>
            </a:ln>
            <a:effectLst>
              <a:outerShdw blurRad="50800" dist="38100" dir="2700000" algn="tl" rotWithShape="0">
                <a:srgbClr val="808080">
                  <a:alpha val="39998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3" name="图片 89">
              <a:extLst>
                <a:ext uri="{FF2B5EF4-FFF2-40B4-BE49-F238E27FC236}">
                  <a16:creationId xmlns:a16="http://schemas.microsoft.com/office/drawing/2014/main" id="{6D146078-7BA9-9146-8008-049737C6034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598234" y="3439551"/>
              <a:ext cx="233810" cy="155687"/>
            </a:xfrm>
            <a:prstGeom prst="rect">
              <a:avLst/>
            </a:prstGeom>
            <a:grpFill/>
            <a:ln>
              <a:noFill/>
            </a:ln>
            <a:effectLst>
              <a:outerShdw blurRad="50800" dist="38100" dir="2700000" algn="tl" rotWithShape="0">
                <a:srgbClr val="808080">
                  <a:alpha val="39998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4" name="图片 90">
              <a:extLst>
                <a:ext uri="{FF2B5EF4-FFF2-40B4-BE49-F238E27FC236}">
                  <a16:creationId xmlns:a16="http://schemas.microsoft.com/office/drawing/2014/main" id="{84D72078-7745-C948-B48C-A85549A2088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644758" y="3450792"/>
              <a:ext cx="217511" cy="145008"/>
            </a:xfrm>
            <a:prstGeom prst="rect">
              <a:avLst/>
            </a:prstGeom>
            <a:grpFill/>
            <a:ln>
              <a:noFill/>
            </a:ln>
            <a:effectLst>
              <a:outerShdw blurRad="50800" dist="38100" dir="2700000" algn="tl" rotWithShape="0">
                <a:srgbClr val="808080">
                  <a:alpha val="39998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5" name="图片 91">
              <a:extLst>
                <a:ext uri="{FF2B5EF4-FFF2-40B4-BE49-F238E27FC236}">
                  <a16:creationId xmlns:a16="http://schemas.microsoft.com/office/drawing/2014/main" id="{F7A25301-2CD9-E544-B8FC-82F68354A15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78936" y="1974860"/>
              <a:ext cx="244489" cy="163555"/>
            </a:xfrm>
            <a:prstGeom prst="rect">
              <a:avLst/>
            </a:prstGeom>
            <a:grpFill/>
            <a:ln>
              <a:noFill/>
            </a:ln>
            <a:effectLst>
              <a:outerShdw blurRad="50800" dist="38100" dir="2700000" algn="tl" rotWithShape="0">
                <a:srgbClr val="808080">
                  <a:alpha val="39998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6" name="图片 92">
              <a:extLst>
                <a:ext uri="{FF2B5EF4-FFF2-40B4-BE49-F238E27FC236}">
                  <a16:creationId xmlns:a16="http://schemas.microsoft.com/office/drawing/2014/main" id="{0F265254-E355-8045-9D4A-8AE6F1FDD98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644196" y="2713388"/>
              <a:ext cx="218073" cy="145008"/>
            </a:xfrm>
            <a:prstGeom prst="rect">
              <a:avLst/>
            </a:prstGeom>
            <a:grpFill/>
            <a:ln>
              <a:noFill/>
            </a:ln>
            <a:effectLst>
              <a:outerShdw blurRad="50800" dist="38100" dir="2700000" algn="tl" rotWithShape="0">
                <a:srgbClr val="808080">
                  <a:alpha val="39998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7" name="图片 93">
              <a:extLst>
                <a:ext uri="{FF2B5EF4-FFF2-40B4-BE49-F238E27FC236}">
                  <a16:creationId xmlns:a16="http://schemas.microsoft.com/office/drawing/2014/main" id="{52FF20A8-DB28-2448-95FB-546D7E36E65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01623" y="1974860"/>
              <a:ext cx="256854" cy="170862"/>
            </a:xfrm>
            <a:prstGeom prst="rect">
              <a:avLst/>
            </a:prstGeom>
            <a:grpFill/>
            <a:ln>
              <a:noFill/>
            </a:ln>
            <a:effectLst>
              <a:outerShdw blurRad="50800" dist="38100" dir="2700000" algn="tl" rotWithShape="0">
                <a:srgbClr val="808080">
                  <a:alpha val="39998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8" name="图片 94">
              <a:extLst>
                <a:ext uri="{FF2B5EF4-FFF2-40B4-BE49-F238E27FC236}">
                  <a16:creationId xmlns:a16="http://schemas.microsoft.com/office/drawing/2014/main" id="{CC6B3813-72FF-7C48-9F49-E7B20B3FE09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544839" y="2699899"/>
              <a:ext cx="214139" cy="143322"/>
            </a:xfrm>
            <a:prstGeom prst="rect">
              <a:avLst/>
            </a:prstGeom>
            <a:grpFill/>
            <a:ln>
              <a:noFill/>
            </a:ln>
            <a:effectLst>
              <a:outerShdw blurRad="50800" dist="38100" dir="2700000" algn="tl" rotWithShape="0">
                <a:srgbClr val="808080">
                  <a:alpha val="39998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9" name="图片 95">
              <a:extLst>
                <a:ext uri="{FF2B5EF4-FFF2-40B4-BE49-F238E27FC236}">
                  <a16:creationId xmlns:a16="http://schemas.microsoft.com/office/drawing/2014/main" id="{F25186DA-FC00-B74C-942B-C6B57DBD069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58703" y="4228101"/>
              <a:ext cx="235496" cy="156811"/>
            </a:xfrm>
            <a:prstGeom prst="rect">
              <a:avLst/>
            </a:prstGeom>
            <a:grpFill/>
            <a:ln>
              <a:noFill/>
            </a:ln>
            <a:effectLst>
              <a:outerShdw blurRad="50800" dist="38100" dir="2700000" algn="tl" rotWithShape="0">
                <a:srgbClr val="808080">
                  <a:alpha val="39998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0" name="图片 96">
              <a:extLst>
                <a:ext uri="{FF2B5EF4-FFF2-40B4-BE49-F238E27FC236}">
                  <a16:creationId xmlns:a16="http://schemas.microsoft.com/office/drawing/2014/main" id="{7AA13A22-D881-FD4A-9D2E-6AF22C89257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76456" y="3420442"/>
              <a:ext cx="263598" cy="175358"/>
            </a:xfrm>
            <a:prstGeom prst="rect">
              <a:avLst/>
            </a:prstGeom>
            <a:grpFill/>
            <a:ln>
              <a:noFill/>
            </a:ln>
            <a:effectLst>
              <a:outerShdw blurRad="50800" dist="38100" dir="2700000" algn="tl" rotWithShape="0">
                <a:srgbClr val="808080">
                  <a:alpha val="39998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1" name="图片 97">
              <a:extLst>
                <a:ext uri="{FF2B5EF4-FFF2-40B4-BE49-F238E27FC236}">
                  <a16:creationId xmlns:a16="http://schemas.microsoft.com/office/drawing/2014/main" id="{15B22690-F85D-7943-85E4-4D663445A98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94608" y="3448663"/>
              <a:ext cx="253693" cy="168667"/>
            </a:xfrm>
            <a:prstGeom prst="rect">
              <a:avLst/>
            </a:prstGeom>
            <a:grpFill/>
            <a:ln>
              <a:noFill/>
            </a:ln>
            <a:effectLst>
              <a:outerShdw blurRad="50800" dist="38100" dir="2700000" algn="tl" rotWithShape="0">
                <a:srgbClr val="808080">
                  <a:alpha val="39998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2" name="图片 98">
              <a:extLst>
                <a:ext uri="{FF2B5EF4-FFF2-40B4-BE49-F238E27FC236}">
                  <a16:creationId xmlns:a16="http://schemas.microsoft.com/office/drawing/2014/main" id="{82DF5C45-71AD-6A4A-9F9B-ADB435986A7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65010" y="2708892"/>
              <a:ext cx="237182" cy="157935"/>
            </a:xfrm>
            <a:prstGeom prst="rect">
              <a:avLst/>
            </a:prstGeom>
            <a:grpFill/>
            <a:ln>
              <a:noFill/>
            </a:ln>
            <a:effectLst>
              <a:outerShdw blurRad="50800" dist="38100" dir="2700000" algn="tl" rotWithShape="0">
                <a:srgbClr val="808080">
                  <a:alpha val="39998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3" name="图片 99">
              <a:extLst>
                <a:ext uri="{FF2B5EF4-FFF2-40B4-BE49-F238E27FC236}">
                  <a16:creationId xmlns:a16="http://schemas.microsoft.com/office/drawing/2014/main" id="{DA8F77C3-3125-474A-988D-4D4CED2684B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573628" y="3439551"/>
              <a:ext cx="231562" cy="154001"/>
            </a:xfrm>
            <a:prstGeom prst="rect">
              <a:avLst/>
            </a:prstGeom>
            <a:grpFill/>
            <a:ln>
              <a:noFill/>
            </a:ln>
            <a:effectLst>
              <a:outerShdw blurRad="50800" dist="38100" dir="2700000" algn="tl" rotWithShape="0">
                <a:srgbClr val="808080">
                  <a:alpha val="39998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4" name="图片 100">
              <a:extLst>
                <a:ext uri="{FF2B5EF4-FFF2-40B4-BE49-F238E27FC236}">
                  <a16:creationId xmlns:a16="http://schemas.microsoft.com/office/drawing/2014/main" id="{B542605E-3454-704B-9C46-2065E6020D3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665554" y="1968678"/>
              <a:ext cx="196715" cy="132081"/>
            </a:xfrm>
            <a:prstGeom prst="rect">
              <a:avLst/>
            </a:prstGeom>
            <a:grpFill/>
            <a:ln>
              <a:noFill/>
            </a:ln>
            <a:effectLst>
              <a:outerShdw blurRad="50800" dist="38100" dir="2700000" algn="tl" rotWithShape="0">
                <a:srgbClr val="808080">
                  <a:alpha val="39998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5" name="图片 103">
              <a:extLst>
                <a:ext uri="{FF2B5EF4-FFF2-40B4-BE49-F238E27FC236}">
                  <a16:creationId xmlns:a16="http://schemas.microsoft.com/office/drawing/2014/main" id="{292AC90D-B08D-2744-BD93-36D858C5CA7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65010" y="3436741"/>
              <a:ext cx="237744" cy="159059"/>
            </a:xfrm>
            <a:prstGeom prst="rect">
              <a:avLst/>
            </a:prstGeom>
            <a:grpFill/>
            <a:ln>
              <a:noFill/>
            </a:ln>
            <a:effectLst>
              <a:outerShdw blurRad="50800" dist="38100" dir="2700000" algn="tl" rotWithShape="0">
                <a:srgbClr val="808080">
                  <a:alpha val="39998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86" name="组合 85">
              <a:extLst>
                <a:ext uri="{FF2B5EF4-FFF2-40B4-BE49-F238E27FC236}">
                  <a16:creationId xmlns:a16="http://schemas.microsoft.com/office/drawing/2014/main" id="{CE8A913F-B127-0B44-B928-2AF4CB3924ED}"/>
                </a:ext>
              </a:extLst>
            </p:cNvPr>
            <p:cNvGrpSpPr/>
            <p:nvPr/>
          </p:nvGrpSpPr>
          <p:grpSpPr>
            <a:xfrm>
              <a:off x="3138668" y="4226977"/>
              <a:ext cx="527759" cy="168614"/>
              <a:chOff x="4724" y="7807"/>
              <a:chExt cx="1151" cy="368"/>
            </a:xfrm>
            <a:grpFill/>
          </p:grpSpPr>
          <p:pic>
            <p:nvPicPr>
              <p:cNvPr id="110" name="图片 87">
                <a:extLst>
                  <a:ext uri="{FF2B5EF4-FFF2-40B4-BE49-F238E27FC236}">
                    <a16:creationId xmlns:a16="http://schemas.microsoft.com/office/drawing/2014/main" id="{67834980-5B05-244F-8EDF-7D6AEB7367F4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5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327" y="7810"/>
                <a:ext cx="549" cy="365"/>
              </a:xfrm>
              <a:prstGeom prst="rect">
                <a:avLst/>
              </a:prstGeom>
              <a:grpFill/>
              <a:ln>
                <a:noFill/>
              </a:ln>
              <a:effectLst>
                <a:outerShdw blurRad="50800" dist="38100" dir="2700000" algn="tl" rotWithShape="0">
                  <a:srgbClr val="808080">
                    <a:alpha val="39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11" name="图片 104">
                <a:extLst>
                  <a:ext uri="{FF2B5EF4-FFF2-40B4-BE49-F238E27FC236}">
                    <a16:creationId xmlns:a16="http://schemas.microsoft.com/office/drawing/2014/main" id="{038C697C-789E-A14C-B70C-6D29FC9EF957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5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724" y="7807"/>
                <a:ext cx="547" cy="368"/>
              </a:xfrm>
              <a:prstGeom prst="rect">
                <a:avLst/>
              </a:prstGeom>
              <a:grpFill/>
              <a:ln>
                <a:noFill/>
              </a:ln>
              <a:effectLst>
                <a:outerShdw blurRad="50800" dist="38100" dir="2700000" algn="tl" rotWithShape="0">
                  <a:srgbClr val="808080">
                    <a:alpha val="39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87" name="图片 105">
              <a:extLst>
                <a:ext uri="{FF2B5EF4-FFF2-40B4-BE49-F238E27FC236}">
                  <a16:creationId xmlns:a16="http://schemas.microsoft.com/office/drawing/2014/main" id="{76DB929C-BC86-7042-AD15-8C9146F839D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81202" y="4245525"/>
              <a:ext cx="236620" cy="157373"/>
            </a:xfrm>
            <a:prstGeom prst="rect">
              <a:avLst/>
            </a:prstGeom>
            <a:grpFill/>
            <a:ln>
              <a:noFill/>
            </a:ln>
            <a:effectLst>
              <a:outerShdw blurRad="50800" dist="38100" dir="2700000" algn="tl" rotWithShape="0">
                <a:srgbClr val="808080">
                  <a:alpha val="39998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8" name="图片 106">
              <a:extLst>
                <a:ext uri="{FF2B5EF4-FFF2-40B4-BE49-F238E27FC236}">
                  <a16:creationId xmlns:a16="http://schemas.microsoft.com/office/drawing/2014/main" id="{56C9ED2C-4EA9-DD44-9CBD-E2A27936DB9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30445" y="3427186"/>
              <a:ext cx="250109" cy="166366"/>
            </a:xfrm>
            <a:prstGeom prst="rect">
              <a:avLst/>
            </a:prstGeom>
            <a:grpFill/>
            <a:ln>
              <a:noFill/>
            </a:ln>
            <a:effectLst>
              <a:outerShdw blurRad="50800" dist="38100" dir="2700000" algn="tl" rotWithShape="0">
                <a:srgbClr val="808080">
                  <a:alpha val="39998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9" name="图片 107">
              <a:extLst>
                <a:ext uri="{FF2B5EF4-FFF2-40B4-BE49-F238E27FC236}">
                  <a16:creationId xmlns:a16="http://schemas.microsoft.com/office/drawing/2014/main" id="{D4AFF5FE-0415-EA40-ACD3-EC9D227BA5C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21107" y="2713388"/>
              <a:ext cx="234372" cy="156249"/>
            </a:xfrm>
            <a:prstGeom prst="rect">
              <a:avLst/>
            </a:prstGeom>
            <a:grpFill/>
            <a:ln>
              <a:noFill/>
            </a:ln>
            <a:effectLst>
              <a:outerShdw blurRad="50800" dist="38100" dir="2700000" algn="tl" rotWithShape="0">
                <a:srgbClr val="808080">
                  <a:alpha val="39998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0" name="图片 108">
              <a:extLst>
                <a:ext uri="{FF2B5EF4-FFF2-40B4-BE49-F238E27FC236}">
                  <a16:creationId xmlns:a16="http://schemas.microsoft.com/office/drawing/2014/main" id="{EC8F6537-3F8E-2547-9661-1AB31E8DB8D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17155" y="2715636"/>
              <a:ext cx="231000" cy="152876"/>
            </a:xfrm>
            <a:prstGeom prst="rect">
              <a:avLst/>
            </a:prstGeom>
            <a:grpFill/>
            <a:ln>
              <a:noFill/>
            </a:ln>
            <a:effectLst>
              <a:outerShdw blurRad="50800" dist="38100" dir="2700000" algn="tl" rotWithShape="0">
                <a:srgbClr val="808080">
                  <a:alpha val="39998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1" name="图片 109">
              <a:extLst>
                <a:ext uri="{FF2B5EF4-FFF2-40B4-BE49-F238E27FC236}">
                  <a16:creationId xmlns:a16="http://schemas.microsoft.com/office/drawing/2014/main" id="{10128427-1C5A-2640-BA42-E0A5BB8E18B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34909" y="1992284"/>
              <a:ext cx="230438" cy="153438"/>
            </a:xfrm>
            <a:prstGeom prst="rect">
              <a:avLst/>
            </a:prstGeom>
            <a:grpFill/>
            <a:ln>
              <a:noFill/>
            </a:ln>
            <a:effectLst>
              <a:outerShdw blurRad="50800" dist="38100" dir="2700000" algn="tl" rotWithShape="0">
                <a:srgbClr val="808080">
                  <a:alpha val="39998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2" name="图片 110">
              <a:extLst>
                <a:ext uri="{FF2B5EF4-FFF2-40B4-BE49-F238E27FC236}">
                  <a16:creationId xmlns:a16="http://schemas.microsoft.com/office/drawing/2014/main" id="{B485A83E-3749-F04A-B900-92D24B1910F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75439" y="1974860"/>
              <a:ext cx="233810" cy="154563"/>
            </a:xfrm>
            <a:prstGeom prst="rect">
              <a:avLst/>
            </a:prstGeom>
            <a:grpFill/>
            <a:ln>
              <a:noFill/>
            </a:ln>
            <a:effectLst>
              <a:outerShdw blurRad="50800" dist="38100" dir="2700000" algn="tl" rotWithShape="0">
                <a:srgbClr val="808080">
                  <a:alpha val="39998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3" name="图片 111">
              <a:extLst>
                <a:ext uri="{FF2B5EF4-FFF2-40B4-BE49-F238E27FC236}">
                  <a16:creationId xmlns:a16="http://schemas.microsoft.com/office/drawing/2014/main" id="{6CCDE888-FBD0-1F49-B39C-0D38F1A0FBD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310467" y="2701585"/>
              <a:ext cx="213014" cy="141635"/>
            </a:xfrm>
            <a:prstGeom prst="rect">
              <a:avLst/>
            </a:prstGeom>
            <a:grpFill/>
            <a:ln>
              <a:noFill/>
            </a:ln>
            <a:effectLst>
              <a:outerShdw blurRad="50800" dist="38100" dir="2700000" algn="tl" rotWithShape="0">
                <a:srgbClr val="808080">
                  <a:alpha val="39998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4" name="图片 112">
              <a:extLst>
                <a:ext uri="{FF2B5EF4-FFF2-40B4-BE49-F238E27FC236}">
                  <a16:creationId xmlns:a16="http://schemas.microsoft.com/office/drawing/2014/main" id="{DBBA599E-3766-9F40-8C4B-A8124B3C51D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41653" y="2713388"/>
              <a:ext cx="223693" cy="148942"/>
            </a:xfrm>
            <a:prstGeom prst="rect">
              <a:avLst/>
            </a:prstGeom>
            <a:grpFill/>
            <a:ln>
              <a:noFill/>
            </a:ln>
            <a:effectLst>
              <a:outerShdw blurRad="50800" dist="38100" dir="2700000" algn="tl" rotWithShape="0">
                <a:srgbClr val="808080">
                  <a:alpha val="39998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95" name="组合 2">
              <a:extLst>
                <a:ext uri="{FF2B5EF4-FFF2-40B4-BE49-F238E27FC236}">
                  <a16:creationId xmlns:a16="http://schemas.microsoft.com/office/drawing/2014/main" id="{E4A489BE-A484-204E-9B74-BA69F54AA300}"/>
                </a:ext>
              </a:extLst>
            </p:cNvPr>
            <p:cNvGrpSpPr/>
            <p:nvPr/>
          </p:nvGrpSpPr>
          <p:grpSpPr bwMode="auto">
            <a:xfrm>
              <a:off x="5219353" y="3904363"/>
              <a:ext cx="562606" cy="481111"/>
              <a:chOff x="6427990" y="11772096"/>
              <a:chExt cx="725811" cy="620905"/>
            </a:xfrm>
            <a:grpFill/>
          </p:grpSpPr>
          <p:pic>
            <p:nvPicPr>
              <p:cNvPr id="108" name="图片 59">
                <a:extLst>
                  <a:ext uri="{FF2B5EF4-FFF2-40B4-BE49-F238E27FC236}">
                    <a16:creationId xmlns:a16="http://schemas.microsoft.com/office/drawing/2014/main" id="{5E60E3FB-54A1-0B48-80AF-FA01E07D0D88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6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427990" y="11772096"/>
                <a:ext cx="571368" cy="41417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09" name="图片 113">
                <a:extLst>
                  <a:ext uri="{FF2B5EF4-FFF2-40B4-BE49-F238E27FC236}">
                    <a16:creationId xmlns:a16="http://schemas.microsoft.com/office/drawing/2014/main" id="{DA2B5747-C5A8-1042-9A68-F5EFD7DAC34E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6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866667" y="12201507"/>
                <a:ext cx="287134" cy="191494"/>
              </a:xfrm>
              <a:prstGeom prst="rect">
                <a:avLst/>
              </a:prstGeom>
              <a:grpFill/>
              <a:ln>
                <a:noFill/>
              </a:ln>
              <a:effectLst>
                <a:outerShdw blurRad="50800" dist="38100" dir="2700000" algn="tl" rotWithShape="0">
                  <a:srgbClr val="808080">
                    <a:alpha val="39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96" name="图片 114">
              <a:extLst>
                <a:ext uri="{FF2B5EF4-FFF2-40B4-BE49-F238E27FC236}">
                  <a16:creationId xmlns:a16="http://schemas.microsoft.com/office/drawing/2014/main" id="{0A374672-3316-9E42-B50F-33213FC9991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592738" y="1966430"/>
              <a:ext cx="221445" cy="147256"/>
            </a:xfrm>
            <a:prstGeom prst="rect">
              <a:avLst/>
            </a:prstGeom>
            <a:grpFill/>
            <a:ln>
              <a:noFill/>
            </a:ln>
            <a:effectLst>
              <a:outerShdw blurRad="50800" dist="38100" dir="2700000" algn="tl" rotWithShape="0">
                <a:srgbClr val="808080">
                  <a:alpha val="39998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97" name="Group 200">
              <a:extLst>
                <a:ext uri="{FF2B5EF4-FFF2-40B4-BE49-F238E27FC236}">
                  <a16:creationId xmlns:a16="http://schemas.microsoft.com/office/drawing/2014/main" id="{5816C276-02D7-4440-B221-FDEBF377354D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8139731" y="2710578"/>
              <a:ext cx="722226" cy="146132"/>
              <a:chOff x="-28534" y="0"/>
              <a:chExt cx="1221716" cy="248356"/>
            </a:xfrm>
            <a:grpFill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pic>
            <p:nvPicPr>
              <p:cNvPr id="105" name="图片 116">
                <a:extLst>
                  <a:ext uri="{FF2B5EF4-FFF2-40B4-BE49-F238E27FC236}">
                    <a16:creationId xmlns:a16="http://schemas.microsoft.com/office/drawing/2014/main" id="{6F1E8F32-2C3A-4B46-A80A-0E88C646209E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6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33658" y="0"/>
                <a:ext cx="359524" cy="23994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06" name="图片 117">
                <a:extLst>
                  <a:ext uri="{FF2B5EF4-FFF2-40B4-BE49-F238E27FC236}">
                    <a16:creationId xmlns:a16="http://schemas.microsoft.com/office/drawing/2014/main" id="{F3A71137-CBA7-F04D-969C-7115C61DECFF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6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02800" y="4846"/>
                <a:ext cx="359524" cy="23898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07" name="图片 118">
                <a:extLst>
                  <a:ext uri="{FF2B5EF4-FFF2-40B4-BE49-F238E27FC236}">
                    <a16:creationId xmlns:a16="http://schemas.microsoft.com/office/drawing/2014/main" id="{B2B73687-1015-744A-BDE4-62C9CC2F7AAA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7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28534" y="8254"/>
                <a:ext cx="360000" cy="240102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98" name="图片 119">
              <a:extLst>
                <a:ext uri="{FF2B5EF4-FFF2-40B4-BE49-F238E27FC236}">
                  <a16:creationId xmlns:a16="http://schemas.microsoft.com/office/drawing/2014/main" id="{52DA0D3B-CC1D-8C4A-BA50-B85DA06C636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48223" y="3420442"/>
              <a:ext cx="263598" cy="175358"/>
            </a:xfrm>
            <a:prstGeom prst="rect">
              <a:avLst/>
            </a:prstGeom>
            <a:grpFill/>
            <a:ln>
              <a:noFill/>
            </a:ln>
            <a:effectLst>
              <a:outerShdw blurRad="50800" dist="38100" dir="2700000" algn="tl" rotWithShape="0">
                <a:srgbClr val="808080">
                  <a:alpha val="39998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9" name="图片 120">
              <a:extLst>
                <a:ext uri="{FF2B5EF4-FFF2-40B4-BE49-F238E27FC236}">
                  <a16:creationId xmlns:a16="http://schemas.microsoft.com/office/drawing/2014/main" id="{5A2754EF-224B-574C-A1FE-00A43B55C66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53331" y="2701585"/>
              <a:ext cx="235496" cy="158497"/>
            </a:xfrm>
            <a:prstGeom prst="rect">
              <a:avLst/>
            </a:prstGeom>
            <a:grpFill/>
            <a:ln>
              <a:noFill/>
            </a:ln>
            <a:effectLst>
              <a:outerShdw blurRad="50800" dist="38100" dir="2700000" algn="tl" rotWithShape="0">
                <a:srgbClr val="808080">
                  <a:alpha val="39998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0" name="图片 121">
              <a:extLst>
                <a:ext uri="{FF2B5EF4-FFF2-40B4-BE49-F238E27FC236}">
                  <a16:creationId xmlns:a16="http://schemas.microsoft.com/office/drawing/2014/main" id="{82E4BCED-F16D-BE41-A77C-98DD692E5DC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37844" y="2004087"/>
              <a:ext cx="216387" cy="145008"/>
            </a:xfrm>
            <a:prstGeom prst="rect">
              <a:avLst/>
            </a:prstGeom>
            <a:grpFill/>
            <a:ln>
              <a:noFill/>
            </a:ln>
            <a:effectLst>
              <a:outerShdw blurRad="50800" dist="38100" dir="2700000" algn="tl" rotWithShape="0">
                <a:srgbClr val="808080">
                  <a:alpha val="39998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1" name="图片 123">
              <a:extLst>
                <a:ext uri="{FF2B5EF4-FFF2-40B4-BE49-F238E27FC236}">
                  <a16:creationId xmlns:a16="http://schemas.microsoft.com/office/drawing/2014/main" id="{BF6D1049-70D0-E940-B408-42457061171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91194" y="4238780"/>
              <a:ext cx="245613" cy="164117"/>
            </a:xfrm>
            <a:prstGeom prst="rect">
              <a:avLst/>
            </a:prstGeom>
            <a:grpFill/>
            <a:ln>
              <a:noFill/>
            </a:ln>
            <a:effectLst>
              <a:outerShdw blurRad="50800" dist="38100" dir="2700000" algn="tl" rotWithShape="0">
                <a:srgbClr val="808080">
                  <a:alpha val="39998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02" name="组合 101">
              <a:extLst>
                <a:ext uri="{FF2B5EF4-FFF2-40B4-BE49-F238E27FC236}">
                  <a16:creationId xmlns:a16="http://schemas.microsoft.com/office/drawing/2014/main" id="{280390CA-CC68-8A43-A02D-15A43C185424}"/>
                </a:ext>
              </a:extLst>
            </p:cNvPr>
            <p:cNvGrpSpPr/>
            <p:nvPr/>
          </p:nvGrpSpPr>
          <p:grpSpPr>
            <a:xfrm>
              <a:off x="1120370" y="1620210"/>
              <a:ext cx="623868" cy="525513"/>
              <a:chOff x="1139" y="3046"/>
              <a:chExt cx="1623" cy="1367"/>
            </a:xfrm>
            <a:grpFill/>
          </p:grpSpPr>
          <p:pic>
            <p:nvPicPr>
              <p:cNvPr id="103" name="图片 24">
                <a:extLst>
                  <a:ext uri="{FF2B5EF4-FFF2-40B4-BE49-F238E27FC236}">
                    <a16:creationId xmlns:a16="http://schemas.microsoft.com/office/drawing/2014/main" id="{403CF534-F8AC-C948-A699-01BAD73E28FE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7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139" y="3046"/>
                <a:ext cx="1263" cy="90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04" name="图片 122">
                <a:extLst>
                  <a:ext uri="{FF2B5EF4-FFF2-40B4-BE49-F238E27FC236}">
                    <a16:creationId xmlns:a16="http://schemas.microsoft.com/office/drawing/2014/main" id="{C7D31B10-C98B-9349-A305-BA9356D8F24C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7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213" y="4045"/>
                <a:ext cx="549" cy="368"/>
              </a:xfrm>
              <a:prstGeom prst="rect">
                <a:avLst/>
              </a:prstGeom>
              <a:grpFill/>
              <a:ln>
                <a:noFill/>
              </a:ln>
              <a:effectLst>
                <a:outerShdw blurRad="50800" dist="38100" dir="2700000" algn="tl" rotWithShape="0">
                  <a:srgbClr val="808080">
                    <a:alpha val="39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68284749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>
            <a:extLst>
              <a:ext uri="{FF2B5EF4-FFF2-40B4-BE49-F238E27FC236}">
                <a16:creationId xmlns:a16="http://schemas.microsoft.com/office/drawing/2014/main" id="{E30A9794-1ECA-744D-9165-75A28E26F4F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147" y="684600"/>
            <a:ext cx="2772946" cy="1267697"/>
          </a:xfrm>
          <a:prstGeom prst="rect">
            <a:avLst/>
          </a:prstGeom>
        </p:spPr>
      </p:pic>
      <p:sp>
        <p:nvSpPr>
          <p:cNvPr id="15" name="矩形 14">
            <a:extLst>
              <a:ext uri="{FF2B5EF4-FFF2-40B4-BE49-F238E27FC236}">
                <a16:creationId xmlns:a16="http://schemas.microsoft.com/office/drawing/2014/main" id="{33B20C95-7A3E-D44F-AB70-C41F687EF499}"/>
              </a:ext>
            </a:extLst>
          </p:cNvPr>
          <p:cNvSpPr/>
          <p:nvPr/>
        </p:nvSpPr>
        <p:spPr>
          <a:xfrm>
            <a:off x="913253" y="6312211"/>
            <a:ext cx="162252" cy="162252"/>
          </a:xfrm>
          <a:prstGeom prst="rect">
            <a:avLst/>
          </a:prstGeom>
          <a:solidFill>
            <a:srgbClr val="345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0EF284A3-F9FF-1546-B8A4-2703323AFAB9}"/>
              </a:ext>
            </a:extLst>
          </p:cNvPr>
          <p:cNvSpPr txBox="1"/>
          <p:nvPr/>
        </p:nvSpPr>
        <p:spPr>
          <a:xfrm>
            <a:off x="1131708" y="6254838"/>
            <a:ext cx="156004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微软雅黑" charset="-122"/>
                <a:sym typeface="微软雅黑" panose="020B0503020204020204" pitchFamily="34" charset="-122"/>
              </a:rPr>
              <a:t>www.sangfor.com</a:t>
            </a:r>
            <a:endParaRPr lang="en-US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Century Gothic" panose="020B0502020202020204" pitchFamily="34" charset="0"/>
              <a:ea typeface="微软雅黑" charset="-122"/>
            </a:endParaRPr>
          </a:p>
        </p:txBody>
      </p:sp>
      <p:grpSp>
        <p:nvGrpSpPr>
          <p:cNvPr id="17" name="组合 16">
            <a:extLst>
              <a:ext uri="{FF2B5EF4-FFF2-40B4-BE49-F238E27FC236}">
                <a16:creationId xmlns:a16="http://schemas.microsoft.com/office/drawing/2014/main" id="{2F263C4B-8CE7-9444-82B8-1A2337514452}"/>
              </a:ext>
            </a:extLst>
          </p:cNvPr>
          <p:cNvGrpSpPr/>
          <p:nvPr/>
        </p:nvGrpSpPr>
        <p:grpSpPr>
          <a:xfrm>
            <a:off x="4943635" y="6254838"/>
            <a:ext cx="2304730" cy="276999"/>
            <a:chOff x="4872830" y="6460578"/>
            <a:chExt cx="2304730" cy="276999"/>
          </a:xfrm>
        </p:grpSpPr>
        <p:sp>
          <p:nvSpPr>
            <p:cNvPr id="18" name="矩形 17">
              <a:extLst>
                <a:ext uri="{FF2B5EF4-FFF2-40B4-BE49-F238E27FC236}">
                  <a16:creationId xmlns:a16="http://schemas.microsoft.com/office/drawing/2014/main" id="{81152913-FC68-E246-8116-F18F93622A47}"/>
                </a:ext>
              </a:extLst>
            </p:cNvPr>
            <p:cNvSpPr/>
            <p:nvPr/>
          </p:nvSpPr>
          <p:spPr>
            <a:xfrm>
              <a:off x="4872830" y="6517951"/>
              <a:ext cx="162252" cy="162252"/>
            </a:xfrm>
            <a:prstGeom prst="rect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9" name="文本框 18">
              <a:extLst>
                <a:ext uri="{FF2B5EF4-FFF2-40B4-BE49-F238E27FC236}">
                  <a16:creationId xmlns:a16="http://schemas.microsoft.com/office/drawing/2014/main" id="{DFE62722-4993-2345-911A-7E10ACCA7F7A}"/>
                </a:ext>
              </a:extLst>
            </p:cNvPr>
            <p:cNvSpPr txBox="1"/>
            <p:nvPr/>
          </p:nvSpPr>
          <p:spPr>
            <a:xfrm>
              <a:off x="5077305" y="6460578"/>
              <a:ext cx="210025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en-US" sz="12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  <a:ea typeface="微软雅黑" charset="-122"/>
                  <a:sym typeface="微软雅黑" panose="020B0503020204020204" pitchFamily="34" charset="-122"/>
                </a:rPr>
                <a:t>Sangfor</a:t>
              </a:r>
              <a:r>
                <a:rPr lang="en-US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  <a:ea typeface="微软雅黑" charset="-122"/>
                  <a:sym typeface="微软雅黑" panose="020B0503020204020204" pitchFamily="34" charset="-122"/>
                </a:rPr>
                <a:t> Technologies Inc.</a:t>
              </a:r>
            </a:p>
          </p:txBody>
        </p:sp>
      </p:grpSp>
      <p:sp>
        <p:nvSpPr>
          <p:cNvPr id="12" name="矩形 11">
            <a:extLst>
              <a:ext uri="{FF2B5EF4-FFF2-40B4-BE49-F238E27FC236}">
                <a16:creationId xmlns:a16="http://schemas.microsoft.com/office/drawing/2014/main" id="{64D313F7-74B8-8A4D-94E8-49904375847D}"/>
              </a:ext>
            </a:extLst>
          </p:cNvPr>
          <p:cNvSpPr/>
          <p:nvPr/>
        </p:nvSpPr>
        <p:spPr>
          <a:xfrm>
            <a:off x="1032961" y="2505670"/>
            <a:ext cx="4051109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5400" b="1" dirty="0">
                <a:solidFill>
                  <a:srgbClr val="345692"/>
                </a:solidFill>
                <a:latin typeface="Century Gothic" panose="020B0502020202020204" pitchFamily="34" charset="0"/>
                <a:ea typeface="微软雅黑" charset="-122"/>
              </a:rPr>
              <a:t>THANK YOU</a:t>
            </a:r>
            <a:endParaRPr lang="zh-CN" altLang="en-US" sz="5400" b="1" dirty="0">
              <a:solidFill>
                <a:srgbClr val="345692"/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10" name="直接连接符 30">
            <a:extLst>
              <a:ext uri="{FF2B5EF4-FFF2-40B4-BE49-F238E27FC236}">
                <a16:creationId xmlns:a16="http://schemas.microsoft.com/office/drawing/2014/main" id="{29650D63-E249-4A41-B944-7885111AA628}"/>
              </a:ext>
            </a:extLst>
          </p:cNvPr>
          <p:cNvCxnSpPr>
            <a:cxnSpLocks/>
          </p:cNvCxnSpPr>
          <p:nvPr/>
        </p:nvCxnSpPr>
        <p:spPr>
          <a:xfrm>
            <a:off x="1170101" y="3445744"/>
            <a:ext cx="4784372" cy="0"/>
          </a:xfrm>
          <a:prstGeom prst="line">
            <a:avLst/>
          </a:prstGeom>
          <a:ln w="12700">
            <a:solidFill>
              <a:srgbClr val="C9C9C9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46878248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PLACING_PICTURE_USER_VIEWPORT" val="{&quot;height&quot;:447.50078740157477,&quot;width&quot;:567.49921259842517}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Century Gothic"/>
        <a:ea typeface="Century Gothic"/>
        <a:cs typeface=""/>
      </a:majorFont>
      <a:minorFont>
        <a:latin typeface="Century Gothic"/>
        <a:ea typeface="Century Gothic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文档" ma:contentTypeID="0x01010049BDA20EC7826B4BA0C6DC70B5F72CAF" ma:contentTypeVersion="12" ma:contentTypeDescription="新建文档。" ma:contentTypeScope="" ma:versionID="8ece7790fd4028eb83e8cd31b6346a95">
  <xsd:schema xmlns:xsd="http://www.w3.org/2001/XMLSchema" xmlns:xs="http://www.w3.org/2001/XMLSchema" xmlns:p="http://schemas.microsoft.com/office/2006/metadata/properties" xmlns:ns2="1feb58f4-9bb1-454f-9bde-61dd78d0bd48" xmlns:ns3="40bf5473-31f4-403a-9eae-2673c3d7009b" targetNamespace="http://schemas.microsoft.com/office/2006/metadata/properties" ma:root="true" ma:fieldsID="36a4803f2d636fe480358400a3648630" ns2:_="" ns3:_="">
    <xsd:import namespace="1feb58f4-9bb1-454f-9bde-61dd78d0bd48"/>
    <xsd:import namespace="40bf5473-31f4-403a-9eae-2673c3d7009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feb58f4-9bb1-454f-9bde-61dd78d0bd4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0bf5473-31f4-403a-9eae-2673c3d7009b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共享对象: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共享对象详细信息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内容类型"/>
        <xsd:element ref="dc:title" minOccurs="0" maxOccurs="1" ma:index="4" ma:displayName="标题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EFB640D-F74C-4185-A967-1757E4C66D18}">
  <ds:schemaRefs>
    <ds:schemaRef ds:uri="1feb58f4-9bb1-454f-9bde-61dd78d0bd48"/>
    <ds:schemaRef ds:uri="40bf5473-31f4-403a-9eae-2673c3d7009b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33E8F3EE-26A8-4374-BC11-0B4275CEB3C0}">
  <ds:schemaRefs>
    <ds:schemaRef ds:uri="1feb58f4-9bb1-454f-9bde-61dd78d0bd48"/>
    <ds:schemaRef ds:uri="40bf5473-31f4-403a-9eae-2673c3d7009b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DEBD1002-5171-430B-8666-40BFA8B338F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558</TotalTime>
  <Words>3419</Words>
  <Application>Microsoft Macintosh PowerPoint</Application>
  <PresentationFormat>宽屏</PresentationFormat>
  <Paragraphs>800</Paragraphs>
  <Slides>34</Slides>
  <Notes>10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34</vt:i4>
      </vt:variant>
    </vt:vector>
  </HeadingPairs>
  <TitlesOfParts>
    <vt:vector size="41" baseType="lpstr">
      <vt:lpstr>微软雅黑</vt:lpstr>
      <vt:lpstr>Arial</vt:lpstr>
      <vt:lpstr>Calibri</vt:lpstr>
      <vt:lpstr>Century Gothic</vt:lpstr>
      <vt:lpstr>Poppins Light</vt:lpstr>
      <vt:lpstr>Wingdings</vt:lpstr>
      <vt:lpstr>Office 主题</vt:lpstr>
      <vt:lpstr>PowerPoint 演示文稿</vt:lpstr>
      <vt:lpstr>PowerPoint 演示文稿</vt:lpstr>
      <vt:lpstr>Cloud Adoption Rate is Rising </vt:lpstr>
      <vt:lpstr>Worldwide Cloud Market Forecast</vt:lpstr>
      <vt:lpstr>However, Public Cloud Not Suited for Every Scenario </vt:lpstr>
      <vt:lpstr>Managed Cloud Services Emerge</vt:lpstr>
      <vt:lpstr>Seeing through the Cloud – Investment </vt:lpstr>
      <vt:lpstr>Seeing through the Cloud - Operation</vt:lpstr>
      <vt:lpstr>PowerPoint 演示文稿</vt:lpstr>
      <vt:lpstr>Sangfor Managed Cloud Service</vt:lpstr>
      <vt:lpstr>Global distributed cloud infrastructure </vt:lpstr>
      <vt:lpstr>Sangfor Managed Cloud Program</vt:lpstr>
      <vt:lpstr>Alliance cloud service program</vt:lpstr>
      <vt:lpstr>Sangfor Offers a Better Option for Partners...</vt:lpstr>
      <vt:lpstr>Roles and Responsibilities</vt:lpstr>
      <vt:lpstr>Sample of Revenue and Profit Gain</vt:lpstr>
      <vt:lpstr>Be an Sangfor Managed Cloud Partner</vt:lpstr>
      <vt:lpstr>Partner Exit Option</vt:lpstr>
      <vt:lpstr>PowerPoint 演示文稿</vt:lpstr>
      <vt:lpstr>Who should consider Managed Cloud Service?</vt:lpstr>
      <vt:lpstr>Top Use Cases For Managed Cloud service </vt:lpstr>
      <vt:lpstr>Comprehensive and Cost-Effective Infrastructure</vt:lpstr>
      <vt:lpstr>Maximized Security, Inside out</vt:lpstr>
      <vt:lpstr>Ultimate &amp; Professional Service </vt:lpstr>
      <vt:lpstr>Smooth move to delivery Hybrid cloud service </vt:lpstr>
      <vt:lpstr>TCO Comparison</vt:lpstr>
      <vt:lpstr>Customer case sharing</vt:lpstr>
      <vt:lpstr>PowerPoint 演示文稿</vt:lpstr>
      <vt:lpstr>Sangfor Group</vt:lpstr>
      <vt:lpstr>Global Expansion</vt:lpstr>
      <vt:lpstr>Leading Technology</vt:lpstr>
      <vt:lpstr>PowerPoint 演示文稿</vt:lpstr>
      <vt:lpstr>Over 100,000 Customers Worldwide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2019</dc:creator>
  <cp:lastModifiedBy>Darren Du</cp:lastModifiedBy>
  <cp:revision>34</cp:revision>
  <dcterms:created xsi:type="dcterms:W3CDTF">2019-02-27T02:00:00Z</dcterms:created>
  <dcterms:modified xsi:type="dcterms:W3CDTF">2021-10-08T06:55:00Z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2052-11.1.0.9513</vt:lpwstr>
  </property>
  <property fmtid="{D5CDD505-2E9C-101B-9397-08002B2CF9AE}" pid="3" name="ContentTypeId">
    <vt:lpwstr>0x01010049BDA20EC7826B4BA0C6DC70B5F72CAF</vt:lpwstr>
  </property>
</Properties>
</file>