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3.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5.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6.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7.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p:sldMasterIdLst>
    <p:sldMasterId id="2147483963" r:id="rId4"/>
    <p:sldMasterId id="2147483675" r:id="rId5"/>
    <p:sldMasterId id="2147483986" r:id="rId6"/>
    <p:sldMasterId id="2147483677" r:id="rId7"/>
    <p:sldMasterId id="2147483816" r:id="rId8"/>
    <p:sldMasterId id="2147483970" r:id="rId9"/>
    <p:sldMasterId id="2147483648" r:id="rId10"/>
    <p:sldMasterId id="2147483684" r:id="rId11"/>
  </p:sldMasterIdLst>
  <p:notesMasterIdLst>
    <p:notesMasterId r:id="rId31"/>
  </p:notesMasterIdLst>
  <p:sldIdLst>
    <p:sldId id="277" r:id="rId12"/>
    <p:sldId id="443" r:id="rId13"/>
    <p:sldId id="480" r:id="rId14"/>
    <p:sldId id="547" r:id="rId15"/>
    <p:sldId id="559" r:id="rId16"/>
    <p:sldId id="562" r:id="rId17"/>
    <p:sldId id="560" r:id="rId18"/>
    <p:sldId id="563" r:id="rId19"/>
    <p:sldId id="564" r:id="rId20"/>
    <p:sldId id="558" r:id="rId21"/>
    <p:sldId id="555" r:id="rId22"/>
    <p:sldId id="548" r:id="rId23"/>
    <p:sldId id="552" r:id="rId24"/>
    <p:sldId id="566" r:id="rId25"/>
    <p:sldId id="553" r:id="rId26"/>
    <p:sldId id="554" r:id="rId27"/>
    <p:sldId id="567" r:id="rId28"/>
    <p:sldId id="565" r:id="rId29"/>
    <p:sldId id="405" r:id="rId30"/>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78">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8AC4"/>
    <a:srgbClr val="345591"/>
    <a:srgbClr val="98D2FF"/>
    <a:srgbClr val="8CC8E9"/>
    <a:srgbClr val="D2E9FA"/>
    <a:srgbClr val="5A9BD4"/>
    <a:srgbClr val="73D5F7"/>
    <a:srgbClr val="D1EBFA"/>
    <a:srgbClr val="345692"/>
    <a:srgbClr val="61C5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FD0F851-EC5A-4D38-B0AD-8093EC10F338}" styleName="浅色样式 1 - 强调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F2DE63D5-997A-4646-A377-4702673A728D}" styleName="浅色样式 2 - 强调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27F97BB-C833-4FB7-BDE5-3F7075034690}" styleName="主题样式 2 - 强调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D113A9D2-9D6B-4929-AA2D-F23B5EE8CBE7}" styleName="主题样式 2 - 强调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8D230F3-CF80-4859-8CE7-A43EE81993B5}" styleName="浅色样式 1 - 强调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52"/>
      </p:cViewPr>
      <p:guideLst>
        <p:guide orient="horz" pos="417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 Type="http://schemas.openxmlformats.org/officeDocument/2006/relationships/customXml" Target="../customXml/item3.xml"/><Relationship Id="rId21" Type="http://schemas.openxmlformats.org/officeDocument/2006/relationships/slide" Target="slides/slide10.xml"/><Relationship Id="rId34" Type="http://schemas.openxmlformats.org/officeDocument/2006/relationships/theme" Target="theme/theme1.xml"/><Relationship Id="rId7" Type="http://schemas.openxmlformats.org/officeDocument/2006/relationships/slideMaster" Target="slideMasters/slideMaster4.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Master" Target="slideMasters/slideMaster8.xml"/><Relationship Id="rId24" Type="http://schemas.openxmlformats.org/officeDocument/2006/relationships/slide" Target="slides/slide13.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microsoft.com/office/2016/11/relationships/changesInfo" Target="changesInfos/changesInfo1.xml"/><Relationship Id="rId10" Type="http://schemas.openxmlformats.org/officeDocument/2006/relationships/slideMaster" Target="slideMasters/slideMaster7.xml"/><Relationship Id="rId19" Type="http://schemas.openxmlformats.org/officeDocument/2006/relationships/slide" Target="slides/slide8.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slide" Target="slides/slide19.xml"/><Relationship Id="rId35" Type="http://schemas.openxmlformats.org/officeDocument/2006/relationships/tableStyles" Target="tableStyles.xml"/><Relationship Id="rId8" Type="http://schemas.openxmlformats.org/officeDocument/2006/relationships/slideMaster" Target="slideMasters/slideMaster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e Ying Keng" userId="S::yk.lee@sangfor.com::92591a9d-2e39-44b7-a02c-441c12f4c4d3" providerId="AD" clId="Web-{6E5357B7-4CCC-BE32-7DAB-5A1710E66A9E}"/>
    <pc:docChg chg="delSld modSld sldOrd">
      <pc:chgData name="Lee Ying Keng" userId="S::yk.lee@sangfor.com::92591a9d-2e39-44b7-a02c-441c12f4c4d3" providerId="AD" clId="Web-{6E5357B7-4CCC-BE32-7DAB-5A1710E66A9E}" dt="2021-09-24T07:48:03.584" v="28" actId="20577"/>
      <pc:docMkLst>
        <pc:docMk/>
      </pc:docMkLst>
      <pc:sldChg chg="modSp">
        <pc:chgData name="Lee Ying Keng" userId="S::yk.lee@sangfor.com::92591a9d-2e39-44b7-a02c-441c12f4c4d3" providerId="AD" clId="Web-{6E5357B7-4CCC-BE32-7DAB-5A1710E66A9E}" dt="2021-09-24T07:45:33.435" v="1" actId="20577"/>
        <pc:sldMkLst>
          <pc:docMk/>
          <pc:sldMk cId="499500233" sldId="277"/>
        </pc:sldMkLst>
        <pc:spChg chg="mod">
          <ac:chgData name="Lee Ying Keng" userId="S::yk.lee@sangfor.com::92591a9d-2e39-44b7-a02c-441c12f4c4d3" providerId="AD" clId="Web-{6E5357B7-4CCC-BE32-7DAB-5A1710E66A9E}" dt="2021-09-24T07:45:33.435" v="1" actId="20577"/>
          <ac:spMkLst>
            <pc:docMk/>
            <pc:sldMk cId="499500233" sldId="277"/>
            <ac:spMk id="27" creationId="{00000000-0000-0000-0000-000000000000}"/>
          </ac:spMkLst>
        </pc:spChg>
      </pc:sldChg>
      <pc:sldChg chg="modSp">
        <pc:chgData name="Lee Ying Keng" userId="S::yk.lee@sangfor.com::92591a9d-2e39-44b7-a02c-441c12f4c4d3" providerId="AD" clId="Web-{6E5357B7-4CCC-BE32-7DAB-5A1710E66A9E}" dt="2021-09-24T07:45:46.139" v="5" actId="20577"/>
        <pc:sldMkLst>
          <pc:docMk/>
          <pc:sldMk cId="3386125395" sldId="443"/>
        </pc:sldMkLst>
        <pc:spChg chg="mod">
          <ac:chgData name="Lee Ying Keng" userId="S::yk.lee@sangfor.com::92591a9d-2e39-44b7-a02c-441c12f4c4d3" providerId="AD" clId="Web-{6E5357B7-4CCC-BE32-7DAB-5A1710E66A9E}" dt="2021-09-24T07:45:46.139" v="5" actId="20577"/>
          <ac:spMkLst>
            <pc:docMk/>
            <pc:sldMk cId="3386125395" sldId="443"/>
            <ac:spMk id="59" creationId="{8DDB3BE6-D2D1-44F9-B233-0031C9B2E920}"/>
          </ac:spMkLst>
        </pc:spChg>
      </pc:sldChg>
      <pc:sldChg chg="del">
        <pc:chgData name="Lee Ying Keng" userId="S::yk.lee@sangfor.com::92591a9d-2e39-44b7-a02c-441c12f4c4d3" providerId="AD" clId="Web-{6E5357B7-4CCC-BE32-7DAB-5A1710E66A9E}" dt="2021-09-24T07:47:33.129" v="25"/>
        <pc:sldMkLst>
          <pc:docMk/>
          <pc:sldMk cId="2106209059" sldId="538"/>
        </pc:sldMkLst>
      </pc:sldChg>
      <pc:sldChg chg="modSp">
        <pc:chgData name="Lee Ying Keng" userId="S::yk.lee@sangfor.com::92591a9d-2e39-44b7-a02c-441c12f4c4d3" providerId="AD" clId="Web-{6E5357B7-4CCC-BE32-7DAB-5A1710E66A9E}" dt="2021-09-24T07:48:03.584" v="28" actId="20577"/>
        <pc:sldMkLst>
          <pc:docMk/>
          <pc:sldMk cId="3370536414" sldId="552"/>
        </pc:sldMkLst>
        <pc:spChg chg="mod">
          <ac:chgData name="Lee Ying Keng" userId="S::yk.lee@sangfor.com::92591a9d-2e39-44b7-a02c-441c12f4c4d3" providerId="AD" clId="Web-{6E5357B7-4CCC-BE32-7DAB-5A1710E66A9E}" dt="2021-09-24T07:48:03.584" v="28" actId="20577"/>
          <ac:spMkLst>
            <pc:docMk/>
            <pc:sldMk cId="3370536414" sldId="552"/>
            <ac:spMk id="49" creationId="{73BD4C18-D438-477E-99F3-414A32A0676E}"/>
          </ac:spMkLst>
        </pc:spChg>
      </pc:sldChg>
      <pc:sldChg chg="ord">
        <pc:chgData name="Lee Ying Keng" userId="S::yk.lee@sangfor.com::92591a9d-2e39-44b7-a02c-441c12f4c4d3" providerId="AD" clId="Web-{6E5357B7-4CCC-BE32-7DAB-5A1710E66A9E}" dt="2021-09-24T07:47:44.005" v="27"/>
        <pc:sldMkLst>
          <pc:docMk/>
          <pc:sldMk cId="3105504820" sldId="555"/>
        </pc:sldMkLst>
      </pc:sldChg>
      <pc:sldChg chg="del">
        <pc:chgData name="Lee Ying Keng" userId="S::yk.lee@sangfor.com::92591a9d-2e39-44b7-a02c-441c12f4c4d3" providerId="AD" clId="Web-{6E5357B7-4CCC-BE32-7DAB-5A1710E66A9E}" dt="2021-09-24T07:47:39.504" v="26"/>
        <pc:sldMkLst>
          <pc:docMk/>
          <pc:sldMk cId="1516506146" sldId="556"/>
        </pc:sldMkLst>
      </pc:sldChg>
      <pc:sldChg chg="addSp modSp">
        <pc:chgData name="Lee Ying Keng" userId="S::yk.lee@sangfor.com::92591a9d-2e39-44b7-a02c-441c12f4c4d3" providerId="AD" clId="Web-{6E5357B7-4CCC-BE32-7DAB-5A1710E66A9E}" dt="2021-09-24T07:47:17.425" v="24"/>
        <pc:sldMkLst>
          <pc:docMk/>
          <pc:sldMk cId="3700853793" sldId="558"/>
        </pc:sldMkLst>
        <pc:spChg chg="mod">
          <ac:chgData name="Lee Ying Keng" userId="S::yk.lee@sangfor.com::92591a9d-2e39-44b7-a02c-441c12f4c4d3" providerId="AD" clId="Web-{6E5357B7-4CCC-BE32-7DAB-5A1710E66A9E}" dt="2021-09-24T07:45:59.124" v="11" actId="20577"/>
          <ac:spMkLst>
            <pc:docMk/>
            <pc:sldMk cId="3700853793" sldId="558"/>
            <ac:spMk id="2" creationId="{DA8DA840-A817-B94C-B4CD-B285532494AE}"/>
          </ac:spMkLst>
        </pc:spChg>
        <pc:spChg chg="add mod">
          <ac:chgData name="Lee Ying Keng" userId="S::yk.lee@sangfor.com::92591a9d-2e39-44b7-a02c-441c12f4c4d3" providerId="AD" clId="Web-{6E5357B7-4CCC-BE32-7DAB-5A1710E66A9E}" dt="2021-09-24T07:47:17.425" v="24"/>
          <ac:spMkLst>
            <pc:docMk/>
            <pc:sldMk cId="3700853793" sldId="558"/>
            <ac:spMk id="7" creationId="{13E441C1-EF54-44C6-8FC7-7C53DBDA8767}"/>
          </ac:spMkLst>
        </pc:spChg>
      </pc:sldChg>
    </pc:docChg>
  </pc:docChgLst>
  <pc:docChgLst>
    <pc:chgData name="Lee Ying Keng" userId="S::yk.lee@sangfor.com::92591a9d-2e39-44b7-a02c-441c12f4c4d3" providerId="AD" clId="Web-{BE5A90C3-3E8F-0B97-FBA5-B52947621FF3}"/>
    <pc:docChg chg="modSld">
      <pc:chgData name="Lee Ying Keng" userId="S::yk.lee@sangfor.com::92591a9d-2e39-44b7-a02c-441c12f4c4d3" providerId="AD" clId="Web-{BE5A90C3-3E8F-0B97-FBA5-B52947621FF3}" dt="2021-10-04T07:00:10.820" v="11"/>
      <pc:docMkLst>
        <pc:docMk/>
      </pc:docMkLst>
      <pc:sldChg chg="modSp">
        <pc:chgData name="Lee Ying Keng" userId="S::yk.lee@sangfor.com::92591a9d-2e39-44b7-a02c-441c12f4c4d3" providerId="AD" clId="Web-{BE5A90C3-3E8F-0B97-FBA5-B52947621FF3}" dt="2021-10-04T07:00:10.820" v="11"/>
        <pc:sldMkLst>
          <pc:docMk/>
          <pc:sldMk cId="637632586" sldId="563"/>
        </pc:sldMkLst>
        <pc:graphicFrameChg chg="mod modGraphic">
          <ac:chgData name="Lee Ying Keng" userId="S::yk.lee@sangfor.com::92591a9d-2e39-44b7-a02c-441c12f4c4d3" providerId="AD" clId="Web-{BE5A90C3-3E8F-0B97-FBA5-B52947621FF3}" dt="2021-10-04T07:00:10.820" v="11"/>
          <ac:graphicFrameMkLst>
            <pc:docMk/>
            <pc:sldMk cId="637632586" sldId="563"/>
            <ac:graphicFrameMk id="13" creationId="{F337B4FD-D939-493F-A492-ECC53224CD02}"/>
          </ac:graphicFrameMkLst>
        </pc:graphicFrameChg>
      </pc:sldChg>
    </pc:docChg>
  </pc:docChgLst>
  <pc:docChgLst>
    <pc:chgData name="Lee Ying Keng" userId="S::yk.lee@sangfor.com::92591a9d-2e39-44b7-a02c-441c12f4c4d3" providerId="AD" clId="Web-{B9D1F258-435B-E127-0467-E96842AB54B9}"/>
    <pc:docChg chg="addSld delSld modSld">
      <pc:chgData name="Lee Ying Keng" userId="S::yk.lee@sangfor.com::92591a9d-2e39-44b7-a02c-441c12f4c4d3" providerId="AD" clId="Web-{B9D1F258-435B-E127-0467-E96842AB54B9}" dt="2021-08-26T08:23:09.141" v="1436" actId="20577"/>
      <pc:docMkLst>
        <pc:docMk/>
      </pc:docMkLst>
      <pc:sldChg chg="modSp">
        <pc:chgData name="Lee Ying Keng" userId="S::yk.lee@sangfor.com::92591a9d-2e39-44b7-a02c-441c12f4c4d3" providerId="AD" clId="Web-{B9D1F258-435B-E127-0467-E96842AB54B9}" dt="2021-08-26T04:09:47.643" v="359" actId="20577"/>
        <pc:sldMkLst>
          <pc:docMk/>
          <pc:sldMk cId="499500233" sldId="277"/>
        </pc:sldMkLst>
        <pc:spChg chg="mod">
          <ac:chgData name="Lee Ying Keng" userId="S::yk.lee@sangfor.com::92591a9d-2e39-44b7-a02c-441c12f4c4d3" providerId="AD" clId="Web-{B9D1F258-435B-E127-0467-E96842AB54B9}" dt="2021-08-26T04:09:47.643" v="359" actId="20577"/>
          <ac:spMkLst>
            <pc:docMk/>
            <pc:sldMk cId="499500233" sldId="277"/>
            <ac:spMk id="2" creationId="{00000000-0000-0000-0000-000000000000}"/>
          </ac:spMkLst>
        </pc:spChg>
      </pc:sldChg>
      <pc:sldChg chg="modSp">
        <pc:chgData name="Lee Ying Keng" userId="S::yk.lee@sangfor.com::92591a9d-2e39-44b7-a02c-441c12f4c4d3" providerId="AD" clId="Web-{B9D1F258-435B-E127-0467-E96842AB54B9}" dt="2021-08-26T04:09:28.783" v="345" actId="20577"/>
        <pc:sldMkLst>
          <pc:docMk/>
          <pc:sldMk cId="1499486202" sldId="405"/>
        </pc:sldMkLst>
        <pc:spChg chg="mod">
          <ac:chgData name="Lee Ying Keng" userId="S::yk.lee@sangfor.com::92591a9d-2e39-44b7-a02c-441c12f4c4d3" providerId="AD" clId="Web-{B9D1F258-435B-E127-0467-E96842AB54B9}" dt="2021-08-26T04:09:28.783" v="345" actId="20577"/>
          <ac:spMkLst>
            <pc:docMk/>
            <pc:sldMk cId="1499486202" sldId="405"/>
            <ac:spMk id="18" creationId="{6D280E70-AD6C-754E-81ED-DFB2ADAC5849}"/>
          </ac:spMkLst>
        </pc:spChg>
      </pc:sldChg>
      <pc:sldChg chg="addSp modSp">
        <pc:chgData name="Lee Ying Keng" userId="S::yk.lee@sangfor.com::92591a9d-2e39-44b7-a02c-441c12f4c4d3" providerId="AD" clId="Web-{B9D1F258-435B-E127-0467-E96842AB54B9}" dt="2021-08-26T03:55:08.418" v="66" actId="14100"/>
        <pc:sldMkLst>
          <pc:docMk/>
          <pc:sldMk cId="3041095611" sldId="548"/>
        </pc:sldMkLst>
        <pc:spChg chg="mod">
          <ac:chgData name="Lee Ying Keng" userId="S::yk.lee@sangfor.com::92591a9d-2e39-44b7-a02c-441c12f4c4d3" providerId="AD" clId="Web-{B9D1F258-435B-E127-0467-E96842AB54B9}" dt="2021-08-26T03:50:57.959" v="40" actId="20577"/>
          <ac:spMkLst>
            <pc:docMk/>
            <pc:sldMk cId="3041095611" sldId="548"/>
            <ac:spMk id="30" creationId="{8CC81B80-6B8E-B84F-9109-F808BFB5A1A0}"/>
          </ac:spMkLst>
        </pc:spChg>
        <pc:spChg chg="mod">
          <ac:chgData name="Lee Ying Keng" userId="S::yk.lee@sangfor.com::92591a9d-2e39-44b7-a02c-441c12f4c4d3" providerId="AD" clId="Web-{B9D1F258-435B-E127-0467-E96842AB54B9}" dt="2021-08-26T03:50:11.583" v="30" actId="20577"/>
          <ac:spMkLst>
            <pc:docMk/>
            <pc:sldMk cId="3041095611" sldId="548"/>
            <ac:spMk id="33" creationId="{06039753-1147-604F-9908-90CEC0F9FFB3}"/>
          </ac:spMkLst>
        </pc:spChg>
        <pc:spChg chg="mod">
          <ac:chgData name="Lee Ying Keng" userId="S::yk.lee@sangfor.com::92591a9d-2e39-44b7-a02c-441c12f4c4d3" providerId="AD" clId="Web-{B9D1F258-435B-E127-0467-E96842AB54B9}" dt="2021-08-26T03:49:11.238" v="22" actId="20577"/>
          <ac:spMkLst>
            <pc:docMk/>
            <pc:sldMk cId="3041095611" sldId="548"/>
            <ac:spMk id="36" creationId="{0EC85C5C-56F7-3947-96A6-AD001056BB92}"/>
          </ac:spMkLst>
        </pc:spChg>
        <pc:spChg chg="mod">
          <ac:chgData name="Lee Ying Keng" userId="S::yk.lee@sangfor.com::92591a9d-2e39-44b7-a02c-441c12f4c4d3" providerId="AD" clId="Web-{B9D1F258-435B-E127-0467-E96842AB54B9}" dt="2021-08-26T03:55:08.418" v="66" actId="14100"/>
          <ac:spMkLst>
            <pc:docMk/>
            <pc:sldMk cId="3041095611" sldId="548"/>
            <ac:spMk id="49" creationId="{73BD4C18-D438-477E-99F3-414A32A0676E}"/>
          </ac:spMkLst>
        </pc:spChg>
        <pc:grpChg chg="add mod">
          <ac:chgData name="Lee Ying Keng" userId="S::yk.lee@sangfor.com::92591a9d-2e39-44b7-a02c-441c12f4c4d3" providerId="AD" clId="Web-{B9D1F258-435B-E127-0467-E96842AB54B9}" dt="2021-08-26T03:54:59.152" v="65" actId="1076"/>
          <ac:grpSpMkLst>
            <pc:docMk/>
            <pc:sldMk cId="3041095611" sldId="548"/>
            <ac:grpSpMk id="59" creationId="{80A34CD8-08D5-4E61-B29B-4EEBBB5FAC6A}"/>
          </ac:grpSpMkLst>
        </pc:grpChg>
      </pc:sldChg>
      <pc:sldChg chg="modSp">
        <pc:chgData name="Lee Ying Keng" userId="S::yk.lee@sangfor.com::92591a9d-2e39-44b7-a02c-441c12f4c4d3" providerId="AD" clId="Web-{B9D1F258-435B-E127-0467-E96842AB54B9}" dt="2021-08-26T08:23:09.141" v="1436" actId="20577"/>
        <pc:sldMkLst>
          <pc:docMk/>
          <pc:sldMk cId="389481040" sldId="551"/>
        </pc:sldMkLst>
        <pc:spChg chg="mod">
          <ac:chgData name="Lee Ying Keng" userId="S::yk.lee@sangfor.com::92591a9d-2e39-44b7-a02c-441c12f4c4d3" providerId="AD" clId="Web-{B9D1F258-435B-E127-0467-E96842AB54B9}" dt="2021-08-26T08:23:09.141" v="1436" actId="20577"/>
          <ac:spMkLst>
            <pc:docMk/>
            <pc:sldMk cId="389481040" sldId="551"/>
            <ac:spMk id="59" creationId="{8DDB3BE6-D2D1-44F9-B233-0031C9B2E920}"/>
          </ac:spMkLst>
        </pc:spChg>
      </pc:sldChg>
      <pc:sldChg chg="addSp delSp modSp">
        <pc:chgData name="Lee Ying Keng" userId="S::yk.lee@sangfor.com::92591a9d-2e39-44b7-a02c-441c12f4c4d3" providerId="AD" clId="Web-{B9D1F258-435B-E127-0467-E96842AB54B9}" dt="2021-08-26T07:39:32.584" v="1060"/>
        <pc:sldMkLst>
          <pc:docMk/>
          <pc:sldMk cId="3660491226" sldId="552"/>
        </pc:sldMkLst>
        <pc:spChg chg="mod">
          <ac:chgData name="Lee Ying Keng" userId="S::yk.lee@sangfor.com::92591a9d-2e39-44b7-a02c-441c12f4c4d3" providerId="AD" clId="Web-{B9D1F258-435B-E127-0467-E96842AB54B9}" dt="2021-08-26T07:34:52.829" v="994" actId="20577"/>
          <ac:spMkLst>
            <pc:docMk/>
            <pc:sldMk cId="3660491226" sldId="552"/>
            <ac:spMk id="2" creationId="{96D99142-FD8F-486B-ADBB-70E5814A4CC6}"/>
          </ac:spMkLst>
        </pc:spChg>
        <pc:spChg chg="add del mod">
          <ac:chgData name="Lee Ying Keng" userId="S::yk.lee@sangfor.com::92591a9d-2e39-44b7-a02c-441c12f4c4d3" providerId="AD" clId="Web-{B9D1F258-435B-E127-0467-E96842AB54B9}" dt="2021-08-26T07:17:41.235" v="649"/>
          <ac:spMkLst>
            <pc:docMk/>
            <pc:sldMk cId="3660491226" sldId="552"/>
            <ac:spMk id="6" creationId="{CAC47654-B7E0-4916-A2FB-8A1C7F4C78EC}"/>
          </ac:spMkLst>
        </pc:spChg>
        <pc:graphicFrameChg chg="add del mod modGraphic">
          <ac:chgData name="Lee Ying Keng" userId="S::yk.lee@sangfor.com::92591a9d-2e39-44b7-a02c-441c12f4c4d3" providerId="AD" clId="Web-{B9D1F258-435B-E127-0467-E96842AB54B9}" dt="2021-08-26T07:21:06.582" v="695"/>
          <ac:graphicFrameMkLst>
            <pc:docMk/>
            <pc:sldMk cId="3660491226" sldId="552"/>
            <ac:graphicFrameMk id="8" creationId="{048211A4-6D04-491A-8260-18AE5812BABC}"/>
          </ac:graphicFrameMkLst>
        </pc:graphicFrameChg>
        <pc:graphicFrameChg chg="add del mod">
          <ac:chgData name="Lee Ying Keng" userId="S::yk.lee@sangfor.com::92591a9d-2e39-44b7-a02c-441c12f4c4d3" providerId="AD" clId="Web-{B9D1F258-435B-E127-0467-E96842AB54B9}" dt="2021-08-26T07:24:00.257" v="710"/>
          <ac:graphicFrameMkLst>
            <pc:docMk/>
            <pc:sldMk cId="3660491226" sldId="552"/>
            <ac:graphicFrameMk id="9" creationId="{C99D9DA6-3110-4DBC-8B44-5CA718AD9004}"/>
          </ac:graphicFrameMkLst>
        </pc:graphicFrameChg>
        <pc:graphicFrameChg chg="add del mod">
          <ac:chgData name="Lee Ying Keng" userId="S::yk.lee@sangfor.com::92591a9d-2e39-44b7-a02c-441c12f4c4d3" providerId="AD" clId="Web-{B9D1F258-435B-E127-0467-E96842AB54B9}" dt="2021-08-26T07:23:28.178" v="705"/>
          <ac:graphicFrameMkLst>
            <pc:docMk/>
            <pc:sldMk cId="3660491226" sldId="552"/>
            <ac:graphicFrameMk id="11" creationId="{28DA3571-2567-4D44-9970-9D554A58FB92}"/>
          </ac:graphicFrameMkLst>
        </pc:graphicFrameChg>
        <pc:graphicFrameChg chg="add mod modGraphic">
          <ac:chgData name="Lee Ying Keng" userId="S::yk.lee@sangfor.com::92591a9d-2e39-44b7-a02c-441c12f4c4d3" providerId="AD" clId="Web-{B9D1F258-435B-E127-0467-E96842AB54B9}" dt="2021-08-26T07:39:32.584" v="1060"/>
          <ac:graphicFrameMkLst>
            <pc:docMk/>
            <pc:sldMk cId="3660491226" sldId="552"/>
            <ac:graphicFrameMk id="13" creationId="{F337B4FD-D939-493F-A492-ECC53224CD02}"/>
          </ac:graphicFrameMkLst>
        </pc:graphicFrameChg>
      </pc:sldChg>
      <pc:sldChg chg="addSp modSp">
        <pc:chgData name="Lee Ying Keng" userId="S::yk.lee@sangfor.com::92591a9d-2e39-44b7-a02c-441c12f4c4d3" providerId="AD" clId="Web-{B9D1F258-435B-E127-0467-E96842AB54B9}" dt="2021-08-26T08:20:51.279" v="1417" actId="1076"/>
        <pc:sldMkLst>
          <pc:docMk/>
          <pc:sldMk cId="2032673252" sldId="553"/>
        </pc:sldMkLst>
        <pc:spChg chg="mod">
          <ac:chgData name="Lee Ying Keng" userId="S::yk.lee@sangfor.com::92591a9d-2e39-44b7-a02c-441c12f4c4d3" providerId="AD" clId="Web-{B9D1F258-435B-E127-0467-E96842AB54B9}" dt="2021-08-26T08:19:44.606" v="1385" actId="20577"/>
          <ac:spMkLst>
            <pc:docMk/>
            <pc:sldMk cId="2032673252" sldId="553"/>
            <ac:spMk id="2" creationId="{04C6D419-EA25-4972-A525-95E0EA4FFD94}"/>
          </ac:spMkLst>
        </pc:spChg>
        <pc:spChg chg="add mod">
          <ac:chgData name="Lee Ying Keng" userId="S::yk.lee@sangfor.com::92591a9d-2e39-44b7-a02c-441c12f4c4d3" providerId="AD" clId="Web-{B9D1F258-435B-E127-0467-E96842AB54B9}" dt="2021-08-26T08:20:07.591" v="1398" actId="20577"/>
          <ac:spMkLst>
            <pc:docMk/>
            <pc:sldMk cId="2032673252" sldId="553"/>
            <ac:spMk id="6" creationId="{76A029CA-1244-4594-9CC5-522BBD09AFDB}"/>
          </ac:spMkLst>
        </pc:spChg>
        <pc:spChg chg="add mod">
          <ac:chgData name="Lee Ying Keng" userId="S::yk.lee@sangfor.com::92591a9d-2e39-44b7-a02c-441c12f4c4d3" providerId="AD" clId="Web-{B9D1F258-435B-E127-0467-E96842AB54B9}" dt="2021-08-26T08:20:47.232" v="1416" actId="14100"/>
          <ac:spMkLst>
            <pc:docMk/>
            <pc:sldMk cId="2032673252" sldId="553"/>
            <ac:spMk id="8" creationId="{31BE2CC2-5DB8-4653-9F3F-1EF7215C366F}"/>
          </ac:spMkLst>
        </pc:spChg>
        <pc:graphicFrameChg chg="mod modGraphic">
          <ac:chgData name="Lee Ying Keng" userId="S::yk.lee@sangfor.com::92591a9d-2e39-44b7-a02c-441c12f4c4d3" providerId="AD" clId="Web-{B9D1F258-435B-E127-0467-E96842AB54B9}" dt="2021-08-26T08:20:51.279" v="1417" actId="1076"/>
          <ac:graphicFrameMkLst>
            <pc:docMk/>
            <pc:sldMk cId="2032673252" sldId="553"/>
            <ac:graphicFrameMk id="7" creationId="{1C67F231-D9C9-4E97-B933-D7C966D08796}"/>
          </ac:graphicFrameMkLst>
        </pc:graphicFrameChg>
      </pc:sldChg>
      <pc:sldChg chg="del">
        <pc:chgData name="Lee Ying Keng" userId="S::yk.lee@sangfor.com::92591a9d-2e39-44b7-a02c-441c12f4c4d3" providerId="AD" clId="Web-{B9D1F258-435B-E127-0467-E96842AB54B9}" dt="2021-08-26T04:18:22.499" v="427"/>
        <pc:sldMkLst>
          <pc:docMk/>
          <pc:sldMk cId="31592031" sldId="554"/>
        </pc:sldMkLst>
      </pc:sldChg>
      <pc:sldChg chg="modSp add del replId">
        <pc:chgData name="Lee Ying Keng" userId="S::yk.lee@sangfor.com::92591a9d-2e39-44b7-a02c-441c12f4c4d3" providerId="AD" clId="Web-{B9D1F258-435B-E127-0467-E96842AB54B9}" dt="2021-08-26T04:15:05.900" v="397"/>
        <pc:sldMkLst>
          <pc:docMk/>
          <pc:sldMk cId="2927586556" sldId="555"/>
        </pc:sldMkLst>
        <pc:spChg chg="mod">
          <ac:chgData name="Lee Ying Keng" userId="S::yk.lee@sangfor.com::92591a9d-2e39-44b7-a02c-441c12f4c4d3" providerId="AD" clId="Web-{B9D1F258-435B-E127-0467-E96842AB54B9}" dt="2021-08-26T04:07:40.827" v="316" actId="20577"/>
          <ac:spMkLst>
            <pc:docMk/>
            <pc:sldMk cId="2927586556" sldId="555"/>
            <ac:spMk id="2" creationId="{04C6D419-EA25-4972-A525-95E0EA4FFD94}"/>
          </ac:spMkLst>
        </pc:spChg>
        <pc:graphicFrameChg chg="mod modGraphic">
          <ac:chgData name="Lee Ying Keng" userId="S::yk.lee@sangfor.com::92591a9d-2e39-44b7-a02c-441c12f4c4d3" providerId="AD" clId="Web-{B9D1F258-435B-E127-0467-E96842AB54B9}" dt="2021-08-26T04:07:20.467" v="307"/>
          <ac:graphicFrameMkLst>
            <pc:docMk/>
            <pc:sldMk cId="2927586556" sldId="555"/>
            <ac:graphicFrameMk id="7" creationId="{1C67F231-D9C9-4E97-B933-D7C966D08796}"/>
          </ac:graphicFrameMkLst>
        </pc:graphicFrameChg>
      </pc:sldChg>
      <pc:sldChg chg="modSp add del replId">
        <pc:chgData name="Lee Ying Keng" userId="S::yk.lee@sangfor.com::92591a9d-2e39-44b7-a02c-441c12f4c4d3" providerId="AD" clId="Web-{B9D1F258-435B-E127-0467-E96842AB54B9}" dt="2021-08-26T08:20:58.029" v="1418"/>
        <pc:sldMkLst>
          <pc:docMk/>
          <pc:sldMk cId="3987005992" sldId="555"/>
        </pc:sldMkLst>
        <pc:spChg chg="mod">
          <ac:chgData name="Lee Ying Keng" userId="S::yk.lee@sangfor.com::92591a9d-2e39-44b7-a02c-441c12f4c4d3" providerId="AD" clId="Web-{B9D1F258-435B-E127-0467-E96842AB54B9}" dt="2021-08-26T04:18:06.889" v="422" actId="20577"/>
          <ac:spMkLst>
            <pc:docMk/>
            <pc:sldMk cId="3987005992" sldId="555"/>
            <ac:spMk id="2" creationId="{04C6D419-EA25-4972-A525-95E0EA4FFD94}"/>
          </ac:spMkLst>
        </pc:spChg>
        <pc:spChg chg="mod">
          <ac:chgData name="Lee Ying Keng" userId="S::yk.lee@sangfor.com::92591a9d-2e39-44b7-a02c-441c12f4c4d3" providerId="AD" clId="Web-{B9D1F258-435B-E127-0467-E96842AB54B9}" dt="2021-08-26T04:20:08.735" v="461" actId="20577"/>
          <ac:spMkLst>
            <pc:docMk/>
            <pc:sldMk cId="3987005992" sldId="555"/>
            <ac:spMk id="6" creationId="{76A029CA-1244-4594-9CC5-522BBD09AFDB}"/>
          </ac:spMkLst>
        </pc:spChg>
        <pc:graphicFrameChg chg="mod modGraphic">
          <ac:chgData name="Lee Ying Keng" userId="S::yk.lee@sangfor.com::92591a9d-2e39-44b7-a02c-441c12f4c4d3" providerId="AD" clId="Web-{B9D1F258-435B-E127-0467-E96842AB54B9}" dt="2021-08-26T04:15:22.088" v="400"/>
          <ac:graphicFrameMkLst>
            <pc:docMk/>
            <pc:sldMk cId="3987005992" sldId="555"/>
            <ac:graphicFrameMk id="7" creationId="{1C67F231-D9C9-4E97-B933-D7C966D08796}"/>
          </ac:graphicFrameMkLst>
        </pc:graphicFrameChg>
      </pc:sldChg>
      <pc:sldChg chg="modSp add del replId">
        <pc:chgData name="Lee Ying Keng" userId="S::yk.lee@sangfor.com::92591a9d-2e39-44b7-a02c-441c12f4c4d3" providerId="AD" clId="Web-{B9D1F258-435B-E127-0467-E96842AB54B9}" dt="2021-08-26T08:21:02.967" v="1419"/>
        <pc:sldMkLst>
          <pc:docMk/>
          <pc:sldMk cId="2654872561" sldId="556"/>
        </pc:sldMkLst>
        <pc:spChg chg="mod">
          <ac:chgData name="Lee Ying Keng" userId="S::yk.lee@sangfor.com::92591a9d-2e39-44b7-a02c-441c12f4c4d3" providerId="AD" clId="Web-{B9D1F258-435B-E127-0467-E96842AB54B9}" dt="2021-08-26T04:18:14.936" v="426" actId="20577"/>
          <ac:spMkLst>
            <pc:docMk/>
            <pc:sldMk cId="2654872561" sldId="556"/>
            <ac:spMk id="2" creationId="{04C6D419-EA25-4972-A525-95E0EA4FFD94}"/>
          </ac:spMkLst>
        </pc:spChg>
      </pc:sldChg>
      <pc:sldChg chg="modSp add replId">
        <pc:chgData name="Lee Ying Keng" userId="S::yk.lee@sangfor.com::92591a9d-2e39-44b7-a02c-441c12f4c4d3" providerId="AD" clId="Web-{B9D1F258-435B-E127-0467-E96842AB54B9}" dt="2021-08-26T07:57:46.960" v="1384"/>
        <pc:sldMkLst>
          <pc:docMk/>
          <pc:sldMk cId="2757293230" sldId="557"/>
        </pc:sldMkLst>
        <pc:spChg chg="mod">
          <ac:chgData name="Lee Ying Keng" userId="S::yk.lee@sangfor.com::92591a9d-2e39-44b7-a02c-441c12f4c4d3" providerId="AD" clId="Web-{B9D1F258-435B-E127-0467-E96842AB54B9}" dt="2021-08-26T07:35:21.017" v="995" actId="20577"/>
          <ac:spMkLst>
            <pc:docMk/>
            <pc:sldMk cId="2757293230" sldId="557"/>
            <ac:spMk id="2" creationId="{96D99142-FD8F-486B-ADBB-70E5814A4CC6}"/>
          </ac:spMkLst>
        </pc:spChg>
        <pc:graphicFrameChg chg="mod modGraphic">
          <ac:chgData name="Lee Ying Keng" userId="S::yk.lee@sangfor.com::92591a9d-2e39-44b7-a02c-441c12f4c4d3" providerId="AD" clId="Web-{B9D1F258-435B-E127-0467-E96842AB54B9}" dt="2021-08-26T07:57:46.960" v="1384"/>
          <ac:graphicFrameMkLst>
            <pc:docMk/>
            <pc:sldMk cId="2757293230" sldId="557"/>
            <ac:graphicFrameMk id="8" creationId="{048211A4-6D04-491A-8260-18AE5812BABC}"/>
          </ac:graphicFrameMkLst>
        </pc:graphicFrameChg>
      </pc:sldChg>
      <pc:sldChg chg="add del replId">
        <pc:chgData name="Lee Ying Keng" userId="S::yk.lee@sangfor.com::92591a9d-2e39-44b7-a02c-441c12f4c4d3" providerId="AD" clId="Web-{B9D1F258-435B-E127-0467-E96842AB54B9}" dt="2021-08-26T07:22:47.443" v="701"/>
        <pc:sldMkLst>
          <pc:docMk/>
          <pc:sldMk cId="420651208" sldId="558"/>
        </pc:sldMkLst>
      </pc:sldChg>
      <pc:sldChg chg="add del replId">
        <pc:chgData name="Lee Ying Keng" userId="S::yk.lee@sangfor.com::92591a9d-2e39-44b7-a02c-441c12f4c4d3" providerId="AD" clId="Web-{B9D1F258-435B-E127-0467-E96842AB54B9}" dt="2021-08-26T07:21:32.254" v="697"/>
        <pc:sldMkLst>
          <pc:docMk/>
          <pc:sldMk cId="1547168973" sldId="558"/>
        </pc:sldMkLst>
      </pc:sldChg>
      <pc:sldChg chg="add del replId">
        <pc:chgData name="Lee Ying Keng" userId="S::yk.lee@sangfor.com::92591a9d-2e39-44b7-a02c-441c12f4c4d3" providerId="AD" clId="Web-{B9D1F258-435B-E127-0467-E96842AB54B9}" dt="2021-08-26T07:21:50.754" v="699"/>
        <pc:sldMkLst>
          <pc:docMk/>
          <pc:sldMk cId="1800949249" sldId="558"/>
        </pc:sldMkLst>
      </pc:sldChg>
      <pc:sldChg chg="modSp add replId">
        <pc:chgData name="Lee Ying Keng" userId="S::yk.lee@sangfor.com::92591a9d-2e39-44b7-a02c-441c12f4c4d3" providerId="AD" clId="Web-{B9D1F258-435B-E127-0467-E96842AB54B9}" dt="2021-08-26T08:21:26.967" v="1426" actId="20577"/>
        <pc:sldMkLst>
          <pc:docMk/>
          <pc:sldMk cId="2145080352" sldId="558"/>
        </pc:sldMkLst>
        <pc:spChg chg="mod">
          <ac:chgData name="Lee Ying Keng" userId="S::yk.lee@sangfor.com::92591a9d-2e39-44b7-a02c-441c12f4c4d3" providerId="AD" clId="Web-{B9D1F258-435B-E127-0467-E96842AB54B9}" dt="2021-08-26T08:21:26.967" v="1426" actId="20577"/>
          <ac:spMkLst>
            <pc:docMk/>
            <pc:sldMk cId="2145080352" sldId="558"/>
            <ac:spMk id="2" creationId="{04C6D419-EA25-4972-A525-95E0EA4FFD94}"/>
          </ac:spMkLst>
        </pc:spChg>
      </pc:sldChg>
      <pc:sldChg chg="modSp add replId">
        <pc:chgData name="Lee Ying Keng" userId="S::yk.lee@sangfor.com::92591a9d-2e39-44b7-a02c-441c12f4c4d3" providerId="AD" clId="Web-{B9D1F258-435B-E127-0467-E96842AB54B9}" dt="2021-08-26T08:21:34.967" v="1432" actId="20577"/>
        <pc:sldMkLst>
          <pc:docMk/>
          <pc:sldMk cId="778491086" sldId="559"/>
        </pc:sldMkLst>
        <pc:spChg chg="mod">
          <ac:chgData name="Lee Ying Keng" userId="S::yk.lee@sangfor.com::92591a9d-2e39-44b7-a02c-441c12f4c4d3" providerId="AD" clId="Web-{B9D1F258-435B-E127-0467-E96842AB54B9}" dt="2021-08-26T08:21:34.967" v="1432" actId="20577"/>
          <ac:spMkLst>
            <pc:docMk/>
            <pc:sldMk cId="778491086" sldId="559"/>
            <ac:spMk id="2" creationId="{04C6D419-EA25-4972-A525-95E0EA4FFD94}"/>
          </ac:spMkLst>
        </pc:spChg>
      </pc:sldChg>
      <pc:sldChg chg="add replId">
        <pc:chgData name="Lee Ying Keng" userId="S::yk.lee@sangfor.com::92591a9d-2e39-44b7-a02c-441c12f4c4d3" providerId="AD" clId="Web-{B9D1F258-435B-E127-0467-E96842AB54B9}" dt="2021-08-26T08:22:58.673" v="1433"/>
        <pc:sldMkLst>
          <pc:docMk/>
          <pc:sldMk cId="1047329798" sldId="560"/>
        </pc:sldMkLst>
      </pc:sldChg>
    </pc:docChg>
  </pc:docChgLst>
  <pc:docChgLst>
    <pc:chgData name="Lee Ying Keng" userId="S::yk.lee@sangfor.com::92591a9d-2e39-44b7-a02c-441c12f4c4d3" providerId="AD" clId="Web-{05948593-7CA1-1E8F-D306-46E7520C6C7C}"/>
    <pc:docChg chg="addSld modSld">
      <pc:chgData name="Lee Ying Keng" userId="S::yk.lee@sangfor.com::92591a9d-2e39-44b7-a02c-441c12f4c4d3" providerId="AD" clId="Web-{05948593-7CA1-1E8F-D306-46E7520C6C7C}" dt="2021-09-01T08:32:34.190" v="664" actId="1076"/>
      <pc:docMkLst>
        <pc:docMk/>
      </pc:docMkLst>
      <pc:sldChg chg="modSp">
        <pc:chgData name="Lee Ying Keng" userId="S::yk.lee@sangfor.com::92591a9d-2e39-44b7-a02c-441c12f4c4d3" providerId="AD" clId="Web-{05948593-7CA1-1E8F-D306-46E7520C6C7C}" dt="2021-09-01T02:03:23.025" v="20" actId="20577"/>
        <pc:sldMkLst>
          <pc:docMk/>
          <pc:sldMk cId="2251539312" sldId="539"/>
        </pc:sldMkLst>
        <pc:spChg chg="mod">
          <ac:chgData name="Lee Ying Keng" userId="S::yk.lee@sangfor.com::92591a9d-2e39-44b7-a02c-441c12f4c4d3" providerId="AD" clId="Web-{05948593-7CA1-1E8F-D306-46E7520C6C7C}" dt="2021-09-01T02:03:23.025" v="20" actId="20577"/>
          <ac:spMkLst>
            <pc:docMk/>
            <pc:sldMk cId="2251539312" sldId="539"/>
            <ac:spMk id="2" creationId="{B7F7A327-057C-42FB-A2F8-AD08AB042A24}"/>
          </ac:spMkLst>
        </pc:spChg>
      </pc:sldChg>
      <pc:sldChg chg="modSp">
        <pc:chgData name="Lee Ying Keng" userId="S::yk.lee@sangfor.com::92591a9d-2e39-44b7-a02c-441c12f4c4d3" providerId="AD" clId="Web-{05948593-7CA1-1E8F-D306-46E7520C6C7C}" dt="2021-09-01T02:12:49.976" v="61"/>
        <pc:sldMkLst>
          <pc:docMk/>
          <pc:sldMk cId="428487192" sldId="545"/>
        </pc:sldMkLst>
        <pc:graphicFrameChg chg="mod modGraphic">
          <ac:chgData name="Lee Ying Keng" userId="S::yk.lee@sangfor.com::92591a9d-2e39-44b7-a02c-441c12f4c4d3" providerId="AD" clId="Web-{05948593-7CA1-1E8F-D306-46E7520C6C7C}" dt="2021-09-01T02:12:49.976" v="61"/>
          <ac:graphicFrameMkLst>
            <pc:docMk/>
            <pc:sldMk cId="428487192" sldId="545"/>
            <ac:graphicFrameMk id="10" creationId="{049DD57A-46E4-4C17-9E1E-7D2C71CFF431}"/>
          </ac:graphicFrameMkLst>
        </pc:graphicFrameChg>
      </pc:sldChg>
      <pc:sldChg chg="addSp modSp">
        <pc:chgData name="Lee Ying Keng" userId="S::yk.lee@sangfor.com::92591a9d-2e39-44b7-a02c-441c12f4c4d3" providerId="AD" clId="Web-{05948593-7CA1-1E8F-D306-46E7520C6C7C}" dt="2021-09-01T02:13:45.446" v="67" actId="20577"/>
        <pc:sldMkLst>
          <pc:docMk/>
          <pc:sldMk cId="2768208418" sldId="549"/>
        </pc:sldMkLst>
        <pc:spChg chg="mod">
          <ac:chgData name="Lee Ying Keng" userId="S::yk.lee@sangfor.com::92591a9d-2e39-44b7-a02c-441c12f4c4d3" providerId="AD" clId="Web-{05948593-7CA1-1E8F-D306-46E7520C6C7C}" dt="2021-09-01T02:03:57.808" v="27" actId="20577"/>
          <ac:spMkLst>
            <pc:docMk/>
            <pc:sldMk cId="2768208418" sldId="549"/>
            <ac:spMk id="2" creationId="{4CF55A11-C1B0-4F2E-8C7A-D807A8669A9E}"/>
          </ac:spMkLst>
        </pc:spChg>
        <pc:spChg chg="mod">
          <ac:chgData name="Lee Ying Keng" userId="S::yk.lee@sangfor.com::92591a9d-2e39-44b7-a02c-441c12f4c4d3" providerId="AD" clId="Web-{05948593-7CA1-1E8F-D306-46E7520C6C7C}" dt="2021-09-01T02:13:45.446" v="67" actId="20577"/>
          <ac:spMkLst>
            <pc:docMk/>
            <pc:sldMk cId="2768208418" sldId="549"/>
            <ac:spMk id="9" creationId="{A5EFDA11-6FC6-445E-9709-EABC46B80D79}"/>
          </ac:spMkLst>
        </pc:spChg>
        <pc:grpChg chg="add mod">
          <ac:chgData name="Lee Ying Keng" userId="S::yk.lee@sangfor.com::92591a9d-2e39-44b7-a02c-441c12f4c4d3" providerId="AD" clId="Web-{05948593-7CA1-1E8F-D306-46E7520C6C7C}" dt="2021-09-01T01:56:24.422" v="6" actId="1076"/>
          <ac:grpSpMkLst>
            <pc:docMk/>
            <pc:sldMk cId="2768208418" sldId="549"/>
            <ac:grpSpMk id="8" creationId="{3C32012E-F3D7-4BD6-8FB5-C0D1E474CBDA}"/>
          </ac:grpSpMkLst>
        </pc:grpChg>
      </pc:sldChg>
      <pc:sldChg chg="addSp delSp modSp">
        <pc:chgData name="Lee Ying Keng" userId="S::yk.lee@sangfor.com::92591a9d-2e39-44b7-a02c-441c12f4c4d3" providerId="AD" clId="Web-{05948593-7CA1-1E8F-D306-46E7520C6C7C}" dt="2021-09-01T07:20:15.324" v="229" actId="688"/>
        <pc:sldMkLst>
          <pc:docMk/>
          <pc:sldMk cId="3370536414" sldId="552"/>
        </pc:sldMkLst>
        <pc:spChg chg="add mod">
          <ac:chgData name="Lee Ying Keng" userId="S::yk.lee@sangfor.com::92591a9d-2e39-44b7-a02c-441c12f4c4d3" providerId="AD" clId="Web-{05948593-7CA1-1E8F-D306-46E7520C6C7C}" dt="2021-09-01T07:20:15.324" v="229" actId="688"/>
          <ac:spMkLst>
            <pc:docMk/>
            <pc:sldMk cId="3370536414" sldId="552"/>
            <ac:spMk id="8" creationId="{58812C4D-926D-477D-883D-1ECE49F8A04E}"/>
          </ac:spMkLst>
        </pc:spChg>
        <pc:spChg chg="mod">
          <ac:chgData name="Lee Ying Keng" userId="S::yk.lee@sangfor.com::92591a9d-2e39-44b7-a02c-441c12f4c4d3" providerId="AD" clId="Web-{05948593-7CA1-1E8F-D306-46E7520C6C7C}" dt="2021-09-01T07:14:46.787" v="183" actId="20577"/>
          <ac:spMkLst>
            <pc:docMk/>
            <pc:sldMk cId="3370536414" sldId="552"/>
            <ac:spMk id="24" creationId="{7E06B75E-BA71-41D0-A525-5C0041FD58DD}"/>
          </ac:spMkLst>
        </pc:spChg>
        <pc:picChg chg="add del mod ord">
          <ac:chgData name="Lee Ying Keng" userId="S::yk.lee@sangfor.com::92591a9d-2e39-44b7-a02c-441c12f4c4d3" providerId="AD" clId="Web-{05948593-7CA1-1E8F-D306-46E7520C6C7C}" dt="2021-09-01T07:17:49.806" v="202"/>
          <ac:picMkLst>
            <pc:docMk/>
            <pc:sldMk cId="3370536414" sldId="552"/>
            <ac:picMk id="6" creationId="{A5710A46-5CCA-4E37-97D5-84789E0E4CDC}"/>
          </ac:picMkLst>
        </pc:picChg>
        <pc:picChg chg="add del mod">
          <ac:chgData name="Lee Ying Keng" userId="S::yk.lee@sangfor.com::92591a9d-2e39-44b7-a02c-441c12f4c4d3" providerId="AD" clId="Web-{05948593-7CA1-1E8F-D306-46E7520C6C7C}" dt="2021-09-01T07:16:36.492" v="193"/>
          <ac:picMkLst>
            <pc:docMk/>
            <pc:sldMk cId="3370536414" sldId="552"/>
            <ac:picMk id="14" creationId="{78E794B1-725F-45E6-BC4B-5F1E97CCDE58}"/>
          </ac:picMkLst>
        </pc:picChg>
        <pc:picChg chg="add del mod">
          <ac:chgData name="Lee Ying Keng" userId="S::yk.lee@sangfor.com::92591a9d-2e39-44b7-a02c-441c12f4c4d3" providerId="AD" clId="Web-{05948593-7CA1-1E8F-D306-46E7520C6C7C}" dt="2021-09-01T07:17:08.493" v="197"/>
          <ac:picMkLst>
            <pc:docMk/>
            <pc:sldMk cId="3370536414" sldId="552"/>
            <ac:picMk id="15" creationId="{BE32C9E8-0371-4A92-9B84-AD825E73DFB1}"/>
          </ac:picMkLst>
        </pc:picChg>
        <pc:picChg chg="add del mod ord">
          <ac:chgData name="Lee Ying Keng" userId="S::yk.lee@sangfor.com::92591a9d-2e39-44b7-a02c-441c12f4c4d3" providerId="AD" clId="Web-{05948593-7CA1-1E8F-D306-46E7520C6C7C}" dt="2021-09-01T07:18:53.526" v="210"/>
          <ac:picMkLst>
            <pc:docMk/>
            <pc:sldMk cId="3370536414" sldId="552"/>
            <ac:picMk id="16" creationId="{DBBE50A5-F362-424A-92DB-4C46BBF3F280}"/>
          </ac:picMkLst>
        </pc:picChg>
        <pc:picChg chg="del">
          <ac:chgData name="Lee Ying Keng" userId="S::yk.lee@sangfor.com::92591a9d-2e39-44b7-a02c-441c12f4c4d3" providerId="AD" clId="Web-{05948593-7CA1-1E8F-D306-46E7520C6C7C}" dt="2021-09-01T07:13:37.285" v="170"/>
          <ac:picMkLst>
            <pc:docMk/>
            <pc:sldMk cId="3370536414" sldId="552"/>
            <ac:picMk id="17" creationId="{C46391CD-C2BF-47CD-A660-3004F9C4FC42}"/>
          </ac:picMkLst>
        </pc:picChg>
        <pc:picChg chg="add mod ord">
          <ac:chgData name="Lee Ying Keng" userId="S::yk.lee@sangfor.com::92591a9d-2e39-44b7-a02c-441c12f4c4d3" providerId="AD" clId="Web-{05948593-7CA1-1E8F-D306-46E7520C6C7C}" dt="2021-09-01T07:19:26.792" v="217" actId="1076"/>
          <ac:picMkLst>
            <pc:docMk/>
            <pc:sldMk cId="3370536414" sldId="552"/>
            <ac:picMk id="18" creationId="{D60070F6-7F0B-4B4D-B271-90B4F982EFE6}"/>
          </ac:picMkLst>
        </pc:picChg>
        <pc:cxnChg chg="mod">
          <ac:chgData name="Lee Ying Keng" userId="S::yk.lee@sangfor.com::92591a9d-2e39-44b7-a02c-441c12f4c4d3" providerId="AD" clId="Web-{05948593-7CA1-1E8F-D306-46E7520C6C7C}" dt="2021-09-01T07:19:31.355" v="218" actId="1076"/>
          <ac:cxnSpMkLst>
            <pc:docMk/>
            <pc:sldMk cId="3370536414" sldId="552"/>
            <ac:cxnSpMk id="10" creationId="{BE484631-5B3F-49BF-94E0-6D8821293F26}"/>
          </ac:cxnSpMkLst>
        </pc:cxnChg>
        <pc:cxnChg chg="mod">
          <ac:chgData name="Lee Ying Keng" userId="S::yk.lee@sangfor.com::92591a9d-2e39-44b7-a02c-441c12f4c4d3" providerId="AD" clId="Web-{05948593-7CA1-1E8F-D306-46E7520C6C7C}" dt="2021-09-01T07:19:36.792" v="219" actId="1076"/>
          <ac:cxnSpMkLst>
            <pc:docMk/>
            <pc:sldMk cId="3370536414" sldId="552"/>
            <ac:cxnSpMk id="11" creationId="{D265DE45-E0E2-425B-B463-B194FE4D28C8}"/>
          </ac:cxnSpMkLst>
        </pc:cxnChg>
        <pc:cxnChg chg="mod">
          <ac:chgData name="Lee Ying Keng" userId="S::yk.lee@sangfor.com::92591a9d-2e39-44b7-a02c-441c12f4c4d3" providerId="AD" clId="Web-{05948593-7CA1-1E8F-D306-46E7520C6C7C}" dt="2021-09-01T07:19:36.808" v="220" actId="1076"/>
          <ac:cxnSpMkLst>
            <pc:docMk/>
            <pc:sldMk cId="3370536414" sldId="552"/>
            <ac:cxnSpMk id="12" creationId="{C6324E92-61EE-453F-8CD1-5D79BA6D3BD5}"/>
          </ac:cxnSpMkLst>
        </pc:cxnChg>
      </pc:sldChg>
      <pc:sldChg chg="addSp delSp modSp">
        <pc:chgData name="Lee Ying Keng" userId="S::yk.lee@sangfor.com::92591a9d-2e39-44b7-a02c-441c12f4c4d3" providerId="AD" clId="Web-{05948593-7CA1-1E8F-D306-46E7520C6C7C}" dt="2021-09-01T08:32:34.190" v="664" actId="1076"/>
        <pc:sldMkLst>
          <pc:docMk/>
          <pc:sldMk cId="1516506146" sldId="556"/>
        </pc:sldMkLst>
        <pc:spChg chg="mod">
          <ac:chgData name="Lee Ying Keng" userId="S::yk.lee@sangfor.com::92591a9d-2e39-44b7-a02c-441c12f4c4d3" providerId="AD" clId="Web-{05948593-7CA1-1E8F-D306-46E7520C6C7C}" dt="2021-09-01T02:29:08.154" v="165"/>
          <ac:spMkLst>
            <pc:docMk/>
            <pc:sldMk cId="1516506146" sldId="556"/>
            <ac:spMk id="2" creationId="{C712891A-CC94-4E83-BD43-2A50E9E62D8B}"/>
          </ac:spMkLst>
        </pc:spChg>
        <pc:spChg chg="mod">
          <ac:chgData name="Lee Ying Keng" userId="S::yk.lee@sangfor.com::92591a9d-2e39-44b7-a02c-441c12f4c4d3" providerId="AD" clId="Web-{05948593-7CA1-1E8F-D306-46E7520C6C7C}" dt="2021-09-01T08:31:21.658" v="653"/>
          <ac:spMkLst>
            <pc:docMk/>
            <pc:sldMk cId="1516506146" sldId="556"/>
            <ac:spMk id="12" creationId="{ABF2FC3B-F163-4CF9-8C4F-A746B8B43ADF}"/>
          </ac:spMkLst>
        </pc:spChg>
        <pc:spChg chg="mod">
          <ac:chgData name="Lee Ying Keng" userId="S::yk.lee@sangfor.com::92591a9d-2e39-44b7-a02c-441c12f4c4d3" providerId="AD" clId="Web-{05948593-7CA1-1E8F-D306-46E7520C6C7C}" dt="2021-09-01T08:31:21.689" v="655"/>
          <ac:spMkLst>
            <pc:docMk/>
            <pc:sldMk cId="1516506146" sldId="556"/>
            <ac:spMk id="13" creationId="{E7157E06-8674-43ED-855B-7B6942954090}"/>
          </ac:spMkLst>
        </pc:spChg>
        <pc:spChg chg="del">
          <ac:chgData name="Lee Ying Keng" userId="S::yk.lee@sangfor.com::92591a9d-2e39-44b7-a02c-441c12f4c4d3" providerId="AD" clId="Web-{05948593-7CA1-1E8F-D306-46E7520C6C7C}" dt="2021-09-01T07:49:57.326" v="496"/>
          <ac:spMkLst>
            <pc:docMk/>
            <pc:sldMk cId="1516506146" sldId="556"/>
            <ac:spMk id="14" creationId="{702CDEAC-FBA7-490B-BB6F-ADC76F499478}"/>
          </ac:spMkLst>
        </pc:spChg>
        <pc:spChg chg="mod">
          <ac:chgData name="Lee Ying Keng" userId="S::yk.lee@sangfor.com::92591a9d-2e39-44b7-a02c-441c12f4c4d3" providerId="AD" clId="Web-{05948593-7CA1-1E8F-D306-46E7520C6C7C}" dt="2021-09-01T07:51:41" v="521" actId="20577"/>
          <ac:spMkLst>
            <pc:docMk/>
            <pc:sldMk cId="1516506146" sldId="556"/>
            <ac:spMk id="15" creationId="{AF42317F-5EC3-499F-B0CC-F01D9B11AF80}"/>
          </ac:spMkLst>
        </pc:spChg>
        <pc:spChg chg="del">
          <ac:chgData name="Lee Ying Keng" userId="S::yk.lee@sangfor.com::92591a9d-2e39-44b7-a02c-441c12f4c4d3" providerId="AD" clId="Web-{05948593-7CA1-1E8F-D306-46E7520C6C7C}" dt="2021-09-01T07:49:55.935" v="495"/>
          <ac:spMkLst>
            <pc:docMk/>
            <pc:sldMk cId="1516506146" sldId="556"/>
            <ac:spMk id="16" creationId="{B390551A-4DBF-4E64-94BF-ACBBE83DF580}"/>
          </ac:spMkLst>
        </pc:spChg>
        <pc:spChg chg="mod">
          <ac:chgData name="Lee Ying Keng" userId="S::yk.lee@sangfor.com::92591a9d-2e39-44b7-a02c-441c12f4c4d3" providerId="AD" clId="Web-{05948593-7CA1-1E8F-D306-46E7520C6C7C}" dt="2021-09-01T08:30:11.719" v="651" actId="20577"/>
          <ac:spMkLst>
            <pc:docMk/>
            <pc:sldMk cId="1516506146" sldId="556"/>
            <ac:spMk id="17" creationId="{CBA62140-F4E2-41BB-B3F4-2822AD1FACC0}"/>
          </ac:spMkLst>
        </pc:spChg>
        <pc:spChg chg="mod">
          <ac:chgData name="Lee Ying Keng" userId="S::yk.lee@sangfor.com::92591a9d-2e39-44b7-a02c-441c12f4c4d3" providerId="AD" clId="Web-{05948593-7CA1-1E8F-D306-46E7520C6C7C}" dt="2021-09-01T07:47:40.527" v="471" actId="1076"/>
          <ac:spMkLst>
            <pc:docMk/>
            <pc:sldMk cId="1516506146" sldId="556"/>
            <ac:spMk id="18" creationId="{38132734-C922-4CD4-9120-C7B4F5D992D7}"/>
          </ac:spMkLst>
        </pc:spChg>
        <pc:spChg chg="mod">
          <ac:chgData name="Lee Ying Keng" userId="S::yk.lee@sangfor.com::92591a9d-2e39-44b7-a02c-441c12f4c4d3" providerId="AD" clId="Web-{05948593-7CA1-1E8F-D306-46E7520C6C7C}" dt="2021-09-01T08:29:19.125" v="643" actId="1076"/>
          <ac:spMkLst>
            <pc:docMk/>
            <pc:sldMk cId="1516506146" sldId="556"/>
            <ac:spMk id="20" creationId="{6D50CCC7-0D3C-4E53-8AAF-071B8EECB9BB}"/>
          </ac:spMkLst>
        </pc:spChg>
        <pc:spChg chg="mod">
          <ac:chgData name="Lee Ying Keng" userId="S::yk.lee@sangfor.com::92591a9d-2e39-44b7-a02c-441c12f4c4d3" providerId="AD" clId="Web-{05948593-7CA1-1E8F-D306-46E7520C6C7C}" dt="2021-09-01T08:32:17.362" v="661" actId="1076"/>
          <ac:spMkLst>
            <pc:docMk/>
            <pc:sldMk cId="1516506146" sldId="556"/>
            <ac:spMk id="21" creationId="{E56F8BEB-C9F6-435E-B250-3F762141748C}"/>
          </ac:spMkLst>
        </pc:spChg>
        <pc:spChg chg="del mod">
          <ac:chgData name="Lee Ying Keng" userId="S::yk.lee@sangfor.com::92591a9d-2e39-44b7-a02c-441c12f4c4d3" providerId="AD" clId="Web-{05948593-7CA1-1E8F-D306-46E7520C6C7C}" dt="2021-09-01T07:49:12.950" v="491"/>
          <ac:spMkLst>
            <pc:docMk/>
            <pc:sldMk cId="1516506146" sldId="556"/>
            <ac:spMk id="22" creationId="{74544747-98BF-445C-8DF7-6B17F396A317}"/>
          </ac:spMkLst>
        </pc:spChg>
        <pc:spChg chg="del">
          <ac:chgData name="Lee Ying Keng" userId="S::yk.lee@sangfor.com::92591a9d-2e39-44b7-a02c-441c12f4c4d3" providerId="AD" clId="Web-{05948593-7CA1-1E8F-D306-46E7520C6C7C}" dt="2021-09-01T07:51:22.390" v="513"/>
          <ac:spMkLst>
            <pc:docMk/>
            <pc:sldMk cId="1516506146" sldId="556"/>
            <ac:spMk id="23" creationId="{446A856F-A4DB-4DCF-8E0D-C3AC6F43A22A}"/>
          </ac:spMkLst>
        </pc:spChg>
        <pc:spChg chg="mod">
          <ac:chgData name="Lee Ying Keng" userId="S::yk.lee@sangfor.com::92591a9d-2e39-44b7-a02c-441c12f4c4d3" providerId="AD" clId="Web-{05948593-7CA1-1E8F-D306-46E7520C6C7C}" dt="2021-09-01T07:56:30.208" v="582" actId="14100"/>
          <ac:spMkLst>
            <pc:docMk/>
            <pc:sldMk cId="1516506146" sldId="556"/>
            <ac:spMk id="24" creationId="{61B7DBA9-232E-42F6-B602-860C354E4A89}"/>
          </ac:spMkLst>
        </pc:spChg>
        <pc:spChg chg="del mod">
          <ac:chgData name="Lee Ying Keng" userId="S::yk.lee@sangfor.com::92591a9d-2e39-44b7-a02c-441c12f4c4d3" providerId="AD" clId="Web-{05948593-7CA1-1E8F-D306-46E7520C6C7C}" dt="2021-09-01T07:43:34.678" v="416"/>
          <ac:spMkLst>
            <pc:docMk/>
            <pc:sldMk cId="1516506146" sldId="556"/>
            <ac:spMk id="25" creationId="{C652A148-C47F-4D5B-9B13-B7D841E8C445}"/>
          </ac:spMkLst>
        </pc:spChg>
        <pc:spChg chg="mod">
          <ac:chgData name="Lee Ying Keng" userId="S::yk.lee@sangfor.com::92591a9d-2e39-44b7-a02c-441c12f4c4d3" providerId="AD" clId="Web-{05948593-7CA1-1E8F-D306-46E7520C6C7C}" dt="2021-09-01T07:43:06.850" v="403" actId="1076"/>
          <ac:spMkLst>
            <pc:docMk/>
            <pc:sldMk cId="1516506146" sldId="556"/>
            <ac:spMk id="26" creationId="{075AEE50-6762-4199-BD4E-D6BEFAE1BF61}"/>
          </ac:spMkLst>
        </pc:spChg>
        <pc:spChg chg="del mod">
          <ac:chgData name="Lee Ying Keng" userId="S::yk.lee@sangfor.com::92591a9d-2e39-44b7-a02c-441c12f4c4d3" providerId="AD" clId="Web-{05948593-7CA1-1E8F-D306-46E7520C6C7C}" dt="2021-09-01T07:47:47.136" v="472"/>
          <ac:spMkLst>
            <pc:docMk/>
            <pc:sldMk cId="1516506146" sldId="556"/>
            <ac:spMk id="28" creationId="{F99D7B8A-8921-4AF6-8AF8-64B0CC3D9098}"/>
          </ac:spMkLst>
        </pc:spChg>
        <pc:spChg chg="mod">
          <ac:chgData name="Lee Ying Keng" userId="S::yk.lee@sangfor.com::92591a9d-2e39-44b7-a02c-441c12f4c4d3" providerId="AD" clId="Web-{05948593-7CA1-1E8F-D306-46E7520C6C7C}" dt="2021-09-01T08:26:51.857" v="604" actId="1076"/>
          <ac:spMkLst>
            <pc:docMk/>
            <pc:sldMk cId="1516506146" sldId="556"/>
            <ac:spMk id="29" creationId="{1EB58DF8-E925-4C41-8A54-1B55F19B683E}"/>
          </ac:spMkLst>
        </pc:spChg>
        <pc:spChg chg="mod">
          <ac:chgData name="Lee Ying Keng" userId="S::yk.lee@sangfor.com::92591a9d-2e39-44b7-a02c-441c12f4c4d3" providerId="AD" clId="Web-{05948593-7CA1-1E8F-D306-46E7520C6C7C}" dt="2021-09-01T08:26:41.278" v="601" actId="14100"/>
          <ac:spMkLst>
            <pc:docMk/>
            <pc:sldMk cId="1516506146" sldId="556"/>
            <ac:spMk id="31" creationId="{E67B78D3-4ABB-4AF5-ACFD-F5AFBFD2BBF5}"/>
          </ac:spMkLst>
        </pc:spChg>
        <pc:spChg chg="del mod">
          <ac:chgData name="Lee Ying Keng" userId="S::yk.lee@sangfor.com::92591a9d-2e39-44b7-a02c-441c12f4c4d3" providerId="AD" clId="Web-{05948593-7CA1-1E8F-D306-46E7520C6C7C}" dt="2021-09-01T07:49:12.950" v="490"/>
          <ac:spMkLst>
            <pc:docMk/>
            <pc:sldMk cId="1516506146" sldId="556"/>
            <ac:spMk id="32" creationId="{0EBE642E-84DE-423D-96D8-E2F784056744}"/>
          </ac:spMkLst>
        </pc:spChg>
        <pc:spChg chg="mod">
          <ac:chgData name="Lee Ying Keng" userId="S::yk.lee@sangfor.com::92591a9d-2e39-44b7-a02c-441c12f4c4d3" providerId="AD" clId="Web-{05948593-7CA1-1E8F-D306-46E7520C6C7C}" dt="2021-09-01T07:43:09.428" v="404" actId="1076"/>
          <ac:spMkLst>
            <pc:docMk/>
            <pc:sldMk cId="1516506146" sldId="556"/>
            <ac:spMk id="33" creationId="{5365C56A-5134-4D60-B21E-03D3F70310F9}"/>
          </ac:spMkLst>
        </pc:spChg>
        <pc:spChg chg="del">
          <ac:chgData name="Lee Ying Keng" userId="S::yk.lee@sangfor.com::92591a9d-2e39-44b7-a02c-441c12f4c4d3" providerId="AD" clId="Web-{05948593-7CA1-1E8F-D306-46E7520C6C7C}" dt="2021-09-01T07:51:15.827" v="511"/>
          <ac:spMkLst>
            <pc:docMk/>
            <pc:sldMk cId="1516506146" sldId="556"/>
            <ac:spMk id="34" creationId="{286BAA01-0C81-4EE7-967C-BB82D846155D}"/>
          </ac:spMkLst>
        </pc:spChg>
        <pc:spChg chg="del">
          <ac:chgData name="Lee Ying Keng" userId="S::yk.lee@sangfor.com::92591a9d-2e39-44b7-a02c-441c12f4c4d3" providerId="AD" clId="Web-{05948593-7CA1-1E8F-D306-46E7520C6C7C}" dt="2021-09-01T07:51:19.234" v="512"/>
          <ac:spMkLst>
            <pc:docMk/>
            <pc:sldMk cId="1516506146" sldId="556"/>
            <ac:spMk id="35" creationId="{00E2FCD7-4C8D-422B-BB5C-9DA2E3E89817}"/>
          </ac:spMkLst>
        </pc:spChg>
        <pc:spChg chg="add mod">
          <ac:chgData name="Lee Ying Keng" userId="S::yk.lee@sangfor.com::92591a9d-2e39-44b7-a02c-441c12f4c4d3" providerId="AD" clId="Web-{05948593-7CA1-1E8F-D306-46E7520C6C7C}" dt="2021-09-01T08:32:27.628" v="663" actId="1076"/>
          <ac:spMkLst>
            <pc:docMk/>
            <pc:sldMk cId="1516506146" sldId="556"/>
            <ac:spMk id="37" creationId="{4FD87868-3364-444D-A204-289CD147DD12}"/>
          </ac:spMkLst>
        </pc:spChg>
        <pc:spChg chg="mod">
          <ac:chgData name="Lee Ying Keng" userId="S::yk.lee@sangfor.com::92591a9d-2e39-44b7-a02c-441c12f4c4d3" providerId="AD" clId="Web-{05948593-7CA1-1E8F-D306-46E7520C6C7C}" dt="2021-09-01T07:50:14.437" v="500" actId="1076"/>
          <ac:spMkLst>
            <pc:docMk/>
            <pc:sldMk cId="1516506146" sldId="556"/>
            <ac:spMk id="38" creationId="{A3915974-3C7D-4BAD-989B-ABD227BDD637}"/>
          </ac:spMkLst>
        </pc:spChg>
        <pc:spChg chg="mod">
          <ac:chgData name="Lee Ying Keng" userId="S::yk.lee@sangfor.com::92591a9d-2e39-44b7-a02c-441c12f4c4d3" providerId="AD" clId="Web-{05948593-7CA1-1E8F-D306-46E7520C6C7C}" dt="2021-09-01T08:31:21.673" v="654"/>
          <ac:spMkLst>
            <pc:docMk/>
            <pc:sldMk cId="1516506146" sldId="556"/>
            <ac:spMk id="39" creationId="{EB7C6C1B-967A-425B-BF06-ECA39430DA05}"/>
          </ac:spMkLst>
        </pc:spChg>
        <pc:spChg chg="del">
          <ac:chgData name="Lee Ying Keng" userId="S::yk.lee@sangfor.com::92591a9d-2e39-44b7-a02c-441c12f4c4d3" providerId="AD" clId="Web-{05948593-7CA1-1E8F-D306-46E7520C6C7C}" dt="2021-09-01T07:25:06.064" v="282"/>
          <ac:spMkLst>
            <pc:docMk/>
            <pc:sldMk cId="1516506146" sldId="556"/>
            <ac:spMk id="40" creationId="{9C997998-50B6-46D5-B480-57951CCD2964}"/>
          </ac:spMkLst>
        </pc:spChg>
        <pc:spChg chg="add mod">
          <ac:chgData name="Lee Ying Keng" userId="S::yk.lee@sangfor.com::92591a9d-2e39-44b7-a02c-441c12f4c4d3" providerId="AD" clId="Web-{05948593-7CA1-1E8F-D306-46E7520C6C7C}" dt="2021-09-01T08:32:34.190" v="664" actId="1076"/>
          <ac:spMkLst>
            <pc:docMk/>
            <pc:sldMk cId="1516506146" sldId="556"/>
            <ac:spMk id="40" creationId="{F37CA0F7-0792-4BBD-A3E4-46839E9B5B98}"/>
          </ac:spMkLst>
        </pc:spChg>
        <pc:spChg chg="add mod">
          <ac:chgData name="Lee Ying Keng" userId="S::yk.lee@sangfor.com::92591a9d-2e39-44b7-a02c-441c12f4c4d3" providerId="AD" clId="Web-{05948593-7CA1-1E8F-D306-46E7520C6C7C}" dt="2021-09-01T08:27:56.576" v="632" actId="20577"/>
          <ac:spMkLst>
            <pc:docMk/>
            <pc:sldMk cId="1516506146" sldId="556"/>
            <ac:spMk id="41" creationId="{438E8061-07F5-46DB-9D02-5B3968600284}"/>
          </ac:spMkLst>
        </pc:spChg>
        <pc:spChg chg="del">
          <ac:chgData name="Lee Ying Keng" userId="S::yk.lee@sangfor.com::92591a9d-2e39-44b7-a02c-441c12f4c4d3" providerId="AD" clId="Web-{05948593-7CA1-1E8F-D306-46E7520C6C7C}" dt="2021-09-01T07:25:06.064" v="281"/>
          <ac:spMkLst>
            <pc:docMk/>
            <pc:sldMk cId="1516506146" sldId="556"/>
            <ac:spMk id="41" creationId="{44708A64-53AD-47F7-9540-836C3FC44182}"/>
          </ac:spMkLst>
        </pc:spChg>
        <pc:spChg chg="del">
          <ac:chgData name="Lee Ying Keng" userId="S::yk.lee@sangfor.com::92591a9d-2e39-44b7-a02c-441c12f4c4d3" providerId="AD" clId="Web-{05948593-7CA1-1E8F-D306-46E7520C6C7C}" dt="2021-09-01T07:25:06.064" v="280"/>
          <ac:spMkLst>
            <pc:docMk/>
            <pc:sldMk cId="1516506146" sldId="556"/>
            <ac:spMk id="42" creationId="{1ECD624C-2FD4-4161-80B4-9381309043F9}"/>
          </ac:spMkLst>
        </pc:spChg>
        <pc:spChg chg="del">
          <ac:chgData name="Lee Ying Keng" userId="S::yk.lee@sangfor.com::92591a9d-2e39-44b7-a02c-441c12f4c4d3" providerId="AD" clId="Web-{05948593-7CA1-1E8F-D306-46E7520C6C7C}" dt="2021-09-01T07:39:10.392" v="374"/>
          <ac:spMkLst>
            <pc:docMk/>
            <pc:sldMk cId="1516506146" sldId="556"/>
            <ac:spMk id="43" creationId="{C1F23045-350F-496C-93FD-DB4BC0C6538E}"/>
          </ac:spMkLst>
        </pc:spChg>
        <pc:spChg chg="add mod">
          <ac:chgData name="Lee Ying Keng" userId="S::yk.lee@sangfor.com::92591a9d-2e39-44b7-a02c-441c12f4c4d3" providerId="AD" clId="Web-{05948593-7CA1-1E8F-D306-46E7520C6C7C}" dt="2021-09-01T08:26:49.357" v="603" actId="1076"/>
          <ac:spMkLst>
            <pc:docMk/>
            <pc:sldMk cId="1516506146" sldId="556"/>
            <ac:spMk id="321" creationId="{36C0F716-273A-49EF-BD66-1D1FE0961F27}"/>
          </ac:spMkLst>
        </pc:spChg>
        <pc:spChg chg="add mod">
          <ac:chgData name="Lee Ying Keng" userId="S::yk.lee@sangfor.com::92591a9d-2e39-44b7-a02c-441c12f4c4d3" providerId="AD" clId="Web-{05948593-7CA1-1E8F-D306-46E7520C6C7C}" dt="2021-09-01T08:27:27.013" v="615" actId="1076"/>
          <ac:spMkLst>
            <pc:docMk/>
            <pc:sldMk cId="1516506146" sldId="556"/>
            <ac:spMk id="322" creationId="{1B741142-69F9-4252-B433-6B3F1D911515}"/>
          </ac:spMkLst>
        </pc:spChg>
        <pc:spChg chg="add del mod">
          <ac:chgData name="Lee Ying Keng" userId="S::yk.lee@sangfor.com::92591a9d-2e39-44b7-a02c-441c12f4c4d3" providerId="AD" clId="Web-{05948593-7CA1-1E8F-D306-46E7520C6C7C}" dt="2021-09-01T07:49:12.935" v="489"/>
          <ac:spMkLst>
            <pc:docMk/>
            <pc:sldMk cId="1516506146" sldId="556"/>
            <ac:spMk id="333" creationId="{29BC0D85-F908-4E35-B6AF-46AA8360B756}"/>
          </ac:spMkLst>
        </pc:spChg>
        <pc:spChg chg="add mod">
          <ac:chgData name="Lee Ying Keng" userId="S::yk.lee@sangfor.com::92591a9d-2e39-44b7-a02c-441c12f4c4d3" providerId="AD" clId="Web-{05948593-7CA1-1E8F-D306-46E7520C6C7C}" dt="2021-09-01T07:43:25.725" v="414" actId="14100"/>
          <ac:spMkLst>
            <pc:docMk/>
            <pc:sldMk cId="1516506146" sldId="556"/>
            <ac:spMk id="334" creationId="{C1F527BB-6907-4EF6-990A-E760A1BC0164}"/>
          </ac:spMkLst>
        </pc:spChg>
        <pc:spChg chg="add mod">
          <ac:chgData name="Lee Ying Keng" userId="S::yk.lee@sangfor.com::92591a9d-2e39-44b7-a02c-441c12f4c4d3" providerId="AD" clId="Web-{05948593-7CA1-1E8F-D306-46E7520C6C7C}" dt="2021-09-01T08:32:19.237" v="662" actId="1076"/>
          <ac:spMkLst>
            <pc:docMk/>
            <pc:sldMk cId="1516506146" sldId="556"/>
            <ac:spMk id="335" creationId="{08B99F12-FB63-47C0-B3B4-3A5159A2401F}"/>
          </ac:spMkLst>
        </pc:spChg>
        <pc:spChg chg="add mod">
          <ac:chgData name="Lee Ying Keng" userId="S::yk.lee@sangfor.com::92591a9d-2e39-44b7-a02c-441c12f4c4d3" providerId="AD" clId="Web-{05948593-7CA1-1E8F-D306-46E7520C6C7C}" dt="2021-09-01T08:29:22.234" v="645" actId="1076"/>
          <ac:spMkLst>
            <pc:docMk/>
            <pc:sldMk cId="1516506146" sldId="556"/>
            <ac:spMk id="336" creationId="{0433135B-33C2-4F0F-BDDD-F256D75B0844}"/>
          </ac:spMkLst>
        </pc:spChg>
        <pc:spChg chg="add mod">
          <ac:chgData name="Lee Ying Keng" userId="S::yk.lee@sangfor.com::92591a9d-2e39-44b7-a02c-441c12f4c4d3" providerId="AD" clId="Web-{05948593-7CA1-1E8F-D306-46E7520C6C7C}" dt="2021-09-01T08:29:28.890" v="646" actId="1076"/>
          <ac:spMkLst>
            <pc:docMk/>
            <pc:sldMk cId="1516506146" sldId="556"/>
            <ac:spMk id="337" creationId="{42E746AA-F9AB-43C8-84FA-E69560869208}"/>
          </ac:spMkLst>
        </pc:spChg>
        <pc:spChg chg="add mod">
          <ac:chgData name="Lee Ying Keng" userId="S::yk.lee@sangfor.com::92591a9d-2e39-44b7-a02c-441c12f4c4d3" providerId="AD" clId="Web-{05948593-7CA1-1E8F-D306-46E7520C6C7C}" dt="2021-09-01T08:29:19.140" v="644" actId="1076"/>
          <ac:spMkLst>
            <pc:docMk/>
            <pc:sldMk cId="1516506146" sldId="556"/>
            <ac:spMk id="338" creationId="{5E88282C-0517-4EE9-880F-BEB83F079388}"/>
          </ac:spMkLst>
        </pc:spChg>
        <pc:spChg chg="add mod">
          <ac:chgData name="Lee Ying Keng" userId="S::yk.lee@sangfor.com::92591a9d-2e39-44b7-a02c-441c12f4c4d3" providerId="AD" clId="Web-{05948593-7CA1-1E8F-D306-46E7520C6C7C}" dt="2021-09-01T07:52:50.142" v="538" actId="20577"/>
          <ac:spMkLst>
            <pc:docMk/>
            <pc:sldMk cId="1516506146" sldId="556"/>
            <ac:spMk id="339" creationId="{51AA3740-EB91-4CD4-B73C-5D84B9D2200F}"/>
          </ac:spMkLst>
        </pc:spChg>
        <pc:spChg chg="add mod">
          <ac:chgData name="Lee Ying Keng" userId="S::yk.lee@sangfor.com::92591a9d-2e39-44b7-a02c-441c12f4c4d3" providerId="AD" clId="Web-{05948593-7CA1-1E8F-D306-46E7520C6C7C}" dt="2021-09-01T07:56:40.568" v="584" actId="1076"/>
          <ac:spMkLst>
            <pc:docMk/>
            <pc:sldMk cId="1516506146" sldId="556"/>
            <ac:spMk id="340" creationId="{7E9C4B62-0C7B-4C02-B3A1-D8C38C5DB8C0}"/>
          </ac:spMkLst>
        </pc:spChg>
        <pc:graphicFrameChg chg="add mod modGraphic">
          <ac:chgData name="Lee Ying Keng" userId="S::yk.lee@sangfor.com::92591a9d-2e39-44b7-a02c-441c12f4c4d3" providerId="AD" clId="Web-{05948593-7CA1-1E8F-D306-46E7520C6C7C}" dt="2021-09-01T08:31:34.002" v="656" actId="20577"/>
          <ac:graphicFrameMkLst>
            <pc:docMk/>
            <pc:sldMk cId="1516506146" sldId="556"/>
            <ac:graphicFrameMk id="6" creationId="{1185963E-93EB-45B7-84BE-D27107EFA6CF}"/>
          </ac:graphicFrameMkLst>
        </pc:graphicFrameChg>
      </pc:sldChg>
      <pc:sldChg chg="delSp modSp add replId">
        <pc:chgData name="Lee Ying Keng" userId="S::yk.lee@sangfor.com::92591a9d-2e39-44b7-a02c-441c12f4c4d3" providerId="AD" clId="Web-{05948593-7CA1-1E8F-D306-46E7520C6C7C}" dt="2021-09-01T02:29:00.326" v="164"/>
        <pc:sldMkLst>
          <pc:docMk/>
          <pc:sldMk cId="3092608384" sldId="557"/>
        </pc:sldMkLst>
        <pc:spChg chg="mod">
          <ac:chgData name="Lee Ying Keng" userId="S::yk.lee@sangfor.com::92591a9d-2e39-44b7-a02c-441c12f4c4d3" providerId="AD" clId="Web-{05948593-7CA1-1E8F-D306-46E7520C6C7C}" dt="2021-09-01T02:29:00.326" v="164"/>
          <ac:spMkLst>
            <pc:docMk/>
            <pc:sldMk cId="3092608384" sldId="557"/>
            <ac:spMk id="2" creationId="{B7F7A327-057C-42FB-A2F8-AD08AB042A24}"/>
          </ac:spMkLst>
        </pc:spChg>
        <pc:spChg chg="del">
          <ac:chgData name="Lee Ying Keng" userId="S::yk.lee@sangfor.com::92591a9d-2e39-44b7-a02c-441c12f4c4d3" providerId="AD" clId="Web-{05948593-7CA1-1E8F-D306-46E7520C6C7C}" dt="2021-09-01T02:04:38.746" v="53"/>
          <ac:spMkLst>
            <pc:docMk/>
            <pc:sldMk cId="3092608384" sldId="557"/>
            <ac:spMk id="7" creationId="{EAFF6C0B-A903-4EFF-83C8-6C2AB9D7AAE2}"/>
          </ac:spMkLst>
        </pc:spChg>
        <pc:spChg chg="del">
          <ac:chgData name="Lee Ying Keng" userId="S::yk.lee@sangfor.com::92591a9d-2e39-44b7-a02c-441c12f4c4d3" providerId="AD" clId="Web-{05948593-7CA1-1E8F-D306-46E7520C6C7C}" dt="2021-09-01T02:04:38.746" v="52"/>
          <ac:spMkLst>
            <pc:docMk/>
            <pc:sldMk cId="3092608384" sldId="557"/>
            <ac:spMk id="8" creationId="{70661D33-4BB2-437F-9EF4-11033F3AD2B2}"/>
          </ac:spMkLst>
        </pc:spChg>
        <pc:spChg chg="del">
          <ac:chgData name="Lee Ying Keng" userId="S::yk.lee@sangfor.com::92591a9d-2e39-44b7-a02c-441c12f4c4d3" providerId="AD" clId="Web-{05948593-7CA1-1E8F-D306-46E7520C6C7C}" dt="2021-09-01T02:04:38.746" v="51"/>
          <ac:spMkLst>
            <pc:docMk/>
            <pc:sldMk cId="3092608384" sldId="557"/>
            <ac:spMk id="9" creationId="{4F33D1A2-0651-4623-8744-51CF21541A27}"/>
          </ac:spMkLst>
        </pc:spChg>
        <pc:spChg chg="del">
          <ac:chgData name="Lee Ying Keng" userId="S::yk.lee@sangfor.com::92591a9d-2e39-44b7-a02c-441c12f4c4d3" providerId="AD" clId="Web-{05948593-7CA1-1E8F-D306-46E7520C6C7C}" dt="2021-09-01T02:04:38.746" v="50"/>
          <ac:spMkLst>
            <pc:docMk/>
            <pc:sldMk cId="3092608384" sldId="557"/>
            <ac:spMk id="10" creationId="{341A9300-E395-4191-968F-200DF01A3979}"/>
          </ac:spMkLst>
        </pc:spChg>
        <pc:spChg chg="del">
          <ac:chgData name="Lee Ying Keng" userId="S::yk.lee@sangfor.com::92591a9d-2e39-44b7-a02c-441c12f4c4d3" providerId="AD" clId="Web-{05948593-7CA1-1E8F-D306-46E7520C6C7C}" dt="2021-09-01T02:04:38.746" v="48"/>
          <ac:spMkLst>
            <pc:docMk/>
            <pc:sldMk cId="3092608384" sldId="557"/>
            <ac:spMk id="12" creationId="{14E211B1-2699-4B0C-9E8B-28F1856ADC1F}"/>
          </ac:spMkLst>
        </pc:spChg>
        <pc:spChg chg="del">
          <ac:chgData name="Lee Ying Keng" userId="S::yk.lee@sangfor.com::92591a9d-2e39-44b7-a02c-441c12f4c4d3" providerId="AD" clId="Web-{05948593-7CA1-1E8F-D306-46E7520C6C7C}" dt="2021-09-01T02:04:38.746" v="47"/>
          <ac:spMkLst>
            <pc:docMk/>
            <pc:sldMk cId="3092608384" sldId="557"/>
            <ac:spMk id="13" creationId="{465082F3-A29D-417F-92D6-C3113AD87346}"/>
          </ac:spMkLst>
        </pc:spChg>
        <pc:spChg chg="del">
          <ac:chgData name="Lee Ying Keng" userId="S::yk.lee@sangfor.com::92591a9d-2e39-44b7-a02c-441c12f4c4d3" providerId="AD" clId="Web-{05948593-7CA1-1E8F-D306-46E7520C6C7C}" dt="2021-09-01T02:04:38.746" v="45"/>
          <ac:spMkLst>
            <pc:docMk/>
            <pc:sldMk cId="3092608384" sldId="557"/>
            <ac:spMk id="15" creationId="{719C5938-EA8A-443C-A8E3-2726982188AB}"/>
          </ac:spMkLst>
        </pc:spChg>
        <pc:spChg chg="del">
          <ac:chgData name="Lee Ying Keng" userId="S::yk.lee@sangfor.com::92591a9d-2e39-44b7-a02c-441c12f4c4d3" providerId="AD" clId="Web-{05948593-7CA1-1E8F-D306-46E7520C6C7C}" dt="2021-09-01T02:04:38.730" v="43"/>
          <ac:spMkLst>
            <pc:docMk/>
            <pc:sldMk cId="3092608384" sldId="557"/>
            <ac:spMk id="17" creationId="{8A6FDA45-3F92-4111-91AC-85CBAA3E95C3}"/>
          </ac:spMkLst>
        </pc:spChg>
        <pc:spChg chg="del">
          <ac:chgData name="Lee Ying Keng" userId="S::yk.lee@sangfor.com::92591a9d-2e39-44b7-a02c-441c12f4c4d3" providerId="AD" clId="Web-{05948593-7CA1-1E8F-D306-46E7520C6C7C}" dt="2021-09-01T02:04:38.730" v="41"/>
          <ac:spMkLst>
            <pc:docMk/>
            <pc:sldMk cId="3092608384" sldId="557"/>
            <ac:spMk id="19" creationId="{AB1D97D1-A40A-41C8-9A94-C33D0F9B0284}"/>
          </ac:spMkLst>
        </pc:spChg>
        <pc:spChg chg="del">
          <ac:chgData name="Lee Ying Keng" userId="S::yk.lee@sangfor.com::92591a9d-2e39-44b7-a02c-441c12f4c4d3" providerId="AD" clId="Web-{05948593-7CA1-1E8F-D306-46E7520C6C7C}" dt="2021-09-01T02:04:38.730" v="40"/>
          <ac:spMkLst>
            <pc:docMk/>
            <pc:sldMk cId="3092608384" sldId="557"/>
            <ac:spMk id="20" creationId="{46FCD01F-4CA2-44A7-BD71-C9B23F6A6744}"/>
          </ac:spMkLst>
        </pc:spChg>
        <pc:spChg chg="del">
          <ac:chgData name="Lee Ying Keng" userId="S::yk.lee@sangfor.com::92591a9d-2e39-44b7-a02c-441c12f4c4d3" providerId="AD" clId="Web-{05948593-7CA1-1E8F-D306-46E7520C6C7C}" dt="2021-09-01T02:04:38.730" v="37"/>
          <ac:spMkLst>
            <pc:docMk/>
            <pc:sldMk cId="3092608384" sldId="557"/>
            <ac:spMk id="23" creationId="{99A12217-FA9D-44EE-9906-30329534BAB6}"/>
          </ac:spMkLst>
        </pc:spChg>
        <pc:spChg chg="del">
          <ac:chgData name="Lee Ying Keng" userId="S::yk.lee@sangfor.com::92591a9d-2e39-44b7-a02c-441c12f4c4d3" providerId="AD" clId="Web-{05948593-7CA1-1E8F-D306-46E7520C6C7C}" dt="2021-09-01T02:04:38.730" v="35"/>
          <ac:spMkLst>
            <pc:docMk/>
            <pc:sldMk cId="3092608384" sldId="557"/>
            <ac:spMk id="29" creationId="{FBC0AA16-3C9B-4EBC-8C1C-80515BEA98FA}"/>
          </ac:spMkLst>
        </pc:spChg>
        <pc:spChg chg="del">
          <ac:chgData name="Lee Ying Keng" userId="S::yk.lee@sangfor.com::92591a9d-2e39-44b7-a02c-441c12f4c4d3" providerId="AD" clId="Web-{05948593-7CA1-1E8F-D306-46E7520C6C7C}" dt="2021-09-01T02:04:38.730" v="33"/>
          <ac:spMkLst>
            <pc:docMk/>
            <pc:sldMk cId="3092608384" sldId="557"/>
            <ac:spMk id="32" creationId="{9A6B5671-605A-48AE-81A2-022D995269B4}"/>
          </ac:spMkLst>
        </pc:spChg>
        <pc:spChg chg="mod">
          <ac:chgData name="Lee Ying Keng" userId="S::yk.lee@sangfor.com::92591a9d-2e39-44b7-a02c-441c12f4c4d3" providerId="AD" clId="Web-{05948593-7CA1-1E8F-D306-46E7520C6C7C}" dt="2021-09-01T02:28:56.951" v="163" actId="20577"/>
          <ac:spMkLst>
            <pc:docMk/>
            <pc:sldMk cId="3092608384" sldId="557"/>
            <ac:spMk id="33" creationId="{B22844C3-3689-4779-AE2F-ECB1798C4A34}"/>
          </ac:spMkLst>
        </pc:spChg>
        <pc:grpChg chg="del">
          <ac:chgData name="Lee Ying Keng" userId="S::yk.lee@sangfor.com::92591a9d-2e39-44b7-a02c-441c12f4c4d3" providerId="AD" clId="Web-{05948593-7CA1-1E8F-D306-46E7520C6C7C}" dt="2021-09-01T02:04:38.746" v="54"/>
          <ac:grpSpMkLst>
            <pc:docMk/>
            <pc:sldMk cId="3092608384" sldId="557"/>
            <ac:grpSpMk id="6" creationId="{45072CAC-243B-4923-981C-A8971F4B16F2}"/>
          </ac:grpSpMkLst>
        </pc:grpChg>
        <pc:grpChg chg="del">
          <ac:chgData name="Lee Ying Keng" userId="S::yk.lee@sangfor.com::92591a9d-2e39-44b7-a02c-441c12f4c4d3" providerId="AD" clId="Web-{05948593-7CA1-1E8F-D306-46E7520C6C7C}" dt="2021-09-01T02:04:38.746" v="49"/>
          <ac:grpSpMkLst>
            <pc:docMk/>
            <pc:sldMk cId="3092608384" sldId="557"/>
            <ac:grpSpMk id="11" creationId="{A2055CC5-E7F5-4657-A6FD-C712E34267C7}"/>
          </ac:grpSpMkLst>
        </pc:grpChg>
        <pc:picChg chg="del">
          <ac:chgData name="Lee Ying Keng" userId="S::yk.lee@sangfor.com::92591a9d-2e39-44b7-a02c-441c12f4c4d3" providerId="AD" clId="Web-{05948593-7CA1-1E8F-D306-46E7520C6C7C}" dt="2021-09-01T02:04:38.746" v="46"/>
          <ac:picMkLst>
            <pc:docMk/>
            <pc:sldMk cId="3092608384" sldId="557"/>
            <ac:picMk id="14" creationId="{0C31B641-3C4D-4FE9-90F2-71C642CB430B}"/>
          </ac:picMkLst>
        </pc:picChg>
        <pc:picChg chg="del">
          <ac:chgData name="Lee Ying Keng" userId="S::yk.lee@sangfor.com::92591a9d-2e39-44b7-a02c-441c12f4c4d3" providerId="AD" clId="Web-{05948593-7CA1-1E8F-D306-46E7520C6C7C}" dt="2021-09-01T02:04:38.730" v="44"/>
          <ac:picMkLst>
            <pc:docMk/>
            <pc:sldMk cId="3092608384" sldId="557"/>
            <ac:picMk id="16" creationId="{02890BD9-3ECD-45EB-8DB7-608F27463469}"/>
          </ac:picMkLst>
        </pc:picChg>
        <pc:picChg chg="del">
          <ac:chgData name="Lee Ying Keng" userId="S::yk.lee@sangfor.com::92591a9d-2e39-44b7-a02c-441c12f4c4d3" providerId="AD" clId="Web-{05948593-7CA1-1E8F-D306-46E7520C6C7C}" dt="2021-09-01T02:04:38.730" v="42"/>
          <ac:picMkLst>
            <pc:docMk/>
            <pc:sldMk cId="3092608384" sldId="557"/>
            <ac:picMk id="18" creationId="{0F03F30C-571E-45CD-B675-7FBBB70B8E01}"/>
          </ac:picMkLst>
        </pc:picChg>
        <pc:picChg chg="del">
          <ac:chgData name="Lee Ying Keng" userId="S::yk.lee@sangfor.com::92591a9d-2e39-44b7-a02c-441c12f4c4d3" providerId="AD" clId="Web-{05948593-7CA1-1E8F-D306-46E7520C6C7C}" dt="2021-09-01T02:04:38.730" v="39"/>
          <ac:picMkLst>
            <pc:docMk/>
            <pc:sldMk cId="3092608384" sldId="557"/>
            <ac:picMk id="21" creationId="{35B01385-12F0-403E-BC27-22E5DCA873CD}"/>
          </ac:picMkLst>
        </pc:picChg>
        <pc:picChg chg="del">
          <ac:chgData name="Lee Ying Keng" userId="S::yk.lee@sangfor.com::92591a9d-2e39-44b7-a02c-441c12f4c4d3" providerId="AD" clId="Web-{05948593-7CA1-1E8F-D306-46E7520C6C7C}" dt="2021-09-01T02:04:38.730" v="38"/>
          <ac:picMkLst>
            <pc:docMk/>
            <pc:sldMk cId="3092608384" sldId="557"/>
            <ac:picMk id="22" creationId="{6AFDD1AD-E8FC-4EC1-9BA5-FF991F270683}"/>
          </ac:picMkLst>
        </pc:picChg>
        <pc:picChg chg="del">
          <ac:chgData name="Lee Ying Keng" userId="S::yk.lee@sangfor.com::92591a9d-2e39-44b7-a02c-441c12f4c4d3" providerId="AD" clId="Web-{05948593-7CA1-1E8F-D306-46E7520C6C7C}" dt="2021-09-01T02:04:38.730" v="36"/>
          <ac:picMkLst>
            <pc:docMk/>
            <pc:sldMk cId="3092608384" sldId="557"/>
            <ac:picMk id="24" creationId="{CA763E3F-A54F-4953-90C8-1EEE000FF7D2}"/>
          </ac:picMkLst>
        </pc:picChg>
        <pc:picChg chg="del">
          <ac:chgData name="Lee Ying Keng" userId="S::yk.lee@sangfor.com::92591a9d-2e39-44b7-a02c-441c12f4c4d3" providerId="AD" clId="Web-{05948593-7CA1-1E8F-D306-46E7520C6C7C}" dt="2021-09-01T02:04:38.730" v="34"/>
          <ac:picMkLst>
            <pc:docMk/>
            <pc:sldMk cId="3092608384" sldId="557"/>
            <ac:picMk id="31" creationId="{97B731F1-AABE-40AF-A6B9-C87D52E1ACBC}"/>
          </ac:picMkLst>
        </pc:picChg>
      </pc:sldChg>
    </pc:docChg>
  </pc:docChgLst>
  <pc:docChgLst>
    <pc:chgData name="Lee Ying Keng" userId="S::yk.lee@sangfor.com::92591a9d-2e39-44b7-a02c-441c12f4c4d3" providerId="AD" clId="Web-{19164AEE-1EC3-EF7A-3149-6C277BAEE3A2}"/>
    <pc:docChg chg="addSld modSld">
      <pc:chgData name="Lee Ying Keng" userId="S::yk.lee@sangfor.com::92591a9d-2e39-44b7-a02c-441c12f4c4d3" providerId="AD" clId="Web-{19164AEE-1EC3-EF7A-3149-6C277BAEE3A2}" dt="2021-09-30T11:21:21.016" v="1136"/>
      <pc:docMkLst>
        <pc:docMk/>
      </pc:docMkLst>
      <pc:sldChg chg="modSp">
        <pc:chgData name="Lee Ying Keng" userId="S::yk.lee@sangfor.com::92591a9d-2e39-44b7-a02c-441c12f4c4d3" providerId="AD" clId="Web-{19164AEE-1EC3-EF7A-3149-6C277BAEE3A2}" dt="2021-09-30T11:09:29.719" v="424"/>
        <pc:sldMkLst>
          <pc:docMk/>
          <pc:sldMk cId="3343244750" sldId="559"/>
        </pc:sldMkLst>
        <pc:spChg chg="mod">
          <ac:chgData name="Lee Ying Keng" userId="S::yk.lee@sangfor.com::92591a9d-2e39-44b7-a02c-441c12f4c4d3" providerId="AD" clId="Web-{19164AEE-1EC3-EF7A-3149-6C277BAEE3A2}" dt="2021-09-30T11:04:16.056" v="1" actId="1076"/>
          <ac:spMkLst>
            <pc:docMk/>
            <pc:sldMk cId="3343244750" sldId="559"/>
            <ac:spMk id="8" creationId="{7CDD1C4E-9101-46E3-9868-867CA180DE17}"/>
          </ac:spMkLst>
        </pc:spChg>
        <pc:graphicFrameChg chg="mod modGraphic">
          <ac:chgData name="Lee Ying Keng" userId="S::yk.lee@sangfor.com::92591a9d-2e39-44b7-a02c-441c12f4c4d3" providerId="AD" clId="Web-{19164AEE-1EC3-EF7A-3149-6C277BAEE3A2}" dt="2021-09-30T11:09:29.719" v="424"/>
          <ac:graphicFrameMkLst>
            <pc:docMk/>
            <pc:sldMk cId="3343244750" sldId="559"/>
            <ac:graphicFrameMk id="6" creationId="{B803CC1F-BD90-4B4B-B667-5B7A5F0F6765}"/>
          </ac:graphicFrameMkLst>
        </pc:graphicFrameChg>
      </pc:sldChg>
      <pc:sldChg chg="modSp">
        <pc:chgData name="Lee Ying Keng" userId="S::yk.lee@sangfor.com::92591a9d-2e39-44b7-a02c-441c12f4c4d3" providerId="AD" clId="Web-{19164AEE-1EC3-EF7A-3149-6C277BAEE3A2}" dt="2021-09-30T11:08:59.234" v="404"/>
        <pc:sldMkLst>
          <pc:docMk/>
          <pc:sldMk cId="2114383321" sldId="561"/>
        </pc:sldMkLst>
        <pc:spChg chg="mod">
          <ac:chgData name="Lee Ying Keng" userId="S::yk.lee@sangfor.com::92591a9d-2e39-44b7-a02c-441c12f4c4d3" providerId="AD" clId="Web-{19164AEE-1EC3-EF7A-3149-6C277BAEE3A2}" dt="2021-09-30T11:04:45.525" v="4" actId="20577"/>
          <ac:spMkLst>
            <pc:docMk/>
            <pc:sldMk cId="2114383321" sldId="561"/>
            <ac:spMk id="2" creationId="{90D0B637-60BE-4C45-A8BE-FA5B1B1EBE9C}"/>
          </ac:spMkLst>
        </pc:spChg>
        <pc:graphicFrameChg chg="mod modGraphic">
          <ac:chgData name="Lee Ying Keng" userId="S::yk.lee@sangfor.com::92591a9d-2e39-44b7-a02c-441c12f4c4d3" providerId="AD" clId="Web-{19164AEE-1EC3-EF7A-3149-6C277BAEE3A2}" dt="2021-09-30T11:08:59.234" v="404"/>
          <ac:graphicFrameMkLst>
            <pc:docMk/>
            <pc:sldMk cId="2114383321" sldId="561"/>
            <ac:graphicFrameMk id="6" creationId="{B803CC1F-BD90-4B4B-B667-5B7A5F0F6765}"/>
          </ac:graphicFrameMkLst>
        </pc:graphicFrameChg>
      </pc:sldChg>
      <pc:sldChg chg="modSp add replId">
        <pc:chgData name="Lee Ying Keng" userId="S::yk.lee@sangfor.com::92591a9d-2e39-44b7-a02c-441c12f4c4d3" providerId="AD" clId="Web-{19164AEE-1EC3-EF7A-3149-6C277BAEE3A2}" dt="2021-09-30T11:21:21.016" v="1136"/>
        <pc:sldMkLst>
          <pc:docMk/>
          <pc:sldMk cId="4112560853" sldId="562"/>
        </pc:sldMkLst>
        <pc:spChg chg="mod">
          <ac:chgData name="Lee Ying Keng" userId="S::yk.lee@sangfor.com::92591a9d-2e39-44b7-a02c-441c12f4c4d3" providerId="AD" clId="Web-{19164AEE-1EC3-EF7A-3149-6C277BAEE3A2}" dt="2021-09-30T11:04:51.463" v="5" actId="20577"/>
          <ac:spMkLst>
            <pc:docMk/>
            <pc:sldMk cId="4112560853" sldId="562"/>
            <ac:spMk id="2" creationId="{90D0B637-60BE-4C45-A8BE-FA5B1B1EBE9C}"/>
          </ac:spMkLst>
        </pc:spChg>
        <pc:graphicFrameChg chg="mod modGraphic">
          <ac:chgData name="Lee Ying Keng" userId="S::yk.lee@sangfor.com::92591a9d-2e39-44b7-a02c-441c12f4c4d3" providerId="AD" clId="Web-{19164AEE-1EC3-EF7A-3149-6C277BAEE3A2}" dt="2021-09-30T11:21:21.016" v="1136"/>
          <ac:graphicFrameMkLst>
            <pc:docMk/>
            <pc:sldMk cId="4112560853" sldId="562"/>
            <ac:graphicFrameMk id="6" creationId="{B803CC1F-BD90-4B4B-B667-5B7A5F0F6765}"/>
          </ac:graphicFrameMkLst>
        </pc:graphicFrameChg>
      </pc:sldChg>
    </pc:docChg>
  </pc:docChgLst>
  <pc:docChgLst>
    <pc:chgData name="Lee Ying Keng" userId="S::yk.lee@sangfor.com::92591a9d-2e39-44b7-a02c-441c12f4c4d3" providerId="AD" clId="Web-{42ED715F-EC7E-1AFC-140F-0137873C121D}"/>
    <pc:docChg chg="delSld modSld sldOrd">
      <pc:chgData name="Lee Ying Keng" userId="S::yk.lee@sangfor.com::92591a9d-2e39-44b7-a02c-441c12f4c4d3" providerId="AD" clId="Web-{42ED715F-EC7E-1AFC-140F-0137873C121D}" dt="2021-07-22T13:06:24.527" v="11" actId="20577"/>
      <pc:docMkLst>
        <pc:docMk/>
      </pc:docMkLst>
      <pc:sldChg chg="modSp">
        <pc:chgData name="Lee Ying Keng" userId="S::yk.lee@sangfor.com::92591a9d-2e39-44b7-a02c-441c12f4c4d3" providerId="AD" clId="Web-{42ED715F-EC7E-1AFC-140F-0137873C121D}" dt="2021-07-22T11:31:49.522" v="4" actId="20577"/>
        <pc:sldMkLst>
          <pc:docMk/>
          <pc:sldMk cId="2507746356" sldId="482"/>
        </pc:sldMkLst>
        <pc:spChg chg="mod">
          <ac:chgData name="Lee Ying Keng" userId="S::yk.lee@sangfor.com::92591a9d-2e39-44b7-a02c-441c12f4c4d3" providerId="AD" clId="Web-{42ED715F-EC7E-1AFC-140F-0137873C121D}" dt="2021-07-22T11:31:49.522" v="4" actId="20577"/>
          <ac:spMkLst>
            <pc:docMk/>
            <pc:sldMk cId="2507746356" sldId="482"/>
            <ac:spMk id="61" creationId="{659C8C10-2651-4F94-8609-6C8465BDA583}"/>
          </ac:spMkLst>
        </pc:spChg>
      </pc:sldChg>
      <pc:sldChg chg="modSp">
        <pc:chgData name="Lee Ying Keng" userId="S::yk.lee@sangfor.com::92591a9d-2e39-44b7-a02c-441c12f4c4d3" providerId="AD" clId="Web-{42ED715F-EC7E-1AFC-140F-0137873C121D}" dt="2021-07-22T13:06:24.527" v="11" actId="20577"/>
        <pc:sldMkLst>
          <pc:docMk/>
          <pc:sldMk cId="472841598" sldId="495"/>
        </pc:sldMkLst>
        <pc:spChg chg="mod">
          <ac:chgData name="Lee Ying Keng" userId="S::yk.lee@sangfor.com::92591a9d-2e39-44b7-a02c-441c12f4c4d3" providerId="AD" clId="Web-{42ED715F-EC7E-1AFC-140F-0137873C121D}" dt="2021-07-22T13:06:24.527" v="11" actId="20577"/>
          <ac:spMkLst>
            <pc:docMk/>
            <pc:sldMk cId="472841598" sldId="495"/>
            <ac:spMk id="59" creationId="{8DDB3BE6-D2D1-44F9-B233-0031C9B2E920}"/>
          </ac:spMkLst>
        </pc:spChg>
      </pc:sldChg>
      <pc:sldChg chg="ord">
        <pc:chgData name="Lee Ying Keng" userId="S::yk.lee@sangfor.com::92591a9d-2e39-44b7-a02c-441c12f4c4d3" providerId="AD" clId="Web-{42ED715F-EC7E-1AFC-140F-0137873C121D}" dt="2021-07-22T11:35:12.292" v="10"/>
        <pc:sldMkLst>
          <pc:docMk/>
          <pc:sldMk cId="2876898928" sldId="500"/>
        </pc:sldMkLst>
      </pc:sldChg>
      <pc:sldChg chg="ord">
        <pc:chgData name="Lee Ying Keng" userId="S::yk.lee@sangfor.com::92591a9d-2e39-44b7-a02c-441c12f4c4d3" providerId="AD" clId="Web-{42ED715F-EC7E-1AFC-140F-0137873C121D}" dt="2021-07-22T11:35:12.292" v="9"/>
        <pc:sldMkLst>
          <pc:docMk/>
          <pc:sldMk cId="3972812240" sldId="501"/>
        </pc:sldMkLst>
      </pc:sldChg>
      <pc:sldChg chg="ord">
        <pc:chgData name="Lee Ying Keng" userId="S::yk.lee@sangfor.com::92591a9d-2e39-44b7-a02c-441c12f4c4d3" providerId="AD" clId="Web-{42ED715F-EC7E-1AFC-140F-0137873C121D}" dt="2021-07-22T11:35:12.292" v="8"/>
        <pc:sldMkLst>
          <pc:docMk/>
          <pc:sldMk cId="3215542463" sldId="502"/>
        </pc:sldMkLst>
      </pc:sldChg>
      <pc:sldChg chg="del">
        <pc:chgData name="Lee Ying Keng" userId="S::yk.lee@sangfor.com::92591a9d-2e39-44b7-a02c-441c12f4c4d3" providerId="AD" clId="Web-{42ED715F-EC7E-1AFC-140F-0137873C121D}" dt="2021-07-22T11:34:23.901" v="6"/>
        <pc:sldMkLst>
          <pc:docMk/>
          <pc:sldMk cId="4248557109" sldId="530"/>
        </pc:sldMkLst>
      </pc:sldChg>
      <pc:sldChg chg="del">
        <pc:chgData name="Lee Ying Keng" userId="S::yk.lee@sangfor.com::92591a9d-2e39-44b7-a02c-441c12f4c4d3" providerId="AD" clId="Web-{42ED715F-EC7E-1AFC-140F-0137873C121D}" dt="2021-07-22T11:34:23.901" v="5"/>
        <pc:sldMkLst>
          <pc:docMk/>
          <pc:sldMk cId="24930678" sldId="531"/>
        </pc:sldMkLst>
      </pc:sldChg>
      <pc:sldChg chg="del">
        <pc:chgData name="Lee Ying Keng" userId="S::yk.lee@sangfor.com::92591a9d-2e39-44b7-a02c-441c12f4c4d3" providerId="AD" clId="Web-{42ED715F-EC7E-1AFC-140F-0137873C121D}" dt="2021-07-22T11:34:23.901" v="7"/>
        <pc:sldMkLst>
          <pc:docMk/>
          <pc:sldMk cId="511747348" sldId="532"/>
        </pc:sldMkLst>
      </pc:sldChg>
    </pc:docChg>
  </pc:docChgLst>
  <pc:docChgLst>
    <pc:chgData name="Lee Ying Keng" userId="S::yk.lee@sangfor.com::92591a9d-2e39-44b7-a02c-441c12f4c4d3" providerId="AD" clId="Web-{7232FB8E-2D69-6257-87DE-D0CE63DC831E}"/>
    <pc:docChg chg="addSld delSld modSld sldOrd">
      <pc:chgData name="Lee Ying Keng" userId="S::yk.lee@sangfor.com::92591a9d-2e39-44b7-a02c-441c12f4c4d3" providerId="AD" clId="Web-{7232FB8E-2D69-6257-87DE-D0CE63DC831E}" dt="2021-08-26T01:32:19.392" v="152"/>
      <pc:docMkLst>
        <pc:docMk/>
      </pc:docMkLst>
      <pc:sldChg chg="modSp">
        <pc:chgData name="Lee Ying Keng" userId="S::yk.lee@sangfor.com::92591a9d-2e39-44b7-a02c-441c12f4c4d3" providerId="AD" clId="Web-{7232FB8E-2D69-6257-87DE-D0CE63DC831E}" dt="2021-08-26T01:21:39.421" v="53" actId="20577"/>
        <pc:sldMkLst>
          <pc:docMk/>
          <pc:sldMk cId="3386125395" sldId="443"/>
        </pc:sldMkLst>
        <pc:spChg chg="mod">
          <ac:chgData name="Lee Ying Keng" userId="S::yk.lee@sangfor.com::92591a9d-2e39-44b7-a02c-441c12f4c4d3" providerId="AD" clId="Web-{7232FB8E-2D69-6257-87DE-D0CE63DC831E}" dt="2021-08-26T01:21:39.421" v="53" actId="20577"/>
          <ac:spMkLst>
            <pc:docMk/>
            <pc:sldMk cId="3386125395" sldId="443"/>
            <ac:spMk id="59" creationId="{8DDB3BE6-D2D1-44F9-B233-0031C9B2E920}"/>
          </ac:spMkLst>
        </pc:spChg>
      </pc:sldChg>
      <pc:sldChg chg="del">
        <pc:chgData name="Lee Ying Keng" userId="S::yk.lee@sangfor.com::92591a9d-2e39-44b7-a02c-441c12f4c4d3" providerId="AD" clId="Web-{7232FB8E-2D69-6257-87DE-D0CE63DC831E}" dt="2021-08-26T01:22:30.782" v="57"/>
        <pc:sldMkLst>
          <pc:docMk/>
          <pc:sldMk cId="136230240" sldId="546"/>
        </pc:sldMkLst>
      </pc:sldChg>
      <pc:sldChg chg="modSp add">
        <pc:chgData name="Lee Ying Keng" userId="S::yk.lee@sangfor.com::92591a9d-2e39-44b7-a02c-441c12f4c4d3" providerId="AD" clId="Web-{7232FB8E-2D69-6257-87DE-D0CE63DC831E}" dt="2021-08-26T01:22:10.781" v="56"/>
        <pc:sldMkLst>
          <pc:docMk/>
          <pc:sldMk cId="4008695373" sldId="550"/>
        </pc:sldMkLst>
        <pc:spChg chg="mod">
          <ac:chgData name="Lee Ying Keng" userId="S::yk.lee@sangfor.com::92591a9d-2e39-44b7-a02c-441c12f4c4d3" providerId="AD" clId="Web-{7232FB8E-2D69-6257-87DE-D0CE63DC831E}" dt="2021-08-26T01:22:10.781" v="56"/>
          <ac:spMkLst>
            <pc:docMk/>
            <pc:sldMk cId="4008695373" sldId="550"/>
            <ac:spMk id="59" creationId="{8DDB3BE6-D2D1-44F9-B233-0031C9B2E920}"/>
          </ac:spMkLst>
        </pc:spChg>
      </pc:sldChg>
      <pc:sldChg chg="modSp add ord replId">
        <pc:chgData name="Lee Ying Keng" userId="S::yk.lee@sangfor.com::92591a9d-2e39-44b7-a02c-441c12f4c4d3" providerId="AD" clId="Web-{7232FB8E-2D69-6257-87DE-D0CE63DC831E}" dt="2021-08-26T01:23:07.674" v="62"/>
        <pc:sldMkLst>
          <pc:docMk/>
          <pc:sldMk cId="389481040" sldId="551"/>
        </pc:sldMkLst>
        <pc:spChg chg="mod">
          <ac:chgData name="Lee Ying Keng" userId="S::yk.lee@sangfor.com::92591a9d-2e39-44b7-a02c-441c12f4c4d3" providerId="AD" clId="Web-{7232FB8E-2D69-6257-87DE-D0CE63DC831E}" dt="2021-08-26T01:22:54.533" v="60"/>
          <ac:spMkLst>
            <pc:docMk/>
            <pc:sldMk cId="389481040" sldId="551"/>
            <ac:spMk id="59" creationId="{8DDB3BE6-D2D1-44F9-B233-0031C9B2E920}"/>
          </ac:spMkLst>
        </pc:spChg>
      </pc:sldChg>
      <pc:sldChg chg="new">
        <pc:chgData name="Lee Ying Keng" userId="S::yk.lee@sangfor.com::92591a9d-2e39-44b7-a02c-441c12f4c4d3" providerId="AD" clId="Web-{7232FB8E-2D69-6257-87DE-D0CE63DC831E}" dt="2021-08-26T01:22:58.564" v="61"/>
        <pc:sldMkLst>
          <pc:docMk/>
          <pc:sldMk cId="3660491226" sldId="552"/>
        </pc:sldMkLst>
      </pc:sldChg>
      <pc:sldChg chg="addSp delSp modSp new ord">
        <pc:chgData name="Lee Ying Keng" userId="S::yk.lee@sangfor.com::92591a9d-2e39-44b7-a02c-441c12f4c4d3" providerId="AD" clId="Web-{7232FB8E-2D69-6257-87DE-D0CE63DC831E}" dt="2021-08-26T01:32:19.392" v="152"/>
        <pc:sldMkLst>
          <pc:docMk/>
          <pc:sldMk cId="2032673252" sldId="553"/>
        </pc:sldMkLst>
        <pc:spChg chg="mod">
          <ac:chgData name="Lee Ying Keng" userId="S::yk.lee@sangfor.com::92591a9d-2e39-44b7-a02c-441c12f4c4d3" providerId="AD" clId="Web-{7232FB8E-2D69-6257-87DE-D0CE63DC831E}" dt="2021-08-26T01:24:37.942" v="72" actId="20577"/>
          <ac:spMkLst>
            <pc:docMk/>
            <pc:sldMk cId="2032673252" sldId="553"/>
            <ac:spMk id="2" creationId="{04C6D419-EA25-4972-A525-95E0EA4FFD94}"/>
          </ac:spMkLst>
        </pc:spChg>
        <pc:graphicFrameChg chg="add del mod modGraphic">
          <ac:chgData name="Lee Ying Keng" userId="S::yk.lee@sangfor.com::92591a9d-2e39-44b7-a02c-441c12f4c4d3" providerId="AD" clId="Web-{7232FB8E-2D69-6257-87DE-D0CE63DC831E}" dt="2021-08-26T01:31:06.999" v="80"/>
          <ac:graphicFrameMkLst>
            <pc:docMk/>
            <pc:sldMk cId="2032673252" sldId="553"/>
            <ac:graphicFrameMk id="6" creationId="{CFDA7D61-261E-4588-8018-CEB051B96613}"/>
          </ac:graphicFrameMkLst>
        </pc:graphicFrameChg>
        <pc:graphicFrameChg chg="add mod modGraphic">
          <ac:chgData name="Lee Ying Keng" userId="S::yk.lee@sangfor.com::92591a9d-2e39-44b7-a02c-441c12f4c4d3" providerId="AD" clId="Web-{7232FB8E-2D69-6257-87DE-D0CE63DC831E}" dt="2021-08-26T01:32:19.392" v="152"/>
          <ac:graphicFrameMkLst>
            <pc:docMk/>
            <pc:sldMk cId="2032673252" sldId="553"/>
            <ac:graphicFrameMk id="7" creationId="{1C67F231-D9C9-4E97-B933-D7C966D08796}"/>
          </ac:graphicFrameMkLst>
        </pc:graphicFrameChg>
      </pc:sldChg>
      <pc:sldChg chg="add replId">
        <pc:chgData name="Lee Ying Keng" userId="S::yk.lee@sangfor.com::92591a9d-2e39-44b7-a02c-441c12f4c4d3" providerId="AD" clId="Web-{7232FB8E-2D69-6257-87DE-D0CE63DC831E}" dt="2021-08-26T01:23:31.862" v="65"/>
        <pc:sldMkLst>
          <pc:docMk/>
          <pc:sldMk cId="31592031" sldId="554"/>
        </pc:sldMkLst>
      </pc:sldChg>
    </pc:docChg>
  </pc:docChgLst>
  <pc:docChgLst>
    <pc:chgData name="Lee Ying Keng" userId="S::yk.lee@sangfor.com::92591a9d-2e39-44b7-a02c-441c12f4c4d3" providerId="AD" clId="Web-{524D5EFC-1DDB-4F53-1410-C2C57D0CFD02}"/>
    <pc:docChg chg="delSld modSld sldOrd">
      <pc:chgData name="Lee Ying Keng" userId="S::yk.lee@sangfor.com::92591a9d-2e39-44b7-a02c-441c12f4c4d3" providerId="AD" clId="Web-{524D5EFC-1DDB-4F53-1410-C2C57D0CFD02}" dt="2021-07-21T12:13:23.142" v="43" actId="20577"/>
      <pc:docMkLst>
        <pc:docMk/>
      </pc:docMkLst>
      <pc:sldChg chg="del">
        <pc:chgData name="Lee Ying Keng" userId="S::yk.lee@sangfor.com::92591a9d-2e39-44b7-a02c-441c12f4c4d3" providerId="AD" clId="Web-{524D5EFC-1DDB-4F53-1410-C2C57D0CFD02}" dt="2021-07-21T12:09:24.013" v="23"/>
        <pc:sldMkLst>
          <pc:docMk/>
          <pc:sldMk cId="2395399348" sldId="355"/>
        </pc:sldMkLst>
      </pc:sldChg>
      <pc:sldChg chg="modSp">
        <pc:chgData name="Lee Ying Keng" userId="S::yk.lee@sangfor.com::92591a9d-2e39-44b7-a02c-441c12f4c4d3" providerId="AD" clId="Web-{524D5EFC-1DDB-4F53-1410-C2C57D0CFD02}" dt="2021-07-21T12:08:30.168" v="11" actId="20577"/>
        <pc:sldMkLst>
          <pc:docMk/>
          <pc:sldMk cId="3386125395" sldId="443"/>
        </pc:sldMkLst>
        <pc:spChg chg="mod">
          <ac:chgData name="Lee Ying Keng" userId="S::yk.lee@sangfor.com::92591a9d-2e39-44b7-a02c-441c12f4c4d3" providerId="AD" clId="Web-{524D5EFC-1DDB-4F53-1410-C2C57D0CFD02}" dt="2021-07-21T12:08:30.168" v="11" actId="20577"/>
          <ac:spMkLst>
            <pc:docMk/>
            <pc:sldMk cId="3386125395" sldId="443"/>
            <ac:spMk id="59" creationId="{8DDB3BE6-D2D1-44F9-B233-0031C9B2E920}"/>
          </ac:spMkLst>
        </pc:spChg>
      </pc:sldChg>
      <pc:sldChg chg="modSp">
        <pc:chgData name="Lee Ying Keng" userId="S::yk.lee@sangfor.com::92591a9d-2e39-44b7-a02c-441c12f4c4d3" providerId="AD" clId="Web-{524D5EFC-1DDB-4F53-1410-C2C57D0CFD02}" dt="2021-07-21T12:08:51.121" v="14" actId="20577"/>
        <pc:sldMkLst>
          <pc:docMk/>
          <pc:sldMk cId="3933451555" sldId="486"/>
        </pc:sldMkLst>
        <pc:spChg chg="mod">
          <ac:chgData name="Lee Ying Keng" userId="S::yk.lee@sangfor.com::92591a9d-2e39-44b7-a02c-441c12f4c4d3" providerId="AD" clId="Web-{524D5EFC-1DDB-4F53-1410-C2C57D0CFD02}" dt="2021-07-21T12:08:51.121" v="14" actId="20577"/>
          <ac:spMkLst>
            <pc:docMk/>
            <pc:sldMk cId="3933451555" sldId="486"/>
            <ac:spMk id="59" creationId="{8DDB3BE6-D2D1-44F9-B233-0031C9B2E920}"/>
          </ac:spMkLst>
        </pc:spChg>
      </pc:sldChg>
      <pc:sldChg chg="modSp">
        <pc:chgData name="Lee Ying Keng" userId="S::yk.lee@sangfor.com::92591a9d-2e39-44b7-a02c-441c12f4c4d3" providerId="AD" clId="Web-{524D5EFC-1DDB-4F53-1410-C2C57D0CFD02}" dt="2021-07-21T12:12:25.750" v="39" actId="20577"/>
        <pc:sldMkLst>
          <pc:docMk/>
          <pc:sldMk cId="3210196013" sldId="487"/>
        </pc:sldMkLst>
        <pc:spChg chg="mod">
          <ac:chgData name="Lee Ying Keng" userId="S::yk.lee@sangfor.com::92591a9d-2e39-44b7-a02c-441c12f4c4d3" providerId="AD" clId="Web-{524D5EFC-1DDB-4F53-1410-C2C57D0CFD02}" dt="2021-07-21T12:12:25.750" v="39" actId="20577"/>
          <ac:spMkLst>
            <pc:docMk/>
            <pc:sldMk cId="3210196013" sldId="487"/>
            <ac:spMk id="59" creationId="{8DDB3BE6-D2D1-44F9-B233-0031C9B2E920}"/>
          </ac:spMkLst>
        </pc:spChg>
      </pc:sldChg>
      <pc:sldChg chg="modSp">
        <pc:chgData name="Lee Ying Keng" userId="S::yk.lee@sangfor.com::92591a9d-2e39-44b7-a02c-441c12f4c4d3" providerId="AD" clId="Web-{524D5EFC-1DDB-4F53-1410-C2C57D0CFD02}" dt="2021-07-21T12:12:14.203" v="38" actId="20577"/>
        <pc:sldMkLst>
          <pc:docMk/>
          <pc:sldMk cId="976908062" sldId="490"/>
        </pc:sldMkLst>
        <pc:spChg chg="mod">
          <ac:chgData name="Lee Ying Keng" userId="S::yk.lee@sangfor.com::92591a9d-2e39-44b7-a02c-441c12f4c4d3" providerId="AD" clId="Web-{524D5EFC-1DDB-4F53-1410-C2C57D0CFD02}" dt="2021-07-21T12:12:14.203" v="38" actId="20577"/>
          <ac:spMkLst>
            <pc:docMk/>
            <pc:sldMk cId="976908062" sldId="490"/>
            <ac:spMk id="59" creationId="{8DDB3BE6-D2D1-44F9-B233-0031C9B2E920}"/>
          </ac:spMkLst>
        </pc:spChg>
      </pc:sldChg>
      <pc:sldChg chg="del">
        <pc:chgData name="Lee Ying Keng" userId="S::yk.lee@sangfor.com::92591a9d-2e39-44b7-a02c-441c12f4c4d3" providerId="AD" clId="Web-{524D5EFC-1DDB-4F53-1410-C2C57D0CFD02}" dt="2021-07-21T12:09:23.200" v="22"/>
        <pc:sldMkLst>
          <pc:docMk/>
          <pc:sldMk cId="2868218609" sldId="496"/>
        </pc:sldMkLst>
      </pc:sldChg>
      <pc:sldChg chg="del">
        <pc:chgData name="Lee Ying Keng" userId="S::yk.lee@sangfor.com::92591a9d-2e39-44b7-a02c-441c12f4c4d3" providerId="AD" clId="Web-{524D5EFC-1DDB-4F53-1410-C2C57D0CFD02}" dt="2021-07-21T12:11:46.671" v="36"/>
        <pc:sldMkLst>
          <pc:docMk/>
          <pc:sldMk cId="1425282085" sldId="505"/>
        </pc:sldMkLst>
      </pc:sldChg>
      <pc:sldChg chg="del">
        <pc:chgData name="Lee Ying Keng" userId="S::yk.lee@sangfor.com::92591a9d-2e39-44b7-a02c-441c12f4c4d3" providerId="AD" clId="Web-{524D5EFC-1DDB-4F53-1410-C2C57D0CFD02}" dt="2021-07-21T12:10:02.685" v="32"/>
        <pc:sldMkLst>
          <pc:docMk/>
          <pc:sldMk cId="2154512059" sldId="507"/>
        </pc:sldMkLst>
      </pc:sldChg>
      <pc:sldChg chg="del">
        <pc:chgData name="Lee Ying Keng" userId="S::yk.lee@sangfor.com::92591a9d-2e39-44b7-a02c-441c12f4c4d3" providerId="AD" clId="Web-{524D5EFC-1DDB-4F53-1410-C2C57D0CFD02}" dt="2021-07-21T12:10:02.670" v="30"/>
        <pc:sldMkLst>
          <pc:docMk/>
          <pc:sldMk cId="3277723023" sldId="508"/>
        </pc:sldMkLst>
      </pc:sldChg>
      <pc:sldChg chg="del">
        <pc:chgData name="Lee Ying Keng" userId="S::yk.lee@sangfor.com::92591a9d-2e39-44b7-a02c-441c12f4c4d3" providerId="AD" clId="Web-{524D5EFC-1DDB-4F53-1410-C2C57D0CFD02}" dt="2021-07-21T12:09:04.340" v="17"/>
        <pc:sldMkLst>
          <pc:docMk/>
          <pc:sldMk cId="3268125837" sldId="509"/>
        </pc:sldMkLst>
      </pc:sldChg>
      <pc:sldChg chg="del">
        <pc:chgData name="Lee Ying Keng" userId="S::yk.lee@sangfor.com::92591a9d-2e39-44b7-a02c-441c12f4c4d3" providerId="AD" clId="Web-{524D5EFC-1DDB-4F53-1410-C2C57D0CFD02}" dt="2021-07-21T12:10:02.654" v="28"/>
        <pc:sldMkLst>
          <pc:docMk/>
          <pc:sldMk cId="2830321077" sldId="510"/>
        </pc:sldMkLst>
      </pc:sldChg>
      <pc:sldChg chg="del">
        <pc:chgData name="Lee Ying Keng" userId="S::yk.lee@sangfor.com::92591a9d-2e39-44b7-a02c-441c12f4c4d3" providerId="AD" clId="Web-{524D5EFC-1DDB-4F53-1410-C2C57D0CFD02}" dt="2021-07-21T12:10:02.685" v="31"/>
        <pc:sldMkLst>
          <pc:docMk/>
          <pc:sldMk cId="3960348510" sldId="512"/>
        </pc:sldMkLst>
      </pc:sldChg>
      <pc:sldChg chg="del">
        <pc:chgData name="Lee Ying Keng" userId="S::yk.lee@sangfor.com::92591a9d-2e39-44b7-a02c-441c12f4c4d3" providerId="AD" clId="Web-{524D5EFC-1DDB-4F53-1410-C2C57D0CFD02}" dt="2021-07-21T12:10:02.654" v="29"/>
        <pc:sldMkLst>
          <pc:docMk/>
          <pc:sldMk cId="307678411" sldId="513"/>
        </pc:sldMkLst>
      </pc:sldChg>
      <pc:sldChg chg="del">
        <pc:chgData name="Lee Ying Keng" userId="S::yk.lee@sangfor.com::92591a9d-2e39-44b7-a02c-441c12f4c4d3" providerId="AD" clId="Web-{524D5EFC-1DDB-4F53-1410-C2C57D0CFD02}" dt="2021-07-21T12:09:19.825" v="21"/>
        <pc:sldMkLst>
          <pc:docMk/>
          <pc:sldMk cId="2025074214" sldId="516"/>
        </pc:sldMkLst>
      </pc:sldChg>
      <pc:sldChg chg="modSp">
        <pc:chgData name="Lee Ying Keng" userId="S::yk.lee@sangfor.com::92591a9d-2e39-44b7-a02c-441c12f4c4d3" providerId="AD" clId="Web-{524D5EFC-1DDB-4F53-1410-C2C57D0CFD02}" dt="2021-07-21T12:08:55.465" v="16" actId="20577"/>
        <pc:sldMkLst>
          <pc:docMk/>
          <pc:sldMk cId="1519704935" sldId="517"/>
        </pc:sldMkLst>
        <pc:spChg chg="mod">
          <ac:chgData name="Lee Ying Keng" userId="S::yk.lee@sangfor.com::92591a9d-2e39-44b7-a02c-441c12f4c4d3" providerId="AD" clId="Web-{524D5EFC-1DDB-4F53-1410-C2C57D0CFD02}" dt="2021-07-21T12:08:55.465" v="16" actId="20577"/>
          <ac:spMkLst>
            <pc:docMk/>
            <pc:sldMk cId="1519704935" sldId="517"/>
            <ac:spMk id="7" creationId="{BE689DDA-08EF-EF46-B573-5D486F9D45D5}"/>
          </ac:spMkLst>
        </pc:spChg>
      </pc:sldChg>
      <pc:sldChg chg="del">
        <pc:chgData name="Lee Ying Keng" userId="S::yk.lee@sangfor.com::92591a9d-2e39-44b7-a02c-441c12f4c4d3" providerId="AD" clId="Web-{524D5EFC-1DDB-4F53-1410-C2C57D0CFD02}" dt="2021-07-21T12:09:29.653" v="24"/>
        <pc:sldMkLst>
          <pc:docMk/>
          <pc:sldMk cId="471311658" sldId="518"/>
        </pc:sldMkLst>
      </pc:sldChg>
      <pc:sldChg chg="del">
        <pc:chgData name="Lee Ying Keng" userId="S::yk.lee@sangfor.com::92591a9d-2e39-44b7-a02c-441c12f4c4d3" providerId="AD" clId="Web-{524D5EFC-1DDB-4F53-1410-C2C57D0CFD02}" dt="2021-07-21T12:09:41.279" v="25"/>
        <pc:sldMkLst>
          <pc:docMk/>
          <pc:sldMk cId="3535976744" sldId="519"/>
        </pc:sldMkLst>
      </pc:sldChg>
      <pc:sldChg chg="del">
        <pc:chgData name="Lee Ying Keng" userId="S::yk.lee@sangfor.com::92591a9d-2e39-44b7-a02c-441c12f4c4d3" providerId="AD" clId="Web-{524D5EFC-1DDB-4F53-1410-C2C57D0CFD02}" dt="2021-07-21T12:09:12.262" v="19"/>
        <pc:sldMkLst>
          <pc:docMk/>
          <pc:sldMk cId="330795113" sldId="520"/>
        </pc:sldMkLst>
      </pc:sldChg>
      <pc:sldChg chg="del">
        <pc:chgData name="Lee Ying Keng" userId="S::yk.lee@sangfor.com::92591a9d-2e39-44b7-a02c-441c12f4c4d3" providerId="AD" clId="Web-{524D5EFC-1DDB-4F53-1410-C2C57D0CFD02}" dt="2021-07-21T12:09:14.809" v="20"/>
        <pc:sldMkLst>
          <pc:docMk/>
          <pc:sldMk cId="4259743017" sldId="521"/>
        </pc:sldMkLst>
      </pc:sldChg>
      <pc:sldChg chg="del">
        <pc:chgData name="Lee Ying Keng" userId="S::yk.lee@sangfor.com::92591a9d-2e39-44b7-a02c-441c12f4c4d3" providerId="AD" clId="Web-{524D5EFC-1DDB-4F53-1410-C2C57D0CFD02}" dt="2021-07-21T12:09:07.122" v="18"/>
        <pc:sldMkLst>
          <pc:docMk/>
          <pc:sldMk cId="3258477261" sldId="522"/>
        </pc:sldMkLst>
      </pc:sldChg>
      <pc:sldChg chg="del">
        <pc:chgData name="Lee Ying Keng" userId="S::yk.lee@sangfor.com::92591a9d-2e39-44b7-a02c-441c12f4c4d3" providerId="AD" clId="Web-{524D5EFC-1DDB-4F53-1410-C2C57D0CFD02}" dt="2021-07-21T12:09:48.294" v="27"/>
        <pc:sldMkLst>
          <pc:docMk/>
          <pc:sldMk cId="2582826480" sldId="524"/>
        </pc:sldMkLst>
      </pc:sldChg>
      <pc:sldChg chg="del">
        <pc:chgData name="Lee Ying Keng" userId="S::yk.lee@sangfor.com::92591a9d-2e39-44b7-a02c-441c12f4c4d3" providerId="AD" clId="Web-{524D5EFC-1DDB-4F53-1410-C2C57D0CFD02}" dt="2021-07-21T12:10:09.701" v="33"/>
        <pc:sldMkLst>
          <pc:docMk/>
          <pc:sldMk cId="2667303808" sldId="525"/>
        </pc:sldMkLst>
      </pc:sldChg>
      <pc:sldChg chg="del">
        <pc:chgData name="Lee Ying Keng" userId="S::yk.lee@sangfor.com::92591a9d-2e39-44b7-a02c-441c12f4c4d3" providerId="AD" clId="Web-{524D5EFC-1DDB-4F53-1410-C2C57D0CFD02}" dt="2021-07-21T12:10:27.045" v="34"/>
        <pc:sldMkLst>
          <pc:docMk/>
          <pc:sldMk cId="3638134198" sldId="527"/>
        </pc:sldMkLst>
      </pc:sldChg>
      <pc:sldChg chg="del">
        <pc:chgData name="Lee Ying Keng" userId="S::yk.lee@sangfor.com::92591a9d-2e39-44b7-a02c-441c12f4c4d3" providerId="AD" clId="Web-{524D5EFC-1DDB-4F53-1410-C2C57D0CFD02}" dt="2021-07-21T12:10:40.920" v="35"/>
        <pc:sldMkLst>
          <pc:docMk/>
          <pc:sldMk cId="1559410614" sldId="528"/>
        </pc:sldMkLst>
      </pc:sldChg>
      <pc:sldChg chg="modSp ord">
        <pc:chgData name="Lee Ying Keng" userId="S::yk.lee@sangfor.com::92591a9d-2e39-44b7-a02c-441c12f4c4d3" providerId="AD" clId="Web-{524D5EFC-1DDB-4F53-1410-C2C57D0CFD02}" dt="2021-07-21T12:13:23.142" v="43" actId="20577"/>
        <pc:sldMkLst>
          <pc:docMk/>
          <pc:sldMk cId="2344328181" sldId="529"/>
        </pc:sldMkLst>
        <pc:spChg chg="mod">
          <ac:chgData name="Lee Ying Keng" userId="S::yk.lee@sangfor.com::92591a9d-2e39-44b7-a02c-441c12f4c4d3" providerId="AD" clId="Web-{524D5EFC-1DDB-4F53-1410-C2C57D0CFD02}" dt="2021-07-21T12:13:23.142" v="43" actId="20577"/>
          <ac:spMkLst>
            <pc:docMk/>
            <pc:sldMk cId="2344328181" sldId="529"/>
            <ac:spMk id="19" creationId="{429D94CF-50A8-4244-8A1D-B3CCCE3E22D2}"/>
          </ac:spMkLst>
        </pc:spChg>
      </pc:sldChg>
      <pc:sldChg chg="del">
        <pc:chgData name="Lee Ying Keng" userId="S::yk.lee@sangfor.com::92591a9d-2e39-44b7-a02c-441c12f4c4d3" providerId="AD" clId="Web-{524D5EFC-1DDB-4F53-1410-C2C57D0CFD02}" dt="2021-07-21T12:09:45.341" v="26"/>
        <pc:sldMkLst>
          <pc:docMk/>
          <pc:sldMk cId="920428674" sldId="538"/>
        </pc:sldMkLst>
      </pc:sldChg>
    </pc:docChg>
  </pc:docChgLst>
  <pc:docChgLst>
    <pc:chgData name="Lee Ying Keng" userId="S::yk.lee@sangfor.com::92591a9d-2e39-44b7-a02c-441c12f4c4d3" providerId="AD" clId="Web-{2F9BAFDC-FBB0-3F68-8FE1-57A5A5BB40B6}"/>
    <pc:docChg chg="modSld">
      <pc:chgData name="Lee Ying Keng" userId="S::yk.lee@sangfor.com::92591a9d-2e39-44b7-a02c-441c12f4c4d3" providerId="AD" clId="Web-{2F9BAFDC-FBB0-3F68-8FE1-57A5A5BB40B6}" dt="2021-09-17T04:20:05.870" v="16" actId="20577"/>
      <pc:docMkLst>
        <pc:docMk/>
      </pc:docMkLst>
      <pc:sldChg chg="modSp">
        <pc:chgData name="Lee Ying Keng" userId="S::yk.lee@sangfor.com::92591a9d-2e39-44b7-a02c-441c12f4c4d3" providerId="AD" clId="Web-{2F9BAFDC-FBB0-3F68-8FE1-57A5A5BB40B6}" dt="2021-09-17T04:20:05.870" v="16" actId="20577"/>
        <pc:sldMkLst>
          <pc:docMk/>
          <pc:sldMk cId="1800565612" sldId="480"/>
        </pc:sldMkLst>
        <pc:spChg chg="mod">
          <ac:chgData name="Lee Ying Keng" userId="S::yk.lee@sangfor.com::92591a9d-2e39-44b7-a02c-441c12f4c4d3" providerId="AD" clId="Web-{2F9BAFDC-FBB0-3F68-8FE1-57A5A5BB40B6}" dt="2021-09-17T04:19:17.492" v="1" actId="20577"/>
          <ac:spMkLst>
            <pc:docMk/>
            <pc:sldMk cId="1800565612" sldId="480"/>
            <ac:spMk id="20" creationId="{F7DFF349-AB60-4E92-9F45-A3D13F3A5C2A}"/>
          </ac:spMkLst>
        </pc:spChg>
        <pc:spChg chg="mod">
          <ac:chgData name="Lee Ying Keng" userId="S::yk.lee@sangfor.com::92591a9d-2e39-44b7-a02c-441c12f4c4d3" providerId="AD" clId="Web-{2F9BAFDC-FBB0-3F68-8FE1-57A5A5BB40B6}" dt="2021-09-17T04:20:05.870" v="16" actId="20577"/>
          <ac:spMkLst>
            <pc:docMk/>
            <pc:sldMk cId="1800565612" sldId="480"/>
            <ac:spMk id="22" creationId="{36AE6B9E-9EDC-4B45-AD8B-85E11AC389C4}"/>
          </ac:spMkLst>
        </pc:spChg>
        <pc:spChg chg="mod">
          <ac:chgData name="Lee Ying Keng" userId="S::yk.lee@sangfor.com::92591a9d-2e39-44b7-a02c-441c12f4c4d3" providerId="AD" clId="Web-{2F9BAFDC-FBB0-3F68-8FE1-57A5A5BB40B6}" dt="2021-09-17T04:19:56.979" v="10" actId="20577"/>
          <ac:spMkLst>
            <pc:docMk/>
            <pc:sldMk cId="1800565612" sldId="480"/>
            <ac:spMk id="23" creationId="{68F43653-0EC2-4C70-A133-FE0449C8B7D5}"/>
          </ac:spMkLst>
        </pc:spChg>
      </pc:sldChg>
    </pc:docChg>
  </pc:docChgLst>
  <pc:docChgLst>
    <pc:chgData name="Lee Ying Keng" userId="S::yk.lee@sangfor.com::92591a9d-2e39-44b7-a02c-441c12f4c4d3" providerId="AD" clId="Web-{C672D8CD-ADD0-B94D-883B-4B73946E4805}"/>
    <pc:docChg chg="addSld delSld modSld">
      <pc:chgData name="Lee Ying Keng" userId="S::yk.lee@sangfor.com::92591a9d-2e39-44b7-a02c-441c12f4c4d3" providerId="AD" clId="Web-{C672D8CD-ADD0-B94D-883B-4B73946E4805}" dt="2021-08-25T07:49:50.315" v="95"/>
      <pc:docMkLst>
        <pc:docMk/>
      </pc:docMkLst>
      <pc:sldChg chg="modSp">
        <pc:chgData name="Lee Ying Keng" userId="S::yk.lee@sangfor.com::92591a9d-2e39-44b7-a02c-441c12f4c4d3" providerId="AD" clId="Web-{C672D8CD-ADD0-B94D-883B-4B73946E4805}" dt="2021-08-25T07:42:54.651" v="2" actId="20577"/>
        <pc:sldMkLst>
          <pc:docMk/>
          <pc:sldMk cId="499500233" sldId="277"/>
        </pc:sldMkLst>
        <pc:spChg chg="mod">
          <ac:chgData name="Lee Ying Keng" userId="S::yk.lee@sangfor.com::92591a9d-2e39-44b7-a02c-441c12f4c4d3" providerId="AD" clId="Web-{C672D8CD-ADD0-B94D-883B-4B73946E4805}" dt="2021-08-25T07:42:54.651" v="2" actId="20577"/>
          <ac:spMkLst>
            <pc:docMk/>
            <pc:sldMk cId="499500233" sldId="277"/>
            <ac:spMk id="27" creationId="{00000000-0000-0000-0000-000000000000}"/>
          </ac:spMkLst>
        </pc:spChg>
      </pc:sldChg>
      <pc:sldChg chg="modSp">
        <pc:chgData name="Lee Ying Keng" userId="S::yk.lee@sangfor.com::92591a9d-2e39-44b7-a02c-441c12f4c4d3" providerId="AD" clId="Web-{C672D8CD-ADD0-B94D-883B-4B73946E4805}" dt="2021-08-25T07:49:12.798" v="84" actId="20577"/>
        <pc:sldMkLst>
          <pc:docMk/>
          <pc:sldMk cId="3386125395" sldId="443"/>
        </pc:sldMkLst>
        <pc:spChg chg="mod">
          <ac:chgData name="Lee Ying Keng" userId="S::yk.lee@sangfor.com::92591a9d-2e39-44b7-a02c-441c12f4c4d3" providerId="AD" clId="Web-{C672D8CD-ADD0-B94D-883B-4B73946E4805}" dt="2021-08-25T07:49:12.798" v="84" actId="20577"/>
          <ac:spMkLst>
            <pc:docMk/>
            <pc:sldMk cId="3386125395" sldId="443"/>
            <ac:spMk id="59" creationId="{8DDB3BE6-D2D1-44F9-B233-0031C9B2E920}"/>
          </ac:spMkLst>
        </pc:spChg>
      </pc:sldChg>
      <pc:sldChg chg="modSp">
        <pc:chgData name="Lee Ying Keng" userId="S::yk.lee@sangfor.com::92591a9d-2e39-44b7-a02c-441c12f4c4d3" providerId="AD" clId="Web-{C672D8CD-ADD0-B94D-883B-4B73946E4805}" dt="2021-08-25T07:44:30.543" v="9" actId="20577"/>
        <pc:sldMkLst>
          <pc:docMk/>
          <pc:sldMk cId="1800565612" sldId="480"/>
        </pc:sldMkLst>
        <pc:spChg chg="mod">
          <ac:chgData name="Lee Ying Keng" userId="S::yk.lee@sangfor.com::92591a9d-2e39-44b7-a02c-441c12f4c4d3" providerId="AD" clId="Web-{C672D8CD-ADD0-B94D-883B-4B73946E4805}" dt="2021-08-25T07:44:30.543" v="9" actId="20577"/>
          <ac:spMkLst>
            <pc:docMk/>
            <pc:sldMk cId="1800565612" sldId="480"/>
            <ac:spMk id="20" creationId="{F7DFF349-AB60-4E92-9F45-A3D13F3A5C2A}"/>
          </ac:spMkLst>
        </pc:spChg>
      </pc:sldChg>
      <pc:sldChg chg="del">
        <pc:chgData name="Lee Ying Keng" userId="S::yk.lee@sangfor.com::92591a9d-2e39-44b7-a02c-441c12f4c4d3" providerId="AD" clId="Web-{C672D8CD-ADD0-B94D-883B-4B73946E4805}" dt="2021-08-25T07:49:19.642" v="85"/>
        <pc:sldMkLst>
          <pc:docMk/>
          <pc:sldMk cId="3933451555" sldId="486"/>
        </pc:sldMkLst>
      </pc:sldChg>
      <pc:sldChg chg="addSp modSp new">
        <pc:chgData name="Lee Ying Keng" userId="S::yk.lee@sangfor.com::92591a9d-2e39-44b7-a02c-441c12f4c4d3" providerId="AD" clId="Web-{C672D8CD-ADD0-B94D-883B-4B73946E4805}" dt="2021-08-25T07:47:08.984" v="49" actId="20577"/>
        <pc:sldMkLst>
          <pc:docMk/>
          <pc:sldMk cId="2106209059" sldId="538"/>
        </pc:sldMkLst>
        <pc:spChg chg="mod">
          <ac:chgData name="Lee Ying Keng" userId="S::yk.lee@sangfor.com::92591a9d-2e39-44b7-a02c-441c12f4c4d3" providerId="AD" clId="Web-{C672D8CD-ADD0-B94D-883B-4B73946E4805}" dt="2021-08-25T07:47:08.984" v="49" actId="20577"/>
          <ac:spMkLst>
            <pc:docMk/>
            <pc:sldMk cId="2106209059" sldId="538"/>
            <ac:spMk id="2" creationId="{B7F7A327-057C-42FB-A2F8-AD08AB042A24}"/>
          </ac:spMkLst>
        </pc:spChg>
        <pc:picChg chg="add mod">
          <ac:chgData name="Lee Ying Keng" userId="S::yk.lee@sangfor.com::92591a9d-2e39-44b7-a02c-441c12f4c4d3" providerId="AD" clId="Web-{C672D8CD-ADD0-B94D-883B-4B73946E4805}" dt="2021-08-25T07:45:41.670" v="17" actId="1076"/>
          <ac:picMkLst>
            <pc:docMk/>
            <pc:sldMk cId="2106209059" sldId="538"/>
            <ac:picMk id="6" creationId="{EF677A8F-5E4D-4FCD-ACA8-EDF4AF5CF77B}"/>
          </ac:picMkLst>
        </pc:picChg>
        <pc:picChg chg="add mod">
          <ac:chgData name="Lee Ying Keng" userId="S::yk.lee@sangfor.com::92591a9d-2e39-44b7-a02c-441c12f4c4d3" providerId="AD" clId="Web-{C672D8CD-ADD0-B94D-883B-4B73946E4805}" dt="2021-08-25T07:45:56.092" v="22" actId="14100"/>
          <ac:picMkLst>
            <pc:docMk/>
            <pc:sldMk cId="2106209059" sldId="538"/>
            <ac:picMk id="7" creationId="{0EEE7626-D005-47E8-A026-AECF83A53E92}"/>
          </ac:picMkLst>
        </pc:picChg>
      </pc:sldChg>
      <pc:sldChg chg="delSp add replId">
        <pc:chgData name="Lee Ying Keng" userId="S::yk.lee@sangfor.com::92591a9d-2e39-44b7-a02c-441c12f4c4d3" providerId="AD" clId="Web-{C672D8CD-ADD0-B94D-883B-4B73946E4805}" dt="2021-08-25T07:49:29.877" v="88"/>
        <pc:sldMkLst>
          <pc:docMk/>
          <pc:sldMk cId="2251539312" sldId="539"/>
        </pc:sldMkLst>
        <pc:picChg chg="del">
          <ac:chgData name="Lee Ying Keng" userId="S::yk.lee@sangfor.com::92591a9d-2e39-44b7-a02c-441c12f4c4d3" providerId="AD" clId="Web-{C672D8CD-ADD0-B94D-883B-4B73946E4805}" dt="2021-08-25T07:49:29.877" v="88"/>
          <ac:picMkLst>
            <pc:docMk/>
            <pc:sldMk cId="2251539312" sldId="539"/>
            <ac:picMk id="6" creationId="{EF677A8F-5E4D-4FCD-ACA8-EDF4AF5CF77B}"/>
          </ac:picMkLst>
        </pc:picChg>
        <pc:picChg chg="del">
          <ac:chgData name="Lee Ying Keng" userId="S::yk.lee@sangfor.com::92591a9d-2e39-44b7-a02c-441c12f4c4d3" providerId="AD" clId="Web-{C672D8CD-ADD0-B94D-883B-4B73946E4805}" dt="2021-08-25T07:49:29.877" v="87"/>
          <ac:picMkLst>
            <pc:docMk/>
            <pc:sldMk cId="2251539312" sldId="539"/>
            <ac:picMk id="7" creationId="{0EEE7626-D005-47E8-A026-AECF83A53E92}"/>
          </ac:picMkLst>
        </pc:picChg>
      </pc:sldChg>
      <pc:sldChg chg="add replId">
        <pc:chgData name="Lee Ying Keng" userId="S::yk.lee@sangfor.com::92591a9d-2e39-44b7-a02c-441c12f4c4d3" providerId="AD" clId="Web-{C672D8CD-ADD0-B94D-883B-4B73946E4805}" dt="2021-08-25T07:49:39.205" v="89"/>
        <pc:sldMkLst>
          <pc:docMk/>
          <pc:sldMk cId="3161104330" sldId="540"/>
        </pc:sldMkLst>
      </pc:sldChg>
      <pc:sldChg chg="add replId">
        <pc:chgData name="Lee Ying Keng" userId="S::yk.lee@sangfor.com::92591a9d-2e39-44b7-a02c-441c12f4c4d3" providerId="AD" clId="Web-{C672D8CD-ADD0-B94D-883B-4B73946E4805}" dt="2021-08-25T07:49:40.362" v="90"/>
        <pc:sldMkLst>
          <pc:docMk/>
          <pc:sldMk cId="3255053287" sldId="541"/>
        </pc:sldMkLst>
      </pc:sldChg>
      <pc:sldChg chg="add replId">
        <pc:chgData name="Lee Ying Keng" userId="S::yk.lee@sangfor.com::92591a9d-2e39-44b7-a02c-441c12f4c4d3" providerId="AD" clId="Web-{C672D8CD-ADD0-B94D-883B-4B73946E4805}" dt="2021-08-25T07:49:41.455" v="91"/>
        <pc:sldMkLst>
          <pc:docMk/>
          <pc:sldMk cId="3079127376" sldId="542"/>
        </pc:sldMkLst>
      </pc:sldChg>
      <pc:sldChg chg="add replId">
        <pc:chgData name="Lee Ying Keng" userId="S::yk.lee@sangfor.com::92591a9d-2e39-44b7-a02c-441c12f4c4d3" providerId="AD" clId="Web-{C672D8CD-ADD0-B94D-883B-4B73946E4805}" dt="2021-08-25T07:49:44.705" v="92"/>
        <pc:sldMkLst>
          <pc:docMk/>
          <pc:sldMk cId="3433909" sldId="543"/>
        </pc:sldMkLst>
      </pc:sldChg>
      <pc:sldChg chg="add replId">
        <pc:chgData name="Lee Ying Keng" userId="S::yk.lee@sangfor.com::92591a9d-2e39-44b7-a02c-441c12f4c4d3" providerId="AD" clId="Web-{C672D8CD-ADD0-B94D-883B-4B73946E4805}" dt="2021-08-25T07:49:45.846" v="93"/>
        <pc:sldMkLst>
          <pc:docMk/>
          <pc:sldMk cId="3030165503" sldId="544"/>
        </pc:sldMkLst>
      </pc:sldChg>
      <pc:sldChg chg="add replId">
        <pc:chgData name="Lee Ying Keng" userId="S::yk.lee@sangfor.com::92591a9d-2e39-44b7-a02c-441c12f4c4d3" providerId="AD" clId="Web-{C672D8CD-ADD0-B94D-883B-4B73946E4805}" dt="2021-08-25T07:49:47.565" v="94"/>
        <pc:sldMkLst>
          <pc:docMk/>
          <pc:sldMk cId="428487192" sldId="545"/>
        </pc:sldMkLst>
      </pc:sldChg>
      <pc:sldChg chg="add replId">
        <pc:chgData name="Lee Ying Keng" userId="S::yk.lee@sangfor.com::92591a9d-2e39-44b7-a02c-441c12f4c4d3" providerId="AD" clId="Web-{C672D8CD-ADD0-B94D-883B-4B73946E4805}" dt="2021-08-25T07:49:50.315" v="95"/>
        <pc:sldMkLst>
          <pc:docMk/>
          <pc:sldMk cId="136230240" sldId="546"/>
        </pc:sldMkLst>
      </pc:sldChg>
    </pc:docChg>
  </pc:docChgLst>
  <pc:docChgLst>
    <pc:chgData name="Lee Ying Keng" userId="S::yk.lee@sangfor.com::92591a9d-2e39-44b7-a02c-441c12f4c4d3" providerId="AD" clId="Web-{0471443E-396F-91FF-7510-21A52C22768C}"/>
    <pc:docChg chg="delSld modSld">
      <pc:chgData name="Lee Ying Keng" userId="S::yk.lee@sangfor.com::92591a9d-2e39-44b7-a02c-441c12f4c4d3" providerId="AD" clId="Web-{0471443E-396F-91FF-7510-21A52C22768C}" dt="2021-08-26T08:34:07.902" v="9" actId="20577"/>
      <pc:docMkLst>
        <pc:docMk/>
      </pc:docMkLst>
      <pc:sldChg chg="modSp">
        <pc:chgData name="Lee Ying Keng" userId="S::yk.lee@sangfor.com::92591a9d-2e39-44b7-a02c-441c12f4c4d3" providerId="AD" clId="Web-{0471443E-396F-91FF-7510-21A52C22768C}" dt="2021-08-26T08:34:07.902" v="9" actId="20577"/>
        <pc:sldMkLst>
          <pc:docMk/>
          <pc:sldMk cId="3386125395" sldId="443"/>
        </pc:sldMkLst>
        <pc:spChg chg="mod">
          <ac:chgData name="Lee Ying Keng" userId="S::yk.lee@sangfor.com::92591a9d-2e39-44b7-a02c-441c12f4c4d3" providerId="AD" clId="Web-{0471443E-396F-91FF-7510-21A52C22768C}" dt="2021-08-26T08:34:07.902" v="9" actId="20577"/>
          <ac:spMkLst>
            <pc:docMk/>
            <pc:sldMk cId="3386125395" sldId="443"/>
            <ac:spMk id="59" creationId="{8DDB3BE6-D2D1-44F9-B233-0031C9B2E920}"/>
          </ac:spMkLst>
        </pc:spChg>
      </pc:sldChg>
      <pc:sldChg chg="modSp">
        <pc:chgData name="Lee Ying Keng" userId="S::yk.lee@sangfor.com::92591a9d-2e39-44b7-a02c-441c12f4c4d3" providerId="AD" clId="Web-{0471443E-396F-91FF-7510-21A52C22768C}" dt="2021-08-26T08:33:22.774" v="0" actId="20577"/>
        <pc:sldMkLst>
          <pc:docMk/>
          <pc:sldMk cId="3161104330" sldId="540"/>
        </pc:sldMkLst>
        <pc:spChg chg="mod">
          <ac:chgData name="Lee Ying Keng" userId="S::yk.lee@sangfor.com::92591a9d-2e39-44b7-a02c-441c12f4c4d3" providerId="AD" clId="Web-{0471443E-396F-91FF-7510-21A52C22768C}" dt="2021-08-26T08:33:22.774" v="0" actId="20577"/>
          <ac:spMkLst>
            <pc:docMk/>
            <pc:sldMk cId="3161104330" sldId="540"/>
            <ac:spMk id="2" creationId="{B7F7A327-057C-42FB-A2F8-AD08AB042A24}"/>
          </ac:spMkLst>
        </pc:spChg>
      </pc:sldChg>
      <pc:sldChg chg="del">
        <pc:chgData name="Lee Ying Keng" userId="S::yk.lee@sangfor.com::92591a9d-2e39-44b7-a02c-441c12f4c4d3" providerId="AD" clId="Web-{0471443E-396F-91FF-7510-21A52C22768C}" dt="2021-08-26T08:33:48.276" v="2"/>
        <pc:sldMkLst>
          <pc:docMk/>
          <pc:sldMk cId="3660491226" sldId="552"/>
        </pc:sldMkLst>
      </pc:sldChg>
      <pc:sldChg chg="del">
        <pc:chgData name="Lee Ying Keng" userId="S::yk.lee@sangfor.com::92591a9d-2e39-44b7-a02c-441c12f4c4d3" providerId="AD" clId="Web-{0471443E-396F-91FF-7510-21A52C22768C}" dt="2021-08-26T08:33:48.276" v="5"/>
        <pc:sldMkLst>
          <pc:docMk/>
          <pc:sldMk cId="2032673252" sldId="553"/>
        </pc:sldMkLst>
      </pc:sldChg>
      <pc:sldChg chg="del">
        <pc:chgData name="Lee Ying Keng" userId="S::yk.lee@sangfor.com::92591a9d-2e39-44b7-a02c-441c12f4c4d3" providerId="AD" clId="Web-{0471443E-396F-91FF-7510-21A52C22768C}" dt="2021-08-26T08:33:48.276" v="1"/>
        <pc:sldMkLst>
          <pc:docMk/>
          <pc:sldMk cId="2757293230" sldId="557"/>
        </pc:sldMkLst>
      </pc:sldChg>
      <pc:sldChg chg="del">
        <pc:chgData name="Lee Ying Keng" userId="S::yk.lee@sangfor.com::92591a9d-2e39-44b7-a02c-441c12f4c4d3" providerId="AD" clId="Web-{0471443E-396F-91FF-7510-21A52C22768C}" dt="2021-08-26T08:33:48.276" v="4"/>
        <pc:sldMkLst>
          <pc:docMk/>
          <pc:sldMk cId="2145080352" sldId="558"/>
        </pc:sldMkLst>
      </pc:sldChg>
      <pc:sldChg chg="del">
        <pc:chgData name="Lee Ying Keng" userId="S::yk.lee@sangfor.com::92591a9d-2e39-44b7-a02c-441c12f4c4d3" providerId="AD" clId="Web-{0471443E-396F-91FF-7510-21A52C22768C}" dt="2021-08-26T08:33:48.276" v="3"/>
        <pc:sldMkLst>
          <pc:docMk/>
          <pc:sldMk cId="778491086" sldId="559"/>
        </pc:sldMkLst>
      </pc:sldChg>
      <pc:sldChg chg="del">
        <pc:chgData name="Lee Ying Keng" userId="S::yk.lee@sangfor.com::92591a9d-2e39-44b7-a02c-441c12f4c4d3" providerId="AD" clId="Web-{0471443E-396F-91FF-7510-21A52C22768C}" dt="2021-08-26T08:33:48.276" v="6"/>
        <pc:sldMkLst>
          <pc:docMk/>
          <pc:sldMk cId="1047329798" sldId="560"/>
        </pc:sldMkLst>
      </pc:sldChg>
    </pc:docChg>
  </pc:docChgLst>
  <pc:docChgLst>
    <pc:chgData name="Lee Ying Keng" userId="S::yk.lee@sangfor.com::92591a9d-2e39-44b7-a02c-441c12f4c4d3" providerId="AD" clId="Web-{09779933-D721-5904-F8BF-BCACBC85ABA1}"/>
    <pc:docChg chg="modSld sldOrd">
      <pc:chgData name="Lee Ying Keng" userId="S::yk.lee@sangfor.com::92591a9d-2e39-44b7-a02c-441c12f4c4d3" providerId="AD" clId="Web-{09779933-D721-5904-F8BF-BCACBC85ABA1}" dt="2021-09-24T07:41:52.146" v="1265" actId="20577"/>
      <pc:docMkLst>
        <pc:docMk/>
      </pc:docMkLst>
      <pc:sldChg chg="modSp">
        <pc:chgData name="Lee Ying Keng" userId="S::yk.lee@sangfor.com::92591a9d-2e39-44b7-a02c-441c12f4c4d3" providerId="AD" clId="Web-{09779933-D721-5904-F8BF-BCACBC85ABA1}" dt="2021-09-24T07:41:52.146" v="1265" actId="20577"/>
        <pc:sldMkLst>
          <pc:docMk/>
          <pc:sldMk cId="3386125395" sldId="443"/>
        </pc:sldMkLst>
        <pc:spChg chg="mod">
          <ac:chgData name="Lee Ying Keng" userId="S::yk.lee@sangfor.com::92591a9d-2e39-44b7-a02c-441c12f4c4d3" providerId="AD" clId="Web-{09779933-D721-5904-F8BF-BCACBC85ABA1}" dt="2021-09-24T07:41:52.146" v="1265" actId="20577"/>
          <ac:spMkLst>
            <pc:docMk/>
            <pc:sldMk cId="3386125395" sldId="443"/>
            <ac:spMk id="59" creationId="{8DDB3BE6-D2D1-44F9-B233-0031C9B2E920}"/>
          </ac:spMkLst>
        </pc:spChg>
      </pc:sldChg>
      <pc:sldChg chg="addSp modSp ord">
        <pc:chgData name="Lee Ying Keng" userId="S::yk.lee@sangfor.com::92591a9d-2e39-44b7-a02c-441c12f4c4d3" providerId="AD" clId="Web-{09779933-D721-5904-F8BF-BCACBC85ABA1}" dt="2021-09-24T07:32:58.261" v="923" actId="20577"/>
        <pc:sldMkLst>
          <pc:docMk/>
          <pc:sldMk cId="45564096" sldId="547"/>
        </pc:sldMkLst>
        <pc:spChg chg="mod">
          <ac:chgData name="Lee Ying Keng" userId="S::yk.lee@sangfor.com::92591a9d-2e39-44b7-a02c-441c12f4c4d3" providerId="AD" clId="Web-{09779933-D721-5904-F8BF-BCACBC85ABA1}" dt="2021-09-24T07:26:20.207" v="734" actId="1076"/>
          <ac:spMkLst>
            <pc:docMk/>
            <pc:sldMk cId="45564096" sldId="547"/>
            <ac:spMk id="7" creationId="{448BAE8A-DD7F-460D-8C2B-849EAB172184}"/>
          </ac:spMkLst>
        </pc:spChg>
        <pc:spChg chg="mod">
          <ac:chgData name="Lee Ying Keng" userId="S::yk.lee@sangfor.com::92591a9d-2e39-44b7-a02c-441c12f4c4d3" providerId="AD" clId="Web-{09779933-D721-5904-F8BF-BCACBC85ABA1}" dt="2021-09-24T07:25:55.066" v="715" actId="14100"/>
          <ac:spMkLst>
            <pc:docMk/>
            <pc:sldMk cId="45564096" sldId="547"/>
            <ac:spMk id="8" creationId="{E1E4C4AE-F9E5-43BD-8E64-A9B7F8DA6366}"/>
          </ac:spMkLst>
        </pc:spChg>
        <pc:spChg chg="mod">
          <ac:chgData name="Lee Ying Keng" userId="S::yk.lee@sangfor.com::92591a9d-2e39-44b7-a02c-441c12f4c4d3" providerId="AD" clId="Web-{09779933-D721-5904-F8BF-BCACBC85ABA1}" dt="2021-09-24T07:26:20.238" v="735" actId="1076"/>
          <ac:spMkLst>
            <pc:docMk/>
            <pc:sldMk cId="45564096" sldId="547"/>
            <ac:spMk id="14" creationId="{51A0C3A5-72C2-472B-8357-8A3271054429}"/>
          </ac:spMkLst>
        </pc:spChg>
        <pc:spChg chg="mod">
          <ac:chgData name="Lee Ying Keng" userId="S::yk.lee@sangfor.com::92591a9d-2e39-44b7-a02c-441c12f4c4d3" providerId="AD" clId="Web-{09779933-D721-5904-F8BF-BCACBC85ABA1}" dt="2021-09-24T07:32:58.261" v="923" actId="20577"/>
          <ac:spMkLst>
            <pc:docMk/>
            <pc:sldMk cId="45564096" sldId="547"/>
            <ac:spMk id="15" creationId="{E1405B55-271C-4E09-B966-D69CDAA4F0F5}"/>
          </ac:spMkLst>
        </pc:spChg>
        <pc:spChg chg="mod">
          <ac:chgData name="Lee Ying Keng" userId="S::yk.lee@sangfor.com::92591a9d-2e39-44b7-a02c-441c12f4c4d3" providerId="AD" clId="Web-{09779933-D721-5904-F8BF-BCACBC85ABA1}" dt="2021-09-24T07:26:20.285" v="737" actId="1076"/>
          <ac:spMkLst>
            <pc:docMk/>
            <pc:sldMk cId="45564096" sldId="547"/>
            <ac:spMk id="16" creationId="{F5AC75C7-7AA1-4207-9A17-CA19E464E710}"/>
          </ac:spMkLst>
        </pc:spChg>
        <pc:spChg chg="mod">
          <ac:chgData name="Lee Ying Keng" userId="S::yk.lee@sangfor.com::92591a9d-2e39-44b7-a02c-441c12f4c4d3" providerId="AD" clId="Web-{09779933-D721-5904-F8BF-BCACBC85ABA1}" dt="2021-09-24T07:23:52.313" v="662" actId="20577"/>
          <ac:spMkLst>
            <pc:docMk/>
            <pc:sldMk cId="45564096" sldId="547"/>
            <ac:spMk id="18" creationId="{A3EB4B44-A8F9-4CCA-88F5-504DF5CAE14A}"/>
          </ac:spMkLst>
        </pc:spChg>
        <pc:spChg chg="mod">
          <ac:chgData name="Lee Ying Keng" userId="S::yk.lee@sangfor.com::92591a9d-2e39-44b7-a02c-441c12f4c4d3" providerId="AD" clId="Web-{09779933-D721-5904-F8BF-BCACBC85ABA1}" dt="2021-09-24T07:26:20.316" v="738" actId="1076"/>
          <ac:spMkLst>
            <pc:docMk/>
            <pc:sldMk cId="45564096" sldId="547"/>
            <ac:spMk id="31" creationId="{2B0FD38B-B01C-4037-AE4E-EFE5D2F12D84}"/>
          </ac:spMkLst>
        </pc:spChg>
        <pc:spChg chg="mod">
          <ac:chgData name="Lee Ying Keng" userId="S::yk.lee@sangfor.com::92591a9d-2e39-44b7-a02c-441c12f4c4d3" providerId="AD" clId="Web-{09779933-D721-5904-F8BF-BCACBC85ABA1}" dt="2021-09-24T07:26:20.332" v="739" actId="1076"/>
          <ac:spMkLst>
            <pc:docMk/>
            <pc:sldMk cId="45564096" sldId="547"/>
            <ac:spMk id="32" creationId="{47022842-16BF-43E7-9C4E-08BE0D60C868}"/>
          </ac:spMkLst>
        </pc:spChg>
        <pc:spChg chg="mod">
          <ac:chgData name="Lee Ying Keng" userId="S::yk.lee@sangfor.com::92591a9d-2e39-44b7-a02c-441c12f4c4d3" providerId="AD" clId="Web-{09779933-D721-5904-F8BF-BCACBC85ABA1}" dt="2021-09-24T07:26:20.379" v="740" actId="1076"/>
          <ac:spMkLst>
            <pc:docMk/>
            <pc:sldMk cId="45564096" sldId="547"/>
            <ac:spMk id="40" creationId="{39A95401-25D8-49CD-88C3-70706DF1CD26}"/>
          </ac:spMkLst>
        </pc:spChg>
        <pc:spChg chg="add mod">
          <ac:chgData name="Lee Ying Keng" userId="S::yk.lee@sangfor.com::92591a9d-2e39-44b7-a02c-441c12f4c4d3" providerId="AD" clId="Web-{09779933-D721-5904-F8BF-BCACBC85ABA1}" dt="2021-09-24T07:28:55.960" v="825" actId="20577"/>
          <ac:spMkLst>
            <pc:docMk/>
            <pc:sldMk cId="45564096" sldId="547"/>
            <ac:spMk id="48" creationId="{CC516F69-7F51-48B4-BA97-C72D07BDE140}"/>
          </ac:spMkLst>
        </pc:spChg>
        <pc:spChg chg="mod">
          <ac:chgData name="Lee Ying Keng" userId="S::yk.lee@sangfor.com::92591a9d-2e39-44b7-a02c-441c12f4c4d3" providerId="AD" clId="Web-{09779933-D721-5904-F8BF-BCACBC85ABA1}" dt="2021-09-24T07:26:20.394" v="741" actId="1076"/>
          <ac:spMkLst>
            <pc:docMk/>
            <pc:sldMk cId="45564096" sldId="547"/>
            <ac:spMk id="52" creationId="{2553A11D-0346-418C-B8C5-D3A46CDEE98C}"/>
          </ac:spMkLst>
        </pc:spChg>
        <pc:spChg chg="mod">
          <ac:chgData name="Lee Ying Keng" userId="S::yk.lee@sangfor.com::92591a9d-2e39-44b7-a02c-441c12f4c4d3" providerId="AD" clId="Web-{09779933-D721-5904-F8BF-BCACBC85ABA1}" dt="2021-09-24T07:26:20.425" v="742" actId="1076"/>
          <ac:spMkLst>
            <pc:docMk/>
            <pc:sldMk cId="45564096" sldId="547"/>
            <ac:spMk id="53" creationId="{5E6E9D84-962F-441E-B97F-B109A3904E05}"/>
          </ac:spMkLst>
        </pc:spChg>
        <pc:spChg chg="mod">
          <ac:chgData name="Lee Ying Keng" userId="S::yk.lee@sangfor.com::92591a9d-2e39-44b7-a02c-441c12f4c4d3" providerId="AD" clId="Web-{09779933-D721-5904-F8BF-BCACBC85ABA1}" dt="2021-09-24T07:31:49.729" v="889" actId="14100"/>
          <ac:spMkLst>
            <pc:docMk/>
            <pc:sldMk cId="45564096" sldId="547"/>
            <ac:spMk id="54" creationId="{1937CF61-CC8F-4F75-90D1-A4CC3D60C406}"/>
          </ac:spMkLst>
        </pc:spChg>
        <pc:spChg chg="mod">
          <ac:chgData name="Lee Ying Keng" userId="S::yk.lee@sangfor.com::92591a9d-2e39-44b7-a02c-441c12f4c4d3" providerId="AD" clId="Web-{09779933-D721-5904-F8BF-BCACBC85ABA1}" dt="2021-09-24T07:26:20.472" v="744" actId="1076"/>
          <ac:spMkLst>
            <pc:docMk/>
            <pc:sldMk cId="45564096" sldId="547"/>
            <ac:spMk id="55" creationId="{B196BBDA-264C-4A60-9A63-39464C248446}"/>
          </ac:spMkLst>
        </pc:spChg>
        <pc:spChg chg="mod">
          <ac:chgData name="Lee Ying Keng" userId="S::yk.lee@sangfor.com::92591a9d-2e39-44b7-a02c-441c12f4c4d3" providerId="AD" clId="Web-{09779933-D721-5904-F8BF-BCACBC85ABA1}" dt="2021-09-24T07:26:38.082" v="772" actId="1076"/>
          <ac:spMkLst>
            <pc:docMk/>
            <pc:sldMk cId="45564096" sldId="547"/>
            <ac:spMk id="59" creationId="{021BD5E8-DAB3-4613-A3CF-1D0B54705A4F}"/>
          </ac:spMkLst>
        </pc:spChg>
        <pc:spChg chg="mod">
          <ac:chgData name="Lee Ying Keng" userId="S::yk.lee@sangfor.com::92591a9d-2e39-44b7-a02c-441c12f4c4d3" providerId="AD" clId="Web-{09779933-D721-5904-F8BF-BCACBC85ABA1}" dt="2021-09-24T07:26:37.926" v="766" actId="1076"/>
          <ac:spMkLst>
            <pc:docMk/>
            <pc:sldMk cId="45564096" sldId="547"/>
            <ac:spMk id="60" creationId="{2AC5E262-52CD-40C0-BC29-1F4236C3890B}"/>
          </ac:spMkLst>
        </pc:spChg>
        <pc:spChg chg="mod">
          <ac:chgData name="Lee Ying Keng" userId="S::yk.lee@sangfor.com::92591a9d-2e39-44b7-a02c-441c12f4c4d3" providerId="AD" clId="Web-{09779933-D721-5904-F8BF-BCACBC85ABA1}" dt="2021-09-24T07:28:44.631" v="821" actId="20577"/>
          <ac:spMkLst>
            <pc:docMk/>
            <pc:sldMk cId="45564096" sldId="547"/>
            <ac:spMk id="61" creationId="{659C8C10-2651-4F94-8609-6C8465BDA583}"/>
          </ac:spMkLst>
        </pc:spChg>
        <pc:spChg chg="mod">
          <ac:chgData name="Lee Ying Keng" userId="S::yk.lee@sangfor.com::92591a9d-2e39-44b7-a02c-441c12f4c4d3" providerId="AD" clId="Web-{09779933-D721-5904-F8BF-BCACBC85ABA1}" dt="2021-09-24T07:28:49.131" v="822" actId="20577"/>
          <ac:spMkLst>
            <pc:docMk/>
            <pc:sldMk cId="45564096" sldId="547"/>
            <ac:spMk id="62" creationId="{05D333B4-2DFB-45A7-BAA0-A58160E049B2}"/>
          </ac:spMkLst>
        </pc:spChg>
        <pc:spChg chg="mod">
          <ac:chgData name="Lee Ying Keng" userId="S::yk.lee@sangfor.com::92591a9d-2e39-44b7-a02c-441c12f4c4d3" providerId="AD" clId="Web-{09779933-D721-5904-F8BF-BCACBC85ABA1}" dt="2021-09-24T07:26:37.941" v="767" actId="1076"/>
          <ac:spMkLst>
            <pc:docMk/>
            <pc:sldMk cId="45564096" sldId="547"/>
            <ac:spMk id="63" creationId="{AFD9E792-A7DB-476A-9DCB-CF64DF14A2ED}"/>
          </ac:spMkLst>
        </pc:spChg>
        <pc:spChg chg="mod">
          <ac:chgData name="Lee Ying Keng" userId="S::yk.lee@sangfor.com::92591a9d-2e39-44b7-a02c-441c12f4c4d3" providerId="AD" clId="Web-{09779933-D721-5904-F8BF-BCACBC85ABA1}" dt="2021-09-24T07:28:53.319" v="823" actId="20577"/>
          <ac:spMkLst>
            <pc:docMk/>
            <pc:sldMk cId="45564096" sldId="547"/>
            <ac:spMk id="64" creationId="{3E09E652-9FF0-40FF-8EE2-A4ED3D025F55}"/>
          </ac:spMkLst>
        </pc:spChg>
        <pc:spChg chg="mod">
          <ac:chgData name="Lee Ying Keng" userId="S::yk.lee@sangfor.com::92591a9d-2e39-44b7-a02c-441c12f4c4d3" providerId="AD" clId="Web-{09779933-D721-5904-F8BF-BCACBC85ABA1}" dt="2021-09-24T07:26:37.973" v="768" actId="1076"/>
          <ac:spMkLst>
            <pc:docMk/>
            <pc:sldMk cId="45564096" sldId="547"/>
            <ac:spMk id="65" creationId="{969B02AD-548F-4441-B92D-A345E1CF9B49}"/>
          </ac:spMkLst>
        </pc:spChg>
      </pc:sldChg>
      <pc:sldChg chg="addSp modSp">
        <pc:chgData name="Lee Ying Keng" userId="S::yk.lee@sangfor.com::92591a9d-2e39-44b7-a02c-441c12f4c4d3" providerId="AD" clId="Web-{09779933-D721-5904-F8BF-BCACBC85ABA1}" dt="2021-09-24T07:38:35.721" v="1233"/>
        <pc:sldMkLst>
          <pc:docMk/>
          <pc:sldMk cId="3343244750" sldId="559"/>
        </pc:sldMkLst>
        <pc:spChg chg="mod">
          <ac:chgData name="Lee Ying Keng" userId="S::yk.lee@sangfor.com::92591a9d-2e39-44b7-a02c-441c12f4c4d3" providerId="AD" clId="Web-{09779933-D721-5904-F8BF-BCACBC85ABA1}" dt="2021-09-24T07:01:01.256" v="289" actId="20577"/>
          <ac:spMkLst>
            <pc:docMk/>
            <pc:sldMk cId="3343244750" sldId="559"/>
            <ac:spMk id="2" creationId="{90D0B637-60BE-4C45-A8BE-FA5B1B1EBE9C}"/>
          </ac:spMkLst>
        </pc:spChg>
        <pc:spChg chg="add mod">
          <ac:chgData name="Lee Ying Keng" userId="S::yk.lee@sangfor.com::92591a9d-2e39-44b7-a02c-441c12f4c4d3" providerId="AD" clId="Web-{09779933-D721-5904-F8BF-BCACBC85ABA1}" dt="2021-09-24T07:38:22.033" v="1227" actId="20577"/>
          <ac:spMkLst>
            <pc:docMk/>
            <pc:sldMk cId="3343244750" sldId="559"/>
            <ac:spMk id="8" creationId="{7CDD1C4E-9101-46E3-9868-867CA180DE17}"/>
          </ac:spMkLst>
        </pc:spChg>
        <pc:graphicFrameChg chg="mod modGraphic">
          <ac:chgData name="Lee Ying Keng" userId="S::yk.lee@sangfor.com::92591a9d-2e39-44b7-a02c-441c12f4c4d3" providerId="AD" clId="Web-{09779933-D721-5904-F8BF-BCACBC85ABA1}" dt="2021-09-24T07:38:35.721" v="1233"/>
          <ac:graphicFrameMkLst>
            <pc:docMk/>
            <pc:sldMk cId="3343244750" sldId="559"/>
            <ac:graphicFrameMk id="6" creationId="{B803CC1F-BD90-4B4B-B667-5B7A5F0F6765}"/>
          </ac:graphicFrameMkLst>
        </pc:graphicFrameChg>
      </pc:sldChg>
      <pc:sldChg chg="modSp">
        <pc:chgData name="Lee Ying Keng" userId="S::yk.lee@sangfor.com::92591a9d-2e39-44b7-a02c-441c12f4c4d3" providerId="AD" clId="Web-{09779933-D721-5904-F8BF-BCACBC85ABA1}" dt="2021-09-24T07:39:54.722" v="1235"/>
        <pc:sldMkLst>
          <pc:docMk/>
          <pc:sldMk cId="2381170679" sldId="560"/>
        </pc:sldMkLst>
        <pc:graphicFrameChg chg="mod modGraphic">
          <ac:chgData name="Lee Ying Keng" userId="S::yk.lee@sangfor.com::92591a9d-2e39-44b7-a02c-441c12f4c4d3" providerId="AD" clId="Web-{09779933-D721-5904-F8BF-BCACBC85ABA1}" dt="2021-09-24T07:39:54.722" v="1235"/>
          <ac:graphicFrameMkLst>
            <pc:docMk/>
            <pc:sldMk cId="2381170679" sldId="560"/>
            <ac:graphicFrameMk id="6" creationId="{B803CC1F-BD90-4B4B-B667-5B7A5F0F6765}"/>
          </ac:graphicFrameMkLst>
        </pc:graphicFrameChg>
      </pc:sldChg>
    </pc:docChg>
  </pc:docChgLst>
  <pc:docChgLst>
    <pc:chgData name="Lee Ying Keng" userId="S::yk.lee@sangfor.com::92591a9d-2e39-44b7-a02c-441c12f4c4d3" providerId="AD" clId="Web-{9226CEBB-2945-2AB7-2A84-0B53D9C89961}"/>
    <pc:docChg chg="addSld modSld sldOrd">
      <pc:chgData name="Lee Ying Keng" userId="S::yk.lee@sangfor.com::92591a9d-2e39-44b7-a02c-441c12f4c4d3" providerId="AD" clId="Web-{9226CEBB-2945-2AB7-2A84-0B53D9C89961}" dt="2021-09-08T09:15:27.648" v="6937"/>
      <pc:docMkLst>
        <pc:docMk/>
      </pc:docMkLst>
      <pc:sldChg chg="ord">
        <pc:chgData name="Lee Ying Keng" userId="S::yk.lee@sangfor.com::92591a9d-2e39-44b7-a02c-441c12f4c4d3" providerId="AD" clId="Web-{9226CEBB-2945-2AB7-2A84-0B53D9C89961}" dt="2021-09-08T07:31:56.262" v="8"/>
        <pc:sldMkLst>
          <pc:docMk/>
          <pc:sldMk cId="45564096" sldId="547"/>
        </pc:sldMkLst>
      </pc:sldChg>
      <pc:sldChg chg="modSp">
        <pc:chgData name="Lee Ying Keng" userId="S::yk.lee@sangfor.com::92591a9d-2e39-44b7-a02c-441c12f4c4d3" providerId="AD" clId="Web-{9226CEBB-2945-2AB7-2A84-0B53D9C89961}" dt="2021-09-08T07:29:04.555" v="6" actId="20577"/>
        <pc:sldMkLst>
          <pc:docMk/>
          <pc:sldMk cId="4008695373" sldId="550"/>
        </pc:sldMkLst>
        <pc:spChg chg="mod">
          <ac:chgData name="Lee Ying Keng" userId="S::yk.lee@sangfor.com::92591a9d-2e39-44b7-a02c-441c12f4c4d3" providerId="AD" clId="Web-{9226CEBB-2945-2AB7-2A84-0B53D9C89961}" dt="2021-09-08T07:29:04.555" v="6" actId="20577"/>
          <ac:spMkLst>
            <pc:docMk/>
            <pc:sldMk cId="4008695373" sldId="550"/>
            <ac:spMk id="59" creationId="{8DDB3BE6-D2D1-44F9-B233-0031C9B2E920}"/>
          </ac:spMkLst>
        </pc:spChg>
      </pc:sldChg>
      <pc:sldChg chg="ord">
        <pc:chgData name="Lee Ying Keng" userId="S::yk.lee@sangfor.com::92591a9d-2e39-44b7-a02c-441c12f4c4d3" providerId="AD" clId="Web-{9226CEBB-2945-2AB7-2A84-0B53D9C89961}" dt="2021-09-08T07:30:07.337" v="7"/>
        <pc:sldMkLst>
          <pc:docMk/>
          <pc:sldMk cId="3092608384" sldId="557"/>
        </pc:sldMkLst>
      </pc:sldChg>
      <pc:sldChg chg="addSp modSp add replId">
        <pc:chgData name="Lee Ying Keng" userId="S::yk.lee@sangfor.com::92591a9d-2e39-44b7-a02c-441c12f4c4d3" providerId="AD" clId="Web-{9226CEBB-2945-2AB7-2A84-0B53D9C89961}" dt="2021-09-08T07:34:05.749" v="41" actId="1076"/>
        <pc:sldMkLst>
          <pc:docMk/>
          <pc:sldMk cId="3700853793" sldId="558"/>
        </pc:sldMkLst>
        <pc:spChg chg="mod">
          <ac:chgData name="Lee Ying Keng" userId="S::yk.lee@sangfor.com::92591a9d-2e39-44b7-a02c-441c12f4c4d3" providerId="AD" clId="Web-{9226CEBB-2945-2AB7-2A84-0B53D9C89961}" dt="2021-09-08T07:32:34.075" v="12" actId="20577"/>
          <ac:spMkLst>
            <pc:docMk/>
            <pc:sldMk cId="3700853793" sldId="558"/>
            <ac:spMk id="2" creationId="{DA8DA840-A817-B94C-B4CD-B285532494AE}"/>
          </ac:spMkLst>
        </pc:spChg>
        <pc:spChg chg="add mod">
          <ac:chgData name="Lee Ying Keng" userId="S::yk.lee@sangfor.com::92591a9d-2e39-44b7-a02c-441c12f4c4d3" providerId="AD" clId="Web-{9226CEBB-2945-2AB7-2A84-0B53D9C89961}" dt="2021-09-08T07:34:05.749" v="41" actId="1076"/>
          <ac:spMkLst>
            <pc:docMk/>
            <pc:sldMk cId="3700853793" sldId="558"/>
            <ac:spMk id="6" creationId="{F866426A-C7A9-4C0D-A32A-1C2F456E2AF0}"/>
          </ac:spMkLst>
        </pc:spChg>
        <pc:spChg chg="mod">
          <ac:chgData name="Lee Ying Keng" userId="S::yk.lee@sangfor.com::92591a9d-2e39-44b7-a02c-441c12f4c4d3" providerId="AD" clId="Web-{9226CEBB-2945-2AB7-2A84-0B53D9C89961}" dt="2021-09-08T07:33:52.561" v="39"/>
          <ac:spMkLst>
            <pc:docMk/>
            <pc:sldMk cId="3700853793" sldId="558"/>
            <ac:spMk id="59" creationId="{8DDB3BE6-D2D1-44F9-B233-0031C9B2E920}"/>
          </ac:spMkLst>
        </pc:spChg>
      </pc:sldChg>
      <pc:sldChg chg="addSp modSp new">
        <pc:chgData name="Lee Ying Keng" userId="S::yk.lee@sangfor.com::92591a9d-2e39-44b7-a02c-441c12f4c4d3" providerId="AD" clId="Web-{9226CEBB-2945-2AB7-2A84-0B53D9C89961}" dt="2021-09-08T08:47:02.376" v="5350"/>
        <pc:sldMkLst>
          <pc:docMk/>
          <pc:sldMk cId="3343244750" sldId="559"/>
        </pc:sldMkLst>
        <pc:spChg chg="mod">
          <ac:chgData name="Lee Ying Keng" userId="S::yk.lee@sangfor.com::92591a9d-2e39-44b7-a02c-441c12f4c4d3" providerId="AD" clId="Web-{9226CEBB-2945-2AB7-2A84-0B53D9C89961}" dt="2021-09-08T07:36:38.205" v="123" actId="20577"/>
          <ac:spMkLst>
            <pc:docMk/>
            <pc:sldMk cId="3343244750" sldId="559"/>
            <ac:spMk id="2" creationId="{90D0B637-60BE-4C45-A8BE-FA5B1B1EBE9C}"/>
          </ac:spMkLst>
        </pc:spChg>
        <pc:graphicFrameChg chg="add mod modGraphic">
          <ac:chgData name="Lee Ying Keng" userId="S::yk.lee@sangfor.com::92591a9d-2e39-44b7-a02c-441c12f4c4d3" providerId="AD" clId="Web-{9226CEBB-2945-2AB7-2A84-0B53D9C89961}" dt="2021-09-08T08:47:02.376" v="5350"/>
          <ac:graphicFrameMkLst>
            <pc:docMk/>
            <pc:sldMk cId="3343244750" sldId="559"/>
            <ac:graphicFrameMk id="6" creationId="{B803CC1F-BD90-4B4B-B667-5B7A5F0F6765}"/>
          </ac:graphicFrameMkLst>
        </pc:graphicFrameChg>
      </pc:sldChg>
      <pc:sldChg chg="modSp add replId">
        <pc:chgData name="Lee Ying Keng" userId="S::yk.lee@sangfor.com::92591a9d-2e39-44b7-a02c-441c12f4c4d3" providerId="AD" clId="Web-{9226CEBB-2945-2AB7-2A84-0B53D9C89961}" dt="2021-09-08T09:02:19.927" v="5959"/>
        <pc:sldMkLst>
          <pc:docMk/>
          <pc:sldMk cId="2381170679" sldId="560"/>
        </pc:sldMkLst>
        <pc:spChg chg="mod">
          <ac:chgData name="Lee Ying Keng" userId="S::yk.lee@sangfor.com::92591a9d-2e39-44b7-a02c-441c12f4c4d3" providerId="AD" clId="Web-{9226CEBB-2945-2AB7-2A84-0B53D9C89961}" dt="2021-09-08T08:09:24.092" v="2888" actId="20577"/>
          <ac:spMkLst>
            <pc:docMk/>
            <pc:sldMk cId="2381170679" sldId="560"/>
            <ac:spMk id="2" creationId="{90D0B637-60BE-4C45-A8BE-FA5B1B1EBE9C}"/>
          </ac:spMkLst>
        </pc:spChg>
        <pc:graphicFrameChg chg="mod modGraphic">
          <ac:chgData name="Lee Ying Keng" userId="S::yk.lee@sangfor.com::92591a9d-2e39-44b7-a02c-441c12f4c4d3" providerId="AD" clId="Web-{9226CEBB-2945-2AB7-2A84-0B53D9C89961}" dt="2021-09-08T09:02:19.927" v="5959"/>
          <ac:graphicFrameMkLst>
            <pc:docMk/>
            <pc:sldMk cId="2381170679" sldId="560"/>
            <ac:graphicFrameMk id="6" creationId="{B803CC1F-BD90-4B4B-B667-5B7A5F0F6765}"/>
          </ac:graphicFrameMkLst>
        </pc:graphicFrameChg>
      </pc:sldChg>
      <pc:sldChg chg="modSp add replId">
        <pc:chgData name="Lee Ying Keng" userId="S::yk.lee@sangfor.com::92591a9d-2e39-44b7-a02c-441c12f4c4d3" providerId="AD" clId="Web-{9226CEBB-2945-2AB7-2A84-0B53D9C89961}" dt="2021-09-08T09:15:27.648" v="6937"/>
        <pc:sldMkLst>
          <pc:docMk/>
          <pc:sldMk cId="2114383321" sldId="561"/>
        </pc:sldMkLst>
        <pc:graphicFrameChg chg="mod modGraphic">
          <ac:chgData name="Lee Ying Keng" userId="S::yk.lee@sangfor.com::92591a9d-2e39-44b7-a02c-441c12f4c4d3" providerId="AD" clId="Web-{9226CEBB-2945-2AB7-2A84-0B53D9C89961}" dt="2021-09-08T09:15:27.648" v="6937"/>
          <ac:graphicFrameMkLst>
            <pc:docMk/>
            <pc:sldMk cId="2114383321" sldId="561"/>
            <ac:graphicFrameMk id="6" creationId="{B803CC1F-BD90-4B4B-B667-5B7A5F0F6765}"/>
          </ac:graphicFrameMkLst>
        </pc:graphicFrameChg>
      </pc:sldChg>
    </pc:docChg>
  </pc:docChgLst>
  <pc:docChgLst>
    <pc:chgData name="Lee Ying Keng" userId="S::yk.lee@sangfor.com::92591a9d-2e39-44b7-a02c-441c12f4c4d3" providerId="AD" clId="Web-{0C0A3AB4-6BD8-EC93-E0B1-2C6268FC7C79}"/>
    <pc:docChg chg="modSld">
      <pc:chgData name="Lee Ying Keng" userId="S::yk.lee@sangfor.com::92591a9d-2e39-44b7-a02c-441c12f4c4d3" providerId="AD" clId="Web-{0C0A3AB4-6BD8-EC93-E0B1-2C6268FC7C79}" dt="2021-09-08T09:44:06.229" v="1"/>
      <pc:docMkLst>
        <pc:docMk/>
      </pc:docMkLst>
      <pc:sldChg chg="modSp">
        <pc:chgData name="Lee Ying Keng" userId="S::yk.lee@sangfor.com::92591a9d-2e39-44b7-a02c-441c12f4c4d3" providerId="AD" clId="Web-{0C0A3AB4-6BD8-EC93-E0B1-2C6268FC7C79}" dt="2021-09-08T09:44:06.229" v="1"/>
        <pc:sldMkLst>
          <pc:docMk/>
          <pc:sldMk cId="2114383321" sldId="561"/>
        </pc:sldMkLst>
        <pc:graphicFrameChg chg="mod modGraphic">
          <ac:chgData name="Lee Ying Keng" userId="S::yk.lee@sangfor.com::92591a9d-2e39-44b7-a02c-441c12f4c4d3" providerId="AD" clId="Web-{0C0A3AB4-6BD8-EC93-E0B1-2C6268FC7C79}" dt="2021-09-08T09:44:06.229" v="1"/>
          <ac:graphicFrameMkLst>
            <pc:docMk/>
            <pc:sldMk cId="2114383321" sldId="561"/>
            <ac:graphicFrameMk id="6" creationId="{B803CC1F-BD90-4B4B-B667-5B7A5F0F6765}"/>
          </ac:graphicFrameMkLst>
        </pc:graphicFrameChg>
      </pc:sldChg>
    </pc:docChg>
  </pc:docChgLst>
  <pc:docChgLst>
    <pc:chgData name="Lee Ying Keng" userId="S::yk.lee@sangfor.com::92591a9d-2e39-44b7-a02c-441c12f4c4d3" providerId="AD" clId="Web-{C5A76AC4-CBC5-5C95-C4FC-2197F480657A}"/>
    <pc:docChg chg="addSld delSld modSld sldOrd">
      <pc:chgData name="Lee Ying Keng" userId="S::yk.lee@sangfor.com::92591a9d-2e39-44b7-a02c-441c12f4c4d3" providerId="AD" clId="Web-{C5A76AC4-CBC5-5C95-C4FC-2197F480657A}" dt="2021-08-25T12:44:35.503" v="3688" actId="20577"/>
      <pc:docMkLst>
        <pc:docMk/>
      </pc:docMkLst>
      <pc:sldChg chg="modSp">
        <pc:chgData name="Lee Ying Keng" userId="S::yk.lee@sangfor.com::92591a9d-2e39-44b7-a02c-441c12f4c4d3" providerId="AD" clId="Web-{C5A76AC4-CBC5-5C95-C4FC-2197F480657A}" dt="2021-08-25T11:50:22.213" v="2328" actId="20577"/>
        <pc:sldMkLst>
          <pc:docMk/>
          <pc:sldMk cId="3386125395" sldId="443"/>
        </pc:sldMkLst>
        <pc:spChg chg="mod">
          <ac:chgData name="Lee Ying Keng" userId="S::yk.lee@sangfor.com::92591a9d-2e39-44b7-a02c-441c12f4c4d3" providerId="AD" clId="Web-{C5A76AC4-CBC5-5C95-C4FC-2197F480657A}" dt="2021-08-25T11:50:22.213" v="2328" actId="20577"/>
          <ac:spMkLst>
            <pc:docMk/>
            <pc:sldMk cId="3386125395" sldId="443"/>
            <ac:spMk id="59" creationId="{8DDB3BE6-D2D1-44F9-B233-0031C9B2E920}"/>
          </ac:spMkLst>
        </pc:spChg>
      </pc:sldChg>
      <pc:sldChg chg="del">
        <pc:chgData name="Lee Ying Keng" userId="S::yk.lee@sangfor.com::92591a9d-2e39-44b7-a02c-441c12f4c4d3" providerId="AD" clId="Web-{C5A76AC4-CBC5-5C95-C4FC-2197F480657A}" dt="2021-08-25T10:01:01.268" v="2012"/>
        <pc:sldMkLst>
          <pc:docMk/>
          <pc:sldMk cId="4089876015" sldId="471"/>
        </pc:sldMkLst>
      </pc:sldChg>
      <pc:sldChg chg="del">
        <pc:chgData name="Lee Ying Keng" userId="S::yk.lee@sangfor.com::92591a9d-2e39-44b7-a02c-441c12f4c4d3" providerId="AD" clId="Web-{C5A76AC4-CBC5-5C95-C4FC-2197F480657A}" dt="2021-08-25T10:01:01.362" v="2021"/>
        <pc:sldMkLst>
          <pc:docMk/>
          <pc:sldMk cId="2507746356" sldId="482"/>
        </pc:sldMkLst>
      </pc:sldChg>
      <pc:sldChg chg="del">
        <pc:chgData name="Lee Ying Keng" userId="S::yk.lee@sangfor.com::92591a9d-2e39-44b7-a02c-441c12f4c4d3" providerId="AD" clId="Web-{C5A76AC4-CBC5-5C95-C4FC-2197F480657A}" dt="2021-08-25T10:01:01.362" v="2022"/>
        <pc:sldMkLst>
          <pc:docMk/>
          <pc:sldMk cId="1029527378" sldId="483"/>
        </pc:sldMkLst>
      </pc:sldChg>
      <pc:sldChg chg="del">
        <pc:chgData name="Lee Ying Keng" userId="S::yk.lee@sangfor.com::92591a9d-2e39-44b7-a02c-441c12f4c4d3" providerId="AD" clId="Web-{C5A76AC4-CBC5-5C95-C4FC-2197F480657A}" dt="2021-08-25T10:01:01.378" v="2027"/>
        <pc:sldMkLst>
          <pc:docMk/>
          <pc:sldMk cId="1280269286" sldId="485"/>
        </pc:sldMkLst>
      </pc:sldChg>
      <pc:sldChg chg="del">
        <pc:chgData name="Lee Ying Keng" userId="S::yk.lee@sangfor.com::92591a9d-2e39-44b7-a02c-441c12f4c4d3" providerId="AD" clId="Web-{C5A76AC4-CBC5-5C95-C4FC-2197F480657A}" dt="2021-08-25T10:01:01.378" v="2024"/>
        <pc:sldMkLst>
          <pc:docMk/>
          <pc:sldMk cId="3210196013" sldId="487"/>
        </pc:sldMkLst>
      </pc:sldChg>
      <pc:sldChg chg="del">
        <pc:chgData name="Lee Ying Keng" userId="S::yk.lee@sangfor.com::92591a9d-2e39-44b7-a02c-441c12f4c4d3" providerId="AD" clId="Web-{C5A76AC4-CBC5-5C95-C4FC-2197F480657A}" dt="2021-08-25T10:01:01.284" v="2014"/>
        <pc:sldMkLst>
          <pc:docMk/>
          <pc:sldMk cId="673717858" sldId="489"/>
        </pc:sldMkLst>
      </pc:sldChg>
      <pc:sldChg chg="del">
        <pc:chgData name="Lee Ying Keng" userId="S::yk.lee@sangfor.com::92591a9d-2e39-44b7-a02c-441c12f4c4d3" providerId="AD" clId="Web-{C5A76AC4-CBC5-5C95-C4FC-2197F480657A}" dt="2021-08-25T10:01:01.362" v="2020"/>
        <pc:sldMkLst>
          <pc:docMk/>
          <pc:sldMk cId="976908062" sldId="490"/>
        </pc:sldMkLst>
      </pc:sldChg>
      <pc:sldChg chg="del">
        <pc:chgData name="Lee Ying Keng" userId="S::yk.lee@sangfor.com::92591a9d-2e39-44b7-a02c-441c12f4c4d3" providerId="AD" clId="Web-{C5A76AC4-CBC5-5C95-C4FC-2197F480657A}" dt="2021-08-25T10:01:01.284" v="2015"/>
        <pc:sldMkLst>
          <pc:docMk/>
          <pc:sldMk cId="1884459887" sldId="491"/>
        </pc:sldMkLst>
      </pc:sldChg>
      <pc:sldChg chg="del">
        <pc:chgData name="Lee Ying Keng" userId="S::yk.lee@sangfor.com::92591a9d-2e39-44b7-a02c-441c12f4c4d3" providerId="AD" clId="Web-{C5A76AC4-CBC5-5C95-C4FC-2197F480657A}" dt="2021-08-25T10:01:01.378" v="2030"/>
        <pc:sldMkLst>
          <pc:docMk/>
          <pc:sldMk cId="3211531449" sldId="493"/>
        </pc:sldMkLst>
      </pc:sldChg>
      <pc:sldChg chg="del">
        <pc:chgData name="Lee Ying Keng" userId="S::yk.lee@sangfor.com::92591a9d-2e39-44b7-a02c-441c12f4c4d3" providerId="AD" clId="Web-{C5A76AC4-CBC5-5C95-C4FC-2197F480657A}" dt="2021-08-25T10:01:01.378" v="2028"/>
        <pc:sldMkLst>
          <pc:docMk/>
          <pc:sldMk cId="735085241" sldId="494"/>
        </pc:sldMkLst>
      </pc:sldChg>
      <pc:sldChg chg="del">
        <pc:chgData name="Lee Ying Keng" userId="S::yk.lee@sangfor.com::92591a9d-2e39-44b7-a02c-441c12f4c4d3" providerId="AD" clId="Web-{C5A76AC4-CBC5-5C95-C4FC-2197F480657A}" dt="2021-08-25T10:01:01.268" v="2013"/>
        <pc:sldMkLst>
          <pc:docMk/>
          <pc:sldMk cId="472841598" sldId="495"/>
        </pc:sldMkLst>
      </pc:sldChg>
      <pc:sldChg chg="del">
        <pc:chgData name="Lee Ying Keng" userId="S::yk.lee@sangfor.com::92591a9d-2e39-44b7-a02c-441c12f4c4d3" providerId="AD" clId="Web-{C5A76AC4-CBC5-5C95-C4FC-2197F480657A}" dt="2021-08-25T10:01:01.362" v="2019"/>
        <pc:sldMkLst>
          <pc:docMk/>
          <pc:sldMk cId="2876898928" sldId="500"/>
        </pc:sldMkLst>
      </pc:sldChg>
      <pc:sldChg chg="del">
        <pc:chgData name="Lee Ying Keng" userId="S::yk.lee@sangfor.com::92591a9d-2e39-44b7-a02c-441c12f4c4d3" providerId="AD" clId="Web-{C5A76AC4-CBC5-5C95-C4FC-2197F480657A}" dt="2021-08-25T10:01:01.346" v="2018"/>
        <pc:sldMkLst>
          <pc:docMk/>
          <pc:sldMk cId="3972812240" sldId="501"/>
        </pc:sldMkLst>
      </pc:sldChg>
      <pc:sldChg chg="del">
        <pc:chgData name="Lee Ying Keng" userId="S::yk.lee@sangfor.com::92591a9d-2e39-44b7-a02c-441c12f4c4d3" providerId="AD" clId="Web-{C5A76AC4-CBC5-5C95-C4FC-2197F480657A}" dt="2021-08-25T10:01:01.299" v="2017"/>
        <pc:sldMkLst>
          <pc:docMk/>
          <pc:sldMk cId="3215542463" sldId="502"/>
        </pc:sldMkLst>
      </pc:sldChg>
      <pc:sldChg chg="del">
        <pc:chgData name="Lee Ying Keng" userId="S::yk.lee@sangfor.com::92591a9d-2e39-44b7-a02c-441c12f4c4d3" providerId="AD" clId="Web-{C5A76AC4-CBC5-5C95-C4FC-2197F480657A}" dt="2021-08-25T10:01:01.393" v="2031"/>
        <pc:sldMkLst>
          <pc:docMk/>
          <pc:sldMk cId="2585975621" sldId="504"/>
        </pc:sldMkLst>
      </pc:sldChg>
      <pc:sldChg chg="del">
        <pc:chgData name="Lee Ying Keng" userId="S::yk.lee@sangfor.com::92591a9d-2e39-44b7-a02c-441c12f4c4d3" providerId="AD" clId="Web-{C5A76AC4-CBC5-5C95-C4FC-2197F480657A}" dt="2021-08-25T10:01:01.409" v="2034"/>
        <pc:sldMkLst>
          <pc:docMk/>
          <pc:sldMk cId="1519704935" sldId="517"/>
        </pc:sldMkLst>
      </pc:sldChg>
      <pc:sldChg chg="del">
        <pc:chgData name="Lee Ying Keng" userId="S::yk.lee@sangfor.com::92591a9d-2e39-44b7-a02c-441c12f4c4d3" providerId="AD" clId="Web-{C5A76AC4-CBC5-5C95-C4FC-2197F480657A}" dt="2021-08-25T10:01:01.378" v="2025"/>
        <pc:sldMkLst>
          <pc:docMk/>
          <pc:sldMk cId="3644600455" sldId="523"/>
        </pc:sldMkLst>
      </pc:sldChg>
      <pc:sldChg chg="del">
        <pc:chgData name="Lee Ying Keng" userId="S::yk.lee@sangfor.com::92591a9d-2e39-44b7-a02c-441c12f4c4d3" providerId="AD" clId="Web-{C5A76AC4-CBC5-5C95-C4FC-2197F480657A}" dt="2021-08-25T10:01:01.378" v="2026"/>
        <pc:sldMkLst>
          <pc:docMk/>
          <pc:sldMk cId="2859792555" sldId="526"/>
        </pc:sldMkLst>
      </pc:sldChg>
      <pc:sldChg chg="del">
        <pc:chgData name="Lee Ying Keng" userId="S::yk.lee@sangfor.com::92591a9d-2e39-44b7-a02c-441c12f4c4d3" providerId="AD" clId="Web-{C5A76AC4-CBC5-5C95-C4FC-2197F480657A}" dt="2021-08-25T10:01:01.284" v="2016"/>
        <pc:sldMkLst>
          <pc:docMk/>
          <pc:sldMk cId="2344328181" sldId="529"/>
        </pc:sldMkLst>
      </pc:sldChg>
      <pc:sldChg chg="del">
        <pc:chgData name="Lee Ying Keng" userId="S::yk.lee@sangfor.com::92591a9d-2e39-44b7-a02c-441c12f4c4d3" providerId="AD" clId="Web-{C5A76AC4-CBC5-5C95-C4FC-2197F480657A}" dt="2021-08-25T10:01:01.378" v="2023"/>
        <pc:sldMkLst>
          <pc:docMk/>
          <pc:sldMk cId="2033259525" sldId="533"/>
        </pc:sldMkLst>
      </pc:sldChg>
      <pc:sldChg chg="del">
        <pc:chgData name="Lee Ying Keng" userId="S::yk.lee@sangfor.com::92591a9d-2e39-44b7-a02c-441c12f4c4d3" providerId="AD" clId="Web-{C5A76AC4-CBC5-5C95-C4FC-2197F480657A}" dt="2021-08-25T10:01:01.378" v="2029"/>
        <pc:sldMkLst>
          <pc:docMk/>
          <pc:sldMk cId="496771374" sldId="535"/>
        </pc:sldMkLst>
      </pc:sldChg>
      <pc:sldChg chg="del">
        <pc:chgData name="Lee Ying Keng" userId="S::yk.lee@sangfor.com::92591a9d-2e39-44b7-a02c-441c12f4c4d3" providerId="AD" clId="Web-{C5A76AC4-CBC5-5C95-C4FC-2197F480657A}" dt="2021-08-25T10:01:01.409" v="2033"/>
        <pc:sldMkLst>
          <pc:docMk/>
          <pc:sldMk cId="3920369030" sldId="536"/>
        </pc:sldMkLst>
      </pc:sldChg>
      <pc:sldChg chg="del">
        <pc:chgData name="Lee Ying Keng" userId="S::yk.lee@sangfor.com::92591a9d-2e39-44b7-a02c-441c12f4c4d3" providerId="AD" clId="Web-{C5A76AC4-CBC5-5C95-C4FC-2197F480657A}" dt="2021-08-25T10:01:01.393" v="2032"/>
        <pc:sldMkLst>
          <pc:docMk/>
          <pc:sldMk cId="1618262946" sldId="537"/>
        </pc:sldMkLst>
      </pc:sldChg>
      <pc:sldChg chg="addSp delSp modSp">
        <pc:chgData name="Lee Ying Keng" userId="S::yk.lee@sangfor.com::92591a9d-2e39-44b7-a02c-441c12f4c4d3" providerId="AD" clId="Web-{C5A76AC4-CBC5-5C95-C4FC-2197F480657A}" dt="2021-08-25T10:09:52.736" v="2207" actId="20577"/>
        <pc:sldMkLst>
          <pc:docMk/>
          <pc:sldMk cId="2106209059" sldId="538"/>
        </pc:sldMkLst>
        <pc:spChg chg="mod">
          <ac:chgData name="Lee Ying Keng" userId="S::yk.lee@sangfor.com::92591a9d-2e39-44b7-a02c-441c12f4c4d3" providerId="AD" clId="Web-{C5A76AC4-CBC5-5C95-C4FC-2197F480657A}" dt="2021-08-25T10:09:52.736" v="2207" actId="20577"/>
          <ac:spMkLst>
            <pc:docMk/>
            <pc:sldMk cId="2106209059" sldId="538"/>
            <ac:spMk id="2" creationId="{B7F7A327-057C-42FB-A2F8-AD08AB042A24}"/>
          </ac:spMkLst>
        </pc:spChg>
        <pc:spChg chg="add del">
          <ac:chgData name="Lee Ying Keng" userId="S::yk.lee@sangfor.com::92591a9d-2e39-44b7-a02c-441c12f4c4d3" providerId="AD" clId="Web-{C5A76AC4-CBC5-5C95-C4FC-2197F480657A}" dt="2021-08-25T10:02:08.410" v="2036"/>
          <ac:spMkLst>
            <pc:docMk/>
            <pc:sldMk cId="2106209059" sldId="538"/>
            <ac:spMk id="9" creationId="{111F4BBF-B77B-4752-A1F9-D5D0ED473B81}"/>
          </ac:spMkLst>
        </pc:spChg>
        <pc:spChg chg="add mod">
          <ac:chgData name="Lee Ying Keng" userId="S::yk.lee@sangfor.com::92591a9d-2e39-44b7-a02c-441c12f4c4d3" providerId="AD" clId="Web-{C5A76AC4-CBC5-5C95-C4FC-2197F480657A}" dt="2021-08-25T10:04:08.007" v="2103" actId="20577"/>
          <ac:spMkLst>
            <pc:docMk/>
            <pc:sldMk cId="2106209059" sldId="538"/>
            <ac:spMk id="11" creationId="{F0B57542-2854-419B-9379-C2F7B9007B05}"/>
          </ac:spMkLst>
        </pc:spChg>
        <pc:spChg chg="add mod">
          <ac:chgData name="Lee Ying Keng" userId="S::yk.lee@sangfor.com::92591a9d-2e39-44b7-a02c-441c12f4c4d3" providerId="AD" clId="Web-{C5A76AC4-CBC5-5C95-C4FC-2197F480657A}" dt="2021-08-25T10:09:32.174" v="2205" actId="20577"/>
          <ac:spMkLst>
            <pc:docMk/>
            <pc:sldMk cId="2106209059" sldId="538"/>
            <ac:spMk id="12" creationId="{671253F5-D939-45EF-8FB8-609CD6C8E4FB}"/>
          </ac:spMkLst>
        </pc:spChg>
        <pc:picChg chg="mod">
          <ac:chgData name="Lee Ying Keng" userId="S::yk.lee@sangfor.com::92591a9d-2e39-44b7-a02c-441c12f4c4d3" providerId="AD" clId="Web-{C5A76AC4-CBC5-5C95-C4FC-2197F480657A}" dt="2021-08-25T10:09:04.939" v="2188" actId="1076"/>
          <ac:picMkLst>
            <pc:docMk/>
            <pc:sldMk cId="2106209059" sldId="538"/>
            <ac:picMk id="6" creationId="{EF677A8F-5E4D-4FCD-ACA8-EDF4AF5CF77B}"/>
          </ac:picMkLst>
        </pc:picChg>
        <pc:picChg chg="mod">
          <ac:chgData name="Lee Ying Keng" userId="S::yk.lee@sangfor.com::92591a9d-2e39-44b7-a02c-441c12f4c4d3" providerId="AD" clId="Web-{C5A76AC4-CBC5-5C95-C4FC-2197F480657A}" dt="2021-08-25T10:09:03.267" v="2187" actId="1076"/>
          <ac:picMkLst>
            <pc:docMk/>
            <pc:sldMk cId="2106209059" sldId="538"/>
            <ac:picMk id="7" creationId="{0EEE7626-D005-47E8-A026-AECF83A53E92}"/>
          </ac:picMkLst>
        </pc:picChg>
      </pc:sldChg>
      <pc:sldChg chg="addSp delSp modSp">
        <pc:chgData name="Lee Ying Keng" userId="S::yk.lee@sangfor.com::92591a9d-2e39-44b7-a02c-441c12f4c4d3" providerId="AD" clId="Web-{C5A76AC4-CBC5-5C95-C4FC-2197F480657A}" dt="2021-08-25T12:42:26.204" v="3663" actId="20577"/>
        <pc:sldMkLst>
          <pc:docMk/>
          <pc:sldMk cId="2251539312" sldId="539"/>
        </pc:sldMkLst>
        <pc:spChg chg="mod">
          <ac:chgData name="Lee Ying Keng" userId="S::yk.lee@sangfor.com::92591a9d-2e39-44b7-a02c-441c12f4c4d3" providerId="AD" clId="Web-{C5A76AC4-CBC5-5C95-C4FC-2197F480657A}" dt="2021-08-25T07:54:05.567" v="65" actId="14100"/>
          <ac:spMkLst>
            <pc:docMk/>
            <pc:sldMk cId="2251539312" sldId="539"/>
            <ac:spMk id="2" creationId="{B7F7A327-057C-42FB-A2F8-AD08AB042A24}"/>
          </ac:spMkLst>
        </pc:spChg>
        <pc:spChg chg="add mod">
          <ac:chgData name="Lee Ying Keng" userId="S::yk.lee@sangfor.com::92591a9d-2e39-44b7-a02c-441c12f4c4d3" providerId="AD" clId="Web-{C5A76AC4-CBC5-5C95-C4FC-2197F480657A}" dt="2021-08-25T09:21:52.090" v="1082" actId="20577"/>
          <ac:spMkLst>
            <pc:docMk/>
            <pc:sldMk cId="2251539312" sldId="539"/>
            <ac:spMk id="6" creationId="{9AFB2BDB-7DC6-406D-8991-628B63D58C6C}"/>
          </ac:spMkLst>
        </pc:spChg>
        <pc:spChg chg="add">
          <ac:chgData name="Lee Ying Keng" userId="S::yk.lee@sangfor.com::92591a9d-2e39-44b7-a02c-441c12f4c4d3" providerId="AD" clId="Web-{C5A76AC4-CBC5-5C95-C4FC-2197F480657A}" dt="2021-08-25T07:51:41.408" v="6"/>
          <ac:spMkLst>
            <pc:docMk/>
            <pc:sldMk cId="2251539312" sldId="539"/>
            <ac:spMk id="7" creationId="{AFCC77DC-2261-45DB-973B-04470F4FF136}"/>
          </ac:spMkLst>
        </pc:spChg>
        <pc:spChg chg="add">
          <ac:chgData name="Lee Ying Keng" userId="S::yk.lee@sangfor.com::92591a9d-2e39-44b7-a02c-441c12f4c4d3" providerId="AD" clId="Web-{C5A76AC4-CBC5-5C95-C4FC-2197F480657A}" dt="2021-08-25T07:51:41.408" v="6"/>
          <ac:spMkLst>
            <pc:docMk/>
            <pc:sldMk cId="2251539312" sldId="539"/>
            <ac:spMk id="9" creationId="{BAEF6680-CDCF-4DF0-B8C4-A3BB457C80E0}"/>
          </ac:spMkLst>
        </pc:spChg>
        <pc:spChg chg="add mod">
          <ac:chgData name="Lee Ying Keng" userId="S::yk.lee@sangfor.com::92591a9d-2e39-44b7-a02c-441c12f4c4d3" providerId="AD" clId="Web-{C5A76AC4-CBC5-5C95-C4FC-2197F480657A}" dt="2021-08-25T07:53:10.394" v="50"/>
          <ac:spMkLst>
            <pc:docMk/>
            <pc:sldMk cId="2251539312" sldId="539"/>
            <ac:spMk id="10" creationId="{D53D8DD7-0C95-4F49-968C-B7BB06ABD88E}"/>
          </ac:spMkLst>
        </pc:spChg>
        <pc:spChg chg="add">
          <ac:chgData name="Lee Ying Keng" userId="S::yk.lee@sangfor.com::92591a9d-2e39-44b7-a02c-441c12f4c4d3" providerId="AD" clId="Web-{C5A76AC4-CBC5-5C95-C4FC-2197F480657A}" dt="2021-08-25T07:51:41.408" v="6"/>
          <ac:spMkLst>
            <pc:docMk/>
            <pc:sldMk cId="2251539312" sldId="539"/>
            <ac:spMk id="12" creationId="{3019907C-5390-4AAC-B114-B9AE3C7DAB7E}"/>
          </ac:spMkLst>
        </pc:spChg>
        <pc:spChg chg="add">
          <ac:chgData name="Lee Ying Keng" userId="S::yk.lee@sangfor.com::92591a9d-2e39-44b7-a02c-441c12f4c4d3" providerId="AD" clId="Web-{C5A76AC4-CBC5-5C95-C4FC-2197F480657A}" dt="2021-08-25T07:51:41.408" v="6"/>
          <ac:spMkLst>
            <pc:docMk/>
            <pc:sldMk cId="2251539312" sldId="539"/>
            <ac:spMk id="13" creationId="{BC0C5E75-E79E-4A3B-BFCB-7F6AF1BF66DD}"/>
          </ac:spMkLst>
        </pc:spChg>
        <pc:spChg chg="add">
          <ac:chgData name="Lee Ying Keng" userId="S::yk.lee@sangfor.com::92591a9d-2e39-44b7-a02c-441c12f4c4d3" providerId="AD" clId="Web-{C5A76AC4-CBC5-5C95-C4FC-2197F480657A}" dt="2021-08-25T07:51:41.408" v="6"/>
          <ac:spMkLst>
            <pc:docMk/>
            <pc:sldMk cId="2251539312" sldId="539"/>
            <ac:spMk id="14" creationId="{BF9DD492-20F1-41DF-A5F6-515F732BE724}"/>
          </ac:spMkLst>
        </pc:spChg>
        <pc:spChg chg="add mod">
          <ac:chgData name="Lee Ying Keng" userId="S::yk.lee@sangfor.com::92591a9d-2e39-44b7-a02c-441c12f4c4d3" providerId="AD" clId="Web-{C5A76AC4-CBC5-5C95-C4FC-2197F480657A}" dt="2021-08-25T09:24:25.671" v="1109" actId="1076"/>
          <ac:spMkLst>
            <pc:docMk/>
            <pc:sldMk cId="2251539312" sldId="539"/>
            <ac:spMk id="15" creationId="{D7CB59CD-2C47-4BC9-9A7D-BFF1A291F25F}"/>
          </ac:spMkLst>
        </pc:spChg>
        <pc:spChg chg="add del">
          <ac:chgData name="Lee Ying Keng" userId="S::yk.lee@sangfor.com::92591a9d-2e39-44b7-a02c-441c12f4c4d3" providerId="AD" clId="Web-{C5A76AC4-CBC5-5C95-C4FC-2197F480657A}" dt="2021-08-25T09:24:12.171" v="1107"/>
          <ac:spMkLst>
            <pc:docMk/>
            <pc:sldMk cId="2251539312" sldId="539"/>
            <ac:spMk id="16" creationId="{A8D950D6-5866-49F8-B72B-D3C6EA058EC2}"/>
          </ac:spMkLst>
        </pc:spChg>
        <pc:spChg chg="add mod">
          <ac:chgData name="Lee Ying Keng" userId="S::yk.lee@sangfor.com::92591a9d-2e39-44b7-a02c-441c12f4c4d3" providerId="AD" clId="Web-{C5A76AC4-CBC5-5C95-C4FC-2197F480657A}" dt="2021-08-25T07:53:25.004" v="51"/>
          <ac:spMkLst>
            <pc:docMk/>
            <pc:sldMk cId="2251539312" sldId="539"/>
            <ac:spMk id="17" creationId="{72F69EB1-5F95-45C9-BB8F-662618ED7B37}"/>
          </ac:spMkLst>
        </pc:spChg>
        <pc:spChg chg="add">
          <ac:chgData name="Lee Ying Keng" userId="S::yk.lee@sangfor.com::92591a9d-2e39-44b7-a02c-441c12f4c4d3" providerId="AD" clId="Web-{C5A76AC4-CBC5-5C95-C4FC-2197F480657A}" dt="2021-08-25T07:51:41.408" v="6"/>
          <ac:spMkLst>
            <pc:docMk/>
            <pc:sldMk cId="2251539312" sldId="539"/>
            <ac:spMk id="19" creationId="{4D54C318-3AFA-42A6-944B-4D5E3E94593A}"/>
          </ac:spMkLst>
        </pc:spChg>
        <pc:spChg chg="add mod">
          <ac:chgData name="Lee Ying Keng" userId="S::yk.lee@sangfor.com::92591a9d-2e39-44b7-a02c-441c12f4c4d3" providerId="AD" clId="Web-{C5A76AC4-CBC5-5C95-C4FC-2197F480657A}" dt="2021-08-25T09:21:01.636" v="1071" actId="1076"/>
          <ac:spMkLst>
            <pc:docMk/>
            <pc:sldMk cId="2251539312" sldId="539"/>
            <ac:spMk id="20" creationId="{7E82F65E-8249-4665-9D71-0062BBAEF22A}"/>
          </ac:spMkLst>
        </pc:spChg>
        <pc:spChg chg="add">
          <ac:chgData name="Lee Ying Keng" userId="S::yk.lee@sangfor.com::92591a9d-2e39-44b7-a02c-441c12f4c4d3" providerId="AD" clId="Web-{C5A76AC4-CBC5-5C95-C4FC-2197F480657A}" dt="2021-08-25T07:51:41.408" v="6"/>
          <ac:spMkLst>
            <pc:docMk/>
            <pc:sldMk cId="2251539312" sldId="539"/>
            <ac:spMk id="21" creationId="{74DA7458-FB14-460E-8243-A66ADC4817B1}"/>
          </ac:spMkLst>
        </pc:spChg>
        <pc:spChg chg="add mod">
          <ac:chgData name="Lee Ying Keng" userId="S::yk.lee@sangfor.com::92591a9d-2e39-44b7-a02c-441c12f4c4d3" providerId="AD" clId="Web-{C5A76AC4-CBC5-5C95-C4FC-2197F480657A}" dt="2021-08-25T12:42:26.204" v="3663" actId="20577"/>
          <ac:spMkLst>
            <pc:docMk/>
            <pc:sldMk cId="2251539312" sldId="539"/>
            <ac:spMk id="22" creationId="{CDA26DFF-C5CE-46C9-A032-5BE26F7DC6C0}"/>
          </ac:spMkLst>
        </pc:spChg>
        <pc:spChg chg="add mod">
          <ac:chgData name="Lee Ying Keng" userId="S::yk.lee@sangfor.com::92591a9d-2e39-44b7-a02c-441c12f4c4d3" providerId="AD" clId="Web-{C5A76AC4-CBC5-5C95-C4FC-2197F480657A}" dt="2021-08-25T07:53:28.223" v="52"/>
          <ac:spMkLst>
            <pc:docMk/>
            <pc:sldMk cId="2251539312" sldId="539"/>
            <ac:spMk id="25" creationId="{C0B1A4F4-5C32-4358-8F60-67A49F633247}"/>
          </ac:spMkLst>
        </pc:spChg>
        <pc:spChg chg="add">
          <ac:chgData name="Lee Ying Keng" userId="S::yk.lee@sangfor.com::92591a9d-2e39-44b7-a02c-441c12f4c4d3" providerId="AD" clId="Web-{C5A76AC4-CBC5-5C95-C4FC-2197F480657A}" dt="2021-08-25T07:51:41.408" v="6"/>
          <ac:spMkLst>
            <pc:docMk/>
            <pc:sldMk cId="2251539312" sldId="539"/>
            <ac:spMk id="26" creationId="{19A0208E-E493-451F-8CFD-9518A50B04BA}"/>
          </ac:spMkLst>
        </pc:spChg>
        <pc:spChg chg="add mod">
          <ac:chgData name="Lee Ying Keng" userId="S::yk.lee@sangfor.com::92591a9d-2e39-44b7-a02c-441c12f4c4d3" providerId="AD" clId="Web-{C5A76AC4-CBC5-5C95-C4FC-2197F480657A}" dt="2021-08-25T09:21:16.792" v="1073" actId="14100"/>
          <ac:spMkLst>
            <pc:docMk/>
            <pc:sldMk cId="2251539312" sldId="539"/>
            <ac:spMk id="27" creationId="{065ED997-F5DC-4F73-92D6-2041979445D7}"/>
          </ac:spMkLst>
        </pc:spChg>
        <pc:spChg chg="add mod">
          <ac:chgData name="Lee Ying Keng" userId="S::yk.lee@sangfor.com::92591a9d-2e39-44b7-a02c-441c12f4c4d3" providerId="AD" clId="Web-{C5A76AC4-CBC5-5C95-C4FC-2197F480657A}" dt="2021-08-25T09:21:10.808" v="1072" actId="1076"/>
          <ac:spMkLst>
            <pc:docMk/>
            <pc:sldMk cId="2251539312" sldId="539"/>
            <ac:spMk id="28" creationId="{4DED8DF5-BFB9-492A-A605-2514A3F2C4B7}"/>
          </ac:spMkLst>
        </pc:spChg>
        <pc:cxnChg chg="add">
          <ac:chgData name="Lee Ying Keng" userId="S::yk.lee@sangfor.com::92591a9d-2e39-44b7-a02c-441c12f4c4d3" providerId="AD" clId="Web-{C5A76AC4-CBC5-5C95-C4FC-2197F480657A}" dt="2021-08-25T07:51:41.408" v="6"/>
          <ac:cxnSpMkLst>
            <pc:docMk/>
            <pc:sldMk cId="2251539312" sldId="539"/>
            <ac:cxnSpMk id="8" creationId="{62002B6D-2CB6-4000-8136-96A6E2929853}"/>
          </ac:cxnSpMkLst>
        </pc:cxnChg>
        <pc:cxnChg chg="add">
          <ac:chgData name="Lee Ying Keng" userId="S::yk.lee@sangfor.com::92591a9d-2e39-44b7-a02c-441c12f4c4d3" providerId="AD" clId="Web-{C5A76AC4-CBC5-5C95-C4FC-2197F480657A}" dt="2021-08-25T07:51:41.408" v="6"/>
          <ac:cxnSpMkLst>
            <pc:docMk/>
            <pc:sldMk cId="2251539312" sldId="539"/>
            <ac:cxnSpMk id="11" creationId="{357D577B-C22B-4AC9-B615-95B1692FB6C4}"/>
          </ac:cxnSpMkLst>
        </pc:cxnChg>
        <pc:cxnChg chg="add">
          <ac:chgData name="Lee Ying Keng" userId="S::yk.lee@sangfor.com::92591a9d-2e39-44b7-a02c-441c12f4c4d3" providerId="AD" clId="Web-{C5A76AC4-CBC5-5C95-C4FC-2197F480657A}" dt="2021-08-25T07:51:41.408" v="6"/>
          <ac:cxnSpMkLst>
            <pc:docMk/>
            <pc:sldMk cId="2251539312" sldId="539"/>
            <ac:cxnSpMk id="18" creationId="{23102FC4-84D7-4654-971F-AD4F09831750}"/>
          </ac:cxnSpMkLst>
        </pc:cxnChg>
        <pc:cxnChg chg="add">
          <ac:chgData name="Lee Ying Keng" userId="S::yk.lee@sangfor.com::92591a9d-2e39-44b7-a02c-441c12f4c4d3" providerId="AD" clId="Web-{C5A76AC4-CBC5-5C95-C4FC-2197F480657A}" dt="2021-08-25T07:51:41.408" v="6"/>
          <ac:cxnSpMkLst>
            <pc:docMk/>
            <pc:sldMk cId="2251539312" sldId="539"/>
            <ac:cxnSpMk id="23" creationId="{1AE9B2E3-2896-47A1-800F-4D10A76BAA1C}"/>
          </ac:cxnSpMkLst>
        </pc:cxnChg>
        <pc:cxnChg chg="add ord">
          <ac:chgData name="Lee Ying Keng" userId="S::yk.lee@sangfor.com::92591a9d-2e39-44b7-a02c-441c12f4c4d3" providerId="AD" clId="Web-{C5A76AC4-CBC5-5C95-C4FC-2197F480657A}" dt="2021-08-25T09:22:16.043" v="1083"/>
          <ac:cxnSpMkLst>
            <pc:docMk/>
            <pc:sldMk cId="2251539312" sldId="539"/>
            <ac:cxnSpMk id="24" creationId="{DB31C41B-A05B-49EC-967A-59265D69FB90}"/>
          </ac:cxnSpMkLst>
        </pc:cxnChg>
      </pc:sldChg>
      <pc:sldChg chg="addSp delSp modSp">
        <pc:chgData name="Lee Ying Keng" userId="S::yk.lee@sangfor.com::92591a9d-2e39-44b7-a02c-441c12f4c4d3" providerId="AD" clId="Web-{C5A76AC4-CBC5-5C95-C4FC-2197F480657A}" dt="2021-08-25T12:27:02.205" v="3320" actId="14100"/>
        <pc:sldMkLst>
          <pc:docMk/>
          <pc:sldMk cId="3161104330" sldId="540"/>
        </pc:sldMkLst>
        <pc:spChg chg="mod">
          <ac:chgData name="Lee Ying Keng" userId="S::yk.lee@sangfor.com::92591a9d-2e39-44b7-a02c-441c12f4c4d3" providerId="AD" clId="Web-{C5A76AC4-CBC5-5C95-C4FC-2197F480657A}" dt="2021-08-25T11:24:21.409" v="2208" actId="20577"/>
          <ac:spMkLst>
            <pc:docMk/>
            <pc:sldMk cId="3161104330" sldId="540"/>
            <ac:spMk id="2" creationId="{B7F7A327-057C-42FB-A2F8-AD08AB042A24}"/>
          </ac:spMkLst>
        </pc:spChg>
        <pc:spChg chg="add del">
          <ac:chgData name="Lee Ying Keng" userId="S::yk.lee@sangfor.com::92591a9d-2e39-44b7-a02c-441c12f4c4d3" providerId="AD" clId="Web-{C5A76AC4-CBC5-5C95-C4FC-2197F480657A}" dt="2021-08-25T09:10:05.154" v="967"/>
          <ac:spMkLst>
            <pc:docMk/>
            <pc:sldMk cId="3161104330" sldId="540"/>
            <ac:spMk id="7" creationId="{909B9405-3926-4E79-B8ED-BF6109032911}"/>
          </ac:spMkLst>
        </pc:spChg>
        <pc:spChg chg="add del">
          <ac:chgData name="Lee Ying Keng" userId="S::yk.lee@sangfor.com::92591a9d-2e39-44b7-a02c-441c12f4c4d3" providerId="AD" clId="Web-{C5A76AC4-CBC5-5C95-C4FC-2197F480657A}" dt="2021-08-25T09:10:05.154" v="966"/>
          <ac:spMkLst>
            <pc:docMk/>
            <pc:sldMk cId="3161104330" sldId="540"/>
            <ac:spMk id="8" creationId="{069457D7-358B-47B1-84C7-411B94BFA74D}"/>
          </ac:spMkLst>
        </pc:spChg>
        <pc:spChg chg="add del">
          <ac:chgData name="Lee Ying Keng" userId="S::yk.lee@sangfor.com::92591a9d-2e39-44b7-a02c-441c12f4c4d3" providerId="AD" clId="Web-{C5A76AC4-CBC5-5C95-C4FC-2197F480657A}" dt="2021-08-25T09:10:05.154" v="965"/>
          <ac:spMkLst>
            <pc:docMk/>
            <pc:sldMk cId="3161104330" sldId="540"/>
            <ac:spMk id="9" creationId="{A000E39D-CA12-4946-8F57-F80AF0B26DDF}"/>
          </ac:spMkLst>
        </pc:spChg>
        <pc:spChg chg="add del">
          <ac:chgData name="Lee Ying Keng" userId="S::yk.lee@sangfor.com::92591a9d-2e39-44b7-a02c-441c12f4c4d3" providerId="AD" clId="Web-{C5A76AC4-CBC5-5C95-C4FC-2197F480657A}" dt="2021-08-25T09:10:05.154" v="964"/>
          <ac:spMkLst>
            <pc:docMk/>
            <pc:sldMk cId="3161104330" sldId="540"/>
            <ac:spMk id="10" creationId="{1C15F22A-5DA8-4537-AB9D-56885CE3926C}"/>
          </ac:spMkLst>
        </pc:spChg>
        <pc:spChg chg="add del">
          <ac:chgData name="Lee Ying Keng" userId="S::yk.lee@sangfor.com::92591a9d-2e39-44b7-a02c-441c12f4c4d3" providerId="AD" clId="Web-{C5A76AC4-CBC5-5C95-C4FC-2197F480657A}" dt="2021-08-25T09:10:05.154" v="963"/>
          <ac:spMkLst>
            <pc:docMk/>
            <pc:sldMk cId="3161104330" sldId="540"/>
            <ac:spMk id="11" creationId="{FC6365B3-3CB5-4F55-B245-7E409670419B}"/>
          </ac:spMkLst>
        </pc:spChg>
        <pc:spChg chg="add del">
          <ac:chgData name="Lee Ying Keng" userId="S::yk.lee@sangfor.com::92591a9d-2e39-44b7-a02c-441c12f4c4d3" providerId="AD" clId="Web-{C5A76AC4-CBC5-5C95-C4FC-2197F480657A}" dt="2021-08-25T09:10:05.154" v="962"/>
          <ac:spMkLst>
            <pc:docMk/>
            <pc:sldMk cId="3161104330" sldId="540"/>
            <ac:spMk id="12" creationId="{58CA00B5-6A1D-4A4A-9873-88234A5642E2}"/>
          </ac:spMkLst>
        </pc:spChg>
        <pc:spChg chg="add del">
          <ac:chgData name="Lee Ying Keng" userId="S::yk.lee@sangfor.com::92591a9d-2e39-44b7-a02c-441c12f4c4d3" providerId="AD" clId="Web-{C5A76AC4-CBC5-5C95-C4FC-2197F480657A}" dt="2021-08-25T09:10:05.154" v="961"/>
          <ac:spMkLst>
            <pc:docMk/>
            <pc:sldMk cId="3161104330" sldId="540"/>
            <ac:spMk id="13" creationId="{1E048726-BFE2-4950-A148-66142D55A1CA}"/>
          </ac:spMkLst>
        </pc:spChg>
        <pc:spChg chg="add del">
          <ac:chgData name="Lee Ying Keng" userId="S::yk.lee@sangfor.com::92591a9d-2e39-44b7-a02c-441c12f4c4d3" providerId="AD" clId="Web-{C5A76AC4-CBC5-5C95-C4FC-2197F480657A}" dt="2021-08-25T09:10:05.154" v="960"/>
          <ac:spMkLst>
            <pc:docMk/>
            <pc:sldMk cId="3161104330" sldId="540"/>
            <ac:spMk id="14" creationId="{6428E32B-9E6C-4A3E-9033-983867AEAD1B}"/>
          </ac:spMkLst>
        </pc:spChg>
        <pc:spChg chg="add del">
          <ac:chgData name="Lee Ying Keng" userId="S::yk.lee@sangfor.com::92591a9d-2e39-44b7-a02c-441c12f4c4d3" providerId="AD" clId="Web-{C5A76AC4-CBC5-5C95-C4FC-2197F480657A}" dt="2021-08-25T09:10:05.154" v="959"/>
          <ac:spMkLst>
            <pc:docMk/>
            <pc:sldMk cId="3161104330" sldId="540"/>
            <ac:spMk id="15" creationId="{DEC87F1C-BD9D-4243-B059-ED8EE98AC8F1}"/>
          </ac:spMkLst>
        </pc:spChg>
        <pc:spChg chg="add del">
          <ac:chgData name="Lee Ying Keng" userId="S::yk.lee@sangfor.com::92591a9d-2e39-44b7-a02c-441c12f4c4d3" providerId="AD" clId="Web-{C5A76AC4-CBC5-5C95-C4FC-2197F480657A}" dt="2021-08-25T09:10:05.154" v="958"/>
          <ac:spMkLst>
            <pc:docMk/>
            <pc:sldMk cId="3161104330" sldId="540"/>
            <ac:spMk id="16" creationId="{A5136534-D495-462B-BAC7-7C77750473D6}"/>
          </ac:spMkLst>
        </pc:spChg>
        <pc:spChg chg="add del">
          <ac:chgData name="Lee Ying Keng" userId="S::yk.lee@sangfor.com::92591a9d-2e39-44b7-a02c-441c12f4c4d3" providerId="AD" clId="Web-{C5A76AC4-CBC5-5C95-C4FC-2197F480657A}" dt="2021-08-25T09:10:05.154" v="957"/>
          <ac:spMkLst>
            <pc:docMk/>
            <pc:sldMk cId="3161104330" sldId="540"/>
            <ac:spMk id="17" creationId="{FA6A38D4-06B8-4A6F-8810-D873BE611813}"/>
          </ac:spMkLst>
        </pc:spChg>
        <pc:spChg chg="add del">
          <ac:chgData name="Lee Ying Keng" userId="S::yk.lee@sangfor.com::92591a9d-2e39-44b7-a02c-441c12f4c4d3" providerId="AD" clId="Web-{C5A76AC4-CBC5-5C95-C4FC-2197F480657A}" dt="2021-08-25T09:10:05.154" v="956"/>
          <ac:spMkLst>
            <pc:docMk/>
            <pc:sldMk cId="3161104330" sldId="540"/>
            <ac:spMk id="18" creationId="{94E42CF8-827C-4CC1-9E25-639F72A879C8}"/>
          </ac:spMkLst>
        </pc:spChg>
        <pc:spChg chg="add del">
          <ac:chgData name="Lee Ying Keng" userId="S::yk.lee@sangfor.com::92591a9d-2e39-44b7-a02c-441c12f4c4d3" providerId="AD" clId="Web-{C5A76AC4-CBC5-5C95-C4FC-2197F480657A}" dt="2021-08-25T09:10:05.154" v="955"/>
          <ac:spMkLst>
            <pc:docMk/>
            <pc:sldMk cId="3161104330" sldId="540"/>
            <ac:spMk id="19" creationId="{6F7E02F6-7B4A-4F3F-BDDA-2DC4C2F8293E}"/>
          </ac:spMkLst>
        </pc:spChg>
        <pc:spChg chg="add del">
          <ac:chgData name="Lee Ying Keng" userId="S::yk.lee@sangfor.com::92591a9d-2e39-44b7-a02c-441c12f4c4d3" providerId="AD" clId="Web-{C5A76AC4-CBC5-5C95-C4FC-2197F480657A}" dt="2021-08-25T09:10:05.154" v="954"/>
          <ac:spMkLst>
            <pc:docMk/>
            <pc:sldMk cId="3161104330" sldId="540"/>
            <ac:spMk id="20" creationId="{EF6C99BE-BA74-4E79-AA5D-C51D95270330}"/>
          </ac:spMkLst>
        </pc:spChg>
        <pc:spChg chg="add del">
          <ac:chgData name="Lee Ying Keng" userId="S::yk.lee@sangfor.com::92591a9d-2e39-44b7-a02c-441c12f4c4d3" providerId="AD" clId="Web-{C5A76AC4-CBC5-5C95-C4FC-2197F480657A}" dt="2021-08-25T09:10:05.154" v="953"/>
          <ac:spMkLst>
            <pc:docMk/>
            <pc:sldMk cId="3161104330" sldId="540"/>
            <ac:spMk id="21" creationId="{BE18CF42-AC56-426C-A4EB-44536F42E052}"/>
          </ac:spMkLst>
        </pc:spChg>
        <pc:spChg chg="add del">
          <ac:chgData name="Lee Ying Keng" userId="S::yk.lee@sangfor.com::92591a9d-2e39-44b7-a02c-441c12f4c4d3" providerId="AD" clId="Web-{C5A76AC4-CBC5-5C95-C4FC-2197F480657A}" dt="2021-08-25T09:10:05.154" v="952"/>
          <ac:spMkLst>
            <pc:docMk/>
            <pc:sldMk cId="3161104330" sldId="540"/>
            <ac:spMk id="22" creationId="{EC3A5F83-B46B-42D8-99D8-1A77FFD505F7}"/>
          </ac:spMkLst>
        </pc:spChg>
        <pc:spChg chg="add del">
          <ac:chgData name="Lee Ying Keng" userId="S::yk.lee@sangfor.com::92591a9d-2e39-44b7-a02c-441c12f4c4d3" providerId="AD" clId="Web-{C5A76AC4-CBC5-5C95-C4FC-2197F480657A}" dt="2021-08-25T09:10:05.154" v="951"/>
          <ac:spMkLst>
            <pc:docMk/>
            <pc:sldMk cId="3161104330" sldId="540"/>
            <ac:spMk id="23" creationId="{8F198F0B-1FBE-4DF9-9946-0638310DDE11}"/>
          </ac:spMkLst>
        </pc:spChg>
        <pc:spChg chg="add del">
          <ac:chgData name="Lee Ying Keng" userId="S::yk.lee@sangfor.com::92591a9d-2e39-44b7-a02c-441c12f4c4d3" providerId="AD" clId="Web-{C5A76AC4-CBC5-5C95-C4FC-2197F480657A}" dt="2021-08-25T09:10:05.138" v="950"/>
          <ac:spMkLst>
            <pc:docMk/>
            <pc:sldMk cId="3161104330" sldId="540"/>
            <ac:spMk id="24" creationId="{215BC94D-A467-4C16-8778-6FC40CCFA07B}"/>
          </ac:spMkLst>
        </pc:spChg>
        <pc:spChg chg="add del">
          <ac:chgData name="Lee Ying Keng" userId="S::yk.lee@sangfor.com::92591a9d-2e39-44b7-a02c-441c12f4c4d3" providerId="AD" clId="Web-{C5A76AC4-CBC5-5C95-C4FC-2197F480657A}" dt="2021-08-25T09:10:05.138" v="949"/>
          <ac:spMkLst>
            <pc:docMk/>
            <pc:sldMk cId="3161104330" sldId="540"/>
            <ac:spMk id="25" creationId="{62D44349-9E28-4A83-AABB-30F1D8A2B87B}"/>
          </ac:spMkLst>
        </pc:spChg>
        <pc:spChg chg="add del">
          <ac:chgData name="Lee Ying Keng" userId="S::yk.lee@sangfor.com::92591a9d-2e39-44b7-a02c-441c12f4c4d3" providerId="AD" clId="Web-{C5A76AC4-CBC5-5C95-C4FC-2197F480657A}" dt="2021-08-25T09:10:05.138" v="948"/>
          <ac:spMkLst>
            <pc:docMk/>
            <pc:sldMk cId="3161104330" sldId="540"/>
            <ac:spMk id="26" creationId="{6A98D178-B629-46E7-BD47-0224A965EC18}"/>
          </ac:spMkLst>
        </pc:spChg>
        <pc:spChg chg="add del">
          <ac:chgData name="Lee Ying Keng" userId="S::yk.lee@sangfor.com::92591a9d-2e39-44b7-a02c-441c12f4c4d3" providerId="AD" clId="Web-{C5A76AC4-CBC5-5C95-C4FC-2197F480657A}" dt="2021-08-25T09:10:05.138" v="947"/>
          <ac:spMkLst>
            <pc:docMk/>
            <pc:sldMk cId="3161104330" sldId="540"/>
            <ac:spMk id="27" creationId="{36ECD292-242F-41AF-9EC8-40BE1DDAEF5E}"/>
          </ac:spMkLst>
        </pc:spChg>
        <pc:spChg chg="add del">
          <ac:chgData name="Lee Ying Keng" userId="S::yk.lee@sangfor.com::92591a9d-2e39-44b7-a02c-441c12f4c4d3" providerId="AD" clId="Web-{C5A76AC4-CBC5-5C95-C4FC-2197F480657A}" dt="2021-08-25T09:10:05.123" v="919"/>
          <ac:spMkLst>
            <pc:docMk/>
            <pc:sldMk cId="3161104330" sldId="540"/>
            <ac:spMk id="55" creationId="{B685AC44-4370-4030-9718-36B4605BBE0A}"/>
          </ac:spMkLst>
        </pc:spChg>
        <pc:spChg chg="add del">
          <ac:chgData name="Lee Ying Keng" userId="S::yk.lee@sangfor.com::92591a9d-2e39-44b7-a02c-441c12f4c4d3" providerId="AD" clId="Web-{C5A76AC4-CBC5-5C95-C4FC-2197F480657A}" dt="2021-08-25T09:10:05.123" v="914"/>
          <ac:spMkLst>
            <pc:docMk/>
            <pc:sldMk cId="3161104330" sldId="540"/>
            <ac:spMk id="60" creationId="{82BE63AA-F2A7-4AE6-ABFC-B2CFEC76A49D}"/>
          </ac:spMkLst>
        </pc:spChg>
        <pc:spChg chg="add del">
          <ac:chgData name="Lee Ying Keng" userId="S::yk.lee@sangfor.com::92591a9d-2e39-44b7-a02c-441c12f4c4d3" providerId="AD" clId="Web-{C5A76AC4-CBC5-5C95-C4FC-2197F480657A}" dt="2021-08-25T09:10:05.123" v="913"/>
          <ac:spMkLst>
            <pc:docMk/>
            <pc:sldMk cId="3161104330" sldId="540"/>
            <ac:spMk id="61" creationId="{EE29BEBD-4462-4DB5-A6B3-ABFA6FB3CC2F}"/>
          </ac:spMkLst>
        </pc:spChg>
        <pc:spChg chg="add del">
          <ac:chgData name="Lee Ying Keng" userId="S::yk.lee@sangfor.com::92591a9d-2e39-44b7-a02c-441c12f4c4d3" providerId="AD" clId="Web-{C5A76AC4-CBC5-5C95-C4FC-2197F480657A}" dt="2021-08-25T09:10:05.107" v="912"/>
          <ac:spMkLst>
            <pc:docMk/>
            <pc:sldMk cId="3161104330" sldId="540"/>
            <ac:spMk id="62" creationId="{301379B6-7B9C-44A0-9321-E87CB8840777}"/>
          </ac:spMkLst>
        </pc:spChg>
        <pc:spChg chg="add del">
          <ac:chgData name="Lee Ying Keng" userId="S::yk.lee@sangfor.com::92591a9d-2e39-44b7-a02c-441c12f4c4d3" providerId="AD" clId="Web-{C5A76AC4-CBC5-5C95-C4FC-2197F480657A}" dt="2021-08-25T09:10:05.107" v="911"/>
          <ac:spMkLst>
            <pc:docMk/>
            <pc:sldMk cId="3161104330" sldId="540"/>
            <ac:spMk id="68" creationId="{D1A2B063-D1E3-4D95-9A9D-B649BCAE1397}"/>
          </ac:spMkLst>
        </pc:spChg>
        <pc:spChg chg="add del">
          <ac:chgData name="Lee Ying Keng" userId="S::yk.lee@sangfor.com::92591a9d-2e39-44b7-a02c-441c12f4c4d3" providerId="AD" clId="Web-{C5A76AC4-CBC5-5C95-C4FC-2197F480657A}" dt="2021-08-25T09:10:05.107" v="910"/>
          <ac:spMkLst>
            <pc:docMk/>
            <pc:sldMk cId="3161104330" sldId="540"/>
            <ac:spMk id="69" creationId="{6E526AE1-378D-46A7-9B42-493918925BC6}"/>
          </ac:spMkLst>
        </pc:spChg>
        <pc:spChg chg="add del">
          <ac:chgData name="Lee Ying Keng" userId="S::yk.lee@sangfor.com::92591a9d-2e39-44b7-a02c-441c12f4c4d3" providerId="AD" clId="Web-{C5A76AC4-CBC5-5C95-C4FC-2197F480657A}" dt="2021-08-25T09:10:05.107" v="909"/>
          <ac:spMkLst>
            <pc:docMk/>
            <pc:sldMk cId="3161104330" sldId="540"/>
            <ac:spMk id="70" creationId="{DFF6C007-6930-4C33-B861-4000A20C062F}"/>
          </ac:spMkLst>
        </pc:spChg>
        <pc:spChg chg="add del">
          <ac:chgData name="Lee Ying Keng" userId="S::yk.lee@sangfor.com::92591a9d-2e39-44b7-a02c-441c12f4c4d3" providerId="AD" clId="Web-{C5A76AC4-CBC5-5C95-C4FC-2197F480657A}" dt="2021-08-25T09:10:05.107" v="908"/>
          <ac:spMkLst>
            <pc:docMk/>
            <pc:sldMk cId="3161104330" sldId="540"/>
            <ac:spMk id="71" creationId="{26B4DE14-0DBC-468A-97BF-3FF019FE4AA6}"/>
          </ac:spMkLst>
        </pc:spChg>
        <pc:spChg chg="add mod">
          <ac:chgData name="Lee Ying Keng" userId="S::yk.lee@sangfor.com::92591a9d-2e39-44b7-a02c-441c12f4c4d3" providerId="AD" clId="Web-{C5A76AC4-CBC5-5C95-C4FC-2197F480657A}" dt="2021-08-25T09:18:53.617" v="1052" actId="14100"/>
          <ac:spMkLst>
            <pc:docMk/>
            <pc:sldMk cId="3161104330" sldId="540"/>
            <ac:spMk id="72" creationId="{369C1666-19A2-4292-BB39-13C4D7F26159}"/>
          </ac:spMkLst>
        </pc:spChg>
        <pc:spChg chg="add mod">
          <ac:chgData name="Lee Ying Keng" userId="S::yk.lee@sangfor.com::92591a9d-2e39-44b7-a02c-441c12f4c4d3" providerId="AD" clId="Web-{C5A76AC4-CBC5-5C95-C4FC-2197F480657A}" dt="2021-08-25T09:16:17.771" v="1009" actId="20577"/>
          <ac:spMkLst>
            <pc:docMk/>
            <pc:sldMk cId="3161104330" sldId="540"/>
            <ac:spMk id="73" creationId="{E06552CB-565F-463A-9229-80F4AA3786EA}"/>
          </ac:spMkLst>
        </pc:spChg>
        <pc:spChg chg="add del mod">
          <ac:chgData name="Lee Ying Keng" userId="S::yk.lee@sangfor.com::92591a9d-2e39-44b7-a02c-441c12f4c4d3" providerId="AD" clId="Web-{C5A76AC4-CBC5-5C95-C4FC-2197F480657A}" dt="2021-08-25T09:17:35.194" v="1037"/>
          <ac:spMkLst>
            <pc:docMk/>
            <pc:sldMk cId="3161104330" sldId="540"/>
            <ac:spMk id="74" creationId="{E9A1C768-A8DB-4251-9D65-6AF7CF3C436C}"/>
          </ac:spMkLst>
        </pc:spChg>
        <pc:spChg chg="add mod">
          <ac:chgData name="Lee Ying Keng" userId="S::yk.lee@sangfor.com::92591a9d-2e39-44b7-a02c-441c12f4c4d3" providerId="AD" clId="Web-{C5A76AC4-CBC5-5C95-C4FC-2197F480657A}" dt="2021-08-25T09:19:04.274" v="1054" actId="14100"/>
          <ac:spMkLst>
            <pc:docMk/>
            <pc:sldMk cId="3161104330" sldId="540"/>
            <ac:spMk id="76" creationId="{52808091-6D9D-4EA6-912C-F78A9C3641E8}"/>
          </ac:spMkLst>
        </pc:spChg>
        <pc:spChg chg="add">
          <ac:chgData name="Lee Ying Keng" userId="S::yk.lee@sangfor.com::92591a9d-2e39-44b7-a02c-441c12f4c4d3" providerId="AD" clId="Web-{C5A76AC4-CBC5-5C95-C4FC-2197F480657A}" dt="2021-08-25T07:55:49.147" v="87"/>
          <ac:spMkLst>
            <pc:docMk/>
            <pc:sldMk cId="3161104330" sldId="540"/>
            <ac:spMk id="77" creationId="{830E09E2-FB9E-423D-B71D-2CEA1D3C9760}"/>
          </ac:spMkLst>
        </pc:spChg>
        <pc:spChg chg="add del">
          <ac:chgData name="Lee Ying Keng" userId="S::yk.lee@sangfor.com::92591a9d-2e39-44b7-a02c-441c12f4c4d3" providerId="AD" clId="Web-{C5A76AC4-CBC5-5C95-C4FC-2197F480657A}" dt="2021-08-25T09:17:37.053" v="1038"/>
          <ac:spMkLst>
            <pc:docMk/>
            <pc:sldMk cId="3161104330" sldId="540"/>
            <ac:spMk id="78" creationId="{35AD33C4-7EBB-41F3-91B3-E6CEC56A6F6C}"/>
          </ac:spMkLst>
        </pc:spChg>
        <pc:spChg chg="add">
          <ac:chgData name="Lee Ying Keng" userId="S::yk.lee@sangfor.com::92591a9d-2e39-44b7-a02c-441c12f4c4d3" providerId="AD" clId="Web-{C5A76AC4-CBC5-5C95-C4FC-2197F480657A}" dt="2021-08-25T07:55:49.147" v="87"/>
          <ac:spMkLst>
            <pc:docMk/>
            <pc:sldMk cId="3161104330" sldId="540"/>
            <ac:spMk id="88" creationId="{33B34496-8AFA-46AB-8A78-9A506ADCEA26}"/>
          </ac:spMkLst>
        </pc:spChg>
        <pc:spChg chg="add">
          <ac:chgData name="Lee Ying Keng" userId="S::yk.lee@sangfor.com::92591a9d-2e39-44b7-a02c-441c12f4c4d3" providerId="AD" clId="Web-{C5A76AC4-CBC5-5C95-C4FC-2197F480657A}" dt="2021-08-25T07:55:49.147" v="87"/>
          <ac:spMkLst>
            <pc:docMk/>
            <pc:sldMk cId="3161104330" sldId="540"/>
            <ac:spMk id="89" creationId="{3A11A0F5-58AD-45C0-963B-BF08ADB183F0}"/>
          </ac:spMkLst>
        </pc:spChg>
        <pc:spChg chg="add">
          <ac:chgData name="Lee Ying Keng" userId="S::yk.lee@sangfor.com::92591a9d-2e39-44b7-a02c-441c12f4c4d3" providerId="AD" clId="Web-{C5A76AC4-CBC5-5C95-C4FC-2197F480657A}" dt="2021-08-25T07:55:49.147" v="87"/>
          <ac:spMkLst>
            <pc:docMk/>
            <pc:sldMk cId="3161104330" sldId="540"/>
            <ac:spMk id="90" creationId="{BDEB4F54-D4EC-4ADF-A464-3ECDB6C4DCF8}"/>
          </ac:spMkLst>
        </pc:spChg>
        <pc:spChg chg="add">
          <ac:chgData name="Lee Ying Keng" userId="S::yk.lee@sangfor.com::92591a9d-2e39-44b7-a02c-441c12f4c4d3" providerId="AD" clId="Web-{C5A76AC4-CBC5-5C95-C4FC-2197F480657A}" dt="2021-08-25T07:55:49.147" v="87"/>
          <ac:spMkLst>
            <pc:docMk/>
            <pc:sldMk cId="3161104330" sldId="540"/>
            <ac:spMk id="91" creationId="{BCF648EE-F79D-495B-9A90-66DE27436841}"/>
          </ac:spMkLst>
        </pc:spChg>
        <pc:spChg chg="add">
          <ac:chgData name="Lee Ying Keng" userId="S::yk.lee@sangfor.com::92591a9d-2e39-44b7-a02c-441c12f4c4d3" providerId="AD" clId="Web-{C5A76AC4-CBC5-5C95-C4FC-2197F480657A}" dt="2021-08-25T07:55:49.147" v="87"/>
          <ac:spMkLst>
            <pc:docMk/>
            <pc:sldMk cId="3161104330" sldId="540"/>
            <ac:spMk id="92" creationId="{CEF8ACC8-9691-4D2B-BE59-D844123F0A1E}"/>
          </ac:spMkLst>
        </pc:spChg>
        <pc:spChg chg="add">
          <ac:chgData name="Lee Ying Keng" userId="S::yk.lee@sangfor.com::92591a9d-2e39-44b7-a02c-441c12f4c4d3" providerId="AD" clId="Web-{C5A76AC4-CBC5-5C95-C4FC-2197F480657A}" dt="2021-08-25T07:55:49.147" v="87"/>
          <ac:spMkLst>
            <pc:docMk/>
            <pc:sldMk cId="3161104330" sldId="540"/>
            <ac:spMk id="93" creationId="{0D1EA48E-C178-4553-B03E-0A784238179F}"/>
          </ac:spMkLst>
        </pc:spChg>
        <pc:spChg chg="add">
          <ac:chgData name="Lee Ying Keng" userId="S::yk.lee@sangfor.com::92591a9d-2e39-44b7-a02c-441c12f4c4d3" providerId="AD" clId="Web-{C5A76AC4-CBC5-5C95-C4FC-2197F480657A}" dt="2021-08-25T07:55:49.147" v="87"/>
          <ac:spMkLst>
            <pc:docMk/>
            <pc:sldMk cId="3161104330" sldId="540"/>
            <ac:spMk id="94" creationId="{8356953A-C3C5-4815-BF94-74437CD2829F}"/>
          </ac:spMkLst>
        </pc:spChg>
        <pc:spChg chg="add">
          <ac:chgData name="Lee Ying Keng" userId="S::yk.lee@sangfor.com::92591a9d-2e39-44b7-a02c-441c12f4c4d3" providerId="AD" clId="Web-{C5A76AC4-CBC5-5C95-C4FC-2197F480657A}" dt="2021-08-25T07:55:49.147" v="87"/>
          <ac:spMkLst>
            <pc:docMk/>
            <pc:sldMk cId="3161104330" sldId="540"/>
            <ac:spMk id="95" creationId="{0211843E-506D-4EB0-A075-2AD76A186F2F}"/>
          </ac:spMkLst>
        </pc:spChg>
        <pc:spChg chg="add">
          <ac:chgData name="Lee Ying Keng" userId="S::yk.lee@sangfor.com::92591a9d-2e39-44b7-a02c-441c12f4c4d3" providerId="AD" clId="Web-{C5A76AC4-CBC5-5C95-C4FC-2197F480657A}" dt="2021-08-25T07:55:49.147" v="87"/>
          <ac:spMkLst>
            <pc:docMk/>
            <pc:sldMk cId="3161104330" sldId="540"/>
            <ac:spMk id="96" creationId="{87C0331A-493D-4EC5-8E13-F5C89D6530CD}"/>
          </ac:spMkLst>
        </pc:spChg>
        <pc:spChg chg="add">
          <ac:chgData name="Lee Ying Keng" userId="S::yk.lee@sangfor.com::92591a9d-2e39-44b7-a02c-441c12f4c4d3" providerId="AD" clId="Web-{C5A76AC4-CBC5-5C95-C4FC-2197F480657A}" dt="2021-08-25T07:55:49.147" v="87"/>
          <ac:spMkLst>
            <pc:docMk/>
            <pc:sldMk cId="3161104330" sldId="540"/>
            <ac:spMk id="97" creationId="{32AD289B-CCF5-49DE-A981-D4AD02404434}"/>
          </ac:spMkLst>
        </pc:spChg>
        <pc:spChg chg="add">
          <ac:chgData name="Lee Ying Keng" userId="S::yk.lee@sangfor.com::92591a9d-2e39-44b7-a02c-441c12f4c4d3" providerId="AD" clId="Web-{C5A76AC4-CBC5-5C95-C4FC-2197F480657A}" dt="2021-08-25T07:55:49.147" v="87"/>
          <ac:spMkLst>
            <pc:docMk/>
            <pc:sldMk cId="3161104330" sldId="540"/>
            <ac:spMk id="108" creationId="{E9200132-114A-4E0C-9AA5-24DF16E17519}"/>
          </ac:spMkLst>
        </pc:spChg>
        <pc:spChg chg="add">
          <ac:chgData name="Lee Ying Keng" userId="S::yk.lee@sangfor.com::92591a9d-2e39-44b7-a02c-441c12f4c4d3" providerId="AD" clId="Web-{C5A76AC4-CBC5-5C95-C4FC-2197F480657A}" dt="2021-08-25T07:55:49.147" v="87"/>
          <ac:spMkLst>
            <pc:docMk/>
            <pc:sldMk cId="3161104330" sldId="540"/>
            <ac:spMk id="109" creationId="{C0284893-1E34-45F0-AAAA-92AFD590DC6B}"/>
          </ac:spMkLst>
        </pc:spChg>
        <pc:spChg chg="add">
          <ac:chgData name="Lee Ying Keng" userId="S::yk.lee@sangfor.com::92591a9d-2e39-44b7-a02c-441c12f4c4d3" providerId="AD" clId="Web-{C5A76AC4-CBC5-5C95-C4FC-2197F480657A}" dt="2021-08-25T07:55:49.147" v="87"/>
          <ac:spMkLst>
            <pc:docMk/>
            <pc:sldMk cId="3161104330" sldId="540"/>
            <ac:spMk id="110" creationId="{5CEBD3FF-0ED0-41A4-B416-4348CA8DA152}"/>
          </ac:spMkLst>
        </pc:spChg>
        <pc:spChg chg="add">
          <ac:chgData name="Lee Ying Keng" userId="S::yk.lee@sangfor.com::92591a9d-2e39-44b7-a02c-441c12f4c4d3" providerId="AD" clId="Web-{C5A76AC4-CBC5-5C95-C4FC-2197F480657A}" dt="2021-08-25T07:55:49.147" v="87"/>
          <ac:spMkLst>
            <pc:docMk/>
            <pc:sldMk cId="3161104330" sldId="540"/>
            <ac:spMk id="111" creationId="{566A817C-3B6B-49AD-AEBF-DF6BA886A34D}"/>
          </ac:spMkLst>
        </pc:spChg>
        <pc:spChg chg="add">
          <ac:chgData name="Lee Ying Keng" userId="S::yk.lee@sangfor.com::92591a9d-2e39-44b7-a02c-441c12f4c4d3" providerId="AD" clId="Web-{C5A76AC4-CBC5-5C95-C4FC-2197F480657A}" dt="2021-08-25T07:55:49.147" v="87"/>
          <ac:spMkLst>
            <pc:docMk/>
            <pc:sldMk cId="3161104330" sldId="540"/>
            <ac:spMk id="112" creationId="{E05C36E7-388B-472A-93F2-12BA5F1BE7B7}"/>
          </ac:spMkLst>
        </pc:spChg>
        <pc:spChg chg="add">
          <ac:chgData name="Lee Ying Keng" userId="S::yk.lee@sangfor.com::92591a9d-2e39-44b7-a02c-441c12f4c4d3" providerId="AD" clId="Web-{C5A76AC4-CBC5-5C95-C4FC-2197F480657A}" dt="2021-08-25T07:55:49.147" v="87"/>
          <ac:spMkLst>
            <pc:docMk/>
            <pc:sldMk cId="3161104330" sldId="540"/>
            <ac:spMk id="113" creationId="{D2752B9D-BEF4-4A96-90E6-89AC28E05448}"/>
          </ac:spMkLst>
        </pc:spChg>
        <pc:spChg chg="add">
          <ac:chgData name="Lee Ying Keng" userId="S::yk.lee@sangfor.com::92591a9d-2e39-44b7-a02c-441c12f4c4d3" providerId="AD" clId="Web-{C5A76AC4-CBC5-5C95-C4FC-2197F480657A}" dt="2021-08-25T07:55:49.147" v="87"/>
          <ac:spMkLst>
            <pc:docMk/>
            <pc:sldMk cId="3161104330" sldId="540"/>
            <ac:spMk id="114" creationId="{A83E1F6B-5687-4C5E-AE49-365AA131EEF9}"/>
          </ac:spMkLst>
        </pc:spChg>
        <pc:spChg chg="add">
          <ac:chgData name="Lee Ying Keng" userId="S::yk.lee@sangfor.com::92591a9d-2e39-44b7-a02c-441c12f4c4d3" providerId="AD" clId="Web-{C5A76AC4-CBC5-5C95-C4FC-2197F480657A}" dt="2021-08-25T07:55:49.147" v="87"/>
          <ac:spMkLst>
            <pc:docMk/>
            <pc:sldMk cId="3161104330" sldId="540"/>
            <ac:spMk id="115" creationId="{A3A4098F-9A2B-4433-A706-C1C34AD9F0B2}"/>
          </ac:spMkLst>
        </pc:spChg>
        <pc:spChg chg="add">
          <ac:chgData name="Lee Ying Keng" userId="S::yk.lee@sangfor.com::92591a9d-2e39-44b7-a02c-441c12f4c4d3" providerId="AD" clId="Web-{C5A76AC4-CBC5-5C95-C4FC-2197F480657A}" dt="2021-08-25T07:55:49.147" v="87"/>
          <ac:spMkLst>
            <pc:docMk/>
            <pc:sldMk cId="3161104330" sldId="540"/>
            <ac:spMk id="116" creationId="{EFF07B66-7D81-46C5-B0EC-6EEA05ACF36C}"/>
          </ac:spMkLst>
        </pc:spChg>
        <pc:spChg chg="add mod">
          <ac:chgData name="Lee Ying Keng" userId="S::yk.lee@sangfor.com::92591a9d-2e39-44b7-a02c-441c12f4c4d3" providerId="AD" clId="Web-{C5A76AC4-CBC5-5C95-C4FC-2197F480657A}" dt="2021-08-25T09:18:25.633" v="1046" actId="14100"/>
          <ac:spMkLst>
            <pc:docMk/>
            <pc:sldMk cId="3161104330" sldId="540"/>
            <ac:spMk id="117" creationId="{89EF22E1-4CE4-4EDD-8132-83DC3EE74F93}"/>
          </ac:spMkLst>
        </pc:spChg>
        <pc:spChg chg="add mod">
          <ac:chgData name="Lee Ying Keng" userId="S::yk.lee@sangfor.com::92591a9d-2e39-44b7-a02c-441c12f4c4d3" providerId="AD" clId="Web-{C5A76AC4-CBC5-5C95-C4FC-2197F480657A}" dt="2021-08-25T09:16:12.974" v="1007" actId="20577"/>
          <ac:spMkLst>
            <pc:docMk/>
            <pc:sldMk cId="3161104330" sldId="540"/>
            <ac:spMk id="118" creationId="{BF43BC66-15A0-4343-BCB7-D57D13DCA184}"/>
          </ac:spMkLst>
        </pc:spChg>
        <pc:spChg chg="add del mod">
          <ac:chgData name="Lee Ying Keng" userId="S::yk.lee@sangfor.com::92591a9d-2e39-44b7-a02c-441c12f4c4d3" providerId="AD" clId="Web-{C5A76AC4-CBC5-5C95-C4FC-2197F480657A}" dt="2021-08-25T09:17:33.085" v="1036"/>
          <ac:spMkLst>
            <pc:docMk/>
            <pc:sldMk cId="3161104330" sldId="540"/>
            <ac:spMk id="119" creationId="{561CE460-AA70-4D84-9EAB-B4CAD40A668E}"/>
          </ac:spMkLst>
        </pc:spChg>
        <pc:spChg chg="add mod">
          <ac:chgData name="Lee Ying Keng" userId="S::yk.lee@sangfor.com::92591a9d-2e39-44b7-a02c-441c12f4c4d3" providerId="AD" clId="Web-{C5A76AC4-CBC5-5C95-C4FC-2197F480657A}" dt="2021-08-25T12:20:34.399" v="3223" actId="1076"/>
          <ac:spMkLst>
            <pc:docMk/>
            <pc:sldMk cId="3161104330" sldId="540"/>
            <ac:spMk id="121" creationId="{93468DE9-12E8-4B74-934E-53C36BC9DC8C}"/>
          </ac:spMkLst>
        </pc:spChg>
        <pc:spChg chg="add mod">
          <ac:chgData name="Lee Ying Keng" userId="S::yk.lee@sangfor.com::92591a9d-2e39-44b7-a02c-441c12f4c4d3" providerId="AD" clId="Web-{C5A76AC4-CBC5-5C95-C4FC-2197F480657A}" dt="2021-08-25T12:20:34.430" v="3224" actId="1076"/>
          <ac:spMkLst>
            <pc:docMk/>
            <pc:sldMk cId="3161104330" sldId="540"/>
            <ac:spMk id="122" creationId="{DB063C07-FC16-4EE6-863A-4E7491B5BB0D}"/>
          </ac:spMkLst>
        </pc:spChg>
        <pc:spChg chg="add mod">
          <ac:chgData name="Lee Ying Keng" userId="S::yk.lee@sangfor.com::92591a9d-2e39-44b7-a02c-441c12f4c4d3" providerId="AD" clId="Web-{C5A76AC4-CBC5-5C95-C4FC-2197F480657A}" dt="2021-08-25T12:20:34.462" v="3225" actId="1076"/>
          <ac:spMkLst>
            <pc:docMk/>
            <pc:sldMk cId="3161104330" sldId="540"/>
            <ac:spMk id="123" creationId="{9BA18589-9EBC-4B98-A461-1336A0ADD179}"/>
          </ac:spMkLst>
        </pc:spChg>
        <pc:spChg chg="add mod">
          <ac:chgData name="Lee Ying Keng" userId="S::yk.lee@sangfor.com::92591a9d-2e39-44b7-a02c-441c12f4c4d3" providerId="AD" clId="Web-{C5A76AC4-CBC5-5C95-C4FC-2197F480657A}" dt="2021-08-25T12:20:34.493" v="3226" actId="1076"/>
          <ac:spMkLst>
            <pc:docMk/>
            <pc:sldMk cId="3161104330" sldId="540"/>
            <ac:spMk id="124" creationId="{C623BC04-5C6B-417E-9AAB-F431861CFD95}"/>
          </ac:spMkLst>
        </pc:spChg>
        <pc:spChg chg="add mod">
          <ac:chgData name="Lee Ying Keng" userId="S::yk.lee@sangfor.com::92591a9d-2e39-44b7-a02c-441c12f4c4d3" providerId="AD" clId="Web-{C5A76AC4-CBC5-5C95-C4FC-2197F480657A}" dt="2021-08-25T12:20:34.524" v="3227" actId="1076"/>
          <ac:spMkLst>
            <pc:docMk/>
            <pc:sldMk cId="3161104330" sldId="540"/>
            <ac:spMk id="125" creationId="{2E4339C5-9FFC-433A-9232-9663CE6F56EF}"/>
          </ac:spMkLst>
        </pc:spChg>
        <pc:spChg chg="add mod">
          <ac:chgData name="Lee Ying Keng" userId="S::yk.lee@sangfor.com::92591a9d-2e39-44b7-a02c-441c12f4c4d3" providerId="AD" clId="Web-{C5A76AC4-CBC5-5C95-C4FC-2197F480657A}" dt="2021-08-25T12:20:34.540" v="3228" actId="1076"/>
          <ac:spMkLst>
            <pc:docMk/>
            <pc:sldMk cId="3161104330" sldId="540"/>
            <ac:spMk id="126" creationId="{A1D21575-C82A-468D-8211-40E0D7B4C341}"/>
          </ac:spMkLst>
        </pc:spChg>
        <pc:spChg chg="add mod">
          <ac:chgData name="Lee Ying Keng" userId="S::yk.lee@sangfor.com::92591a9d-2e39-44b7-a02c-441c12f4c4d3" providerId="AD" clId="Web-{C5A76AC4-CBC5-5C95-C4FC-2197F480657A}" dt="2021-08-25T12:20:34.571" v="3229" actId="1076"/>
          <ac:spMkLst>
            <pc:docMk/>
            <pc:sldMk cId="3161104330" sldId="540"/>
            <ac:spMk id="127" creationId="{85417933-B309-4D03-965A-DACBA7A0D92E}"/>
          </ac:spMkLst>
        </pc:spChg>
        <pc:spChg chg="add mod">
          <ac:chgData name="Lee Ying Keng" userId="S::yk.lee@sangfor.com::92591a9d-2e39-44b7-a02c-441c12f4c4d3" providerId="AD" clId="Web-{C5A76AC4-CBC5-5C95-C4FC-2197F480657A}" dt="2021-08-25T12:20:34.602" v="3230" actId="1076"/>
          <ac:spMkLst>
            <pc:docMk/>
            <pc:sldMk cId="3161104330" sldId="540"/>
            <ac:spMk id="128" creationId="{D3B896ED-28E4-499E-A8DE-9A96B0BAA3EA}"/>
          </ac:spMkLst>
        </pc:spChg>
        <pc:spChg chg="add mod">
          <ac:chgData name="Lee Ying Keng" userId="S::yk.lee@sangfor.com::92591a9d-2e39-44b7-a02c-441c12f4c4d3" providerId="AD" clId="Web-{C5A76AC4-CBC5-5C95-C4FC-2197F480657A}" dt="2021-08-25T12:20:34.618" v="3231" actId="1076"/>
          <ac:spMkLst>
            <pc:docMk/>
            <pc:sldMk cId="3161104330" sldId="540"/>
            <ac:spMk id="129" creationId="{EF2224D4-DDDF-4076-942F-A8B0E6B5F29B}"/>
          </ac:spMkLst>
        </pc:spChg>
        <pc:spChg chg="add mod">
          <ac:chgData name="Lee Ying Keng" userId="S::yk.lee@sangfor.com::92591a9d-2e39-44b7-a02c-441c12f4c4d3" providerId="AD" clId="Web-{C5A76AC4-CBC5-5C95-C4FC-2197F480657A}" dt="2021-08-25T12:20:34.649" v="3232" actId="1076"/>
          <ac:spMkLst>
            <pc:docMk/>
            <pc:sldMk cId="3161104330" sldId="540"/>
            <ac:spMk id="130" creationId="{1E163D88-099A-4361-8DE8-7EA0A80E073C}"/>
          </ac:spMkLst>
        </pc:spChg>
        <pc:spChg chg="add mod">
          <ac:chgData name="Lee Ying Keng" userId="S::yk.lee@sangfor.com::92591a9d-2e39-44b7-a02c-441c12f4c4d3" providerId="AD" clId="Web-{C5A76AC4-CBC5-5C95-C4FC-2197F480657A}" dt="2021-08-25T12:20:34.680" v="3233" actId="1076"/>
          <ac:spMkLst>
            <pc:docMk/>
            <pc:sldMk cId="3161104330" sldId="540"/>
            <ac:spMk id="131" creationId="{82E73F36-6BD9-499B-91E8-6C686477BBEE}"/>
          </ac:spMkLst>
        </pc:spChg>
        <pc:spChg chg="add mod">
          <ac:chgData name="Lee Ying Keng" userId="S::yk.lee@sangfor.com::92591a9d-2e39-44b7-a02c-441c12f4c4d3" providerId="AD" clId="Web-{C5A76AC4-CBC5-5C95-C4FC-2197F480657A}" dt="2021-08-25T12:20:34.696" v="3234" actId="1076"/>
          <ac:spMkLst>
            <pc:docMk/>
            <pc:sldMk cId="3161104330" sldId="540"/>
            <ac:spMk id="132" creationId="{E163669E-F7BB-4F85-ADF7-F38A490FECFB}"/>
          </ac:spMkLst>
        </pc:spChg>
        <pc:spChg chg="add mod">
          <ac:chgData name="Lee Ying Keng" userId="S::yk.lee@sangfor.com::92591a9d-2e39-44b7-a02c-441c12f4c4d3" providerId="AD" clId="Web-{C5A76AC4-CBC5-5C95-C4FC-2197F480657A}" dt="2021-08-25T12:20:34.727" v="3235" actId="1076"/>
          <ac:spMkLst>
            <pc:docMk/>
            <pc:sldMk cId="3161104330" sldId="540"/>
            <ac:spMk id="133" creationId="{EA1A7695-2691-4516-996A-7A937F59F094}"/>
          </ac:spMkLst>
        </pc:spChg>
        <pc:spChg chg="add mod">
          <ac:chgData name="Lee Ying Keng" userId="S::yk.lee@sangfor.com::92591a9d-2e39-44b7-a02c-441c12f4c4d3" providerId="AD" clId="Web-{C5A76AC4-CBC5-5C95-C4FC-2197F480657A}" dt="2021-08-25T12:20:34.759" v="3236" actId="1076"/>
          <ac:spMkLst>
            <pc:docMk/>
            <pc:sldMk cId="3161104330" sldId="540"/>
            <ac:spMk id="134" creationId="{1F03E0A1-E4A5-4298-902C-09426E6B9E5B}"/>
          </ac:spMkLst>
        </pc:spChg>
        <pc:spChg chg="add mod">
          <ac:chgData name="Lee Ying Keng" userId="S::yk.lee@sangfor.com::92591a9d-2e39-44b7-a02c-441c12f4c4d3" providerId="AD" clId="Web-{C5A76AC4-CBC5-5C95-C4FC-2197F480657A}" dt="2021-08-25T12:20:34.774" v="3237" actId="1076"/>
          <ac:spMkLst>
            <pc:docMk/>
            <pc:sldMk cId="3161104330" sldId="540"/>
            <ac:spMk id="135" creationId="{EBE000F0-473E-4D9C-BFD0-867353074F7D}"/>
          </ac:spMkLst>
        </pc:spChg>
        <pc:spChg chg="add mod">
          <ac:chgData name="Lee Ying Keng" userId="S::yk.lee@sangfor.com::92591a9d-2e39-44b7-a02c-441c12f4c4d3" providerId="AD" clId="Web-{C5A76AC4-CBC5-5C95-C4FC-2197F480657A}" dt="2021-08-25T12:20:34.821" v="3238" actId="1076"/>
          <ac:spMkLst>
            <pc:docMk/>
            <pc:sldMk cId="3161104330" sldId="540"/>
            <ac:spMk id="136" creationId="{8C75A5A4-D3DA-4C17-86A0-8934FDC0E1DF}"/>
          </ac:spMkLst>
        </pc:spChg>
        <pc:spChg chg="add mod">
          <ac:chgData name="Lee Ying Keng" userId="S::yk.lee@sangfor.com::92591a9d-2e39-44b7-a02c-441c12f4c4d3" providerId="AD" clId="Web-{C5A76AC4-CBC5-5C95-C4FC-2197F480657A}" dt="2021-08-25T12:20:34.852" v="3239" actId="1076"/>
          <ac:spMkLst>
            <pc:docMk/>
            <pc:sldMk cId="3161104330" sldId="540"/>
            <ac:spMk id="137" creationId="{91653E8E-9E87-4D68-9A86-2B7CBD23B061}"/>
          </ac:spMkLst>
        </pc:spChg>
        <pc:spChg chg="add mod">
          <ac:chgData name="Lee Ying Keng" userId="S::yk.lee@sangfor.com::92591a9d-2e39-44b7-a02c-441c12f4c4d3" providerId="AD" clId="Web-{C5A76AC4-CBC5-5C95-C4FC-2197F480657A}" dt="2021-08-25T12:20:34.868" v="3240" actId="1076"/>
          <ac:spMkLst>
            <pc:docMk/>
            <pc:sldMk cId="3161104330" sldId="540"/>
            <ac:spMk id="138" creationId="{695A527E-BD63-488F-8CBE-B36B5E53BFDA}"/>
          </ac:spMkLst>
        </pc:spChg>
        <pc:spChg chg="add mod">
          <ac:chgData name="Lee Ying Keng" userId="S::yk.lee@sangfor.com::92591a9d-2e39-44b7-a02c-441c12f4c4d3" providerId="AD" clId="Web-{C5A76AC4-CBC5-5C95-C4FC-2197F480657A}" dt="2021-08-25T12:20:34.899" v="3241" actId="1076"/>
          <ac:spMkLst>
            <pc:docMk/>
            <pc:sldMk cId="3161104330" sldId="540"/>
            <ac:spMk id="139" creationId="{C0299706-4288-4C0E-A73D-4BF01E380C75}"/>
          </ac:spMkLst>
        </pc:spChg>
        <pc:spChg chg="add mod">
          <ac:chgData name="Lee Ying Keng" userId="S::yk.lee@sangfor.com::92591a9d-2e39-44b7-a02c-441c12f4c4d3" providerId="AD" clId="Web-{C5A76AC4-CBC5-5C95-C4FC-2197F480657A}" dt="2021-08-25T12:20:34.931" v="3242" actId="1076"/>
          <ac:spMkLst>
            <pc:docMk/>
            <pc:sldMk cId="3161104330" sldId="540"/>
            <ac:spMk id="140" creationId="{FE1D58D0-8493-4D72-A23E-0D037DE0DCCD}"/>
          </ac:spMkLst>
        </pc:spChg>
        <pc:spChg chg="add mod">
          <ac:chgData name="Lee Ying Keng" userId="S::yk.lee@sangfor.com::92591a9d-2e39-44b7-a02c-441c12f4c4d3" providerId="AD" clId="Web-{C5A76AC4-CBC5-5C95-C4FC-2197F480657A}" dt="2021-08-25T12:20:34.962" v="3243" actId="1076"/>
          <ac:spMkLst>
            <pc:docMk/>
            <pc:sldMk cId="3161104330" sldId="540"/>
            <ac:spMk id="141" creationId="{BD5EAAB4-0A35-4236-A813-9E9A042A0E4D}"/>
          </ac:spMkLst>
        </pc:spChg>
        <pc:spChg chg="add mod">
          <ac:chgData name="Lee Ying Keng" userId="S::yk.lee@sangfor.com::92591a9d-2e39-44b7-a02c-441c12f4c4d3" providerId="AD" clId="Web-{C5A76AC4-CBC5-5C95-C4FC-2197F480657A}" dt="2021-08-25T12:20:35.727" v="3271" actId="1076"/>
          <ac:spMkLst>
            <pc:docMk/>
            <pc:sldMk cId="3161104330" sldId="540"/>
            <ac:spMk id="169" creationId="{5BAB9408-F397-47D6-9E7C-52FC3A20DAAD}"/>
          </ac:spMkLst>
        </pc:spChg>
        <pc:spChg chg="add mod">
          <ac:chgData name="Lee Ying Keng" userId="S::yk.lee@sangfor.com::92591a9d-2e39-44b7-a02c-441c12f4c4d3" providerId="AD" clId="Web-{C5A76AC4-CBC5-5C95-C4FC-2197F480657A}" dt="2021-08-25T12:20:35.852" v="3276" actId="1076"/>
          <ac:spMkLst>
            <pc:docMk/>
            <pc:sldMk cId="3161104330" sldId="540"/>
            <ac:spMk id="174" creationId="{870553CE-F797-4171-AE08-947126B537CF}"/>
          </ac:spMkLst>
        </pc:spChg>
        <pc:spChg chg="add mod">
          <ac:chgData name="Lee Ying Keng" userId="S::yk.lee@sangfor.com::92591a9d-2e39-44b7-a02c-441c12f4c4d3" providerId="AD" clId="Web-{C5A76AC4-CBC5-5C95-C4FC-2197F480657A}" dt="2021-08-25T12:20:35.868" v="3277" actId="1076"/>
          <ac:spMkLst>
            <pc:docMk/>
            <pc:sldMk cId="3161104330" sldId="540"/>
            <ac:spMk id="175" creationId="{1D252A64-C075-4835-9379-680F48701548}"/>
          </ac:spMkLst>
        </pc:spChg>
        <pc:spChg chg="add mod">
          <ac:chgData name="Lee Ying Keng" userId="S::yk.lee@sangfor.com::92591a9d-2e39-44b7-a02c-441c12f4c4d3" providerId="AD" clId="Web-{C5A76AC4-CBC5-5C95-C4FC-2197F480657A}" dt="2021-08-25T12:20:35.899" v="3278" actId="1076"/>
          <ac:spMkLst>
            <pc:docMk/>
            <pc:sldMk cId="3161104330" sldId="540"/>
            <ac:spMk id="176" creationId="{ACE425BD-2368-47DA-A03B-560F15999EA6}"/>
          </ac:spMkLst>
        </pc:spChg>
        <pc:spChg chg="add del">
          <ac:chgData name="Lee Ying Keng" userId="S::yk.lee@sangfor.com::92591a9d-2e39-44b7-a02c-441c12f4c4d3" providerId="AD" clId="Web-{C5A76AC4-CBC5-5C95-C4FC-2197F480657A}" dt="2021-08-25T09:15:19.848" v="1003"/>
          <ac:spMkLst>
            <pc:docMk/>
            <pc:sldMk cId="3161104330" sldId="540"/>
            <ac:spMk id="177" creationId="{5A06AC27-2FD2-4944-851A-D3F7CEBFD5D1}"/>
          </ac:spMkLst>
        </pc:spChg>
        <pc:spChg chg="add del">
          <ac:chgData name="Lee Ying Keng" userId="S::yk.lee@sangfor.com::92591a9d-2e39-44b7-a02c-441c12f4c4d3" providerId="AD" clId="Web-{C5A76AC4-CBC5-5C95-C4FC-2197F480657A}" dt="2021-08-25T12:18:12.709" v="3039"/>
          <ac:spMkLst>
            <pc:docMk/>
            <pc:sldMk cId="3161104330" sldId="540"/>
            <ac:spMk id="177" creationId="{BE6B936E-BA44-4A78-9B9C-5983E78020DD}"/>
          </ac:spMkLst>
        </pc:spChg>
        <pc:spChg chg="add del">
          <ac:chgData name="Lee Ying Keng" userId="S::yk.lee@sangfor.com::92591a9d-2e39-44b7-a02c-441c12f4c4d3" providerId="AD" clId="Web-{C5A76AC4-CBC5-5C95-C4FC-2197F480657A}" dt="2021-08-25T09:15:10.441" v="1001"/>
          <ac:spMkLst>
            <pc:docMk/>
            <pc:sldMk cId="3161104330" sldId="540"/>
            <ac:spMk id="178" creationId="{6889DD04-CF16-47A9-A30A-BD087CB1F27F}"/>
          </ac:spMkLst>
        </pc:spChg>
        <pc:spChg chg="add mod">
          <ac:chgData name="Lee Ying Keng" userId="S::yk.lee@sangfor.com::92591a9d-2e39-44b7-a02c-441c12f4c4d3" providerId="AD" clId="Web-{C5A76AC4-CBC5-5C95-C4FC-2197F480657A}" dt="2021-08-25T12:26:35.564" v="3315" actId="14100"/>
          <ac:spMkLst>
            <pc:docMk/>
            <pc:sldMk cId="3161104330" sldId="540"/>
            <ac:spMk id="178" creationId="{C745060E-B8B4-4D65-842B-49F325795214}"/>
          </ac:spMkLst>
        </pc:spChg>
        <pc:spChg chg="add mod">
          <ac:chgData name="Lee Ying Keng" userId="S::yk.lee@sangfor.com::92591a9d-2e39-44b7-a02c-441c12f4c4d3" providerId="AD" clId="Web-{C5A76AC4-CBC5-5C95-C4FC-2197F480657A}" dt="2021-08-25T12:26:42.907" v="3316" actId="1076"/>
          <ac:spMkLst>
            <pc:docMk/>
            <pc:sldMk cId="3161104330" sldId="540"/>
            <ac:spMk id="179" creationId="{50B565E3-4160-4BCD-8863-E5D9A09598A8}"/>
          </ac:spMkLst>
        </pc:spChg>
        <pc:spChg chg="add del">
          <ac:chgData name="Lee Ying Keng" userId="S::yk.lee@sangfor.com::92591a9d-2e39-44b7-a02c-441c12f4c4d3" providerId="AD" clId="Web-{C5A76AC4-CBC5-5C95-C4FC-2197F480657A}" dt="2021-08-25T09:15:12.848" v="1002"/>
          <ac:spMkLst>
            <pc:docMk/>
            <pc:sldMk cId="3161104330" sldId="540"/>
            <ac:spMk id="179" creationId="{D9E1C399-8134-4F8B-ACBB-1B7AC73A4AF9}"/>
          </ac:spMkLst>
        </pc:spChg>
        <pc:spChg chg="add mod">
          <ac:chgData name="Lee Ying Keng" userId="S::yk.lee@sangfor.com::92591a9d-2e39-44b7-a02c-441c12f4c4d3" providerId="AD" clId="Web-{C5A76AC4-CBC5-5C95-C4FC-2197F480657A}" dt="2021-08-25T12:26:47.704" v="3317" actId="1076"/>
          <ac:spMkLst>
            <pc:docMk/>
            <pc:sldMk cId="3161104330" sldId="540"/>
            <ac:spMk id="180" creationId="{BD4E8032-0475-4AB1-8D0D-8FC7B6E1A56B}"/>
          </ac:spMkLst>
        </pc:spChg>
        <pc:spChg chg="add del">
          <ac:chgData name="Lee Ying Keng" userId="S::yk.lee@sangfor.com::92591a9d-2e39-44b7-a02c-441c12f4c4d3" providerId="AD" clId="Web-{C5A76AC4-CBC5-5C95-C4FC-2197F480657A}" dt="2021-08-25T09:15:07.457" v="1000"/>
          <ac:spMkLst>
            <pc:docMk/>
            <pc:sldMk cId="3161104330" sldId="540"/>
            <ac:spMk id="180" creationId="{C933799A-1F55-4448-848C-AB8D3C0D13F7}"/>
          </ac:spMkLst>
        </pc:spChg>
        <pc:spChg chg="add mod">
          <ac:chgData name="Lee Ying Keng" userId="S::yk.lee@sangfor.com::92591a9d-2e39-44b7-a02c-441c12f4c4d3" providerId="AD" clId="Web-{C5A76AC4-CBC5-5C95-C4FC-2197F480657A}" dt="2021-08-25T09:13:14.283" v="977"/>
          <ac:spMkLst>
            <pc:docMk/>
            <pc:sldMk cId="3161104330" sldId="540"/>
            <ac:spMk id="181" creationId="{E1285395-FAF5-456C-A0D3-30EF7670AF4F}"/>
          </ac:spMkLst>
        </pc:spChg>
        <pc:spChg chg="add">
          <ac:chgData name="Lee Ying Keng" userId="S::yk.lee@sangfor.com::92591a9d-2e39-44b7-a02c-441c12f4c4d3" providerId="AD" clId="Web-{C5A76AC4-CBC5-5C95-C4FC-2197F480657A}" dt="2021-08-25T09:10:16.889" v="968"/>
          <ac:spMkLst>
            <pc:docMk/>
            <pc:sldMk cId="3161104330" sldId="540"/>
            <ac:spMk id="182" creationId="{3810DDAD-0525-4D46-BBD1-1DD80F98B97F}"/>
          </ac:spMkLst>
        </pc:spChg>
        <pc:spChg chg="add mod">
          <ac:chgData name="Lee Ying Keng" userId="S::yk.lee@sangfor.com::92591a9d-2e39-44b7-a02c-441c12f4c4d3" providerId="AD" clId="Web-{C5A76AC4-CBC5-5C95-C4FC-2197F480657A}" dt="2021-08-25T09:13:50.268" v="980"/>
          <ac:spMkLst>
            <pc:docMk/>
            <pc:sldMk cId="3161104330" sldId="540"/>
            <ac:spMk id="183" creationId="{B37E08F9-1BB8-4BDF-A848-03F2DBE537FB}"/>
          </ac:spMkLst>
        </pc:spChg>
        <pc:spChg chg="add mod">
          <ac:chgData name="Lee Ying Keng" userId="S::yk.lee@sangfor.com::92591a9d-2e39-44b7-a02c-441c12f4c4d3" providerId="AD" clId="Web-{C5A76AC4-CBC5-5C95-C4FC-2197F480657A}" dt="2021-08-25T09:13:52.612" v="981"/>
          <ac:spMkLst>
            <pc:docMk/>
            <pc:sldMk cId="3161104330" sldId="540"/>
            <ac:spMk id="184" creationId="{C4B3C92A-6E13-41FF-8C27-9368B3F370B0}"/>
          </ac:spMkLst>
        </pc:spChg>
        <pc:spChg chg="add">
          <ac:chgData name="Lee Ying Keng" userId="S::yk.lee@sangfor.com::92591a9d-2e39-44b7-a02c-441c12f4c4d3" providerId="AD" clId="Web-{C5A76AC4-CBC5-5C95-C4FC-2197F480657A}" dt="2021-08-25T09:10:16.889" v="968"/>
          <ac:spMkLst>
            <pc:docMk/>
            <pc:sldMk cId="3161104330" sldId="540"/>
            <ac:spMk id="185" creationId="{F8FA310F-0F4F-48D8-A97D-9A92B65AB204}"/>
          </ac:spMkLst>
        </pc:spChg>
        <pc:spChg chg="add">
          <ac:chgData name="Lee Ying Keng" userId="S::yk.lee@sangfor.com::92591a9d-2e39-44b7-a02c-441c12f4c4d3" providerId="AD" clId="Web-{C5A76AC4-CBC5-5C95-C4FC-2197F480657A}" dt="2021-08-25T09:10:16.889" v="968"/>
          <ac:spMkLst>
            <pc:docMk/>
            <pc:sldMk cId="3161104330" sldId="540"/>
            <ac:spMk id="186" creationId="{D0E3892A-2B33-4498-A532-138534902433}"/>
          </ac:spMkLst>
        </pc:spChg>
        <pc:spChg chg="add">
          <ac:chgData name="Lee Ying Keng" userId="S::yk.lee@sangfor.com::92591a9d-2e39-44b7-a02c-441c12f4c4d3" providerId="AD" clId="Web-{C5A76AC4-CBC5-5C95-C4FC-2197F480657A}" dt="2021-08-25T09:10:16.889" v="968"/>
          <ac:spMkLst>
            <pc:docMk/>
            <pc:sldMk cId="3161104330" sldId="540"/>
            <ac:spMk id="187" creationId="{71695824-D593-4A38-965D-320A5AFD92A2}"/>
          </ac:spMkLst>
        </pc:spChg>
        <pc:spChg chg="add">
          <ac:chgData name="Lee Ying Keng" userId="S::yk.lee@sangfor.com::92591a9d-2e39-44b7-a02c-441c12f4c4d3" providerId="AD" clId="Web-{C5A76AC4-CBC5-5C95-C4FC-2197F480657A}" dt="2021-08-25T09:10:16.889" v="968"/>
          <ac:spMkLst>
            <pc:docMk/>
            <pc:sldMk cId="3161104330" sldId="540"/>
            <ac:spMk id="188" creationId="{EB13C276-B221-43DA-AF48-4E55C9435CDE}"/>
          </ac:spMkLst>
        </pc:spChg>
        <pc:spChg chg="add">
          <ac:chgData name="Lee Ying Keng" userId="S::yk.lee@sangfor.com::92591a9d-2e39-44b7-a02c-441c12f4c4d3" providerId="AD" clId="Web-{C5A76AC4-CBC5-5C95-C4FC-2197F480657A}" dt="2021-08-25T09:10:16.889" v="968"/>
          <ac:spMkLst>
            <pc:docMk/>
            <pc:sldMk cId="3161104330" sldId="540"/>
            <ac:spMk id="189" creationId="{9A5C5888-C8BC-4332-95ED-611CCE3A8019}"/>
          </ac:spMkLst>
        </pc:spChg>
        <pc:spChg chg="add">
          <ac:chgData name="Lee Ying Keng" userId="S::yk.lee@sangfor.com::92591a9d-2e39-44b7-a02c-441c12f4c4d3" providerId="AD" clId="Web-{C5A76AC4-CBC5-5C95-C4FC-2197F480657A}" dt="2021-08-25T09:10:16.889" v="968"/>
          <ac:spMkLst>
            <pc:docMk/>
            <pc:sldMk cId="3161104330" sldId="540"/>
            <ac:spMk id="190" creationId="{CF30D6E7-4C45-40F2-8187-F52130F78739}"/>
          </ac:spMkLst>
        </pc:spChg>
        <pc:spChg chg="add">
          <ac:chgData name="Lee Ying Keng" userId="S::yk.lee@sangfor.com::92591a9d-2e39-44b7-a02c-441c12f4c4d3" providerId="AD" clId="Web-{C5A76AC4-CBC5-5C95-C4FC-2197F480657A}" dt="2021-08-25T09:10:16.889" v="968"/>
          <ac:spMkLst>
            <pc:docMk/>
            <pc:sldMk cId="3161104330" sldId="540"/>
            <ac:spMk id="201" creationId="{8A5136D2-DDD4-4827-B313-8012291D5C28}"/>
          </ac:spMkLst>
        </pc:spChg>
        <pc:spChg chg="add">
          <ac:chgData name="Lee Ying Keng" userId="S::yk.lee@sangfor.com::92591a9d-2e39-44b7-a02c-441c12f4c4d3" providerId="AD" clId="Web-{C5A76AC4-CBC5-5C95-C4FC-2197F480657A}" dt="2021-08-25T09:10:16.889" v="968"/>
          <ac:spMkLst>
            <pc:docMk/>
            <pc:sldMk cId="3161104330" sldId="540"/>
            <ac:spMk id="202" creationId="{BCB5C2F2-F392-4774-959C-406F8855A5AE}"/>
          </ac:spMkLst>
        </pc:spChg>
        <pc:spChg chg="add">
          <ac:chgData name="Lee Ying Keng" userId="S::yk.lee@sangfor.com::92591a9d-2e39-44b7-a02c-441c12f4c4d3" providerId="AD" clId="Web-{C5A76AC4-CBC5-5C95-C4FC-2197F480657A}" dt="2021-08-25T09:10:16.889" v="968"/>
          <ac:spMkLst>
            <pc:docMk/>
            <pc:sldMk cId="3161104330" sldId="540"/>
            <ac:spMk id="203" creationId="{9C03E613-C596-45F4-A600-CD2D9E894DB5}"/>
          </ac:spMkLst>
        </pc:spChg>
        <pc:spChg chg="add">
          <ac:chgData name="Lee Ying Keng" userId="S::yk.lee@sangfor.com::92591a9d-2e39-44b7-a02c-441c12f4c4d3" providerId="AD" clId="Web-{C5A76AC4-CBC5-5C95-C4FC-2197F480657A}" dt="2021-08-25T09:10:16.889" v="968"/>
          <ac:spMkLst>
            <pc:docMk/>
            <pc:sldMk cId="3161104330" sldId="540"/>
            <ac:spMk id="204" creationId="{C66BA455-B44E-4317-B577-CC538B4BC8E8}"/>
          </ac:spMkLst>
        </pc:spChg>
        <pc:spChg chg="add">
          <ac:chgData name="Lee Ying Keng" userId="S::yk.lee@sangfor.com::92591a9d-2e39-44b7-a02c-441c12f4c4d3" providerId="AD" clId="Web-{C5A76AC4-CBC5-5C95-C4FC-2197F480657A}" dt="2021-08-25T09:10:16.889" v="968"/>
          <ac:spMkLst>
            <pc:docMk/>
            <pc:sldMk cId="3161104330" sldId="540"/>
            <ac:spMk id="205" creationId="{2F8C67D6-1394-4DD7-A628-821740FA11D5}"/>
          </ac:spMkLst>
        </pc:spChg>
        <pc:spChg chg="add">
          <ac:chgData name="Lee Ying Keng" userId="S::yk.lee@sangfor.com::92591a9d-2e39-44b7-a02c-441c12f4c4d3" providerId="AD" clId="Web-{C5A76AC4-CBC5-5C95-C4FC-2197F480657A}" dt="2021-08-25T09:10:16.889" v="968"/>
          <ac:spMkLst>
            <pc:docMk/>
            <pc:sldMk cId="3161104330" sldId="540"/>
            <ac:spMk id="206" creationId="{943AB4B0-84E6-4213-A367-5C33F8F5EA94}"/>
          </ac:spMkLst>
        </pc:spChg>
        <pc:spChg chg="add mod">
          <ac:chgData name="Lee Ying Keng" userId="S::yk.lee@sangfor.com::92591a9d-2e39-44b7-a02c-441c12f4c4d3" providerId="AD" clId="Web-{C5A76AC4-CBC5-5C95-C4FC-2197F480657A}" dt="2021-08-25T09:11:14.983" v="969"/>
          <ac:spMkLst>
            <pc:docMk/>
            <pc:sldMk cId="3161104330" sldId="540"/>
            <ac:spMk id="207" creationId="{6BB2214D-DE55-4220-9DC8-18D24BA2BB1E}"/>
          </ac:spMkLst>
        </pc:spChg>
        <pc:spChg chg="add">
          <ac:chgData name="Lee Ying Keng" userId="S::yk.lee@sangfor.com::92591a9d-2e39-44b7-a02c-441c12f4c4d3" providerId="AD" clId="Web-{C5A76AC4-CBC5-5C95-C4FC-2197F480657A}" dt="2021-08-25T09:10:16.889" v="968"/>
          <ac:spMkLst>
            <pc:docMk/>
            <pc:sldMk cId="3161104330" sldId="540"/>
            <ac:spMk id="208" creationId="{8A243839-0DEB-456D-9FF0-0AF089380DDB}"/>
          </ac:spMkLst>
        </pc:spChg>
        <pc:spChg chg="add">
          <ac:chgData name="Lee Ying Keng" userId="S::yk.lee@sangfor.com::92591a9d-2e39-44b7-a02c-441c12f4c4d3" providerId="AD" clId="Web-{C5A76AC4-CBC5-5C95-C4FC-2197F480657A}" dt="2021-08-25T09:10:16.889" v="968"/>
          <ac:spMkLst>
            <pc:docMk/>
            <pc:sldMk cId="3161104330" sldId="540"/>
            <ac:spMk id="209" creationId="{5B738FAD-4A90-4772-A969-AF8C4306B9D8}"/>
          </ac:spMkLst>
        </pc:spChg>
        <pc:spChg chg="add mod">
          <ac:chgData name="Lee Ying Keng" userId="S::yk.lee@sangfor.com::92591a9d-2e39-44b7-a02c-441c12f4c4d3" providerId="AD" clId="Web-{C5A76AC4-CBC5-5C95-C4FC-2197F480657A}" dt="2021-08-25T12:16:27.051" v="3037" actId="14100"/>
          <ac:spMkLst>
            <pc:docMk/>
            <pc:sldMk cId="3161104330" sldId="540"/>
            <ac:spMk id="219" creationId="{CFFD2CB8-CA70-4E6A-83E5-B16E388836C5}"/>
          </ac:spMkLst>
        </pc:spChg>
        <pc:grpChg chg="add mod">
          <ac:chgData name="Lee Ying Keng" userId="S::yk.lee@sangfor.com::92591a9d-2e39-44b7-a02c-441c12f4c4d3" providerId="AD" clId="Web-{C5A76AC4-CBC5-5C95-C4FC-2197F480657A}" dt="2021-08-25T12:20:34.259" v="3218" actId="1076"/>
          <ac:grpSpMkLst>
            <pc:docMk/>
            <pc:sldMk cId="3161104330" sldId="540"/>
            <ac:grpSpMk id="6" creationId="{343C8EDE-F51B-49FC-AC44-E66F62586C57}"/>
          </ac:grpSpMkLst>
        </pc:grpChg>
        <pc:grpChg chg="add del">
          <ac:chgData name="Lee Ying Keng" userId="S::yk.lee@sangfor.com::92591a9d-2e39-44b7-a02c-441c12f4c4d3" providerId="AD" clId="Web-{C5A76AC4-CBC5-5C95-C4FC-2197F480657A}" dt="2021-08-25T09:10:05.138" v="946"/>
          <ac:grpSpMkLst>
            <pc:docMk/>
            <pc:sldMk cId="3161104330" sldId="540"/>
            <ac:grpSpMk id="28" creationId="{6B44F3B8-F580-49FD-8D55-AE5CAFCFA7DE}"/>
          </ac:grpSpMkLst>
        </pc:grpChg>
        <pc:grpChg chg="add del">
          <ac:chgData name="Lee Ying Keng" userId="S::yk.lee@sangfor.com::92591a9d-2e39-44b7-a02c-441c12f4c4d3" providerId="AD" clId="Web-{C5A76AC4-CBC5-5C95-C4FC-2197F480657A}" dt="2021-08-25T09:10:05.123" v="921"/>
          <ac:grpSpMkLst>
            <pc:docMk/>
            <pc:sldMk cId="3161104330" sldId="540"/>
            <ac:grpSpMk id="53" creationId="{7DCBAEA5-002E-42EA-A043-8F834C5F32E0}"/>
          </ac:grpSpMkLst>
        </pc:grpChg>
        <pc:grpChg chg="add mod">
          <ac:chgData name="Lee Ying Keng" userId="S::yk.lee@sangfor.com::92591a9d-2e39-44b7-a02c-441c12f4c4d3" providerId="AD" clId="Web-{C5A76AC4-CBC5-5C95-C4FC-2197F480657A}" dt="2021-08-25T12:20:34.274" v="3219" actId="1076"/>
          <ac:grpSpMkLst>
            <pc:docMk/>
            <pc:sldMk cId="3161104330" sldId="540"/>
            <ac:grpSpMk id="63" creationId="{06374CBC-E327-4777-9060-81CE2B29E266}"/>
          </ac:grpSpMkLst>
        </pc:grpChg>
        <pc:grpChg chg="add mod">
          <ac:chgData name="Lee Ying Keng" userId="S::yk.lee@sangfor.com::92591a9d-2e39-44b7-a02c-441c12f4c4d3" providerId="AD" clId="Web-{C5A76AC4-CBC5-5C95-C4FC-2197F480657A}" dt="2021-08-25T12:20:34.305" v="3220" actId="1076"/>
          <ac:grpSpMkLst>
            <pc:docMk/>
            <pc:sldMk cId="3161104330" sldId="540"/>
            <ac:grpSpMk id="64" creationId="{475723B3-68AE-4BD9-967E-1FE246DB07B3}"/>
          </ac:grpSpMkLst>
        </pc:grpChg>
        <pc:grpChg chg="add">
          <ac:chgData name="Lee Ying Keng" userId="S::yk.lee@sangfor.com::92591a9d-2e39-44b7-a02c-441c12f4c4d3" providerId="AD" clId="Web-{C5A76AC4-CBC5-5C95-C4FC-2197F480657A}" dt="2021-08-25T07:55:49.147" v="87"/>
          <ac:grpSpMkLst>
            <pc:docMk/>
            <pc:sldMk cId="3161104330" sldId="540"/>
            <ac:grpSpMk id="65" creationId="{BADE8309-4ED2-4F13-B95A-70EA1DEAADCB}"/>
          </ac:grpSpMkLst>
        </pc:grpChg>
        <pc:grpChg chg="add mod">
          <ac:chgData name="Lee Ying Keng" userId="S::yk.lee@sangfor.com::92591a9d-2e39-44b7-a02c-441c12f4c4d3" providerId="AD" clId="Web-{C5A76AC4-CBC5-5C95-C4FC-2197F480657A}" dt="2021-08-25T12:20:34.337" v="3221" actId="1076"/>
          <ac:grpSpMkLst>
            <pc:docMk/>
            <pc:sldMk cId="3161104330" sldId="540"/>
            <ac:grpSpMk id="66" creationId="{1A396378-0D3C-49D0-9575-92AE8F8BCEEC}"/>
          </ac:grpSpMkLst>
        </pc:grpChg>
        <pc:grpChg chg="add mod">
          <ac:chgData name="Lee Ying Keng" userId="S::yk.lee@sangfor.com::92591a9d-2e39-44b7-a02c-441c12f4c4d3" providerId="AD" clId="Web-{C5A76AC4-CBC5-5C95-C4FC-2197F480657A}" dt="2021-08-25T12:20:34.368" v="3222" actId="1076"/>
          <ac:grpSpMkLst>
            <pc:docMk/>
            <pc:sldMk cId="3161104330" sldId="540"/>
            <ac:grpSpMk id="67" creationId="{43BB9854-4F88-4540-B035-4AA3B51B2E75}"/>
          </ac:grpSpMkLst>
        </pc:grpChg>
        <pc:grpChg chg="add">
          <ac:chgData name="Lee Ying Keng" userId="S::yk.lee@sangfor.com::92591a9d-2e39-44b7-a02c-441c12f4c4d3" providerId="AD" clId="Web-{C5A76AC4-CBC5-5C95-C4FC-2197F480657A}" dt="2021-08-25T07:55:49.147" v="87"/>
          <ac:grpSpMkLst>
            <pc:docMk/>
            <pc:sldMk cId="3161104330" sldId="540"/>
            <ac:grpSpMk id="80" creationId="{406A9763-484F-43C7-B0A2-8EDA7FBBF7B7}"/>
          </ac:grpSpMkLst>
        </pc:grpChg>
        <pc:grpChg chg="add mod">
          <ac:chgData name="Lee Ying Keng" userId="S::yk.lee@sangfor.com::92591a9d-2e39-44b7-a02c-441c12f4c4d3" providerId="AD" clId="Web-{C5A76AC4-CBC5-5C95-C4FC-2197F480657A}" dt="2021-08-25T12:20:35.024" v="3244" actId="1076"/>
          <ac:grpSpMkLst>
            <pc:docMk/>
            <pc:sldMk cId="3161104330" sldId="540"/>
            <ac:grpSpMk id="142" creationId="{9B53F4F8-44C3-49EC-809A-42B9EE29B492}"/>
          </ac:grpSpMkLst>
        </pc:grpChg>
        <pc:grpChg chg="add mod">
          <ac:chgData name="Lee Ying Keng" userId="S::yk.lee@sangfor.com::92591a9d-2e39-44b7-a02c-441c12f4c4d3" providerId="AD" clId="Web-{C5A76AC4-CBC5-5C95-C4FC-2197F480657A}" dt="2021-08-25T12:20:35.681" v="3269" actId="1076"/>
          <ac:grpSpMkLst>
            <pc:docMk/>
            <pc:sldMk cId="3161104330" sldId="540"/>
            <ac:grpSpMk id="167" creationId="{FBEBA2AA-3F5F-4BF5-9436-8E81B77481E0}"/>
          </ac:grpSpMkLst>
        </pc:grpChg>
        <pc:grpChg chg="add">
          <ac:chgData name="Lee Ying Keng" userId="S::yk.lee@sangfor.com::92591a9d-2e39-44b7-a02c-441c12f4c4d3" providerId="AD" clId="Web-{C5A76AC4-CBC5-5C95-C4FC-2197F480657A}" dt="2021-08-25T09:17:47.694" v="1039"/>
          <ac:grpSpMkLst>
            <pc:docMk/>
            <pc:sldMk cId="3161104330" sldId="540"/>
            <ac:grpSpMk id="210" creationId="{17AE29B5-3C5D-42A8-9985-3D98275ACAFE}"/>
          </ac:grpSpMkLst>
        </pc:grpChg>
        <pc:grpChg chg="add">
          <ac:chgData name="Lee Ying Keng" userId="S::yk.lee@sangfor.com::92591a9d-2e39-44b7-a02c-441c12f4c4d3" providerId="AD" clId="Web-{C5A76AC4-CBC5-5C95-C4FC-2197F480657A}" dt="2021-08-25T09:17:47.694" v="1039"/>
          <ac:grpSpMkLst>
            <pc:docMk/>
            <pc:sldMk cId="3161104330" sldId="540"/>
            <ac:grpSpMk id="211" creationId="{07D985E8-85AF-4DFA-AC9D-41F609DF6886}"/>
          </ac:grpSpMkLst>
        </pc:grpChg>
        <pc:grpChg chg="add mod ord">
          <ac:chgData name="Lee Ying Keng" userId="S::yk.lee@sangfor.com::92591a9d-2e39-44b7-a02c-441c12f4c4d3" providerId="AD" clId="Web-{C5A76AC4-CBC5-5C95-C4FC-2197F480657A}" dt="2021-08-25T12:20:34.227" v="3217" actId="1076"/>
          <ac:grpSpMkLst>
            <pc:docMk/>
            <pc:sldMk cId="3161104330" sldId="540"/>
            <ac:grpSpMk id="215" creationId="{078B02E9-424F-46D0-9E91-405A30F30C49}"/>
          </ac:grpSpMkLst>
        </pc:grpChg>
        <pc:picChg chg="add del mod">
          <ac:chgData name="Lee Ying Keng" userId="S::yk.lee@sangfor.com::92591a9d-2e39-44b7-a02c-441c12f4c4d3" providerId="AD" clId="Web-{C5A76AC4-CBC5-5C95-C4FC-2197F480657A}" dt="2021-08-25T12:25:16.984" v="3291"/>
          <ac:picMkLst>
            <pc:docMk/>
            <pc:sldMk cId="3161104330" sldId="540"/>
            <ac:picMk id="7" creationId="{7F9C9C4B-EC9F-46B6-A04D-CD6D1B0820FB}"/>
          </ac:picMkLst>
        </pc:picChg>
        <pc:picChg chg="add del mod">
          <ac:chgData name="Lee Ying Keng" userId="S::yk.lee@sangfor.com::92591a9d-2e39-44b7-a02c-441c12f4c4d3" providerId="AD" clId="Web-{C5A76AC4-CBC5-5C95-C4FC-2197F480657A}" dt="2021-08-25T12:24:57.077" v="3289"/>
          <ac:picMkLst>
            <pc:docMk/>
            <pc:sldMk cId="3161104330" sldId="540"/>
            <ac:picMk id="8" creationId="{BCF783A5-2E77-4F9E-9A95-0D03CADBBD07}"/>
          </ac:picMkLst>
        </pc:picChg>
        <pc:picChg chg="add del mod">
          <ac:chgData name="Lee Ying Keng" userId="S::yk.lee@sangfor.com::92591a9d-2e39-44b7-a02c-441c12f4c4d3" providerId="AD" clId="Web-{C5A76AC4-CBC5-5C95-C4FC-2197F480657A}" dt="2021-08-25T12:25:41.688" v="3298"/>
          <ac:picMkLst>
            <pc:docMk/>
            <pc:sldMk cId="3161104330" sldId="540"/>
            <ac:picMk id="9" creationId="{E128B4ED-71B8-45C2-977F-A4F80ED57434}"/>
          </ac:picMkLst>
        </pc:picChg>
        <pc:picChg chg="add mod">
          <ac:chgData name="Lee Ying Keng" userId="S::yk.lee@sangfor.com::92591a9d-2e39-44b7-a02c-441c12f4c4d3" providerId="AD" clId="Web-{C5A76AC4-CBC5-5C95-C4FC-2197F480657A}" dt="2021-08-25T12:27:02.158" v="3318" actId="14100"/>
          <ac:picMkLst>
            <pc:docMk/>
            <pc:sldMk cId="3161104330" sldId="540"/>
            <ac:picMk id="10" creationId="{5A75A0F2-FA64-45E7-AB10-06E9658332A1}"/>
          </ac:picMkLst>
        </pc:picChg>
        <pc:picChg chg="add mod">
          <ac:chgData name="Lee Ying Keng" userId="S::yk.lee@sangfor.com::92591a9d-2e39-44b7-a02c-441c12f4c4d3" providerId="AD" clId="Web-{C5A76AC4-CBC5-5C95-C4FC-2197F480657A}" dt="2021-08-25T12:27:02.189" v="3319" actId="14100"/>
          <ac:picMkLst>
            <pc:docMk/>
            <pc:sldMk cId="3161104330" sldId="540"/>
            <ac:picMk id="11" creationId="{1BC66C79-409D-4687-9ADB-A4846833542B}"/>
          </ac:picMkLst>
        </pc:picChg>
        <pc:picChg chg="add mod">
          <ac:chgData name="Lee Ying Keng" userId="S::yk.lee@sangfor.com::92591a9d-2e39-44b7-a02c-441c12f4c4d3" providerId="AD" clId="Web-{C5A76AC4-CBC5-5C95-C4FC-2197F480657A}" dt="2021-08-25T12:27:02.205" v="3320" actId="14100"/>
          <ac:picMkLst>
            <pc:docMk/>
            <pc:sldMk cId="3161104330" sldId="540"/>
            <ac:picMk id="12" creationId="{BC29EFB2-4F95-47A1-9AD8-BE88F7058088}"/>
          </ac:picMkLst>
        </pc:picChg>
        <pc:picChg chg="add del mod">
          <ac:chgData name="Lee Ying Keng" userId="S::yk.lee@sangfor.com::92591a9d-2e39-44b7-a02c-441c12f4c4d3" providerId="AD" clId="Web-{C5A76AC4-CBC5-5C95-C4FC-2197F480657A}" dt="2021-08-25T12:25:39.516" v="3297"/>
          <ac:picMkLst>
            <pc:docMk/>
            <pc:sldMk cId="3161104330" sldId="540"/>
            <ac:picMk id="13" creationId="{FFFAADD4-2DD7-4716-B16F-2802E8B15E8B}"/>
          </ac:picMkLst>
        </pc:picChg>
        <pc:picChg chg="add del mod">
          <ac:chgData name="Lee Ying Keng" userId="S::yk.lee@sangfor.com::92591a9d-2e39-44b7-a02c-441c12f4c4d3" providerId="AD" clId="Web-{C5A76AC4-CBC5-5C95-C4FC-2197F480657A}" dt="2021-08-25T12:25:48.797" v="3300"/>
          <ac:picMkLst>
            <pc:docMk/>
            <pc:sldMk cId="3161104330" sldId="540"/>
            <ac:picMk id="14" creationId="{9DE5F961-86B7-458A-94B5-E6501D946EAA}"/>
          </ac:picMkLst>
        </pc:picChg>
        <pc:picChg chg="add del">
          <ac:chgData name="Lee Ying Keng" userId="S::yk.lee@sangfor.com::92591a9d-2e39-44b7-a02c-441c12f4c4d3" providerId="AD" clId="Web-{C5A76AC4-CBC5-5C95-C4FC-2197F480657A}" dt="2021-08-25T12:18:12.709" v="3040"/>
          <ac:picMkLst>
            <pc:docMk/>
            <pc:sldMk cId="3161104330" sldId="540"/>
            <ac:picMk id="120" creationId="{D27DA186-EDFF-4A4B-B1BC-DE31DD948854}"/>
          </ac:picMkLst>
        </pc:picChg>
        <pc:cxnChg chg="add del mod">
          <ac:chgData name="Lee Ying Keng" userId="S::yk.lee@sangfor.com::92591a9d-2e39-44b7-a02c-441c12f4c4d3" providerId="AD" clId="Web-{C5A76AC4-CBC5-5C95-C4FC-2197F480657A}" dt="2021-08-25T09:10:05.138" v="945"/>
          <ac:cxnSpMkLst>
            <pc:docMk/>
            <pc:sldMk cId="3161104330" sldId="540"/>
            <ac:cxnSpMk id="29" creationId="{5215B2B2-39AD-4190-84A2-2494FAAF807D}"/>
          </ac:cxnSpMkLst>
        </pc:cxnChg>
        <pc:cxnChg chg="add del mod">
          <ac:chgData name="Lee Ying Keng" userId="S::yk.lee@sangfor.com::92591a9d-2e39-44b7-a02c-441c12f4c4d3" providerId="AD" clId="Web-{C5A76AC4-CBC5-5C95-C4FC-2197F480657A}" dt="2021-08-25T09:10:05.138" v="944"/>
          <ac:cxnSpMkLst>
            <pc:docMk/>
            <pc:sldMk cId="3161104330" sldId="540"/>
            <ac:cxnSpMk id="30" creationId="{2F7E13D7-7EC2-403F-8D98-FA9B60B551D8}"/>
          </ac:cxnSpMkLst>
        </pc:cxnChg>
        <pc:cxnChg chg="add del mod">
          <ac:chgData name="Lee Ying Keng" userId="S::yk.lee@sangfor.com::92591a9d-2e39-44b7-a02c-441c12f4c4d3" providerId="AD" clId="Web-{C5A76AC4-CBC5-5C95-C4FC-2197F480657A}" dt="2021-08-25T09:10:05.138" v="943"/>
          <ac:cxnSpMkLst>
            <pc:docMk/>
            <pc:sldMk cId="3161104330" sldId="540"/>
            <ac:cxnSpMk id="31" creationId="{B74C22A0-7A8C-428B-95FD-45605A6B3137}"/>
          </ac:cxnSpMkLst>
        </pc:cxnChg>
        <pc:cxnChg chg="add del mod">
          <ac:chgData name="Lee Ying Keng" userId="S::yk.lee@sangfor.com::92591a9d-2e39-44b7-a02c-441c12f4c4d3" providerId="AD" clId="Web-{C5A76AC4-CBC5-5C95-C4FC-2197F480657A}" dt="2021-08-25T09:10:05.138" v="942"/>
          <ac:cxnSpMkLst>
            <pc:docMk/>
            <pc:sldMk cId="3161104330" sldId="540"/>
            <ac:cxnSpMk id="32" creationId="{53EB6159-D3BE-4EA0-85D4-07B8559E468B}"/>
          </ac:cxnSpMkLst>
        </pc:cxnChg>
        <pc:cxnChg chg="add del">
          <ac:chgData name="Lee Ying Keng" userId="S::yk.lee@sangfor.com::92591a9d-2e39-44b7-a02c-441c12f4c4d3" providerId="AD" clId="Web-{C5A76AC4-CBC5-5C95-C4FC-2197F480657A}" dt="2021-08-25T09:10:05.138" v="941"/>
          <ac:cxnSpMkLst>
            <pc:docMk/>
            <pc:sldMk cId="3161104330" sldId="540"/>
            <ac:cxnSpMk id="33" creationId="{D2EA7CB3-758E-4593-A816-385000F8E0A0}"/>
          </ac:cxnSpMkLst>
        </pc:cxnChg>
        <pc:cxnChg chg="add del mod">
          <ac:chgData name="Lee Ying Keng" userId="S::yk.lee@sangfor.com::92591a9d-2e39-44b7-a02c-441c12f4c4d3" providerId="AD" clId="Web-{C5A76AC4-CBC5-5C95-C4FC-2197F480657A}" dt="2021-08-25T09:10:05.138" v="940"/>
          <ac:cxnSpMkLst>
            <pc:docMk/>
            <pc:sldMk cId="3161104330" sldId="540"/>
            <ac:cxnSpMk id="34" creationId="{9F40482B-9927-4F37-9F91-A50B3445448E}"/>
          </ac:cxnSpMkLst>
        </pc:cxnChg>
        <pc:cxnChg chg="add del mod">
          <ac:chgData name="Lee Ying Keng" userId="S::yk.lee@sangfor.com::92591a9d-2e39-44b7-a02c-441c12f4c4d3" providerId="AD" clId="Web-{C5A76AC4-CBC5-5C95-C4FC-2197F480657A}" dt="2021-08-25T09:10:05.138" v="939"/>
          <ac:cxnSpMkLst>
            <pc:docMk/>
            <pc:sldMk cId="3161104330" sldId="540"/>
            <ac:cxnSpMk id="35" creationId="{A67A3B3B-51BB-4180-BF18-D0318296F925}"/>
          </ac:cxnSpMkLst>
        </pc:cxnChg>
        <pc:cxnChg chg="add del mod">
          <ac:chgData name="Lee Ying Keng" userId="S::yk.lee@sangfor.com::92591a9d-2e39-44b7-a02c-441c12f4c4d3" providerId="AD" clId="Web-{C5A76AC4-CBC5-5C95-C4FC-2197F480657A}" dt="2021-08-25T09:10:05.138" v="938"/>
          <ac:cxnSpMkLst>
            <pc:docMk/>
            <pc:sldMk cId="3161104330" sldId="540"/>
            <ac:cxnSpMk id="36" creationId="{50AB565D-43A0-45A5-A166-A8A9AA1EC214}"/>
          </ac:cxnSpMkLst>
        </pc:cxnChg>
        <pc:cxnChg chg="add del mod">
          <ac:chgData name="Lee Ying Keng" userId="S::yk.lee@sangfor.com::92591a9d-2e39-44b7-a02c-441c12f4c4d3" providerId="AD" clId="Web-{C5A76AC4-CBC5-5C95-C4FC-2197F480657A}" dt="2021-08-25T09:10:05.138" v="937"/>
          <ac:cxnSpMkLst>
            <pc:docMk/>
            <pc:sldMk cId="3161104330" sldId="540"/>
            <ac:cxnSpMk id="37" creationId="{240C12D0-8F29-47B9-93D1-3BBEFBDBB6A2}"/>
          </ac:cxnSpMkLst>
        </pc:cxnChg>
        <pc:cxnChg chg="add del">
          <ac:chgData name="Lee Ying Keng" userId="S::yk.lee@sangfor.com::92591a9d-2e39-44b7-a02c-441c12f4c4d3" providerId="AD" clId="Web-{C5A76AC4-CBC5-5C95-C4FC-2197F480657A}" dt="2021-08-25T09:10:05.138" v="936"/>
          <ac:cxnSpMkLst>
            <pc:docMk/>
            <pc:sldMk cId="3161104330" sldId="540"/>
            <ac:cxnSpMk id="38" creationId="{2477687A-B943-472A-B2DF-EF0E7F96760A}"/>
          </ac:cxnSpMkLst>
        </pc:cxnChg>
        <pc:cxnChg chg="add del mod">
          <ac:chgData name="Lee Ying Keng" userId="S::yk.lee@sangfor.com::92591a9d-2e39-44b7-a02c-441c12f4c4d3" providerId="AD" clId="Web-{C5A76AC4-CBC5-5C95-C4FC-2197F480657A}" dt="2021-08-25T09:10:05.138" v="935"/>
          <ac:cxnSpMkLst>
            <pc:docMk/>
            <pc:sldMk cId="3161104330" sldId="540"/>
            <ac:cxnSpMk id="39" creationId="{1CE20A13-E4E1-4D22-A935-7E77ED9BBE53}"/>
          </ac:cxnSpMkLst>
        </pc:cxnChg>
        <pc:cxnChg chg="add del mod">
          <ac:chgData name="Lee Ying Keng" userId="S::yk.lee@sangfor.com::92591a9d-2e39-44b7-a02c-441c12f4c4d3" providerId="AD" clId="Web-{C5A76AC4-CBC5-5C95-C4FC-2197F480657A}" dt="2021-08-25T09:10:05.138" v="934"/>
          <ac:cxnSpMkLst>
            <pc:docMk/>
            <pc:sldMk cId="3161104330" sldId="540"/>
            <ac:cxnSpMk id="40" creationId="{EE3580D0-AFEE-445A-923A-49AE47647176}"/>
          </ac:cxnSpMkLst>
        </pc:cxnChg>
        <pc:cxnChg chg="add del mod">
          <ac:chgData name="Lee Ying Keng" userId="S::yk.lee@sangfor.com::92591a9d-2e39-44b7-a02c-441c12f4c4d3" providerId="AD" clId="Web-{C5A76AC4-CBC5-5C95-C4FC-2197F480657A}" dt="2021-08-25T09:10:05.138" v="933"/>
          <ac:cxnSpMkLst>
            <pc:docMk/>
            <pc:sldMk cId="3161104330" sldId="540"/>
            <ac:cxnSpMk id="41" creationId="{506EC670-800A-4EA6-8B8D-6A12070DD65F}"/>
          </ac:cxnSpMkLst>
        </pc:cxnChg>
        <pc:cxnChg chg="add del">
          <ac:chgData name="Lee Ying Keng" userId="S::yk.lee@sangfor.com::92591a9d-2e39-44b7-a02c-441c12f4c4d3" providerId="AD" clId="Web-{C5A76AC4-CBC5-5C95-C4FC-2197F480657A}" dt="2021-08-25T09:10:05.123" v="932"/>
          <ac:cxnSpMkLst>
            <pc:docMk/>
            <pc:sldMk cId="3161104330" sldId="540"/>
            <ac:cxnSpMk id="42" creationId="{4C7A0D66-C404-413F-8B85-336D94F4EB1A}"/>
          </ac:cxnSpMkLst>
        </pc:cxnChg>
        <pc:cxnChg chg="add del">
          <ac:chgData name="Lee Ying Keng" userId="S::yk.lee@sangfor.com::92591a9d-2e39-44b7-a02c-441c12f4c4d3" providerId="AD" clId="Web-{C5A76AC4-CBC5-5C95-C4FC-2197F480657A}" dt="2021-08-25T09:10:05.123" v="931"/>
          <ac:cxnSpMkLst>
            <pc:docMk/>
            <pc:sldMk cId="3161104330" sldId="540"/>
            <ac:cxnSpMk id="43" creationId="{A5BCBAF7-5CA4-4F3F-969A-D8B1C7BDB489}"/>
          </ac:cxnSpMkLst>
        </pc:cxnChg>
        <pc:cxnChg chg="add del mod">
          <ac:chgData name="Lee Ying Keng" userId="S::yk.lee@sangfor.com::92591a9d-2e39-44b7-a02c-441c12f4c4d3" providerId="AD" clId="Web-{C5A76AC4-CBC5-5C95-C4FC-2197F480657A}" dt="2021-08-25T09:10:05.123" v="930"/>
          <ac:cxnSpMkLst>
            <pc:docMk/>
            <pc:sldMk cId="3161104330" sldId="540"/>
            <ac:cxnSpMk id="44" creationId="{5839B50A-A52C-412D-8B3F-99062C1D685A}"/>
          </ac:cxnSpMkLst>
        </pc:cxnChg>
        <pc:cxnChg chg="add del">
          <ac:chgData name="Lee Ying Keng" userId="S::yk.lee@sangfor.com::92591a9d-2e39-44b7-a02c-441c12f4c4d3" providerId="AD" clId="Web-{C5A76AC4-CBC5-5C95-C4FC-2197F480657A}" dt="2021-08-25T09:10:05.123" v="929"/>
          <ac:cxnSpMkLst>
            <pc:docMk/>
            <pc:sldMk cId="3161104330" sldId="540"/>
            <ac:cxnSpMk id="45" creationId="{ED54C7CD-C6E6-49D6-B1E2-9CBAF19DEDC7}"/>
          </ac:cxnSpMkLst>
        </pc:cxnChg>
        <pc:cxnChg chg="add del">
          <ac:chgData name="Lee Ying Keng" userId="S::yk.lee@sangfor.com::92591a9d-2e39-44b7-a02c-441c12f4c4d3" providerId="AD" clId="Web-{C5A76AC4-CBC5-5C95-C4FC-2197F480657A}" dt="2021-08-25T09:10:05.123" v="928"/>
          <ac:cxnSpMkLst>
            <pc:docMk/>
            <pc:sldMk cId="3161104330" sldId="540"/>
            <ac:cxnSpMk id="46" creationId="{722BDFD1-08B1-42FC-9C53-5004C2133121}"/>
          </ac:cxnSpMkLst>
        </pc:cxnChg>
        <pc:cxnChg chg="add del">
          <ac:chgData name="Lee Ying Keng" userId="S::yk.lee@sangfor.com::92591a9d-2e39-44b7-a02c-441c12f4c4d3" providerId="AD" clId="Web-{C5A76AC4-CBC5-5C95-C4FC-2197F480657A}" dt="2021-08-25T09:10:05.123" v="927"/>
          <ac:cxnSpMkLst>
            <pc:docMk/>
            <pc:sldMk cId="3161104330" sldId="540"/>
            <ac:cxnSpMk id="47" creationId="{A2CE7347-171A-492A-9E0F-225C0BF948C1}"/>
          </ac:cxnSpMkLst>
        </pc:cxnChg>
        <pc:cxnChg chg="add del">
          <ac:chgData name="Lee Ying Keng" userId="S::yk.lee@sangfor.com::92591a9d-2e39-44b7-a02c-441c12f4c4d3" providerId="AD" clId="Web-{C5A76AC4-CBC5-5C95-C4FC-2197F480657A}" dt="2021-08-25T09:10:05.123" v="926"/>
          <ac:cxnSpMkLst>
            <pc:docMk/>
            <pc:sldMk cId="3161104330" sldId="540"/>
            <ac:cxnSpMk id="48" creationId="{E25ED929-CAE1-4246-B2BA-5E060B07DB24}"/>
          </ac:cxnSpMkLst>
        </pc:cxnChg>
        <pc:cxnChg chg="add del">
          <ac:chgData name="Lee Ying Keng" userId="S::yk.lee@sangfor.com::92591a9d-2e39-44b7-a02c-441c12f4c4d3" providerId="AD" clId="Web-{C5A76AC4-CBC5-5C95-C4FC-2197F480657A}" dt="2021-08-25T09:10:05.123" v="925"/>
          <ac:cxnSpMkLst>
            <pc:docMk/>
            <pc:sldMk cId="3161104330" sldId="540"/>
            <ac:cxnSpMk id="49" creationId="{23B9640C-146C-4C48-81EB-0918BE929F93}"/>
          </ac:cxnSpMkLst>
        </pc:cxnChg>
        <pc:cxnChg chg="add del">
          <ac:chgData name="Lee Ying Keng" userId="S::yk.lee@sangfor.com::92591a9d-2e39-44b7-a02c-441c12f4c4d3" providerId="AD" clId="Web-{C5A76AC4-CBC5-5C95-C4FC-2197F480657A}" dt="2021-08-25T09:10:05.123" v="924"/>
          <ac:cxnSpMkLst>
            <pc:docMk/>
            <pc:sldMk cId="3161104330" sldId="540"/>
            <ac:cxnSpMk id="50" creationId="{58E10BF0-0F6F-4BEA-80D0-8AC0A3183BA8}"/>
          </ac:cxnSpMkLst>
        </pc:cxnChg>
        <pc:cxnChg chg="add del mod">
          <ac:chgData name="Lee Ying Keng" userId="S::yk.lee@sangfor.com::92591a9d-2e39-44b7-a02c-441c12f4c4d3" providerId="AD" clId="Web-{C5A76AC4-CBC5-5C95-C4FC-2197F480657A}" dt="2021-08-25T09:10:05.123" v="923"/>
          <ac:cxnSpMkLst>
            <pc:docMk/>
            <pc:sldMk cId="3161104330" sldId="540"/>
            <ac:cxnSpMk id="51" creationId="{CC49BC23-19DF-41C5-86FF-1FFE2250B3BE}"/>
          </ac:cxnSpMkLst>
        </pc:cxnChg>
        <pc:cxnChg chg="add del mod">
          <ac:chgData name="Lee Ying Keng" userId="S::yk.lee@sangfor.com::92591a9d-2e39-44b7-a02c-441c12f4c4d3" providerId="AD" clId="Web-{C5A76AC4-CBC5-5C95-C4FC-2197F480657A}" dt="2021-08-25T09:10:05.123" v="922"/>
          <ac:cxnSpMkLst>
            <pc:docMk/>
            <pc:sldMk cId="3161104330" sldId="540"/>
            <ac:cxnSpMk id="52" creationId="{32B3D279-9990-493B-A827-11E3861AD077}"/>
          </ac:cxnSpMkLst>
        </pc:cxnChg>
        <pc:cxnChg chg="add del mod">
          <ac:chgData name="Lee Ying Keng" userId="S::yk.lee@sangfor.com::92591a9d-2e39-44b7-a02c-441c12f4c4d3" providerId="AD" clId="Web-{C5A76AC4-CBC5-5C95-C4FC-2197F480657A}" dt="2021-08-25T09:10:05.123" v="920"/>
          <ac:cxnSpMkLst>
            <pc:docMk/>
            <pc:sldMk cId="3161104330" sldId="540"/>
            <ac:cxnSpMk id="54" creationId="{6AAE116E-775E-4519-899B-D839604E5770}"/>
          </ac:cxnSpMkLst>
        </pc:cxnChg>
        <pc:cxnChg chg="add del">
          <ac:chgData name="Lee Ying Keng" userId="S::yk.lee@sangfor.com::92591a9d-2e39-44b7-a02c-441c12f4c4d3" providerId="AD" clId="Web-{C5A76AC4-CBC5-5C95-C4FC-2197F480657A}" dt="2021-08-25T09:10:05.123" v="918"/>
          <ac:cxnSpMkLst>
            <pc:docMk/>
            <pc:sldMk cId="3161104330" sldId="540"/>
            <ac:cxnSpMk id="56" creationId="{189D0D01-C715-4333-900A-7805DA3B2E1D}"/>
          </ac:cxnSpMkLst>
        </pc:cxnChg>
        <pc:cxnChg chg="add del mod">
          <ac:chgData name="Lee Ying Keng" userId="S::yk.lee@sangfor.com::92591a9d-2e39-44b7-a02c-441c12f4c4d3" providerId="AD" clId="Web-{C5A76AC4-CBC5-5C95-C4FC-2197F480657A}" dt="2021-08-25T09:10:05.123" v="917"/>
          <ac:cxnSpMkLst>
            <pc:docMk/>
            <pc:sldMk cId="3161104330" sldId="540"/>
            <ac:cxnSpMk id="57" creationId="{E45BE0DF-2BCF-4483-A0F7-F85E2764CD0A}"/>
          </ac:cxnSpMkLst>
        </pc:cxnChg>
        <pc:cxnChg chg="add del mod">
          <ac:chgData name="Lee Ying Keng" userId="S::yk.lee@sangfor.com::92591a9d-2e39-44b7-a02c-441c12f4c4d3" providerId="AD" clId="Web-{C5A76AC4-CBC5-5C95-C4FC-2197F480657A}" dt="2021-08-25T09:10:05.123" v="916"/>
          <ac:cxnSpMkLst>
            <pc:docMk/>
            <pc:sldMk cId="3161104330" sldId="540"/>
            <ac:cxnSpMk id="58" creationId="{134E68A7-02D6-4E8B-B3C0-C3ECE74A1161}"/>
          </ac:cxnSpMkLst>
        </pc:cxnChg>
        <pc:cxnChg chg="add del mod">
          <ac:chgData name="Lee Ying Keng" userId="S::yk.lee@sangfor.com::92591a9d-2e39-44b7-a02c-441c12f4c4d3" providerId="AD" clId="Web-{C5A76AC4-CBC5-5C95-C4FC-2197F480657A}" dt="2021-08-25T09:10:05.123" v="915"/>
          <ac:cxnSpMkLst>
            <pc:docMk/>
            <pc:sldMk cId="3161104330" sldId="540"/>
            <ac:cxnSpMk id="59" creationId="{05FFC8A9-896F-43FC-AF5E-DBBDF8026F1F}"/>
          </ac:cxnSpMkLst>
        </pc:cxnChg>
        <pc:cxnChg chg="add del">
          <ac:chgData name="Lee Ying Keng" userId="S::yk.lee@sangfor.com::92591a9d-2e39-44b7-a02c-441c12f4c4d3" providerId="AD" clId="Web-{C5A76AC4-CBC5-5C95-C4FC-2197F480657A}" dt="2021-08-25T09:18:29.133" v="1047"/>
          <ac:cxnSpMkLst>
            <pc:docMk/>
            <pc:sldMk cId="3161104330" sldId="540"/>
            <ac:cxnSpMk id="75" creationId="{632C2983-B820-4070-BD91-719F130E2634}"/>
          </ac:cxnSpMkLst>
        </pc:cxnChg>
        <pc:cxnChg chg="add del">
          <ac:chgData name="Lee Ying Keng" userId="S::yk.lee@sangfor.com::92591a9d-2e39-44b7-a02c-441c12f4c4d3" providerId="AD" clId="Web-{C5A76AC4-CBC5-5C95-C4FC-2197F480657A}" dt="2021-08-25T09:18:58.586" v="1053"/>
          <ac:cxnSpMkLst>
            <pc:docMk/>
            <pc:sldMk cId="3161104330" sldId="540"/>
            <ac:cxnSpMk id="79" creationId="{404CDCCC-2B11-44B1-B4AA-0F66CF072109}"/>
          </ac:cxnSpMkLst>
        </pc:cxnChg>
        <pc:cxnChg chg="add mod">
          <ac:chgData name="Lee Ying Keng" userId="S::yk.lee@sangfor.com::92591a9d-2e39-44b7-a02c-441c12f4c4d3" providerId="AD" clId="Web-{C5A76AC4-CBC5-5C95-C4FC-2197F480657A}" dt="2021-08-25T09:15:19.848" v="1003"/>
          <ac:cxnSpMkLst>
            <pc:docMk/>
            <pc:sldMk cId="3161104330" sldId="540"/>
            <ac:cxnSpMk id="81" creationId="{6FC27530-85E4-4E6B-8734-8420CA5027AC}"/>
          </ac:cxnSpMkLst>
        </pc:cxnChg>
        <pc:cxnChg chg="add">
          <ac:chgData name="Lee Ying Keng" userId="S::yk.lee@sangfor.com::92591a9d-2e39-44b7-a02c-441c12f4c4d3" providerId="AD" clId="Web-{C5A76AC4-CBC5-5C95-C4FC-2197F480657A}" dt="2021-08-25T07:55:49.147" v="87"/>
          <ac:cxnSpMkLst>
            <pc:docMk/>
            <pc:sldMk cId="3161104330" sldId="540"/>
            <ac:cxnSpMk id="82" creationId="{61E8EB3A-1EE9-4047-B240-56A1942C483E}"/>
          </ac:cxnSpMkLst>
        </pc:cxnChg>
        <pc:cxnChg chg="add">
          <ac:chgData name="Lee Ying Keng" userId="S::yk.lee@sangfor.com::92591a9d-2e39-44b7-a02c-441c12f4c4d3" providerId="AD" clId="Web-{C5A76AC4-CBC5-5C95-C4FC-2197F480657A}" dt="2021-08-25T07:55:49.147" v="87"/>
          <ac:cxnSpMkLst>
            <pc:docMk/>
            <pc:sldMk cId="3161104330" sldId="540"/>
            <ac:cxnSpMk id="83" creationId="{EAB66B2B-AFC4-4D41-BEFE-414CC773310F}"/>
          </ac:cxnSpMkLst>
        </pc:cxnChg>
        <pc:cxnChg chg="add">
          <ac:chgData name="Lee Ying Keng" userId="S::yk.lee@sangfor.com::92591a9d-2e39-44b7-a02c-441c12f4c4d3" providerId="AD" clId="Web-{C5A76AC4-CBC5-5C95-C4FC-2197F480657A}" dt="2021-08-25T07:55:49.147" v="87"/>
          <ac:cxnSpMkLst>
            <pc:docMk/>
            <pc:sldMk cId="3161104330" sldId="540"/>
            <ac:cxnSpMk id="84" creationId="{1F01FDCD-F60B-42EB-88E1-D123DFBECF7E}"/>
          </ac:cxnSpMkLst>
        </pc:cxnChg>
        <pc:cxnChg chg="add">
          <ac:chgData name="Lee Ying Keng" userId="S::yk.lee@sangfor.com::92591a9d-2e39-44b7-a02c-441c12f4c4d3" providerId="AD" clId="Web-{C5A76AC4-CBC5-5C95-C4FC-2197F480657A}" dt="2021-08-25T07:55:49.147" v="87"/>
          <ac:cxnSpMkLst>
            <pc:docMk/>
            <pc:sldMk cId="3161104330" sldId="540"/>
            <ac:cxnSpMk id="85" creationId="{DAD894EC-39EC-4E6A-98F1-DDBEDFE2FE3A}"/>
          </ac:cxnSpMkLst>
        </pc:cxnChg>
        <pc:cxnChg chg="add">
          <ac:chgData name="Lee Ying Keng" userId="S::yk.lee@sangfor.com::92591a9d-2e39-44b7-a02c-441c12f4c4d3" providerId="AD" clId="Web-{C5A76AC4-CBC5-5C95-C4FC-2197F480657A}" dt="2021-08-25T07:55:49.147" v="87"/>
          <ac:cxnSpMkLst>
            <pc:docMk/>
            <pc:sldMk cId="3161104330" sldId="540"/>
            <ac:cxnSpMk id="86" creationId="{90BBF510-F536-44EF-B09F-6143F901F552}"/>
          </ac:cxnSpMkLst>
        </pc:cxnChg>
        <pc:cxnChg chg="add">
          <ac:chgData name="Lee Ying Keng" userId="S::yk.lee@sangfor.com::92591a9d-2e39-44b7-a02c-441c12f4c4d3" providerId="AD" clId="Web-{C5A76AC4-CBC5-5C95-C4FC-2197F480657A}" dt="2021-08-25T07:55:49.147" v="87"/>
          <ac:cxnSpMkLst>
            <pc:docMk/>
            <pc:sldMk cId="3161104330" sldId="540"/>
            <ac:cxnSpMk id="87" creationId="{1B2DB291-B412-4C31-BDBF-012FBB480DF8}"/>
          </ac:cxnSpMkLst>
        </pc:cxnChg>
        <pc:cxnChg chg="add mod">
          <ac:chgData name="Lee Ying Keng" userId="S::yk.lee@sangfor.com::92591a9d-2e39-44b7-a02c-441c12f4c4d3" providerId="AD" clId="Web-{C5A76AC4-CBC5-5C95-C4FC-2197F480657A}" dt="2021-08-25T09:10:05.123" v="921"/>
          <ac:cxnSpMkLst>
            <pc:docMk/>
            <pc:sldMk cId="3161104330" sldId="540"/>
            <ac:cxnSpMk id="98" creationId="{FF29264A-7288-4016-9262-66CA81D52615}"/>
          </ac:cxnSpMkLst>
        </pc:cxnChg>
        <pc:cxnChg chg="add mod">
          <ac:chgData name="Lee Ying Keng" userId="S::yk.lee@sangfor.com::92591a9d-2e39-44b7-a02c-441c12f4c4d3" providerId="AD" clId="Web-{C5A76AC4-CBC5-5C95-C4FC-2197F480657A}" dt="2021-08-25T09:10:05.123" v="921"/>
          <ac:cxnSpMkLst>
            <pc:docMk/>
            <pc:sldMk cId="3161104330" sldId="540"/>
            <ac:cxnSpMk id="99" creationId="{C30DD0D5-361D-41D8-A77D-94B3C454D137}"/>
          </ac:cxnSpMkLst>
        </pc:cxnChg>
        <pc:cxnChg chg="add">
          <ac:chgData name="Lee Ying Keng" userId="S::yk.lee@sangfor.com::92591a9d-2e39-44b7-a02c-441c12f4c4d3" providerId="AD" clId="Web-{C5A76AC4-CBC5-5C95-C4FC-2197F480657A}" dt="2021-08-25T07:55:49.147" v="87"/>
          <ac:cxnSpMkLst>
            <pc:docMk/>
            <pc:sldMk cId="3161104330" sldId="540"/>
            <ac:cxnSpMk id="100" creationId="{9DC4C2B2-D941-444A-B55A-50994ADD6243}"/>
          </ac:cxnSpMkLst>
        </pc:cxnChg>
        <pc:cxnChg chg="add">
          <ac:chgData name="Lee Ying Keng" userId="S::yk.lee@sangfor.com::92591a9d-2e39-44b7-a02c-441c12f4c4d3" providerId="AD" clId="Web-{C5A76AC4-CBC5-5C95-C4FC-2197F480657A}" dt="2021-08-25T07:55:49.147" v="87"/>
          <ac:cxnSpMkLst>
            <pc:docMk/>
            <pc:sldMk cId="3161104330" sldId="540"/>
            <ac:cxnSpMk id="101" creationId="{B10B23F4-BCDF-4798-921A-4D5B404ED6C7}"/>
          </ac:cxnSpMkLst>
        </pc:cxnChg>
        <pc:cxnChg chg="add">
          <ac:chgData name="Lee Ying Keng" userId="S::yk.lee@sangfor.com::92591a9d-2e39-44b7-a02c-441c12f4c4d3" providerId="AD" clId="Web-{C5A76AC4-CBC5-5C95-C4FC-2197F480657A}" dt="2021-08-25T07:55:49.147" v="87"/>
          <ac:cxnSpMkLst>
            <pc:docMk/>
            <pc:sldMk cId="3161104330" sldId="540"/>
            <ac:cxnSpMk id="102" creationId="{062F7DE4-7882-4B15-BDD1-0B3E019AF539}"/>
          </ac:cxnSpMkLst>
        </pc:cxnChg>
        <pc:cxnChg chg="add">
          <ac:chgData name="Lee Ying Keng" userId="S::yk.lee@sangfor.com::92591a9d-2e39-44b7-a02c-441c12f4c4d3" providerId="AD" clId="Web-{C5A76AC4-CBC5-5C95-C4FC-2197F480657A}" dt="2021-08-25T07:55:49.147" v="87"/>
          <ac:cxnSpMkLst>
            <pc:docMk/>
            <pc:sldMk cId="3161104330" sldId="540"/>
            <ac:cxnSpMk id="103" creationId="{F6BDD6FF-0FB9-458A-833F-0F7CE50EB893}"/>
          </ac:cxnSpMkLst>
        </pc:cxnChg>
        <pc:cxnChg chg="add">
          <ac:chgData name="Lee Ying Keng" userId="S::yk.lee@sangfor.com::92591a9d-2e39-44b7-a02c-441c12f4c4d3" providerId="AD" clId="Web-{C5A76AC4-CBC5-5C95-C4FC-2197F480657A}" dt="2021-08-25T07:55:49.147" v="87"/>
          <ac:cxnSpMkLst>
            <pc:docMk/>
            <pc:sldMk cId="3161104330" sldId="540"/>
            <ac:cxnSpMk id="104" creationId="{AEA8390B-770E-415C-BAF0-79AE208543D6}"/>
          </ac:cxnSpMkLst>
        </pc:cxnChg>
        <pc:cxnChg chg="add">
          <ac:chgData name="Lee Ying Keng" userId="S::yk.lee@sangfor.com::92591a9d-2e39-44b7-a02c-441c12f4c4d3" providerId="AD" clId="Web-{C5A76AC4-CBC5-5C95-C4FC-2197F480657A}" dt="2021-08-25T07:55:49.147" v="87"/>
          <ac:cxnSpMkLst>
            <pc:docMk/>
            <pc:sldMk cId="3161104330" sldId="540"/>
            <ac:cxnSpMk id="105" creationId="{5F698F1E-1F4A-47A4-A28A-144A2364802C}"/>
          </ac:cxnSpMkLst>
        </pc:cxnChg>
        <pc:cxnChg chg="add">
          <ac:chgData name="Lee Ying Keng" userId="S::yk.lee@sangfor.com::92591a9d-2e39-44b7-a02c-441c12f4c4d3" providerId="AD" clId="Web-{C5A76AC4-CBC5-5C95-C4FC-2197F480657A}" dt="2021-08-25T07:55:49.147" v="87"/>
          <ac:cxnSpMkLst>
            <pc:docMk/>
            <pc:sldMk cId="3161104330" sldId="540"/>
            <ac:cxnSpMk id="106" creationId="{954EFFC4-5796-4AB1-B954-623C09B81996}"/>
          </ac:cxnSpMkLst>
        </pc:cxnChg>
        <pc:cxnChg chg="add mod">
          <ac:chgData name="Lee Ying Keng" userId="S::yk.lee@sangfor.com::92591a9d-2e39-44b7-a02c-441c12f4c4d3" providerId="AD" clId="Web-{C5A76AC4-CBC5-5C95-C4FC-2197F480657A}" dt="2021-08-25T09:10:05.123" v="921"/>
          <ac:cxnSpMkLst>
            <pc:docMk/>
            <pc:sldMk cId="3161104330" sldId="540"/>
            <ac:cxnSpMk id="107" creationId="{3099C07B-9C89-43EA-8BC0-B947D3508C37}"/>
          </ac:cxnSpMkLst>
        </pc:cxnChg>
        <pc:cxnChg chg="add del">
          <ac:chgData name="Lee Ying Keng" userId="S::yk.lee@sangfor.com::92591a9d-2e39-44b7-a02c-441c12f4c4d3" providerId="AD" clId="Web-{C5A76AC4-CBC5-5C95-C4FC-2197F480657A}" dt="2021-08-25T09:18:19.961" v="1045"/>
          <ac:cxnSpMkLst>
            <pc:docMk/>
            <pc:sldMk cId="3161104330" sldId="540"/>
            <ac:cxnSpMk id="120" creationId="{7D048B7F-AD2A-4C77-A4E9-6C015DE553A7}"/>
          </ac:cxnSpMkLst>
        </pc:cxnChg>
        <pc:cxnChg chg="add mod">
          <ac:chgData name="Lee Ying Keng" userId="S::yk.lee@sangfor.com::92591a9d-2e39-44b7-a02c-441c12f4c4d3" providerId="AD" clId="Web-{C5A76AC4-CBC5-5C95-C4FC-2197F480657A}" dt="2021-08-25T12:20:35.056" v="3245" actId="1076"/>
          <ac:cxnSpMkLst>
            <pc:docMk/>
            <pc:sldMk cId="3161104330" sldId="540"/>
            <ac:cxnSpMk id="143" creationId="{5BE3B31C-613E-4D48-A51E-2679F34E2232}"/>
          </ac:cxnSpMkLst>
        </pc:cxnChg>
        <pc:cxnChg chg="add mod">
          <ac:chgData name="Lee Ying Keng" userId="S::yk.lee@sangfor.com::92591a9d-2e39-44b7-a02c-441c12f4c4d3" providerId="AD" clId="Web-{C5A76AC4-CBC5-5C95-C4FC-2197F480657A}" dt="2021-08-25T12:20:35.071" v="3246" actId="1076"/>
          <ac:cxnSpMkLst>
            <pc:docMk/>
            <pc:sldMk cId="3161104330" sldId="540"/>
            <ac:cxnSpMk id="144" creationId="{C1C1CB21-CFD5-4DCC-BEDD-F1F87F4EE426}"/>
          </ac:cxnSpMkLst>
        </pc:cxnChg>
        <pc:cxnChg chg="add mod">
          <ac:chgData name="Lee Ying Keng" userId="S::yk.lee@sangfor.com::92591a9d-2e39-44b7-a02c-441c12f4c4d3" providerId="AD" clId="Web-{C5A76AC4-CBC5-5C95-C4FC-2197F480657A}" dt="2021-08-25T12:20:35.102" v="3247" actId="1076"/>
          <ac:cxnSpMkLst>
            <pc:docMk/>
            <pc:sldMk cId="3161104330" sldId="540"/>
            <ac:cxnSpMk id="145" creationId="{CE487604-BC95-4EBA-AD5C-B29F793939A7}"/>
          </ac:cxnSpMkLst>
        </pc:cxnChg>
        <pc:cxnChg chg="add mod">
          <ac:chgData name="Lee Ying Keng" userId="S::yk.lee@sangfor.com::92591a9d-2e39-44b7-a02c-441c12f4c4d3" providerId="AD" clId="Web-{C5A76AC4-CBC5-5C95-C4FC-2197F480657A}" dt="2021-08-25T12:20:35.134" v="3248" actId="1076"/>
          <ac:cxnSpMkLst>
            <pc:docMk/>
            <pc:sldMk cId="3161104330" sldId="540"/>
            <ac:cxnSpMk id="146" creationId="{BF6EB55C-477E-403A-8768-36ADB2DF7A57}"/>
          </ac:cxnSpMkLst>
        </pc:cxnChg>
        <pc:cxnChg chg="add mod">
          <ac:chgData name="Lee Ying Keng" userId="S::yk.lee@sangfor.com::92591a9d-2e39-44b7-a02c-441c12f4c4d3" providerId="AD" clId="Web-{C5A76AC4-CBC5-5C95-C4FC-2197F480657A}" dt="2021-08-25T12:20:35.165" v="3249" actId="1076"/>
          <ac:cxnSpMkLst>
            <pc:docMk/>
            <pc:sldMk cId="3161104330" sldId="540"/>
            <ac:cxnSpMk id="147" creationId="{D8707702-961C-42AC-8F0D-1D3931C06763}"/>
          </ac:cxnSpMkLst>
        </pc:cxnChg>
        <pc:cxnChg chg="add mod">
          <ac:chgData name="Lee Ying Keng" userId="S::yk.lee@sangfor.com::92591a9d-2e39-44b7-a02c-441c12f4c4d3" providerId="AD" clId="Web-{C5A76AC4-CBC5-5C95-C4FC-2197F480657A}" dt="2021-08-25T12:20:35.181" v="3250" actId="1076"/>
          <ac:cxnSpMkLst>
            <pc:docMk/>
            <pc:sldMk cId="3161104330" sldId="540"/>
            <ac:cxnSpMk id="148" creationId="{3EAD749E-B060-4E20-B9B3-A53DE4A068B9}"/>
          </ac:cxnSpMkLst>
        </pc:cxnChg>
        <pc:cxnChg chg="add mod">
          <ac:chgData name="Lee Ying Keng" userId="S::yk.lee@sangfor.com::92591a9d-2e39-44b7-a02c-441c12f4c4d3" providerId="AD" clId="Web-{C5A76AC4-CBC5-5C95-C4FC-2197F480657A}" dt="2021-08-25T12:20:35.212" v="3251" actId="1076"/>
          <ac:cxnSpMkLst>
            <pc:docMk/>
            <pc:sldMk cId="3161104330" sldId="540"/>
            <ac:cxnSpMk id="149" creationId="{7A67816F-CC4A-442E-AAE0-5076250135DA}"/>
          </ac:cxnSpMkLst>
        </pc:cxnChg>
        <pc:cxnChg chg="add mod">
          <ac:chgData name="Lee Ying Keng" userId="S::yk.lee@sangfor.com::92591a9d-2e39-44b7-a02c-441c12f4c4d3" providerId="AD" clId="Web-{C5A76AC4-CBC5-5C95-C4FC-2197F480657A}" dt="2021-08-25T12:20:35.227" v="3252" actId="1076"/>
          <ac:cxnSpMkLst>
            <pc:docMk/>
            <pc:sldMk cId="3161104330" sldId="540"/>
            <ac:cxnSpMk id="150" creationId="{8E182625-5BC9-4DF6-9E4A-D63992103EAC}"/>
          </ac:cxnSpMkLst>
        </pc:cxnChg>
        <pc:cxnChg chg="add mod">
          <ac:chgData name="Lee Ying Keng" userId="S::yk.lee@sangfor.com::92591a9d-2e39-44b7-a02c-441c12f4c4d3" providerId="AD" clId="Web-{C5A76AC4-CBC5-5C95-C4FC-2197F480657A}" dt="2021-08-25T12:20:35.259" v="3253" actId="1076"/>
          <ac:cxnSpMkLst>
            <pc:docMk/>
            <pc:sldMk cId="3161104330" sldId="540"/>
            <ac:cxnSpMk id="151" creationId="{C360C80A-C9A0-4776-8030-608C3F7ACE79}"/>
          </ac:cxnSpMkLst>
        </pc:cxnChg>
        <pc:cxnChg chg="add mod">
          <ac:chgData name="Lee Ying Keng" userId="S::yk.lee@sangfor.com::92591a9d-2e39-44b7-a02c-441c12f4c4d3" providerId="AD" clId="Web-{C5A76AC4-CBC5-5C95-C4FC-2197F480657A}" dt="2021-08-25T12:20:35.274" v="3254" actId="1076"/>
          <ac:cxnSpMkLst>
            <pc:docMk/>
            <pc:sldMk cId="3161104330" sldId="540"/>
            <ac:cxnSpMk id="152" creationId="{C4B87D15-51DD-4128-B8B3-8C2B79413323}"/>
          </ac:cxnSpMkLst>
        </pc:cxnChg>
        <pc:cxnChg chg="add mod">
          <ac:chgData name="Lee Ying Keng" userId="S::yk.lee@sangfor.com::92591a9d-2e39-44b7-a02c-441c12f4c4d3" providerId="AD" clId="Web-{C5A76AC4-CBC5-5C95-C4FC-2197F480657A}" dt="2021-08-25T12:20:35.306" v="3255" actId="1076"/>
          <ac:cxnSpMkLst>
            <pc:docMk/>
            <pc:sldMk cId="3161104330" sldId="540"/>
            <ac:cxnSpMk id="153" creationId="{42BE4BD5-D184-4A1B-BB65-F81F44A6B46B}"/>
          </ac:cxnSpMkLst>
        </pc:cxnChg>
        <pc:cxnChg chg="add mod">
          <ac:chgData name="Lee Ying Keng" userId="S::yk.lee@sangfor.com::92591a9d-2e39-44b7-a02c-441c12f4c4d3" providerId="AD" clId="Web-{C5A76AC4-CBC5-5C95-C4FC-2197F480657A}" dt="2021-08-25T12:20:35.321" v="3256" actId="1076"/>
          <ac:cxnSpMkLst>
            <pc:docMk/>
            <pc:sldMk cId="3161104330" sldId="540"/>
            <ac:cxnSpMk id="154" creationId="{6A4420B2-2029-457B-A9E2-BE03C2B398EE}"/>
          </ac:cxnSpMkLst>
        </pc:cxnChg>
        <pc:cxnChg chg="add mod">
          <ac:chgData name="Lee Ying Keng" userId="S::yk.lee@sangfor.com::92591a9d-2e39-44b7-a02c-441c12f4c4d3" providerId="AD" clId="Web-{C5A76AC4-CBC5-5C95-C4FC-2197F480657A}" dt="2021-08-25T12:20:35.352" v="3257" actId="1076"/>
          <ac:cxnSpMkLst>
            <pc:docMk/>
            <pc:sldMk cId="3161104330" sldId="540"/>
            <ac:cxnSpMk id="155" creationId="{9CE81BF3-FEF6-402E-B3BA-A6F2156F6BB4}"/>
          </ac:cxnSpMkLst>
        </pc:cxnChg>
        <pc:cxnChg chg="add mod">
          <ac:chgData name="Lee Ying Keng" userId="S::yk.lee@sangfor.com::92591a9d-2e39-44b7-a02c-441c12f4c4d3" providerId="AD" clId="Web-{C5A76AC4-CBC5-5C95-C4FC-2197F480657A}" dt="2021-08-25T12:20:35.368" v="3258" actId="1076"/>
          <ac:cxnSpMkLst>
            <pc:docMk/>
            <pc:sldMk cId="3161104330" sldId="540"/>
            <ac:cxnSpMk id="156" creationId="{1CCE1019-A16E-44A3-A311-ED6AD98AC026}"/>
          </ac:cxnSpMkLst>
        </pc:cxnChg>
        <pc:cxnChg chg="add mod">
          <ac:chgData name="Lee Ying Keng" userId="S::yk.lee@sangfor.com::92591a9d-2e39-44b7-a02c-441c12f4c4d3" providerId="AD" clId="Web-{C5A76AC4-CBC5-5C95-C4FC-2197F480657A}" dt="2021-08-25T12:20:35.399" v="3259" actId="1076"/>
          <ac:cxnSpMkLst>
            <pc:docMk/>
            <pc:sldMk cId="3161104330" sldId="540"/>
            <ac:cxnSpMk id="157" creationId="{6FE5B273-607E-49BE-9F19-9F3F6826CE9A}"/>
          </ac:cxnSpMkLst>
        </pc:cxnChg>
        <pc:cxnChg chg="add mod">
          <ac:chgData name="Lee Ying Keng" userId="S::yk.lee@sangfor.com::92591a9d-2e39-44b7-a02c-441c12f4c4d3" providerId="AD" clId="Web-{C5A76AC4-CBC5-5C95-C4FC-2197F480657A}" dt="2021-08-25T12:20:35.415" v="3260" actId="1076"/>
          <ac:cxnSpMkLst>
            <pc:docMk/>
            <pc:sldMk cId="3161104330" sldId="540"/>
            <ac:cxnSpMk id="158" creationId="{8372A53F-755B-42DB-BDF1-59827C81E2E2}"/>
          </ac:cxnSpMkLst>
        </pc:cxnChg>
        <pc:cxnChg chg="add mod">
          <ac:chgData name="Lee Ying Keng" userId="S::yk.lee@sangfor.com::92591a9d-2e39-44b7-a02c-441c12f4c4d3" providerId="AD" clId="Web-{C5A76AC4-CBC5-5C95-C4FC-2197F480657A}" dt="2021-08-25T12:20:35.446" v="3261" actId="1076"/>
          <ac:cxnSpMkLst>
            <pc:docMk/>
            <pc:sldMk cId="3161104330" sldId="540"/>
            <ac:cxnSpMk id="159" creationId="{45C4508D-D9B3-4498-A354-5E980C6091C5}"/>
          </ac:cxnSpMkLst>
        </pc:cxnChg>
        <pc:cxnChg chg="add mod">
          <ac:chgData name="Lee Ying Keng" userId="S::yk.lee@sangfor.com::92591a9d-2e39-44b7-a02c-441c12f4c4d3" providerId="AD" clId="Web-{C5A76AC4-CBC5-5C95-C4FC-2197F480657A}" dt="2021-08-25T12:20:35.462" v="3262" actId="1076"/>
          <ac:cxnSpMkLst>
            <pc:docMk/>
            <pc:sldMk cId="3161104330" sldId="540"/>
            <ac:cxnSpMk id="160" creationId="{425B36DD-CACA-4FC8-892E-251306184367}"/>
          </ac:cxnSpMkLst>
        </pc:cxnChg>
        <pc:cxnChg chg="add mod">
          <ac:chgData name="Lee Ying Keng" userId="S::yk.lee@sangfor.com::92591a9d-2e39-44b7-a02c-441c12f4c4d3" providerId="AD" clId="Web-{C5A76AC4-CBC5-5C95-C4FC-2197F480657A}" dt="2021-08-25T12:20:35.493" v="3263" actId="1076"/>
          <ac:cxnSpMkLst>
            <pc:docMk/>
            <pc:sldMk cId="3161104330" sldId="540"/>
            <ac:cxnSpMk id="161" creationId="{A8A43AE9-215B-41B5-90EC-04F16EC71779}"/>
          </ac:cxnSpMkLst>
        </pc:cxnChg>
        <pc:cxnChg chg="add mod">
          <ac:chgData name="Lee Ying Keng" userId="S::yk.lee@sangfor.com::92591a9d-2e39-44b7-a02c-441c12f4c4d3" providerId="AD" clId="Web-{C5A76AC4-CBC5-5C95-C4FC-2197F480657A}" dt="2021-08-25T12:20:35.509" v="3264" actId="1076"/>
          <ac:cxnSpMkLst>
            <pc:docMk/>
            <pc:sldMk cId="3161104330" sldId="540"/>
            <ac:cxnSpMk id="162" creationId="{0BBA9DF5-BD36-459B-804D-B25322BA36D3}"/>
          </ac:cxnSpMkLst>
        </pc:cxnChg>
        <pc:cxnChg chg="add mod">
          <ac:chgData name="Lee Ying Keng" userId="S::yk.lee@sangfor.com::92591a9d-2e39-44b7-a02c-441c12f4c4d3" providerId="AD" clId="Web-{C5A76AC4-CBC5-5C95-C4FC-2197F480657A}" dt="2021-08-25T12:20:35.540" v="3265" actId="1076"/>
          <ac:cxnSpMkLst>
            <pc:docMk/>
            <pc:sldMk cId="3161104330" sldId="540"/>
            <ac:cxnSpMk id="163" creationId="{DB3E1A92-4DE7-410D-ACE9-FE0CBCC30A21}"/>
          </ac:cxnSpMkLst>
        </pc:cxnChg>
        <pc:cxnChg chg="add mod">
          <ac:chgData name="Lee Ying Keng" userId="S::yk.lee@sangfor.com::92591a9d-2e39-44b7-a02c-441c12f4c4d3" providerId="AD" clId="Web-{C5A76AC4-CBC5-5C95-C4FC-2197F480657A}" dt="2021-08-25T12:20:35.556" v="3266" actId="1076"/>
          <ac:cxnSpMkLst>
            <pc:docMk/>
            <pc:sldMk cId="3161104330" sldId="540"/>
            <ac:cxnSpMk id="164" creationId="{D531DB37-AFEA-4C19-942B-9F582A324F52}"/>
          </ac:cxnSpMkLst>
        </pc:cxnChg>
        <pc:cxnChg chg="add mod">
          <ac:chgData name="Lee Ying Keng" userId="S::yk.lee@sangfor.com::92591a9d-2e39-44b7-a02c-441c12f4c4d3" providerId="AD" clId="Web-{C5A76AC4-CBC5-5C95-C4FC-2197F480657A}" dt="2021-08-25T12:20:35.587" v="3267" actId="1076"/>
          <ac:cxnSpMkLst>
            <pc:docMk/>
            <pc:sldMk cId="3161104330" sldId="540"/>
            <ac:cxnSpMk id="165" creationId="{1808F00A-23A7-433C-96BD-3159E3ABA8A2}"/>
          </ac:cxnSpMkLst>
        </pc:cxnChg>
        <pc:cxnChg chg="add mod">
          <ac:chgData name="Lee Ying Keng" userId="S::yk.lee@sangfor.com::92591a9d-2e39-44b7-a02c-441c12f4c4d3" providerId="AD" clId="Web-{C5A76AC4-CBC5-5C95-C4FC-2197F480657A}" dt="2021-08-25T12:20:35.602" v="3268" actId="1076"/>
          <ac:cxnSpMkLst>
            <pc:docMk/>
            <pc:sldMk cId="3161104330" sldId="540"/>
            <ac:cxnSpMk id="166" creationId="{C8E3D5EB-AD56-437D-9706-29462C58E62D}"/>
          </ac:cxnSpMkLst>
        </pc:cxnChg>
        <pc:cxnChg chg="add mod">
          <ac:chgData name="Lee Ying Keng" userId="S::yk.lee@sangfor.com::92591a9d-2e39-44b7-a02c-441c12f4c4d3" providerId="AD" clId="Web-{C5A76AC4-CBC5-5C95-C4FC-2197F480657A}" dt="2021-08-25T12:20:35.696" v="3270" actId="1076"/>
          <ac:cxnSpMkLst>
            <pc:docMk/>
            <pc:sldMk cId="3161104330" sldId="540"/>
            <ac:cxnSpMk id="168" creationId="{48F0051D-F615-40A3-BF5A-D0148992480D}"/>
          </ac:cxnSpMkLst>
        </pc:cxnChg>
        <pc:cxnChg chg="add mod">
          <ac:chgData name="Lee Ying Keng" userId="S::yk.lee@sangfor.com::92591a9d-2e39-44b7-a02c-441c12f4c4d3" providerId="AD" clId="Web-{C5A76AC4-CBC5-5C95-C4FC-2197F480657A}" dt="2021-08-25T12:20:35.743" v="3272" actId="1076"/>
          <ac:cxnSpMkLst>
            <pc:docMk/>
            <pc:sldMk cId="3161104330" sldId="540"/>
            <ac:cxnSpMk id="170" creationId="{33F91F2B-614E-4DF0-B1DE-BB0C6ED32CD7}"/>
          </ac:cxnSpMkLst>
        </pc:cxnChg>
        <pc:cxnChg chg="add mod">
          <ac:chgData name="Lee Ying Keng" userId="S::yk.lee@sangfor.com::92591a9d-2e39-44b7-a02c-441c12f4c4d3" providerId="AD" clId="Web-{C5A76AC4-CBC5-5C95-C4FC-2197F480657A}" dt="2021-08-25T12:20:35.774" v="3273" actId="1076"/>
          <ac:cxnSpMkLst>
            <pc:docMk/>
            <pc:sldMk cId="3161104330" sldId="540"/>
            <ac:cxnSpMk id="171" creationId="{5C21DF60-762A-4AA2-8F85-A8E22A4DBFF3}"/>
          </ac:cxnSpMkLst>
        </pc:cxnChg>
        <pc:cxnChg chg="add mod">
          <ac:chgData name="Lee Ying Keng" userId="S::yk.lee@sangfor.com::92591a9d-2e39-44b7-a02c-441c12f4c4d3" providerId="AD" clId="Web-{C5A76AC4-CBC5-5C95-C4FC-2197F480657A}" dt="2021-08-25T12:20:35.790" v="3274" actId="1076"/>
          <ac:cxnSpMkLst>
            <pc:docMk/>
            <pc:sldMk cId="3161104330" sldId="540"/>
            <ac:cxnSpMk id="172" creationId="{7C2B7F74-92E6-439E-8567-DFBCE3CE0A42}"/>
          </ac:cxnSpMkLst>
        </pc:cxnChg>
        <pc:cxnChg chg="add mod">
          <ac:chgData name="Lee Ying Keng" userId="S::yk.lee@sangfor.com::92591a9d-2e39-44b7-a02c-441c12f4c4d3" providerId="AD" clId="Web-{C5A76AC4-CBC5-5C95-C4FC-2197F480657A}" dt="2021-08-25T12:20:35.821" v="3275" actId="1076"/>
          <ac:cxnSpMkLst>
            <pc:docMk/>
            <pc:sldMk cId="3161104330" sldId="540"/>
            <ac:cxnSpMk id="173" creationId="{A695A56E-EF9E-41B2-A41F-87BDF6325B20}"/>
          </ac:cxnSpMkLst>
        </pc:cxnChg>
        <pc:cxnChg chg="add">
          <ac:chgData name="Lee Ying Keng" userId="S::yk.lee@sangfor.com::92591a9d-2e39-44b7-a02c-441c12f4c4d3" providerId="AD" clId="Web-{C5A76AC4-CBC5-5C95-C4FC-2197F480657A}" dt="2021-08-25T09:10:16.889" v="968"/>
          <ac:cxnSpMkLst>
            <pc:docMk/>
            <pc:sldMk cId="3161104330" sldId="540"/>
            <ac:cxnSpMk id="191" creationId="{05393E30-2122-4B7B-9AAD-0B4C09357709}"/>
          </ac:cxnSpMkLst>
        </pc:cxnChg>
        <pc:cxnChg chg="add">
          <ac:chgData name="Lee Ying Keng" userId="S::yk.lee@sangfor.com::92591a9d-2e39-44b7-a02c-441c12f4c4d3" providerId="AD" clId="Web-{C5A76AC4-CBC5-5C95-C4FC-2197F480657A}" dt="2021-08-25T09:10:16.889" v="968"/>
          <ac:cxnSpMkLst>
            <pc:docMk/>
            <pc:sldMk cId="3161104330" sldId="540"/>
            <ac:cxnSpMk id="192" creationId="{68B6031F-D021-469F-AB56-42F450892709}"/>
          </ac:cxnSpMkLst>
        </pc:cxnChg>
        <pc:cxnChg chg="add">
          <ac:chgData name="Lee Ying Keng" userId="S::yk.lee@sangfor.com::92591a9d-2e39-44b7-a02c-441c12f4c4d3" providerId="AD" clId="Web-{C5A76AC4-CBC5-5C95-C4FC-2197F480657A}" dt="2021-08-25T09:10:16.889" v="968"/>
          <ac:cxnSpMkLst>
            <pc:docMk/>
            <pc:sldMk cId="3161104330" sldId="540"/>
            <ac:cxnSpMk id="193" creationId="{0CB5FDD2-4423-4DED-9902-A2C85D2D6FD4}"/>
          </ac:cxnSpMkLst>
        </pc:cxnChg>
        <pc:cxnChg chg="add">
          <ac:chgData name="Lee Ying Keng" userId="S::yk.lee@sangfor.com::92591a9d-2e39-44b7-a02c-441c12f4c4d3" providerId="AD" clId="Web-{C5A76AC4-CBC5-5C95-C4FC-2197F480657A}" dt="2021-08-25T09:10:16.889" v="968"/>
          <ac:cxnSpMkLst>
            <pc:docMk/>
            <pc:sldMk cId="3161104330" sldId="540"/>
            <ac:cxnSpMk id="194" creationId="{0D9EB2C8-13E5-4319-9D25-5685325D0265}"/>
          </ac:cxnSpMkLst>
        </pc:cxnChg>
        <pc:cxnChg chg="add">
          <ac:chgData name="Lee Ying Keng" userId="S::yk.lee@sangfor.com::92591a9d-2e39-44b7-a02c-441c12f4c4d3" providerId="AD" clId="Web-{C5A76AC4-CBC5-5C95-C4FC-2197F480657A}" dt="2021-08-25T09:10:16.889" v="968"/>
          <ac:cxnSpMkLst>
            <pc:docMk/>
            <pc:sldMk cId="3161104330" sldId="540"/>
            <ac:cxnSpMk id="195" creationId="{6C941C24-C271-44DB-86F1-FC1457D0C619}"/>
          </ac:cxnSpMkLst>
        </pc:cxnChg>
        <pc:cxnChg chg="add">
          <ac:chgData name="Lee Ying Keng" userId="S::yk.lee@sangfor.com::92591a9d-2e39-44b7-a02c-441c12f4c4d3" providerId="AD" clId="Web-{C5A76AC4-CBC5-5C95-C4FC-2197F480657A}" dt="2021-08-25T09:10:16.889" v="968"/>
          <ac:cxnSpMkLst>
            <pc:docMk/>
            <pc:sldMk cId="3161104330" sldId="540"/>
            <ac:cxnSpMk id="196" creationId="{CCA98E69-5D0F-4663-9EB3-E8FB62A05A33}"/>
          </ac:cxnSpMkLst>
        </pc:cxnChg>
        <pc:cxnChg chg="add">
          <ac:chgData name="Lee Ying Keng" userId="S::yk.lee@sangfor.com::92591a9d-2e39-44b7-a02c-441c12f4c4d3" providerId="AD" clId="Web-{C5A76AC4-CBC5-5C95-C4FC-2197F480657A}" dt="2021-08-25T09:10:16.889" v="968"/>
          <ac:cxnSpMkLst>
            <pc:docMk/>
            <pc:sldMk cId="3161104330" sldId="540"/>
            <ac:cxnSpMk id="197" creationId="{02603B4D-B7F6-467C-97BE-A9F8A94D5EC0}"/>
          </ac:cxnSpMkLst>
        </pc:cxnChg>
        <pc:cxnChg chg="add">
          <ac:chgData name="Lee Ying Keng" userId="S::yk.lee@sangfor.com::92591a9d-2e39-44b7-a02c-441c12f4c4d3" providerId="AD" clId="Web-{C5A76AC4-CBC5-5C95-C4FC-2197F480657A}" dt="2021-08-25T09:10:16.889" v="968"/>
          <ac:cxnSpMkLst>
            <pc:docMk/>
            <pc:sldMk cId="3161104330" sldId="540"/>
            <ac:cxnSpMk id="198" creationId="{6D45AA61-94F7-42C9-AFE2-7E9965F99895}"/>
          </ac:cxnSpMkLst>
        </pc:cxnChg>
        <pc:cxnChg chg="add">
          <ac:chgData name="Lee Ying Keng" userId="S::yk.lee@sangfor.com::92591a9d-2e39-44b7-a02c-441c12f4c4d3" providerId="AD" clId="Web-{C5A76AC4-CBC5-5C95-C4FC-2197F480657A}" dt="2021-08-25T09:10:16.889" v="968"/>
          <ac:cxnSpMkLst>
            <pc:docMk/>
            <pc:sldMk cId="3161104330" sldId="540"/>
            <ac:cxnSpMk id="199" creationId="{4C452085-D447-4363-B099-6DDBB34F8161}"/>
          </ac:cxnSpMkLst>
        </pc:cxnChg>
        <pc:cxnChg chg="add">
          <ac:chgData name="Lee Ying Keng" userId="S::yk.lee@sangfor.com::92591a9d-2e39-44b7-a02c-441c12f4c4d3" providerId="AD" clId="Web-{C5A76AC4-CBC5-5C95-C4FC-2197F480657A}" dt="2021-08-25T09:10:16.889" v="968"/>
          <ac:cxnSpMkLst>
            <pc:docMk/>
            <pc:sldMk cId="3161104330" sldId="540"/>
            <ac:cxnSpMk id="200" creationId="{2A7C4442-7842-4211-8FC4-08C935FB76AC}"/>
          </ac:cxnSpMkLst>
        </pc:cxnChg>
        <pc:cxnChg chg="add mod">
          <ac:chgData name="Lee Ying Keng" userId="S::yk.lee@sangfor.com::92591a9d-2e39-44b7-a02c-441c12f4c4d3" providerId="AD" clId="Web-{C5A76AC4-CBC5-5C95-C4FC-2197F480657A}" dt="2021-08-25T12:18:12.709" v="3039"/>
          <ac:cxnSpMkLst>
            <pc:docMk/>
            <pc:sldMk cId="3161104330" sldId="540"/>
            <ac:cxnSpMk id="212" creationId="{B27F8E9E-35B9-4F2E-9671-B08A9CCA518C}"/>
          </ac:cxnSpMkLst>
        </pc:cxnChg>
        <pc:cxnChg chg="add">
          <ac:chgData name="Lee Ying Keng" userId="S::yk.lee@sangfor.com::92591a9d-2e39-44b7-a02c-441c12f4c4d3" providerId="AD" clId="Web-{C5A76AC4-CBC5-5C95-C4FC-2197F480657A}" dt="2021-08-25T09:17:47.694" v="1039"/>
          <ac:cxnSpMkLst>
            <pc:docMk/>
            <pc:sldMk cId="3161104330" sldId="540"/>
            <ac:cxnSpMk id="213" creationId="{D09FD430-2052-4F75-8686-0A2170C10880}"/>
          </ac:cxnSpMkLst>
        </pc:cxnChg>
        <pc:cxnChg chg="add">
          <ac:chgData name="Lee Ying Keng" userId="S::yk.lee@sangfor.com::92591a9d-2e39-44b7-a02c-441c12f4c4d3" providerId="AD" clId="Web-{C5A76AC4-CBC5-5C95-C4FC-2197F480657A}" dt="2021-08-25T09:17:47.694" v="1039"/>
          <ac:cxnSpMkLst>
            <pc:docMk/>
            <pc:sldMk cId="3161104330" sldId="540"/>
            <ac:cxnSpMk id="214" creationId="{C8359280-EC7B-480A-B885-7BF8F3804F72}"/>
          </ac:cxnSpMkLst>
        </pc:cxnChg>
        <pc:cxnChg chg="mod">
          <ac:chgData name="Lee Ying Keng" userId="S::yk.lee@sangfor.com::92591a9d-2e39-44b7-a02c-441c12f4c4d3" providerId="AD" clId="Web-{C5A76AC4-CBC5-5C95-C4FC-2197F480657A}" dt="2021-08-25T09:19:19.649" v="1058"/>
          <ac:cxnSpMkLst>
            <pc:docMk/>
            <pc:sldMk cId="3161104330" sldId="540"/>
            <ac:cxnSpMk id="216" creationId="{A08F5D58-312C-4BE0-A212-DAA9996D2E65}"/>
          </ac:cxnSpMkLst>
        </pc:cxnChg>
        <pc:cxnChg chg="mod">
          <ac:chgData name="Lee Ying Keng" userId="S::yk.lee@sangfor.com::92591a9d-2e39-44b7-a02c-441c12f4c4d3" providerId="AD" clId="Web-{C5A76AC4-CBC5-5C95-C4FC-2197F480657A}" dt="2021-08-25T09:19:19.649" v="1058"/>
          <ac:cxnSpMkLst>
            <pc:docMk/>
            <pc:sldMk cId="3161104330" sldId="540"/>
            <ac:cxnSpMk id="217" creationId="{E8588CA8-5548-40B3-8573-4C8AA682B14F}"/>
          </ac:cxnSpMkLst>
        </pc:cxnChg>
      </pc:sldChg>
      <pc:sldChg chg="addSp delSp modSp">
        <pc:chgData name="Lee Ying Keng" userId="S::yk.lee@sangfor.com::92591a9d-2e39-44b7-a02c-441c12f4c4d3" providerId="AD" clId="Web-{C5A76AC4-CBC5-5C95-C4FC-2197F480657A}" dt="2021-08-25T09:33:04.259" v="1401" actId="20577"/>
        <pc:sldMkLst>
          <pc:docMk/>
          <pc:sldMk cId="3255053287" sldId="541"/>
        </pc:sldMkLst>
        <pc:spChg chg="mod">
          <ac:chgData name="Lee Ying Keng" userId="S::yk.lee@sangfor.com::92591a9d-2e39-44b7-a02c-441c12f4c4d3" providerId="AD" clId="Web-{C5A76AC4-CBC5-5C95-C4FC-2197F480657A}" dt="2021-08-25T09:33:04.259" v="1401" actId="20577"/>
          <ac:spMkLst>
            <pc:docMk/>
            <pc:sldMk cId="3255053287" sldId="541"/>
            <ac:spMk id="2" creationId="{B7F7A327-057C-42FB-A2F8-AD08AB042A24}"/>
          </ac:spMkLst>
        </pc:spChg>
        <pc:spChg chg="add mod">
          <ac:chgData name="Lee Ying Keng" userId="S::yk.lee@sangfor.com::92591a9d-2e39-44b7-a02c-441c12f4c4d3" providerId="AD" clId="Web-{C5A76AC4-CBC5-5C95-C4FC-2197F480657A}" dt="2021-08-25T07:58:14.213" v="134" actId="1076"/>
          <ac:spMkLst>
            <pc:docMk/>
            <pc:sldMk cId="3255053287" sldId="541"/>
            <ac:spMk id="6" creationId="{9CF1F508-C753-4089-93D2-1171233BA9E9}"/>
          </ac:spMkLst>
        </pc:spChg>
        <pc:spChg chg="add mod">
          <ac:chgData name="Lee Ying Keng" userId="S::yk.lee@sangfor.com::92591a9d-2e39-44b7-a02c-441c12f4c4d3" providerId="AD" clId="Web-{C5A76AC4-CBC5-5C95-C4FC-2197F480657A}" dt="2021-08-25T07:58:14.229" v="135" actId="1076"/>
          <ac:spMkLst>
            <pc:docMk/>
            <pc:sldMk cId="3255053287" sldId="541"/>
            <ac:spMk id="7" creationId="{2B9BDDB3-AA63-45B6-8449-63434A656C88}"/>
          </ac:spMkLst>
        </pc:spChg>
        <pc:spChg chg="add mod">
          <ac:chgData name="Lee Ying Keng" userId="S::yk.lee@sangfor.com::92591a9d-2e39-44b7-a02c-441c12f4c4d3" providerId="AD" clId="Web-{C5A76AC4-CBC5-5C95-C4FC-2197F480657A}" dt="2021-08-25T08:42:57.778" v="630" actId="20577"/>
          <ac:spMkLst>
            <pc:docMk/>
            <pc:sldMk cId="3255053287" sldId="541"/>
            <ac:spMk id="10" creationId="{A977D3DA-69FE-4210-9C51-2D05822E4187}"/>
          </ac:spMkLst>
        </pc:spChg>
        <pc:spChg chg="add mod">
          <ac:chgData name="Lee Ying Keng" userId="S::yk.lee@sangfor.com::92591a9d-2e39-44b7-a02c-441c12f4c4d3" providerId="AD" clId="Web-{C5A76AC4-CBC5-5C95-C4FC-2197F480657A}" dt="2021-08-25T07:58:14.338" v="139" actId="1076"/>
          <ac:spMkLst>
            <pc:docMk/>
            <pc:sldMk cId="3255053287" sldId="541"/>
            <ac:spMk id="11" creationId="{D4B1FCDC-8B05-40AC-A4C3-B5BB538E6721}"/>
          </ac:spMkLst>
        </pc:spChg>
        <pc:spChg chg="add mod">
          <ac:chgData name="Lee Ying Keng" userId="S::yk.lee@sangfor.com::92591a9d-2e39-44b7-a02c-441c12f4c4d3" providerId="AD" clId="Web-{C5A76AC4-CBC5-5C95-C4FC-2197F480657A}" dt="2021-08-25T08:46:01.860" v="639" actId="20577"/>
          <ac:spMkLst>
            <pc:docMk/>
            <pc:sldMk cId="3255053287" sldId="541"/>
            <ac:spMk id="12" creationId="{08BBD63A-8CF4-40B0-8DA6-84AFC7735F1F}"/>
          </ac:spMkLst>
        </pc:spChg>
        <pc:spChg chg="add mod">
          <ac:chgData name="Lee Ying Keng" userId="S::yk.lee@sangfor.com::92591a9d-2e39-44b7-a02c-441c12f4c4d3" providerId="AD" clId="Web-{C5A76AC4-CBC5-5C95-C4FC-2197F480657A}" dt="2021-08-25T07:58:14.385" v="141" actId="1076"/>
          <ac:spMkLst>
            <pc:docMk/>
            <pc:sldMk cId="3255053287" sldId="541"/>
            <ac:spMk id="13" creationId="{0730993F-9997-4C87-B5F6-F42EB5CD81A1}"/>
          </ac:spMkLst>
        </pc:spChg>
        <pc:spChg chg="add mod">
          <ac:chgData name="Lee Ying Keng" userId="S::yk.lee@sangfor.com::92591a9d-2e39-44b7-a02c-441c12f4c4d3" providerId="AD" clId="Web-{C5A76AC4-CBC5-5C95-C4FC-2197F480657A}" dt="2021-08-25T09:08:49.356" v="906"/>
          <ac:spMkLst>
            <pc:docMk/>
            <pc:sldMk cId="3255053287" sldId="541"/>
            <ac:spMk id="16" creationId="{24E40DA8-5070-4E03-A3AF-358F3E5F7007}"/>
          </ac:spMkLst>
        </pc:spChg>
        <pc:spChg chg="add">
          <ac:chgData name="Lee Ying Keng" userId="S::yk.lee@sangfor.com::92591a9d-2e39-44b7-a02c-441c12f4c4d3" providerId="AD" clId="Web-{C5A76AC4-CBC5-5C95-C4FC-2197F480657A}" dt="2021-08-25T07:57:24.149" v="108"/>
          <ac:spMkLst>
            <pc:docMk/>
            <pc:sldMk cId="3255053287" sldId="541"/>
            <ac:spMk id="17" creationId="{439EFC80-8D33-4336-978A-F97D87B5FD3B}"/>
          </ac:spMkLst>
        </pc:spChg>
        <pc:spChg chg="add">
          <ac:chgData name="Lee Ying Keng" userId="S::yk.lee@sangfor.com::92591a9d-2e39-44b7-a02c-441c12f4c4d3" providerId="AD" clId="Web-{C5A76AC4-CBC5-5C95-C4FC-2197F480657A}" dt="2021-08-25T07:57:24.149" v="108"/>
          <ac:spMkLst>
            <pc:docMk/>
            <pc:sldMk cId="3255053287" sldId="541"/>
            <ac:spMk id="18" creationId="{3BDC2D57-F3AE-4AE0-998E-BBA048A235A4}"/>
          </ac:spMkLst>
        </pc:spChg>
        <pc:spChg chg="add">
          <ac:chgData name="Lee Ying Keng" userId="S::yk.lee@sangfor.com::92591a9d-2e39-44b7-a02c-441c12f4c4d3" providerId="AD" clId="Web-{C5A76AC4-CBC5-5C95-C4FC-2197F480657A}" dt="2021-08-25T07:57:24.149" v="108"/>
          <ac:spMkLst>
            <pc:docMk/>
            <pc:sldMk cId="3255053287" sldId="541"/>
            <ac:spMk id="19" creationId="{B2795498-B39C-4EDE-BC0B-DE64520E6621}"/>
          </ac:spMkLst>
        </pc:spChg>
        <pc:spChg chg="add">
          <ac:chgData name="Lee Ying Keng" userId="S::yk.lee@sangfor.com::92591a9d-2e39-44b7-a02c-441c12f4c4d3" providerId="AD" clId="Web-{C5A76AC4-CBC5-5C95-C4FC-2197F480657A}" dt="2021-08-25T07:57:24.149" v="108"/>
          <ac:spMkLst>
            <pc:docMk/>
            <pc:sldMk cId="3255053287" sldId="541"/>
            <ac:spMk id="20" creationId="{AB45AC11-3A75-445C-991B-66D24110F927}"/>
          </ac:spMkLst>
        </pc:spChg>
        <pc:spChg chg="add">
          <ac:chgData name="Lee Ying Keng" userId="S::yk.lee@sangfor.com::92591a9d-2e39-44b7-a02c-441c12f4c4d3" providerId="AD" clId="Web-{C5A76AC4-CBC5-5C95-C4FC-2197F480657A}" dt="2021-08-25T07:57:24.149" v="108"/>
          <ac:spMkLst>
            <pc:docMk/>
            <pc:sldMk cId="3255053287" sldId="541"/>
            <ac:spMk id="24" creationId="{D6363279-190D-45C2-A0A4-38C7E2402480}"/>
          </ac:spMkLst>
        </pc:spChg>
        <pc:spChg chg="add">
          <ac:chgData name="Lee Ying Keng" userId="S::yk.lee@sangfor.com::92591a9d-2e39-44b7-a02c-441c12f4c4d3" providerId="AD" clId="Web-{C5A76AC4-CBC5-5C95-C4FC-2197F480657A}" dt="2021-08-25T07:57:24.149" v="108"/>
          <ac:spMkLst>
            <pc:docMk/>
            <pc:sldMk cId="3255053287" sldId="541"/>
            <ac:spMk id="25" creationId="{E3BA0D03-30A9-41A5-8244-ED6B819281D3}"/>
          </ac:spMkLst>
        </pc:spChg>
        <pc:spChg chg="add">
          <ac:chgData name="Lee Ying Keng" userId="S::yk.lee@sangfor.com::92591a9d-2e39-44b7-a02c-441c12f4c4d3" providerId="AD" clId="Web-{C5A76AC4-CBC5-5C95-C4FC-2197F480657A}" dt="2021-08-25T07:57:24.149" v="108"/>
          <ac:spMkLst>
            <pc:docMk/>
            <pc:sldMk cId="3255053287" sldId="541"/>
            <ac:spMk id="26" creationId="{75ED0BA8-848B-4E6D-B36F-71255578B746}"/>
          </ac:spMkLst>
        </pc:spChg>
        <pc:spChg chg="add">
          <ac:chgData name="Lee Ying Keng" userId="S::yk.lee@sangfor.com::92591a9d-2e39-44b7-a02c-441c12f4c4d3" providerId="AD" clId="Web-{C5A76AC4-CBC5-5C95-C4FC-2197F480657A}" dt="2021-08-25T07:57:24.149" v="108"/>
          <ac:spMkLst>
            <pc:docMk/>
            <pc:sldMk cId="3255053287" sldId="541"/>
            <ac:spMk id="27" creationId="{47DE7A46-5D0A-4F05-9A7D-3B39E1079447}"/>
          </ac:spMkLst>
        </pc:spChg>
        <pc:spChg chg="add">
          <ac:chgData name="Lee Ying Keng" userId="S::yk.lee@sangfor.com::92591a9d-2e39-44b7-a02c-441c12f4c4d3" providerId="AD" clId="Web-{C5A76AC4-CBC5-5C95-C4FC-2197F480657A}" dt="2021-08-25T07:57:24.149" v="108"/>
          <ac:spMkLst>
            <pc:docMk/>
            <pc:sldMk cId="3255053287" sldId="541"/>
            <ac:spMk id="28" creationId="{3D4A29DA-BF31-4F00-8E85-7A11FC16FBEA}"/>
          </ac:spMkLst>
        </pc:spChg>
        <pc:spChg chg="add">
          <ac:chgData name="Lee Ying Keng" userId="S::yk.lee@sangfor.com::92591a9d-2e39-44b7-a02c-441c12f4c4d3" providerId="AD" clId="Web-{C5A76AC4-CBC5-5C95-C4FC-2197F480657A}" dt="2021-08-25T07:57:24.149" v="108"/>
          <ac:spMkLst>
            <pc:docMk/>
            <pc:sldMk cId="3255053287" sldId="541"/>
            <ac:spMk id="29" creationId="{F1C46509-8E53-484A-A0E5-A32473591EB9}"/>
          </ac:spMkLst>
        </pc:spChg>
        <pc:spChg chg="add">
          <ac:chgData name="Lee Ying Keng" userId="S::yk.lee@sangfor.com::92591a9d-2e39-44b7-a02c-441c12f4c4d3" providerId="AD" clId="Web-{C5A76AC4-CBC5-5C95-C4FC-2197F480657A}" dt="2021-08-25T07:57:24.149" v="108"/>
          <ac:spMkLst>
            <pc:docMk/>
            <pc:sldMk cId="3255053287" sldId="541"/>
            <ac:spMk id="30" creationId="{DC9EA744-8938-4953-BF85-72E53033BC3D}"/>
          </ac:spMkLst>
        </pc:spChg>
        <pc:spChg chg="add mod">
          <ac:chgData name="Lee Ying Keng" userId="S::yk.lee@sangfor.com::92591a9d-2e39-44b7-a02c-441c12f4c4d3" providerId="AD" clId="Web-{C5A76AC4-CBC5-5C95-C4FC-2197F480657A}" dt="2021-08-25T07:58:14.869" v="161" actId="1076"/>
          <ac:spMkLst>
            <pc:docMk/>
            <pc:sldMk cId="3255053287" sldId="541"/>
            <ac:spMk id="31" creationId="{015AE7B8-2ABD-4692-962E-18F0605D3045}"/>
          </ac:spMkLst>
        </pc:spChg>
        <pc:spChg chg="add mod">
          <ac:chgData name="Lee Ying Keng" userId="S::yk.lee@sangfor.com::92591a9d-2e39-44b7-a02c-441c12f4c4d3" providerId="AD" clId="Web-{C5A76AC4-CBC5-5C95-C4FC-2197F480657A}" dt="2021-08-25T07:58:14.900" v="162" actId="1076"/>
          <ac:spMkLst>
            <pc:docMk/>
            <pc:sldMk cId="3255053287" sldId="541"/>
            <ac:spMk id="32" creationId="{165F1981-88D0-4F94-98ED-F6ED9A5E4ABE}"/>
          </ac:spMkLst>
        </pc:spChg>
        <pc:spChg chg="add mod">
          <ac:chgData name="Lee Ying Keng" userId="S::yk.lee@sangfor.com::92591a9d-2e39-44b7-a02c-441c12f4c4d3" providerId="AD" clId="Web-{C5A76AC4-CBC5-5C95-C4FC-2197F480657A}" dt="2021-08-25T08:43:29.232" v="633" actId="20577"/>
          <ac:spMkLst>
            <pc:docMk/>
            <pc:sldMk cId="3255053287" sldId="541"/>
            <ac:spMk id="34" creationId="{D72B7391-F8E4-4527-AE1A-2FECBCF2AE0E}"/>
          </ac:spMkLst>
        </pc:spChg>
        <pc:spChg chg="add mod">
          <ac:chgData name="Lee Ying Keng" userId="S::yk.lee@sangfor.com::92591a9d-2e39-44b7-a02c-441c12f4c4d3" providerId="AD" clId="Web-{C5A76AC4-CBC5-5C95-C4FC-2197F480657A}" dt="2021-08-25T07:58:14.947" v="164" actId="1076"/>
          <ac:spMkLst>
            <pc:docMk/>
            <pc:sldMk cId="3255053287" sldId="541"/>
            <ac:spMk id="35" creationId="{33ED3517-8D02-42F1-A8E7-D4DFFC006BEC}"/>
          </ac:spMkLst>
        </pc:spChg>
        <pc:spChg chg="add mod">
          <ac:chgData name="Lee Ying Keng" userId="S::yk.lee@sangfor.com::92591a9d-2e39-44b7-a02c-441c12f4c4d3" providerId="AD" clId="Web-{C5A76AC4-CBC5-5C95-C4FC-2197F480657A}" dt="2021-08-25T09:08:39.512" v="905" actId="1076"/>
          <ac:spMkLst>
            <pc:docMk/>
            <pc:sldMk cId="3255053287" sldId="541"/>
            <ac:spMk id="36" creationId="{5A568A85-69D6-48B7-85DE-2BB36289130A}"/>
          </ac:spMkLst>
        </pc:spChg>
        <pc:spChg chg="add mod">
          <ac:chgData name="Lee Ying Keng" userId="S::yk.lee@sangfor.com::92591a9d-2e39-44b7-a02c-441c12f4c4d3" providerId="AD" clId="Web-{C5A76AC4-CBC5-5C95-C4FC-2197F480657A}" dt="2021-08-25T07:58:14.994" v="166" actId="1076"/>
          <ac:spMkLst>
            <pc:docMk/>
            <pc:sldMk cId="3255053287" sldId="541"/>
            <ac:spMk id="37" creationId="{4C4889FA-CD70-4134-831C-2188E26C217E}"/>
          </ac:spMkLst>
        </pc:spChg>
        <pc:spChg chg="add mod">
          <ac:chgData name="Lee Ying Keng" userId="S::yk.lee@sangfor.com::92591a9d-2e39-44b7-a02c-441c12f4c4d3" providerId="AD" clId="Web-{C5A76AC4-CBC5-5C95-C4FC-2197F480657A}" dt="2021-08-25T09:08:52.465" v="907"/>
          <ac:spMkLst>
            <pc:docMk/>
            <pc:sldMk cId="3255053287" sldId="541"/>
            <ac:spMk id="38" creationId="{DCB34977-14AD-42E7-972F-4E34E0DEAEE1}"/>
          </ac:spMkLst>
        </pc:spChg>
        <pc:spChg chg="add mod">
          <ac:chgData name="Lee Ying Keng" userId="S::yk.lee@sangfor.com::92591a9d-2e39-44b7-a02c-441c12f4c4d3" providerId="AD" clId="Web-{C5A76AC4-CBC5-5C95-C4FC-2197F480657A}" dt="2021-08-25T07:58:15.025" v="167" actId="1076"/>
          <ac:spMkLst>
            <pc:docMk/>
            <pc:sldMk cId="3255053287" sldId="541"/>
            <ac:spMk id="39" creationId="{2F0113AA-4AF7-4139-BE40-D7E9E908C7B6}"/>
          </ac:spMkLst>
        </pc:spChg>
        <pc:spChg chg="add mod">
          <ac:chgData name="Lee Ying Keng" userId="S::yk.lee@sangfor.com::92591a9d-2e39-44b7-a02c-441c12f4c4d3" providerId="AD" clId="Web-{C5A76AC4-CBC5-5C95-C4FC-2197F480657A}" dt="2021-08-25T08:43:20.654" v="632" actId="1076"/>
          <ac:spMkLst>
            <pc:docMk/>
            <pc:sldMk cId="3255053287" sldId="541"/>
            <ac:spMk id="41" creationId="{7C75D50E-C95B-4AC2-8331-1C13BE631580}"/>
          </ac:spMkLst>
        </pc:spChg>
        <pc:spChg chg="add mod">
          <ac:chgData name="Lee Ying Keng" userId="S::yk.lee@sangfor.com::92591a9d-2e39-44b7-a02c-441c12f4c4d3" providerId="AD" clId="Web-{C5A76AC4-CBC5-5C95-C4FC-2197F480657A}" dt="2021-08-25T07:58:14.666" v="152" actId="1076"/>
          <ac:spMkLst>
            <pc:docMk/>
            <pc:sldMk cId="3255053287" sldId="541"/>
            <ac:spMk id="47" creationId="{55A234DA-946F-4455-A0A0-4F3E91EDC90E}"/>
          </ac:spMkLst>
        </pc:spChg>
        <pc:spChg chg="add mod">
          <ac:chgData name="Lee Ying Keng" userId="S::yk.lee@sangfor.com::92591a9d-2e39-44b7-a02c-441c12f4c4d3" providerId="AD" clId="Web-{C5A76AC4-CBC5-5C95-C4FC-2197F480657A}" dt="2021-08-25T07:58:15.166" v="171" actId="1076"/>
          <ac:spMkLst>
            <pc:docMk/>
            <pc:sldMk cId="3255053287" sldId="541"/>
            <ac:spMk id="49" creationId="{9A4F006F-A162-4B4F-8C18-5A10F4E3C707}"/>
          </ac:spMkLst>
        </pc:spChg>
        <pc:spChg chg="add mod">
          <ac:chgData name="Lee Ying Keng" userId="S::yk.lee@sangfor.com::92591a9d-2e39-44b7-a02c-441c12f4c4d3" providerId="AD" clId="Web-{C5A76AC4-CBC5-5C95-C4FC-2197F480657A}" dt="2021-08-25T08:35:07.738" v="496" actId="1076"/>
          <ac:spMkLst>
            <pc:docMk/>
            <pc:sldMk cId="3255053287" sldId="541"/>
            <ac:spMk id="50" creationId="{47A544B4-FB5B-48A4-9436-C4885FE51F07}"/>
          </ac:spMkLst>
        </pc:spChg>
        <pc:spChg chg="add mod">
          <ac:chgData name="Lee Ying Keng" userId="S::yk.lee@sangfor.com::92591a9d-2e39-44b7-a02c-441c12f4c4d3" providerId="AD" clId="Web-{C5A76AC4-CBC5-5C95-C4FC-2197F480657A}" dt="2021-08-25T07:58:14.744" v="155" actId="1076"/>
          <ac:spMkLst>
            <pc:docMk/>
            <pc:sldMk cId="3255053287" sldId="541"/>
            <ac:spMk id="52" creationId="{8C523E31-CEAC-4F0F-995C-71338D4E68F3}"/>
          </ac:spMkLst>
        </pc:spChg>
        <pc:spChg chg="add mod">
          <ac:chgData name="Lee Ying Keng" userId="S::yk.lee@sangfor.com::92591a9d-2e39-44b7-a02c-441c12f4c4d3" providerId="AD" clId="Web-{C5A76AC4-CBC5-5C95-C4FC-2197F480657A}" dt="2021-08-25T07:58:15.197" v="172" actId="1076"/>
          <ac:spMkLst>
            <pc:docMk/>
            <pc:sldMk cId="3255053287" sldId="541"/>
            <ac:spMk id="54" creationId="{9156C7E5-2723-4478-8133-9337307232A3}"/>
          </ac:spMkLst>
        </pc:spChg>
        <pc:spChg chg="add mod">
          <ac:chgData name="Lee Ying Keng" userId="S::yk.lee@sangfor.com::92591a9d-2e39-44b7-a02c-441c12f4c4d3" providerId="AD" clId="Web-{C5A76AC4-CBC5-5C95-C4FC-2197F480657A}" dt="2021-08-25T07:58:15.213" v="173" actId="1076"/>
          <ac:spMkLst>
            <pc:docMk/>
            <pc:sldMk cId="3255053287" sldId="541"/>
            <ac:spMk id="56" creationId="{3BD3DF97-30BB-4A59-8419-D22BA494C663}"/>
          </ac:spMkLst>
        </pc:spChg>
        <pc:spChg chg="add mod">
          <ac:chgData name="Lee Ying Keng" userId="S::yk.lee@sangfor.com::92591a9d-2e39-44b7-a02c-441c12f4c4d3" providerId="AD" clId="Web-{C5A76AC4-CBC5-5C95-C4FC-2197F480657A}" dt="2021-08-25T07:58:15.244" v="174" actId="1076"/>
          <ac:spMkLst>
            <pc:docMk/>
            <pc:sldMk cId="3255053287" sldId="541"/>
            <ac:spMk id="57" creationId="{38272A0E-6354-4039-9C37-60E70A34B45A}"/>
          </ac:spMkLst>
        </pc:spChg>
        <pc:spChg chg="add mod">
          <ac:chgData name="Lee Ying Keng" userId="S::yk.lee@sangfor.com::92591a9d-2e39-44b7-a02c-441c12f4c4d3" providerId="AD" clId="Web-{C5A76AC4-CBC5-5C95-C4FC-2197F480657A}" dt="2021-08-25T07:58:15.275" v="175" actId="1076"/>
          <ac:spMkLst>
            <pc:docMk/>
            <pc:sldMk cId="3255053287" sldId="541"/>
            <ac:spMk id="60" creationId="{742D084B-D85D-4908-9E14-1BDAC5527271}"/>
          </ac:spMkLst>
        </pc:spChg>
        <pc:spChg chg="add mod">
          <ac:chgData name="Lee Ying Keng" userId="S::yk.lee@sangfor.com::92591a9d-2e39-44b7-a02c-441c12f4c4d3" providerId="AD" clId="Web-{C5A76AC4-CBC5-5C95-C4FC-2197F480657A}" dt="2021-08-25T07:58:15.291" v="176" actId="1076"/>
          <ac:spMkLst>
            <pc:docMk/>
            <pc:sldMk cId="3255053287" sldId="541"/>
            <ac:spMk id="61" creationId="{2BD5304F-871D-4416-90B7-07A6B2FF8D5A}"/>
          </ac:spMkLst>
        </pc:spChg>
        <pc:spChg chg="add">
          <ac:chgData name="Lee Ying Keng" userId="S::yk.lee@sangfor.com::92591a9d-2e39-44b7-a02c-441c12f4c4d3" providerId="AD" clId="Web-{C5A76AC4-CBC5-5C95-C4FC-2197F480657A}" dt="2021-08-25T07:57:48.306" v="117"/>
          <ac:spMkLst>
            <pc:docMk/>
            <pc:sldMk cId="3255053287" sldId="541"/>
            <ac:spMk id="65" creationId="{44AACBA8-AB2F-4306-BB22-C15BCC30A66F}"/>
          </ac:spMkLst>
        </pc:spChg>
        <pc:spChg chg="add">
          <ac:chgData name="Lee Ying Keng" userId="S::yk.lee@sangfor.com::92591a9d-2e39-44b7-a02c-441c12f4c4d3" providerId="AD" clId="Web-{C5A76AC4-CBC5-5C95-C4FC-2197F480657A}" dt="2021-08-25T07:57:48.306" v="117"/>
          <ac:spMkLst>
            <pc:docMk/>
            <pc:sldMk cId="3255053287" sldId="541"/>
            <ac:spMk id="66" creationId="{C9E9659C-1D51-4A7E-AA3C-D0ED3D62A894}"/>
          </ac:spMkLst>
        </pc:spChg>
        <pc:spChg chg="add">
          <ac:chgData name="Lee Ying Keng" userId="S::yk.lee@sangfor.com::92591a9d-2e39-44b7-a02c-441c12f4c4d3" providerId="AD" clId="Web-{C5A76AC4-CBC5-5C95-C4FC-2197F480657A}" dt="2021-08-25T07:57:48.306" v="117"/>
          <ac:spMkLst>
            <pc:docMk/>
            <pc:sldMk cId="3255053287" sldId="541"/>
            <ac:spMk id="67" creationId="{C75F1EA5-5DE5-486B-B752-F781E41BDE1D}"/>
          </ac:spMkLst>
        </pc:spChg>
        <pc:spChg chg="add">
          <ac:chgData name="Lee Ying Keng" userId="S::yk.lee@sangfor.com::92591a9d-2e39-44b7-a02c-441c12f4c4d3" providerId="AD" clId="Web-{C5A76AC4-CBC5-5C95-C4FC-2197F480657A}" dt="2021-08-25T07:57:48.306" v="117"/>
          <ac:spMkLst>
            <pc:docMk/>
            <pc:sldMk cId="3255053287" sldId="541"/>
            <ac:spMk id="68" creationId="{65B0BDDB-7F2A-47DE-8306-88585E0359FC}"/>
          </ac:spMkLst>
        </pc:spChg>
        <pc:spChg chg="add">
          <ac:chgData name="Lee Ying Keng" userId="S::yk.lee@sangfor.com::92591a9d-2e39-44b7-a02c-441c12f4c4d3" providerId="AD" clId="Web-{C5A76AC4-CBC5-5C95-C4FC-2197F480657A}" dt="2021-08-25T07:57:48.306" v="117"/>
          <ac:spMkLst>
            <pc:docMk/>
            <pc:sldMk cId="3255053287" sldId="541"/>
            <ac:spMk id="69" creationId="{BBCB7C66-64B7-4D44-87BD-121D2E05429A}"/>
          </ac:spMkLst>
        </pc:spChg>
        <pc:spChg chg="add">
          <ac:chgData name="Lee Ying Keng" userId="S::yk.lee@sangfor.com::92591a9d-2e39-44b7-a02c-441c12f4c4d3" providerId="AD" clId="Web-{C5A76AC4-CBC5-5C95-C4FC-2197F480657A}" dt="2021-08-25T07:57:48.306" v="117"/>
          <ac:spMkLst>
            <pc:docMk/>
            <pc:sldMk cId="3255053287" sldId="541"/>
            <ac:spMk id="70" creationId="{A92BCA60-634C-4FB2-B35A-A8ED54FCF582}"/>
          </ac:spMkLst>
        </pc:spChg>
        <pc:spChg chg="add">
          <ac:chgData name="Lee Ying Keng" userId="S::yk.lee@sangfor.com::92591a9d-2e39-44b7-a02c-441c12f4c4d3" providerId="AD" clId="Web-{C5A76AC4-CBC5-5C95-C4FC-2197F480657A}" dt="2021-08-25T07:57:48.306" v="117"/>
          <ac:spMkLst>
            <pc:docMk/>
            <pc:sldMk cId="3255053287" sldId="541"/>
            <ac:spMk id="71" creationId="{43260436-6597-46F6-8161-CB0F7BBA2D15}"/>
          </ac:spMkLst>
        </pc:spChg>
        <pc:spChg chg="add">
          <ac:chgData name="Lee Ying Keng" userId="S::yk.lee@sangfor.com::92591a9d-2e39-44b7-a02c-441c12f4c4d3" providerId="AD" clId="Web-{C5A76AC4-CBC5-5C95-C4FC-2197F480657A}" dt="2021-08-25T07:57:48.306" v="117"/>
          <ac:spMkLst>
            <pc:docMk/>
            <pc:sldMk cId="3255053287" sldId="541"/>
            <ac:spMk id="72" creationId="{E1E1F9AB-AE85-465B-B546-FC2E838F3B49}"/>
          </ac:spMkLst>
        </pc:spChg>
        <pc:spChg chg="add">
          <ac:chgData name="Lee Ying Keng" userId="S::yk.lee@sangfor.com::92591a9d-2e39-44b7-a02c-441c12f4c4d3" providerId="AD" clId="Web-{C5A76AC4-CBC5-5C95-C4FC-2197F480657A}" dt="2021-08-25T07:57:48.306" v="117"/>
          <ac:spMkLst>
            <pc:docMk/>
            <pc:sldMk cId="3255053287" sldId="541"/>
            <ac:spMk id="73" creationId="{216F0F22-A541-4380-81E4-E9C8DC18D49C}"/>
          </ac:spMkLst>
        </pc:spChg>
        <pc:spChg chg="add">
          <ac:chgData name="Lee Ying Keng" userId="S::yk.lee@sangfor.com::92591a9d-2e39-44b7-a02c-441c12f4c4d3" providerId="AD" clId="Web-{C5A76AC4-CBC5-5C95-C4FC-2197F480657A}" dt="2021-08-25T07:57:48.306" v="117"/>
          <ac:spMkLst>
            <pc:docMk/>
            <pc:sldMk cId="3255053287" sldId="541"/>
            <ac:spMk id="74" creationId="{A254CB34-5D1F-48D5-946B-BA0EBD7A286D}"/>
          </ac:spMkLst>
        </pc:spChg>
        <pc:spChg chg="add">
          <ac:chgData name="Lee Ying Keng" userId="S::yk.lee@sangfor.com::92591a9d-2e39-44b7-a02c-441c12f4c4d3" providerId="AD" clId="Web-{C5A76AC4-CBC5-5C95-C4FC-2197F480657A}" dt="2021-08-25T07:57:48.306" v="117"/>
          <ac:spMkLst>
            <pc:docMk/>
            <pc:sldMk cId="3255053287" sldId="541"/>
            <ac:spMk id="77" creationId="{3035CC42-447B-432D-A52B-AB1290B520A2}"/>
          </ac:spMkLst>
        </pc:spChg>
        <pc:spChg chg="add">
          <ac:chgData name="Lee Ying Keng" userId="S::yk.lee@sangfor.com::92591a9d-2e39-44b7-a02c-441c12f4c4d3" providerId="AD" clId="Web-{C5A76AC4-CBC5-5C95-C4FC-2197F480657A}" dt="2021-08-25T07:57:48.306" v="117"/>
          <ac:spMkLst>
            <pc:docMk/>
            <pc:sldMk cId="3255053287" sldId="541"/>
            <ac:spMk id="78" creationId="{02D59BFD-C241-4001-88C6-65AF05275FF4}"/>
          </ac:spMkLst>
        </pc:spChg>
        <pc:spChg chg="add">
          <ac:chgData name="Lee Ying Keng" userId="S::yk.lee@sangfor.com::92591a9d-2e39-44b7-a02c-441c12f4c4d3" providerId="AD" clId="Web-{C5A76AC4-CBC5-5C95-C4FC-2197F480657A}" dt="2021-08-25T07:57:48.306" v="117"/>
          <ac:spMkLst>
            <pc:docMk/>
            <pc:sldMk cId="3255053287" sldId="541"/>
            <ac:spMk id="79" creationId="{08308AAB-C861-475A-967D-1E5491908884}"/>
          </ac:spMkLst>
        </pc:spChg>
        <pc:spChg chg="add">
          <ac:chgData name="Lee Ying Keng" userId="S::yk.lee@sangfor.com::92591a9d-2e39-44b7-a02c-441c12f4c4d3" providerId="AD" clId="Web-{C5A76AC4-CBC5-5C95-C4FC-2197F480657A}" dt="2021-08-25T07:57:48.306" v="117"/>
          <ac:spMkLst>
            <pc:docMk/>
            <pc:sldMk cId="3255053287" sldId="541"/>
            <ac:spMk id="80" creationId="{27316BEB-1077-4D9D-89FE-76D31E552024}"/>
          </ac:spMkLst>
        </pc:spChg>
        <pc:spChg chg="add">
          <ac:chgData name="Lee Ying Keng" userId="S::yk.lee@sangfor.com::92591a9d-2e39-44b7-a02c-441c12f4c4d3" providerId="AD" clId="Web-{C5A76AC4-CBC5-5C95-C4FC-2197F480657A}" dt="2021-08-25T07:57:48.306" v="117"/>
          <ac:spMkLst>
            <pc:docMk/>
            <pc:sldMk cId="3255053287" sldId="541"/>
            <ac:spMk id="81" creationId="{42BFE9F3-A959-4364-BFE3-C7202DAA4747}"/>
          </ac:spMkLst>
        </pc:spChg>
        <pc:spChg chg="add">
          <ac:chgData name="Lee Ying Keng" userId="S::yk.lee@sangfor.com::92591a9d-2e39-44b7-a02c-441c12f4c4d3" providerId="AD" clId="Web-{C5A76AC4-CBC5-5C95-C4FC-2197F480657A}" dt="2021-08-25T07:57:48.306" v="117"/>
          <ac:spMkLst>
            <pc:docMk/>
            <pc:sldMk cId="3255053287" sldId="541"/>
            <ac:spMk id="82" creationId="{A7E2B537-AA46-4B84-9E51-FA4E9D0201EB}"/>
          </ac:spMkLst>
        </pc:spChg>
        <pc:spChg chg="add">
          <ac:chgData name="Lee Ying Keng" userId="S::yk.lee@sangfor.com::92591a9d-2e39-44b7-a02c-441c12f4c4d3" providerId="AD" clId="Web-{C5A76AC4-CBC5-5C95-C4FC-2197F480657A}" dt="2021-08-25T07:57:48.306" v="117"/>
          <ac:spMkLst>
            <pc:docMk/>
            <pc:sldMk cId="3255053287" sldId="541"/>
            <ac:spMk id="83" creationId="{1B26D661-83EC-4BFE-BB4B-9036180D683E}"/>
          </ac:spMkLst>
        </pc:spChg>
        <pc:spChg chg="add">
          <ac:chgData name="Lee Ying Keng" userId="S::yk.lee@sangfor.com::92591a9d-2e39-44b7-a02c-441c12f4c4d3" providerId="AD" clId="Web-{C5A76AC4-CBC5-5C95-C4FC-2197F480657A}" dt="2021-08-25T07:57:48.306" v="117"/>
          <ac:spMkLst>
            <pc:docMk/>
            <pc:sldMk cId="3255053287" sldId="541"/>
            <ac:spMk id="84" creationId="{7525E287-99D2-44C4-B591-CC313C5AC2A1}"/>
          </ac:spMkLst>
        </pc:spChg>
        <pc:spChg chg="add">
          <ac:chgData name="Lee Ying Keng" userId="S::yk.lee@sangfor.com::92591a9d-2e39-44b7-a02c-441c12f4c4d3" providerId="AD" clId="Web-{C5A76AC4-CBC5-5C95-C4FC-2197F480657A}" dt="2021-08-25T07:57:48.306" v="117"/>
          <ac:spMkLst>
            <pc:docMk/>
            <pc:sldMk cId="3255053287" sldId="541"/>
            <ac:spMk id="85" creationId="{2CF18634-C2F1-44D6-BEC8-0524A08C91F4}"/>
          </ac:spMkLst>
        </pc:spChg>
        <pc:spChg chg="add">
          <ac:chgData name="Lee Ying Keng" userId="S::yk.lee@sangfor.com::92591a9d-2e39-44b7-a02c-441c12f4c4d3" providerId="AD" clId="Web-{C5A76AC4-CBC5-5C95-C4FC-2197F480657A}" dt="2021-08-25T07:57:48.306" v="117"/>
          <ac:spMkLst>
            <pc:docMk/>
            <pc:sldMk cId="3255053287" sldId="541"/>
            <ac:spMk id="86" creationId="{66ABA6FE-5F89-48F0-98A8-DB516EF05EBB}"/>
          </ac:spMkLst>
        </pc:spChg>
        <pc:spChg chg="add">
          <ac:chgData name="Lee Ying Keng" userId="S::yk.lee@sangfor.com::92591a9d-2e39-44b7-a02c-441c12f4c4d3" providerId="AD" clId="Web-{C5A76AC4-CBC5-5C95-C4FC-2197F480657A}" dt="2021-08-25T07:57:48.306" v="117"/>
          <ac:spMkLst>
            <pc:docMk/>
            <pc:sldMk cId="3255053287" sldId="541"/>
            <ac:spMk id="87" creationId="{6F7BE64F-E3B5-4CCA-BEC7-0BA1C25E0AD1}"/>
          </ac:spMkLst>
        </pc:spChg>
        <pc:spChg chg="add">
          <ac:chgData name="Lee Ying Keng" userId="S::yk.lee@sangfor.com::92591a9d-2e39-44b7-a02c-441c12f4c4d3" providerId="AD" clId="Web-{C5A76AC4-CBC5-5C95-C4FC-2197F480657A}" dt="2021-08-25T07:57:48.306" v="117"/>
          <ac:spMkLst>
            <pc:docMk/>
            <pc:sldMk cId="3255053287" sldId="541"/>
            <ac:spMk id="88" creationId="{AADD2E04-44B1-42D6-94A9-402A892601C0}"/>
          </ac:spMkLst>
        </pc:spChg>
        <pc:grpChg chg="add mod">
          <ac:chgData name="Lee Ying Keng" userId="S::yk.lee@sangfor.com::92591a9d-2e39-44b7-a02c-441c12f4c4d3" providerId="AD" clId="Web-{C5A76AC4-CBC5-5C95-C4FC-2197F480657A}" dt="2021-08-25T07:58:14.291" v="137" actId="1076"/>
          <ac:grpSpMkLst>
            <pc:docMk/>
            <pc:sldMk cId="3255053287" sldId="541"/>
            <ac:grpSpMk id="9" creationId="{B0772157-512C-4588-8C98-174171C81E4C}"/>
          </ac:grpSpMkLst>
        </pc:grpChg>
        <pc:grpChg chg="add mod">
          <ac:chgData name="Lee Ying Keng" userId="S::yk.lee@sangfor.com::92591a9d-2e39-44b7-a02c-441c12f4c4d3" providerId="AD" clId="Web-{C5A76AC4-CBC5-5C95-C4FC-2197F480657A}" dt="2021-08-25T07:58:14.463" v="143" actId="1076"/>
          <ac:grpSpMkLst>
            <pc:docMk/>
            <pc:sldMk cId="3255053287" sldId="541"/>
            <ac:grpSpMk id="15" creationId="{0C8A2924-400C-481D-9E78-F2D127A508FD}"/>
          </ac:grpSpMkLst>
        </pc:grpChg>
        <pc:grpChg chg="add">
          <ac:chgData name="Lee Ying Keng" userId="S::yk.lee@sangfor.com::92591a9d-2e39-44b7-a02c-441c12f4c4d3" providerId="AD" clId="Web-{C5A76AC4-CBC5-5C95-C4FC-2197F480657A}" dt="2021-08-25T07:57:24.149" v="108"/>
          <ac:grpSpMkLst>
            <pc:docMk/>
            <pc:sldMk cId="3255053287" sldId="541"/>
            <ac:grpSpMk id="21" creationId="{B57E4384-6D62-4CA7-A123-4D2B08983385}"/>
          </ac:grpSpMkLst>
        </pc:grpChg>
        <pc:grpChg chg="add mod">
          <ac:chgData name="Lee Ying Keng" userId="S::yk.lee@sangfor.com::92591a9d-2e39-44b7-a02c-441c12f4c4d3" providerId="AD" clId="Web-{C5A76AC4-CBC5-5C95-C4FC-2197F480657A}" dt="2021-08-25T07:58:15.057" v="168" actId="1076"/>
          <ac:grpSpMkLst>
            <pc:docMk/>
            <pc:sldMk cId="3255053287" sldId="541"/>
            <ac:grpSpMk id="40" creationId="{2F83FC38-5C6D-4C89-B31A-C9E473CD75D0}"/>
          </ac:grpSpMkLst>
        </pc:grpChg>
        <pc:grpChg chg="add mod">
          <ac:chgData name="Lee Ying Keng" userId="S::yk.lee@sangfor.com::92591a9d-2e39-44b7-a02c-441c12f4c4d3" providerId="AD" clId="Web-{C5A76AC4-CBC5-5C95-C4FC-2197F480657A}" dt="2021-08-25T07:58:15.104" v="169" actId="1076"/>
          <ac:grpSpMkLst>
            <pc:docMk/>
            <pc:sldMk cId="3255053287" sldId="541"/>
            <ac:grpSpMk id="42" creationId="{5F3689D4-FD1F-441F-8C99-7C6A62A95225}"/>
          </ac:grpSpMkLst>
        </pc:grpChg>
        <pc:grpChg chg="add mod">
          <ac:chgData name="Lee Ying Keng" userId="S::yk.lee@sangfor.com::92591a9d-2e39-44b7-a02c-441c12f4c4d3" providerId="AD" clId="Web-{C5A76AC4-CBC5-5C95-C4FC-2197F480657A}" dt="2021-08-25T07:58:15.150" v="170" actId="1076"/>
          <ac:grpSpMkLst>
            <pc:docMk/>
            <pc:sldMk cId="3255053287" sldId="541"/>
            <ac:grpSpMk id="48" creationId="{4F8FA418-4559-42C8-9F37-C16CB1B0C38B}"/>
          </ac:grpSpMkLst>
        </pc:grpChg>
        <pc:grpChg chg="add">
          <ac:chgData name="Lee Ying Keng" userId="S::yk.lee@sangfor.com::92591a9d-2e39-44b7-a02c-441c12f4c4d3" providerId="AD" clId="Web-{C5A76AC4-CBC5-5C95-C4FC-2197F480657A}" dt="2021-08-25T07:57:48.306" v="117"/>
          <ac:grpSpMkLst>
            <pc:docMk/>
            <pc:sldMk cId="3255053287" sldId="541"/>
            <ac:grpSpMk id="63" creationId="{9D2CDCCE-221D-4AC1-8D5A-9AA550B7D03F}"/>
          </ac:grpSpMkLst>
        </pc:grpChg>
        <pc:grpChg chg="add">
          <ac:chgData name="Lee Ying Keng" userId="S::yk.lee@sangfor.com::92591a9d-2e39-44b7-a02c-441c12f4c4d3" providerId="AD" clId="Web-{C5A76AC4-CBC5-5C95-C4FC-2197F480657A}" dt="2021-08-25T07:57:48.306" v="117"/>
          <ac:grpSpMkLst>
            <pc:docMk/>
            <pc:sldMk cId="3255053287" sldId="541"/>
            <ac:grpSpMk id="64" creationId="{C63AC46B-34CE-479B-B615-B23D8F42D8AF}"/>
          </ac:grpSpMkLst>
        </pc:grpChg>
        <pc:grpChg chg="add">
          <ac:chgData name="Lee Ying Keng" userId="S::yk.lee@sangfor.com::92591a9d-2e39-44b7-a02c-441c12f4c4d3" providerId="AD" clId="Web-{C5A76AC4-CBC5-5C95-C4FC-2197F480657A}" dt="2021-08-25T07:57:48.306" v="117"/>
          <ac:grpSpMkLst>
            <pc:docMk/>
            <pc:sldMk cId="3255053287" sldId="541"/>
            <ac:grpSpMk id="75" creationId="{35BC7D78-587C-43AD-AFDB-253E2423A1E3}"/>
          </ac:grpSpMkLst>
        </pc:grpChg>
        <pc:grpChg chg="add">
          <ac:chgData name="Lee Ying Keng" userId="S::yk.lee@sangfor.com::92591a9d-2e39-44b7-a02c-441c12f4c4d3" providerId="AD" clId="Web-{C5A76AC4-CBC5-5C95-C4FC-2197F480657A}" dt="2021-08-25T07:57:48.306" v="117"/>
          <ac:grpSpMkLst>
            <pc:docMk/>
            <pc:sldMk cId="3255053287" sldId="541"/>
            <ac:grpSpMk id="76" creationId="{97C79F05-2B2E-4E69-AC68-FEC091B3CC5D}"/>
          </ac:grpSpMkLst>
        </pc:grpChg>
        <pc:picChg chg="add del mod">
          <ac:chgData name="Lee Ying Keng" userId="S::yk.lee@sangfor.com::92591a9d-2e39-44b7-a02c-441c12f4c4d3" providerId="AD" clId="Web-{C5A76AC4-CBC5-5C95-C4FC-2197F480657A}" dt="2021-08-25T09:01:26.316" v="794"/>
          <ac:picMkLst>
            <pc:docMk/>
            <pc:sldMk cId="3255053287" sldId="541"/>
            <ac:picMk id="14" creationId="{0CC3DD4D-8C85-4D59-821B-852F7445FA4F}"/>
          </ac:picMkLst>
        </pc:picChg>
        <pc:picChg chg="add mod">
          <ac:chgData name="Lee Ying Keng" userId="S::yk.lee@sangfor.com::92591a9d-2e39-44b7-a02c-441c12f4c4d3" providerId="AD" clId="Web-{C5A76AC4-CBC5-5C95-C4FC-2197F480657A}" dt="2021-08-25T08:34:18.658" v="490" actId="1076"/>
          <ac:picMkLst>
            <pc:docMk/>
            <pc:sldMk cId="3255053287" sldId="541"/>
            <ac:picMk id="43" creationId="{2C158A9E-3368-491C-8F12-D20A56AF0749}"/>
          </ac:picMkLst>
        </pc:picChg>
        <pc:picChg chg="add mod">
          <ac:chgData name="Lee Ying Keng" userId="S::yk.lee@sangfor.com::92591a9d-2e39-44b7-a02c-441c12f4c4d3" providerId="AD" clId="Web-{C5A76AC4-CBC5-5C95-C4FC-2197F480657A}" dt="2021-08-25T08:34:18.674" v="491" actId="1076"/>
          <ac:picMkLst>
            <pc:docMk/>
            <pc:sldMk cId="3255053287" sldId="541"/>
            <ac:picMk id="44" creationId="{96AFC49C-36DB-47A0-A52D-D9C5C3F17188}"/>
          </ac:picMkLst>
        </pc:picChg>
        <pc:picChg chg="add mod">
          <ac:chgData name="Lee Ying Keng" userId="S::yk.lee@sangfor.com::92591a9d-2e39-44b7-a02c-441c12f4c4d3" providerId="AD" clId="Web-{C5A76AC4-CBC5-5C95-C4FC-2197F480657A}" dt="2021-08-25T08:34:18.705" v="492" actId="1076"/>
          <ac:picMkLst>
            <pc:docMk/>
            <pc:sldMk cId="3255053287" sldId="541"/>
            <ac:picMk id="58" creationId="{40F488F6-0AEE-4A84-AF09-96CECFCE91AB}"/>
          </ac:picMkLst>
        </pc:picChg>
        <pc:picChg chg="add del mod">
          <ac:chgData name="Lee Ying Keng" userId="S::yk.lee@sangfor.com::92591a9d-2e39-44b7-a02c-441c12f4c4d3" providerId="AD" clId="Web-{C5A76AC4-CBC5-5C95-C4FC-2197F480657A}" dt="2021-08-25T09:01:52.800" v="799"/>
          <ac:picMkLst>
            <pc:docMk/>
            <pc:sldMk cId="3255053287" sldId="541"/>
            <ac:picMk id="62" creationId="{FA7FC38C-0E9F-4397-914B-0073D1ECCFBF}"/>
          </ac:picMkLst>
        </pc:picChg>
        <pc:picChg chg="add mod">
          <ac:chgData name="Lee Ying Keng" userId="S::yk.lee@sangfor.com::92591a9d-2e39-44b7-a02c-441c12f4c4d3" providerId="AD" clId="Web-{C5A76AC4-CBC5-5C95-C4FC-2197F480657A}" dt="2021-08-25T09:01:33.784" v="796" actId="1076"/>
          <ac:picMkLst>
            <pc:docMk/>
            <pc:sldMk cId="3255053287" sldId="541"/>
            <ac:picMk id="89" creationId="{762AA15E-94D5-49B0-A9F8-46F7CCD321CF}"/>
          </ac:picMkLst>
        </pc:picChg>
        <pc:picChg chg="add del mod">
          <ac:chgData name="Lee Ying Keng" userId="S::yk.lee@sangfor.com::92591a9d-2e39-44b7-a02c-441c12f4c4d3" providerId="AD" clId="Web-{C5A76AC4-CBC5-5C95-C4FC-2197F480657A}" dt="2021-08-25T09:07:54.417" v="900"/>
          <ac:picMkLst>
            <pc:docMk/>
            <pc:sldMk cId="3255053287" sldId="541"/>
            <ac:picMk id="90" creationId="{5D2F91C8-1CD1-41C1-B32C-A44471346D85}"/>
          </ac:picMkLst>
        </pc:picChg>
        <pc:picChg chg="add mod">
          <ac:chgData name="Lee Ying Keng" userId="S::yk.lee@sangfor.com::92591a9d-2e39-44b7-a02c-441c12f4c4d3" providerId="AD" clId="Web-{C5A76AC4-CBC5-5C95-C4FC-2197F480657A}" dt="2021-08-25T09:08:23.105" v="903" actId="1076"/>
          <ac:picMkLst>
            <pc:docMk/>
            <pc:sldMk cId="3255053287" sldId="541"/>
            <ac:picMk id="91" creationId="{9B672434-0CC0-46E0-856D-18B31F8BB865}"/>
          </ac:picMkLst>
        </pc:picChg>
        <pc:cxnChg chg="add mod">
          <ac:chgData name="Lee Ying Keng" userId="S::yk.lee@sangfor.com::92591a9d-2e39-44b7-a02c-441c12f4c4d3" providerId="AD" clId="Web-{C5A76AC4-CBC5-5C95-C4FC-2197F480657A}" dt="2021-08-25T07:58:14.260" v="136" actId="1076"/>
          <ac:cxnSpMkLst>
            <pc:docMk/>
            <pc:sldMk cId="3255053287" sldId="541"/>
            <ac:cxnSpMk id="8" creationId="{BDBF6AE8-1B8D-4A9B-8853-482C11E4BAF0}"/>
          </ac:cxnSpMkLst>
        </pc:cxnChg>
        <pc:cxnChg chg="add">
          <ac:chgData name="Lee Ying Keng" userId="S::yk.lee@sangfor.com::92591a9d-2e39-44b7-a02c-441c12f4c4d3" providerId="AD" clId="Web-{C5A76AC4-CBC5-5C95-C4FC-2197F480657A}" dt="2021-08-25T07:57:24.149" v="108"/>
          <ac:cxnSpMkLst>
            <pc:docMk/>
            <pc:sldMk cId="3255053287" sldId="541"/>
            <ac:cxnSpMk id="22" creationId="{9DCAA0A9-9BE8-4764-B57A-C24C3FB8CA72}"/>
          </ac:cxnSpMkLst>
        </pc:cxnChg>
        <pc:cxnChg chg="add">
          <ac:chgData name="Lee Ying Keng" userId="S::yk.lee@sangfor.com::92591a9d-2e39-44b7-a02c-441c12f4c4d3" providerId="AD" clId="Web-{C5A76AC4-CBC5-5C95-C4FC-2197F480657A}" dt="2021-08-25T07:57:24.149" v="108"/>
          <ac:cxnSpMkLst>
            <pc:docMk/>
            <pc:sldMk cId="3255053287" sldId="541"/>
            <ac:cxnSpMk id="23" creationId="{EFF2ACBC-E150-4771-8851-7647D074819E}"/>
          </ac:cxnSpMkLst>
        </pc:cxnChg>
        <pc:cxnChg chg="add mod">
          <ac:chgData name="Lee Ying Keng" userId="S::yk.lee@sangfor.com::92591a9d-2e39-44b7-a02c-441c12f4c4d3" providerId="AD" clId="Web-{C5A76AC4-CBC5-5C95-C4FC-2197F480657A}" dt="2021-08-25T08:43:51.404" v="637" actId="1076"/>
          <ac:cxnSpMkLst>
            <pc:docMk/>
            <pc:sldMk cId="3255053287" sldId="541"/>
            <ac:cxnSpMk id="33" creationId="{52051294-91E6-42A3-8CC7-AB11FF105723}"/>
          </ac:cxnSpMkLst>
        </pc:cxnChg>
        <pc:cxnChg chg="add mod">
          <ac:chgData name="Lee Ying Keng" userId="S::yk.lee@sangfor.com::92591a9d-2e39-44b7-a02c-441c12f4c4d3" providerId="AD" clId="Web-{C5A76AC4-CBC5-5C95-C4FC-2197F480657A}" dt="2021-08-25T08:34:34.752" v="494" actId="1076"/>
          <ac:cxnSpMkLst>
            <pc:docMk/>
            <pc:sldMk cId="3255053287" sldId="541"/>
            <ac:cxnSpMk id="45" creationId="{637C591E-440F-4082-BAA6-07F15C7D92EF}"/>
          </ac:cxnSpMkLst>
        </pc:cxnChg>
        <pc:cxnChg chg="add mod">
          <ac:chgData name="Lee Ying Keng" userId="S::yk.lee@sangfor.com::92591a9d-2e39-44b7-a02c-441c12f4c4d3" providerId="AD" clId="Web-{C5A76AC4-CBC5-5C95-C4FC-2197F480657A}" dt="2021-08-25T08:34:34.784" v="495" actId="1076"/>
          <ac:cxnSpMkLst>
            <pc:docMk/>
            <pc:sldMk cId="3255053287" sldId="541"/>
            <ac:cxnSpMk id="46" creationId="{4C1F78CE-1BFB-44BA-94BA-53E42625D3D2}"/>
          </ac:cxnSpMkLst>
        </pc:cxnChg>
        <pc:cxnChg chg="add mod">
          <ac:chgData name="Lee Ying Keng" userId="S::yk.lee@sangfor.com::92591a9d-2e39-44b7-a02c-441c12f4c4d3" providerId="AD" clId="Web-{C5A76AC4-CBC5-5C95-C4FC-2197F480657A}" dt="2021-08-25T07:58:14.713" v="154" actId="1076"/>
          <ac:cxnSpMkLst>
            <pc:docMk/>
            <pc:sldMk cId="3255053287" sldId="541"/>
            <ac:cxnSpMk id="51" creationId="{FA88A794-4002-40CB-9DC7-F22E03283C89}"/>
          </ac:cxnSpMkLst>
        </pc:cxnChg>
        <pc:cxnChg chg="add mod">
          <ac:chgData name="Lee Ying Keng" userId="S::yk.lee@sangfor.com::92591a9d-2e39-44b7-a02c-441c12f4c4d3" providerId="AD" clId="Web-{C5A76AC4-CBC5-5C95-C4FC-2197F480657A}" dt="2021-08-25T08:35:07.753" v="497" actId="1076"/>
          <ac:cxnSpMkLst>
            <pc:docMk/>
            <pc:sldMk cId="3255053287" sldId="541"/>
            <ac:cxnSpMk id="53" creationId="{C8FBDC5C-CD90-4A38-8E6A-EFA3E2C10FC2}"/>
          </ac:cxnSpMkLst>
        </pc:cxnChg>
        <pc:cxnChg chg="add mod">
          <ac:chgData name="Lee Ying Keng" userId="S::yk.lee@sangfor.com::92591a9d-2e39-44b7-a02c-441c12f4c4d3" providerId="AD" clId="Web-{C5A76AC4-CBC5-5C95-C4FC-2197F480657A}" dt="2021-08-25T08:35:07.784" v="498" actId="1076"/>
          <ac:cxnSpMkLst>
            <pc:docMk/>
            <pc:sldMk cId="3255053287" sldId="541"/>
            <ac:cxnSpMk id="55" creationId="{2613AE2B-29AD-4E9B-A439-7E7D977FC5FA}"/>
          </ac:cxnSpMkLst>
        </pc:cxnChg>
        <pc:cxnChg chg="add mod">
          <ac:chgData name="Lee Ying Keng" userId="S::yk.lee@sangfor.com::92591a9d-2e39-44b7-a02c-441c12f4c4d3" providerId="AD" clId="Web-{C5A76AC4-CBC5-5C95-C4FC-2197F480657A}" dt="2021-08-25T08:34:18.737" v="493" actId="1076"/>
          <ac:cxnSpMkLst>
            <pc:docMk/>
            <pc:sldMk cId="3255053287" sldId="541"/>
            <ac:cxnSpMk id="59" creationId="{10603A99-8093-4305-BD37-6D9975D11778}"/>
          </ac:cxnSpMkLst>
        </pc:cxnChg>
      </pc:sldChg>
      <pc:sldChg chg="addSp delSp modSp ord">
        <pc:chgData name="Lee Ying Keng" userId="S::yk.lee@sangfor.com::92591a9d-2e39-44b7-a02c-441c12f4c4d3" providerId="AD" clId="Web-{C5A76AC4-CBC5-5C95-C4FC-2197F480657A}" dt="2021-08-25T12:41:26.808" v="3655" actId="20577"/>
        <pc:sldMkLst>
          <pc:docMk/>
          <pc:sldMk cId="3079127376" sldId="542"/>
        </pc:sldMkLst>
        <pc:spChg chg="mod">
          <ac:chgData name="Lee Ying Keng" userId="S::yk.lee@sangfor.com::92591a9d-2e39-44b7-a02c-441c12f4c4d3" providerId="AD" clId="Web-{C5A76AC4-CBC5-5C95-C4FC-2197F480657A}" dt="2021-08-25T11:30:14.449" v="2210" actId="20577"/>
          <ac:spMkLst>
            <pc:docMk/>
            <pc:sldMk cId="3079127376" sldId="542"/>
            <ac:spMk id="2" creationId="{B7F7A327-057C-42FB-A2F8-AD08AB042A24}"/>
          </ac:spMkLst>
        </pc:spChg>
        <pc:spChg chg="add mod">
          <ac:chgData name="Lee Ying Keng" userId="S::yk.lee@sangfor.com::92591a9d-2e39-44b7-a02c-441c12f4c4d3" providerId="AD" clId="Web-{C5A76AC4-CBC5-5C95-C4FC-2197F480657A}" dt="2021-08-25T12:35:01.719" v="3450" actId="1076"/>
          <ac:spMkLst>
            <pc:docMk/>
            <pc:sldMk cId="3079127376" sldId="542"/>
            <ac:spMk id="7" creationId="{EAFF6C0B-A903-4EFF-83C8-6C2AB9D7AAE2}"/>
          </ac:spMkLst>
        </pc:spChg>
        <pc:spChg chg="add mod">
          <ac:chgData name="Lee Ying Keng" userId="S::yk.lee@sangfor.com::92591a9d-2e39-44b7-a02c-441c12f4c4d3" providerId="AD" clId="Web-{C5A76AC4-CBC5-5C95-C4FC-2197F480657A}" dt="2021-08-25T12:35:01.719" v="3451" actId="1076"/>
          <ac:spMkLst>
            <pc:docMk/>
            <pc:sldMk cId="3079127376" sldId="542"/>
            <ac:spMk id="8" creationId="{70661D33-4BB2-437F-9EF4-11033F3AD2B2}"/>
          </ac:spMkLst>
        </pc:spChg>
        <pc:spChg chg="add mod">
          <ac:chgData name="Lee Ying Keng" userId="S::yk.lee@sangfor.com::92591a9d-2e39-44b7-a02c-441c12f4c4d3" providerId="AD" clId="Web-{C5A76AC4-CBC5-5C95-C4FC-2197F480657A}" dt="2021-08-25T12:35:01.735" v="3452" actId="1076"/>
          <ac:spMkLst>
            <pc:docMk/>
            <pc:sldMk cId="3079127376" sldId="542"/>
            <ac:spMk id="9" creationId="{4F33D1A2-0651-4623-8744-51CF21541A27}"/>
          </ac:spMkLst>
        </pc:spChg>
        <pc:spChg chg="add mod">
          <ac:chgData name="Lee Ying Keng" userId="S::yk.lee@sangfor.com::92591a9d-2e39-44b7-a02c-441c12f4c4d3" providerId="AD" clId="Web-{C5A76AC4-CBC5-5C95-C4FC-2197F480657A}" dt="2021-08-25T12:35:01.750" v="3453" actId="1076"/>
          <ac:spMkLst>
            <pc:docMk/>
            <pc:sldMk cId="3079127376" sldId="542"/>
            <ac:spMk id="10" creationId="{341A9300-E395-4191-968F-200DF01A3979}"/>
          </ac:spMkLst>
        </pc:spChg>
        <pc:spChg chg="add mod">
          <ac:chgData name="Lee Ying Keng" userId="S::yk.lee@sangfor.com::92591a9d-2e39-44b7-a02c-441c12f4c4d3" providerId="AD" clId="Web-{C5A76AC4-CBC5-5C95-C4FC-2197F480657A}" dt="2021-08-25T12:35:01.766" v="3455" actId="1076"/>
          <ac:spMkLst>
            <pc:docMk/>
            <pc:sldMk cId="3079127376" sldId="542"/>
            <ac:spMk id="12" creationId="{14E211B1-2699-4B0C-9E8B-28F1856ADC1F}"/>
          </ac:spMkLst>
        </pc:spChg>
        <pc:spChg chg="add mod">
          <ac:chgData name="Lee Ying Keng" userId="S::yk.lee@sangfor.com::92591a9d-2e39-44b7-a02c-441c12f4c4d3" providerId="AD" clId="Web-{C5A76AC4-CBC5-5C95-C4FC-2197F480657A}" dt="2021-08-25T12:35:01.782" v="3456" actId="1076"/>
          <ac:spMkLst>
            <pc:docMk/>
            <pc:sldMk cId="3079127376" sldId="542"/>
            <ac:spMk id="13" creationId="{465082F3-A29D-417F-92D6-C3113AD87346}"/>
          </ac:spMkLst>
        </pc:spChg>
        <pc:spChg chg="add mod">
          <ac:chgData name="Lee Ying Keng" userId="S::yk.lee@sangfor.com::92591a9d-2e39-44b7-a02c-441c12f4c4d3" providerId="AD" clId="Web-{C5A76AC4-CBC5-5C95-C4FC-2197F480657A}" dt="2021-08-25T12:35:01.797" v="3458" actId="1076"/>
          <ac:spMkLst>
            <pc:docMk/>
            <pc:sldMk cId="3079127376" sldId="542"/>
            <ac:spMk id="15" creationId="{719C5938-EA8A-443C-A8E3-2726982188AB}"/>
          </ac:spMkLst>
        </pc:spChg>
        <pc:spChg chg="add mod">
          <ac:chgData name="Lee Ying Keng" userId="S::yk.lee@sangfor.com::92591a9d-2e39-44b7-a02c-441c12f4c4d3" providerId="AD" clId="Web-{C5A76AC4-CBC5-5C95-C4FC-2197F480657A}" dt="2021-08-25T12:35:01.813" v="3460" actId="1076"/>
          <ac:spMkLst>
            <pc:docMk/>
            <pc:sldMk cId="3079127376" sldId="542"/>
            <ac:spMk id="17" creationId="{8A6FDA45-3F92-4111-91AC-85CBAA3E95C3}"/>
          </ac:spMkLst>
        </pc:spChg>
        <pc:spChg chg="add mod">
          <ac:chgData name="Lee Ying Keng" userId="S::yk.lee@sangfor.com::92591a9d-2e39-44b7-a02c-441c12f4c4d3" providerId="AD" clId="Web-{C5A76AC4-CBC5-5C95-C4FC-2197F480657A}" dt="2021-08-25T12:35:01.844" v="3462" actId="1076"/>
          <ac:spMkLst>
            <pc:docMk/>
            <pc:sldMk cId="3079127376" sldId="542"/>
            <ac:spMk id="19" creationId="{AB1D97D1-A40A-41C8-9A94-C33D0F9B0284}"/>
          </ac:spMkLst>
        </pc:spChg>
        <pc:spChg chg="add mod">
          <ac:chgData name="Lee Ying Keng" userId="S::yk.lee@sangfor.com::92591a9d-2e39-44b7-a02c-441c12f4c4d3" providerId="AD" clId="Web-{C5A76AC4-CBC5-5C95-C4FC-2197F480657A}" dt="2021-08-25T12:35:01.844" v="3463" actId="1076"/>
          <ac:spMkLst>
            <pc:docMk/>
            <pc:sldMk cId="3079127376" sldId="542"/>
            <ac:spMk id="20" creationId="{46FCD01F-4CA2-44A7-BD71-C9B23F6A6744}"/>
          </ac:spMkLst>
        </pc:spChg>
        <pc:spChg chg="add mod">
          <ac:chgData name="Lee Ying Keng" userId="S::yk.lee@sangfor.com::92591a9d-2e39-44b7-a02c-441c12f4c4d3" providerId="AD" clId="Web-{C5A76AC4-CBC5-5C95-C4FC-2197F480657A}" dt="2021-08-25T12:35:01.875" v="3466" actId="1076"/>
          <ac:spMkLst>
            <pc:docMk/>
            <pc:sldMk cId="3079127376" sldId="542"/>
            <ac:spMk id="23" creationId="{99A12217-FA9D-44EE-9906-30329534BAB6}"/>
          </ac:spMkLst>
        </pc:spChg>
        <pc:spChg chg="add mod">
          <ac:chgData name="Lee Ying Keng" userId="S::yk.lee@sangfor.com::92591a9d-2e39-44b7-a02c-441c12f4c4d3" providerId="AD" clId="Web-{C5A76AC4-CBC5-5C95-C4FC-2197F480657A}" dt="2021-08-25T08:09:47.525" v="383"/>
          <ac:spMkLst>
            <pc:docMk/>
            <pc:sldMk cId="3079127376" sldId="542"/>
            <ac:spMk id="25" creationId="{8AF84E6A-3B14-42DA-8440-6115C6890092}"/>
          </ac:spMkLst>
        </pc:spChg>
        <pc:spChg chg="add mod">
          <ac:chgData name="Lee Ying Keng" userId="S::yk.lee@sangfor.com::92591a9d-2e39-44b7-a02c-441c12f4c4d3" providerId="AD" clId="Web-{C5A76AC4-CBC5-5C95-C4FC-2197F480657A}" dt="2021-08-25T08:09:47.447" v="377"/>
          <ac:spMkLst>
            <pc:docMk/>
            <pc:sldMk cId="3079127376" sldId="542"/>
            <ac:spMk id="27" creationId="{A14238AF-B9BB-4D13-A76B-2875776F7EE4}"/>
          </ac:spMkLst>
        </pc:spChg>
        <pc:spChg chg="add mod">
          <ac:chgData name="Lee Ying Keng" userId="S::yk.lee@sangfor.com::92591a9d-2e39-44b7-a02c-441c12f4c4d3" providerId="AD" clId="Web-{C5A76AC4-CBC5-5C95-C4FC-2197F480657A}" dt="2021-08-25T08:09:47.478" v="378"/>
          <ac:spMkLst>
            <pc:docMk/>
            <pc:sldMk cId="3079127376" sldId="542"/>
            <ac:spMk id="28" creationId="{412C52FD-50B4-4CBA-8024-266659F8D468}"/>
          </ac:spMkLst>
        </pc:spChg>
        <pc:spChg chg="add mod">
          <ac:chgData name="Lee Ying Keng" userId="S::yk.lee@sangfor.com::92591a9d-2e39-44b7-a02c-441c12f4c4d3" providerId="AD" clId="Web-{C5A76AC4-CBC5-5C95-C4FC-2197F480657A}" dt="2021-08-25T12:35:01.922" v="3470" actId="1076"/>
          <ac:spMkLst>
            <pc:docMk/>
            <pc:sldMk cId="3079127376" sldId="542"/>
            <ac:spMk id="29" creationId="{FBC0AA16-3C9B-4EBC-8C1C-80515BEA98FA}"/>
          </ac:spMkLst>
        </pc:spChg>
        <pc:spChg chg="add mod">
          <ac:chgData name="Lee Ying Keng" userId="S::yk.lee@sangfor.com::92591a9d-2e39-44b7-a02c-441c12f4c4d3" providerId="AD" clId="Web-{C5A76AC4-CBC5-5C95-C4FC-2197F480657A}" dt="2021-08-25T12:35:01.907" v="3469" actId="1076"/>
          <ac:spMkLst>
            <pc:docMk/>
            <pc:sldMk cId="3079127376" sldId="542"/>
            <ac:spMk id="32" creationId="{9A6B5671-605A-48AE-81A2-022D995269B4}"/>
          </ac:spMkLst>
        </pc:spChg>
        <pc:spChg chg="add mod">
          <ac:chgData name="Lee Ying Keng" userId="S::yk.lee@sangfor.com::92591a9d-2e39-44b7-a02c-441c12f4c4d3" providerId="AD" clId="Web-{C5A76AC4-CBC5-5C95-C4FC-2197F480657A}" dt="2021-08-25T12:41:26.808" v="3655" actId="20577"/>
          <ac:spMkLst>
            <pc:docMk/>
            <pc:sldMk cId="3079127376" sldId="542"/>
            <ac:spMk id="33" creationId="{B22844C3-3689-4779-AE2F-ECB1798C4A34}"/>
          </ac:spMkLst>
        </pc:spChg>
        <pc:grpChg chg="add mod">
          <ac:chgData name="Lee Ying Keng" userId="S::yk.lee@sangfor.com::92591a9d-2e39-44b7-a02c-441c12f4c4d3" providerId="AD" clId="Web-{C5A76AC4-CBC5-5C95-C4FC-2197F480657A}" dt="2021-08-25T12:35:01.703" v="3449" actId="1076"/>
          <ac:grpSpMkLst>
            <pc:docMk/>
            <pc:sldMk cId="3079127376" sldId="542"/>
            <ac:grpSpMk id="6" creationId="{45072CAC-243B-4923-981C-A8971F4B16F2}"/>
          </ac:grpSpMkLst>
        </pc:grpChg>
        <pc:grpChg chg="add mod">
          <ac:chgData name="Lee Ying Keng" userId="S::yk.lee@sangfor.com::92591a9d-2e39-44b7-a02c-441c12f4c4d3" providerId="AD" clId="Web-{C5A76AC4-CBC5-5C95-C4FC-2197F480657A}" dt="2021-08-25T12:35:01.750" v="3454" actId="1076"/>
          <ac:grpSpMkLst>
            <pc:docMk/>
            <pc:sldMk cId="3079127376" sldId="542"/>
            <ac:grpSpMk id="11" creationId="{A2055CC5-E7F5-4657-A6FD-C712E34267C7}"/>
          </ac:grpSpMkLst>
        </pc:grpChg>
        <pc:picChg chg="add mod">
          <ac:chgData name="Lee Ying Keng" userId="S::yk.lee@sangfor.com::92591a9d-2e39-44b7-a02c-441c12f4c4d3" providerId="AD" clId="Web-{C5A76AC4-CBC5-5C95-C4FC-2197F480657A}" dt="2021-08-25T12:35:01.782" v="3457" actId="1076"/>
          <ac:picMkLst>
            <pc:docMk/>
            <pc:sldMk cId="3079127376" sldId="542"/>
            <ac:picMk id="14" creationId="{0C31B641-3C4D-4FE9-90F2-71C642CB430B}"/>
          </ac:picMkLst>
        </pc:picChg>
        <pc:picChg chg="add mod">
          <ac:chgData name="Lee Ying Keng" userId="S::yk.lee@sangfor.com::92591a9d-2e39-44b7-a02c-441c12f4c4d3" providerId="AD" clId="Web-{C5A76AC4-CBC5-5C95-C4FC-2197F480657A}" dt="2021-08-25T12:35:01.813" v="3459" actId="1076"/>
          <ac:picMkLst>
            <pc:docMk/>
            <pc:sldMk cId="3079127376" sldId="542"/>
            <ac:picMk id="16" creationId="{02890BD9-3ECD-45EB-8DB7-608F27463469}"/>
          </ac:picMkLst>
        </pc:picChg>
        <pc:picChg chg="add mod">
          <ac:chgData name="Lee Ying Keng" userId="S::yk.lee@sangfor.com::92591a9d-2e39-44b7-a02c-441c12f4c4d3" providerId="AD" clId="Web-{C5A76AC4-CBC5-5C95-C4FC-2197F480657A}" dt="2021-08-25T12:35:01.828" v="3461" actId="1076"/>
          <ac:picMkLst>
            <pc:docMk/>
            <pc:sldMk cId="3079127376" sldId="542"/>
            <ac:picMk id="18" creationId="{0F03F30C-571E-45CD-B675-7FBBB70B8E01}"/>
          </ac:picMkLst>
        </pc:picChg>
        <pc:picChg chg="add mod">
          <ac:chgData name="Lee Ying Keng" userId="S::yk.lee@sangfor.com::92591a9d-2e39-44b7-a02c-441c12f4c4d3" providerId="AD" clId="Web-{C5A76AC4-CBC5-5C95-C4FC-2197F480657A}" dt="2021-08-25T12:35:01.860" v="3464" actId="1076"/>
          <ac:picMkLst>
            <pc:docMk/>
            <pc:sldMk cId="3079127376" sldId="542"/>
            <ac:picMk id="21" creationId="{35B01385-12F0-403E-BC27-22E5DCA873CD}"/>
          </ac:picMkLst>
        </pc:picChg>
        <pc:picChg chg="add mod">
          <ac:chgData name="Lee Ying Keng" userId="S::yk.lee@sangfor.com::92591a9d-2e39-44b7-a02c-441c12f4c4d3" providerId="AD" clId="Web-{C5A76AC4-CBC5-5C95-C4FC-2197F480657A}" dt="2021-08-25T12:35:01.875" v="3465" actId="1076"/>
          <ac:picMkLst>
            <pc:docMk/>
            <pc:sldMk cId="3079127376" sldId="542"/>
            <ac:picMk id="22" creationId="{6AFDD1AD-E8FC-4EC1-9BA5-FF991F270683}"/>
          </ac:picMkLst>
        </pc:picChg>
        <pc:picChg chg="add mod">
          <ac:chgData name="Lee Ying Keng" userId="S::yk.lee@sangfor.com::92591a9d-2e39-44b7-a02c-441c12f4c4d3" providerId="AD" clId="Web-{C5A76AC4-CBC5-5C95-C4FC-2197F480657A}" dt="2021-08-25T12:35:01.891" v="3467" actId="1076"/>
          <ac:picMkLst>
            <pc:docMk/>
            <pc:sldMk cId="3079127376" sldId="542"/>
            <ac:picMk id="24" creationId="{CA763E3F-A54F-4953-90C8-1EEE000FF7D2}"/>
          </ac:picMkLst>
        </pc:picChg>
        <pc:picChg chg="add">
          <ac:chgData name="Lee Ying Keng" userId="S::yk.lee@sangfor.com::92591a9d-2e39-44b7-a02c-441c12f4c4d3" providerId="AD" clId="Web-{C5A76AC4-CBC5-5C95-C4FC-2197F480657A}" dt="2021-08-25T08:09:42.212" v="376"/>
          <ac:picMkLst>
            <pc:docMk/>
            <pc:sldMk cId="3079127376" sldId="542"/>
            <ac:picMk id="26" creationId="{F5AB809D-52DD-4F01-B97F-BF64D59283B4}"/>
          </ac:picMkLst>
        </pc:picChg>
        <pc:picChg chg="add del mod">
          <ac:chgData name="Lee Ying Keng" userId="S::yk.lee@sangfor.com::92591a9d-2e39-44b7-a02c-441c12f4c4d3" providerId="AD" clId="Web-{C5A76AC4-CBC5-5C95-C4FC-2197F480657A}" dt="2021-08-25T11:37:10.708" v="2241"/>
          <ac:picMkLst>
            <pc:docMk/>
            <pc:sldMk cId="3079127376" sldId="542"/>
            <ac:picMk id="30" creationId="{20FE2865-709D-405C-A596-2DF0821AABF9}"/>
          </ac:picMkLst>
        </pc:picChg>
        <pc:picChg chg="add mod">
          <ac:chgData name="Lee Ying Keng" userId="S::yk.lee@sangfor.com::92591a9d-2e39-44b7-a02c-441c12f4c4d3" providerId="AD" clId="Web-{C5A76AC4-CBC5-5C95-C4FC-2197F480657A}" dt="2021-08-25T12:35:01.891" v="3468" actId="1076"/>
          <ac:picMkLst>
            <pc:docMk/>
            <pc:sldMk cId="3079127376" sldId="542"/>
            <ac:picMk id="31" creationId="{97B731F1-AABE-40AF-A6B9-C87D52E1ACBC}"/>
          </ac:picMkLst>
        </pc:picChg>
      </pc:sldChg>
      <pc:sldChg chg="addSp modSp del ord">
        <pc:chgData name="Lee Ying Keng" userId="S::yk.lee@sangfor.com::92591a9d-2e39-44b7-a02c-441c12f4c4d3" providerId="AD" clId="Web-{C5A76AC4-CBC5-5C95-C4FC-2197F480657A}" dt="2021-08-25T09:45:24.602" v="1655"/>
        <pc:sldMkLst>
          <pc:docMk/>
          <pc:sldMk cId="3433909" sldId="543"/>
        </pc:sldMkLst>
        <pc:spChg chg="mod">
          <ac:chgData name="Lee Ying Keng" userId="S::yk.lee@sangfor.com::92591a9d-2e39-44b7-a02c-441c12f4c4d3" providerId="AD" clId="Web-{C5A76AC4-CBC5-5C95-C4FC-2197F480657A}" dt="2021-08-25T08:32:45.360" v="486" actId="20577"/>
          <ac:spMkLst>
            <pc:docMk/>
            <pc:sldMk cId="3433909" sldId="543"/>
            <ac:spMk id="2" creationId="{B7F7A327-057C-42FB-A2F8-AD08AB042A24}"/>
          </ac:spMkLst>
        </pc:spChg>
        <pc:spChg chg="add mod">
          <ac:chgData name="Lee Ying Keng" userId="S::yk.lee@sangfor.com::92591a9d-2e39-44b7-a02c-441c12f4c4d3" providerId="AD" clId="Web-{C5A76AC4-CBC5-5C95-C4FC-2197F480657A}" dt="2021-08-25T08:07:48.898" v="287"/>
          <ac:spMkLst>
            <pc:docMk/>
            <pc:sldMk cId="3433909" sldId="543"/>
            <ac:spMk id="6" creationId="{2AAA6A1C-14EA-4D50-97E5-7C22A07DE0D8}"/>
          </ac:spMkLst>
        </pc:spChg>
        <pc:spChg chg="add mod">
          <ac:chgData name="Lee Ying Keng" userId="S::yk.lee@sangfor.com::92591a9d-2e39-44b7-a02c-441c12f4c4d3" providerId="AD" clId="Web-{C5A76AC4-CBC5-5C95-C4FC-2197F480657A}" dt="2021-08-25T08:07:49.179" v="294"/>
          <ac:spMkLst>
            <pc:docMk/>
            <pc:sldMk cId="3433909" sldId="543"/>
            <ac:spMk id="19" creationId="{071C2487-7BD8-4C9C-BCDC-17D011967BA4}"/>
          </ac:spMkLst>
        </pc:spChg>
        <pc:spChg chg="add mod">
          <ac:chgData name="Lee Ying Keng" userId="S::yk.lee@sangfor.com::92591a9d-2e39-44b7-a02c-441c12f4c4d3" providerId="AD" clId="Web-{C5A76AC4-CBC5-5C95-C4FC-2197F480657A}" dt="2021-08-25T08:07:49.554" v="303"/>
          <ac:spMkLst>
            <pc:docMk/>
            <pc:sldMk cId="3433909" sldId="543"/>
            <ac:spMk id="50" creationId="{9EEA7154-4536-40E0-B09D-F70C189B0E3D}"/>
          </ac:spMkLst>
        </pc:spChg>
        <pc:spChg chg="add mod">
          <ac:chgData name="Lee Ying Keng" userId="S::yk.lee@sangfor.com::92591a9d-2e39-44b7-a02c-441c12f4c4d3" providerId="AD" clId="Web-{C5A76AC4-CBC5-5C95-C4FC-2197F480657A}" dt="2021-08-25T08:07:49.585" v="304"/>
          <ac:spMkLst>
            <pc:docMk/>
            <pc:sldMk cId="3433909" sldId="543"/>
            <ac:spMk id="51" creationId="{135D60AF-01A2-41F8-B0D9-46245EBD41CC}"/>
          </ac:spMkLst>
        </pc:spChg>
        <pc:spChg chg="add mod">
          <ac:chgData name="Lee Ying Keng" userId="S::yk.lee@sangfor.com::92591a9d-2e39-44b7-a02c-441c12f4c4d3" providerId="AD" clId="Web-{C5A76AC4-CBC5-5C95-C4FC-2197F480657A}" dt="2021-08-25T08:07:49.616" v="305"/>
          <ac:spMkLst>
            <pc:docMk/>
            <pc:sldMk cId="3433909" sldId="543"/>
            <ac:spMk id="52" creationId="{7A6AA71B-ABED-4045-ABA6-905C0B059AA4}"/>
          </ac:spMkLst>
        </pc:spChg>
        <pc:spChg chg="add mod">
          <ac:chgData name="Lee Ying Keng" userId="S::yk.lee@sangfor.com::92591a9d-2e39-44b7-a02c-441c12f4c4d3" providerId="AD" clId="Web-{C5A76AC4-CBC5-5C95-C4FC-2197F480657A}" dt="2021-08-25T08:07:49.648" v="306"/>
          <ac:spMkLst>
            <pc:docMk/>
            <pc:sldMk cId="3433909" sldId="543"/>
            <ac:spMk id="55" creationId="{2AAE00C6-A1E4-4022-B525-4B90FD392AE5}"/>
          </ac:spMkLst>
        </pc:spChg>
        <pc:spChg chg="add mod">
          <ac:chgData name="Lee Ying Keng" userId="S::yk.lee@sangfor.com::92591a9d-2e39-44b7-a02c-441c12f4c4d3" providerId="AD" clId="Web-{C5A76AC4-CBC5-5C95-C4FC-2197F480657A}" dt="2021-08-25T08:07:49.694" v="307"/>
          <ac:spMkLst>
            <pc:docMk/>
            <pc:sldMk cId="3433909" sldId="543"/>
            <ac:spMk id="56" creationId="{BC4C0014-0E63-4811-8F0D-6E0A50BA928A}"/>
          </ac:spMkLst>
        </pc:spChg>
        <pc:spChg chg="add mod">
          <ac:chgData name="Lee Ying Keng" userId="S::yk.lee@sangfor.com::92591a9d-2e39-44b7-a02c-441c12f4c4d3" providerId="AD" clId="Web-{C5A76AC4-CBC5-5C95-C4FC-2197F480657A}" dt="2021-08-25T08:07:49.726" v="308"/>
          <ac:spMkLst>
            <pc:docMk/>
            <pc:sldMk cId="3433909" sldId="543"/>
            <ac:spMk id="57" creationId="{008EE0AA-2759-486E-9C02-1E24DC16DA2C}"/>
          </ac:spMkLst>
        </pc:spChg>
        <pc:spChg chg="add mod">
          <ac:chgData name="Lee Ying Keng" userId="S::yk.lee@sangfor.com::92591a9d-2e39-44b7-a02c-441c12f4c4d3" providerId="AD" clId="Web-{C5A76AC4-CBC5-5C95-C4FC-2197F480657A}" dt="2021-08-25T08:07:49.757" v="309"/>
          <ac:spMkLst>
            <pc:docMk/>
            <pc:sldMk cId="3433909" sldId="543"/>
            <ac:spMk id="58" creationId="{4B445288-3778-4EAA-9C23-AD9A69031535}"/>
          </ac:spMkLst>
        </pc:spChg>
        <pc:spChg chg="add mod">
          <ac:chgData name="Lee Ying Keng" userId="S::yk.lee@sangfor.com::92591a9d-2e39-44b7-a02c-441c12f4c4d3" providerId="AD" clId="Web-{C5A76AC4-CBC5-5C95-C4FC-2197F480657A}" dt="2021-08-25T08:07:49.788" v="310"/>
          <ac:spMkLst>
            <pc:docMk/>
            <pc:sldMk cId="3433909" sldId="543"/>
            <ac:spMk id="59" creationId="{E386401B-1033-49AD-93AD-833B1EA4ADF3}"/>
          </ac:spMkLst>
        </pc:spChg>
        <pc:spChg chg="add mod">
          <ac:chgData name="Lee Ying Keng" userId="S::yk.lee@sangfor.com::92591a9d-2e39-44b7-a02c-441c12f4c4d3" providerId="AD" clId="Web-{C5A76AC4-CBC5-5C95-C4FC-2197F480657A}" dt="2021-08-25T08:07:49.991" v="315"/>
          <ac:spMkLst>
            <pc:docMk/>
            <pc:sldMk cId="3433909" sldId="543"/>
            <ac:spMk id="62" creationId="{CB9EF4AA-D9A0-4228-9408-DDCB713BF7E4}"/>
          </ac:spMkLst>
        </pc:spChg>
        <pc:spChg chg="add mod">
          <ac:chgData name="Lee Ying Keng" userId="S::yk.lee@sangfor.com::92591a9d-2e39-44b7-a02c-441c12f4c4d3" providerId="AD" clId="Web-{C5A76AC4-CBC5-5C95-C4FC-2197F480657A}" dt="2021-08-25T08:07:50.023" v="316"/>
          <ac:spMkLst>
            <pc:docMk/>
            <pc:sldMk cId="3433909" sldId="543"/>
            <ac:spMk id="63" creationId="{9D9F1179-1A17-4D43-A293-8700C4DA3D3D}"/>
          </ac:spMkLst>
        </pc:spChg>
        <pc:spChg chg="add mod">
          <ac:chgData name="Lee Ying Keng" userId="S::yk.lee@sangfor.com::92591a9d-2e39-44b7-a02c-441c12f4c4d3" providerId="AD" clId="Web-{C5A76AC4-CBC5-5C95-C4FC-2197F480657A}" dt="2021-08-25T08:07:50.069" v="317"/>
          <ac:spMkLst>
            <pc:docMk/>
            <pc:sldMk cId="3433909" sldId="543"/>
            <ac:spMk id="65" creationId="{A1A2C412-FFA2-4F36-A488-8628F61125B8}"/>
          </ac:spMkLst>
        </pc:spChg>
        <pc:spChg chg="add mod">
          <ac:chgData name="Lee Ying Keng" userId="S::yk.lee@sangfor.com::92591a9d-2e39-44b7-a02c-441c12f4c4d3" providerId="AD" clId="Web-{C5A76AC4-CBC5-5C95-C4FC-2197F480657A}" dt="2021-08-25T08:07:50.101" v="318"/>
          <ac:spMkLst>
            <pc:docMk/>
            <pc:sldMk cId="3433909" sldId="543"/>
            <ac:spMk id="66" creationId="{7F982A2E-DE33-4BE7-878B-C7DA52730F34}"/>
          </ac:spMkLst>
        </pc:spChg>
        <pc:spChg chg="add mod">
          <ac:chgData name="Lee Ying Keng" userId="S::yk.lee@sangfor.com::92591a9d-2e39-44b7-a02c-441c12f4c4d3" providerId="AD" clId="Web-{C5A76AC4-CBC5-5C95-C4FC-2197F480657A}" dt="2021-08-25T08:07:50.132" v="319"/>
          <ac:spMkLst>
            <pc:docMk/>
            <pc:sldMk cId="3433909" sldId="543"/>
            <ac:spMk id="67" creationId="{13CD2B7E-CBB9-496B-BA35-F90484810D58}"/>
          </ac:spMkLst>
        </pc:spChg>
        <pc:spChg chg="add mod">
          <ac:chgData name="Lee Ying Keng" userId="S::yk.lee@sangfor.com::92591a9d-2e39-44b7-a02c-441c12f4c4d3" providerId="AD" clId="Web-{C5A76AC4-CBC5-5C95-C4FC-2197F480657A}" dt="2021-08-25T08:07:50.163" v="320"/>
          <ac:spMkLst>
            <pc:docMk/>
            <pc:sldMk cId="3433909" sldId="543"/>
            <ac:spMk id="68" creationId="{ECE42222-A782-48C4-A7CA-D8F3FB496B6F}"/>
          </ac:spMkLst>
        </pc:spChg>
        <pc:spChg chg="add mod">
          <ac:chgData name="Lee Ying Keng" userId="S::yk.lee@sangfor.com::92591a9d-2e39-44b7-a02c-441c12f4c4d3" providerId="AD" clId="Web-{C5A76AC4-CBC5-5C95-C4FC-2197F480657A}" dt="2021-08-25T08:07:50.601" v="331"/>
          <ac:spMkLst>
            <pc:docMk/>
            <pc:sldMk cId="3433909" sldId="543"/>
            <ac:spMk id="74" creationId="{22996B62-6DA5-4E46-92D4-C97462D452A5}"/>
          </ac:spMkLst>
        </pc:spChg>
        <pc:spChg chg="add mod">
          <ac:chgData name="Lee Ying Keng" userId="S::yk.lee@sangfor.com::92591a9d-2e39-44b7-a02c-441c12f4c4d3" providerId="AD" clId="Web-{C5A76AC4-CBC5-5C95-C4FC-2197F480657A}" dt="2021-08-25T08:07:50.741" v="334"/>
          <ac:spMkLst>
            <pc:docMk/>
            <pc:sldMk cId="3433909" sldId="543"/>
            <ac:spMk id="76" creationId="{7E36EE82-7D71-4902-8AC8-4732C00904CE}"/>
          </ac:spMkLst>
        </pc:spChg>
        <pc:spChg chg="add mod">
          <ac:chgData name="Lee Ying Keng" userId="S::yk.lee@sangfor.com::92591a9d-2e39-44b7-a02c-441c12f4c4d3" providerId="AD" clId="Web-{C5A76AC4-CBC5-5C95-C4FC-2197F480657A}" dt="2021-08-25T08:07:50.773" v="335"/>
          <ac:spMkLst>
            <pc:docMk/>
            <pc:sldMk cId="3433909" sldId="543"/>
            <ac:spMk id="83" creationId="{807A2475-4D5A-4A67-A31C-B7B9C4829E95}"/>
          </ac:spMkLst>
        </pc:spChg>
        <pc:spChg chg="add mod">
          <ac:chgData name="Lee Ying Keng" userId="S::yk.lee@sangfor.com::92591a9d-2e39-44b7-a02c-441c12f4c4d3" providerId="AD" clId="Web-{C5A76AC4-CBC5-5C95-C4FC-2197F480657A}" dt="2021-08-25T08:07:50.882" v="338"/>
          <ac:spMkLst>
            <pc:docMk/>
            <pc:sldMk cId="3433909" sldId="543"/>
            <ac:spMk id="85" creationId="{FC44AC38-A258-4584-98FC-D97BD247DFFA}"/>
          </ac:spMkLst>
        </pc:spChg>
        <pc:spChg chg="add mod">
          <ac:chgData name="Lee Ying Keng" userId="S::yk.lee@sangfor.com::92591a9d-2e39-44b7-a02c-441c12f4c4d3" providerId="AD" clId="Web-{C5A76AC4-CBC5-5C95-C4FC-2197F480657A}" dt="2021-08-25T08:07:50.929" v="339"/>
          <ac:spMkLst>
            <pc:docMk/>
            <pc:sldMk cId="3433909" sldId="543"/>
            <ac:spMk id="89" creationId="{134D2F45-D334-4843-91FC-2096F7FFA935}"/>
          </ac:spMkLst>
        </pc:spChg>
        <pc:spChg chg="add mod">
          <ac:chgData name="Lee Ying Keng" userId="S::yk.lee@sangfor.com::92591a9d-2e39-44b7-a02c-441c12f4c4d3" providerId="AD" clId="Web-{C5A76AC4-CBC5-5C95-C4FC-2197F480657A}" dt="2021-08-25T08:07:50.960" v="340"/>
          <ac:spMkLst>
            <pc:docMk/>
            <pc:sldMk cId="3433909" sldId="543"/>
            <ac:spMk id="90" creationId="{953459A5-B1CC-45C8-8CD2-0B0DA0F1E783}"/>
          </ac:spMkLst>
        </pc:spChg>
        <pc:spChg chg="add mod">
          <ac:chgData name="Lee Ying Keng" userId="S::yk.lee@sangfor.com::92591a9d-2e39-44b7-a02c-441c12f4c4d3" providerId="AD" clId="Web-{C5A76AC4-CBC5-5C95-C4FC-2197F480657A}" dt="2021-08-25T08:07:51.069" v="343"/>
          <ac:spMkLst>
            <pc:docMk/>
            <pc:sldMk cId="3433909" sldId="543"/>
            <ac:spMk id="92" creationId="{7EFE553B-5828-48E3-9F30-D2BEF7E8B3E0}"/>
          </ac:spMkLst>
        </pc:spChg>
        <pc:spChg chg="add mod">
          <ac:chgData name="Lee Ying Keng" userId="S::yk.lee@sangfor.com::92591a9d-2e39-44b7-a02c-441c12f4c4d3" providerId="AD" clId="Web-{C5A76AC4-CBC5-5C95-C4FC-2197F480657A}" dt="2021-08-25T08:07:51.116" v="344"/>
          <ac:spMkLst>
            <pc:docMk/>
            <pc:sldMk cId="3433909" sldId="543"/>
            <ac:spMk id="93" creationId="{EE6ED033-77DF-4637-BB67-CED103DAE5AE}"/>
          </ac:spMkLst>
        </pc:spChg>
        <pc:spChg chg="add mod">
          <ac:chgData name="Lee Ying Keng" userId="S::yk.lee@sangfor.com::92591a9d-2e39-44b7-a02c-441c12f4c4d3" providerId="AD" clId="Web-{C5A76AC4-CBC5-5C95-C4FC-2197F480657A}" dt="2021-08-25T08:07:51.148" v="345"/>
          <ac:spMkLst>
            <pc:docMk/>
            <pc:sldMk cId="3433909" sldId="543"/>
            <ac:spMk id="95" creationId="{F69B8C42-FE84-40A2-95C1-03DA879C61DF}"/>
          </ac:spMkLst>
        </pc:spChg>
        <pc:spChg chg="add mod">
          <ac:chgData name="Lee Ying Keng" userId="S::yk.lee@sangfor.com::92591a9d-2e39-44b7-a02c-441c12f4c4d3" providerId="AD" clId="Web-{C5A76AC4-CBC5-5C95-C4FC-2197F480657A}" dt="2021-08-25T08:07:51.179" v="346"/>
          <ac:spMkLst>
            <pc:docMk/>
            <pc:sldMk cId="3433909" sldId="543"/>
            <ac:spMk id="98" creationId="{11573198-2E61-4C63-90AF-A960DC98EFE6}"/>
          </ac:spMkLst>
        </pc:spChg>
        <pc:spChg chg="add mod">
          <ac:chgData name="Lee Ying Keng" userId="S::yk.lee@sangfor.com::92591a9d-2e39-44b7-a02c-441c12f4c4d3" providerId="AD" clId="Web-{C5A76AC4-CBC5-5C95-C4FC-2197F480657A}" dt="2021-08-25T08:07:51.210" v="347"/>
          <ac:spMkLst>
            <pc:docMk/>
            <pc:sldMk cId="3433909" sldId="543"/>
            <ac:spMk id="99" creationId="{EE887537-2067-419D-A9BE-B9262FDD47B9}"/>
          </ac:spMkLst>
        </pc:spChg>
        <pc:spChg chg="add mod">
          <ac:chgData name="Lee Ying Keng" userId="S::yk.lee@sangfor.com::92591a9d-2e39-44b7-a02c-441c12f4c4d3" providerId="AD" clId="Web-{C5A76AC4-CBC5-5C95-C4FC-2197F480657A}" dt="2021-08-25T08:07:51.335" v="350"/>
          <ac:spMkLst>
            <pc:docMk/>
            <pc:sldMk cId="3433909" sldId="543"/>
            <ac:spMk id="101" creationId="{FC824F0D-DB9B-45F1-9801-665AF877EB5A}"/>
          </ac:spMkLst>
        </pc:spChg>
        <pc:spChg chg="add mod">
          <ac:chgData name="Lee Ying Keng" userId="S::yk.lee@sangfor.com::92591a9d-2e39-44b7-a02c-441c12f4c4d3" providerId="AD" clId="Web-{C5A76AC4-CBC5-5C95-C4FC-2197F480657A}" dt="2021-08-25T08:07:51.366" v="351"/>
          <ac:spMkLst>
            <pc:docMk/>
            <pc:sldMk cId="3433909" sldId="543"/>
            <ac:spMk id="103" creationId="{A5327559-7AD9-4952-81DB-DC47813A2A5A}"/>
          </ac:spMkLst>
        </pc:spChg>
        <pc:spChg chg="add mod">
          <ac:chgData name="Lee Ying Keng" userId="S::yk.lee@sangfor.com::92591a9d-2e39-44b7-a02c-441c12f4c4d3" providerId="AD" clId="Web-{C5A76AC4-CBC5-5C95-C4FC-2197F480657A}" dt="2021-08-25T08:07:51.398" v="352"/>
          <ac:spMkLst>
            <pc:docMk/>
            <pc:sldMk cId="3433909" sldId="543"/>
            <ac:spMk id="112" creationId="{2C81CE59-FEFE-41B9-9426-50F78A0743FF}"/>
          </ac:spMkLst>
        </pc:spChg>
        <pc:spChg chg="add mod">
          <ac:chgData name="Lee Ying Keng" userId="S::yk.lee@sangfor.com::92591a9d-2e39-44b7-a02c-441c12f4c4d3" providerId="AD" clId="Web-{C5A76AC4-CBC5-5C95-C4FC-2197F480657A}" dt="2021-08-25T08:07:51.429" v="353"/>
          <ac:spMkLst>
            <pc:docMk/>
            <pc:sldMk cId="3433909" sldId="543"/>
            <ac:spMk id="121" creationId="{44674A01-1042-4475-A155-B3F28FACF378}"/>
          </ac:spMkLst>
        </pc:spChg>
        <pc:spChg chg="add mod">
          <ac:chgData name="Lee Ying Keng" userId="S::yk.lee@sangfor.com::92591a9d-2e39-44b7-a02c-441c12f4c4d3" providerId="AD" clId="Web-{C5A76AC4-CBC5-5C95-C4FC-2197F480657A}" dt="2021-08-25T08:07:51.460" v="354"/>
          <ac:spMkLst>
            <pc:docMk/>
            <pc:sldMk cId="3433909" sldId="543"/>
            <ac:spMk id="122" creationId="{D7498A1D-299D-4BB8-B9FB-F0DD342DC8BE}"/>
          </ac:spMkLst>
        </pc:spChg>
        <pc:spChg chg="add mod">
          <ac:chgData name="Lee Ying Keng" userId="S::yk.lee@sangfor.com::92591a9d-2e39-44b7-a02c-441c12f4c4d3" providerId="AD" clId="Web-{C5A76AC4-CBC5-5C95-C4FC-2197F480657A}" dt="2021-08-25T08:07:51.585" v="357"/>
          <ac:spMkLst>
            <pc:docMk/>
            <pc:sldMk cId="3433909" sldId="543"/>
            <ac:spMk id="124" creationId="{FE268C50-FDB8-4A90-9374-B4B0881C7CDE}"/>
          </ac:spMkLst>
        </pc:spChg>
        <pc:spChg chg="add mod">
          <ac:chgData name="Lee Ying Keng" userId="S::yk.lee@sangfor.com::92591a9d-2e39-44b7-a02c-441c12f4c4d3" providerId="AD" clId="Web-{C5A76AC4-CBC5-5C95-C4FC-2197F480657A}" dt="2021-08-25T08:07:51.616" v="358"/>
          <ac:spMkLst>
            <pc:docMk/>
            <pc:sldMk cId="3433909" sldId="543"/>
            <ac:spMk id="132" creationId="{0AD77DC2-308B-4E74-BE0E-BAEFEBBD41C2}"/>
          </ac:spMkLst>
        </pc:spChg>
        <pc:spChg chg="add mod">
          <ac:chgData name="Lee Ying Keng" userId="S::yk.lee@sangfor.com::92591a9d-2e39-44b7-a02c-441c12f4c4d3" providerId="AD" clId="Web-{C5A76AC4-CBC5-5C95-C4FC-2197F480657A}" dt="2021-08-25T08:07:51.648" v="359"/>
          <ac:spMkLst>
            <pc:docMk/>
            <pc:sldMk cId="3433909" sldId="543"/>
            <ac:spMk id="133" creationId="{EF83DB3F-9069-4046-8928-E6B064FB8966}"/>
          </ac:spMkLst>
        </pc:spChg>
        <pc:spChg chg="add mod">
          <ac:chgData name="Lee Ying Keng" userId="S::yk.lee@sangfor.com::92591a9d-2e39-44b7-a02c-441c12f4c4d3" providerId="AD" clId="Web-{C5A76AC4-CBC5-5C95-C4FC-2197F480657A}" dt="2021-08-25T08:07:51.694" v="360"/>
          <ac:spMkLst>
            <pc:docMk/>
            <pc:sldMk cId="3433909" sldId="543"/>
            <ac:spMk id="134" creationId="{836F2E8A-B0B4-4907-8BC9-24728EB42FA0}"/>
          </ac:spMkLst>
        </pc:spChg>
        <pc:spChg chg="add mod">
          <ac:chgData name="Lee Ying Keng" userId="S::yk.lee@sangfor.com::92591a9d-2e39-44b7-a02c-441c12f4c4d3" providerId="AD" clId="Web-{C5A76AC4-CBC5-5C95-C4FC-2197F480657A}" dt="2021-08-25T08:07:51.726" v="361"/>
          <ac:spMkLst>
            <pc:docMk/>
            <pc:sldMk cId="3433909" sldId="543"/>
            <ac:spMk id="135" creationId="{32DD93DF-89FB-4B8D-A7EE-F340D390F17B}"/>
          </ac:spMkLst>
        </pc:spChg>
        <pc:spChg chg="add mod">
          <ac:chgData name="Lee Ying Keng" userId="S::yk.lee@sangfor.com::92591a9d-2e39-44b7-a02c-441c12f4c4d3" providerId="AD" clId="Web-{C5A76AC4-CBC5-5C95-C4FC-2197F480657A}" dt="2021-08-25T08:07:51.757" v="362"/>
          <ac:spMkLst>
            <pc:docMk/>
            <pc:sldMk cId="3433909" sldId="543"/>
            <ac:spMk id="136" creationId="{006D40D4-DCB8-4F72-92EC-A3B4F8FEBDFA}"/>
          </ac:spMkLst>
        </pc:spChg>
        <pc:spChg chg="add mod">
          <ac:chgData name="Lee Ying Keng" userId="S::yk.lee@sangfor.com::92591a9d-2e39-44b7-a02c-441c12f4c4d3" providerId="AD" clId="Web-{C5A76AC4-CBC5-5C95-C4FC-2197F480657A}" dt="2021-08-25T08:07:51.866" v="365"/>
          <ac:spMkLst>
            <pc:docMk/>
            <pc:sldMk cId="3433909" sldId="543"/>
            <ac:spMk id="139" creationId="{2993A177-6B45-4438-891B-0910AE19C79A}"/>
          </ac:spMkLst>
        </pc:spChg>
        <pc:spChg chg="add mod">
          <ac:chgData name="Lee Ying Keng" userId="S::yk.lee@sangfor.com::92591a9d-2e39-44b7-a02c-441c12f4c4d3" providerId="AD" clId="Web-{C5A76AC4-CBC5-5C95-C4FC-2197F480657A}" dt="2021-08-25T08:07:51.913" v="366"/>
          <ac:spMkLst>
            <pc:docMk/>
            <pc:sldMk cId="3433909" sldId="543"/>
            <ac:spMk id="145" creationId="{44B8626D-37DD-4199-A0BB-8E120ED52DAF}"/>
          </ac:spMkLst>
        </pc:spChg>
        <pc:spChg chg="add mod">
          <ac:chgData name="Lee Ying Keng" userId="S::yk.lee@sangfor.com::92591a9d-2e39-44b7-a02c-441c12f4c4d3" providerId="AD" clId="Web-{C5A76AC4-CBC5-5C95-C4FC-2197F480657A}" dt="2021-08-25T08:07:52.210" v="373"/>
          <ac:spMkLst>
            <pc:docMk/>
            <pc:sldMk cId="3433909" sldId="543"/>
            <ac:spMk id="154" creationId="{4AC49F3A-C411-493F-B38B-8468A6B2ACED}"/>
          </ac:spMkLst>
        </pc:spChg>
        <pc:spChg chg="add mod">
          <ac:chgData name="Lee Ying Keng" userId="S::yk.lee@sangfor.com::92591a9d-2e39-44b7-a02c-441c12f4c4d3" providerId="AD" clId="Web-{C5A76AC4-CBC5-5C95-C4FC-2197F480657A}" dt="2021-08-25T08:07:52.257" v="374"/>
          <ac:spMkLst>
            <pc:docMk/>
            <pc:sldMk cId="3433909" sldId="543"/>
            <ac:spMk id="155" creationId="{F5103439-448D-4C06-9991-55D2173ECECC}"/>
          </ac:spMkLst>
        </pc:spChg>
        <pc:spChg chg="add mod">
          <ac:chgData name="Lee Ying Keng" userId="S::yk.lee@sangfor.com::92591a9d-2e39-44b7-a02c-441c12f4c4d3" providerId="AD" clId="Web-{C5A76AC4-CBC5-5C95-C4FC-2197F480657A}" dt="2021-08-25T08:07:52.132" v="371"/>
          <ac:spMkLst>
            <pc:docMk/>
            <pc:sldMk cId="3433909" sldId="543"/>
            <ac:spMk id="158" creationId="{D76E6244-6B75-47BE-912A-140D0E9EA22C}"/>
          </ac:spMkLst>
        </pc:spChg>
        <pc:spChg chg="add mod">
          <ac:chgData name="Lee Ying Keng" userId="S::yk.lee@sangfor.com::92591a9d-2e39-44b7-a02c-441c12f4c4d3" providerId="AD" clId="Web-{C5A76AC4-CBC5-5C95-C4FC-2197F480657A}" dt="2021-08-25T08:07:52.179" v="372"/>
          <ac:spMkLst>
            <pc:docMk/>
            <pc:sldMk cId="3433909" sldId="543"/>
            <ac:spMk id="159" creationId="{E9299255-8CEC-44C0-A576-E9856B55F105}"/>
          </ac:spMkLst>
        </pc:spChg>
        <pc:spChg chg="add mod">
          <ac:chgData name="Lee Ying Keng" userId="S::yk.lee@sangfor.com::92591a9d-2e39-44b7-a02c-441c12f4c4d3" providerId="AD" clId="Web-{C5A76AC4-CBC5-5C95-C4FC-2197F480657A}" dt="2021-08-25T08:07:52.038" v="369"/>
          <ac:spMkLst>
            <pc:docMk/>
            <pc:sldMk cId="3433909" sldId="543"/>
            <ac:spMk id="162" creationId="{BF073E95-5935-45F6-8955-6E321752C26B}"/>
          </ac:spMkLst>
        </pc:spChg>
        <pc:spChg chg="add mod">
          <ac:chgData name="Lee Ying Keng" userId="S::yk.lee@sangfor.com::92591a9d-2e39-44b7-a02c-441c12f4c4d3" providerId="AD" clId="Web-{C5A76AC4-CBC5-5C95-C4FC-2197F480657A}" dt="2021-08-25T08:07:52.085" v="370"/>
          <ac:spMkLst>
            <pc:docMk/>
            <pc:sldMk cId="3433909" sldId="543"/>
            <ac:spMk id="163" creationId="{43C5F954-75D3-40E6-8874-ACA9E8C52E35}"/>
          </ac:spMkLst>
        </pc:spChg>
        <pc:spChg chg="add mod">
          <ac:chgData name="Lee Ying Keng" userId="S::yk.lee@sangfor.com::92591a9d-2e39-44b7-a02c-441c12f4c4d3" providerId="AD" clId="Web-{C5A76AC4-CBC5-5C95-C4FC-2197F480657A}" dt="2021-08-25T08:07:51.944" v="367"/>
          <ac:spMkLst>
            <pc:docMk/>
            <pc:sldMk cId="3433909" sldId="543"/>
            <ac:spMk id="166" creationId="{EB96F42F-66EC-425E-B53E-F95D44CE164A}"/>
          </ac:spMkLst>
        </pc:spChg>
        <pc:spChg chg="add mod">
          <ac:chgData name="Lee Ying Keng" userId="S::yk.lee@sangfor.com::92591a9d-2e39-44b7-a02c-441c12f4c4d3" providerId="AD" clId="Web-{C5A76AC4-CBC5-5C95-C4FC-2197F480657A}" dt="2021-08-25T08:07:51.991" v="368"/>
          <ac:spMkLst>
            <pc:docMk/>
            <pc:sldMk cId="3433909" sldId="543"/>
            <ac:spMk id="167" creationId="{D309F947-69FC-4812-A07B-B5F36CCFED44}"/>
          </ac:spMkLst>
        </pc:spChg>
        <pc:spChg chg="add mod">
          <ac:chgData name="Lee Ying Keng" userId="S::yk.lee@sangfor.com::92591a9d-2e39-44b7-a02c-441c12f4c4d3" providerId="AD" clId="Web-{C5A76AC4-CBC5-5C95-C4FC-2197F480657A}" dt="2021-08-25T08:07:51.804" v="363"/>
          <ac:spMkLst>
            <pc:docMk/>
            <pc:sldMk cId="3433909" sldId="543"/>
            <ac:spMk id="168" creationId="{699CBF0D-C628-4D88-99EF-52972F6513A6}"/>
          </ac:spMkLst>
        </pc:spChg>
        <pc:spChg chg="add mod">
          <ac:chgData name="Lee Ying Keng" userId="S::yk.lee@sangfor.com::92591a9d-2e39-44b7-a02c-441c12f4c4d3" providerId="AD" clId="Web-{C5A76AC4-CBC5-5C95-C4FC-2197F480657A}" dt="2021-08-25T08:07:51.835" v="364"/>
          <ac:spMkLst>
            <pc:docMk/>
            <pc:sldMk cId="3433909" sldId="543"/>
            <ac:spMk id="169" creationId="{C60EF071-20A4-4BE5-BAB8-44CA5D190807}"/>
          </ac:spMkLst>
        </pc:spChg>
        <pc:spChg chg="add mod">
          <ac:chgData name="Lee Ying Keng" userId="S::yk.lee@sangfor.com::92591a9d-2e39-44b7-a02c-441c12f4c4d3" providerId="AD" clId="Web-{C5A76AC4-CBC5-5C95-C4FC-2197F480657A}" dt="2021-08-25T08:07:51.507" v="355"/>
          <ac:spMkLst>
            <pc:docMk/>
            <pc:sldMk cId="3433909" sldId="543"/>
            <ac:spMk id="194" creationId="{C88D953F-27DC-42BB-ABA3-7E8B443C354D}"/>
          </ac:spMkLst>
        </pc:spChg>
        <pc:spChg chg="add mod">
          <ac:chgData name="Lee Ying Keng" userId="S::yk.lee@sangfor.com::92591a9d-2e39-44b7-a02c-441c12f4c4d3" providerId="AD" clId="Web-{C5A76AC4-CBC5-5C95-C4FC-2197F480657A}" dt="2021-08-25T08:07:51.538" v="356"/>
          <ac:spMkLst>
            <pc:docMk/>
            <pc:sldMk cId="3433909" sldId="543"/>
            <ac:spMk id="195" creationId="{F34D4537-E102-49AE-A602-2C04E836EE76}"/>
          </ac:spMkLst>
        </pc:spChg>
        <pc:spChg chg="add mod">
          <ac:chgData name="Lee Ying Keng" userId="S::yk.lee@sangfor.com::92591a9d-2e39-44b7-a02c-441c12f4c4d3" providerId="AD" clId="Web-{C5A76AC4-CBC5-5C95-C4FC-2197F480657A}" dt="2021-08-25T08:07:51.257" v="348"/>
          <ac:spMkLst>
            <pc:docMk/>
            <pc:sldMk cId="3433909" sldId="543"/>
            <ac:spMk id="202" creationId="{CBE2B2C8-2CF2-4B67-8BF9-4DC3EE318645}"/>
          </ac:spMkLst>
        </pc:spChg>
        <pc:spChg chg="add mod">
          <ac:chgData name="Lee Ying Keng" userId="S::yk.lee@sangfor.com::92591a9d-2e39-44b7-a02c-441c12f4c4d3" providerId="AD" clId="Web-{C5A76AC4-CBC5-5C95-C4FC-2197F480657A}" dt="2021-08-25T08:07:51.288" v="349"/>
          <ac:spMkLst>
            <pc:docMk/>
            <pc:sldMk cId="3433909" sldId="543"/>
            <ac:spMk id="203" creationId="{ABD2B968-22D2-4BA9-98DF-2E3793826497}"/>
          </ac:spMkLst>
        </pc:spChg>
        <pc:spChg chg="add mod">
          <ac:chgData name="Lee Ying Keng" userId="S::yk.lee@sangfor.com::92591a9d-2e39-44b7-a02c-441c12f4c4d3" providerId="AD" clId="Web-{C5A76AC4-CBC5-5C95-C4FC-2197F480657A}" dt="2021-08-25T08:07:51.007" v="341"/>
          <ac:spMkLst>
            <pc:docMk/>
            <pc:sldMk cId="3433909" sldId="543"/>
            <ac:spMk id="206" creationId="{00275B39-6327-45AE-8D4A-91B7A392EB72}"/>
          </ac:spMkLst>
        </pc:spChg>
        <pc:spChg chg="add mod">
          <ac:chgData name="Lee Ying Keng" userId="S::yk.lee@sangfor.com::92591a9d-2e39-44b7-a02c-441c12f4c4d3" providerId="AD" clId="Web-{C5A76AC4-CBC5-5C95-C4FC-2197F480657A}" dt="2021-08-25T08:07:51.038" v="342"/>
          <ac:spMkLst>
            <pc:docMk/>
            <pc:sldMk cId="3433909" sldId="543"/>
            <ac:spMk id="207" creationId="{0DDCB50C-8AAC-4BB4-82C2-16F381141497}"/>
          </ac:spMkLst>
        </pc:spChg>
        <pc:spChg chg="add mod">
          <ac:chgData name="Lee Ying Keng" userId="S::yk.lee@sangfor.com::92591a9d-2e39-44b7-a02c-441c12f4c4d3" providerId="AD" clId="Web-{C5A76AC4-CBC5-5C95-C4FC-2197F480657A}" dt="2021-08-25T08:07:50.804" v="336"/>
          <ac:spMkLst>
            <pc:docMk/>
            <pc:sldMk cId="3433909" sldId="543"/>
            <ac:spMk id="212" creationId="{720EF999-1C42-4D7B-BE4F-EAE3AA1EC979}"/>
          </ac:spMkLst>
        </pc:spChg>
        <pc:spChg chg="add mod">
          <ac:chgData name="Lee Ying Keng" userId="S::yk.lee@sangfor.com::92591a9d-2e39-44b7-a02c-441c12f4c4d3" providerId="AD" clId="Web-{C5A76AC4-CBC5-5C95-C4FC-2197F480657A}" dt="2021-08-25T08:07:50.851" v="337"/>
          <ac:spMkLst>
            <pc:docMk/>
            <pc:sldMk cId="3433909" sldId="543"/>
            <ac:spMk id="213" creationId="{89557B3E-021D-4B0D-8711-7D1FA253E98E}"/>
          </ac:spMkLst>
        </pc:spChg>
        <pc:spChg chg="add mod">
          <ac:chgData name="Lee Ying Keng" userId="S::yk.lee@sangfor.com::92591a9d-2e39-44b7-a02c-441c12f4c4d3" providerId="AD" clId="Web-{C5A76AC4-CBC5-5C95-C4FC-2197F480657A}" dt="2021-08-25T08:07:50.648" v="332"/>
          <ac:spMkLst>
            <pc:docMk/>
            <pc:sldMk cId="3433909" sldId="543"/>
            <ac:spMk id="214" creationId="{F4CBB4F1-C5C6-4BC5-B7D5-726876A82013}"/>
          </ac:spMkLst>
        </pc:spChg>
        <pc:spChg chg="add mod">
          <ac:chgData name="Lee Ying Keng" userId="S::yk.lee@sangfor.com::92591a9d-2e39-44b7-a02c-441c12f4c4d3" providerId="AD" clId="Web-{C5A76AC4-CBC5-5C95-C4FC-2197F480657A}" dt="2021-08-25T08:07:50.694" v="333"/>
          <ac:spMkLst>
            <pc:docMk/>
            <pc:sldMk cId="3433909" sldId="543"/>
            <ac:spMk id="215" creationId="{5A1CDD87-82C7-4477-85D8-9CFB85049E8D}"/>
          </ac:spMkLst>
        </pc:spChg>
        <pc:spChg chg="add mod">
          <ac:chgData name="Lee Ying Keng" userId="S::yk.lee@sangfor.com::92591a9d-2e39-44b7-a02c-441c12f4c4d3" providerId="AD" clId="Web-{C5A76AC4-CBC5-5C95-C4FC-2197F480657A}" dt="2021-08-25T08:07:50.538" v="329"/>
          <ac:spMkLst>
            <pc:docMk/>
            <pc:sldMk cId="3433909" sldId="543"/>
            <ac:spMk id="216" creationId="{47F0C263-BBE5-4471-B6DE-4499F1508C1E}"/>
          </ac:spMkLst>
        </pc:spChg>
        <pc:spChg chg="add mod">
          <ac:chgData name="Lee Ying Keng" userId="S::yk.lee@sangfor.com::92591a9d-2e39-44b7-a02c-441c12f4c4d3" providerId="AD" clId="Web-{C5A76AC4-CBC5-5C95-C4FC-2197F480657A}" dt="2021-08-25T08:07:50.569" v="330"/>
          <ac:spMkLst>
            <pc:docMk/>
            <pc:sldMk cId="3433909" sldId="543"/>
            <ac:spMk id="217" creationId="{B08A14CF-FD2C-46F9-9148-BCE196ED90F0}"/>
          </ac:spMkLst>
        </pc:spChg>
        <pc:spChg chg="add mod">
          <ac:chgData name="Lee Ying Keng" userId="S::yk.lee@sangfor.com::92591a9d-2e39-44b7-a02c-441c12f4c4d3" providerId="AD" clId="Web-{C5A76AC4-CBC5-5C95-C4FC-2197F480657A}" dt="2021-08-25T08:07:50.460" v="327"/>
          <ac:spMkLst>
            <pc:docMk/>
            <pc:sldMk cId="3433909" sldId="543"/>
            <ac:spMk id="218" creationId="{53023A0A-38EC-4FD4-B3DB-A5861942FC55}"/>
          </ac:spMkLst>
        </pc:spChg>
        <pc:spChg chg="add mod">
          <ac:chgData name="Lee Ying Keng" userId="S::yk.lee@sangfor.com::92591a9d-2e39-44b7-a02c-441c12f4c4d3" providerId="AD" clId="Web-{C5A76AC4-CBC5-5C95-C4FC-2197F480657A}" dt="2021-08-25T08:07:50.491" v="328"/>
          <ac:spMkLst>
            <pc:docMk/>
            <pc:sldMk cId="3433909" sldId="543"/>
            <ac:spMk id="219" creationId="{B3256329-8A5A-4312-98E7-B75F113DA017}"/>
          </ac:spMkLst>
        </pc:spChg>
        <pc:spChg chg="add mod">
          <ac:chgData name="Lee Ying Keng" userId="S::yk.lee@sangfor.com::92591a9d-2e39-44b7-a02c-441c12f4c4d3" providerId="AD" clId="Web-{C5A76AC4-CBC5-5C95-C4FC-2197F480657A}" dt="2021-08-25T08:07:50.366" v="325"/>
          <ac:spMkLst>
            <pc:docMk/>
            <pc:sldMk cId="3433909" sldId="543"/>
            <ac:spMk id="222" creationId="{FF9CCFC9-8BDD-44B6-9BF0-57D7B9E82881}"/>
          </ac:spMkLst>
        </pc:spChg>
        <pc:spChg chg="add mod">
          <ac:chgData name="Lee Ying Keng" userId="S::yk.lee@sangfor.com::92591a9d-2e39-44b7-a02c-441c12f4c4d3" providerId="AD" clId="Web-{C5A76AC4-CBC5-5C95-C4FC-2197F480657A}" dt="2021-08-25T08:07:50.413" v="326"/>
          <ac:spMkLst>
            <pc:docMk/>
            <pc:sldMk cId="3433909" sldId="543"/>
            <ac:spMk id="223" creationId="{E59C6A55-62B0-497D-97E4-9AEBD3B9DC1A}"/>
          </ac:spMkLst>
        </pc:spChg>
        <pc:spChg chg="add mod">
          <ac:chgData name="Lee Ying Keng" userId="S::yk.lee@sangfor.com::92591a9d-2e39-44b7-a02c-441c12f4c4d3" providerId="AD" clId="Web-{C5A76AC4-CBC5-5C95-C4FC-2197F480657A}" dt="2021-08-25T08:07:50.288" v="323"/>
          <ac:spMkLst>
            <pc:docMk/>
            <pc:sldMk cId="3433909" sldId="543"/>
            <ac:spMk id="224" creationId="{00273A3D-F780-458D-9181-F1EB26EA862B}"/>
          </ac:spMkLst>
        </pc:spChg>
        <pc:spChg chg="add mod">
          <ac:chgData name="Lee Ying Keng" userId="S::yk.lee@sangfor.com::92591a9d-2e39-44b7-a02c-441c12f4c4d3" providerId="AD" clId="Web-{C5A76AC4-CBC5-5C95-C4FC-2197F480657A}" dt="2021-08-25T08:07:50.319" v="324"/>
          <ac:spMkLst>
            <pc:docMk/>
            <pc:sldMk cId="3433909" sldId="543"/>
            <ac:spMk id="225" creationId="{2540FEBE-0D31-441D-96EF-AC8B4AFDCE18}"/>
          </ac:spMkLst>
        </pc:spChg>
        <pc:spChg chg="add mod">
          <ac:chgData name="Lee Ying Keng" userId="S::yk.lee@sangfor.com::92591a9d-2e39-44b7-a02c-441c12f4c4d3" providerId="AD" clId="Web-{C5A76AC4-CBC5-5C95-C4FC-2197F480657A}" dt="2021-08-25T08:07:50.210" v="321"/>
          <ac:spMkLst>
            <pc:docMk/>
            <pc:sldMk cId="3433909" sldId="543"/>
            <ac:spMk id="226" creationId="{44C8CF8D-D077-4BC2-8C2D-57C6EB953E9F}"/>
          </ac:spMkLst>
        </pc:spChg>
        <pc:spChg chg="add mod">
          <ac:chgData name="Lee Ying Keng" userId="S::yk.lee@sangfor.com::92591a9d-2e39-44b7-a02c-441c12f4c4d3" providerId="AD" clId="Web-{C5A76AC4-CBC5-5C95-C4FC-2197F480657A}" dt="2021-08-25T08:07:50.257" v="322"/>
          <ac:spMkLst>
            <pc:docMk/>
            <pc:sldMk cId="3433909" sldId="543"/>
            <ac:spMk id="227" creationId="{7A85A412-CDCD-433D-A59D-A6C84405CE4B}"/>
          </ac:spMkLst>
        </pc:spChg>
        <pc:spChg chg="add mod">
          <ac:chgData name="Lee Ying Keng" userId="S::yk.lee@sangfor.com::92591a9d-2e39-44b7-a02c-441c12f4c4d3" providerId="AD" clId="Web-{C5A76AC4-CBC5-5C95-C4FC-2197F480657A}" dt="2021-08-25T08:07:49.913" v="313"/>
          <ac:spMkLst>
            <pc:docMk/>
            <pc:sldMk cId="3433909" sldId="543"/>
            <ac:spMk id="228" creationId="{5F3A856D-EF5E-44F3-AE73-6A16E1D042D0}"/>
          </ac:spMkLst>
        </pc:spChg>
        <pc:spChg chg="add mod">
          <ac:chgData name="Lee Ying Keng" userId="S::yk.lee@sangfor.com::92591a9d-2e39-44b7-a02c-441c12f4c4d3" providerId="AD" clId="Web-{C5A76AC4-CBC5-5C95-C4FC-2197F480657A}" dt="2021-08-25T08:07:49.960" v="314"/>
          <ac:spMkLst>
            <pc:docMk/>
            <pc:sldMk cId="3433909" sldId="543"/>
            <ac:spMk id="229" creationId="{082030F8-2478-4D1A-88F2-52555638C5E3}"/>
          </ac:spMkLst>
        </pc:spChg>
        <pc:spChg chg="add mod">
          <ac:chgData name="Lee Ying Keng" userId="S::yk.lee@sangfor.com::92591a9d-2e39-44b7-a02c-441c12f4c4d3" providerId="AD" clId="Web-{C5A76AC4-CBC5-5C95-C4FC-2197F480657A}" dt="2021-08-25T08:07:49.835" v="311"/>
          <ac:spMkLst>
            <pc:docMk/>
            <pc:sldMk cId="3433909" sldId="543"/>
            <ac:spMk id="230" creationId="{C3870F4B-74E5-431E-BAC3-D138763D1B9D}"/>
          </ac:spMkLst>
        </pc:spChg>
        <pc:spChg chg="add mod">
          <ac:chgData name="Lee Ying Keng" userId="S::yk.lee@sangfor.com::92591a9d-2e39-44b7-a02c-441c12f4c4d3" providerId="AD" clId="Web-{C5A76AC4-CBC5-5C95-C4FC-2197F480657A}" dt="2021-08-25T08:07:49.866" v="312"/>
          <ac:spMkLst>
            <pc:docMk/>
            <pc:sldMk cId="3433909" sldId="543"/>
            <ac:spMk id="231" creationId="{93D7BB70-87FF-4410-B327-C11C4D761BAF}"/>
          </ac:spMkLst>
        </pc:spChg>
        <pc:spChg chg="add mod">
          <ac:chgData name="Lee Ying Keng" userId="S::yk.lee@sangfor.com::92591a9d-2e39-44b7-a02c-441c12f4c4d3" providerId="AD" clId="Web-{C5A76AC4-CBC5-5C95-C4FC-2197F480657A}" dt="2021-08-25T08:07:49.476" v="301"/>
          <ac:spMkLst>
            <pc:docMk/>
            <pc:sldMk cId="3433909" sldId="543"/>
            <ac:spMk id="232" creationId="{6397A111-0786-4637-B864-682E7E17A24C}"/>
          </ac:spMkLst>
        </pc:spChg>
        <pc:spChg chg="add mod">
          <ac:chgData name="Lee Ying Keng" userId="S::yk.lee@sangfor.com::92591a9d-2e39-44b7-a02c-441c12f4c4d3" providerId="AD" clId="Web-{C5A76AC4-CBC5-5C95-C4FC-2197F480657A}" dt="2021-08-25T08:07:49.507" v="302"/>
          <ac:spMkLst>
            <pc:docMk/>
            <pc:sldMk cId="3433909" sldId="543"/>
            <ac:spMk id="233" creationId="{2F3023F1-35F1-4BDE-A459-5B060C4DB944}"/>
          </ac:spMkLst>
        </pc:spChg>
        <pc:spChg chg="add mod">
          <ac:chgData name="Lee Ying Keng" userId="S::yk.lee@sangfor.com::92591a9d-2e39-44b7-a02c-441c12f4c4d3" providerId="AD" clId="Web-{C5A76AC4-CBC5-5C95-C4FC-2197F480657A}" dt="2021-08-25T08:07:49.398" v="299"/>
          <ac:spMkLst>
            <pc:docMk/>
            <pc:sldMk cId="3433909" sldId="543"/>
            <ac:spMk id="234" creationId="{28C5126E-C17F-4AC0-AE4F-6D1BAADFB6D0}"/>
          </ac:spMkLst>
        </pc:spChg>
        <pc:spChg chg="add mod">
          <ac:chgData name="Lee Ying Keng" userId="S::yk.lee@sangfor.com::92591a9d-2e39-44b7-a02c-441c12f4c4d3" providerId="AD" clId="Web-{C5A76AC4-CBC5-5C95-C4FC-2197F480657A}" dt="2021-08-25T08:07:49.429" v="300"/>
          <ac:spMkLst>
            <pc:docMk/>
            <pc:sldMk cId="3433909" sldId="543"/>
            <ac:spMk id="235" creationId="{C360A52F-FB2D-45F8-833D-3616DC0D20EA}"/>
          </ac:spMkLst>
        </pc:spChg>
        <pc:spChg chg="add mod">
          <ac:chgData name="Lee Ying Keng" userId="S::yk.lee@sangfor.com::92591a9d-2e39-44b7-a02c-441c12f4c4d3" providerId="AD" clId="Web-{C5A76AC4-CBC5-5C95-C4FC-2197F480657A}" dt="2021-08-25T08:07:49.304" v="297"/>
          <ac:spMkLst>
            <pc:docMk/>
            <pc:sldMk cId="3433909" sldId="543"/>
            <ac:spMk id="236" creationId="{49F58BD1-DE04-457A-A3C7-71B499140D7C}"/>
          </ac:spMkLst>
        </pc:spChg>
        <pc:spChg chg="add mod">
          <ac:chgData name="Lee Ying Keng" userId="S::yk.lee@sangfor.com::92591a9d-2e39-44b7-a02c-441c12f4c4d3" providerId="AD" clId="Web-{C5A76AC4-CBC5-5C95-C4FC-2197F480657A}" dt="2021-08-25T08:07:49.351" v="298"/>
          <ac:spMkLst>
            <pc:docMk/>
            <pc:sldMk cId="3433909" sldId="543"/>
            <ac:spMk id="237" creationId="{1A011480-1129-4A98-BA29-2DB0C957D07E}"/>
          </ac:spMkLst>
        </pc:spChg>
        <pc:spChg chg="add mod">
          <ac:chgData name="Lee Ying Keng" userId="S::yk.lee@sangfor.com::92591a9d-2e39-44b7-a02c-441c12f4c4d3" providerId="AD" clId="Web-{C5A76AC4-CBC5-5C95-C4FC-2197F480657A}" dt="2021-08-25T08:07:49.273" v="296"/>
          <ac:spMkLst>
            <pc:docMk/>
            <pc:sldMk cId="3433909" sldId="543"/>
            <ac:spMk id="239" creationId="{1A28F2A3-5B43-4A1D-910B-7108DD43979D}"/>
          </ac:spMkLst>
        </pc:spChg>
        <pc:spChg chg="add mod">
          <ac:chgData name="Lee Ying Keng" userId="S::yk.lee@sangfor.com::92591a9d-2e39-44b7-a02c-441c12f4c4d3" providerId="AD" clId="Web-{C5A76AC4-CBC5-5C95-C4FC-2197F480657A}" dt="2021-08-25T08:07:49.210" v="295"/>
          <ac:spMkLst>
            <pc:docMk/>
            <pc:sldMk cId="3433909" sldId="543"/>
            <ac:spMk id="241" creationId="{FBEB360A-463A-4763-9B51-435339FF20CC}"/>
          </ac:spMkLst>
        </pc:spChg>
        <pc:spChg chg="add mod">
          <ac:chgData name="Lee Ying Keng" userId="S::yk.lee@sangfor.com::92591a9d-2e39-44b7-a02c-441c12f4c4d3" providerId="AD" clId="Web-{C5A76AC4-CBC5-5C95-C4FC-2197F480657A}" dt="2021-08-25T08:07:49.101" v="292"/>
          <ac:spMkLst>
            <pc:docMk/>
            <pc:sldMk cId="3433909" sldId="543"/>
            <ac:spMk id="242" creationId="{2CEAA455-D186-4DEC-A942-8CDC05AE2A20}"/>
          </ac:spMkLst>
        </pc:spChg>
        <pc:spChg chg="add mod">
          <ac:chgData name="Lee Ying Keng" userId="S::yk.lee@sangfor.com::92591a9d-2e39-44b7-a02c-441c12f4c4d3" providerId="AD" clId="Web-{C5A76AC4-CBC5-5C95-C4FC-2197F480657A}" dt="2021-08-25T08:07:49.148" v="293"/>
          <ac:spMkLst>
            <pc:docMk/>
            <pc:sldMk cId="3433909" sldId="543"/>
            <ac:spMk id="243" creationId="{CC406538-B20B-479E-87A6-FD0F5E672A20}"/>
          </ac:spMkLst>
        </pc:spChg>
        <pc:spChg chg="add mod">
          <ac:chgData name="Lee Ying Keng" userId="S::yk.lee@sangfor.com::92591a9d-2e39-44b7-a02c-441c12f4c4d3" providerId="AD" clId="Web-{C5A76AC4-CBC5-5C95-C4FC-2197F480657A}" dt="2021-08-25T08:07:49.023" v="290"/>
          <ac:spMkLst>
            <pc:docMk/>
            <pc:sldMk cId="3433909" sldId="543"/>
            <ac:spMk id="244" creationId="{7B37DC03-BB8F-4550-BD79-FF5FA05D2148}"/>
          </ac:spMkLst>
        </pc:spChg>
        <pc:spChg chg="add mod">
          <ac:chgData name="Lee Ying Keng" userId="S::yk.lee@sangfor.com::92591a9d-2e39-44b7-a02c-441c12f4c4d3" providerId="AD" clId="Web-{C5A76AC4-CBC5-5C95-C4FC-2197F480657A}" dt="2021-08-25T08:07:49.054" v="291"/>
          <ac:spMkLst>
            <pc:docMk/>
            <pc:sldMk cId="3433909" sldId="543"/>
            <ac:spMk id="245" creationId="{7680C58E-9116-47EE-AC1B-4883C0000C42}"/>
          </ac:spMkLst>
        </pc:spChg>
        <pc:spChg chg="add mod">
          <ac:chgData name="Lee Ying Keng" userId="S::yk.lee@sangfor.com::92591a9d-2e39-44b7-a02c-441c12f4c4d3" providerId="AD" clId="Web-{C5A76AC4-CBC5-5C95-C4FC-2197F480657A}" dt="2021-08-25T08:07:48.944" v="288"/>
          <ac:spMkLst>
            <pc:docMk/>
            <pc:sldMk cId="3433909" sldId="543"/>
            <ac:spMk id="246" creationId="{FC8CF96D-4E61-496D-9E6A-EF68F116FC38}"/>
          </ac:spMkLst>
        </pc:spChg>
        <pc:spChg chg="add mod">
          <ac:chgData name="Lee Ying Keng" userId="S::yk.lee@sangfor.com::92591a9d-2e39-44b7-a02c-441c12f4c4d3" providerId="AD" clId="Web-{C5A76AC4-CBC5-5C95-C4FC-2197F480657A}" dt="2021-08-25T08:07:48.976" v="289"/>
          <ac:spMkLst>
            <pc:docMk/>
            <pc:sldMk cId="3433909" sldId="543"/>
            <ac:spMk id="247" creationId="{9A6FFAFD-1BD3-4E6A-BC41-172CF712F7EE}"/>
          </ac:spMkLst>
        </pc:spChg>
        <pc:grpChg chg="add">
          <ac:chgData name="Lee Ying Keng" userId="S::yk.lee@sangfor.com::92591a9d-2e39-44b7-a02c-441c12f4c4d3" providerId="AD" clId="Web-{C5A76AC4-CBC5-5C95-C4FC-2197F480657A}" dt="2021-08-25T08:01:53.718" v="222"/>
          <ac:grpSpMkLst>
            <pc:docMk/>
            <pc:sldMk cId="3433909" sldId="543"/>
            <ac:grpSpMk id="7" creationId="{A003DEC2-73D3-4E6E-B3C8-469DB4FF8621}"/>
          </ac:grpSpMkLst>
        </pc:grpChg>
        <pc:grpChg chg="add">
          <ac:chgData name="Lee Ying Keng" userId="S::yk.lee@sangfor.com::92591a9d-2e39-44b7-a02c-441c12f4c4d3" providerId="AD" clId="Web-{C5A76AC4-CBC5-5C95-C4FC-2197F480657A}" dt="2021-08-25T08:01:53.718" v="222"/>
          <ac:grpSpMkLst>
            <pc:docMk/>
            <pc:sldMk cId="3433909" sldId="543"/>
            <ac:grpSpMk id="8" creationId="{82826933-57BB-4959-862F-76AB99CF40E9}"/>
          </ac:grpSpMkLst>
        </pc:grpChg>
        <pc:grpChg chg="add">
          <ac:chgData name="Lee Ying Keng" userId="S::yk.lee@sangfor.com::92591a9d-2e39-44b7-a02c-441c12f4c4d3" providerId="AD" clId="Web-{C5A76AC4-CBC5-5C95-C4FC-2197F480657A}" dt="2021-08-25T08:01:53.718" v="222"/>
          <ac:grpSpMkLst>
            <pc:docMk/>
            <pc:sldMk cId="3433909" sldId="543"/>
            <ac:grpSpMk id="9" creationId="{0473123F-B83F-459B-997D-140D45BE597D}"/>
          </ac:grpSpMkLst>
        </pc:grpChg>
        <pc:grpChg chg="add">
          <ac:chgData name="Lee Ying Keng" userId="S::yk.lee@sangfor.com::92591a9d-2e39-44b7-a02c-441c12f4c4d3" providerId="AD" clId="Web-{C5A76AC4-CBC5-5C95-C4FC-2197F480657A}" dt="2021-08-25T08:01:53.718" v="222"/>
          <ac:grpSpMkLst>
            <pc:docMk/>
            <pc:sldMk cId="3433909" sldId="543"/>
            <ac:grpSpMk id="24" creationId="{446DB7C3-B07C-4BB4-A3E1-EDB4063B5411}"/>
          </ac:grpSpMkLst>
        </pc:grpChg>
        <pc:grpChg chg="add">
          <ac:chgData name="Lee Ying Keng" userId="S::yk.lee@sangfor.com::92591a9d-2e39-44b7-a02c-441c12f4c4d3" providerId="AD" clId="Web-{C5A76AC4-CBC5-5C95-C4FC-2197F480657A}" dt="2021-08-25T08:01:53.718" v="222"/>
          <ac:grpSpMkLst>
            <pc:docMk/>
            <pc:sldMk cId="3433909" sldId="543"/>
            <ac:grpSpMk id="25" creationId="{FAF2945B-3591-4691-8D48-F1055DC8FCD1}"/>
          </ac:grpSpMkLst>
        </pc:grpChg>
        <pc:grpChg chg="add">
          <ac:chgData name="Lee Ying Keng" userId="S::yk.lee@sangfor.com::92591a9d-2e39-44b7-a02c-441c12f4c4d3" providerId="AD" clId="Web-{C5A76AC4-CBC5-5C95-C4FC-2197F480657A}" dt="2021-08-25T08:01:53.718" v="222"/>
          <ac:grpSpMkLst>
            <pc:docMk/>
            <pc:sldMk cId="3433909" sldId="543"/>
            <ac:grpSpMk id="26" creationId="{005DCD54-32FF-472D-9EEA-8DD6B6941880}"/>
          </ac:grpSpMkLst>
        </pc:grpChg>
        <pc:grpChg chg="add">
          <ac:chgData name="Lee Ying Keng" userId="S::yk.lee@sangfor.com::92591a9d-2e39-44b7-a02c-441c12f4c4d3" providerId="AD" clId="Web-{C5A76AC4-CBC5-5C95-C4FC-2197F480657A}" dt="2021-08-25T08:01:53.718" v="222"/>
          <ac:grpSpMkLst>
            <pc:docMk/>
            <pc:sldMk cId="3433909" sldId="543"/>
            <ac:grpSpMk id="31" creationId="{98A1510A-8279-4F9D-B7AB-9152DE9C6B7D}"/>
          </ac:grpSpMkLst>
        </pc:grpChg>
        <pc:grpChg chg="add">
          <ac:chgData name="Lee Ying Keng" userId="S::yk.lee@sangfor.com::92591a9d-2e39-44b7-a02c-441c12f4c4d3" providerId="AD" clId="Web-{C5A76AC4-CBC5-5C95-C4FC-2197F480657A}" dt="2021-08-25T08:01:53.718" v="222"/>
          <ac:grpSpMkLst>
            <pc:docMk/>
            <pc:sldMk cId="3433909" sldId="543"/>
            <ac:grpSpMk id="45" creationId="{9CA1F81C-FFFC-401F-BF30-3E0E24D7996C}"/>
          </ac:grpSpMkLst>
        </pc:grpChg>
        <pc:grpChg chg="add">
          <ac:chgData name="Lee Ying Keng" userId="S::yk.lee@sangfor.com::92591a9d-2e39-44b7-a02c-441c12f4c4d3" providerId="AD" clId="Web-{C5A76AC4-CBC5-5C95-C4FC-2197F480657A}" dt="2021-08-25T08:01:53.718" v="222"/>
          <ac:grpSpMkLst>
            <pc:docMk/>
            <pc:sldMk cId="3433909" sldId="543"/>
            <ac:grpSpMk id="60" creationId="{3C4FE05A-D8CB-4DD5-BD3D-292334DE340A}"/>
          </ac:grpSpMkLst>
        </pc:grpChg>
        <pc:grpChg chg="add">
          <ac:chgData name="Lee Ying Keng" userId="S::yk.lee@sangfor.com::92591a9d-2e39-44b7-a02c-441c12f4c4d3" providerId="AD" clId="Web-{C5A76AC4-CBC5-5C95-C4FC-2197F480657A}" dt="2021-08-25T08:01:53.718" v="222"/>
          <ac:grpSpMkLst>
            <pc:docMk/>
            <pc:sldMk cId="3433909" sldId="543"/>
            <ac:grpSpMk id="61" creationId="{1AFC76CB-E863-4079-8DE7-742A42A1B81C}"/>
          </ac:grpSpMkLst>
        </pc:grpChg>
        <pc:grpChg chg="add">
          <ac:chgData name="Lee Ying Keng" userId="S::yk.lee@sangfor.com::92591a9d-2e39-44b7-a02c-441c12f4c4d3" providerId="AD" clId="Web-{C5A76AC4-CBC5-5C95-C4FC-2197F480657A}" dt="2021-08-25T08:01:53.718" v="222"/>
          <ac:grpSpMkLst>
            <pc:docMk/>
            <pc:sldMk cId="3433909" sldId="543"/>
            <ac:grpSpMk id="69" creationId="{2C74CC9D-5543-44B2-B360-6370D6E708DC}"/>
          </ac:grpSpMkLst>
        </pc:grpChg>
        <pc:grpChg chg="add">
          <ac:chgData name="Lee Ying Keng" userId="S::yk.lee@sangfor.com::92591a9d-2e39-44b7-a02c-441c12f4c4d3" providerId="AD" clId="Web-{C5A76AC4-CBC5-5C95-C4FC-2197F480657A}" dt="2021-08-25T08:01:53.718" v="222"/>
          <ac:grpSpMkLst>
            <pc:docMk/>
            <pc:sldMk cId="3433909" sldId="543"/>
            <ac:grpSpMk id="70" creationId="{B9263A15-9D57-4662-B745-B5FC0BB1DEA2}"/>
          </ac:grpSpMkLst>
        </pc:grpChg>
        <pc:grpChg chg="add">
          <ac:chgData name="Lee Ying Keng" userId="S::yk.lee@sangfor.com::92591a9d-2e39-44b7-a02c-441c12f4c4d3" providerId="AD" clId="Web-{C5A76AC4-CBC5-5C95-C4FC-2197F480657A}" dt="2021-08-25T08:01:53.718" v="222"/>
          <ac:grpSpMkLst>
            <pc:docMk/>
            <pc:sldMk cId="3433909" sldId="543"/>
            <ac:grpSpMk id="71" creationId="{5730A5AD-E745-42C9-A3EC-C6B3DE247337}"/>
          </ac:grpSpMkLst>
        </pc:grpChg>
        <pc:grpChg chg="add">
          <ac:chgData name="Lee Ying Keng" userId="S::yk.lee@sangfor.com::92591a9d-2e39-44b7-a02c-441c12f4c4d3" providerId="AD" clId="Web-{C5A76AC4-CBC5-5C95-C4FC-2197F480657A}" dt="2021-08-25T08:01:53.718" v="222"/>
          <ac:grpSpMkLst>
            <pc:docMk/>
            <pc:sldMk cId="3433909" sldId="543"/>
            <ac:grpSpMk id="72" creationId="{F88DCA22-44B8-4678-84C5-92C87F4C2183}"/>
          </ac:grpSpMkLst>
        </pc:grpChg>
        <pc:grpChg chg="add">
          <ac:chgData name="Lee Ying Keng" userId="S::yk.lee@sangfor.com::92591a9d-2e39-44b7-a02c-441c12f4c4d3" providerId="AD" clId="Web-{C5A76AC4-CBC5-5C95-C4FC-2197F480657A}" dt="2021-08-25T08:01:53.718" v="222"/>
          <ac:grpSpMkLst>
            <pc:docMk/>
            <pc:sldMk cId="3433909" sldId="543"/>
            <ac:grpSpMk id="73" creationId="{DB961298-225B-43C1-89F8-797A997F3B8F}"/>
          </ac:grpSpMkLst>
        </pc:grpChg>
        <pc:grpChg chg="add">
          <ac:chgData name="Lee Ying Keng" userId="S::yk.lee@sangfor.com::92591a9d-2e39-44b7-a02c-441c12f4c4d3" providerId="AD" clId="Web-{C5A76AC4-CBC5-5C95-C4FC-2197F480657A}" dt="2021-08-25T08:01:53.718" v="222"/>
          <ac:grpSpMkLst>
            <pc:docMk/>
            <pc:sldMk cId="3433909" sldId="543"/>
            <ac:grpSpMk id="75" creationId="{1367FD0E-2B14-4D0A-BE0D-58FAF9F534F2}"/>
          </ac:grpSpMkLst>
        </pc:grpChg>
        <pc:grpChg chg="add">
          <ac:chgData name="Lee Ying Keng" userId="S::yk.lee@sangfor.com::92591a9d-2e39-44b7-a02c-441c12f4c4d3" providerId="AD" clId="Web-{C5A76AC4-CBC5-5C95-C4FC-2197F480657A}" dt="2021-08-25T08:01:53.718" v="222"/>
          <ac:grpSpMkLst>
            <pc:docMk/>
            <pc:sldMk cId="3433909" sldId="543"/>
            <ac:grpSpMk id="84" creationId="{17C51CE2-849B-4AFB-A5BE-2A8849790694}"/>
          </ac:grpSpMkLst>
        </pc:grpChg>
        <pc:grpChg chg="add">
          <ac:chgData name="Lee Ying Keng" userId="S::yk.lee@sangfor.com::92591a9d-2e39-44b7-a02c-441c12f4c4d3" providerId="AD" clId="Web-{C5A76AC4-CBC5-5C95-C4FC-2197F480657A}" dt="2021-08-25T08:01:53.718" v="222"/>
          <ac:grpSpMkLst>
            <pc:docMk/>
            <pc:sldMk cId="3433909" sldId="543"/>
            <ac:grpSpMk id="86" creationId="{2F70F4DB-FCD5-4D7F-97F7-05C804962DEC}"/>
          </ac:grpSpMkLst>
        </pc:grpChg>
        <pc:grpChg chg="add">
          <ac:chgData name="Lee Ying Keng" userId="S::yk.lee@sangfor.com::92591a9d-2e39-44b7-a02c-441c12f4c4d3" providerId="AD" clId="Web-{C5A76AC4-CBC5-5C95-C4FC-2197F480657A}" dt="2021-08-25T08:01:53.718" v="222"/>
          <ac:grpSpMkLst>
            <pc:docMk/>
            <pc:sldMk cId="3433909" sldId="543"/>
            <ac:grpSpMk id="91" creationId="{4C551AEB-BB88-4869-9DF6-C642D4EEE8AF}"/>
          </ac:grpSpMkLst>
        </pc:grpChg>
        <pc:grpChg chg="add">
          <ac:chgData name="Lee Ying Keng" userId="S::yk.lee@sangfor.com::92591a9d-2e39-44b7-a02c-441c12f4c4d3" providerId="AD" clId="Web-{C5A76AC4-CBC5-5C95-C4FC-2197F480657A}" dt="2021-08-25T08:01:53.718" v="222"/>
          <ac:grpSpMkLst>
            <pc:docMk/>
            <pc:sldMk cId="3433909" sldId="543"/>
            <ac:grpSpMk id="100" creationId="{DCED82C2-FAAE-469D-B57A-20E5FF7B9B0F}"/>
          </ac:grpSpMkLst>
        </pc:grpChg>
        <pc:grpChg chg="add">
          <ac:chgData name="Lee Ying Keng" userId="S::yk.lee@sangfor.com::92591a9d-2e39-44b7-a02c-441c12f4c4d3" providerId="AD" clId="Web-{C5A76AC4-CBC5-5C95-C4FC-2197F480657A}" dt="2021-08-25T08:01:53.718" v="222"/>
          <ac:grpSpMkLst>
            <pc:docMk/>
            <pc:sldMk cId="3433909" sldId="543"/>
            <ac:grpSpMk id="105" creationId="{5885C5CB-4676-4240-B2DA-86286B9F484C}"/>
          </ac:grpSpMkLst>
        </pc:grpChg>
        <pc:grpChg chg="add">
          <ac:chgData name="Lee Ying Keng" userId="S::yk.lee@sangfor.com::92591a9d-2e39-44b7-a02c-441c12f4c4d3" providerId="AD" clId="Web-{C5A76AC4-CBC5-5C95-C4FC-2197F480657A}" dt="2021-08-25T08:01:53.718" v="222"/>
          <ac:grpSpMkLst>
            <pc:docMk/>
            <pc:sldMk cId="3433909" sldId="543"/>
            <ac:grpSpMk id="106" creationId="{6EB57CEA-FE88-4FAB-BD72-44F0B4D81637}"/>
          </ac:grpSpMkLst>
        </pc:grpChg>
        <pc:grpChg chg="add">
          <ac:chgData name="Lee Ying Keng" userId="S::yk.lee@sangfor.com::92591a9d-2e39-44b7-a02c-441c12f4c4d3" providerId="AD" clId="Web-{C5A76AC4-CBC5-5C95-C4FC-2197F480657A}" dt="2021-08-25T08:01:53.718" v="222"/>
          <ac:grpSpMkLst>
            <pc:docMk/>
            <pc:sldMk cId="3433909" sldId="543"/>
            <ac:grpSpMk id="107" creationId="{D18DB9C9-D70F-4528-8552-857C7E90815E}"/>
          </ac:grpSpMkLst>
        </pc:grpChg>
        <pc:grpChg chg="add">
          <ac:chgData name="Lee Ying Keng" userId="S::yk.lee@sangfor.com::92591a9d-2e39-44b7-a02c-441c12f4c4d3" providerId="AD" clId="Web-{C5A76AC4-CBC5-5C95-C4FC-2197F480657A}" dt="2021-08-25T08:01:53.718" v="222"/>
          <ac:grpSpMkLst>
            <pc:docMk/>
            <pc:sldMk cId="3433909" sldId="543"/>
            <ac:grpSpMk id="123" creationId="{390EA88B-DEE9-43B7-A5A4-8329182B2FA3}"/>
          </ac:grpSpMkLst>
        </pc:grpChg>
        <pc:grpChg chg="add">
          <ac:chgData name="Lee Ying Keng" userId="S::yk.lee@sangfor.com::92591a9d-2e39-44b7-a02c-441c12f4c4d3" providerId="AD" clId="Web-{C5A76AC4-CBC5-5C95-C4FC-2197F480657A}" dt="2021-08-25T08:01:53.718" v="222"/>
          <ac:grpSpMkLst>
            <pc:docMk/>
            <pc:sldMk cId="3433909" sldId="543"/>
            <ac:grpSpMk id="125" creationId="{AD4862DA-FB42-4D73-BB1B-2D2A2E456C6B}"/>
          </ac:grpSpMkLst>
        </pc:grpChg>
        <pc:grpChg chg="add">
          <ac:chgData name="Lee Ying Keng" userId="S::yk.lee@sangfor.com::92591a9d-2e39-44b7-a02c-441c12f4c4d3" providerId="AD" clId="Web-{C5A76AC4-CBC5-5C95-C4FC-2197F480657A}" dt="2021-08-25T08:01:53.718" v="222"/>
          <ac:grpSpMkLst>
            <pc:docMk/>
            <pc:sldMk cId="3433909" sldId="543"/>
            <ac:grpSpMk id="126" creationId="{62B68B7C-0C49-4E7B-80CE-8846B1CF0F8C}"/>
          </ac:grpSpMkLst>
        </pc:grpChg>
        <pc:grpChg chg="add">
          <ac:chgData name="Lee Ying Keng" userId="S::yk.lee@sangfor.com::92591a9d-2e39-44b7-a02c-441c12f4c4d3" providerId="AD" clId="Web-{C5A76AC4-CBC5-5C95-C4FC-2197F480657A}" dt="2021-08-25T08:01:53.718" v="222"/>
          <ac:grpSpMkLst>
            <pc:docMk/>
            <pc:sldMk cId="3433909" sldId="543"/>
            <ac:grpSpMk id="127" creationId="{DA7566A3-C9B1-4671-A577-2E301DA77657}"/>
          </ac:grpSpMkLst>
        </pc:grpChg>
        <pc:grpChg chg="add">
          <ac:chgData name="Lee Ying Keng" userId="S::yk.lee@sangfor.com::92591a9d-2e39-44b7-a02c-441c12f4c4d3" providerId="AD" clId="Web-{C5A76AC4-CBC5-5C95-C4FC-2197F480657A}" dt="2021-08-25T08:01:53.718" v="222"/>
          <ac:grpSpMkLst>
            <pc:docMk/>
            <pc:sldMk cId="3433909" sldId="543"/>
            <ac:grpSpMk id="129" creationId="{9DCB038E-4CBF-4D4A-9332-B27F18109BD0}"/>
          </ac:grpSpMkLst>
        </pc:grpChg>
        <pc:grpChg chg="add">
          <ac:chgData name="Lee Ying Keng" userId="S::yk.lee@sangfor.com::92591a9d-2e39-44b7-a02c-441c12f4c4d3" providerId="AD" clId="Web-{C5A76AC4-CBC5-5C95-C4FC-2197F480657A}" dt="2021-08-25T08:01:53.718" v="222"/>
          <ac:grpSpMkLst>
            <pc:docMk/>
            <pc:sldMk cId="3433909" sldId="543"/>
            <ac:grpSpMk id="130" creationId="{E6F4A7FD-2F6C-4AC0-8BF0-9D11C8044144}"/>
          </ac:grpSpMkLst>
        </pc:grpChg>
        <pc:grpChg chg="add">
          <ac:chgData name="Lee Ying Keng" userId="S::yk.lee@sangfor.com::92591a9d-2e39-44b7-a02c-441c12f4c4d3" providerId="AD" clId="Web-{C5A76AC4-CBC5-5C95-C4FC-2197F480657A}" dt="2021-08-25T08:01:53.718" v="222"/>
          <ac:grpSpMkLst>
            <pc:docMk/>
            <pc:sldMk cId="3433909" sldId="543"/>
            <ac:grpSpMk id="131" creationId="{BA2ED077-35E8-4AF5-AB72-617517872765}"/>
          </ac:grpSpMkLst>
        </pc:grpChg>
        <pc:grpChg chg="add">
          <ac:chgData name="Lee Ying Keng" userId="S::yk.lee@sangfor.com::92591a9d-2e39-44b7-a02c-441c12f4c4d3" providerId="AD" clId="Web-{C5A76AC4-CBC5-5C95-C4FC-2197F480657A}" dt="2021-08-25T08:01:53.718" v="222"/>
          <ac:grpSpMkLst>
            <pc:docMk/>
            <pc:sldMk cId="3433909" sldId="543"/>
            <ac:grpSpMk id="138" creationId="{FB34C527-2055-4D5C-9B5F-C6AB23D280E8}"/>
          </ac:grpSpMkLst>
        </pc:grpChg>
        <pc:grpChg chg="add">
          <ac:chgData name="Lee Ying Keng" userId="S::yk.lee@sangfor.com::92591a9d-2e39-44b7-a02c-441c12f4c4d3" providerId="AD" clId="Web-{C5A76AC4-CBC5-5C95-C4FC-2197F480657A}" dt="2021-08-25T08:01:53.718" v="222"/>
          <ac:grpSpMkLst>
            <pc:docMk/>
            <pc:sldMk cId="3433909" sldId="543"/>
            <ac:grpSpMk id="146" creationId="{1F1695FF-88B8-4B02-85B7-EFD15C42FFC2}"/>
          </ac:grpSpMkLst>
        </pc:grpChg>
        <pc:grpChg chg="add">
          <ac:chgData name="Lee Ying Keng" userId="S::yk.lee@sangfor.com::92591a9d-2e39-44b7-a02c-441c12f4c4d3" providerId="AD" clId="Web-{C5A76AC4-CBC5-5C95-C4FC-2197F480657A}" dt="2021-08-25T08:01:53.718" v="222"/>
          <ac:grpSpMkLst>
            <pc:docMk/>
            <pc:sldMk cId="3433909" sldId="543"/>
            <ac:grpSpMk id="147" creationId="{49BCF8E3-9F89-47A2-AFDB-1859483AB40B}"/>
          </ac:grpSpMkLst>
        </pc:grpChg>
        <pc:grpChg chg="add">
          <ac:chgData name="Lee Ying Keng" userId="S::yk.lee@sangfor.com::92591a9d-2e39-44b7-a02c-441c12f4c4d3" providerId="AD" clId="Web-{C5A76AC4-CBC5-5C95-C4FC-2197F480657A}" dt="2021-08-25T08:01:53.718" v="222"/>
          <ac:grpSpMkLst>
            <pc:docMk/>
            <pc:sldMk cId="3433909" sldId="543"/>
            <ac:grpSpMk id="148" creationId="{7B1CC3D2-64EE-4FB7-90E5-FD574D5CF9D8}"/>
          </ac:grpSpMkLst>
        </pc:grpChg>
        <pc:grpChg chg="add">
          <ac:chgData name="Lee Ying Keng" userId="S::yk.lee@sangfor.com::92591a9d-2e39-44b7-a02c-441c12f4c4d3" providerId="AD" clId="Web-{C5A76AC4-CBC5-5C95-C4FC-2197F480657A}" dt="2021-08-25T08:01:53.718" v="222"/>
          <ac:grpSpMkLst>
            <pc:docMk/>
            <pc:sldMk cId="3433909" sldId="543"/>
            <ac:grpSpMk id="151" creationId="{14462247-A4F0-4F34-A119-5A47F2032D07}"/>
          </ac:grpSpMkLst>
        </pc:grpChg>
        <pc:grpChg chg="add">
          <ac:chgData name="Lee Ying Keng" userId="S::yk.lee@sangfor.com::92591a9d-2e39-44b7-a02c-441c12f4c4d3" providerId="AD" clId="Web-{C5A76AC4-CBC5-5C95-C4FC-2197F480657A}" dt="2021-08-25T08:01:53.718" v="222"/>
          <ac:grpSpMkLst>
            <pc:docMk/>
            <pc:sldMk cId="3433909" sldId="543"/>
            <ac:grpSpMk id="153" creationId="{87A7F76B-ED33-4B13-AA0C-1A48D697FCE4}"/>
          </ac:grpSpMkLst>
        </pc:grpChg>
        <pc:grpChg chg="add">
          <ac:chgData name="Lee Ying Keng" userId="S::yk.lee@sangfor.com::92591a9d-2e39-44b7-a02c-441c12f4c4d3" providerId="AD" clId="Web-{C5A76AC4-CBC5-5C95-C4FC-2197F480657A}" dt="2021-08-25T08:01:53.718" v="222"/>
          <ac:grpSpMkLst>
            <pc:docMk/>
            <pc:sldMk cId="3433909" sldId="543"/>
            <ac:grpSpMk id="157" creationId="{1039D0F2-89E1-46C6-A032-E5856F5B008D}"/>
          </ac:grpSpMkLst>
        </pc:grpChg>
        <pc:grpChg chg="add">
          <ac:chgData name="Lee Ying Keng" userId="S::yk.lee@sangfor.com::92591a9d-2e39-44b7-a02c-441c12f4c4d3" providerId="AD" clId="Web-{C5A76AC4-CBC5-5C95-C4FC-2197F480657A}" dt="2021-08-25T08:01:53.718" v="222"/>
          <ac:grpSpMkLst>
            <pc:docMk/>
            <pc:sldMk cId="3433909" sldId="543"/>
            <ac:grpSpMk id="161" creationId="{EF837FDF-8666-47DC-B4D5-283774BC0F25}"/>
          </ac:grpSpMkLst>
        </pc:grpChg>
        <pc:grpChg chg="add">
          <ac:chgData name="Lee Ying Keng" userId="S::yk.lee@sangfor.com::92591a9d-2e39-44b7-a02c-441c12f4c4d3" providerId="AD" clId="Web-{C5A76AC4-CBC5-5C95-C4FC-2197F480657A}" dt="2021-08-25T08:01:53.718" v="222"/>
          <ac:grpSpMkLst>
            <pc:docMk/>
            <pc:sldMk cId="3433909" sldId="543"/>
            <ac:grpSpMk id="165" creationId="{1182F455-9CFE-435C-98C8-14008C4F9ABB}"/>
          </ac:grpSpMkLst>
        </pc:grpChg>
        <pc:grpChg chg="add">
          <ac:chgData name="Lee Ying Keng" userId="S::yk.lee@sangfor.com::92591a9d-2e39-44b7-a02c-441c12f4c4d3" providerId="AD" clId="Web-{C5A76AC4-CBC5-5C95-C4FC-2197F480657A}" dt="2021-08-25T08:01:53.718" v="222"/>
          <ac:grpSpMkLst>
            <pc:docMk/>
            <pc:sldMk cId="3433909" sldId="543"/>
            <ac:grpSpMk id="205" creationId="{0FD91E99-0DF2-4278-AD64-66B6A158ECA0}"/>
          </ac:grpSpMkLst>
        </pc:grpChg>
        <pc:grpChg chg="add">
          <ac:chgData name="Lee Ying Keng" userId="S::yk.lee@sangfor.com::92591a9d-2e39-44b7-a02c-441c12f4c4d3" providerId="AD" clId="Web-{C5A76AC4-CBC5-5C95-C4FC-2197F480657A}" dt="2021-08-25T08:01:53.718" v="222"/>
          <ac:grpSpMkLst>
            <pc:docMk/>
            <pc:sldMk cId="3433909" sldId="543"/>
            <ac:grpSpMk id="221" creationId="{372A38D3-98D3-4A6C-AD8F-3F32A7BAB005}"/>
          </ac:grpSpMkLst>
        </pc:grpChg>
        <pc:picChg chg="add">
          <ac:chgData name="Lee Ying Keng" userId="S::yk.lee@sangfor.com::92591a9d-2e39-44b7-a02c-441c12f4c4d3" providerId="AD" clId="Web-{C5A76AC4-CBC5-5C95-C4FC-2197F480657A}" dt="2021-08-25T08:01:53.718" v="222"/>
          <ac:picMkLst>
            <pc:docMk/>
            <pc:sldMk cId="3433909" sldId="543"/>
            <ac:picMk id="10" creationId="{2DB45EE9-C9DF-40D8-B9C7-6A678A8A08E6}"/>
          </ac:picMkLst>
        </pc:picChg>
        <pc:picChg chg="add">
          <ac:chgData name="Lee Ying Keng" userId="S::yk.lee@sangfor.com::92591a9d-2e39-44b7-a02c-441c12f4c4d3" providerId="AD" clId="Web-{C5A76AC4-CBC5-5C95-C4FC-2197F480657A}" dt="2021-08-25T08:01:53.718" v="222"/>
          <ac:picMkLst>
            <pc:docMk/>
            <pc:sldMk cId="3433909" sldId="543"/>
            <ac:picMk id="11" creationId="{594A8756-48F8-4FCF-9627-6AF52ABCDB8C}"/>
          </ac:picMkLst>
        </pc:picChg>
        <pc:picChg chg="add">
          <ac:chgData name="Lee Ying Keng" userId="S::yk.lee@sangfor.com::92591a9d-2e39-44b7-a02c-441c12f4c4d3" providerId="AD" clId="Web-{C5A76AC4-CBC5-5C95-C4FC-2197F480657A}" dt="2021-08-25T08:01:53.718" v="222"/>
          <ac:picMkLst>
            <pc:docMk/>
            <pc:sldMk cId="3433909" sldId="543"/>
            <ac:picMk id="12" creationId="{CF99367E-6EC4-4AE0-B5B6-2CD9E37F5470}"/>
          </ac:picMkLst>
        </pc:picChg>
        <pc:picChg chg="add">
          <ac:chgData name="Lee Ying Keng" userId="S::yk.lee@sangfor.com::92591a9d-2e39-44b7-a02c-441c12f4c4d3" providerId="AD" clId="Web-{C5A76AC4-CBC5-5C95-C4FC-2197F480657A}" dt="2021-08-25T08:01:53.718" v="222"/>
          <ac:picMkLst>
            <pc:docMk/>
            <pc:sldMk cId="3433909" sldId="543"/>
            <ac:picMk id="13" creationId="{F888BF45-B78E-4A42-8032-23288E7CA627}"/>
          </ac:picMkLst>
        </pc:picChg>
        <pc:picChg chg="add">
          <ac:chgData name="Lee Ying Keng" userId="S::yk.lee@sangfor.com::92591a9d-2e39-44b7-a02c-441c12f4c4d3" providerId="AD" clId="Web-{C5A76AC4-CBC5-5C95-C4FC-2197F480657A}" dt="2021-08-25T08:01:53.718" v="222"/>
          <ac:picMkLst>
            <pc:docMk/>
            <pc:sldMk cId="3433909" sldId="543"/>
            <ac:picMk id="14" creationId="{DD1B5F26-2F6A-4E60-AC25-F9A989E136C7}"/>
          </ac:picMkLst>
        </pc:picChg>
        <pc:picChg chg="add">
          <ac:chgData name="Lee Ying Keng" userId="S::yk.lee@sangfor.com::92591a9d-2e39-44b7-a02c-441c12f4c4d3" providerId="AD" clId="Web-{C5A76AC4-CBC5-5C95-C4FC-2197F480657A}" dt="2021-08-25T08:01:53.718" v="222"/>
          <ac:picMkLst>
            <pc:docMk/>
            <pc:sldMk cId="3433909" sldId="543"/>
            <ac:picMk id="15" creationId="{B6F927E7-797D-4B59-8BD9-370725383F52}"/>
          </ac:picMkLst>
        </pc:picChg>
        <pc:picChg chg="add">
          <ac:chgData name="Lee Ying Keng" userId="S::yk.lee@sangfor.com::92591a9d-2e39-44b7-a02c-441c12f4c4d3" providerId="AD" clId="Web-{C5A76AC4-CBC5-5C95-C4FC-2197F480657A}" dt="2021-08-25T08:01:53.718" v="222"/>
          <ac:picMkLst>
            <pc:docMk/>
            <pc:sldMk cId="3433909" sldId="543"/>
            <ac:picMk id="16" creationId="{909EE1A5-AE75-4CBC-B4FB-B680D24865F2}"/>
          </ac:picMkLst>
        </pc:picChg>
        <pc:picChg chg="add">
          <ac:chgData name="Lee Ying Keng" userId="S::yk.lee@sangfor.com::92591a9d-2e39-44b7-a02c-441c12f4c4d3" providerId="AD" clId="Web-{C5A76AC4-CBC5-5C95-C4FC-2197F480657A}" dt="2021-08-25T08:01:53.718" v="222"/>
          <ac:picMkLst>
            <pc:docMk/>
            <pc:sldMk cId="3433909" sldId="543"/>
            <ac:picMk id="17" creationId="{974B9F60-A55F-4793-B65F-49F75425A38B}"/>
          </ac:picMkLst>
        </pc:picChg>
        <pc:picChg chg="add">
          <ac:chgData name="Lee Ying Keng" userId="S::yk.lee@sangfor.com::92591a9d-2e39-44b7-a02c-441c12f4c4d3" providerId="AD" clId="Web-{C5A76AC4-CBC5-5C95-C4FC-2197F480657A}" dt="2021-08-25T08:01:53.718" v="222"/>
          <ac:picMkLst>
            <pc:docMk/>
            <pc:sldMk cId="3433909" sldId="543"/>
            <ac:picMk id="18" creationId="{5488EB63-9FAF-4DE7-812F-41799A8BC01E}"/>
          </ac:picMkLst>
        </pc:picChg>
        <pc:picChg chg="add">
          <ac:chgData name="Lee Ying Keng" userId="S::yk.lee@sangfor.com::92591a9d-2e39-44b7-a02c-441c12f4c4d3" providerId="AD" clId="Web-{C5A76AC4-CBC5-5C95-C4FC-2197F480657A}" dt="2021-08-25T08:01:53.718" v="222"/>
          <ac:picMkLst>
            <pc:docMk/>
            <pc:sldMk cId="3433909" sldId="543"/>
            <ac:picMk id="20" creationId="{78C6EF2C-7116-43D6-8B5B-60BC58B1905C}"/>
          </ac:picMkLst>
        </pc:picChg>
        <pc:picChg chg="add">
          <ac:chgData name="Lee Ying Keng" userId="S::yk.lee@sangfor.com::92591a9d-2e39-44b7-a02c-441c12f4c4d3" providerId="AD" clId="Web-{C5A76AC4-CBC5-5C95-C4FC-2197F480657A}" dt="2021-08-25T08:01:53.718" v="222"/>
          <ac:picMkLst>
            <pc:docMk/>
            <pc:sldMk cId="3433909" sldId="543"/>
            <ac:picMk id="21" creationId="{914AC645-9291-4BF1-9210-E408877A72E9}"/>
          </ac:picMkLst>
        </pc:picChg>
        <pc:picChg chg="add">
          <ac:chgData name="Lee Ying Keng" userId="S::yk.lee@sangfor.com::92591a9d-2e39-44b7-a02c-441c12f4c4d3" providerId="AD" clId="Web-{C5A76AC4-CBC5-5C95-C4FC-2197F480657A}" dt="2021-08-25T08:01:53.718" v="222"/>
          <ac:picMkLst>
            <pc:docMk/>
            <pc:sldMk cId="3433909" sldId="543"/>
            <ac:picMk id="22" creationId="{23F924CA-9422-4754-BFC6-1CB1E5C566ED}"/>
          </ac:picMkLst>
        </pc:picChg>
        <pc:picChg chg="add">
          <ac:chgData name="Lee Ying Keng" userId="S::yk.lee@sangfor.com::92591a9d-2e39-44b7-a02c-441c12f4c4d3" providerId="AD" clId="Web-{C5A76AC4-CBC5-5C95-C4FC-2197F480657A}" dt="2021-08-25T08:01:53.718" v="222"/>
          <ac:picMkLst>
            <pc:docMk/>
            <pc:sldMk cId="3433909" sldId="543"/>
            <ac:picMk id="23" creationId="{D9FA11F7-1350-422C-89A3-EB72CBC10F1E}"/>
          </ac:picMkLst>
        </pc:picChg>
        <pc:picChg chg="add">
          <ac:chgData name="Lee Ying Keng" userId="S::yk.lee@sangfor.com::92591a9d-2e39-44b7-a02c-441c12f4c4d3" providerId="AD" clId="Web-{C5A76AC4-CBC5-5C95-C4FC-2197F480657A}" dt="2021-08-25T08:01:53.718" v="222"/>
          <ac:picMkLst>
            <pc:docMk/>
            <pc:sldMk cId="3433909" sldId="543"/>
            <ac:picMk id="27" creationId="{B677B285-448F-489A-A264-2F8C40B1C39D}"/>
          </ac:picMkLst>
        </pc:picChg>
        <pc:picChg chg="add">
          <ac:chgData name="Lee Ying Keng" userId="S::yk.lee@sangfor.com::92591a9d-2e39-44b7-a02c-441c12f4c4d3" providerId="AD" clId="Web-{C5A76AC4-CBC5-5C95-C4FC-2197F480657A}" dt="2021-08-25T08:01:53.718" v="222"/>
          <ac:picMkLst>
            <pc:docMk/>
            <pc:sldMk cId="3433909" sldId="543"/>
            <ac:picMk id="28" creationId="{41AC2C08-39B6-46D9-935F-6336369BFF2F}"/>
          </ac:picMkLst>
        </pc:picChg>
        <pc:picChg chg="add">
          <ac:chgData name="Lee Ying Keng" userId="S::yk.lee@sangfor.com::92591a9d-2e39-44b7-a02c-441c12f4c4d3" providerId="AD" clId="Web-{C5A76AC4-CBC5-5C95-C4FC-2197F480657A}" dt="2021-08-25T08:01:53.718" v="222"/>
          <ac:picMkLst>
            <pc:docMk/>
            <pc:sldMk cId="3433909" sldId="543"/>
            <ac:picMk id="29" creationId="{EE4DB24B-F803-40FA-850E-41D4B383C9DC}"/>
          </ac:picMkLst>
        </pc:picChg>
        <pc:picChg chg="add">
          <ac:chgData name="Lee Ying Keng" userId="S::yk.lee@sangfor.com::92591a9d-2e39-44b7-a02c-441c12f4c4d3" providerId="AD" clId="Web-{C5A76AC4-CBC5-5C95-C4FC-2197F480657A}" dt="2021-08-25T08:01:53.718" v="222"/>
          <ac:picMkLst>
            <pc:docMk/>
            <pc:sldMk cId="3433909" sldId="543"/>
            <ac:picMk id="30" creationId="{B8F456A1-0BE1-44AB-8EC3-2CF58E161CEB}"/>
          </ac:picMkLst>
        </pc:picChg>
        <pc:picChg chg="add">
          <ac:chgData name="Lee Ying Keng" userId="S::yk.lee@sangfor.com::92591a9d-2e39-44b7-a02c-441c12f4c4d3" providerId="AD" clId="Web-{C5A76AC4-CBC5-5C95-C4FC-2197F480657A}" dt="2021-08-25T08:01:53.718" v="222"/>
          <ac:picMkLst>
            <pc:docMk/>
            <pc:sldMk cId="3433909" sldId="543"/>
            <ac:picMk id="32" creationId="{3EA00212-DDF9-483B-A85F-06A4703976E1}"/>
          </ac:picMkLst>
        </pc:picChg>
        <pc:picChg chg="add">
          <ac:chgData name="Lee Ying Keng" userId="S::yk.lee@sangfor.com::92591a9d-2e39-44b7-a02c-441c12f4c4d3" providerId="AD" clId="Web-{C5A76AC4-CBC5-5C95-C4FC-2197F480657A}" dt="2021-08-25T08:01:53.718" v="222"/>
          <ac:picMkLst>
            <pc:docMk/>
            <pc:sldMk cId="3433909" sldId="543"/>
            <ac:picMk id="33" creationId="{682DFA26-E0AD-4CC5-92B4-8E21F7A027CE}"/>
          </ac:picMkLst>
        </pc:picChg>
        <pc:picChg chg="add">
          <ac:chgData name="Lee Ying Keng" userId="S::yk.lee@sangfor.com::92591a9d-2e39-44b7-a02c-441c12f4c4d3" providerId="AD" clId="Web-{C5A76AC4-CBC5-5C95-C4FC-2197F480657A}" dt="2021-08-25T08:01:53.718" v="222"/>
          <ac:picMkLst>
            <pc:docMk/>
            <pc:sldMk cId="3433909" sldId="543"/>
            <ac:picMk id="47" creationId="{1F623115-AC7C-4713-8E80-4E14BBC76E7A}"/>
          </ac:picMkLst>
        </pc:picChg>
        <pc:picChg chg="add">
          <ac:chgData name="Lee Ying Keng" userId="S::yk.lee@sangfor.com::92591a9d-2e39-44b7-a02c-441c12f4c4d3" providerId="AD" clId="Web-{C5A76AC4-CBC5-5C95-C4FC-2197F480657A}" dt="2021-08-25T08:01:53.718" v="222"/>
          <ac:picMkLst>
            <pc:docMk/>
            <pc:sldMk cId="3433909" sldId="543"/>
            <ac:picMk id="48" creationId="{292922C0-7C10-441F-B9B7-AE93212A2D2E}"/>
          </ac:picMkLst>
        </pc:picChg>
        <pc:picChg chg="add">
          <ac:chgData name="Lee Ying Keng" userId="S::yk.lee@sangfor.com::92591a9d-2e39-44b7-a02c-441c12f4c4d3" providerId="AD" clId="Web-{C5A76AC4-CBC5-5C95-C4FC-2197F480657A}" dt="2021-08-25T08:01:53.718" v="222"/>
          <ac:picMkLst>
            <pc:docMk/>
            <pc:sldMk cId="3433909" sldId="543"/>
            <ac:picMk id="49" creationId="{8FFC6DE1-BDD0-4F55-BA21-83FC40CA4E19}"/>
          </ac:picMkLst>
        </pc:picChg>
        <pc:picChg chg="add">
          <ac:chgData name="Lee Ying Keng" userId="S::yk.lee@sangfor.com::92591a9d-2e39-44b7-a02c-441c12f4c4d3" providerId="AD" clId="Web-{C5A76AC4-CBC5-5C95-C4FC-2197F480657A}" dt="2021-08-25T08:01:53.718" v="222"/>
          <ac:picMkLst>
            <pc:docMk/>
            <pc:sldMk cId="3433909" sldId="543"/>
            <ac:picMk id="64" creationId="{081600C3-5744-4E88-8BA0-384FB7D80C22}"/>
          </ac:picMkLst>
        </pc:picChg>
        <pc:picChg chg="add">
          <ac:chgData name="Lee Ying Keng" userId="S::yk.lee@sangfor.com::92591a9d-2e39-44b7-a02c-441c12f4c4d3" providerId="AD" clId="Web-{C5A76AC4-CBC5-5C95-C4FC-2197F480657A}" dt="2021-08-25T08:01:53.718" v="222"/>
          <ac:picMkLst>
            <pc:docMk/>
            <pc:sldMk cId="3433909" sldId="543"/>
            <ac:picMk id="77" creationId="{2E04DC7B-BA76-463C-90A2-1A4AAC8BB7F5}"/>
          </ac:picMkLst>
        </pc:picChg>
        <pc:picChg chg="add">
          <ac:chgData name="Lee Ying Keng" userId="S::yk.lee@sangfor.com::92591a9d-2e39-44b7-a02c-441c12f4c4d3" providerId="AD" clId="Web-{C5A76AC4-CBC5-5C95-C4FC-2197F480657A}" dt="2021-08-25T08:01:53.718" v="222"/>
          <ac:picMkLst>
            <pc:docMk/>
            <pc:sldMk cId="3433909" sldId="543"/>
            <ac:picMk id="78" creationId="{FF0AD447-AF99-4308-AD22-2945A1D0E999}"/>
          </ac:picMkLst>
        </pc:picChg>
        <pc:picChg chg="add">
          <ac:chgData name="Lee Ying Keng" userId="S::yk.lee@sangfor.com::92591a9d-2e39-44b7-a02c-441c12f4c4d3" providerId="AD" clId="Web-{C5A76AC4-CBC5-5C95-C4FC-2197F480657A}" dt="2021-08-25T08:01:53.718" v="222"/>
          <ac:picMkLst>
            <pc:docMk/>
            <pc:sldMk cId="3433909" sldId="543"/>
            <ac:picMk id="79" creationId="{5F505320-3E1F-427B-B87E-ED45A602F29E}"/>
          </ac:picMkLst>
        </pc:picChg>
        <pc:picChg chg="add">
          <ac:chgData name="Lee Ying Keng" userId="S::yk.lee@sangfor.com::92591a9d-2e39-44b7-a02c-441c12f4c4d3" providerId="AD" clId="Web-{C5A76AC4-CBC5-5C95-C4FC-2197F480657A}" dt="2021-08-25T08:01:53.718" v="222"/>
          <ac:picMkLst>
            <pc:docMk/>
            <pc:sldMk cId="3433909" sldId="543"/>
            <ac:picMk id="80" creationId="{8238C66C-BFD7-4121-8B97-BFCAB1D1EFC7}"/>
          </ac:picMkLst>
        </pc:picChg>
        <pc:picChg chg="add">
          <ac:chgData name="Lee Ying Keng" userId="S::yk.lee@sangfor.com::92591a9d-2e39-44b7-a02c-441c12f4c4d3" providerId="AD" clId="Web-{C5A76AC4-CBC5-5C95-C4FC-2197F480657A}" dt="2021-08-25T08:01:53.718" v="222"/>
          <ac:picMkLst>
            <pc:docMk/>
            <pc:sldMk cId="3433909" sldId="543"/>
            <ac:picMk id="81" creationId="{2ACD98FB-4FB8-49A3-BE6A-C6BA838D9F9D}"/>
          </ac:picMkLst>
        </pc:picChg>
        <pc:picChg chg="add">
          <ac:chgData name="Lee Ying Keng" userId="S::yk.lee@sangfor.com::92591a9d-2e39-44b7-a02c-441c12f4c4d3" providerId="AD" clId="Web-{C5A76AC4-CBC5-5C95-C4FC-2197F480657A}" dt="2021-08-25T08:01:53.718" v="222"/>
          <ac:picMkLst>
            <pc:docMk/>
            <pc:sldMk cId="3433909" sldId="543"/>
            <ac:picMk id="82" creationId="{72C9A303-AC66-4124-8C95-8627B936A7D6}"/>
          </ac:picMkLst>
        </pc:picChg>
        <pc:picChg chg="add">
          <ac:chgData name="Lee Ying Keng" userId="S::yk.lee@sangfor.com::92591a9d-2e39-44b7-a02c-441c12f4c4d3" providerId="AD" clId="Web-{C5A76AC4-CBC5-5C95-C4FC-2197F480657A}" dt="2021-08-25T08:01:53.718" v="222"/>
          <ac:picMkLst>
            <pc:docMk/>
            <pc:sldMk cId="3433909" sldId="543"/>
            <ac:picMk id="87" creationId="{B2B4D73A-0261-4274-AF3E-AC8F1DBCB074}"/>
          </ac:picMkLst>
        </pc:picChg>
        <pc:picChg chg="add">
          <ac:chgData name="Lee Ying Keng" userId="S::yk.lee@sangfor.com::92591a9d-2e39-44b7-a02c-441c12f4c4d3" providerId="AD" clId="Web-{C5A76AC4-CBC5-5C95-C4FC-2197F480657A}" dt="2021-08-25T08:01:53.718" v="222"/>
          <ac:picMkLst>
            <pc:docMk/>
            <pc:sldMk cId="3433909" sldId="543"/>
            <ac:picMk id="88" creationId="{FC683B0C-0F4E-456F-8C83-2626DBE99B4C}"/>
          </ac:picMkLst>
        </pc:picChg>
        <pc:picChg chg="add">
          <ac:chgData name="Lee Ying Keng" userId="S::yk.lee@sangfor.com::92591a9d-2e39-44b7-a02c-441c12f4c4d3" providerId="AD" clId="Web-{C5A76AC4-CBC5-5C95-C4FC-2197F480657A}" dt="2021-08-25T08:01:53.718" v="222"/>
          <ac:picMkLst>
            <pc:docMk/>
            <pc:sldMk cId="3433909" sldId="543"/>
            <ac:picMk id="94" creationId="{4B60B6A4-7D2A-4C49-88EE-B3F303506E5E}"/>
          </ac:picMkLst>
        </pc:picChg>
        <pc:picChg chg="add">
          <ac:chgData name="Lee Ying Keng" userId="S::yk.lee@sangfor.com::92591a9d-2e39-44b7-a02c-441c12f4c4d3" providerId="AD" clId="Web-{C5A76AC4-CBC5-5C95-C4FC-2197F480657A}" dt="2021-08-25T08:01:53.718" v="222"/>
          <ac:picMkLst>
            <pc:docMk/>
            <pc:sldMk cId="3433909" sldId="543"/>
            <ac:picMk id="102" creationId="{B9859B28-F254-4891-A3B6-B89075501BC3}"/>
          </ac:picMkLst>
        </pc:picChg>
        <pc:picChg chg="add">
          <ac:chgData name="Lee Ying Keng" userId="S::yk.lee@sangfor.com::92591a9d-2e39-44b7-a02c-441c12f4c4d3" providerId="AD" clId="Web-{C5A76AC4-CBC5-5C95-C4FC-2197F480657A}" dt="2021-08-25T08:01:53.718" v="222"/>
          <ac:picMkLst>
            <pc:docMk/>
            <pc:sldMk cId="3433909" sldId="543"/>
            <ac:picMk id="104" creationId="{E7C78696-F9AB-4499-8F1C-202F76EEB530}"/>
          </ac:picMkLst>
        </pc:picChg>
        <pc:picChg chg="add">
          <ac:chgData name="Lee Ying Keng" userId="S::yk.lee@sangfor.com::92591a9d-2e39-44b7-a02c-441c12f4c4d3" providerId="AD" clId="Web-{C5A76AC4-CBC5-5C95-C4FC-2197F480657A}" dt="2021-08-25T08:01:53.718" v="222"/>
          <ac:picMkLst>
            <pc:docMk/>
            <pc:sldMk cId="3433909" sldId="543"/>
            <ac:picMk id="108" creationId="{B66D26B2-F662-4097-ABD2-B122684CC1F6}"/>
          </ac:picMkLst>
        </pc:picChg>
        <pc:picChg chg="add">
          <ac:chgData name="Lee Ying Keng" userId="S::yk.lee@sangfor.com::92591a9d-2e39-44b7-a02c-441c12f4c4d3" providerId="AD" clId="Web-{C5A76AC4-CBC5-5C95-C4FC-2197F480657A}" dt="2021-08-25T08:01:53.718" v="222"/>
          <ac:picMkLst>
            <pc:docMk/>
            <pc:sldMk cId="3433909" sldId="543"/>
            <ac:picMk id="109" creationId="{F5A6C7FD-74AC-4145-9634-159F8E05CD86}"/>
          </ac:picMkLst>
        </pc:picChg>
        <pc:picChg chg="add">
          <ac:chgData name="Lee Ying Keng" userId="S::yk.lee@sangfor.com::92591a9d-2e39-44b7-a02c-441c12f4c4d3" providerId="AD" clId="Web-{C5A76AC4-CBC5-5C95-C4FC-2197F480657A}" dt="2021-08-25T08:01:53.718" v="222"/>
          <ac:picMkLst>
            <pc:docMk/>
            <pc:sldMk cId="3433909" sldId="543"/>
            <ac:picMk id="110" creationId="{8426537A-AB9B-4853-BB97-634637F32246}"/>
          </ac:picMkLst>
        </pc:picChg>
        <pc:picChg chg="add">
          <ac:chgData name="Lee Ying Keng" userId="S::yk.lee@sangfor.com::92591a9d-2e39-44b7-a02c-441c12f4c4d3" providerId="AD" clId="Web-{C5A76AC4-CBC5-5C95-C4FC-2197F480657A}" dt="2021-08-25T08:01:53.718" v="222"/>
          <ac:picMkLst>
            <pc:docMk/>
            <pc:sldMk cId="3433909" sldId="543"/>
            <ac:picMk id="111" creationId="{571D671F-BA10-4BDA-B15E-56272CD973C7}"/>
          </ac:picMkLst>
        </pc:picChg>
        <pc:picChg chg="add">
          <ac:chgData name="Lee Ying Keng" userId="S::yk.lee@sangfor.com::92591a9d-2e39-44b7-a02c-441c12f4c4d3" providerId="AD" clId="Web-{C5A76AC4-CBC5-5C95-C4FC-2197F480657A}" dt="2021-08-25T08:01:53.718" v="222"/>
          <ac:picMkLst>
            <pc:docMk/>
            <pc:sldMk cId="3433909" sldId="543"/>
            <ac:picMk id="113" creationId="{EC65C26E-3CD4-4F4F-97A4-D32B5EB9275A}"/>
          </ac:picMkLst>
        </pc:picChg>
        <pc:picChg chg="add">
          <ac:chgData name="Lee Ying Keng" userId="S::yk.lee@sangfor.com::92591a9d-2e39-44b7-a02c-441c12f4c4d3" providerId="AD" clId="Web-{C5A76AC4-CBC5-5C95-C4FC-2197F480657A}" dt="2021-08-25T08:01:53.718" v="222"/>
          <ac:picMkLst>
            <pc:docMk/>
            <pc:sldMk cId="3433909" sldId="543"/>
            <ac:picMk id="114" creationId="{84F4E62C-50F6-4C2A-911C-FE0C5503AED8}"/>
          </ac:picMkLst>
        </pc:picChg>
        <pc:picChg chg="add">
          <ac:chgData name="Lee Ying Keng" userId="S::yk.lee@sangfor.com::92591a9d-2e39-44b7-a02c-441c12f4c4d3" providerId="AD" clId="Web-{C5A76AC4-CBC5-5C95-C4FC-2197F480657A}" dt="2021-08-25T08:01:53.718" v="222"/>
          <ac:picMkLst>
            <pc:docMk/>
            <pc:sldMk cId="3433909" sldId="543"/>
            <ac:picMk id="128" creationId="{1AB70ACD-5278-40E4-91AD-85815617B645}"/>
          </ac:picMkLst>
        </pc:picChg>
        <pc:picChg chg="add">
          <ac:chgData name="Lee Ying Keng" userId="S::yk.lee@sangfor.com::92591a9d-2e39-44b7-a02c-441c12f4c4d3" providerId="AD" clId="Web-{C5A76AC4-CBC5-5C95-C4FC-2197F480657A}" dt="2021-08-25T08:01:53.718" v="222"/>
          <ac:picMkLst>
            <pc:docMk/>
            <pc:sldMk cId="3433909" sldId="543"/>
            <ac:picMk id="137" creationId="{0490A7A9-E6AB-4433-AA7F-B14923F8E23A}"/>
          </ac:picMkLst>
        </pc:picChg>
        <pc:picChg chg="add">
          <ac:chgData name="Lee Ying Keng" userId="S::yk.lee@sangfor.com::92591a9d-2e39-44b7-a02c-441c12f4c4d3" providerId="AD" clId="Web-{C5A76AC4-CBC5-5C95-C4FC-2197F480657A}" dt="2021-08-25T08:01:53.718" v="222"/>
          <ac:picMkLst>
            <pc:docMk/>
            <pc:sldMk cId="3433909" sldId="543"/>
            <ac:picMk id="140" creationId="{91E6471C-4655-415E-B8AF-3B83974FE2C6}"/>
          </ac:picMkLst>
        </pc:picChg>
        <pc:picChg chg="add">
          <ac:chgData name="Lee Ying Keng" userId="S::yk.lee@sangfor.com::92591a9d-2e39-44b7-a02c-441c12f4c4d3" providerId="AD" clId="Web-{C5A76AC4-CBC5-5C95-C4FC-2197F480657A}" dt="2021-08-25T08:01:53.718" v="222"/>
          <ac:picMkLst>
            <pc:docMk/>
            <pc:sldMk cId="3433909" sldId="543"/>
            <ac:picMk id="141" creationId="{C6592228-6FF7-4C76-A811-051E2D42CB1F}"/>
          </ac:picMkLst>
        </pc:picChg>
        <pc:picChg chg="add">
          <ac:chgData name="Lee Ying Keng" userId="S::yk.lee@sangfor.com::92591a9d-2e39-44b7-a02c-441c12f4c4d3" providerId="AD" clId="Web-{C5A76AC4-CBC5-5C95-C4FC-2197F480657A}" dt="2021-08-25T08:01:53.718" v="222"/>
          <ac:picMkLst>
            <pc:docMk/>
            <pc:sldMk cId="3433909" sldId="543"/>
            <ac:picMk id="142" creationId="{F77A12F1-033D-4C7C-ABD1-F2ED0D6DDED4}"/>
          </ac:picMkLst>
        </pc:picChg>
        <pc:picChg chg="add">
          <ac:chgData name="Lee Ying Keng" userId="S::yk.lee@sangfor.com::92591a9d-2e39-44b7-a02c-441c12f4c4d3" providerId="AD" clId="Web-{C5A76AC4-CBC5-5C95-C4FC-2197F480657A}" dt="2021-08-25T08:01:53.718" v="222"/>
          <ac:picMkLst>
            <pc:docMk/>
            <pc:sldMk cId="3433909" sldId="543"/>
            <ac:picMk id="143" creationId="{17260581-E1C3-47B8-98B2-AEF969C72D15}"/>
          </ac:picMkLst>
        </pc:picChg>
        <pc:picChg chg="add">
          <ac:chgData name="Lee Ying Keng" userId="S::yk.lee@sangfor.com::92591a9d-2e39-44b7-a02c-441c12f4c4d3" providerId="AD" clId="Web-{C5A76AC4-CBC5-5C95-C4FC-2197F480657A}" dt="2021-08-25T08:01:53.718" v="222"/>
          <ac:picMkLst>
            <pc:docMk/>
            <pc:sldMk cId="3433909" sldId="543"/>
            <ac:picMk id="144" creationId="{CE21E373-4C81-49F2-9A3C-3E027ADFE919}"/>
          </ac:picMkLst>
        </pc:picChg>
        <pc:picChg chg="add">
          <ac:chgData name="Lee Ying Keng" userId="S::yk.lee@sangfor.com::92591a9d-2e39-44b7-a02c-441c12f4c4d3" providerId="AD" clId="Web-{C5A76AC4-CBC5-5C95-C4FC-2197F480657A}" dt="2021-08-25T08:01:53.718" v="222"/>
          <ac:picMkLst>
            <pc:docMk/>
            <pc:sldMk cId="3433909" sldId="543"/>
            <ac:picMk id="149" creationId="{D4CA7CA4-0449-47AB-A844-6FB340BE62AE}"/>
          </ac:picMkLst>
        </pc:picChg>
        <pc:picChg chg="add">
          <ac:chgData name="Lee Ying Keng" userId="S::yk.lee@sangfor.com::92591a9d-2e39-44b7-a02c-441c12f4c4d3" providerId="AD" clId="Web-{C5A76AC4-CBC5-5C95-C4FC-2197F480657A}" dt="2021-08-25T08:01:53.718" v="222"/>
          <ac:picMkLst>
            <pc:docMk/>
            <pc:sldMk cId="3433909" sldId="543"/>
            <ac:picMk id="150" creationId="{8CBCD94C-3B0F-4D19-A7CE-9B768037C052}"/>
          </ac:picMkLst>
        </pc:picChg>
        <pc:picChg chg="add">
          <ac:chgData name="Lee Ying Keng" userId="S::yk.lee@sangfor.com::92591a9d-2e39-44b7-a02c-441c12f4c4d3" providerId="AD" clId="Web-{C5A76AC4-CBC5-5C95-C4FC-2197F480657A}" dt="2021-08-25T08:01:53.718" v="222"/>
          <ac:picMkLst>
            <pc:docMk/>
            <pc:sldMk cId="3433909" sldId="543"/>
            <ac:picMk id="152" creationId="{A2B474F7-22BD-4006-B24F-AC8C755ECAEA}"/>
          </ac:picMkLst>
        </pc:picChg>
        <pc:picChg chg="add">
          <ac:chgData name="Lee Ying Keng" userId="S::yk.lee@sangfor.com::92591a9d-2e39-44b7-a02c-441c12f4c4d3" providerId="AD" clId="Web-{C5A76AC4-CBC5-5C95-C4FC-2197F480657A}" dt="2021-08-25T08:01:53.718" v="222"/>
          <ac:picMkLst>
            <pc:docMk/>
            <pc:sldMk cId="3433909" sldId="543"/>
            <ac:picMk id="156" creationId="{09168213-EBE0-4AA6-82B8-C796099C8554}"/>
          </ac:picMkLst>
        </pc:picChg>
        <pc:picChg chg="add">
          <ac:chgData name="Lee Ying Keng" userId="S::yk.lee@sangfor.com::92591a9d-2e39-44b7-a02c-441c12f4c4d3" providerId="AD" clId="Web-{C5A76AC4-CBC5-5C95-C4FC-2197F480657A}" dt="2021-08-25T08:01:53.718" v="222"/>
          <ac:picMkLst>
            <pc:docMk/>
            <pc:sldMk cId="3433909" sldId="543"/>
            <ac:picMk id="160" creationId="{6BEB0706-6C41-4ABA-BB67-CBEAFBF6FAC9}"/>
          </ac:picMkLst>
        </pc:picChg>
        <pc:picChg chg="add">
          <ac:chgData name="Lee Ying Keng" userId="S::yk.lee@sangfor.com::92591a9d-2e39-44b7-a02c-441c12f4c4d3" providerId="AD" clId="Web-{C5A76AC4-CBC5-5C95-C4FC-2197F480657A}" dt="2021-08-25T08:01:53.718" v="222"/>
          <ac:picMkLst>
            <pc:docMk/>
            <pc:sldMk cId="3433909" sldId="543"/>
            <ac:picMk id="164" creationId="{B3F8A256-2A26-4CE8-B523-5F981FB2C016}"/>
          </ac:picMkLst>
        </pc:picChg>
        <pc:picChg chg="add">
          <ac:chgData name="Lee Ying Keng" userId="S::yk.lee@sangfor.com::92591a9d-2e39-44b7-a02c-441c12f4c4d3" providerId="AD" clId="Web-{C5A76AC4-CBC5-5C95-C4FC-2197F480657A}" dt="2021-08-25T08:01:53.718" v="222"/>
          <ac:picMkLst>
            <pc:docMk/>
            <pc:sldMk cId="3433909" sldId="543"/>
            <ac:picMk id="170" creationId="{4482E2BF-34A2-46B2-BA5B-76D529DA7663}"/>
          </ac:picMkLst>
        </pc:picChg>
        <pc:picChg chg="add">
          <ac:chgData name="Lee Ying Keng" userId="S::yk.lee@sangfor.com::92591a9d-2e39-44b7-a02c-441c12f4c4d3" providerId="AD" clId="Web-{C5A76AC4-CBC5-5C95-C4FC-2197F480657A}" dt="2021-08-25T08:01:53.718" v="222"/>
          <ac:picMkLst>
            <pc:docMk/>
            <pc:sldMk cId="3433909" sldId="543"/>
            <ac:picMk id="171" creationId="{5AC536FA-4DD6-4061-A8E0-12E22CFCD783}"/>
          </ac:picMkLst>
        </pc:picChg>
        <pc:picChg chg="add">
          <ac:chgData name="Lee Ying Keng" userId="S::yk.lee@sangfor.com::92591a9d-2e39-44b7-a02c-441c12f4c4d3" providerId="AD" clId="Web-{C5A76AC4-CBC5-5C95-C4FC-2197F480657A}" dt="2021-08-25T08:01:53.718" v="222"/>
          <ac:picMkLst>
            <pc:docMk/>
            <pc:sldMk cId="3433909" sldId="543"/>
            <ac:picMk id="172" creationId="{FFFD69EB-8F04-4D09-963D-3531564AF54C}"/>
          </ac:picMkLst>
        </pc:picChg>
        <pc:picChg chg="add">
          <ac:chgData name="Lee Ying Keng" userId="S::yk.lee@sangfor.com::92591a9d-2e39-44b7-a02c-441c12f4c4d3" providerId="AD" clId="Web-{C5A76AC4-CBC5-5C95-C4FC-2197F480657A}" dt="2021-08-25T08:01:53.718" v="222"/>
          <ac:picMkLst>
            <pc:docMk/>
            <pc:sldMk cId="3433909" sldId="543"/>
            <ac:picMk id="173" creationId="{4756B316-9A3E-4C58-AEDD-05B3107F22CB}"/>
          </ac:picMkLst>
        </pc:picChg>
        <pc:picChg chg="add">
          <ac:chgData name="Lee Ying Keng" userId="S::yk.lee@sangfor.com::92591a9d-2e39-44b7-a02c-441c12f4c4d3" providerId="AD" clId="Web-{C5A76AC4-CBC5-5C95-C4FC-2197F480657A}" dt="2021-08-25T08:01:53.718" v="222"/>
          <ac:picMkLst>
            <pc:docMk/>
            <pc:sldMk cId="3433909" sldId="543"/>
            <ac:picMk id="174" creationId="{921706DE-162A-4CFB-ADA4-DDD3792F23BB}"/>
          </ac:picMkLst>
        </pc:picChg>
        <pc:picChg chg="add">
          <ac:chgData name="Lee Ying Keng" userId="S::yk.lee@sangfor.com::92591a9d-2e39-44b7-a02c-441c12f4c4d3" providerId="AD" clId="Web-{C5A76AC4-CBC5-5C95-C4FC-2197F480657A}" dt="2021-08-25T08:01:53.718" v="222"/>
          <ac:picMkLst>
            <pc:docMk/>
            <pc:sldMk cId="3433909" sldId="543"/>
            <ac:picMk id="175" creationId="{127FBFE3-99D7-43A8-81F5-05AB95513ABD}"/>
          </ac:picMkLst>
        </pc:picChg>
        <pc:picChg chg="add">
          <ac:chgData name="Lee Ying Keng" userId="S::yk.lee@sangfor.com::92591a9d-2e39-44b7-a02c-441c12f4c4d3" providerId="AD" clId="Web-{C5A76AC4-CBC5-5C95-C4FC-2197F480657A}" dt="2021-08-25T08:01:53.718" v="222"/>
          <ac:picMkLst>
            <pc:docMk/>
            <pc:sldMk cId="3433909" sldId="543"/>
            <ac:picMk id="176" creationId="{015C7411-7B3B-4530-83D5-1A4133C8555E}"/>
          </ac:picMkLst>
        </pc:picChg>
        <pc:picChg chg="add">
          <ac:chgData name="Lee Ying Keng" userId="S::yk.lee@sangfor.com::92591a9d-2e39-44b7-a02c-441c12f4c4d3" providerId="AD" clId="Web-{C5A76AC4-CBC5-5C95-C4FC-2197F480657A}" dt="2021-08-25T08:01:53.718" v="222"/>
          <ac:picMkLst>
            <pc:docMk/>
            <pc:sldMk cId="3433909" sldId="543"/>
            <ac:picMk id="177" creationId="{0D1EBDB1-ED7E-4A2A-916F-EAE5952C1971}"/>
          </ac:picMkLst>
        </pc:picChg>
        <pc:picChg chg="add">
          <ac:chgData name="Lee Ying Keng" userId="S::yk.lee@sangfor.com::92591a9d-2e39-44b7-a02c-441c12f4c4d3" providerId="AD" clId="Web-{C5A76AC4-CBC5-5C95-C4FC-2197F480657A}" dt="2021-08-25T08:01:53.718" v="222"/>
          <ac:picMkLst>
            <pc:docMk/>
            <pc:sldMk cId="3433909" sldId="543"/>
            <ac:picMk id="178" creationId="{D7125EDB-9C5A-4E3B-B5C4-B91739C0B551}"/>
          </ac:picMkLst>
        </pc:picChg>
        <pc:picChg chg="add">
          <ac:chgData name="Lee Ying Keng" userId="S::yk.lee@sangfor.com::92591a9d-2e39-44b7-a02c-441c12f4c4d3" providerId="AD" clId="Web-{C5A76AC4-CBC5-5C95-C4FC-2197F480657A}" dt="2021-08-25T08:01:53.718" v="222"/>
          <ac:picMkLst>
            <pc:docMk/>
            <pc:sldMk cId="3433909" sldId="543"/>
            <ac:picMk id="179" creationId="{424AD1E6-7153-419A-95A9-8B2FB98D846B}"/>
          </ac:picMkLst>
        </pc:picChg>
        <pc:picChg chg="add">
          <ac:chgData name="Lee Ying Keng" userId="S::yk.lee@sangfor.com::92591a9d-2e39-44b7-a02c-441c12f4c4d3" providerId="AD" clId="Web-{C5A76AC4-CBC5-5C95-C4FC-2197F480657A}" dt="2021-08-25T08:01:53.718" v="222"/>
          <ac:picMkLst>
            <pc:docMk/>
            <pc:sldMk cId="3433909" sldId="543"/>
            <ac:picMk id="180" creationId="{37CAFE7D-CDA9-4F19-9904-5E80D7153393}"/>
          </ac:picMkLst>
        </pc:picChg>
        <pc:picChg chg="add">
          <ac:chgData name="Lee Ying Keng" userId="S::yk.lee@sangfor.com::92591a9d-2e39-44b7-a02c-441c12f4c4d3" providerId="AD" clId="Web-{C5A76AC4-CBC5-5C95-C4FC-2197F480657A}" dt="2021-08-25T08:01:53.718" v="222"/>
          <ac:picMkLst>
            <pc:docMk/>
            <pc:sldMk cId="3433909" sldId="543"/>
            <ac:picMk id="181" creationId="{D625B222-B9DA-4A51-AE4B-AB533FEC8F08}"/>
          </ac:picMkLst>
        </pc:picChg>
        <pc:picChg chg="add">
          <ac:chgData name="Lee Ying Keng" userId="S::yk.lee@sangfor.com::92591a9d-2e39-44b7-a02c-441c12f4c4d3" providerId="AD" clId="Web-{C5A76AC4-CBC5-5C95-C4FC-2197F480657A}" dt="2021-08-25T08:01:53.718" v="222"/>
          <ac:picMkLst>
            <pc:docMk/>
            <pc:sldMk cId="3433909" sldId="543"/>
            <ac:picMk id="182" creationId="{F5027964-21E3-4FF0-A54F-2DAE50C36CFD}"/>
          </ac:picMkLst>
        </pc:picChg>
        <pc:picChg chg="add">
          <ac:chgData name="Lee Ying Keng" userId="S::yk.lee@sangfor.com::92591a9d-2e39-44b7-a02c-441c12f4c4d3" providerId="AD" clId="Web-{C5A76AC4-CBC5-5C95-C4FC-2197F480657A}" dt="2021-08-25T08:01:53.718" v="222"/>
          <ac:picMkLst>
            <pc:docMk/>
            <pc:sldMk cId="3433909" sldId="543"/>
            <ac:picMk id="183" creationId="{CC38C88A-2A81-46A8-8DB2-381C66F77D92}"/>
          </ac:picMkLst>
        </pc:picChg>
        <pc:picChg chg="add">
          <ac:chgData name="Lee Ying Keng" userId="S::yk.lee@sangfor.com::92591a9d-2e39-44b7-a02c-441c12f4c4d3" providerId="AD" clId="Web-{C5A76AC4-CBC5-5C95-C4FC-2197F480657A}" dt="2021-08-25T08:01:53.718" v="222"/>
          <ac:picMkLst>
            <pc:docMk/>
            <pc:sldMk cId="3433909" sldId="543"/>
            <ac:picMk id="184" creationId="{EE2F8A02-0969-4F7F-9F5E-D05D964F9E72}"/>
          </ac:picMkLst>
        </pc:picChg>
        <pc:picChg chg="add">
          <ac:chgData name="Lee Ying Keng" userId="S::yk.lee@sangfor.com::92591a9d-2e39-44b7-a02c-441c12f4c4d3" providerId="AD" clId="Web-{C5A76AC4-CBC5-5C95-C4FC-2197F480657A}" dt="2021-08-25T08:01:53.718" v="222"/>
          <ac:picMkLst>
            <pc:docMk/>
            <pc:sldMk cId="3433909" sldId="543"/>
            <ac:picMk id="185" creationId="{573D0580-7E39-4653-99AC-F77A1DE6915C}"/>
          </ac:picMkLst>
        </pc:picChg>
        <pc:picChg chg="add">
          <ac:chgData name="Lee Ying Keng" userId="S::yk.lee@sangfor.com::92591a9d-2e39-44b7-a02c-441c12f4c4d3" providerId="AD" clId="Web-{C5A76AC4-CBC5-5C95-C4FC-2197F480657A}" dt="2021-08-25T08:01:53.718" v="222"/>
          <ac:picMkLst>
            <pc:docMk/>
            <pc:sldMk cId="3433909" sldId="543"/>
            <ac:picMk id="186" creationId="{8B37FA31-4B72-4925-843D-4A14503A48C1}"/>
          </ac:picMkLst>
        </pc:picChg>
        <pc:picChg chg="add">
          <ac:chgData name="Lee Ying Keng" userId="S::yk.lee@sangfor.com::92591a9d-2e39-44b7-a02c-441c12f4c4d3" providerId="AD" clId="Web-{C5A76AC4-CBC5-5C95-C4FC-2197F480657A}" dt="2021-08-25T08:01:53.718" v="222"/>
          <ac:picMkLst>
            <pc:docMk/>
            <pc:sldMk cId="3433909" sldId="543"/>
            <ac:picMk id="187" creationId="{69F20908-81BA-4A2D-B579-94D03CB6778F}"/>
          </ac:picMkLst>
        </pc:picChg>
        <pc:picChg chg="add">
          <ac:chgData name="Lee Ying Keng" userId="S::yk.lee@sangfor.com::92591a9d-2e39-44b7-a02c-441c12f4c4d3" providerId="AD" clId="Web-{C5A76AC4-CBC5-5C95-C4FC-2197F480657A}" dt="2021-08-25T08:01:53.718" v="222"/>
          <ac:picMkLst>
            <pc:docMk/>
            <pc:sldMk cId="3433909" sldId="543"/>
            <ac:picMk id="188" creationId="{8217BD86-DF0A-4974-A055-EDACE7ECD414}"/>
          </ac:picMkLst>
        </pc:picChg>
        <pc:picChg chg="add">
          <ac:chgData name="Lee Ying Keng" userId="S::yk.lee@sangfor.com::92591a9d-2e39-44b7-a02c-441c12f4c4d3" providerId="AD" clId="Web-{C5A76AC4-CBC5-5C95-C4FC-2197F480657A}" dt="2021-08-25T08:01:53.718" v="222"/>
          <ac:picMkLst>
            <pc:docMk/>
            <pc:sldMk cId="3433909" sldId="543"/>
            <ac:picMk id="189" creationId="{899E7F99-A63C-40A6-98E3-B716B33C3329}"/>
          </ac:picMkLst>
        </pc:picChg>
        <pc:picChg chg="add">
          <ac:chgData name="Lee Ying Keng" userId="S::yk.lee@sangfor.com::92591a9d-2e39-44b7-a02c-441c12f4c4d3" providerId="AD" clId="Web-{C5A76AC4-CBC5-5C95-C4FC-2197F480657A}" dt="2021-08-25T08:01:53.718" v="222"/>
          <ac:picMkLst>
            <pc:docMk/>
            <pc:sldMk cId="3433909" sldId="543"/>
            <ac:picMk id="190" creationId="{5A483F2E-6857-4537-B068-D916BC281ED9}"/>
          </ac:picMkLst>
        </pc:picChg>
        <pc:picChg chg="add">
          <ac:chgData name="Lee Ying Keng" userId="S::yk.lee@sangfor.com::92591a9d-2e39-44b7-a02c-441c12f4c4d3" providerId="AD" clId="Web-{C5A76AC4-CBC5-5C95-C4FC-2197F480657A}" dt="2021-08-25T08:01:53.718" v="222"/>
          <ac:picMkLst>
            <pc:docMk/>
            <pc:sldMk cId="3433909" sldId="543"/>
            <ac:picMk id="191" creationId="{5E39AAD3-BFC4-485D-965A-F82AD67625BE}"/>
          </ac:picMkLst>
        </pc:picChg>
        <pc:picChg chg="add">
          <ac:chgData name="Lee Ying Keng" userId="S::yk.lee@sangfor.com::92591a9d-2e39-44b7-a02c-441c12f4c4d3" providerId="AD" clId="Web-{C5A76AC4-CBC5-5C95-C4FC-2197F480657A}" dt="2021-08-25T08:01:53.718" v="222"/>
          <ac:picMkLst>
            <pc:docMk/>
            <pc:sldMk cId="3433909" sldId="543"/>
            <ac:picMk id="192" creationId="{D9AD9883-61D2-4D2F-A133-2592E75C877C}"/>
          </ac:picMkLst>
        </pc:picChg>
        <pc:picChg chg="add">
          <ac:chgData name="Lee Ying Keng" userId="S::yk.lee@sangfor.com::92591a9d-2e39-44b7-a02c-441c12f4c4d3" providerId="AD" clId="Web-{C5A76AC4-CBC5-5C95-C4FC-2197F480657A}" dt="2021-08-25T08:01:53.718" v="222"/>
          <ac:picMkLst>
            <pc:docMk/>
            <pc:sldMk cId="3433909" sldId="543"/>
            <ac:picMk id="193" creationId="{65ACE7FB-8770-4686-83FD-BA6779546D21}"/>
          </ac:picMkLst>
        </pc:picChg>
        <pc:picChg chg="add">
          <ac:chgData name="Lee Ying Keng" userId="S::yk.lee@sangfor.com::92591a9d-2e39-44b7-a02c-441c12f4c4d3" providerId="AD" clId="Web-{C5A76AC4-CBC5-5C95-C4FC-2197F480657A}" dt="2021-08-25T08:01:53.718" v="222"/>
          <ac:picMkLst>
            <pc:docMk/>
            <pc:sldMk cId="3433909" sldId="543"/>
            <ac:picMk id="196" creationId="{FA0F77E6-6467-4DA2-AA7E-37C1F6C8945F}"/>
          </ac:picMkLst>
        </pc:picChg>
        <pc:picChg chg="add">
          <ac:chgData name="Lee Ying Keng" userId="S::yk.lee@sangfor.com::92591a9d-2e39-44b7-a02c-441c12f4c4d3" providerId="AD" clId="Web-{C5A76AC4-CBC5-5C95-C4FC-2197F480657A}" dt="2021-08-25T08:01:53.718" v="222"/>
          <ac:picMkLst>
            <pc:docMk/>
            <pc:sldMk cId="3433909" sldId="543"/>
            <ac:picMk id="197" creationId="{FDA57983-D10F-4077-A3A9-CA0F33B01AB8}"/>
          </ac:picMkLst>
        </pc:picChg>
        <pc:picChg chg="add">
          <ac:chgData name="Lee Ying Keng" userId="S::yk.lee@sangfor.com::92591a9d-2e39-44b7-a02c-441c12f4c4d3" providerId="AD" clId="Web-{C5A76AC4-CBC5-5C95-C4FC-2197F480657A}" dt="2021-08-25T08:01:53.718" v="222"/>
          <ac:picMkLst>
            <pc:docMk/>
            <pc:sldMk cId="3433909" sldId="543"/>
            <ac:picMk id="198" creationId="{320A60B6-D2A2-4F00-AF85-4A348FFEC4E9}"/>
          </ac:picMkLst>
        </pc:picChg>
        <pc:picChg chg="add">
          <ac:chgData name="Lee Ying Keng" userId="S::yk.lee@sangfor.com::92591a9d-2e39-44b7-a02c-441c12f4c4d3" providerId="AD" clId="Web-{C5A76AC4-CBC5-5C95-C4FC-2197F480657A}" dt="2021-08-25T08:01:53.718" v="222"/>
          <ac:picMkLst>
            <pc:docMk/>
            <pc:sldMk cId="3433909" sldId="543"/>
            <ac:picMk id="199" creationId="{3BAB52B6-6251-4CBD-B429-CCE590975D59}"/>
          </ac:picMkLst>
        </pc:picChg>
        <pc:picChg chg="add">
          <ac:chgData name="Lee Ying Keng" userId="S::yk.lee@sangfor.com::92591a9d-2e39-44b7-a02c-441c12f4c4d3" providerId="AD" clId="Web-{C5A76AC4-CBC5-5C95-C4FC-2197F480657A}" dt="2021-08-25T08:01:53.718" v="222"/>
          <ac:picMkLst>
            <pc:docMk/>
            <pc:sldMk cId="3433909" sldId="543"/>
            <ac:picMk id="200" creationId="{2E76C526-85D9-4EBB-8B3E-CD7473FBAF21}"/>
          </ac:picMkLst>
        </pc:picChg>
        <pc:picChg chg="add">
          <ac:chgData name="Lee Ying Keng" userId="S::yk.lee@sangfor.com::92591a9d-2e39-44b7-a02c-441c12f4c4d3" providerId="AD" clId="Web-{C5A76AC4-CBC5-5C95-C4FC-2197F480657A}" dt="2021-08-25T08:01:53.718" v="222"/>
          <ac:picMkLst>
            <pc:docMk/>
            <pc:sldMk cId="3433909" sldId="543"/>
            <ac:picMk id="201" creationId="{B00F3862-F247-418B-972D-64D33438BF59}"/>
          </ac:picMkLst>
        </pc:picChg>
        <pc:picChg chg="add">
          <ac:chgData name="Lee Ying Keng" userId="S::yk.lee@sangfor.com::92591a9d-2e39-44b7-a02c-441c12f4c4d3" providerId="AD" clId="Web-{C5A76AC4-CBC5-5C95-C4FC-2197F480657A}" dt="2021-08-25T08:01:53.718" v="222"/>
          <ac:picMkLst>
            <pc:docMk/>
            <pc:sldMk cId="3433909" sldId="543"/>
            <ac:picMk id="204" creationId="{B81DFB09-3481-4769-8209-00CA1D8C63B3}"/>
          </ac:picMkLst>
        </pc:picChg>
        <pc:picChg chg="add">
          <ac:chgData name="Lee Ying Keng" userId="S::yk.lee@sangfor.com::92591a9d-2e39-44b7-a02c-441c12f4c4d3" providerId="AD" clId="Web-{C5A76AC4-CBC5-5C95-C4FC-2197F480657A}" dt="2021-08-25T08:01:53.718" v="222"/>
          <ac:picMkLst>
            <pc:docMk/>
            <pc:sldMk cId="3433909" sldId="543"/>
            <ac:picMk id="208" creationId="{945E5D9C-8111-4982-AA76-70027DF69D55}"/>
          </ac:picMkLst>
        </pc:picChg>
        <pc:picChg chg="add">
          <ac:chgData name="Lee Ying Keng" userId="S::yk.lee@sangfor.com::92591a9d-2e39-44b7-a02c-441c12f4c4d3" providerId="AD" clId="Web-{C5A76AC4-CBC5-5C95-C4FC-2197F480657A}" dt="2021-08-25T08:01:53.718" v="222"/>
          <ac:picMkLst>
            <pc:docMk/>
            <pc:sldMk cId="3433909" sldId="543"/>
            <ac:picMk id="209" creationId="{A344865C-99F7-4E82-B65F-E6E39B129863}"/>
          </ac:picMkLst>
        </pc:picChg>
        <pc:picChg chg="add">
          <ac:chgData name="Lee Ying Keng" userId="S::yk.lee@sangfor.com::92591a9d-2e39-44b7-a02c-441c12f4c4d3" providerId="AD" clId="Web-{C5A76AC4-CBC5-5C95-C4FC-2197F480657A}" dt="2021-08-25T08:01:53.718" v="222"/>
          <ac:picMkLst>
            <pc:docMk/>
            <pc:sldMk cId="3433909" sldId="543"/>
            <ac:picMk id="210" creationId="{F1D5ED2E-BC29-4C4B-8DFD-2DFAB2603E92}"/>
          </ac:picMkLst>
        </pc:picChg>
        <pc:picChg chg="add">
          <ac:chgData name="Lee Ying Keng" userId="S::yk.lee@sangfor.com::92591a9d-2e39-44b7-a02c-441c12f4c4d3" providerId="AD" clId="Web-{C5A76AC4-CBC5-5C95-C4FC-2197F480657A}" dt="2021-08-25T08:01:53.718" v="222"/>
          <ac:picMkLst>
            <pc:docMk/>
            <pc:sldMk cId="3433909" sldId="543"/>
            <ac:picMk id="211" creationId="{4DDCB0DC-D930-4E70-BED5-14BD5B251EE0}"/>
          </ac:picMkLst>
        </pc:picChg>
        <pc:picChg chg="add">
          <ac:chgData name="Lee Ying Keng" userId="S::yk.lee@sangfor.com::92591a9d-2e39-44b7-a02c-441c12f4c4d3" providerId="AD" clId="Web-{C5A76AC4-CBC5-5C95-C4FC-2197F480657A}" dt="2021-08-25T08:01:53.718" v="222"/>
          <ac:picMkLst>
            <pc:docMk/>
            <pc:sldMk cId="3433909" sldId="543"/>
            <ac:picMk id="220" creationId="{7D4668F0-DB7A-4B65-ABCE-74B119B430C0}"/>
          </ac:picMkLst>
        </pc:picChg>
        <pc:picChg chg="add">
          <ac:chgData name="Lee Ying Keng" userId="S::yk.lee@sangfor.com::92591a9d-2e39-44b7-a02c-441c12f4c4d3" providerId="AD" clId="Web-{C5A76AC4-CBC5-5C95-C4FC-2197F480657A}" dt="2021-08-25T08:01:53.718" v="222"/>
          <ac:picMkLst>
            <pc:docMk/>
            <pc:sldMk cId="3433909" sldId="543"/>
            <ac:picMk id="238" creationId="{1D06A92C-0BFC-4E12-A4D9-A087E757DBAA}"/>
          </ac:picMkLst>
        </pc:picChg>
        <pc:picChg chg="add">
          <ac:chgData name="Lee Ying Keng" userId="S::yk.lee@sangfor.com::92591a9d-2e39-44b7-a02c-441c12f4c4d3" providerId="AD" clId="Web-{C5A76AC4-CBC5-5C95-C4FC-2197F480657A}" dt="2021-08-25T08:01:53.718" v="222"/>
          <ac:picMkLst>
            <pc:docMk/>
            <pc:sldMk cId="3433909" sldId="543"/>
            <ac:picMk id="240" creationId="{3F4F2F72-8171-4A31-B4C7-11DDAF5F494B}"/>
          </ac:picMkLst>
        </pc:picChg>
        <pc:cxnChg chg="add">
          <ac:chgData name="Lee Ying Keng" userId="S::yk.lee@sangfor.com::92591a9d-2e39-44b7-a02c-441c12f4c4d3" providerId="AD" clId="Web-{C5A76AC4-CBC5-5C95-C4FC-2197F480657A}" dt="2021-08-25T08:01:53.718" v="222"/>
          <ac:cxnSpMkLst>
            <pc:docMk/>
            <pc:sldMk cId="3433909" sldId="543"/>
            <ac:cxnSpMk id="34" creationId="{E018189E-71A1-40D3-904C-42B46B1B1840}"/>
          </ac:cxnSpMkLst>
        </pc:cxnChg>
        <pc:cxnChg chg="add">
          <ac:chgData name="Lee Ying Keng" userId="S::yk.lee@sangfor.com::92591a9d-2e39-44b7-a02c-441c12f4c4d3" providerId="AD" clId="Web-{C5A76AC4-CBC5-5C95-C4FC-2197F480657A}" dt="2021-08-25T08:01:53.718" v="222"/>
          <ac:cxnSpMkLst>
            <pc:docMk/>
            <pc:sldMk cId="3433909" sldId="543"/>
            <ac:cxnSpMk id="35" creationId="{B2BFA3A6-B8F0-4514-AFEA-880054F7CB62}"/>
          </ac:cxnSpMkLst>
        </pc:cxnChg>
        <pc:cxnChg chg="add">
          <ac:chgData name="Lee Ying Keng" userId="S::yk.lee@sangfor.com::92591a9d-2e39-44b7-a02c-441c12f4c4d3" providerId="AD" clId="Web-{C5A76AC4-CBC5-5C95-C4FC-2197F480657A}" dt="2021-08-25T08:01:53.718" v="222"/>
          <ac:cxnSpMkLst>
            <pc:docMk/>
            <pc:sldMk cId="3433909" sldId="543"/>
            <ac:cxnSpMk id="36" creationId="{A3567144-E4FF-4654-AFB9-7BB21E111CB2}"/>
          </ac:cxnSpMkLst>
        </pc:cxnChg>
        <pc:cxnChg chg="add">
          <ac:chgData name="Lee Ying Keng" userId="S::yk.lee@sangfor.com::92591a9d-2e39-44b7-a02c-441c12f4c4d3" providerId="AD" clId="Web-{C5A76AC4-CBC5-5C95-C4FC-2197F480657A}" dt="2021-08-25T08:01:53.718" v="222"/>
          <ac:cxnSpMkLst>
            <pc:docMk/>
            <pc:sldMk cId="3433909" sldId="543"/>
            <ac:cxnSpMk id="37" creationId="{62CD18B8-D575-4133-8B13-5CCF4A4996D2}"/>
          </ac:cxnSpMkLst>
        </pc:cxnChg>
        <pc:cxnChg chg="add">
          <ac:chgData name="Lee Ying Keng" userId="S::yk.lee@sangfor.com::92591a9d-2e39-44b7-a02c-441c12f4c4d3" providerId="AD" clId="Web-{C5A76AC4-CBC5-5C95-C4FC-2197F480657A}" dt="2021-08-25T08:01:53.718" v="222"/>
          <ac:cxnSpMkLst>
            <pc:docMk/>
            <pc:sldMk cId="3433909" sldId="543"/>
            <ac:cxnSpMk id="38" creationId="{BE0D97E4-9027-43E1-B64D-BE406EF485E5}"/>
          </ac:cxnSpMkLst>
        </pc:cxnChg>
        <pc:cxnChg chg="add">
          <ac:chgData name="Lee Ying Keng" userId="S::yk.lee@sangfor.com::92591a9d-2e39-44b7-a02c-441c12f4c4d3" providerId="AD" clId="Web-{C5A76AC4-CBC5-5C95-C4FC-2197F480657A}" dt="2021-08-25T08:01:53.718" v="222"/>
          <ac:cxnSpMkLst>
            <pc:docMk/>
            <pc:sldMk cId="3433909" sldId="543"/>
            <ac:cxnSpMk id="39" creationId="{9DBAB572-742F-48EC-B7EC-06435DD9DFE7}"/>
          </ac:cxnSpMkLst>
        </pc:cxnChg>
        <pc:cxnChg chg="add">
          <ac:chgData name="Lee Ying Keng" userId="S::yk.lee@sangfor.com::92591a9d-2e39-44b7-a02c-441c12f4c4d3" providerId="AD" clId="Web-{C5A76AC4-CBC5-5C95-C4FC-2197F480657A}" dt="2021-08-25T08:01:53.718" v="222"/>
          <ac:cxnSpMkLst>
            <pc:docMk/>
            <pc:sldMk cId="3433909" sldId="543"/>
            <ac:cxnSpMk id="40" creationId="{BAC1D822-52D8-4C80-AB78-9E3D920D19EC}"/>
          </ac:cxnSpMkLst>
        </pc:cxnChg>
        <pc:cxnChg chg="add">
          <ac:chgData name="Lee Ying Keng" userId="S::yk.lee@sangfor.com::92591a9d-2e39-44b7-a02c-441c12f4c4d3" providerId="AD" clId="Web-{C5A76AC4-CBC5-5C95-C4FC-2197F480657A}" dt="2021-08-25T08:01:53.718" v="222"/>
          <ac:cxnSpMkLst>
            <pc:docMk/>
            <pc:sldMk cId="3433909" sldId="543"/>
            <ac:cxnSpMk id="41" creationId="{B7F3607F-58F1-48DC-8A48-3095BE439920}"/>
          </ac:cxnSpMkLst>
        </pc:cxnChg>
        <pc:cxnChg chg="add">
          <ac:chgData name="Lee Ying Keng" userId="S::yk.lee@sangfor.com::92591a9d-2e39-44b7-a02c-441c12f4c4d3" providerId="AD" clId="Web-{C5A76AC4-CBC5-5C95-C4FC-2197F480657A}" dt="2021-08-25T08:01:53.718" v="222"/>
          <ac:cxnSpMkLst>
            <pc:docMk/>
            <pc:sldMk cId="3433909" sldId="543"/>
            <ac:cxnSpMk id="42" creationId="{59BDCAE4-2AC7-4D59-845A-A1D7DBD4B9BD}"/>
          </ac:cxnSpMkLst>
        </pc:cxnChg>
        <pc:cxnChg chg="add">
          <ac:chgData name="Lee Ying Keng" userId="S::yk.lee@sangfor.com::92591a9d-2e39-44b7-a02c-441c12f4c4d3" providerId="AD" clId="Web-{C5A76AC4-CBC5-5C95-C4FC-2197F480657A}" dt="2021-08-25T08:01:53.718" v="222"/>
          <ac:cxnSpMkLst>
            <pc:docMk/>
            <pc:sldMk cId="3433909" sldId="543"/>
            <ac:cxnSpMk id="43" creationId="{FDA33FE8-72B7-4A55-BF31-9E17CFCFC5EF}"/>
          </ac:cxnSpMkLst>
        </pc:cxnChg>
        <pc:cxnChg chg="add">
          <ac:chgData name="Lee Ying Keng" userId="S::yk.lee@sangfor.com::92591a9d-2e39-44b7-a02c-441c12f4c4d3" providerId="AD" clId="Web-{C5A76AC4-CBC5-5C95-C4FC-2197F480657A}" dt="2021-08-25T08:01:53.718" v="222"/>
          <ac:cxnSpMkLst>
            <pc:docMk/>
            <pc:sldMk cId="3433909" sldId="543"/>
            <ac:cxnSpMk id="44" creationId="{F99A93A2-09F8-4463-A922-474C9DE7F8D8}"/>
          </ac:cxnSpMkLst>
        </pc:cxnChg>
        <pc:cxnChg chg="add">
          <ac:chgData name="Lee Ying Keng" userId="S::yk.lee@sangfor.com::92591a9d-2e39-44b7-a02c-441c12f4c4d3" providerId="AD" clId="Web-{C5A76AC4-CBC5-5C95-C4FC-2197F480657A}" dt="2021-08-25T08:01:53.718" v="222"/>
          <ac:cxnSpMkLst>
            <pc:docMk/>
            <pc:sldMk cId="3433909" sldId="543"/>
            <ac:cxnSpMk id="46" creationId="{00F9EF6E-8169-41D3-BBC3-9BF96FE8A39F}"/>
          </ac:cxnSpMkLst>
        </pc:cxnChg>
        <pc:cxnChg chg="add">
          <ac:chgData name="Lee Ying Keng" userId="S::yk.lee@sangfor.com::92591a9d-2e39-44b7-a02c-441c12f4c4d3" providerId="AD" clId="Web-{C5A76AC4-CBC5-5C95-C4FC-2197F480657A}" dt="2021-08-25T08:01:53.718" v="222"/>
          <ac:cxnSpMkLst>
            <pc:docMk/>
            <pc:sldMk cId="3433909" sldId="543"/>
            <ac:cxnSpMk id="53" creationId="{CC53594C-9BED-413E-A3DE-2AD6409422A5}"/>
          </ac:cxnSpMkLst>
        </pc:cxnChg>
        <pc:cxnChg chg="add">
          <ac:chgData name="Lee Ying Keng" userId="S::yk.lee@sangfor.com::92591a9d-2e39-44b7-a02c-441c12f4c4d3" providerId="AD" clId="Web-{C5A76AC4-CBC5-5C95-C4FC-2197F480657A}" dt="2021-08-25T08:01:53.718" v="222"/>
          <ac:cxnSpMkLst>
            <pc:docMk/>
            <pc:sldMk cId="3433909" sldId="543"/>
            <ac:cxnSpMk id="54" creationId="{97F9D263-0A56-4C62-AC03-5CA25E63A144}"/>
          </ac:cxnSpMkLst>
        </pc:cxnChg>
        <pc:cxnChg chg="add">
          <ac:chgData name="Lee Ying Keng" userId="S::yk.lee@sangfor.com::92591a9d-2e39-44b7-a02c-441c12f4c4d3" providerId="AD" clId="Web-{C5A76AC4-CBC5-5C95-C4FC-2197F480657A}" dt="2021-08-25T08:01:53.718" v="222"/>
          <ac:cxnSpMkLst>
            <pc:docMk/>
            <pc:sldMk cId="3433909" sldId="543"/>
            <ac:cxnSpMk id="96" creationId="{EFFDF7A8-9A64-4670-8A1D-15A7D917FD2D}"/>
          </ac:cxnSpMkLst>
        </pc:cxnChg>
        <pc:cxnChg chg="add">
          <ac:chgData name="Lee Ying Keng" userId="S::yk.lee@sangfor.com::92591a9d-2e39-44b7-a02c-441c12f4c4d3" providerId="AD" clId="Web-{C5A76AC4-CBC5-5C95-C4FC-2197F480657A}" dt="2021-08-25T08:01:53.718" v="222"/>
          <ac:cxnSpMkLst>
            <pc:docMk/>
            <pc:sldMk cId="3433909" sldId="543"/>
            <ac:cxnSpMk id="97" creationId="{8D47D1F5-B38D-42A9-A6E9-24D1F663921D}"/>
          </ac:cxnSpMkLst>
        </pc:cxnChg>
        <pc:cxnChg chg="add">
          <ac:chgData name="Lee Ying Keng" userId="S::yk.lee@sangfor.com::92591a9d-2e39-44b7-a02c-441c12f4c4d3" providerId="AD" clId="Web-{C5A76AC4-CBC5-5C95-C4FC-2197F480657A}" dt="2021-08-25T08:01:53.718" v="222"/>
          <ac:cxnSpMkLst>
            <pc:docMk/>
            <pc:sldMk cId="3433909" sldId="543"/>
            <ac:cxnSpMk id="115" creationId="{D74E5817-A47A-4837-A836-CEEFC9151AC9}"/>
          </ac:cxnSpMkLst>
        </pc:cxnChg>
        <pc:cxnChg chg="add">
          <ac:chgData name="Lee Ying Keng" userId="S::yk.lee@sangfor.com::92591a9d-2e39-44b7-a02c-441c12f4c4d3" providerId="AD" clId="Web-{C5A76AC4-CBC5-5C95-C4FC-2197F480657A}" dt="2021-08-25T08:01:53.718" v="222"/>
          <ac:cxnSpMkLst>
            <pc:docMk/>
            <pc:sldMk cId="3433909" sldId="543"/>
            <ac:cxnSpMk id="116" creationId="{7037B3C6-26F3-481B-9096-3DD45355129D}"/>
          </ac:cxnSpMkLst>
        </pc:cxnChg>
        <pc:cxnChg chg="add">
          <ac:chgData name="Lee Ying Keng" userId="S::yk.lee@sangfor.com::92591a9d-2e39-44b7-a02c-441c12f4c4d3" providerId="AD" clId="Web-{C5A76AC4-CBC5-5C95-C4FC-2197F480657A}" dt="2021-08-25T08:01:53.718" v="222"/>
          <ac:cxnSpMkLst>
            <pc:docMk/>
            <pc:sldMk cId="3433909" sldId="543"/>
            <ac:cxnSpMk id="117" creationId="{41E0A288-A880-4E5E-9350-A39EB428B1DA}"/>
          </ac:cxnSpMkLst>
        </pc:cxnChg>
        <pc:cxnChg chg="add">
          <ac:chgData name="Lee Ying Keng" userId="S::yk.lee@sangfor.com::92591a9d-2e39-44b7-a02c-441c12f4c4d3" providerId="AD" clId="Web-{C5A76AC4-CBC5-5C95-C4FC-2197F480657A}" dt="2021-08-25T08:01:53.718" v="222"/>
          <ac:cxnSpMkLst>
            <pc:docMk/>
            <pc:sldMk cId="3433909" sldId="543"/>
            <ac:cxnSpMk id="118" creationId="{7C514474-B5D8-4D5C-AA15-E4DDE34B154A}"/>
          </ac:cxnSpMkLst>
        </pc:cxnChg>
        <pc:cxnChg chg="add">
          <ac:chgData name="Lee Ying Keng" userId="S::yk.lee@sangfor.com::92591a9d-2e39-44b7-a02c-441c12f4c4d3" providerId="AD" clId="Web-{C5A76AC4-CBC5-5C95-C4FC-2197F480657A}" dt="2021-08-25T08:01:53.718" v="222"/>
          <ac:cxnSpMkLst>
            <pc:docMk/>
            <pc:sldMk cId="3433909" sldId="543"/>
            <ac:cxnSpMk id="119" creationId="{3B1087B7-2ED4-49D0-A83D-744BBA597A79}"/>
          </ac:cxnSpMkLst>
        </pc:cxnChg>
        <pc:cxnChg chg="add">
          <ac:chgData name="Lee Ying Keng" userId="S::yk.lee@sangfor.com::92591a9d-2e39-44b7-a02c-441c12f4c4d3" providerId="AD" clId="Web-{C5A76AC4-CBC5-5C95-C4FC-2197F480657A}" dt="2021-08-25T08:01:53.718" v="222"/>
          <ac:cxnSpMkLst>
            <pc:docMk/>
            <pc:sldMk cId="3433909" sldId="543"/>
            <ac:cxnSpMk id="120" creationId="{E726AAB2-7E7F-4D59-93D0-4B2FFE6E981D}"/>
          </ac:cxnSpMkLst>
        </pc:cxnChg>
      </pc:sldChg>
      <pc:sldChg chg="addSp modSp ord">
        <pc:chgData name="Lee Ying Keng" userId="S::yk.lee@sangfor.com::92591a9d-2e39-44b7-a02c-441c12f4c4d3" providerId="AD" clId="Web-{C5A76AC4-CBC5-5C95-C4FC-2197F480657A}" dt="2021-08-25T11:39:12.054" v="2258"/>
        <pc:sldMkLst>
          <pc:docMk/>
          <pc:sldMk cId="3030165503" sldId="544"/>
        </pc:sldMkLst>
        <pc:spChg chg="mod">
          <ac:chgData name="Lee Ying Keng" userId="S::yk.lee@sangfor.com::92591a9d-2e39-44b7-a02c-441c12f4c4d3" providerId="AD" clId="Web-{C5A76AC4-CBC5-5C95-C4FC-2197F480657A}" dt="2021-08-25T08:32:59.813" v="487" actId="20577"/>
          <ac:spMkLst>
            <pc:docMk/>
            <pc:sldMk cId="3030165503" sldId="544"/>
            <ac:spMk id="2" creationId="{B7F7A327-057C-42FB-A2F8-AD08AB042A24}"/>
          </ac:spMkLst>
        </pc:spChg>
        <pc:spChg chg="add mod">
          <ac:chgData name="Lee Ying Keng" userId="S::yk.lee@sangfor.com::92591a9d-2e39-44b7-a02c-441c12f4c4d3" providerId="AD" clId="Web-{C5A76AC4-CBC5-5C95-C4FC-2197F480657A}" dt="2021-08-25T11:39:12.054" v="2258"/>
          <ac:spMkLst>
            <pc:docMk/>
            <pc:sldMk cId="3030165503" sldId="544"/>
            <ac:spMk id="8" creationId="{C088629B-2C3B-42D5-9A5D-9D71FBEE4405}"/>
          </ac:spMkLst>
        </pc:spChg>
        <pc:picChg chg="add mod">
          <ac:chgData name="Lee Ying Keng" userId="S::yk.lee@sangfor.com::92591a9d-2e39-44b7-a02c-441c12f4c4d3" providerId="AD" clId="Web-{C5A76AC4-CBC5-5C95-C4FC-2197F480657A}" dt="2021-08-25T09:45:52.446" v="1657" actId="1076"/>
          <ac:picMkLst>
            <pc:docMk/>
            <pc:sldMk cId="3030165503" sldId="544"/>
            <ac:picMk id="6" creationId="{EDDDA487-955C-46EC-9A28-63881D622E45}"/>
          </ac:picMkLst>
        </pc:picChg>
      </pc:sldChg>
      <pc:sldChg chg="addSp delSp modSp">
        <pc:chgData name="Lee Ying Keng" userId="S::yk.lee@sangfor.com::92591a9d-2e39-44b7-a02c-441c12f4c4d3" providerId="AD" clId="Web-{C5A76AC4-CBC5-5C95-C4FC-2197F480657A}" dt="2021-08-25T12:44:35.503" v="3688" actId="20577"/>
        <pc:sldMkLst>
          <pc:docMk/>
          <pc:sldMk cId="428487192" sldId="545"/>
        </pc:sldMkLst>
        <pc:spChg chg="mod">
          <ac:chgData name="Lee Ying Keng" userId="S::yk.lee@sangfor.com::92591a9d-2e39-44b7-a02c-441c12f4c4d3" providerId="AD" clId="Web-{C5A76AC4-CBC5-5C95-C4FC-2197F480657A}" dt="2021-08-25T11:55:55.047" v="2405" actId="20577"/>
          <ac:spMkLst>
            <pc:docMk/>
            <pc:sldMk cId="428487192" sldId="545"/>
            <ac:spMk id="2" creationId="{B7F7A327-057C-42FB-A2F8-AD08AB042A24}"/>
          </ac:spMkLst>
        </pc:spChg>
        <pc:spChg chg="add mod">
          <ac:chgData name="Lee Ying Keng" userId="S::yk.lee@sangfor.com::92591a9d-2e39-44b7-a02c-441c12f4c4d3" providerId="AD" clId="Web-{C5A76AC4-CBC5-5C95-C4FC-2197F480657A}" dt="2021-08-25T12:44:35.503" v="3688" actId="20577"/>
          <ac:spMkLst>
            <pc:docMk/>
            <pc:sldMk cId="428487192" sldId="545"/>
            <ac:spMk id="6" creationId="{AFB48CA4-6898-46C3-9058-ADD7CA7B2D49}"/>
          </ac:spMkLst>
        </pc:spChg>
        <pc:spChg chg="add del">
          <ac:chgData name="Lee Ying Keng" userId="S::yk.lee@sangfor.com::92591a9d-2e39-44b7-a02c-441c12f4c4d3" providerId="AD" clId="Web-{C5A76AC4-CBC5-5C95-C4FC-2197F480657A}" dt="2021-08-25T08:29:39.481" v="406"/>
          <ac:spMkLst>
            <pc:docMk/>
            <pc:sldMk cId="428487192" sldId="545"/>
            <ac:spMk id="7" creationId="{F3835C3D-2503-435C-A296-223CA92C9B68}"/>
          </ac:spMkLst>
        </pc:spChg>
        <pc:spChg chg="add del">
          <ac:chgData name="Lee Ying Keng" userId="S::yk.lee@sangfor.com::92591a9d-2e39-44b7-a02c-441c12f4c4d3" providerId="AD" clId="Web-{C5A76AC4-CBC5-5C95-C4FC-2197F480657A}" dt="2021-08-25T08:29:39.481" v="405"/>
          <ac:spMkLst>
            <pc:docMk/>
            <pc:sldMk cId="428487192" sldId="545"/>
            <ac:spMk id="8" creationId="{9B647B38-9D77-40D5-9B60-335C5E03B179}"/>
          </ac:spMkLst>
        </pc:spChg>
        <pc:graphicFrameChg chg="add mod modGraphic">
          <ac:chgData name="Lee Ying Keng" userId="S::yk.lee@sangfor.com::92591a9d-2e39-44b7-a02c-441c12f4c4d3" providerId="AD" clId="Web-{C5A76AC4-CBC5-5C95-C4FC-2197F480657A}" dt="2021-08-25T12:40:21.276" v="3650"/>
          <ac:graphicFrameMkLst>
            <pc:docMk/>
            <pc:sldMk cId="428487192" sldId="545"/>
            <ac:graphicFrameMk id="10" creationId="{049DD57A-46E4-4C17-9E1E-7D2C71CFF431}"/>
          </ac:graphicFrameMkLst>
        </pc:graphicFrameChg>
      </pc:sldChg>
      <pc:sldChg chg="modSp ord">
        <pc:chgData name="Lee Ying Keng" userId="S::yk.lee@sangfor.com::92591a9d-2e39-44b7-a02c-441c12f4c4d3" providerId="AD" clId="Web-{C5A76AC4-CBC5-5C95-C4FC-2197F480657A}" dt="2021-08-25T11:50:46.229" v="2343"/>
        <pc:sldMkLst>
          <pc:docMk/>
          <pc:sldMk cId="136230240" sldId="546"/>
        </pc:sldMkLst>
        <pc:spChg chg="mod">
          <ac:chgData name="Lee Ying Keng" userId="S::yk.lee@sangfor.com::92591a9d-2e39-44b7-a02c-441c12f4c4d3" providerId="AD" clId="Web-{C5A76AC4-CBC5-5C95-C4FC-2197F480657A}" dt="2021-08-25T11:50:46.229" v="2343"/>
          <ac:spMkLst>
            <pc:docMk/>
            <pc:sldMk cId="136230240" sldId="546"/>
            <ac:spMk id="59" creationId="{8DDB3BE6-D2D1-44F9-B233-0031C9B2E920}"/>
          </ac:spMkLst>
        </pc:spChg>
      </pc:sldChg>
      <pc:sldChg chg="add replId">
        <pc:chgData name="Lee Ying Keng" userId="S::yk.lee@sangfor.com::92591a9d-2e39-44b7-a02c-441c12f4c4d3" providerId="AD" clId="Web-{C5A76AC4-CBC5-5C95-C4FC-2197F480657A}" dt="2021-08-25T09:59:04.837" v="2001"/>
        <pc:sldMkLst>
          <pc:docMk/>
          <pc:sldMk cId="45564096" sldId="547"/>
        </pc:sldMkLst>
      </pc:sldChg>
      <pc:sldChg chg="addSp modSp add ord">
        <pc:chgData name="Lee Ying Keng" userId="S::yk.lee@sangfor.com::92591a9d-2e39-44b7-a02c-441c12f4c4d3" providerId="AD" clId="Web-{C5A76AC4-CBC5-5C95-C4FC-2197F480657A}" dt="2021-08-25T11:49:52.306" v="2327"/>
        <pc:sldMkLst>
          <pc:docMk/>
          <pc:sldMk cId="3041095611" sldId="548"/>
        </pc:sldMkLst>
        <pc:spChg chg="mod">
          <ac:chgData name="Lee Ying Keng" userId="S::yk.lee@sangfor.com::92591a9d-2e39-44b7-a02c-441c12f4c4d3" providerId="AD" clId="Web-{C5A76AC4-CBC5-5C95-C4FC-2197F480657A}" dt="2021-08-25T11:49:29.556" v="2326" actId="20577"/>
          <ac:spMkLst>
            <pc:docMk/>
            <pc:sldMk cId="3041095611" sldId="548"/>
            <ac:spMk id="2" creationId="{DA8DA840-A817-B94C-B4CD-B285532494AE}"/>
          </ac:spMkLst>
        </pc:spChg>
        <pc:spChg chg="mod">
          <ac:chgData name="Lee Ying Keng" userId="S::yk.lee@sangfor.com::92591a9d-2e39-44b7-a02c-441c12f4c4d3" providerId="AD" clId="Web-{C5A76AC4-CBC5-5C95-C4FC-2197F480657A}" dt="2021-08-25T11:47:53.429" v="2275" actId="1076"/>
          <ac:spMkLst>
            <pc:docMk/>
            <pc:sldMk cId="3041095611" sldId="548"/>
            <ac:spMk id="6" creationId="{7A849F52-366E-7249-970E-BD0E8A1A5067}"/>
          </ac:spMkLst>
        </pc:spChg>
        <pc:spChg chg="mod">
          <ac:chgData name="Lee Ying Keng" userId="S::yk.lee@sangfor.com::92591a9d-2e39-44b7-a02c-441c12f4c4d3" providerId="AD" clId="Web-{C5A76AC4-CBC5-5C95-C4FC-2197F480657A}" dt="2021-08-25T11:47:53.445" v="2276" actId="1076"/>
          <ac:spMkLst>
            <pc:docMk/>
            <pc:sldMk cId="3041095611" sldId="548"/>
            <ac:spMk id="7" creationId="{E9B88722-01FF-564E-94AD-7B58118A493E}"/>
          </ac:spMkLst>
        </pc:spChg>
        <pc:spChg chg="mod">
          <ac:chgData name="Lee Ying Keng" userId="S::yk.lee@sangfor.com::92591a9d-2e39-44b7-a02c-441c12f4c4d3" providerId="AD" clId="Web-{C5A76AC4-CBC5-5C95-C4FC-2197F480657A}" dt="2021-08-25T11:47:53.460" v="2277" actId="1076"/>
          <ac:spMkLst>
            <pc:docMk/>
            <pc:sldMk cId="3041095611" sldId="548"/>
            <ac:spMk id="8" creationId="{AD150B7A-7253-474C-8FAA-7BFEBCDC715D}"/>
          </ac:spMkLst>
        </pc:spChg>
        <pc:spChg chg="mod">
          <ac:chgData name="Lee Ying Keng" userId="S::yk.lee@sangfor.com::92591a9d-2e39-44b7-a02c-441c12f4c4d3" providerId="AD" clId="Web-{C5A76AC4-CBC5-5C95-C4FC-2197F480657A}" dt="2021-08-25T11:47:53.476" v="2278" actId="1076"/>
          <ac:spMkLst>
            <pc:docMk/>
            <pc:sldMk cId="3041095611" sldId="548"/>
            <ac:spMk id="9" creationId="{7D9B8A18-4B3F-C142-938D-613DA3609B1B}"/>
          </ac:spMkLst>
        </pc:spChg>
        <pc:spChg chg="mod">
          <ac:chgData name="Lee Ying Keng" userId="S::yk.lee@sangfor.com::92591a9d-2e39-44b7-a02c-441c12f4c4d3" providerId="AD" clId="Web-{C5A76AC4-CBC5-5C95-C4FC-2197F480657A}" dt="2021-08-25T11:47:53.507" v="2279" actId="1076"/>
          <ac:spMkLst>
            <pc:docMk/>
            <pc:sldMk cId="3041095611" sldId="548"/>
            <ac:spMk id="10" creationId="{91146034-3F92-614B-B8C8-BDFEC0F8763D}"/>
          </ac:spMkLst>
        </pc:spChg>
        <pc:spChg chg="mod">
          <ac:chgData name="Lee Ying Keng" userId="S::yk.lee@sangfor.com::92591a9d-2e39-44b7-a02c-441c12f4c4d3" providerId="AD" clId="Web-{C5A76AC4-CBC5-5C95-C4FC-2197F480657A}" dt="2021-08-25T11:47:53.523" v="2280" actId="1076"/>
          <ac:spMkLst>
            <pc:docMk/>
            <pc:sldMk cId="3041095611" sldId="548"/>
            <ac:spMk id="11" creationId="{2ADC2D63-1A16-1C4F-BD56-BD2A577607B7}"/>
          </ac:spMkLst>
        </pc:spChg>
        <pc:spChg chg="mod">
          <ac:chgData name="Lee Ying Keng" userId="S::yk.lee@sangfor.com::92591a9d-2e39-44b7-a02c-441c12f4c4d3" providerId="AD" clId="Web-{C5A76AC4-CBC5-5C95-C4FC-2197F480657A}" dt="2021-08-25T11:47:53.538" v="2281" actId="1076"/>
          <ac:spMkLst>
            <pc:docMk/>
            <pc:sldMk cId="3041095611" sldId="548"/>
            <ac:spMk id="12" creationId="{FF931B77-C8AF-CD4D-A2EC-B9296FB2E41E}"/>
          </ac:spMkLst>
        </pc:spChg>
        <pc:spChg chg="mod">
          <ac:chgData name="Lee Ying Keng" userId="S::yk.lee@sangfor.com::92591a9d-2e39-44b7-a02c-441c12f4c4d3" providerId="AD" clId="Web-{C5A76AC4-CBC5-5C95-C4FC-2197F480657A}" dt="2021-08-25T11:47:53.554" v="2282" actId="1076"/>
          <ac:spMkLst>
            <pc:docMk/>
            <pc:sldMk cId="3041095611" sldId="548"/>
            <ac:spMk id="13" creationId="{31C6B9BF-CEC1-D44E-9DD0-AF29C2CE2F5C}"/>
          </ac:spMkLst>
        </pc:spChg>
        <pc:spChg chg="mod">
          <ac:chgData name="Lee Ying Keng" userId="S::yk.lee@sangfor.com::92591a9d-2e39-44b7-a02c-441c12f4c4d3" providerId="AD" clId="Web-{C5A76AC4-CBC5-5C95-C4FC-2197F480657A}" dt="2021-08-25T11:47:53.570" v="2283" actId="1076"/>
          <ac:spMkLst>
            <pc:docMk/>
            <pc:sldMk cId="3041095611" sldId="548"/>
            <ac:spMk id="14" creationId="{C23775E9-68E6-694B-8B78-4E523E209DE5}"/>
          </ac:spMkLst>
        </pc:spChg>
        <pc:spChg chg="mod">
          <ac:chgData name="Lee Ying Keng" userId="S::yk.lee@sangfor.com::92591a9d-2e39-44b7-a02c-441c12f4c4d3" providerId="AD" clId="Web-{C5A76AC4-CBC5-5C95-C4FC-2197F480657A}" dt="2021-08-25T11:47:53.585" v="2284" actId="1076"/>
          <ac:spMkLst>
            <pc:docMk/>
            <pc:sldMk cId="3041095611" sldId="548"/>
            <ac:spMk id="15" creationId="{28989F72-7F91-B946-A0C7-20E5DA9D5AF7}"/>
          </ac:spMkLst>
        </pc:spChg>
        <pc:spChg chg="mod">
          <ac:chgData name="Lee Ying Keng" userId="S::yk.lee@sangfor.com::92591a9d-2e39-44b7-a02c-441c12f4c4d3" providerId="AD" clId="Web-{C5A76AC4-CBC5-5C95-C4FC-2197F480657A}" dt="2021-08-25T11:47:53.601" v="2285" actId="1076"/>
          <ac:spMkLst>
            <pc:docMk/>
            <pc:sldMk cId="3041095611" sldId="548"/>
            <ac:spMk id="16" creationId="{08C102AA-7B08-AB48-A118-9BB7A4F020F7}"/>
          </ac:spMkLst>
        </pc:spChg>
        <pc:spChg chg="mod">
          <ac:chgData name="Lee Ying Keng" userId="S::yk.lee@sangfor.com::92591a9d-2e39-44b7-a02c-441c12f4c4d3" providerId="AD" clId="Web-{C5A76AC4-CBC5-5C95-C4FC-2197F480657A}" dt="2021-08-25T11:47:53.616" v="2286" actId="1076"/>
          <ac:spMkLst>
            <pc:docMk/>
            <pc:sldMk cId="3041095611" sldId="548"/>
            <ac:spMk id="17" creationId="{3BE85E23-87BE-374C-8500-119304376BA3}"/>
          </ac:spMkLst>
        </pc:spChg>
        <pc:spChg chg="mod">
          <ac:chgData name="Lee Ying Keng" userId="S::yk.lee@sangfor.com::92591a9d-2e39-44b7-a02c-441c12f4c4d3" providerId="AD" clId="Web-{C5A76AC4-CBC5-5C95-C4FC-2197F480657A}" dt="2021-08-25T11:47:53.632" v="2287" actId="1076"/>
          <ac:spMkLst>
            <pc:docMk/>
            <pc:sldMk cId="3041095611" sldId="548"/>
            <ac:spMk id="18" creationId="{FD566D61-CA82-324A-8BAE-66E392ED16B2}"/>
          </ac:spMkLst>
        </pc:spChg>
        <pc:spChg chg="mod">
          <ac:chgData name="Lee Ying Keng" userId="S::yk.lee@sangfor.com::92591a9d-2e39-44b7-a02c-441c12f4c4d3" providerId="AD" clId="Web-{C5A76AC4-CBC5-5C95-C4FC-2197F480657A}" dt="2021-08-25T11:47:53.648" v="2288" actId="1076"/>
          <ac:spMkLst>
            <pc:docMk/>
            <pc:sldMk cId="3041095611" sldId="548"/>
            <ac:spMk id="19" creationId="{581026C8-1EA1-9B4C-A8F2-5895152CA804}"/>
          </ac:spMkLst>
        </pc:spChg>
        <pc:spChg chg="mod">
          <ac:chgData name="Lee Ying Keng" userId="S::yk.lee@sangfor.com::92591a9d-2e39-44b7-a02c-441c12f4c4d3" providerId="AD" clId="Web-{C5A76AC4-CBC5-5C95-C4FC-2197F480657A}" dt="2021-08-25T11:47:53.663" v="2289" actId="1076"/>
          <ac:spMkLst>
            <pc:docMk/>
            <pc:sldMk cId="3041095611" sldId="548"/>
            <ac:spMk id="20" creationId="{F5B127FD-4FD7-FE44-9BE6-CA9101F13425}"/>
          </ac:spMkLst>
        </pc:spChg>
        <pc:spChg chg="mod">
          <ac:chgData name="Lee Ying Keng" userId="S::yk.lee@sangfor.com::92591a9d-2e39-44b7-a02c-441c12f4c4d3" providerId="AD" clId="Web-{C5A76AC4-CBC5-5C95-C4FC-2197F480657A}" dt="2021-08-25T11:47:53.679" v="2290" actId="1076"/>
          <ac:spMkLst>
            <pc:docMk/>
            <pc:sldMk cId="3041095611" sldId="548"/>
            <ac:spMk id="21" creationId="{3E6E8895-FABC-EF47-B6C8-2117B1E974E3}"/>
          </ac:spMkLst>
        </pc:spChg>
        <pc:spChg chg="mod">
          <ac:chgData name="Lee Ying Keng" userId="S::yk.lee@sangfor.com::92591a9d-2e39-44b7-a02c-441c12f4c4d3" providerId="AD" clId="Web-{C5A76AC4-CBC5-5C95-C4FC-2197F480657A}" dt="2021-08-25T11:47:53.695" v="2291" actId="1076"/>
          <ac:spMkLst>
            <pc:docMk/>
            <pc:sldMk cId="3041095611" sldId="548"/>
            <ac:spMk id="22" creationId="{98999570-686C-694F-A445-C0F015C3911D}"/>
          </ac:spMkLst>
        </pc:spChg>
        <pc:spChg chg="mod">
          <ac:chgData name="Lee Ying Keng" userId="S::yk.lee@sangfor.com::92591a9d-2e39-44b7-a02c-441c12f4c4d3" providerId="AD" clId="Web-{C5A76AC4-CBC5-5C95-C4FC-2197F480657A}" dt="2021-08-25T11:47:53.710" v="2292" actId="1076"/>
          <ac:spMkLst>
            <pc:docMk/>
            <pc:sldMk cId="3041095611" sldId="548"/>
            <ac:spMk id="23" creationId="{FC541D26-7309-AD46-841D-C59069D08AB0}"/>
          </ac:spMkLst>
        </pc:spChg>
        <pc:spChg chg="mod">
          <ac:chgData name="Lee Ying Keng" userId="S::yk.lee@sangfor.com::92591a9d-2e39-44b7-a02c-441c12f4c4d3" providerId="AD" clId="Web-{C5A76AC4-CBC5-5C95-C4FC-2197F480657A}" dt="2021-08-25T11:47:53.726" v="2293" actId="1076"/>
          <ac:spMkLst>
            <pc:docMk/>
            <pc:sldMk cId="3041095611" sldId="548"/>
            <ac:spMk id="24" creationId="{5275A83A-0984-C34D-AFCB-887E1E03E18E}"/>
          </ac:spMkLst>
        </pc:spChg>
        <pc:spChg chg="mod">
          <ac:chgData name="Lee Ying Keng" userId="S::yk.lee@sangfor.com::92591a9d-2e39-44b7-a02c-441c12f4c4d3" providerId="AD" clId="Web-{C5A76AC4-CBC5-5C95-C4FC-2197F480657A}" dt="2021-08-25T11:47:53.757" v="2294" actId="1076"/>
          <ac:spMkLst>
            <pc:docMk/>
            <pc:sldMk cId="3041095611" sldId="548"/>
            <ac:spMk id="25" creationId="{029A9395-31FD-1042-B780-B85953934279}"/>
          </ac:spMkLst>
        </pc:spChg>
        <pc:spChg chg="mod">
          <ac:chgData name="Lee Ying Keng" userId="S::yk.lee@sangfor.com::92591a9d-2e39-44b7-a02c-441c12f4c4d3" providerId="AD" clId="Web-{C5A76AC4-CBC5-5C95-C4FC-2197F480657A}" dt="2021-08-25T11:47:53.773" v="2295" actId="1076"/>
          <ac:spMkLst>
            <pc:docMk/>
            <pc:sldMk cId="3041095611" sldId="548"/>
            <ac:spMk id="26" creationId="{4ACFD959-B675-7046-8A56-06E6C43B29D8}"/>
          </ac:spMkLst>
        </pc:spChg>
        <pc:spChg chg="mod">
          <ac:chgData name="Lee Ying Keng" userId="S::yk.lee@sangfor.com::92591a9d-2e39-44b7-a02c-441c12f4c4d3" providerId="AD" clId="Web-{C5A76AC4-CBC5-5C95-C4FC-2197F480657A}" dt="2021-08-25T11:47:53.788" v="2296" actId="1076"/>
          <ac:spMkLst>
            <pc:docMk/>
            <pc:sldMk cId="3041095611" sldId="548"/>
            <ac:spMk id="27" creationId="{D683A07D-55E3-0342-9592-6335D1BF9809}"/>
          </ac:spMkLst>
        </pc:spChg>
        <pc:spChg chg="mod">
          <ac:chgData name="Lee Ying Keng" userId="S::yk.lee@sangfor.com::92591a9d-2e39-44b7-a02c-441c12f4c4d3" providerId="AD" clId="Web-{C5A76AC4-CBC5-5C95-C4FC-2197F480657A}" dt="2021-08-25T11:47:53.804" v="2297" actId="1076"/>
          <ac:spMkLst>
            <pc:docMk/>
            <pc:sldMk cId="3041095611" sldId="548"/>
            <ac:spMk id="28" creationId="{F6D28B6D-05B8-744D-ADBA-7F50B848916F}"/>
          </ac:spMkLst>
        </pc:spChg>
        <pc:spChg chg="mod">
          <ac:chgData name="Lee Ying Keng" userId="S::yk.lee@sangfor.com::92591a9d-2e39-44b7-a02c-441c12f4c4d3" providerId="AD" clId="Web-{C5A76AC4-CBC5-5C95-C4FC-2197F480657A}" dt="2021-08-25T11:47:53.820" v="2298" actId="1076"/>
          <ac:spMkLst>
            <pc:docMk/>
            <pc:sldMk cId="3041095611" sldId="548"/>
            <ac:spMk id="29" creationId="{E4E852CC-0AF2-4D41-A32D-531E7F80E895}"/>
          </ac:spMkLst>
        </pc:spChg>
        <pc:spChg chg="mod">
          <ac:chgData name="Lee Ying Keng" userId="S::yk.lee@sangfor.com::92591a9d-2e39-44b7-a02c-441c12f4c4d3" providerId="AD" clId="Web-{C5A76AC4-CBC5-5C95-C4FC-2197F480657A}" dt="2021-08-25T11:47:53.851" v="2299" actId="1076"/>
          <ac:spMkLst>
            <pc:docMk/>
            <pc:sldMk cId="3041095611" sldId="548"/>
            <ac:spMk id="30" creationId="{8CC81B80-6B8E-B84F-9109-F808BFB5A1A0}"/>
          </ac:spMkLst>
        </pc:spChg>
        <pc:spChg chg="mod">
          <ac:chgData name="Lee Ying Keng" userId="S::yk.lee@sangfor.com::92591a9d-2e39-44b7-a02c-441c12f4c4d3" providerId="AD" clId="Web-{C5A76AC4-CBC5-5C95-C4FC-2197F480657A}" dt="2021-08-25T11:47:53.866" v="2300" actId="1076"/>
          <ac:spMkLst>
            <pc:docMk/>
            <pc:sldMk cId="3041095611" sldId="548"/>
            <ac:spMk id="31" creationId="{DF90ECE2-4697-C74C-A260-4AD2CCE41C1B}"/>
          </ac:spMkLst>
        </pc:spChg>
        <pc:spChg chg="mod">
          <ac:chgData name="Lee Ying Keng" userId="S::yk.lee@sangfor.com::92591a9d-2e39-44b7-a02c-441c12f4c4d3" providerId="AD" clId="Web-{C5A76AC4-CBC5-5C95-C4FC-2197F480657A}" dt="2021-08-25T11:47:53.882" v="2301" actId="1076"/>
          <ac:spMkLst>
            <pc:docMk/>
            <pc:sldMk cId="3041095611" sldId="548"/>
            <ac:spMk id="32" creationId="{227A8454-1F86-D749-A63E-8F825A9DFC3F}"/>
          </ac:spMkLst>
        </pc:spChg>
        <pc:spChg chg="mod">
          <ac:chgData name="Lee Ying Keng" userId="S::yk.lee@sangfor.com::92591a9d-2e39-44b7-a02c-441c12f4c4d3" providerId="AD" clId="Web-{C5A76AC4-CBC5-5C95-C4FC-2197F480657A}" dt="2021-08-25T11:47:53.898" v="2302" actId="1076"/>
          <ac:spMkLst>
            <pc:docMk/>
            <pc:sldMk cId="3041095611" sldId="548"/>
            <ac:spMk id="33" creationId="{06039753-1147-604F-9908-90CEC0F9FFB3}"/>
          </ac:spMkLst>
        </pc:spChg>
        <pc:spChg chg="mod">
          <ac:chgData name="Lee Ying Keng" userId="S::yk.lee@sangfor.com::92591a9d-2e39-44b7-a02c-441c12f4c4d3" providerId="AD" clId="Web-{C5A76AC4-CBC5-5C95-C4FC-2197F480657A}" dt="2021-08-25T11:47:53.913" v="2303" actId="1076"/>
          <ac:spMkLst>
            <pc:docMk/>
            <pc:sldMk cId="3041095611" sldId="548"/>
            <ac:spMk id="34" creationId="{58D42A35-5059-C74A-8E56-246E6631DF89}"/>
          </ac:spMkLst>
        </pc:spChg>
        <pc:spChg chg="mod">
          <ac:chgData name="Lee Ying Keng" userId="S::yk.lee@sangfor.com::92591a9d-2e39-44b7-a02c-441c12f4c4d3" providerId="AD" clId="Web-{C5A76AC4-CBC5-5C95-C4FC-2197F480657A}" dt="2021-08-25T11:47:53.929" v="2304" actId="1076"/>
          <ac:spMkLst>
            <pc:docMk/>
            <pc:sldMk cId="3041095611" sldId="548"/>
            <ac:spMk id="35" creationId="{B71FF6D9-3B09-CC49-8779-F6A2CBDD37DB}"/>
          </ac:spMkLst>
        </pc:spChg>
        <pc:spChg chg="mod">
          <ac:chgData name="Lee Ying Keng" userId="S::yk.lee@sangfor.com::92591a9d-2e39-44b7-a02c-441c12f4c4d3" providerId="AD" clId="Web-{C5A76AC4-CBC5-5C95-C4FC-2197F480657A}" dt="2021-08-25T11:47:53.960" v="2305" actId="1076"/>
          <ac:spMkLst>
            <pc:docMk/>
            <pc:sldMk cId="3041095611" sldId="548"/>
            <ac:spMk id="36" creationId="{0EC85C5C-56F7-3947-96A6-AD001056BB92}"/>
          </ac:spMkLst>
        </pc:spChg>
        <pc:spChg chg="mod">
          <ac:chgData name="Lee Ying Keng" userId="S::yk.lee@sangfor.com::92591a9d-2e39-44b7-a02c-441c12f4c4d3" providerId="AD" clId="Web-{C5A76AC4-CBC5-5C95-C4FC-2197F480657A}" dt="2021-08-25T11:47:53.991" v="2307" actId="1076"/>
          <ac:spMkLst>
            <pc:docMk/>
            <pc:sldMk cId="3041095611" sldId="548"/>
            <ac:spMk id="41" creationId="{58793752-B9A5-CC40-8A2F-4EE388E5EDD5}"/>
          </ac:spMkLst>
        </pc:spChg>
        <pc:spChg chg="mod">
          <ac:chgData name="Lee Ying Keng" userId="S::yk.lee@sangfor.com::92591a9d-2e39-44b7-a02c-441c12f4c4d3" providerId="AD" clId="Web-{C5A76AC4-CBC5-5C95-C4FC-2197F480657A}" dt="2021-08-25T11:47:54.007" v="2308" actId="1076"/>
          <ac:spMkLst>
            <pc:docMk/>
            <pc:sldMk cId="3041095611" sldId="548"/>
            <ac:spMk id="42" creationId="{14443B29-7188-1340-A5BA-9959C8CBE54F}"/>
          </ac:spMkLst>
        </pc:spChg>
        <pc:spChg chg="mod">
          <ac:chgData name="Lee Ying Keng" userId="S::yk.lee@sangfor.com::92591a9d-2e39-44b7-a02c-441c12f4c4d3" providerId="AD" clId="Web-{C5A76AC4-CBC5-5C95-C4FC-2197F480657A}" dt="2021-08-25T11:47:54.023" v="2309" actId="1076"/>
          <ac:spMkLst>
            <pc:docMk/>
            <pc:sldMk cId="3041095611" sldId="548"/>
            <ac:spMk id="43" creationId="{75662DB0-83F7-8249-8338-C0B35AE42541}"/>
          </ac:spMkLst>
        </pc:spChg>
        <pc:spChg chg="mod">
          <ac:chgData name="Lee Ying Keng" userId="S::yk.lee@sangfor.com::92591a9d-2e39-44b7-a02c-441c12f4c4d3" providerId="AD" clId="Web-{C5A76AC4-CBC5-5C95-C4FC-2197F480657A}" dt="2021-08-25T11:47:54.038" v="2310" actId="1076"/>
          <ac:spMkLst>
            <pc:docMk/>
            <pc:sldMk cId="3041095611" sldId="548"/>
            <ac:spMk id="44" creationId="{ECA2F184-D14D-8E4D-A91D-B591D7032B95}"/>
          </ac:spMkLst>
        </pc:spChg>
        <pc:spChg chg="mod">
          <ac:chgData name="Lee Ying Keng" userId="S::yk.lee@sangfor.com::92591a9d-2e39-44b7-a02c-441c12f4c4d3" providerId="AD" clId="Web-{C5A76AC4-CBC5-5C95-C4FC-2197F480657A}" dt="2021-08-25T11:47:54.070" v="2311" actId="1076"/>
          <ac:spMkLst>
            <pc:docMk/>
            <pc:sldMk cId="3041095611" sldId="548"/>
            <ac:spMk id="45" creationId="{15419E8D-7E7F-4F44-A7CE-00FA9A5881C4}"/>
          </ac:spMkLst>
        </pc:spChg>
        <pc:spChg chg="mod">
          <ac:chgData name="Lee Ying Keng" userId="S::yk.lee@sangfor.com::92591a9d-2e39-44b7-a02c-441c12f4c4d3" providerId="AD" clId="Web-{C5A76AC4-CBC5-5C95-C4FC-2197F480657A}" dt="2021-08-25T11:47:54.085" v="2312" actId="1076"/>
          <ac:spMkLst>
            <pc:docMk/>
            <pc:sldMk cId="3041095611" sldId="548"/>
            <ac:spMk id="46" creationId="{FC240F05-5935-8249-9B06-183562B2C6B5}"/>
          </ac:spMkLst>
        </pc:spChg>
        <pc:spChg chg="mod">
          <ac:chgData name="Lee Ying Keng" userId="S::yk.lee@sangfor.com::92591a9d-2e39-44b7-a02c-441c12f4c4d3" providerId="AD" clId="Web-{C5A76AC4-CBC5-5C95-C4FC-2197F480657A}" dt="2021-08-25T11:47:54.101" v="2313" actId="1076"/>
          <ac:spMkLst>
            <pc:docMk/>
            <pc:sldMk cId="3041095611" sldId="548"/>
            <ac:spMk id="47" creationId="{B76877C8-2DBB-5E41-9EFB-585041938F31}"/>
          </ac:spMkLst>
        </pc:spChg>
        <pc:spChg chg="mod">
          <ac:chgData name="Lee Ying Keng" userId="S::yk.lee@sangfor.com::92591a9d-2e39-44b7-a02c-441c12f4c4d3" providerId="AD" clId="Web-{C5A76AC4-CBC5-5C95-C4FC-2197F480657A}" dt="2021-08-25T11:47:54.116" v="2314" actId="1076"/>
          <ac:spMkLst>
            <pc:docMk/>
            <pc:sldMk cId="3041095611" sldId="548"/>
            <ac:spMk id="48" creationId="{7145CD1F-C628-E344-8E0E-997680EA5444}"/>
          </ac:spMkLst>
        </pc:spChg>
        <pc:spChg chg="add mod">
          <ac:chgData name="Lee Ying Keng" userId="S::yk.lee@sangfor.com::92591a9d-2e39-44b7-a02c-441c12f4c4d3" providerId="AD" clId="Web-{C5A76AC4-CBC5-5C95-C4FC-2197F480657A}" dt="2021-08-25T11:49:13.227" v="2325" actId="20577"/>
          <ac:spMkLst>
            <pc:docMk/>
            <pc:sldMk cId="3041095611" sldId="548"/>
            <ac:spMk id="49" creationId="{73BD4C18-D438-477E-99F3-414A32A0676E}"/>
          </ac:spMkLst>
        </pc:spChg>
        <pc:spChg chg="mod">
          <ac:chgData name="Lee Ying Keng" userId="S::yk.lee@sangfor.com::92591a9d-2e39-44b7-a02c-441c12f4c4d3" providerId="AD" clId="Web-{C5A76AC4-CBC5-5C95-C4FC-2197F480657A}" dt="2021-08-25T11:47:54.163" v="2316" actId="1076"/>
          <ac:spMkLst>
            <pc:docMk/>
            <pc:sldMk cId="3041095611" sldId="548"/>
            <ac:spMk id="54" creationId="{E0984608-173E-C84E-9361-AAD57F13F156}"/>
          </ac:spMkLst>
        </pc:spChg>
        <pc:grpChg chg="mod">
          <ac:chgData name="Lee Ying Keng" userId="S::yk.lee@sangfor.com::92591a9d-2e39-44b7-a02c-441c12f4c4d3" providerId="AD" clId="Web-{C5A76AC4-CBC5-5C95-C4FC-2197F480657A}" dt="2021-08-25T11:47:53.976" v="2306" actId="1076"/>
          <ac:grpSpMkLst>
            <pc:docMk/>
            <pc:sldMk cId="3041095611" sldId="548"/>
            <ac:grpSpMk id="37" creationId="{7566D8ED-B0C1-974C-8067-F6714D31DB4F}"/>
          </ac:grpSpMkLst>
        </pc:grpChg>
        <pc:grpChg chg="mod">
          <ac:chgData name="Lee Ying Keng" userId="S::yk.lee@sangfor.com::92591a9d-2e39-44b7-a02c-441c12f4c4d3" providerId="AD" clId="Web-{C5A76AC4-CBC5-5C95-C4FC-2197F480657A}" dt="2021-08-25T11:47:54.148" v="2315" actId="1076"/>
          <ac:grpSpMkLst>
            <pc:docMk/>
            <pc:sldMk cId="3041095611" sldId="548"/>
            <ac:grpSpMk id="58" creationId="{7D1C8962-68C2-4242-83D2-BA7E9BA03334}"/>
          </ac:grpSpMkLst>
        </pc:grpChg>
        <pc:picChg chg="mod">
          <ac:chgData name="Lee Ying Keng" userId="S::yk.lee@sangfor.com::92591a9d-2e39-44b7-a02c-441c12f4c4d3" providerId="AD" clId="Web-{C5A76AC4-CBC5-5C95-C4FC-2197F480657A}" dt="2021-08-25T11:47:54.179" v="2317" actId="1076"/>
          <ac:picMkLst>
            <pc:docMk/>
            <pc:sldMk cId="3041095611" sldId="548"/>
            <ac:picMk id="55" creationId="{3A084E6E-CC3E-9E4E-B1F5-2540A09CA3BC}"/>
          </ac:picMkLst>
        </pc:picChg>
        <pc:picChg chg="mod">
          <ac:chgData name="Lee Ying Keng" userId="S::yk.lee@sangfor.com::92591a9d-2e39-44b7-a02c-441c12f4c4d3" providerId="AD" clId="Web-{C5A76AC4-CBC5-5C95-C4FC-2197F480657A}" dt="2021-08-25T11:47:54.195" v="2318" actId="1076"/>
          <ac:picMkLst>
            <pc:docMk/>
            <pc:sldMk cId="3041095611" sldId="548"/>
            <ac:picMk id="56" creationId="{1A6E146D-EC30-3E47-AAFB-04A16CE05DC5}"/>
          </ac:picMkLst>
        </pc:picChg>
        <pc:picChg chg="mod">
          <ac:chgData name="Lee Ying Keng" userId="S::yk.lee@sangfor.com::92591a9d-2e39-44b7-a02c-441c12f4c4d3" providerId="AD" clId="Web-{C5A76AC4-CBC5-5C95-C4FC-2197F480657A}" dt="2021-08-25T11:47:54.210" v="2319" actId="1076"/>
          <ac:picMkLst>
            <pc:docMk/>
            <pc:sldMk cId="3041095611" sldId="548"/>
            <ac:picMk id="57" creationId="{E9CFD60C-3DEB-E741-8FFF-432E313F1AB4}"/>
          </ac:picMkLst>
        </pc:picChg>
      </pc:sldChg>
      <pc:sldChg chg="addSp modSp new ord">
        <pc:chgData name="Lee Ying Keng" userId="S::yk.lee@sangfor.com::92591a9d-2e39-44b7-a02c-441c12f4c4d3" providerId="AD" clId="Web-{C5A76AC4-CBC5-5C95-C4FC-2197F480657A}" dt="2021-08-25T12:43:06.205" v="3666"/>
        <pc:sldMkLst>
          <pc:docMk/>
          <pc:sldMk cId="2768208418" sldId="549"/>
        </pc:sldMkLst>
        <pc:spChg chg="mod">
          <ac:chgData name="Lee Ying Keng" userId="S::yk.lee@sangfor.com::92591a9d-2e39-44b7-a02c-441c12f4c4d3" providerId="AD" clId="Web-{C5A76AC4-CBC5-5C95-C4FC-2197F480657A}" dt="2021-08-25T12:12:03.343" v="3027" actId="20577"/>
          <ac:spMkLst>
            <pc:docMk/>
            <pc:sldMk cId="2768208418" sldId="549"/>
            <ac:spMk id="2" creationId="{4CF55A11-C1B0-4F2E-8C7A-D807A8669A9E}"/>
          </ac:spMkLst>
        </pc:spChg>
        <pc:spChg chg="add mod">
          <ac:chgData name="Lee Ying Keng" userId="S::yk.lee@sangfor.com::92591a9d-2e39-44b7-a02c-441c12f4c4d3" providerId="AD" clId="Web-{C5A76AC4-CBC5-5C95-C4FC-2197F480657A}" dt="2021-08-25T12:42:44.110" v="3665" actId="1076"/>
          <ac:spMkLst>
            <pc:docMk/>
            <pc:sldMk cId="2768208418" sldId="549"/>
            <ac:spMk id="7" creationId="{BE6B936E-BA44-4A78-9B9C-5983E78020DD}"/>
          </ac:spMkLst>
        </pc:spChg>
        <pc:picChg chg="add mod">
          <ac:chgData name="Lee Ying Keng" userId="S::yk.lee@sangfor.com::92591a9d-2e39-44b7-a02c-441c12f4c4d3" providerId="AD" clId="Web-{C5A76AC4-CBC5-5C95-C4FC-2197F480657A}" dt="2021-08-25T12:42:44.095" v="3664" actId="1076"/>
          <ac:picMkLst>
            <pc:docMk/>
            <pc:sldMk cId="2768208418" sldId="549"/>
            <ac:picMk id="6" creationId="{D27DA186-EDFF-4A4B-B1BC-DE31DD948854}"/>
          </ac:picMkLst>
        </pc:picChg>
      </pc:sldChg>
    </pc:docChg>
  </pc:docChgLst>
  <pc:docChgLst>
    <pc:chgData name="Lee Ying Keng" userId="S::yk.lee@sangfor.com::92591a9d-2e39-44b7-a02c-441c12f4c4d3" providerId="AD" clId="Web-{E7B90B56-E8D4-8ADC-A1DC-308BDBD6D7FE}"/>
    <pc:docChg chg="modSld">
      <pc:chgData name="Lee Ying Keng" userId="S::yk.lee@sangfor.com::92591a9d-2e39-44b7-a02c-441c12f4c4d3" providerId="AD" clId="Web-{E7B90B56-E8D4-8ADC-A1DC-308BDBD6D7FE}" dt="2021-10-07T07:54:17.965" v="79"/>
      <pc:docMkLst>
        <pc:docMk/>
      </pc:docMkLst>
      <pc:sldChg chg="modSp">
        <pc:chgData name="Lee Ying Keng" userId="S::yk.lee@sangfor.com::92591a9d-2e39-44b7-a02c-441c12f4c4d3" providerId="AD" clId="Web-{E7B90B56-E8D4-8ADC-A1DC-308BDBD6D7FE}" dt="2021-10-07T07:54:17.965" v="79"/>
        <pc:sldMkLst>
          <pc:docMk/>
          <pc:sldMk cId="4112560853" sldId="562"/>
        </pc:sldMkLst>
        <pc:graphicFrameChg chg="mod modGraphic">
          <ac:chgData name="Lee Ying Keng" userId="S::yk.lee@sangfor.com::92591a9d-2e39-44b7-a02c-441c12f4c4d3" providerId="AD" clId="Web-{E7B90B56-E8D4-8ADC-A1DC-308BDBD6D7FE}" dt="2021-10-07T07:54:17.965" v="79"/>
          <ac:graphicFrameMkLst>
            <pc:docMk/>
            <pc:sldMk cId="4112560853" sldId="562"/>
            <ac:graphicFrameMk id="6" creationId="{B803CC1F-BD90-4B4B-B667-5B7A5F0F6765}"/>
          </ac:graphicFrameMkLst>
        </pc:graphicFrameChg>
      </pc:sldChg>
    </pc:docChg>
  </pc:docChgLst>
  <pc:docChgLst>
    <pc:chgData name="Lee Ying Keng" userId="S::yk.lee@sangfor.com::92591a9d-2e39-44b7-a02c-441c12f4c4d3" providerId="AD" clId="Web-{BA22ECF9-7CD3-9CAB-E960-369010915045}"/>
    <pc:docChg chg="modSld">
      <pc:chgData name="Lee Ying Keng" userId="S::yk.lee@sangfor.com::92591a9d-2e39-44b7-a02c-441c12f4c4d3" providerId="AD" clId="Web-{BA22ECF9-7CD3-9CAB-E960-369010915045}" dt="2021-07-26T01:58:08.708" v="2" actId="20577"/>
      <pc:docMkLst>
        <pc:docMk/>
      </pc:docMkLst>
      <pc:sldChg chg="modSp">
        <pc:chgData name="Lee Ying Keng" userId="S::yk.lee@sangfor.com::92591a9d-2e39-44b7-a02c-441c12f4c4d3" providerId="AD" clId="Web-{BA22ECF9-7CD3-9CAB-E960-369010915045}" dt="2021-07-26T01:58:08.708" v="2" actId="20577"/>
        <pc:sldMkLst>
          <pc:docMk/>
          <pc:sldMk cId="2507746356" sldId="482"/>
        </pc:sldMkLst>
        <pc:spChg chg="mod">
          <ac:chgData name="Lee Ying Keng" userId="S::yk.lee@sangfor.com::92591a9d-2e39-44b7-a02c-441c12f4c4d3" providerId="AD" clId="Web-{BA22ECF9-7CD3-9CAB-E960-369010915045}" dt="2021-07-26T01:58:08.708" v="2" actId="20577"/>
          <ac:spMkLst>
            <pc:docMk/>
            <pc:sldMk cId="2507746356" sldId="482"/>
            <ac:spMk id="62" creationId="{05D333B4-2DFB-45A7-BAA0-A58160E049B2}"/>
          </ac:spMkLst>
        </pc:spChg>
      </pc:sldChg>
    </pc:docChg>
  </pc:docChgLst>
  <pc:docChgLst>
    <pc:chgData name="Lee Ying Keng" userId="S::yk.lee@sangfor.com::92591a9d-2e39-44b7-a02c-441c12f4c4d3" providerId="AD" clId="Web-{2C0C6BCA-1772-8734-A742-32A94859BCAF}"/>
    <pc:docChg chg="delSld modSld">
      <pc:chgData name="Lee Ying Keng" userId="S::yk.lee@sangfor.com::92591a9d-2e39-44b7-a02c-441c12f4c4d3" providerId="AD" clId="Web-{2C0C6BCA-1772-8734-A742-32A94859BCAF}" dt="2021-09-08T09:25:43.168" v="112" actId="20577"/>
      <pc:docMkLst>
        <pc:docMk/>
      </pc:docMkLst>
      <pc:sldChg chg="modSp">
        <pc:chgData name="Lee Ying Keng" userId="S::yk.lee@sangfor.com::92591a9d-2e39-44b7-a02c-441c12f4c4d3" providerId="AD" clId="Web-{2C0C6BCA-1772-8734-A742-32A94859BCAF}" dt="2021-09-08T09:25:43.168" v="112" actId="20577"/>
        <pc:sldMkLst>
          <pc:docMk/>
          <pc:sldMk cId="3386125395" sldId="443"/>
        </pc:sldMkLst>
        <pc:spChg chg="mod">
          <ac:chgData name="Lee Ying Keng" userId="S::yk.lee@sangfor.com::92591a9d-2e39-44b7-a02c-441c12f4c4d3" providerId="AD" clId="Web-{2C0C6BCA-1772-8734-A742-32A94859BCAF}" dt="2021-09-08T09:25:43.168" v="112" actId="20577"/>
          <ac:spMkLst>
            <pc:docMk/>
            <pc:sldMk cId="3386125395" sldId="443"/>
            <ac:spMk id="59" creationId="{8DDB3BE6-D2D1-44F9-B233-0031C9B2E920}"/>
          </ac:spMkLst>
        </pc:spChg>
      </pc:sldChg>
      <pc:sldChg chg="del">
        <pc:chgData name="Lee Ying Keng" userId="S::yk.lee@sangfor.com::92591a9d-2e39-44b7-a02c-441c12f4c4d3" providerId="AD" clId="Web-{2C0C6BCA-1772-8734-A742-32A94859BCAF}" dt="2021-09-08T09:23:01.321" v="6"/>
        <pc:sldMkLst>
          <pc:docMk/>
          <pc:sldMk cId="2251539312" sldId="539"/>
        </pc:sldMkLst>
      </pc:sldChg>
      <pc:sldChg chg="del">
        <pc:chgData name="Lee Ying Keng" userId="S::yk.lee@sangfor.com::92591a9d-2e39-44b7-a02c-441c12f4c4d3" providerId="AD" clId="Web-{2C0C6BCA-1772-8734-A742-32A94859BCAF}" dt="2021-09-08T09:23:01.321" v="5"/>
        <pc:sldMkLst>
          <pc:docMk/>
          <pc:sldMk cId="3161104330" sldId="540"/>
        </pc:sldMkLst>
      </pc:sldChg>
      <pc:sldChg chg="del">
        <pc:chgData name="Lee Ying Keng" userId="S::yk.lee@sangfor.com::92591a9d-2e39-44b7-a02c-441c12f4c4d3" providerId="AD" clId="Web-{2C0C6BCA-1772-8734-A742-32A94859BCAF}" dt="2021-09-08T09:23:01.305" v="4"/>
        <pc:sldMkLst>
          <pc:docMk/>
          <pc:sldMk cId="3255053287" sldId="541"/>
        </pc:sldMkLst>
      </pc:sldChg>
      <pc:sldChg chg="del">
        <pc:chgData name="Lee Ying Keng" userId="S::yk.lee@sangfor.com::92591a9d-2e39-44b7-a02c-441c12f4c4d3" providerId="AD" clId="Web-{2C0C6BCA-1772-8734-A742-32A94859BCAF}" dt="2021-09-08T09:23:01.290" v="3"/>
        <pc:sldMkLst>
          <pc:docMk/>
          <pc:sldMk cId="3079127376" sldId="542"/>
        </pc:sldMkLst>
      </pc:sldChg>
      <pc:sldChg chg="del">
        <pc:chgData name="Lee Ying Keng" userId="S::yk.lee@sangfor.com::92591a9d-2e39-44b7-a02c-441c12f4c4d3" providerId="AD" clId="Web-{2C0C6BCA-1772-8734-A742-32A94859BCAF}" dt="2021-09-08T09:23:01.290" v="2"/>
        <pc:sldMkLst>
          <pc:docMk/>
          <pc:sldMk cId="3030165503" sldId="544"/>
        </pc:sldMkLst>
      </pc:sldChg>
      <pc:sldChg chg="del">
        <pc:chgData name="Lee Ying Keng" userId="S::yk.lee@sangfor.com::92591a9d-2e39-44b7-a02c-441c12f4c4d3" providerId="AD" clId="Web-{2C0C6BCA-1772-8734-A742-32A94859BCAF}" dt="2021-09-08T09:23:01.290" v="1"/>
        <pc:sldMkLst>
          <pc:docMk/>
          <pc:sldMk cId="428487192" sldId="545"/>
        </pc:sldMkLst>
      </pc:sldChg>
      <pc:sldChg chg="del">
        <pc:chgData name="Lee Ying Keng" userId="S::yk.lee@sangfor.com::92591a9d-2e39-44b7-a02c-441c12f4c4d3" providerId="AD" clId="Web-{2C0C6BCA-1772-8734-A742-32A94859BCAF}" dt="2021-09-08T09:23:01.337" v="7"/>
        <pc:sldMkLst>
          <pc:docMk/>
          <pc:sldMk cId="2768208418" sldId="549"/>
        </pc:sldMkLst>
      </pc:sldChg>
      <pc:sldChg chg="del">
        <pc:chgData name="Lee Ying Keng" userId="S::yk.lee@sangfor.com::92591a9d-2e39-44b7-a02c-441c12f4c4d3" providerId="AD" clId="Web-{2C0C6BCA-1772-8734-A742-32A94859BCAF}" dt="2021-09-08T09:23:01.337" v="8"/>
        <pc:sldMkLst>
          <pc:docMk/>
          <pc:sldMk cId="4008695373" sldId="550"/>
        </pc:sldMkLst>
      </pc:sldChg>
      <pc:sldChg chg="del">
        <pc:chgData name="Lee Ying Keng" userId="S::yk.lee@sangfor.com::92591a9d-2e39-44b7-a02c-441c12f4c4d3" providerId="AD" clId="Web-{2C0C6BCA-1772-8734-A742-32A94859BCAF}" dt="2021-09-08T09:23:01.290" v="0"/>
        <pc:sldMkLst>
          <pc:docMk/>
          <pc:sldMk cId="389481040" sldId="551"/>
        </pc:sldMkLst>
      </pc:sldChg>
      <pc:sldChg chg="del">
        <pc:chgData name="Lee Ying Keng" userId="S::yk.lee@sangfor.com::92591a9d-2e39-44b7-a02c-441c12f4c4d3" providerId="AD" clId="Web-{2C0C6BCA-1772-8734-A742-32A94859BCAF}" dt="2021-09-08T09:23:11.165" v="9"/>
        <pc:sldMkLst>
          <pc:docMk/>
          <pc:sldMk cId="3092608384" sldId="557"/>
        </pc:sldMkLst>
      </pc:sldChg>
    </pc:docChg>
  </pc:docChgLst>
  <pc:docChgLst>
    <pc:chgData name="Lee Ying Keng" userId="S::yk.lee@sangfor.com::92591a9d-2e39-44b7-a02c-441c12f4c4d3" providerId="AD" clId="Web-{D23DD5CC-0339-A9C9-E14D-CC816FF0AD75}"/>
    <pc:docChg chg="addSld modSld sldOrd">
      <pc:chgData name="Lee Ying Keng" userId="S::yk.lee@sangfor.com::92591a9d-2e39-44b7-a02c-441c12f4c4d3" providerId="AD" clId="Web-{D23DD5CC-0339-A9C9-E14D-CC816FF0AD75}" dt="2021-08-30T08:33:46.844" v="1300" actId="1076"/>
      <pc:docMkLst>
        <pc:docMk/>
      </pc:docMkLst>
      <pc:sldChg chg="modSp">
        <pc:chgData name="Lee Ying Keng" userId="S::yk.lee@sangfor.com::92591a9d-2e39-44b7-a02c-441c12f4c4d3" providerId="AD" clId="Web-{D23DD5CC-0339-A9C9-E14D-CC816FF0AD75}" dt="2021-08-30T07:13:19.633" v="885" actId="20577"/>
        <pc:sldMkLst>
          <pc:docMk/>
          <pc:sldMk cId="3386125395" sldId="443"/>
        </pc:sldMkLst>
        <pc:spChg chg="mod">
          <ac:chgData name="Lee Ying Keng" userId="S::yk.lee@sangfor.com::92591a9d-2e39-44b7-a02c-441c12f4c4d3" providerId="AD" clId="Web-{D23DD5CC-0339-A9C9-E14D-CC816FF0AD75}" dt="2021-08-30T07:13:19.633" v="885" actId="20577"/>
          <ac:spMkLst>
            <pc:docMk/>
            <pc:sldMk cId="3386125395" sldId="443"/>
            <ac:spMk id="59" creationId="{8DDB3BE6-D2D1-44F9-B233-0031C9B2E920}"/>
          </ac:spMkLst>
        </pc:spChg>
      </pc:sldChg>
      <pc:sldChg chg="modSp">
        <pc:chgData name="Lee Ying Keng" userId="S::yk.lee@sangfor.com::92591a9d-2e39-44b7-a02c-441c12f4c4d3" providerId="AD" clId="Web-{D23DD5CC-0339-A9C9-E14D-CC816FF0AD75}" dt="2021-08-30T01:48:50.677" v="261" actId="20577"/>
        <pc:sldMkLst>
          <pc:docMk/>
          <pc:sldMk cId="1800565612" sldId="480"/>
        </pc:sldMkLst>
        <pc:spChg chg="mod">
          <ac:chgData name="Lee Ying Keng" userId="S::yk.lee@sangfor.com::92591a9d-2e39-44b7-a02c-441c12f4c4d3" providerId="AD" clId="Web-{D23DD5CC-0339-A9C9-E14D-CC816FF0AD75}" dt="2021-08-30T01:48:50.677" v="261" actId="20577"/>
          <ac:spMkLst>
            <pc:docMk/>
            <pc:sldMk cId="1800565612" sldId="480"/>
            <ac:spMk id="26" creationId="{0646AB31-9783-465F-B399-1A71C86DBEBB}"/>
          </ac:spMkLst>
        </pc:spChg>
      </pc:sldChg>
      <pc:sldChg chg="addSp delSp modSp">
        <pc:chgData name="Lee Ying Keng" userId="S::yk.lee@sangfor.com::92591a9d-2e39-44b7-a02c-441c12f4c4d3" providerId="AD" clId="Web-{D23DD5CC-0339-A9C9-E14D-CC816FF0AD75}" dt="2021-08-30T02:37:42.301" v="306" actId="20577"/>
        <pc:sldMkLst>
          <pc:docMk/>
          <pc:sldMk cId="2106209059" sldId="538"/>
        </pc:sldMkLst>
        <pc:spChg chg="mod">
          <ac:chgData name="Lee Ying Keng" userId="S::yk.lee@sangfor.com::92591a9d-2e39-44b7-a02c-441c12f4c4d3" providerId="AD" clId="Web-{D23DD5CC-0339-A9C9-E14D-CC816FF0AD75}" dt="2021-08-30T02:37:31.112" v="299" actId="20577"/>
          <ac:spMkLst>
            <pc:docMk/>
            <pc:sldMk cId="2106209059" sldId="538"/>
            <ac:spMk id="11" creationId="{F0B57542-2854-419B-9379-C2F7B9007B05}"/>
          </ac:spMkLst>
        </pc:spChg>
        <pc:spChg chg="mod">
          <ac:chgData name="Lee Ying Keng" userId="S::yk.lee@sangfor.com::92591a9d-2e39-44b7-a02c-441c12f4c4d3" providerId="AD" clId="Web-{D23DD5CC-0339-A9C9-E14D-CC816FF0AD75}" dt="2021-08-30T02:37:42.301" v="306" actId="20577"/>
          <ac:spMkLst>
            <pc:docMk/>
            <pc:sldMk cId="2106209059" sldId="538"/>
            <ac:spMk id="12" creationId="{671253F5-D939-45EF-8FB8-609CD6C8E4FB}"/>
          </ac:spMkLst>
        </pc:spChg>
        <pc:picChg chg="add mod">
          <ac:chgData name="Lee Ying Keng" userId="S::yk.lee@sangfor.com::92591a9d-2e39-44b7-a02c-441c12f4c4d3" providerId="AD" clId="Web-{D23DD5CC-0339-A9C9-E14D-CC816FF0AD75}" dt="2021-08-30T02:36:28.281" v="284" actId="1076"/>
          <ac:picMkLst>
            <pc:docMk/>
            <pc:sldMk cId="2106209059" sldId="538"/>
            <ac:picMk id="6" creationId="{87BF3F52-DCFA-4927-A819-CC19CAB43529}"/>
          </ac:picMkLst>
        </pc:picChg>
        <pc:picChg chg="del mod">
          <ac:chgData name="Lee Ying Keng" userId="S::yk.lee@sangfor.com::92591a9d-2e39-44b7-a02c-441c12f4c4d3" providerId="AD" clId="Web-{D23DD5CC-0339-A9C9-E14D-CC816FF0AD75}" dt="2021-08-30T01:33:54.878" v="224"/>
          <ac:picMkLst>
            <pc:docMk/>
            <pc:sldMk cId="2106209059" sldId="538"/>
            <ac:picMk id="6" creationId="{EF677A8F-5E4D-4FCD-ACA8-EDF4AF5CF77B}"/>
          </ac:picMkLst>
        </pc:picChg>
        <pc:picChg chg="del mod">
          <ac:chgData name="Lee Ying Keng" userId="S::yk.lee@sangfor.com::92591a9d-2e39-44b7-a02c-441c12f4c4d3" providerId="AD" clId="Web-{D23DD5CC-0339-A9C9-E14D-CC816FF0AD75}" dt="2021-08-30T01:10:56.480" v="125"/>
          <ac:picMkLst>
            <pc:docMk/>
            <pc:sldMk cId="2106209059" sldId="538"/>
            <ac:picMk id="7" creationId="{0EEE7626-D005-47E8-A026-AECF83A53E92}"/>
          </ac:picMkLst>
        </pc:picChg>
        <pc:picChg chg="add mod">
          <ac:chgData name="Lee Ying Keng" userId="S::yk.lee@sangfor.com::92591a9d-2e39-44b7-a02c-441c12f4c4d3" providerId="AD" clId="Web-{D23DD5CC-0339-A9C9-E14D-CC816FF0AD75}" dt="2021-08-30T02:36:59.892" v="290" actId="14100"/>
          <ac:picMkLst>
            <pc:docMk/>
            <pc:sldMk cId="2106209059" sldId="538"/>
            <ac:picMk id="7" creationId="{FEB1C511-E1A4-4049-90BE-3D761C207E57}"/>
          </ac:picMkLst>
        </pc:picChg>
        <pc:picChg chg="add del mod">
          <ac:chgData name="Lee Ying Keng" userId="S::yk.lee@sangfor.com::92591a9d-2e39-44b7-a02c-441c12f4c4d3" providerId="AD" clId="Web-{D23DD5CC-0339-A9C9-E14D-CC816FF0AD75}" dt="2021-08-30T01:34:16.253" v="229"/>
          <ac:picMkLst>
            <pc:docMk/>
            <pc:sldMk cId="2106209059" sldId="538"/>
            <ac:picMk id="8" creationId="{E37C8859-D621-44FD-9D71-74CCCE0A2B22}"/>
          </ac:picMkLst>
        </pc:picChg>
        <pc:picChg chg="add del mod">
          <ac:chgData name="Lee Ying Keng" userId="S::yk.lee@sangfor.com::92591a9d-2e39-44b7-a02c-441c12f4c4d3" providerId="AD" clId="Web-{D23DD5CC-0339-A9C9-E14D-CC816FF0AD75}" dt="2021-08-30T01:46:21.268" v="240"/>
          <ac:picMkLst>
            <pc:docMk/>
            <pc:sldMk cId="2106209059" sldId="538"/>
            <ac:picMk id="9" creationId="{FABBD964-09E2-402A-94EE-59F22BFCCDAA}"/>
          </ac:picMkLst>
        </pc:picChg>
        <pc:picChg chg="add del mod">
          <ac:chgData name="Lee Ying Keng" userId="S::yk.lee@sangfor.com::92591a9d-2e39-44b7-a02c-441c12f4c4d3" providerId="AD" clId="Web-{D23DD5CC-0339-A9C9-E14D-CC816FF0AD75}" dt="2021-08-30T01:34:37.582" v="231"/>
          <ac:picMkLst>
            <pc:docMk/>
            <pc:sldMk cId="2106209059" sldId="538"/>
            <ac:picMk id="10" creationId="{16968C84-66E6-4CDB-8557-29052A2BCF2C}"/>
          </ac:picMkLst>
        </pc:picChg>
        <pc:picChg chg="add del mod">
          <ac:chgData name="Lee Ying Keng" userId="S::yk.lee@sangfor.com::92591a9d-2e39-44b7-a02c-441c12f4c4d3" providerId="AD" clId="Web-{D23DD5CC-0339-A9C9-E14D-CC816FF0AD75}" dt="2021-08-30T01:34:52.035" v="233"/>
          <ac:picMkLst>
            <pc:docMk/>
            <pc:sldMk cId="2106209059" sldId="538"/>
            <ac:picMk id="13" creationId="{878C3E40-3FBF-441B-84F1-293259D957B5}"/>
          </ac:picMkLst>
        </pc:picChg>
        <pc:picChg chg="add del mod">
          <ac:chgData name="Lee Ying Keng" userId="S::yk.lee@sangfor.com::92591a9d-2e39-44b7-a02c-441c12f4c4d3" providerId="AD" clId="Web-{D23DD5CC-0339-A9C9-E14D-CC816FF0AD75}" dt="2021-08-30T01:45:35.236" v="235"/>
          <ac:picMkLst>
            <pc:docMk/>
            <pc:sldMk cId="2106209059" sldId="538"/>
            <ac:picMk id="14" creationId="{EF593E67-2950-4806-B139-8AC7075C8AB8}"/>
          </ac:picMkLst>
        </pc:picChg>
        <pc:picChg chg="add del mod">
          <ac:chgData name="Lee Ying Keng" userId="S::yk.lee@sangfor.com::92591a9d-2e39-44b7-a02c-441c12f4c4d3" providerId="AD" clId="Web-{D23DD5CC-0339-A9C9-E14D-CC816FF0AD75}" dt="2021-08-30T02:36:38.328" v="285"/>
          <ac:picMkLst>
            <pc:docMk/>
            <pc:sldMk cId="2106209059" sldId="538"/>
            <ac:picMk id="15" creationId="{E52BA725-B74A-42B9-B4E6-AD76908D2845}"/>
          </ac:picMkLst>
        </pc:picChg>
        <pc:picChg chg="add del mod">
          <ac:chgData name="Lee Ying Keng" userId="S::yk.lee@sangfor.com::92591a9d-2e39-44b7-a02c-441c12f4c4d3" providerId="AD" clId="Web-{D23DD5CC-0339-A9C9-E14D-CC816FF0AD75}" dt="2021-08-30T01:46:31.081" v="242"/>
          <ac:picMkLst>
            <pc:docMk/>
            <pc:sldMk cId="2106209059" sldId="538"/>
            <ac:picMk id="16" creationId="{90C42551-A56C-4CAE-9436-67BB1C50B21B}"/>
          </ac:picMkLst>
        </pc:picChg>
        <pc:picChg chg="add del mod">
          <ac:chgData name="Lee Ying Keng" userId="S::yk.lee@sangfor.com::92591a9d-2e39-44b7-a02c-441c12f4c4d3" providerId="AD" clId="Web-{D23DD5CC-0339-A9C9-E14D-CC816FF0AD75}" dt="2021-08-30T01:46:55.441" v="245"/>
          <ac:picMkLst>
            <pc:docMk/>
            <pc:sldMk cId="2106209059" sldId="538"/>
            <ac:picMk id="17" creationId="{B40DE58B-B1D1-4009-B8D2-F0BC87FB2F49}"/>
          </ac:picMkLst>
        </pc:picChg>
        <pc:picChg chg="add del mod">
          <ac:chgData name="Lee Ying Keng" userId="S::yk.lee@sangfor.com::92591a9d-2e39-44b7-a02c-441c12f4c4d3" providerId="AD" clId="Web-{D23DD5CC-0339-A9C9-E14D-CC816FF0AD75}" dt="2021-08-30T02:36:13.483" v="282"/>
          <ac:picMkLst>
            <pc:docMk/>
            <pc:sldMk cId="2106209059" sldId="538"/>
            <ac:picMk id="18" creationId="{A2B3BFF1-6EA9-4D0D-9746-09FD78800165}"/>
          </ac:picMkLst>
        </pc:picChg>
      </pc:sldChg>
      <pc:sldChg chg="modSp">
        <pc:chgData name="Lee Ying Keng" userId="S::yk.lee@sangfor.com::92591a9d-2e39-44b7-a02c-441c12f4c4d3" providerId="AD" clId="Web-{D23DD5CC-0339-A9C9-E14D-CC816FF0AD75}" dt="2021-08-30T02:43:50.180" v="341" actId="1076"/>
        <pc:sldMkLst>
          <pc:docMk/>
          <pc:sldMk cId="3161104330" sldId="540"/>
        </pc:sldMkLst>
        <pc:spChg chg="mod">
          <ac:chgData name="Lee Ying Keng" userId="S::yk.lee@sangfor.com::92591a9d-2e39-44b7-a02c-441c12f4c4d3" providerId="AD" clId="Web-{D23DD5CC-0339-A9C9-E14D-CC816FF0AD75}" dt="2021-08-30T02:43:50.180" v="341" actId="1076"/>
          <ac:spMkLst>
            <pc:docMk/>
            <pc:sldMk cId="3161104330" sldId="540"/>
            <ac:spMk id="219" creationId="{CFFD2CB8-CA70-4E6A-83E5-B16E388836C5}"/>
          </ac:spMkLst>
        </pc:spChg>
      </pc:sldChg>
      <pc:sldChg chg="modSp">
        <pc:chgData name="Lee Ying Keng" userId="S::yk.lee@sangfor.com::92591a9d-2e39-44b7-a02c-441c12f4c4d3" providerId="AD" clId="Web-{D23DD5CC-0339-A9C9-E14D-CC816FF0AD75}" dt="2021-08-30T02:53:40.979" v="617"/>
        <pc:sldMkLst>
          <pc:docMk/>
          <pc:sldMk cId="428487192" sldId="545"/>
        </pc:sldMkLst>
        <pc:graphicFrameChg chg="mod modGraphic">
          <ac:chgData name="Lee Ying Keng" userId="S::yk.lee@sangfor.com::92591a9d-2e39-44b7-a02c-441c12f4c4d3" providerId="AD" clId="Web-{D23DD5CC-0339-A9C9-E14D-CC816FF0AD75}" dt="2021-08-30T02:53:40.979" v="617"/>
          <ac:graphicFrameMkLst>
            <pc:docMk/>
            <pc:sldMk cId="428487192" sldId="545"/>
            <ac:graphicFrameMk id="10" creationId="{049DD57A-46E4-4C17-9E1E-7D2C71CFF431}"/>
          </ac:graphicFrameMkLst>
        </pc:graphicFrameChg>
      </pc:sldChg>
      <pc:sldChg chg="ord">
        <pc:chgData name="Lee Ying Keng" userId="S::yk.lee@sangfor.com::92591a9d-2e39-44b7-a02c-441c12f4c4d3" providerId="AD" clId="Web-{D23DD5CC-0339-A9C9-E14D-CC816FF0AD75}" dt="2021-08-30T07:58:14.902" v="1088"/>
        <pc:sldMkLst>
          <pc:docMk/>
          <pc:sldMk cId="45564096" sldId="547"/>
        </pc:sldMkLst>
      </pc:sldChg>
      <pc:sldChg chg="ord">
        <pc:chgData name="Lee Ying Keng" userId="S::yk.lee@sangfor.com::92591a9d-2e39-44b7-a02c-441c12f4c4d3" providerId="AD" clId="Web-{D23DD5CC-0339-A9C9-E14D-CC816FF0AD75}" dt="2021-08-30T07:15:24.358" v="889"/>
        <pc:sldMkLst>
          <pc:docMk/>
          <pc:sldMk cId="3041095611" sldId="548"/>
        </pc:sldMkLst>
      </pc:sldChg>
      <pc:sldChg chg="addSp modSp">
        <pc:chgData name="Lee Ying Keng" userId="S::yk.lee@sangfor.com::92591a9d-2e39-44b7-a02c-441c12f4c4d3" providerId="AD" clId="Web-{D23DD5CC-0339-A9C9-E14D-CC816FF0AD75}" dt="2021-08-30T04:08:45.788" v="876" actId="20577"/>
        <pc:sldMkLst>
          <pc:docMk/>
          <pc:sldMk cId="2768208418" sldId="549"/>
        </pc:sldMkLst>
        <pc:spChg chg="mod">
          <ac:chgData name="Lee Ying Keng" userId="S::yk.lee@sangfor.com::92591a9d-2e39-44b7-a02c-441c12f4c4d3" providerId="AD" clId="Web-{D23DD5CC-0339-A9C9-E14D-CC816FF0AD75}" dt="2021-08-30T03:29:23.689" v="620" actId="1076"/>
          <ac:spMkLst>
            <pc:docMk/>
            <pc:sldMk cId="2768208418" sldId="549"/>
            <ac:spMk id="7" creationId="{BE6B936E-BA44-4A78-9B9C-5983E78020DD}"/>
          </ac:spMkLst>
        </pc:spChg>
        <pc:spChg chg="add mod">
          <ac:chgData name="Lee Ying Keng" userId="S::yk.lee@sangfor.com::92591a9d-2e39-44b7-a02c-441c12f4c4d3" providerId="AD" clId="Web-{D23DD5CC-0339-A9C9-E14D-CC816FF0AD75}" dt="2021-08-30T04:08:45.788" v="876" actId="20577"/>
          <ac:spMkLst>
            <pc:docMk/>
            <pc:sldMk cId="2768208418" sldId="549"/>
            <ac:spMk id="9" creationId="{A5EFDA11-6FC6-445E-9709-EABC46B80D79}"/>
          </ac:spMkLst>
        </pc:spChg>
        <pc:picChg chg="mod">
          <ac:chgData name="Lee Ying Keng" userId="S::yk.lee@sangfor.com::92591a9d-2e39-44b7-a02c-441c12f4c4d3" providerId="AD" clId="Web-{D23DD5CC-0339-A9C9-E14D-CC816FF0AD75}" dt="2021-08-30T03:29:17.017" v="619" actId="1076"/>
          <ac:picMkLst>
            <pc:docMk/>
            <pc:sldMk cId="2768208418" sldId="549"/>
            <ac:picMk id="6" creationId="{D27DA186-EDFF-4A4B-B1BC-DE31DD948854}"/>
          </ac:picMkLst>
        </pc:picChg>
      </pc:sldChg>
      <pc:sldChg chg="modSp">
        <pc:chgData name="Lee Ying Keng" userId="S::yk.lee@sangfor.com::92591a9d-2e39-44b7-a02c-441c12f4c4d3" providerId="AD" clId="Web-{D23DD5CC-0339-A9C9-E14D-CC816FF0AD75}" dt="2021-08-30T07:13:38.540" v="887"/>
        <pc:sldMkLst>
          <pc:docMk/>
          <pc:sldMk cId="4008695373" sldId="550"/>
        </pc:sldMkLst>
        <pc:spChg chg="mod">
          <ac:chgData name="Lee Ying Keng" userId="S::yk.lee@sangfor.com::92591a9d-2e39-44b7-a02c-441c12f4c4d3" providerId="AD" clId="Web-{D23DD5CC-0339-A9C9-E14D-CC816FF0AD75}" dt="2021-08-30T07:13:38.540" v="887"/>
          <ac:spMkLst>
            <pc:docMk/>
            <pc:sldMk cId="4008695373" sldId="550"/>
            <ac:spMk id="59" creationId="{8DDB3BE6-D2D1-44F9-B233-0031C9B2E920}"/>
          </ac:spMkLst>
        </pc:spChg>
      </pc:sldChg>
      <pc:sldChg chg="modSp">
        <pc:chgData name="Lee Ying Keng" userId="S::yk.lee@sangfor.com::92591a9d-2e39-44b7-a02c-441c12f4c4d3" providerId="AD" clId="Web-{D23DD5CC-0339-A9C9-E14D-CC816FF0AD75}" dt="2021-08-30T07:13:48.056" v="888" actId="20577"/>
        <pc:sldMkLst>
          <pc:docMk/>
          <pc:sldMk cId="389481040" sldId="551"/>
        </pc:sldMkLst>
        <pc:spChg chg="mod">
          <ac:chgData name="Lee Ying Keng" userId="S::yk.lee@sangfor.com::92591a9d-2e39-44b7-a02c-441c12f4c4d3" providerId="AD" clId="Web-{D23DD5CC-0339-A9C9-E14D-CC816FF0AD75}" dt="2021-08-30T07:13:48.056" v="888" actId="20577"/>
          <ac:spMkLst>
            <pc:docMk/>
            <pc:sldMk cId="389481040" sldId="551"/>
            <ac:spMk id="59" creationId="{8DDB3BE6-D2D1-44F9-B233-0031C9B2E920}"/>
          </ac:spMkLst>
        </pc:spChg>
      </pc:sldChg>
      <pc:sldChg chg="addSp delSp modSp add ord replId">
        <pc:chgData name="Lee Ying Keng" userId="S::yk.lee@sangfor.com::92591a9d-2e39-44b7-a02c-441c12f4c4d3" providerId="AD" clId="Web-{D23DD5CC-0339-A9C9-E14D-CC816FF0AD75}" dt="2021-08-30T07:45:58.097" v="1056" actId="1076"/>
        <pc:sldMkLst>
          <pc:docMk/>
          <pc:sldMk cId="3370536414" sldId="552"/>
        </pc:sldMkLst>
        <pc:spChg chg="mod">
          <ac:chgData name="Lee Ying Keng" userId="S::yk.lee@sangfor.com::92591a9d-2e39-44b7-a02c-441c12f4c4d3" providerId="AD" clId="Web-{D23DD5CC-0339-A9C9-E14D-CC816FF0AD75}" dt="2021-08-30T07:15:39.031" v="891" actId="20577"/>
          <ac:spMkLst>
            <pc:docMk/>
            <pc:sldMk cId="3370536414" sldId="552"/>
            <ac:spMk id="2" creationId="{DA8DA840-A817-B94C-B4CD-B285532494AE}"/>
          </ac:spMkLst>
        </pc:spChg>
        <pc:spChg chg="add mod">
          <ac:chgData name="Lee Ying Keng" userId="S::yk.lee@sangfor.com::92591a9d-2e39-44b7-a02c-441c12f4c4d3" providerId="AD" clId="Web-{D23DD5CC-0339-A9C9-E14D-CC816FF0AD75}" dt="2021-08-30T07:45:44.752" v="1051"/>
          <ac:spMkLst>
            <pc:docMk/>
            <pc:sldMk cId="3370536414" sldId="552"/>
            <ac:spMk id="13" creationId="{13199766-DB10-49A8-A24C-15D161B21479}"/>
          </ac:spMkLst>
        </pc:spChg>
        <pc:spChg chg="add mod">
          <ac:chgData name="Lee Ying Keng" userId="S::yk.lee@sangfor.com::92591a9d-2e39-44b7-a02c-441c12f4c4d3" providerId="AD" clId="Web-{D23DD5CC-0339-A9C9-E14D-CC816FF0AD75}" dt="2021-08-30T07:45:44.752" v="1052"/>
          <ac:spMkLst>
            <pc:docMk/>
            <pc:sldMk cId="3370536414" sldId="552"/>
            <ac:spMk id="20" creationId="{FEE09CDD-4DC1-4EEC-B342-1D7551F7AB97}"/>
          </ac:spMkLst>
        </pc:spChg>
        <pc:spChg chg="add mod">
          <ac:chgData name="Lee Ying Keng" userId="S::yk.lee@sangfor.com::92591a9d-2e39-44b7-a02c-441c12f4c4d3" providerId="AD" clId="Web-{D23DD5CC-0339-A9C9-E14D-CC816FF0AD75}" dt="2021-08-30T07:45:44.768" v="1053"/>
          <ac:spMkLst>
            <pc:docMk/>
            <pc:sldMk cId="3370536414" sldId="552"/>
            <ac:spMk id="21" creationId="{17F4D4B6-32AC-43EE-A60A-10139A93963A}"/>
          </ac:spMkLst>
        </pc:spChg>
        <pc:spChg chg="add mod">
          <ac:chgData name="Lee Ying Keng" userId="S::yk.lee@sangfor.com::92591a9d-2e39-44b7-a02c-441c12f4c4d3" providerId="AD" clId="Web-{D23DD5CC-0339-A9C9-E14D-CC816FF0AD75}" dt="2021-08-30T07:45:44.768" v="1054"/>
          <ac:spMkLst>
            <pc:docMk/>
            <pc:sldMk cId="3370536414" sldId="552"/>
            <ac:spMk id="22" creationId="{BD802B96-8622-43E6-9B47-D6EF8BCFC714}"/>
          </ac:spMkLst>
        </pc:spChg>
        <pc:spChg chg="add mod">
          <ac:chgData name="Lee Ying Keng" userId="S::yk.lee@sangfor.com::92591a9d-2e39-44b7-a02c-441c12f4c4d3" providerId="AD" clId="Web-{D23DD5CC-0339-A9C9-E14D-CC816FF0AD75}" dt="2021-08-30T07:45:58.097" v="1056" actId="1076"/>
          <ac:spMkLst>
            <pc:docMk/>
            <pc:sldMk cId="3370536414" sldId="552"/>
            <ac:spMk id="23" creationId="{A6D188FA-E08B-44CC-B910-87E6A802EDA3}"/>
          </ac:spMkLst>
        </pc:spChg>
        <pc:spChg chg="add mod">
          <ac:chgData name="Lee Ying Keng" userId="S::yk.lee@sangfor.com::92591a9d-2e39-44b7-a02c-441c12f4c4d3" providerId="AD" clId="Web-{D23DD5CC-0339-A9C9-E14D-CC816FF0AD75}" dt="2021-08-30T07:45:08.610" v="1049"/>
          <ac:spMkLst>
            <pc:docMk/>
            <pc:sldMk cId="3370536414" sldId="552"/>
            <ac:spMk id="24" creationId="{7E06B75E-BA71-41D0-A525-5C0041FD58DD}"/>
          </ac:spMkLst>
        </pc:spChg>
        <pc:spChg chg="mod">
          <ac:chgData name="Lee Ying Keng" userId="S::yk.lee@sangfor.com::92591a9d-2e39-44b7-a02c-441c12f4c4d3" providerId="AD" clId="Web-{D23DD5CC-0339-A9C9-E14D-CC816FF0AD75}" dt="2021-08-30T07:16:17.673" v="905" actId="14100"/>
          <ac:spMkLst>
            <pc:docMk/>
            <pc:sldMk cId="3370536414" sldId="552"/>
            <ac:spMk id="49" creationId="{73BD4C18-D438-477E-99F3-414A32A0676E}"/>
          </ac:spMkLst>
        </pc:spChg>
        <pc:spChg chg="add del mod">
          <ac:chgData name="Lee Ying Keng" userId="S::yk.lee@sangfor.com::92591a9d-2e39-44b7-a02c-441c12f4c4d3" providerId="AD" clId="Web-{D23DD5CC-0339-A9C9-E14D-CC816FF0AD75}" dt="2021-08-30T02:32:36.831" v="272"/>
          <ac:spMkLst>
            <pc:docMk/>
            <pc:sldMk cId="3370536414" sldId="552"/>
            <ac:spMk id="63" creationId="{1DDB692D-6881-4453-88CA-1FC4FC44B94F}"/>
          </ac:spMkLst>
        </pc:spChg>
        <pc:spChg chg="add del mod">
          <ac:chgData name="Lee Ying Keng" userId="S::yk.lee@sangfor.com::92591a9d-2e39-44b7-a02c-441c12f4c4d3" providerId="AD" clId="Web-{D23DD5CC-0339-A9C9-E14D-CC816FF0AD75}" dt="2021-08-30T02:32:35.643" v="271"/>
          <ac:spMkLst>
            <pc:docMk/>
            <pc:sldMk cId="3370536414" sldId="552"/>
            <ac:spMk id="64" creationId="{21FF7449-C772-4374-B856-4512F4AC3EF6}"/>
          </ac:spMkLst>
        </pc:spChg>
        <pc:grpChg chg="add del">
          <ac:chgData name="Lee Ying Keng" userId="S::yk.lee@sangfor.com::92591a9d-2e39-44b7-a02c-441c12f4c4d3" providerId="AD" clId="Web-{D23DD5CC-0339-A9C9-E14D-CC816FF0AD75}" dt="2021-08-30T07:39:06.403" v="979"/>
          <ac:grpSpMkLst>
            <pc:docMk/>
            <pc:sldMk cId="3370536414" sldId="552"/>
            <ac:grpSpMk id="14" creationId="{6829AC50-32EB-4D6A-91E0-2297CF4A3191}"/>
          </ac:grpSpMkLst>
        </pc:grpChg>
        <pc:grpChg chg="del">
          <ac:chgData name="Lee Ying Keng" userId="S::yk.lee@sangfor.com::92591a9d-2e39-44b7-a02c-441c12f4c4d3" providerId="AD" clId="Web-{D23DD5CC-0339-A9C9-E14D-CC816FF0AD75}" dt="2021-08-30T01:04:51.552" v="1"/>
          <ac:grpSpMkLst>
            <pc:docMk/>
            <pc:sldMk cId="3370536414" sldId="552"/>
            <ac:grpSpMk id="59" creationId="{80A34CD8-08D5-4E61-B29B-4EEBBB5FAC6A}"/>
          </ac:grpSpMkLst>
        </pc:grpChg>
        <pc:picChg chg="add del mod ord">
          <ac:chgData name="Lee Ying Keng" userId="S::yk.lee@sangfor.com::92591a9d-2e39-44b7-a02c-441c12f4c4d3" providerId="AD" clId="Web-{D23DD5CC-0339-A9C9-E14D-CC816FF0AD75}" dt="2021-08-30T07:32:25.022" v="931"/>
          <ac:picMkLst>
            <pc:docMk/>
            <pc:sldMk cId="3370536414" sldId="552"/>
            <ac:picMk id="6" creationId="{1D42D685-29D1-4A38-8CAD-9B9FB3B20C3B}"/>
          </ac:picMkLst>
        </pc:picChg>
        <pc:picChg chg="add del mod ord">
          <ac:chgData name="Lee Ying Keng" userId="S::yk.lee@sangfor.com::92591a9d-2e39-44b7-a02c-441c12f4c4d3" providerId="AD" clId="Web-{D23DD5CC-0339-A9C9-E14D-CC816FF0AD75}" dt="2021-08-30T07:37:14.647" v="965"/>
          <ac:picMkLst>
            <pc:docMk/>
            <pc:sldMk cId="3370536414" sldId="552"/>
            <ac:picMk id="8" creationId="{0D189382-DDE0-4781-B31C-1827B1A9FA53}"/>
          </ac:picMkLst>
        </pc:picChg>
        <pc:picChg chg="add del mod">
          <ac:chgData name="Lee Ying Keng" userId="S::yk.lee@sangfor.com::92591a9d-2e39-44b7-a02c-441c12f4c4d3" providerId="AD" clId="Web-{D23DD5CC-0339-A9C9-E14D-CC816FF0AD75}" dt="2021-08-30T07:38:30.464" v="976"/>
          <ac:picMkLst>
            <pc:docMk/>
            <pc:sldMk cId="3370536414" sldId="552"/>
            <ac:picMk id="15" creationId="{337342C1-593A-446B-BC48-C26FDE029D33}"/>
          </ac:picMkLst>
        </pc:picChg>
        <pc:picChg chg="add del mod">
          <ac:chgData name="Lee Ying Keng" userId="S::yk.lee@sangfor.com::92591a9d-2e39-44b7-a02c-441c12f4c4d3" providerId="AD" clId="Web-{D23DD5CC-0339-A9C9-E14D-CC816FF0AD75}" dt="2021-08-30T07:38:10.494" v="969"/>
          <ac:picMkLst>
            <pc:docMk/>
            <pc:sldMk cId="3370536414" sldId="552"/>
            <ac:picMk id="16" creationId="{5EE2837E-C8C4-407F-BD90-8DBA7F6A3A60}"/>
          </ac:picMkLst>
        </pc:picChg>
        <pc:picChg chg="add mod ord">
          <ac:chgData name="Lee Ying Keng" userId="S::yk.lee@sangfor.com::92591a9d-2e39-44b7-a02c-441c12f4c4d3" providerId="AD" clId="Web-{D23DD5CC-0339-A9C9-E14D-CC816FF0AD75}" dt="2021-08-30T07:38:39.214" v="978"/>
          <ac:picMkLst>
            <pc:docMk/>
            <pc:sldMk cId="3370536414" sldId="552"/>
            <ac:picMk id="17" creationId="{C46391CD-C2BF-47CD-A660-3004F9C4FC42}"/>
          </ac:picMkLst>
        </pc:picChg>
        <pc:picChg chg="add del mod">
          <ac:chgData name="Lee Ying Keng" userId="S::yk.lee@sangfor.com::92591a9d-2e39-44b7-a02c-441c12f4c4d3" providerId="AD" clId="Web-{D23DD5CC-0339-A9C9-E14D-CC816FF0AD75}" dt="2021-08-30T07:39:44.311" v="985"/>
          <ac:picMkLst>
            <pc:docMk/>
            <pc:sldMk cId="3370536414" sldId="552"/>
            <ac:picMk id="18" creationId="{A59ADD58-E79C-470A-B0A3-B774B182CEA1}"/>
          </ac:picMkLst>
        </pc:picChg>
        <pc:cxnChg chg="add mod topLvl">
          <ac:chgData name="Lee Ying Keng" userId="S::yk.lee@sangfor.com::92591a9d-2e39-44b7-a02c-441c12f4c4d3" providerId="AD" clId="Web-{D23DD5CC-0339-A9C9-E14D-CC816FF0AD75}" dt="2021-08-30T07:42:07.303" v="1015" actId="1076"/>
          <ac:cxnSpMkLst>
            <pc:docMk/>
            <pc:sldMk cId="3370536414" sldId="552"/>
            <ac:cxnSpMk id="7" creationId="{CA0DA456-F23D-4E33-B239-B2A806AB0B64}"/>
          </ac:cxnSpMkLst>
        </pc:cxnChg>
        <pc:cxnChg chg="add mod topLvl">
          <ac:chgData name="Lee Ying Keng" userId="S::yk.lee@sangfor.com::92591a9d-2e39-44b7-a02c-441c12f4c4d3" providerId="AD" clId="Web-{D23DD5CC-0339-A9C9-E14D-CC816FF0AD75}" dt="2021-08-30T07:42:07.319" v="1016" actId="1076"/>
          <ac:cxnSpMkLst>
            <pc:docMk/>
            <pc:sldMk cId="3370536414" sldId="552"/>
            <ac:cxnSpMk id="9" creationId="{8111180B-52BE-499E-96A7-AE0332E64C4A}"/>
          </ac:cxnSpMkLst>
        </pc:cxnChg>
        <pc:cxnChg chg="add mod topLvl">
          <ac:chgData name="Lee Ying Keng" userId="S::yk.lee@sangfor.com::92591a9d-2e39-44b7-a02c-441c12f4c4d3" providerId="AD" clId="Web-{D23DD5CC-0339-A9C9-E14D-CC816FF0AD75}" dt="2021-08-30T07:42:07.319" v="1017" actId="1076"/>
          <ac:cxnSpMkLst>
            <pc:docMk/>
            <pc:sldMk cId="3370536414" sldId="552"/>
            <ac:cxnSpMk id="10" creationId="{BE484631-5B3F-49BF-94E0-6D8821293F26}"/>
          </ac:cxnSpMkLst>
        </pc:cxnChg>
        <pc:cxnChg chg="add mod topLvl">
          <ac:chgData name="Lee Ying Keng" userId="S::yk.lee@sangfor.com::92591a9d-2e39-44b7-a02c-441c12f4c4d3" providerId="AD" clId="Web-{D23DD5CC-0339-A9C9-E14D-CC816FF0AD75}" dt="2021-08-30T07:42:07.335" v="1018" actId="1076"/>
          <ac:cxnSpMkLst>
            <pc:docMk/>
            <pc:sldMk cId="3370536414" sldId="552"/>
            <ac:cxnSpMk id="11" creationId="{D265DE45-E0E2-425B-B463-B194FE4D28C8}"/>
          </ac:cxnSpMkLst>
        </pc:cxnChg>
        <pc:cxnChg chg="add mod topLvl">
          <ac:chgData name="Lee Ying Keng" userId="S::yk.lee@sangfor.com::92591a9d-2e39-44b7-a02c-441c12f4c4d3" providerId="AD" clId="Web-{D23DD5CC-0339-A9C9-E14D-CC816FF0AD75}" dt="2021-08-30T07:42:07.335" v="1019" actId="1076"/>
          <ac:cxnSpMkLst>
            <pc:docMk/>
            <pc:sldMk cId="3370536414" sldId="552"/>
            <ac:cxnSpMk id="12" creationId="{C6324E92-61EE-453F-8CD1-5D79BA6D3BD5}"/>
          </ac:cxnSpMkLst>
        </pc:cxnChg>
        <pc:cxnChg chg="add del mod">
          <ac:chgData name="Lee Ying Keng" userId="S::yk.lee@sangfor.com::92591a9d-2e39-44b7-a02c-441c12f4c4d3" providerId="AD" clId="Web-{D23DD5CC-0339-A9C9-E14D-CC816FF0AD75}" dt="2021-08-30T02:32:35.580" v="270"/>
          <ac:cxnSpMkLst>
            <pc:docMk/>
            <pc:sldMk cId="3370536414" sldId="552"/>
            <ac:cxnSpMk id="60" creationId="{6E1C2C0C-EA1C-4279-8E98-F8EB8E46EB6F}"/>
          </ac:cxnSpMkLst>
        </pc:cxnChg>
        <pc:cxnChg chg="add del mod">
          <ac:chgData name="Lee Ying Keng" userId="S::yk.lee@sangfor.com::92591a9d-2e39-44b7-a02c-441c12f4c4d3" providerId="AD" clId="Web-{D23DD5CC-0339-A9C9-E14D-CC816FF0AD75}" dt="2021-08-30T02:32:36.893" v="273"/>
          <ac:cxnSpMkLst>
            <pc:docMk/>
            <pc:sldMk cId="3370536414" sldId="552"/>
            <ac:cxnSpMk id="61" creationId="{0E252773-6929-4235-828A-B3FB39B288E1}"/>
          </ac:cxnSpMkLst>
        </pc:cxnChg>
        <pc:cxnChg chg="add del mod">
          <ac:chgData name="Lee Ying Keng" userId="S::yk.lee@sangfor.com::92591a9d-2e39-44b7-a02c-441c12f4c4d3" providerId="AD" clId="Web-{D23DD5CC-0339-A9C9-E14D-CC816FF0AD75}" dt="2021-08-30T01:19:28.223" v="202"/>
          <ac:cxnSpMkLst>
            <pc:docMk/>
            <pc:sldMk cId="3370536414" sldId="552"/>
            <ac:cxnSpMk id="62" creationId="{AAFC91D1-1BD2-44C1-B9E4-4582B738EA83}"/>
          </ac:cxnSpMkLst>
        </pc:cxnChg>
      </pc:sldChg>
      <pc:sldChg chg="modSp add ord">
        <pc:chgData name="Lee Ying Keng" userId="S::yk.lee@sangfor.com::92591a9d-2e39-44b7-a02c-441c12f4c4d3" providerId="AD" clId="Web-{D23DD5CC-0339-A9C9-E14D-CC816FF0AD75}" dt="2021-08-30T07:57:52.073" v="1087"/>
        <pc:sldMkLst>
          <pc:docMk/>
          <pc:sldMk cId="3582043049" sldId="553"/>
        </pc:sldMkLst>
        <pc:spChg chg="mod">
          <ac:chgData name="Lee Ying Keng" userId="S::yk.lee@sangfor.com::92591a9d-2e39-44b7-a02c-441c12f4c4d3" providerId="AD" clId="Web-{D23DD5CC-0339-A9C9-E14D-CC816FF0AD75}" dt="2021-08-30T07:56:49.366" v="1084" actId="20577"/>
          <ac:spMkLst>
            <pc:docMk/>
            <pc:sldMk cId="3582043049" sldId="553"/>
            <ac:spMk id="6" creationId="{01CE0ADD-D9CA-4C88-8322-E7363D23F757}"/>
          </ac:spMkLst>
        </pc:spChg>
      </pc:sldChg>
      <pc:sldChg chg="add">
        <pc:chgData name="Lee Ying Keng" userId="S::yk.lee@sangfor.com::92591a9d-2e39-44b7-a02c-441c12f4c4d3" providerId="AD" clId="Web-{D23DD5CC-0339-A9C9-E14D-CC816FF0AD75}" dt="2021-08-30T07:57:40.306" v="1085"/>
        <pc:sldMkLst>
          <pc:docMk/>
          <pc:sldMk cId="1591234689" sldId="554"/>
        </pc:sldMkLst>
      </pc:sldChg>
      <pc:sldChg chg="add">
        <pc:chgData name="Lee Ying Keng" userId="S::yk.lee@sangfor.com::92591a9d-2e39-44b7-a02c-441c12f4c4d3" providerId="AD" clId="Web-{D23DD5CC-0339-A9C9-E14D-CC816FF0AD75}" dt="2021-08-30T07:57:40.431" v="1086"/>
        <pc:sldMkLst>
          <pc:docMk/>
          <pc:sldMk cId="3105504820" sldId="555"/>
        </pc:sldMkLst>
      </pc:sldChg>
      <pc:sldChg chg="addSp delSp modSp add">
        <pc:chgData name="Lee Ying Keng" userId="S::yk.lee@sangfor.com::92591a9d-2e39-44b7-a02c-441c12f4c4d3" providerId="AD" clId="Web-{D23DD5CC-0339-A9C9-E14D-CC816FF0AD75}" dt="2021-08-30T08:33:46.844" v="1300" actId="1076"/>
        <pc:sldMkLst>
          <pc:docMk/>
          <pc:sldMk cId="1516506146" sldId="556"/>
        </pc:sldMkLst>
        <pc:spChg chg="mod">
          <ac:chgData name="Lee Ying Keng" userId="S::yk.lee@sangfor.com::92591a9d-2e39-44b7-a02c-441c12f4c4d3" providerId="AD" clId="Web-{D23DD5CC-0339-A9C9-E14D-CC816FF0AD75}" dt="2021-08-30T08:09:17.953" v="1098" actId="20577"/>
          <ac:spMkLst>
            <pc:docMk/>
            <pc:sldMk cId="1516506146" sldId="556"/>
            <ac:spMk id="2" creationId="{C712891A-CC94-4E83-BD43-2A50E9E62D8B}"/>
          </ac:spMkLst>
        </pc:spChg>
        <pc:spChg chg="mod">
          <ac:chgData name="Lee Ying Keng" userId="S::yk.lee@sangfor.com::92591a9d-2e39-44b7-a02c-441c12f4c4d3" providerId="AD" clId="Web-{D23DD5CC-0339-A9C9-E14D-CC816FF0AD75}" dt="2021-08-30T08:13:10.309" v="1150" actId="1076"/>
          <ac:spMkLst>
            <pc:docMk/>
            <pc:sldMk cId="1516506146" sldId="556"/>
            <ac:spMk id="7" creationId="{DCC2BBD1-56B9-4437-8058-72DBC9BFA034}"/>
          </ac:spMkLst>
        </pc:spChg>
        <pc:spChg chg="mod">
          <ac:chgData name="Lee Ying Keng" userId="S::yk.lee@sangfor.com::92591a9d-2e39-44b7-a02c-441c12f4c4d3" providerId="AD" clId="Web-{D23DD5CC-0339-A9C9-E14D-CC816FF0AD75}" dt="2021-08-30T08:13:10.325" v="1151" actId="1076"/>
          <ac:spMkLst>
            <pc:docMk/>
            <pc:sldMk cId="1516506146" sldId="556"/>
            <ac:spMk id="8" creationId="{6154A5AA-22C2-400C-9122-62D8486E053D}"/>
          </ac:spMkLst>
        </pc:spChg>
        <pc:spChg chg="del">
          <ac:chgData name="Lee Ying Keng" userId="S::yk.lee@sangfor.com::92591a9d-2e39-44b7-a02c-441c12f4c4d3" providerId="AD" clId="Web-{D23DD5CC-0339-A9C9-E14D-CC816FF0AD75}" dt="2021-08-30T08:09:29.391" v="1099"/>
          <ac:spMkLst>
            <pc:docMk/>
            <pc:sldMk cId="1516506146" sldId="556"/>
            <ac:spMk id="11" creationId="{A6900796-2B72-464B-B4F8-6A2F24F8EE28}"/>
          </ac:spMkLst>
        </pc:spChg>
        <pc:spChg chg="mod">
          <ac:chgData name="Lee Ying Keng" userId="S::yk.lee@sangfor.com::92591a9d-2e39-44b7-a02c-441c12f4c4d3" providerId="AD" clId="Web-{D23DD5CC-0339-A9C9-E14D-CC816FF0AD75}" dt="2021-08-30T08:13:10.341" v="1152" actId="1076"/>
          <ac:spMkLst>
            <pc:docMk/>
            <pc:sldMk cId="1516506146" sldId="556"/>
            <ac:spMk id="12" creationId="{ABF2FC3B-F163-4CF9-8C4F-A746B8B43ADF}"/>
          </ac:spMkLst>
        </pc:spChg>
        <pc:spChg chg="mod">
          <ac:chgData name="Lee Ying Keng" userId="S::yk.lee@sangfor.com::92591a9d-2e39-44b7-a02c-441c12f4c4d3" providerId="AD" clId="Web-{D23DD5CC-0339-A9C9-E14D-CC816FF0AD75}" dt="2021-08-30T08:13:10.356" v="1153" actId="1076"/>
          <ac:spMkLst>
            <pc:docMk/>
            <pc:sldMk cId="1516506146" sldId="556"/>
            <ac:spMk id="13" creationId="{E7157E06-8674-43ED-855B-7B6942954090}"/>
          </ac:spMkLst>
        </pc:spChg>
        <pc:spChg chg="mod">
          <ac:chgData name="Lee Ying Keng" userId="S::yk.lee@sangfor.com::92591a9d-2e39-44b7-a02c-441c12f4c4d3" providerId="AD" clId="Web-{D23DD5CC-0339-A9C9-E14D-CC816FF0AD75}" dt="2021-08-30T08:13:10.372" v="1154" actId="1076"/>
          <ac:spMkLst>
            <pc:docMk/>
            <pc:sldMk cId="1516506146" sldId="556"/>
            <ac:spMk id="14" creationId="{702CDEAC-FBA7-490B-BB6F-ADC76F499478}"/>
          </ac:spMkLst>
        </pc:spChg>
        <pc:spChg chg="mod">
          <ac:chgData name="Lee Ying Keng" userId="S::yk.lee@sangfor.com::92591a9d-2e39-44b7-a02c-441c12f4c4d3" providerId="AD" clId="Web-{D23DD5CC-0339-A9C9-E14D-CC816FF0AD75}" dt="2021-08-30T08:13:10.403" v="1155" actId="1076"/>
          <ac:spMkLst>
            <pc:docMk/>
            <pc:sldMk cId="1516506146" sldId="556"/>
            <ac:spMk id="15" creationId="{AF42317F-5EC3-499F-B0CC-F01D9B11AF80}"/>
          </ac:spMkLst>
        </pc:spChg>
        <pc:spChg chg="mod">
          <ac:chgData name="Lee Ying Keng" userId="S::yk.lee@sangfor.com::92591a9d-2e39-44b7-a02c-441c12f4c4d3" providerId="AD" clId="Web-{D23DD5CC-0339-A9C9-E14D-CC816FF0AD75}" dt="2021-08-30T08:13:10.419" v="1156" actId="1076"/>
          <ac:spMkLst>
            <pc:docMk/>
            <pc:sldMk cId="1516506146" sldId="556"/>
            <ac:spMk id="16" creationId="{B390551A-4DBF-4E64-94BF-ACBBE83DF580}"/>
          </ac:spMkLst>
        </pc:spChg>
        <pc:spChg chg="mod">
          <ac:chgData name="Lee Ying Keng" userId="S::yk.lee@sangfor.com::92591a9d-2e39-44b7-a02c-441c12f4c4d3" providerId="AD" clId="Web-{D23DD5CC-0339-A9C9-E14D-CC816FF0AD75}" dt="2021-08-30T08:13:10.434" v="1157" actId="1076"/>
          <ac:spMkLst>
            <pc:docMk/>
            <pc:sldMk cId="1516506146" sldId="556"/>
            <ac:spMk id="17" creationId="{CBA62140-F4E2-41BB-B3F4-2822AD1FACC0}"/>
          </ac:spMkLst>
        </pc:spChg>
        <pc:spChg chg="mod">
          <ac:chgData name="Lee Ying Keng" userId="S::yk.lee@sangfor.com::92591a9d-2e39-44b7-a02c-441c12f4c4d3" providerId="AD" clId="Web-{D23DD5CC-0339-A9C9-E14D-CC816FF0AD75}" dt="2021-08-30T08:29:07.470" v="1238" actId="20577"/>
          <ac:spMkLst>
            <pc:docMk/>
            <pc:sldMk cId="1516506146" sldId="556"/>
            <ac:spMk id="18" creationId="{38132734-C922-4CD4-9120-C7B4F5D992D7}"/>
          </ac:spMkLst>
        </pc:spChg>
        <pc:spChg chg="del mod">
          <ac:chgData name="Lee Ying Keng" userId="S::yk.lee@sangfor.com::92591a9d-2e39-44b7-a02c-441c12f4c4d3" providerId="AD" clId="Web-{D23DD5CC-0339-A9C9-E14D-CC816FF0AD75}" dt="2021-08-30T08:27:14.355" v="1207"/>
          <ac:spMkLst>
            <pc:docMk/>
            <pc:sldMk cId="1516506146" sldId="556"/>
            <ac:spMk id="19" creationId="{C18495EF-3EF4-4E55-9B9E-267B9AB14C14}"/>
          </ac:spMkLst>
        </pc:spChg>
        <pc:spChg chg="mod">
          <ac:chgData name="Lee Ying Keng" userId="S::yk.lee@sangfor.com::92591a9d-2e39-44b7-a02c-441c12f4c4d3" providerId="AD" clId="Web-{D23DD5CC-0339-A9C9-E14D-CC816FF0AD75}" dt="2021-08-30T08:31:08.758" v="1262" actId="1076"/>
          <ac:spMkLst>
            <pc:docMk/>
            <pc:sldMk cId="1516506146" sldId="556"/>
            <ac:spMk id="20" creationId="{6D50CCC7-0D3C-4E53-8AAF-071B8EECB9BB}"/>
          </ac:spMkLst>
        </pc:spChg>
        <pc:spChg chg="mod">
          <ac:chgData name="Lee Ying Keng" userId="S::yk.lee@sangfor.com::92591a9d-2e39-44b7-a02c-441c12f4c4d3" providerId="AD" clId="Web-{D23DD5CC-0339-A9C9-E14D-CC816FF0AD75}" dt="2021-08-30T08:33:42.391" v="1299" actId="1076"/>
          <ac:spMkLst>
            <pc:docMk/>
            <pc:sldMk cId="1516506146" sldId="556"/>
            <ac:spMk id="21" creationId="{E56F8BEB-C9F6-435E-B250-3F762141748C}"/>
          </ac:spMkLst>
        </pc:spChg>
        <pc:spChg chg="mod">
          <ac:chgData name="Lee Ying Keng" userId="S::yk.lee@sangfor.com::92591a9d-2e39-44b7-a02c-441c12f4c4d3" providerId="AD" clId="Web-{D23DD5CC-0339-A9C9-E14D-CC816FF0AD75}" dt="2021-08-30T08:33:30.625" v="1296" actId="1076"/>
          <ac:spMkLst>
            <pc:docMk/>
            <pc:sldMk cId="1516506146" sldId="556"/>
            <ac:spMk id="22" creationId="{74544747-98BF-445C-8DF7-6B17F396A317}"/>
          </ac:spMkLst>
        </pc:spChg>
        <pc:spChg chg="mod">
          <ac:chgData name="Lee Ying Keng" userId="S::yk.lee@sangfor.com::92591a9d-2e39-44b7-a02c-441c12f4c4d3" providerId="AD" clId="Web-{D23DD5CC-0339-A9C9-E14D-CC816FF0AD75}" dt="2021-08-30T08:13:10.544" v="1163" actId="1076"/>
          <ac:spMkLst>
            <pc:docMk/>
            <pc:sldMk cId="1516506146" sldId="556"/>
            <ac:spMk id="23" creationId="{446A856F-A4DB-4DCF-8E0D-C3AC6F43A22A}"/>
          </ac:spMkLst>
        </pc:spChg>
        <pc:spChg chg="mod">
          <ac:chgData name="Lee Ying Keng" userId="S::yk.lee@sangfor.com::92591a9d-2e39-44b7-a02c-441c12f4c4d3" providerId="AD" clId="Web-{D23DD5CC-0339-A9C9-E14D-CC816FF0AD75}" dt="2021-08-30T08:29:18.752" v="1241" actId="14100"/>
          <ac:spMkLst>
            <pc:docMk/>
            <pc:sldMk cId="1516506146" sldId="556"/>
            <ac:spMk id="24" creationId="{61B7DBA9-232E-42F6-B602-860C354E4A89}"/>
          </ac:spMkLst>
        </pc:spChg>
        <pc:spChg chg="mod">
          <ac:chgData name="Lee Ying Keng" userId="S::yk.lee@sangfor.com::92591a9d-2e39-44b7-a02c-441c12f4c4d3" providerId="AD" clId="Web-{D23DD5CC-0339-A9C9-E14D-CC816FF0AD75}" dt="2021-08-30T08:32:49.763" v="1287" actId="1076"/>
          <ac:spMkLst>
            <pc:docMk/>
            <pc:sldMk cId="1516506146" sldId="556"/>
            <ac:spMk id="25" creationId="{C652A148-C47F-4D5B-9B13-B7D841E8C445}"/>
          </ac:spMkLst>
        </pc:spChg>
        <pc:spChg chg="mod">
          <ac:chgData name="Lee Ying Keng" userId="S::yk.lee@sangfor.com::92591a9d-2e39-44b7-a02c-441c12f4c4d3" providerId="AD" clId="Web-{D23DD5CC-0339-A9C9-E14D-CC816FF0AD75}" dt="2021-08-30T08:13:10.606" v="1166" actId="1076"/>
          <ac:spMkLst>
            <pc:docMk/>
            <pc:sldMk cId="1516506146" sldId="556"/>
            <ac:spMk id="26" creationId="{075AEE50-6762-4199-BD4E-D6BEFAE1BF61}"/>
          </ac:spMkLst>
        </pc:spChg>
        <pc:spChg chg="del mod">
          <ac:chgData name="Lee Ying Keng" userId="S::yk.lee@sangfor.com::92591a9d-2e39-44b7-a02c-441c12f4c4d3" providerId="AD" clId="Web-{D23DD5CC-0339-A9C9-E14D-CC816FF0AD75}" dt="2021-08-30T08:27:16.823" v="1208"/>
          <ac:spMkLst>
            <pc:docMk/>
            <pc:sldMk cId="1516506146" sldId="556"/>
            <ac:spMk id="27" creationId="{0E5DB7EC-72AF-410B-AF74-7EB145681389}"/>
          </ac:spMkLst>
        </pc:spChg>
        <pc:spChg chg="mod">
          <ac:chgData name="Lee Ying Keng" userId="S::yk.lee@sangfor.com::92591a9d-2e39-44b7-a02c-441c12f4c4d3" providerId="AD" clId="Web-{D23DD5CC-0339-A9C9-E14D-CC816FF0AD75}" dt="2021-08-30T08:33:36.969" v="1298" actId="14100"/>
          <ac:spMkLst>
            <pc:docMk/>
            <pc:sldMk cId="1516506146" sldId="556"/>
            <ac:spMk id="28" creationId="{F99D7B8A-8921-4AF6-8AF8-64B0CC3D9098}"/>
          </ac:spMkLst>
        </pc:spChg>
        <pc:spChg chg="mod">
          <ac:chgData name="Lee Ying Keng" userId="S::yk.lee@sangfor.com::92591a9d-2e39-44b7-a02c-441c12f4c4d3" providerId="AD" clId="Web-{D23DD5CC-0339-A9C9-E14D-CC816FF0AD75}" dt="2021-08-30T08:29:04.235" v="1237" actId="20577"/>
          <ac:spMkLst>
            <pc:docMk/>
            <pc:sldMk cId="1516506146" sldId="556"/>
            <ac:spMk id="29" creationId="{1EB58DF8-E925-4C41-8A54-1B55F19B683E}"/>
          </ac:spMkLst>
        </pc:spChg>
        <pc:spChg chg="del mod">
          <ac:chgData name="Lee Ying Keng" userId="S::yk.lee@sangfor.com::92591a9d-2e39-44b7-a02c-441c12f4c4d3" providerId="AD" clId="Web-{D23DD5CC-0339-A9C9-E14D-CC816FF0AD75}" dt="2021-08-30T08:27:18.136" v="1209"/>
          <ac:spMkLst>
            <pc:docMk/>
            <pc:sldMk cId="1516506146" sldId="556"/>
            <ac:spMk id="30" creationId="{CE7896E9-835F-4E0D-980A-737A5C9E4068}"/>
          </ac:spMkLst>
        </pc:spChg>
        <pc:spChg chg="mod">
          <ac:chgData name="Lee Ying Keng" userId="S::yk.lee@sangfor.com::92591a9d-2e39-44b7-a02c-441c12f4c4d3" providerId="AD" clId="Web-{D23DD5CC-0339-A9C9-E14D-CC816FF0AD75}" dt="2021-08-30T08:30:17.146" v="1253" actId="20577"/>
          <ac:spMkLst>
            <pc:docMk/>
            <pc:sldMk cId="1516506146" sldId="556"/>
            <ac:spMk id="31" creationId="{E67B78D3-4ABB-4AF5-ACFD-F5AFBFD2BBF5}"/>
          </ac:spMkLst>
        </pc:spChg>
        <pc:spChg chg="mod">
          <ac:chgData name="Lee Ying Keng" userId="S::yk.lee@sangfor.com::92591a9d-2e39-44b7-a02c-441c12f4c4d3" providerId="AD" clId="Web-{D23DD5CC-0339-A9C9-E14D-CC816FF0AD75}" dt="2021-08-30T08:33:16.468" v="1292" actId="14100"/>
          <ac:spMkLst>
            <pc:docMk/>
            <pc:sldMk cId="1516506146" sldId="556"/>
            <ac:spMk id="32" creationId="{0EBE642E-84DE-423D-96D8-E2F784056744}"/>
          </ac:spMkLst>
        </pc:spChg>
        <pc:spChg chg="mod">
          <ac:chgData name="Lee Ying Keng" userId="S::yk.lee@sangfor.com::92591a9d-2e39-44b7-a02c-441c12f4c4d3" providerId="AD" clId="Web-{D23DD5CC-0339-A9C9-E14D-CC816FF0AD75}" dt="2021-08-30T08:13:10.731" v="1173" actId="1076"/>
          <ac:spMkLst>
            <pc:docMk/>
            <pc:sldMk cId="1516506146" sldId="556"/>
            <ac:spMk id="33" creationId="{5365C56A-5134-4D60-B21E-03D3F70310F9}"/>
          </ac:spMkLst>
        </pc:spChg>
        <pc:spChg chg="mod">
          <ac:chgData name="Lee Ying Keng" userId="S::yk.lee@sangfor.com::92591a9d-2e39-44b7-a02c-441c12f4c4d3" providerId="AD" clId="Web-{D23DD5CC-0339-A9C9-E14D-CC816FF0AD75}" dt="2021-08-30T08:13:10.747" v="1174" actId="1076"/>
          <ac:spMkLst>
            <pc:docMk/>
            <pc:sldMk cId="1516506146" sldId="556"/>
            <ac:spMk id="34" creationId="{286BAA01-0C81-4EE7-967C-BB82D846155D}"/>
          </ac:spMkLst>
        </pc:spChg>
        <pc:spChg chg="mod">
          <ac:chgData name="Lee Ying Keng" userId="S::yk.lee@sangfor.com::92591a9d-2e39-44b7-a02c-441c12f4c4d3" providerId="AD" clId="Web-{D23DD5CC-0339-A9C9-E14D-CC816FF0AD75}" dt="2021-08-30T08:13:10.763" v="1175" actId="1076"/>
          <ac:spMkLst>
            <pc:docMk/>
            <pc:sldMk cId="1516506146" sldId="556"/>
            <ac:spMk id="35" creationId="{00E2FCD7-4C8D-422B-BB5C-9DA2E3E89817}"/>
          </ac:spMkLst>
        </pc:spChg>
        <pc:spChg chg="del mod">
          <ac:chgData name="Lee Ying Keng" userId="S::yk.lee@sangfor.com::92591a9d-2e39-44b7-a02c-441c12f4c4d3" providerId="AD" clId="Web-{D23DD5CC-0339-A9C9-E14D-CC816FF0AD75}" dt="2021-08-30T08:27:42.497" v="1214"/>
          <ac:spMkLst>
            <pc:docMk/>
            <pc:sldMk cId="1516506146" sldId="556"/>
            <ac:spMk id="36" creationId="{16BE292B-FF89-446E-BE0A-DB0C7BB361B9}"/>
          </ac:spMkLst>
        </pc:spChg>
        <pc:spChg chg="del mod">
          <ac:chgData name="Lee Ying Keng" userId="S::yk.lee@sangfor.com::92591a9d-2e39-44b7-a02c-441c12f4c4d3" providerId="AD" clId="Web-{D23DD5CC-0339-A9C9-E14D-CC816FF0AD75}" dt="2021-08-30T08:27:40.606" v="1213"/>
          <ac:spMkLst>
            <pc:docMk/>
            <pc:sldMk cId="1516506146" sldId="556"/>
            <ac:spMk id="37" creationId="{65111306-6A5A-4187-A213-C1BDC01C7B35}"/>
          </ac:spMkLst>
        </pc:spChg>
        <pc:spChg chg="mod">
          <ac:chgData name="Lee Ying Keng" userId="S::yk.lee@sangfor.com::92591a9d-2e39-44b7-a02c-441c12f4c4d3" providerId="AD" clId="Web-{D23DD5CC-0339-A9C9-E14D-CC816FF0AD75}" dt="2021-08-30T08:13:10.809" v="1178" actId="1076"/>
          <ac:spMkLst>
            <pc:docMk/>
            <pc:sldMk cId="1516506146" sldId="556"/>
            <ac:spMk id="38" creationId="{A3915974-3C7D-4BAD-989B-ABD227BDD637}"/>
          </ac:spMkLst>
        </pc:spChg>
        <pc:spChg chg="add mod">
          <ac:chgData name="Lee Ying Keng" userId="S::yk.lee@sangfor.com::92591a9d-2e39-44b7-a02c-441c12f4c4d3" providerId="AD" clId="Web-{D23DD5CC-0339-A9C9-E14D-CC816FF0AD75}" dt="2021-08-30T08:13:10.841" v="1179" actId="1076"/>
          <ac:spMkLst>
            <pc:docMk/>
            <pc:sldMk cId="1516506146" sldId="556"/>
            <ac:spMk id="39" creationId="{EB7C6C1B-967A-425B-BF06-ECA39430DA05}"/>
          </ac:spMkLst>
        </pc:spChg>
        <pc:spChg chg="add mod">
          <ac:chgData name="Lee Ying Keng" userId="S::yk.lee@sangfor.com::92591a9d-2e39-44b7-a02c-441c12f4c4d3" providerId="AD" clId="Web-{D23DD5CC-0339-A9C9-E14D-CC816FF0AD75}" dt="2021-08-30T08:13:14.544" v="1183" actId="1076"/>
          <ac:spMkLst>
            <pc:docMk/>
            <pc:sldMk cId="1516506146" sldId="556"/>
            <ac:spMk id="40" creationId="{9C997998-50B6-46D5-B480-57951CCD2964}"/>
          </ac:spMkLst>
        </pc:spChg>
        <pc:spChg chg="add mod">
          <ac:chgData name="Lee Ying Keng" userId="S::yk.lee@sangfor.com::92591a9d-2e39-44b7-a02c-441c12f4c4d3" providerId="AD" clId="Web-{D23DD5CC-0339-A9C9-E14D-CC816FF0AD75}" dt="2021-08-30T08:13:28.904" v="1186" actId="1076"/>
          <ac:spMkLst>
            <pc:docMk/>
            <pc:sldMk cId="1516506146" sldId="556"/>
            <ac:spMk id="41" creationId="{44708A64-53AD-47F7-9540-836C3FC44182}"/>
          </ac:spMkLst>
        </pc:spChg>
        <pc:spChg chg="add mod">
          <ac:chgData name="Lee Ying Keng" userId="S::yk.lee@sangfor.com::92591a9d-2e39-44b7-a02c-441c12f4c4d3" providerId="AD" clId="Web-{D23DD5CC-0339-A9C9-E14D-CC816FF0AD75}" dt="2021-08-30T08:13:46.811" v="1187" actId="1076"/>
          <ac:spMkLst>
            <pc:docMk/>
            <pc:sldMk cId="1516506146" sldId="556"/>
            <ac:spMk id="42" creationId="{1ECD624C-2FD4-4161-80B4-9381309043F9}"/>
          </ac:spMkLst>
        </pc:spChg>
        <pc:spChg chg="add mod">
          <ac:chgData name="Lee Ying Keng" userId="S::yk.lee@sangfor.com::92591a9d-2e39-44b7-a02c-441c12f4c4d3" providerId="AD" clId="Web-{D23DD5CC-0339-A9C9-E14D-CC816FF0AD75}" dt="2021-08-30T08:33:46.844" v="1300" actId="1076"/>
          <ac:spMkLst>
            <pc:docMk/>
            <pc:sldMk cId="1516506146" sldId="556"/>
            <ac:spMk id="43" creationId="{C1F23045-350F-496C-93FD-DB4BC0C6538E}"/>
          </ac:spMkLst>
        </pc:spChg>
      </pc:sldChg>
    </pc:docChg>
  </pc:docChgLst>
  <pc:docChgLst>
    <pc:chgData name="Lee Ying Keng" userId="92591a9d-2e39-44b7-a02c-441c12f4c4d3" providerId="ADAL" clId="{BB08A9B6-C129-4FB4-A666-05948F425793}"/>
    <pc:docChg chg="undo custSel addSld delSld modSld">
      <pc:chgData name="Lee Ying Keng" userId="92591a9d-2e39-44b7-a02c-441c12f4c4d3" providerId="ADAL" clId="{BB08A9B6-C129-4FB4-A666-05948F425793}" dt="2021-10-27T04:03:02.798" v="485" actId="20577"/>
      <pc:docMkLst>
        <pc:docMk/>
      </pc:docMkLst>
      <pc:sldChg chg="modSp mod">
        <pc:chgData name="Lee Ying Keng" userId="92591a9d-2e39-44b7-a02c-441c12f4c4d3" providerId="ADAL" clId="{BB08A9B6-C129-4FB4-A666-05948F425793}" dt="2021-10-27T03:58:31.159" v="410" actId="20577"/>
        <pc:sldMkLst>
          <pc:docMk/>
          <pc:sldMk cId="499500233" sldId="277"/>
        </pc:sldMkLst>
        <pc:spChg chg="mod">
          <ac:chgData name="Lee Ying Keng" userId="92591a9d-2e39-44b7-a02c-441c12f4c4d3" providerId="ADAL" clId="{BB08A9B6-C129-4FB4-A666-05948F425793}" dt="2021-10-27T03:58:31.159" v="410" actId="20577"/>
          <ac:spMkLst>
            <pc:docMk/>
            <pc:sldMk cId="499500233" sldId="277"/>
            <ac:spMk id="2" creationId="{00000000-0000-0000-0000-000000000000}"/>
          </ac:spMkLst>
        </pc:spChg>
        <pc:spChg chg="mod">
          <ac:chgData name="Lee Ying Keng" userId="92591a9d-2e39-44b7-a02c-441c12f4c4d3" providerId="ADAL" clId="{BB08A9B6-C129-4FB4-A666-05948F425793}" dt="2021-10-27T03:49:21.694" v="397" actId="20577"/>
          <ac:spMkLst>
            <pc:docMk/>
            <pc:sldMk cId="499500233" sldId="277"/>
            <ac:spMk id="27" creationId="{00000000-0000-0000-0000-000000000000}"/>
          </ac:spMkLst>
        </pc:spChg>
      </pc:sldChg>
      <pc:sldChg chg="modSp mod">
        <pc:chgData name="Lee Ying Keng" userId="92591a9d-2e39-44b7-a02c-441c12f4c4d3" providerId="ADAL" clId="{BB08A9B6-C129-4FB4-A666-05948F425793}" dt="2021-10-27T04:03:02.798" v="485" actId="20577"/>
        <pc:sldMkLst>
          <pc:docMk/>
          <pc:sldMk cId="3386125395" sldId="443"/>
        </pc:sldMkLst>
        <pc:spChg chg="mod">
          <ac:chgData name="Lee Ying Keng" userId="92591a9d-2e39-44b7-a02c-441c12f4c4d3" providerId="ADAL" clId="{BB08A9B6-C129-4FB4-A666-05948F425793}" dt="2021-10-27T04:03:02.798" v="485" actId="20577"/>
          <ac:spMkLst>
            <pc:docMk/>
            <pc:sldMk cId="3386125395" sldId="443"/>
            <ac:spMk id="59" creationId="{8DDB3BE6-D2D1-44F9-B233-0031C9B2E920}"/>
          </ac:spMkLst>
        </pc:spChg>
      </pc:sldChg>
      <pc:sldChg chg="addSp delSp modSp mod">
        <pc:chgData name="Lee Ying Keng" userId="92591a9d-2e39-44b7-a02c-441c12f4c4d3" providerId="ADAL" clId="{BB08A9B6-C129-4FB4-A666-05948F425793}" dt="2021-10-27T03:35:05.478" v="347" actId="14100"/>
        <pc:sldMkLst>
          <pc:docMk/>
          <pc:sldMk cId="3582043049" sldId="553"/>
        </pc:sldMkLst>
        <pc:spChg chg="add del mod">
          <ac:chgData name="Lee Ying Keng" userId="92591a9d-2e39-44b7-a02c-441c12f4c4d3" providerId="ADAL" clId="{BB08A9B6-C129-4FB4-A666-05948F425793}" dt="2021-10-27T03:31:48.904" v="320"/>
          <ac:spMkLst>
            <pc:docMk/>
            <pc:sldMk cId="3582043049" sldId="553"/>
            <ac:spMk id="97" creationId="{B50B0115-989F-4B72-8E92-95B0DE703B1B}"/>
          </ac:spMkLst>
        </pc:spChg>
        <pc:spChg chg="add del mod">
          <ac:chgData name="Lee Ying Keng" userId="92591a9d-2e39-44b7-a02c-441c12f4c4d3" providerId="ADAL" clId="{BB08A9B6-C129-4FB4-A666-05948F425793}" dt="2021-10-27T03:31:48.904" v="320"/>
          <ac:spMkLst>
            <pc:docMk/>
            <pc:sldMk cId="3582043049" sldId="553"/>
            <ac:spMk id="98" creationId="{CD296590-75E5-49C0-B411-E64706D86399}"/>
          </ac:spMkLst>
        </pc:spChg>
        <pc:spChg chg="add del mod">
          <ac:chgData name="Lee Ying Keng" userId="92591a9d-2e39-44b7-a02c-441c12f4c4d3" providerId="ADAL" clId="{BB08A9B6-C129-4FB4-A666-05948F425793}" dt="2021-10-27T03:31:48.904" v="320"/>
          <ac:spMkLst>
            <pc:docMk/>
            <pc:sldMk cId="3582043049" sldId="553"/>
            <ac:spMk id="99" creationId="{8C93C250-E719-4078-A871-A1367393854D}"/>
          </ac:spMkLst>
        </pc:spChg>
        <pc:spChg chg="add del mod">
          <ac:chgData name="Lee Ying Keng" userId="92591a9d-2e39-44b7-a02c-441c12f4c4d3" providerId="ADAL" clId="{BB08A9B6-C129-4FB4-A666-05948F425793}" dt="2021-10-27T03:31:48.904" v="320"/>
          <ac:spMkLst>
            <pc:docMk/>
            <pc:sldMk cId="3582043049" sldId="553"/>
            <ac:spMk id="100" creationId="{FE21A15D-15B8-40E1-99AB-13F43C66933E}"/>
          </ac:spMkLst>
        </pc:spChg>
        <pc:spChg chg="mod">
          <ac:chgData name="Lee Ying Keng" userId="92591a9d-2e39-44b7-a02c-441c12f4c4d3" providerId="ADAL" clId="{BB08A9B6-C129-4FB4-A666-05948F425793}" dt="2021-10-27T03:31:44.737" v="319"/>
          <ac:spMkLst>
            <pc:docMk/>
            <pc:sldMk cId="3582043049" sldId="553"/>
            <ac:spMk id="102" creationId="{96D37E2F-AD55-4C32-BE72-ED3E1B715701}"/>
          </ac:spMkLst>
        </pc:spChg>
        <pc:spChg chg="mod">
          <ac:chgData name="Lee Ying Keng" userId="92591a9d-2e39-44b7-a02c-441c12f4c4d3" providerId="ADAL" clId="{BB08A9B6-C129-4FB4-A666-05948F425793}" dt="2021-10-27T03:31:44.737" v="319"/>
          <ac:spMkLst>
            <pc:docMk/>
            <pc:sldMk cId="3582043049" sldId="553"/>
            <ac:spMk id="103" creationId="{4058528A-D33F-46CC-8626-0D64EC223B71}"/>
          </ac:spMkLst>
        </pc:spChg>
        <pc:spChg chg="mod">
          <ac:chgData name="Lee Ying Keng" userId="92591a9d-2e39-44b7-a02c-441c12f4c4d3" providerId="ADAL" clId="{BB08A9B6-C129-4FB4-A666-05948F425793}" dt="2021-10-27T03:31:44.737" v="319"/>
          <ac:spMkLst>
            <pc:docMk/>
            <pc:sldMk cId="3582043049" sldId="553"/>
            <ac:spMk id="104" creationId="{6B1EAD9B-3561-41D6-8FDB-5C3B5A70576A}"/>
          </ac:spMkLst>
        </pc:spChg>
        <pc:spChg chg="mod">
          <ac:chgData name="Lee Ying Keng" userId="92591a9d-2e39-44b7-a02c-441c12f4c4d3" providerId="ADAL" clId="{BB08A9B6-C129-4FB4-A666-05948F425793}" dt="2021-10-27T03:31:44.737" v="319"/>
          <ac:spMkLst>
            <pc:docMk/>
            <pc:sldMk cId="3582043049" sldId="553"/>
            <ac:spMk id="107" creationId="{C4D16919-073B-43E8-A2F9-36C949FA2A02}"/>
          </ac:spMkLst>
        </pc:spChg>
        <pc:spChg chg="mod">
          <ac:chgData name="Lee Ying Keng" userId="92591a9d-2e39-44b7-a02c-441c12f4c4d3" providerId="ADAL" clId="{BB08A9B6-C129-4FB4-A666-05948F425793}" dt="2021-10-27T03:31:44.737" v="319"/>
          <ac:spMkLst>
            <pc:docMk/>
            <pc:sldMk cId="3582043049" sldId="553"/>
            <ac:spMk id="109" creationId="{2C5363B8-89AB-4925-AA8B-D67FEC855990}"/>
          </ac:spMkLst>
        </pc:spChg>
        <pc:spChg chg="mod">
          <ac:chgData name="Lee Ying Keng" userId="92591a9d-2e39-44b7-a02c-441c12f4c4d3" providerId="ADAL" clId="{BB08A9B6-C129-4FB4-A666-05948F425793}" dt="2021-10-27T03:31:44.737" v="319"/>
          <ac:spMkLst>
            <pc:docMk/>
            <pc:sldMk cId="3582043049" sldId="553"/>
            <ac:spMk id="110" creationId="{F43BAB5E-DC10-4183-8D26-EFC90BF38ABE}"/>
          </ac:spMkLst>
        </pc:spChg>
        <pc:spChg chg="mod">
          <ac:chgData name="Lee Ying Keng" userId="92591a9d-2e39-44b7-a02c-441c12f4c4d3" providerId="ADAL" clId="{BB08A9B6-C129-4FB4-A666-05948F425793}" dt="2021-10-27T03:31:44.737" v="319"/>
          <ac:spMkLst>
            <pc:docMk/>
            <pc:sldMk cId="3582043049" sldId="553"/>
            <ac:spMk id="112" creationId="{D5989E59-9EB4-4EE4-B603-621418FA860E}"/>
          </ac:spMkLst>
        </pc:spChg>
        <pc:spChg chg="mod">
          <ac:chgData name="Lee Ying Keng" userId="92591a9d-2e39-44b7-a02c-441c12f4c4d3" providerId="ADAL" clId="{BB08A9B6-C129-4FB4-A666-05948F425793}" dt="2021-10-27T03:31:44.737" v="319"/>
          <ac:spMkLst>
            <pc:docMk/>
            <pc:sldMk cId="3582043049" sldId="553"/>
            <ac:spMk id="113" creationId="{926FD4BA-4DD9-4863-9384-CE9372C16B06}"/>
          </ac:spMkLst>
        </pc:spChg>
        <pc:spChg chg="mod">
          <ac:chgData name="Lee Ying Keng" userId="92591a9d-2e39-44b7-a02c-441c12f4c4d3" providerId="ADAL" clId="{BB08A9B6-C129-4FB4-A666-05948F425793}" dt="2021-10-27T03:31:44.737" v="319"/>
          <ac:spMkLst>
            <pc:docMk/>
            <pc:sldMk cId="3582043049" sldId="553"/>
            <ac:spMk id="114" creationId="{5EBB7675-C8B5-438A-AF1D-F9D7088FCC07}"/>
          </ac:spMkLst>
        </pc:spChg>
        <pc:spChg chg="add del mod">
          <ac:chgData name="Lee Ying Keng" userId="92591a9d-2e39-44b7-a02c-441c12f4c4d3" providerId="ADAL" clId="{BB08A9B6-C129-4FB4-A666-05948F425793}" dt="2021-10-27T03:31:48.904" v="320"/>
          <ac:spMkLst>
            <pc:docMk/>
            <pc:sldMk cId="3582043049" sldId="553"/>
            <ac:spMk id="116" creationId="{69AA7285-4E6C-42F4-B12A-459A572438E7}"/>
          </ac:spMkLst>
        </pc:spChg>
        <pc:spChg chg="add del">
          <ac:chgData name="Lee Ying Keng" userId="92591a9d-2e39-44b7-a02c-441c12f4c4d3" providerId="ADAL" clId="{BB08A9B6-C129-4FB4-A666-05948F425793}" dt="2021-10-27T03:31:49.452" v="321" actId="478"/>
          <ac:spMkLst>
            <pc:docMk/>
            <pc:sldMk cId="3582043049" sldId="553"/>
            <ac:spMk id="119" creationId="{9CF622C6-CB57-4A48-8736-1BCF6237F80C}"/>
          </ac:spMkLst>
        </pc:spChg>
        <pc:spChg chg="add del mod">
          <ac:chgData name="Lee Ying Keng" userId="92591a9d-2e39-44b7-a02c-441c12f4c4d3" providerId="ADAL" clId="{BB08A9B6-C129-4FB4-A666-05948F425793}" dt="2021-10-27T03:31:48.904" v="320"/>
          <ac:spMkLst>
            <pc:docMk/>
            <pc:sldMk cId="3582043049" sldId="553"/>
            <ac:spMk id="121" creationId="{B388172E-206C-40B4-88B0-F7D63567B421}"/>
          </ac:spMkLst>
        </pc:spChg>
        <pc:spChg chg="add del mod">
          <ac:chgData name="Lee Ying Keng" userId="92591a9d-2e39-44b7-a02c-441c12f4c4d3" providerId="ADAL" clId="{BB08A9B6-C129-4FB4-A666-05948F425793}" dt="2021-10-27T03:31:48.904" v="320"/>
          <ac:spMkLst>
            <pc:docMk/>
            <pc:sldMk cId="3582043049" sldId="553"/>
            <ac:spMk id="122" creationId="{88A23B15-E483-4B7F-9528-9089E2A68CB5}"/>
          </ac:spMkLst>
        </pc:spChg>
        <pc:spChg chg="add del">
          <ac:chgData name="Lee Ying Keng" userId="92591a9d-2e39-44b7-a02c-441c12f4c4d3" providerId="ADAL" clId="{BB08A9B6-C129-4FB4-A666-05948F425793}" dt="2021-10-27T03:31:49.452" v="321" actId="478"/>
          <ac:spMkLst>
            <pc:docMk/>
            <pc:sldMk cId="3582043049" sldId="553"/>
            <ac:spMk id="123" creationId="{42D0BC07-2EF2-4F22-A898-E4D6ABB79DC5}"/>
          </ac:spMkLst>
        </pc:spChg>
        <pc:spChg chg="add del mod">
          <ac:chgData name="Lee Ying Keng" userId="92591a9d-2e39-44b7-a02c-441c12f4c4d3" providerId="ADAL" clId="{BB08A9B6-C129-4FB4-A666-05948F425793}" dt="2021-10-27T03:31:48.904" v="320"/>
          <ac:spMkLst>
            <pc:docMk/>
            <pc:sldMk cId="3582043049" sldId="553"/>
            <ac:spMk id="125" creationId="{942CDAD4-1972-4945-85DB-04C5E255CC57}"/>
          </ac:spMkLst>
        </pc:spChg>
        <pc:spChg chg="add del mod">
          <ac:chgData name="Lee Ying Keng" userId="92591a9d-2e39-44b7-a02c-441c12f4c4d3" providerId="ADAL" clId="{BB08A9B6-C129-4FB4-A666-05948F425793}" dt="2021-10-27T03:31:48.904" v="320"/>
          <ac:spMkLst>
            <pc:docMk/>
            <pc:sldMk cId="3582043049" sldId="553"/>
            <ac:spMk id="126" creationId="{3CFB5B5C-E21F-40D0-9256-B9E02A2796E0}"/>
          </ac:spMkLst>
        </pc:spChg>
        <pc:spChg chg="add del">
          <ac:chgData name="Lee Ying Keng" userId="92591a9d-2e39-44b7-a02c-441c12f4c4d3" providerId="ADAL" clId="{BB08A9B6-C129-4FB4-A666-05948F425793}" dt="2021-10-27T03:31:49.452" v="321" actId="478"/>
          <ac:spMkLst>
            <pc:docMk/>
            <pc:sldMk cId="3582043049" sldId="553"/>
            <ac:spMk id="127" creationId="{5EEC58EB-C9A2-485A-87D5-CD0596ACFF89}"/>
          </ac:spMkLst>
        </pc:spChg>
        <pc:spChg chg="add del mod">
          <ac:chgData name="Lee Ying Keng" userId="92591a9d-2e39-44b7-a02c-441c12f4c4d3" providerId="ADAL" clId="{BB08A9B6-C129-4FB4-A666-05948F425793}" dt="2021-10-27T03:31:48.904" v="320"/>
          <ac:spMkLst>
            <pc:docMk/>
            <pc:sldMk cId="3582043049" sldId="553"/>
            <ac:spMk id="128" creationId="{524C3A74-8C5C-46F9-9EA3-094147F17517}"/>
          </ac:spMkLst>
        </pc:spChg>
        <pc:spChg chg="add del mod">
          <ac:chgData name="Lee Ying Keng" userId="92591a9d-2e39-44b7-a02c-441c12f4c4d3" providerId="ADAL" clId="{BB08A9B6-C129-4FB4-A666-05948F425793}" dt="2021-10-27T03:31:48.904" v="320"/>
          <ac:spMkLst>
            <pc:docMk/>
            <pc:sldMk cId="3582043049" sldId="553"/>
            <ac:spMk id="130" creationId="{0007FC11-B3C3-407F-9FFA-0060F01D7ADB}"/>
          </ac:spMkLst>
        </pc:spChg>
        <pc:spChg chg="add del mod">
          <ac:chgData name="Lee Ying Keng" userId="92591a9d-2e39-44b7-a02c-441c12f4c4d3" providerId="ADAL" clId="{BB08A9B6-C129-4FB4-A666-05948F425793}" dt="2021-10-27T03:31:48.904" v="320"/>
          <ac:spMkLst>
            <pc:docMk/>
            <pc:sldMk cId="3582043049" sldId="553"/>
            <ac:spMk id="131" creationId="{43B2BE7B-15A4-4835-A48D-FDA71F5A5B99}"/>
          </ac:spMkLst>
        </pc:spChg>
        <pc:spChg chg="add del mod">
          <ac:chgData name="Lee Ying Keng" userId="92591a9d-2e39-44b7-a02c-441c12f4c4d3" providerId="ADAL" clId="{BB08A9B6-C129-4FB4-A666-05948F425793}" dt="2021-10-27T03:31:48.904" v="320"/>
          <ac:spMkLst>
            <pc:docMk/>
            <pc:sldMk cId="3582043049" sldId="553"/>
            <ac:spMk id="132" creationId="{FDE324AF-6089-488F-8741-82D71D0EB6E5}"/>
          </ac:spMkLst>
        </pc:spChg>
        <pc:spChg chg="add del mod">
          <ac:chgData name="Lee Ying Keng" userId="92591a9d-2e39-44b7-a02c-441c12f4c4d3" providerId="ADAL" clId="{BB08A9B6-C129-4FB4-A666-05948F425793}" dt="2021-10-27T03:31:48.904" v="320"/>
          <ac:spMkLst>
            <pc:docMk/>
            <pc:sldMk cId="3582043049" sldId="553"/>
            <ac:spMk id="133" creationId="{4CD369C0-E6C4-45F8-AD26-5DBF0A79B2B9}"/>
          </ac:spMkLst>
        </pc:spChg>
        <pc:spChg chg="add del mod">
          <ac:chgData name="Lee Ying Keng" userId="92591a9d-2e39-44b7-a02c-441c12f4c4d3" providerId="ADAL" clId="{BB08A9B6-C129-4FB4-A666-05948F425793}" dt="2021-10-27T03:31:48.904" v="320"/>
          <ac:spMkLst>
            <pc:docMk/>
            <pc:sldMk cId="3582043049" sldId="553"/>
            <ac:spMk id="134" creationId="{AE262477-421B-41EE-8FC4-DB6C3408CD36}"/>
          </ac:spMkLst>
        </pc:spChg>
        <pc:spChg chg="add del mod">
          <ac:chgData name="Lee Ying Keng" userId="92591a9d-2e39-44b7-a02c-441c12f4c4d3" providerId="ADAL" clId="{BB08A9B6-C129-4FB4-A666-05948F425793}" dt="2021-10-27T03:31:48.904" v="320"/>
          <ac:spMkLst>
            <pc:docMk/>
            <pc:sldMk cId="3582043049" sldId="553"/>
            <ac:spMk id="135" creationId="{6CFE8E16-648C-4CC3-8AB1-F831EB94B888}"/>
          </ac:spMkLst>
        </pc:spChg>
        <pc:spChg chg="add del mod">
          <ac:chgData name="Lee Ying Keng" userId="92591a9d-2e39-44b7-a02c-441c12f4c4d3" providerId="ADAL" clId="{BB08A9B6-C129-4FB4-A666-05948F425793}" dt="2021-10-27T03:31:48.904" v="320"/>
          <ac:spMkLst>
            <pc:docMk/>
            <pc:sldMk cId="3582043049" sldId="553"/>
            <ac:spMk id="136" creationId="{F90BB000-6536-47D2-AF1A-25226A83663D}"/>
          </ac:spMkLst>
        </pc:spChg>
        <pc:spChg chg="add del mod">
          <ac:chgData name="Lee Ying Keng" userId="92591a9d-2e39-44b7-a02c-441c12f4c4d3" providerId="ADAL" clId="{BB08A9B6-C129-4FB4-A666-05948F425793}" dt="2021-10-27T03:31:48.904" v="320"/>
          <ac:spMkLst>
            <pc:docMk/>
            <pc:sldMk cId="3582043049" sldId="553"/>
            <ac:spMk id="137" creationId="{8A90EDB4-8737-4642-9F45-7083B8CDE3DF}"/>
          </ac:spMkLst>
        </pc:spChg>
        <pc:spChg chg="add del mod">
          <ac:chgData name="Lee Ying Keng" userId="92591a9d-2e39-44b7-a02c-441c12f4c4d3" providerId="ADAL" clId="{BB08A9B6-C129-4FB4-A666-05948F425793}" dt="2021-10-27T03:31:48.904" v="320"/>
          <ac:spMkLst>
            <pc:docMk/>
            <pc:sldMk cId="3582043049" sldId="553"/>
            <ac:spMk id="138" creationId="{1443AC4E-F0DA-4BEE-B71B-0EA276DBCC04}"/>
          </ac:spMkLst>
        </pc:spChg>
        <pc:spChg chg="add del mod">
          <ac:chgData name="Lee Ying Keng" userId="92591a9d-2e39-44b7-a02c-441c12f4c4d3" providerId="ADAL" clId="{BB08A9B6-C129-4FB4-A666-05948F425793}" dt="2021-10-27T03:31:48.904" v="320"/>
          <ac:spMkLst>
            <pc:docMk/>
            <pc:sldMk cId="3582043049" sldId="553"/>
            <ac:spMk id="139" creationId="{BA346F60-D081-4963-B695-E82F7B43E88E}"/>
          </ac:spMkLst>
        </pc:spChg>
        <pc:spChg chg="add del mod">
          <ac:chgData name="Lee Ying Keng" userId="92591a9d-2e39-44b7-a02c-441c12f4c4d3" providerId="ADAL" clId="{BB08A9B6-C129-4FB4-A666-05948F425793}" dt="2021-10-27T03:31:48.904" v="320"/>
          <ac:spMkLst>
            <pc:docMk/>
            <pc:sldMk cId="3582043049" sldId="553"/>
            <ac:spMk id="141" creationId="{639D13C8-604C-4102-98C4-A03F14D39C34}"/>
          </ac:spMkLst>
        </pc:spChg>
        <pc:spChg chg="add del">
          <ac:chgData name="Lee Ying Keng" userId="92591a9d-2e39-44b7-a02c-441c12f4c4d3" providerId="ADAL" clId="{BB08A9B6-C129-4FB4-A666-05948F425793}" dt="2021-10-27T03:31:49.452" v="321" actId="478"/>
          <ac:spMkLst>
            <pc:docMk/>
            <pc:sldMk cId="3582043049" sldId="553"/>
            <ac:spMk id="144" creationId="{657A9FBD-BA18-4767-80AA-5EACABCE25F3}"/>
          </ac:spMkLst>
        </pc:spChg>
        <pc:spChg chg="mod">
          <ac:chgData name="Lee Ying Keng" userId="92591a9d-2e39-44b7-a02c-441c12f4c4d3" providerId="ADAL" clId="{BB08A9B6-C129-4FB4-A666-05948F425793}" dt="2021-10-27T03:31:44.737" v="319"/>
          <ac:spMkLst>
            <pc:docMk/>
            <pc:sldMk cId="3582043049" sldId="553"/>
            <ac:spMk id="147" creationId="{B32622FB-E46F-43F1-A99C-06C0B980F64B}"/>
          </ac:spMkLst>
        </pc:spChg>
        <pc:spChg chg="add del">
          <ac:chgData name="Lee Ying Keng" userId="92591a9d-2e39-44b7-a02c-441c12f4c4d3" providerId="ADAL" clId="{BB08A9B6-C129-4FB4-A666-05948F425793}" dt="2021-10-27T03:31:49.452" v="321" actId="478"/>
          <ac:spMkLst>
            <pc:docMk/>
            <pc:sldMk cId="3582043049" sldId="553"/>
            <ac:spMk id="148" creationId="{752C6AC6-0ADE-432A-9F8F-A04C663F0A41}"/>
          </ac:spMkLst>
        </pc:spChg>
        <pc:spChg chg="add del mod">
          <ac:chgData name="Lee Ying Keng" userId="92591a9d-2e39-44b7-a02c-441c12f4c4d3" providerId="ADAL" clId="{BB08A9B6-C129-4FB4-A666-05948F425793}" dt="2021-10-27T03:31:48.904" v="320"/>
          <ac:spMkLst>
            <pc:docMk/>
            <pc:sldMk cId="3582043049" sldId="553"/>
            <ac:spMk id="149" creationId="{A69B3A69-0E4C-4B7B-905D-ADB9D338A5CE}"/>
          </ac:spMkLst>
        </pc:spChg>
        <pc:spChg chg="add del">
          <ac:chgData name="Lee Ying Keng" userId="92591a9d-2e39-44b7-a02c-441c12f4c4d3" providerId="ADAL" clId="{BB08A9B6-C129-4FB4-A666-05948F425793}" dt="2021-10-27T03:31:49.452" v="321" actId="478"/>
          <ac:spMkLst>
            <pc:docMk/>
            <pc:sldMk cId="3582043049" sldId="553"/>
            <ac:spMk id="150" creationId="{2FDED3BF-5B4B-41E2-BC4C-729512583453}"/>
          </ac:spMkLst>
        </pc:spChg>
        <pc:spChg chg="add del mod">
          <ac:chgData name="Lee Ying Keng" userId="92591a9d-2e39-44b7-a02c-441c12f4c4d3" providerId="ADAL" clId="{BB08A9B6-C129-4FB4-A666-05948F425793}" dt="2021-10-27T03:31:48.904" v="320"/>
          <ac:spMkLst>
            <pc:docMk/>
            <pc:sldMk cId="3582043049" sldId="553"/>
            <ac:spMk id="151" creationId="{A4E6D6D8-3DA6-4BA4-90F8-189F5BE8CD88}"/>
          </ac:spMkLst>
        </pc:spChg>
        <pc:spChg chg="add del mod">
          <ac:chgData name="Lee Ying Keng" userId="92591a9d-2e39-44b7-a02c-441c12f4c4d3" providerId="ADAL" clId="{BB08A9B6-C129-4FB4-A666-05948F425793}" dt="2021-10-27T03:31:48.904" v="320"/>
          <ac:spMkLst>
            <pc:docMk/>
            <pc:sldMk cId="3582043049" sldId="553"/>
            <ac:spMk id="153" creationId="{E5057CF0-B8D3-47B9-BA4D-3AD3061C5336}"/>
          </ac:spMkLst>
        </pc:spChg>
        <pc:spChg chg="add del">
          <ac:chgData name="Lee Ying Keng" userId="92591a9d-2e39-44b7-a02c-441c12f4c4d3" providerId="ADAL" clId="{BB08A9B6-C129-4FB4-A666-05948F425793}" dt="2021-10-27T03:31:49.452" v="321" actId="478"/>
          <ac:spMkLst>
            <pc:docMk/>
            <pc:sldMk cId="3582043049" sldId="553"/>
            <ac:spMk id="154" creationId="{37E41814-B1FC-47BF-AFE8-F3BF71F7683F}"/>
          </ac:spMkLst>
        </pc:spChg>
        <pc:spChg chg="add del mod">
          <ac:chgData name="Lee Ying Keng" userId="92591a9d-2e39-44b7-a02c-441c12f4c4d3" providerId="ADAL" clId="{BB08A9B6-C129-4FB4-A666-05948F425793}" dt="2021-10-27T03:31:48.904" v="320"/>
          <ac:spMkLst>
            <pc:docMk/>
            <pc:sldMk cId="3582043049" sldId="553"/>
            <ac:spMk id="155" creationId="{CDA6F1A8-3F66-48C0-8CED-3CCD5C9C2CAF}"/>
          </ac:spMkLst>
        </pc:spChg>
        <pc:spChg chg="add del mod">
          <ac:chgData name="Lee Ying Keng" userId="92591a9d-2e39-44b7-a02c-441c12f4c4d3" providerId="ADAL" clId="{BB08A9B6-C129-4FB4-A666-05948F425793}" dt="2021-10-27T03:31:48.904" v="320"/>
          <ac:spMkLst>
            <pc:docMk/>
            <pc:sldMk cId="3582043049" sldId="553"/>
            <ac:spMk id="157" creationId="{88F9928D-C168-4B00-A9E6-0A970952024F}"/>
          </ac:spMkLst>
        </pc:spChg>
        <pc:spChg chg="add del">
          <ac:chgData name="Lee Ying Keng" userId="92591a9d-2e39-44b7-a02c-441c12f4c4d3" providerId="ADAL" clId="{BB08A9B6-C129-4FB4-A666-05948F425793}" dt="2021-10-27T03:31:49.452" v="321" actId="478"/>
          <ac:spMkLst>
            <pc:docMk/>
            <pc:sldMk cId="3582043049" sldId="553"/>
            <ac:spMk id="159" creationId="{B1F79A71-9FE7-4601-9C8E-360F118A6DC0}"/>
          </ac:spMkLst>
        </pc:spChg>
        <pc:spChg chg="add del mod">
          <ac:chgData name="Lee Ying Keng" userId="92591a9d-2e39-44b7-a02c-441c12f4c4d3" providerId="ADAL" clId="{BB08A9B6-C129-4FB4-A666-05948F425793}" dt="2021-10-27T03:31:48.904" v="320"/>
          <ac:spMkLst>
            <pc:docMk/>
            <pc:sldMk cId="3582043049" sldId="553"/>
            <ac:spMk id="160" creationId="{1E86CFDD-5F22-43A5-8647-A1B37B81A96F}"/>
          </ac:spMkLst>
        </pc:spChg>
        <pc:spChg chg="add del mod">
          <ac:chgData name="Lee Ying Keng" userId="92591a9d-2e39-44b7-a02c-441c12f4c4d3" providerId="ADAL" clId="{BB08A9B6-C129-4FB4-A666-05948F425793}" dt="2021-10-27T03:34:28.242" v="344" actId="207"/>
          <ac:spMkLst>
            <pc:docMk/>
            <pc:sldMk cId="3582043049" sldId="553"/>
            <ac:spMk id="161" creationId="{F2931B02-D578-4759-8EDF-3DF17B8C410A}"/>
          </ac:spMkLst>
        </pc:spChg>
        <pc:spChg chg="add del">
          <ac:chgData name="Lee Ying Keng" userId="92591a9d-2e39-44b7-a02c-441c12f4c4d3" providerId="ADAL" clId="{BB08A9B6-C129-4FB4-A666-05948F425793}" dt="2021-10-27T03:31:49.452" v="321" actId="478"/>
          <ac:spMkLst>
            <pc:docMk/>
            <pc:sldMk cId="3582043049" sldId="553"/>
            <ac:spMk id="163" creationId="{B177EA00-1D80-4D46-AA46-BC78312B90B8}"/>
          </ac:spMkLst>
        </pc:spChg>
        <pc:spChg chg="add del">
          <ac:chgData name="Lee Ying Keng" userId="92591a9d-2e39-44b7-a02c-441c12f4c4d3" providerId="ADAL" clId="{BB08A9B6-C129-4FB4-A666-05948F425793}" dt="2021-10-27T03:31:49.452" v="321" actId="478"/>
          <ac:spMkLst>
            <pc:docMk/>
            <pc:sldMk cId="3582043049" sldId="553"/>
            <ac:spMk id="164" creationId="{DB0490BF-147E-4101-96DB-49801B0105F6}"/>
          </ac:spMkLst>
        </pc:spChg>
        <pc:spChg chg="add del">
          <ac:chgData name="Lee Ying Keng" userId="92591a9d-2e39-44b7-a02c-441c12f4c4d3" providerId="ADAL" clId="{BB08A9B6-C129-4FB4-A666-05948F425793}" dt="2021-10-27T03:31:49.452" v="321" actId="478"/>
          <ac:spMkLst>
            <pc:docMk/>
            <pc:sldMk cId="3582043049" sldId="553"/>
            <ac:spMk id="166" creationId="{78E5A231-47F8-40C2-8291-B7FD450ABC3C}"/>
          </ac:spMkLst>
        </pc:spChg>
        <pc:spChg chg="add del">
          <ac:chgData name="Lee Ying Keng" userId="92591a9d-2e39-44b7-a02c-441c12f4c4d3" providerId="ADAL" clId="{BB08A9B6-C129-4FB4-A666-05948F425793}" dt="2021-10-27T03:31:49.452" v="321" actId="478"/>
          <ac:spMkLst>
            <pc:docMk/>
            <pc:sldMk cId="3582043049" sldId="553"/>
            <ac:spMk id="167" creationId="{66509507-E406-4CA4-9B37-CF7DA80877B4}"/>
          </ac:spMkLst>
        </pc:spChg>
        <pc:spChg chg="add del">
          <ac:chgData name="Lee Ying Keng" userId="92591a9d-2e39-44b7-a02c-441c12f4c4d3" providerId="ADAL" clId="{BB08A9B6-C129-4FB4-A666-05948F425793}" dt="2021-10-27T03:31:49.452" v="321" actId="478"/>
          <ac:spMkLst>
            <pc:docMk/>
            <pc:sldMk cId="3582043049" sldId="553"/>
            <ac:spMk id="168" creationId="{DA65B6E0-75E4-44C0-B123-7627813B066C}"/>
          </ac:spMkLst>
        </pc:spChg>
        <pc:spChg chg="add del">
          <ac:chgData name="Lee Ying Keng" userId="92591a9d-2e39-44b7-a02c-441c12f4c4d3" providerId="ADAL" clId="{BB08A9B6-C129-4FB4-A666-05948F425793}" dt="2021-10-27T03:31:49.452" v="321" actId="478"/>
          <ac:spMkLst>
            <pc:docMk/>
            <pc:sldMk cId="3582043049" sldId="553"/>
            <ac:spMk id="169" creationId="{CD300BCE-2232-4C07-B778-D036D561AEAE}"/>
          </ac:spMkLst>
        </pc:spChg>
        <pc:spChg chg="add del">
          <ac:chgData name="Lee Ying Keng" userId="92591a9d-2e39-44b7-a02c-441c12f4c4d3" providerId="ADAL" clId="{BB08A9B6-C129-4FB4-A666-05948F425793}" dt="2021-10-27T03:31:49.452" v="321" actId="478"/>
          <ac:spMkLst>
            <pc:docMk/>
            <pc:sldMk cId="3582043049" sldId="553"/>
            <ac:spMk id="174" creationId="{E58CF17E-5AEF-4098-BF2F-7CE98EBC3027}"/>
          </ac:spMkLst>
        </pc:spChg>
        <pc:spChg chg="add del">
          <ac:chgData name="Lee Ying Keng" userId="92591a9d-2e39-44b7-a02c-441c12f4c4d3" providerId="ADAL" clId="{BB08A9B6-C129-4FB4-A666-05948F425793}" dt="2021-10-27T03:31:49.452" v="321" actId="478"/>
          <ac:spMkLst>
            <pc:docMk/>
            <pc:sldMk cId="3582043049" sldId="553"/>
            <ac:spMk id="175" creationId="{27BE0636-F1C4-4365-B1EA-99E455DAC93A}"/>
          </ac:spMkLst>
        </pc:spChg>
        <pc:spChg chg="add del">
          <ac:chgData name="Lee Ying Keng" userId="92591a9d-2e39-44b7-a02c-441c12f4c4d3" providerId="ADAL" clId="{BB08A9B6-C129-4FB4-A666-05948F425793}" dt="2021-10-27T03:31:49.452" v="321" actId="478"/>
          <ac:spMkLst>
            <pc:docMk/>
            <pc:sldMk cId="3582043049" sldId="553"/>
            <ac:spMk id="176" creationId="{251D0159-8D81-45D3-931E-A72C2BD05859}"/>
          </ac:spMkLst>
        </pc:spChg>
        <pc:spChg chg="add del">
          <ac:chgData name="Lee Ying Keng" userId="92591a9d-2e39-44b7-a02c-441c12f4c4d3" providerId="ADAL" clId="{BB08A9B6-C129-4FB4-A666-05948F425793}" dt="2021-10-27T03:31:49.452" v="321" actId="478"/>
          <ac:spMkLst>
            <pc:docMk/>
            <pc:sldMk cId="3582043049" sldId="553"/>
            <ac:spMk id="177" creationId="{FE83E9BA-3C90-44E0-A032-496757B7CB85}"/>
          </ac:spMkLst>
        </pc:spChg>
        <pc:spChg chg="add del">
          <ac:chgData name="Lee Ying Keng" userId="92591a9d-2e39-44b7-a02c-441c12f4c4d3" providerId="ADAL" clId="{BB08A9B6-C129-4FB4-A666-05948F425793}" dt="2021-10-27T03:31:49.452" v="321" actId="478"/>
          <ac:spMkLst>
            <pc:docMk/>
            <pc:sldMk cId="3582043049" sldId="553"/>
            <ac:spMk id="178" creationId="{4E28282F-AF16-4455-B32D-DAC87373C3F2}"/>
          </ac:spMkLst>
        </pc:spChg>
        <pc:spChg chg="add del">
          <ac:chgData name="Lee Ying Keng" userId="92591a9d-2e39-44b7-a02c-441c12f4c4d3" providerId="ADAL" clId="{BB08A9B6-C129-4FB4-A666-05948F425793}" dt="2021-10-27T03:31:49.452" v="321" actId="478"/>
          <ac:spMkLst>
            <pc:docMk/>
            <pc:sldMk cId="3582043049" sldId="553"/>
            <ac:spMk id="179" creationId="{163894EA-E107-4E05-A1A3-89B04B414ECC}"/>
          </ac:spMkLst>
        </pc:spChg>
        <pc:spChg chg="add del">
          <ac:chgData name="Lee Ying Keng" userId="92591a9d-2e39-44b7-a02c-441c12f4c4d3" providerId="ADAL" clId="{BB08A9B6-C129-4FB4-A666-05948F425793}" dt="2021-10-27T03:31:49.452" v="321" actId="478"/>
          <ac:spMkLst>
            <pc:docMk/>
            <pc:sldMk cId="3582043049" sldId="553"/>
            <ac:spMk id="180" creationId="{3A70DC8B-CFB7-4B91-8235-480839BD9769}"/>
          </ac:spMkLst>
        </pc:spChg>
        <pc:spChg chg="add del">
          <ac:chgData name="Lee Ying Keng" userId="92591a9d-2e39-44b7-a02c-441c12f4c4d3" providerId="ADAL" clId="{BB08A9B6-C129-4FB4-A666-05948F425793}" dt="2021-10-27T03:31:49.452" v="321" actId="478"/>
          <ac:spMkLst>
            <pc:docMk/>
            <pc:sldMk cId="3582043049" sldId="553"/>
            <ac:spMk id="181" creationId="{3EB94068-E020-49B0-B2CC-5D7E5F1CAD4D}"/>
          </ac:spMkLst>
        </pc:spChg>
        <pc:spChg chg="add del">
          <ac:chgData name="Lee Ying Keng" userId="92591a9d-2e39-44b7-a02c-441c12f4c4d3" providerId="ADAL" clId="{BB08A9B6-C129-4FB4-A666-05948F425793}" dt="2021-10-27T03:31:49.452" v="321" actId="478"/>
          <ac:spMkLst>
            <pc:docMk/>
            <pc:sldMk cId="3582043049" sldId="553"/>
            <ac:spMk id="182" creationId="{0A70C6E3-8992-4C51-82E0-EA7674B6F3AB}"/>
          </ac:spMkLst>
        </pc:spChg>
        <pc:spChg chg="add del">
          <ac:chgData name="Lee Ying Keng" userId="92591a9d-2e39-44b7-a02c-441c12f4c4d3" providerId="ADAL" clId="{BB08A9B6-C129-4FB4-A666-05948F425793}" dt="2021-10-27T03:31:49.452" v="321" actId="478"/>
          <ac:spMkLst>
            <pc:docMk/>
            <pc:sldMk cId="3582043049" sldId="553"/>
            <ac:spMk id="183" creationId="{3ECAEFD5-CB7D-420F-86C8-6EACE879E704}"/>
          </ac:spMkLst>
        </pc:spChg>
        <pc:spChg chg="add del mod">
          <ac:chgData name="Lee Ying Keng" userId="92591a9d-2e39-44b7-a02c-441c12f4c4d3" providerId="ADAL" clId="{BB08A9B6-C129-4FB4-A666-05948F425793}" dt="2021-10-27T03:31:49.452" v="321" actId="478"/>
          <ac:spMkLst>
            <pc:docMk/>
            <pc:sldMk cId="3582043049" sldId="553"/>
            <ac:spMk id="185" creationId="{78C58E00-E424-4BE8-BF03-0995742CBEA8}"/>
          </ac:spMkLst>
        </pc:spChg>
        <pc:spChg chg="add del mod">
          <ac:chgData name="Lee Ying Keng" userId="92591a9d-2e39-44b7-a02c-441c12f4c4d3" providerId="ADAL" clId="{BB08A9B6-C129-4FB4-A666-05948F425793}" dt="2021-10-27T03:32:35.319" v="329" actId="207"/>
          <ac:spMkLst>
            <pc:docMk/>
            <pc:sldMk cId="3582043049" sldId="553"/>
            <ac:spMk id="186" creationId="{2D447BBC-B531-4282-B570-6809DA885A8B}"/>
          </ac:spMkLst>
        </pc:spChg>
        <pc:spChg chg="mod">
          <ac:chgData name="Lee Ying Keng" userId="92591a9d-2e39-44b7-a02c-441c12f4c4d3" providerId="ADAL" clId="{BB08A9B6-C129-4FB4-A666-05948F425793}" dt="2021-10-27T03:34:22.334" v="343" actId="14100"/>
          <ac:spMkLst>
            <pc:docMk/>
            <pc:sldMk cId="3582043049" sldId="553"/>
            <ac:spMk id="194" creationId="{CE266A1F-5CE1-419B-92E4-2949E1C1E013}"/>
          </ac:spMkLst>
        </pc:spChg>
        <pc:spChg chg="mod">
          <ac:chgData name="Lee Ying Keng" userId="92591a9d-2e39-44b7-a02c-441c12f4c4d3" providerId="ADAL" clId="{BB08A9B6-C129-4FB4-A666-05948F425793}" dt="2021-10-27T03:34:16.817" v="342" actId="14100"/>
          <ac:spMkLst>
            <pc:docMk/>
            <pc:sldMk cId="3582043049" sldId="553"/>
            <ac:spMk id="196" creationId="{C5BC8707-7953-49CC-9E94-21509F329E0F}"/>
          </ac:spMkLst>
        </pc:spChg>
        <pc:spChg chg="mod">
          <ac:chgData name="Lee Ying Keng" userId="92591a9d-2e39-44b7-a02c-441c12f4c4d3" providerId="ADAL" clId="{BB08A9B6-C129-4FB4-A666-05948F425793}" dt="2021-10-27T03:34:12.635" v="341" actId="14100"/>
          <ac:spMkLst>
            <pc:docMk/>
            <pc:sldMk cId="3582043049" sldId="553"/>
            <ac:spMk id="198" creationId="{BABC0A42-CE96-4E8F-B36A-1F13F1A151A1}"/>
          </ac:spMkLst>
        </pc:spChg>
        <pc:spChg chg="mod">
          <ac:chgData name="Lee Ying Keng" userId="92591a9d-2e39-44b7-a02c-441c12f4c4d3" providerId="ADAL" clId="{BB08A9B6-C129-4FB4-A666-05948F425793}" dt="2021-10-27T03:34:55.570" v="345" actId="14100"/>
          <ac:spMkLst>
            <pc:docMk/>
            <pc:sldMk cId="3582043049" sldId="553"/>
            <ac:spMk id="216" creationId="{00A0DA6B-801F-4394-8153-A7F685CDE8E6}"/>
          </ac:spMkLst>
        </pc:spChg>
        <pc:spChg chg="mod">
          <ac:chgData name="Lee Ying Keng" userId="92591a9d-2e39-44b7-a02c-441c12f4c4d3" providerId="ADAL" clId="{BB08A9B6-C129-4FB4-A666-05948F425793}" dt="2021-10-27T03:32:58.109" v="330" actId="207"/>
          <ac:spMkLst>
            <pc:docMk/>
            <pc:sldMk cId="3582043049" sldId="553"/>
            <ac:spMk id="218" creationId="{495D8C4F-7FCE-4283-9CB7-572DACC5A2EC}"/>
          </ac:spMkLst>
        </pc:spChg>
        <pc:spChg chg="mod">
          <ac:chgData name="Lee Ying Keng" userId="92591a9d-2e39-44b7-a02c-441c12f4c4d3" providerId="ADAL" clId="{BB08A9B6-C129-4FB4-A666-05948F425793}" dt="2021-10-27T03:34:59.479" v="346" actId="14100"/>
          <ac:spMkLst>
            <pc:docMk/>
            <pc:sldMk cId="3582043049" sldId="553"/>
            <ac:spMk id="219" creationId="{CF4700C0-11D3-4B15-B4F3-E6BAE789CA5A}"/>
          </ac:spMkLst>
        </pc:spChg>
        <pc:spChg chg="mod">
          <ac:chgData name="Lee Ying Keng" userId="92591a9d-2e39-44b7-a02c-441c12f4c4d3" providerId="ADAL" clId="{BB08A9B6-C129-4FB4-A666-05948F425793}" dt="2021-10-27T03:35:05.478" v="347" actId="14100"/>
          <ac:spMkLst>
            <pc:docMk/>
            <pc:sldMk cId="3582043049" sldId="553"/>
            <ac:spMk id="222" creationId="{578255B7-173C-4BBD-A30B-3161C505136A}"/>
          </ac:spMkLst>
        </pc:spChg>
        <pc:spChg chg="mod">
          <ac:chgData name="Lee Ying Keng" userId="92591a9d-2e39-44b7-a02c-441c12f4c4d3" providerId="ADAL" clId="{BB08A9B6-C129-4FB4-A666-05948F425793}" dt="2021-10-27T03:33:45.989" v="337" actId="14100"/>
          <ac:spMkLst>
            <pc:docMk/>
            <pc:sldMk cId="3582043049" sldId="553"/>
            <ac:spMk id="226" creationId="{C6EEE522-F9DA-42F6-80D2-929D7A15EC7C}"/>
          </ac:spMkLst>
        </pc:spChg>
        <pc:spChg chg="mod">
          <ac:chgData name="Lee Ying Keng" userId="92591a9d-2e39-44b7-a02c-441c12f4c4d3" providerId="ADAL" clId="{BB08A9B6-C129-4FB4-A666-05948F425793}" dt="2021-10-27T03:33:42.178" v="336" actId="14100"/>
          <ac:spMkLst>
            <pc:docMk/>
            <pc:sldMk cId="3582043049" sldId="553"/>
            <ac:spMk id="228" creationId="{651F6C1A-B908-4D68-AE39-D190C4221D52}"/>
          </ac:spMkLst>
        </pc:spChg>
        <pc:spChg chg="add del mod">
          <ac:chgData name="Lee Ying Keng" userId="92591a9d-2e39-44b7-a02c-441c12f4c4d3" providerId="ADAL" clId="{BB08A9B6-C129-4FB4-A666-05948F425793}" dt="2021-10-27T03:31:48.904" v="320"/>
          <ac:spMkLst>
            <pc:docMk/>
            <pc:sldMk cId="3582043049" sldId="553"/>
            <ac:spMk id="230" creationId="{0FF1027C-E8FF-455A-B37C-DBA448816B94}"/>
          </ac:spMkLst>
        </pc:spChg>
        <pc:spChg chg="add del mod">
          <ac:chgData name="Lee Ying Keng" userId="92591a9d-2e39-44b7-a02c-441c12f4c4d3" providerId="ADAL" clId="{BB08A9B6-C129-4FB4-A666-05948F425793}" dt="2021-10-27T03:31:48.904" v="320"/>
          <ac:spMkLst>
            <pc:docMk/>
            <pc:sldMk cId="3582043049" sldId="553"/>
            <ac:spMk id="231" creationId="{9EB3D423-C511-4367-8C7B-B0AB90351C74}"/>
          </ac:spMkLst>
        </pc:spChg>
        <pc:spChg chg="add del mod">
          <ac:chgData name="Lee Ying Keng" userId="92591a9d-2e39-44b7-a02c-441c12f4c4d3" providerId="ADAL" clId="{BB08A9B6-C129-4FB4-A666-05948F425793}" dt="2021-10-27T03:31:48.904" v="320"/>
          <ac:spMkLst>
            <pc:docMk/>
            <pc:sldMk cId="3582043049" sldId="553"/>
            <ac:spMk id="232" creationId="{2C23356B-B262-48C8-A62F-C1F8189E02DB}"/>
          </ac:spMkLst>
        </pc:spChg>
        <pc:spChg chg="add del mod">
          <ac:chgData name="Lee Ying Keng" userId="92591a9d-2e39-44b7-a02c-441c12f4c4d3" providerId="ADAL" clId="{BB08A9B6-C129-4FB4-A666-05948F425793}" dt="2021-10-27T03:31:48.904" v="320"/>
          <ac:spMkLst>
            <pc:docMk/>
            <pc:sldMk cId="3582043049" sldId="553"/>
            <ac:spMk id="233" creationId="{653FD467-5BA7-46BC-91AB-39D7BB29D470}"/>
          </ac:spMkLst>
        </pc:spChg>
        <pc:spChg chg="add del mod">
          <ac:chgData name="Lee Ying Keng" userId="92591a9d-2e39-44b7-a02c-441c12f4c4d3" providerId="ADAL" clId="{BB08A9B6-C129-4FB4-A666-05948F425793}" dt="2021-10-27T03:31:48.904" v="320"/>
          <ac:spMkLst>
            <pc:docMk/>
            <pc:sldMk cId="3582043049" sldId="553"/>
            <ac:spMk id="234" creationId="{B5E9A8EF-1477-43F8-A64B-941D88E8D4A6}"/>
          </ac:spMkLst>
        </pc:spChg>
        <pc:spChg chg="add del mod">
          <ac:chgData name="Lee Ying Keng" userId="92591a9d-2e39-44b7-a02c-441c12f4c4d3" providerId="ADAL" clId="{BB08A9B6-C129-4FB4-A666-05948F425793}" dt="2021-10-27T03:31:48.904" v="320"/>
          <ac:spMkLst>
            <pc:docMk/>
            <pc:sldMk cId="3582043049" sldId="553"/>
            <ac:spMk id="235" creationId="{69A1FE6B-F400-4865-BB77-7A2C93550E1C}"/>
          </ac:spMkLst>
        </pc:spChg>
        <pc:spChg chg="add del mod">
          <ac:chgData name="Lee Ying Keng" userId="92591a9d-2e39-44b7-a02c-441c12f4c4d3" providerId="ADAL" clId="{BB08A9B6-C129-4FB4-A666-05948F425793}" dt="2021-10-27T03:31:48.904" v="320"/>
          <ac:spMkLst>
            <pc:docMk/>
            <pc:sldMk cId="3582043049" sldId="553"/>
            <ac:spMk id="236" creationId="{6F72CCAB-473C-4D96-B86E-7B412E04F53B}"/>
          </ac:spMkLst>
        </pc:spChg>
        <pc:spChg chg="add del mod">
          <ac:chgData name="Lee Ying Keng" userId="92591a9d-2e39-44b7-a02c-441c12f4c4d3" providerId="ADAL" clId="{BB08A9B6-C129-4FB4-A666-05948F425793}" dt="2021-10-27T03:31:48.904" v="320"/>
          <ac:spMkLst>
            <pc:docMk/>
            <pc:sldMk cId="3582043049" sldId="553"/>
            <ac:spMk id="237" creationId="{9827F6A2-A02A-459F-BEBE-5AA1DB2C3A75}"/>
          </ac:spMkLst>
        </pc:spChg>
        <pc:spChg chg="add del mod">
          <ac:chgData name="Lee Ying Keng" userId="92591a9d-2e39-44b7-a02c-441c12f4c4d3" providerId="ADAL" clId="{BB08A9B6-C129-4FB4-A666-05948F425793}" dt="2021-10-27T03:31:48.904" v="320"/>
          <ac:spMkLst>
            <pc:docMk/>
            <pc:sldMk cId="3582043049" sldId="553"/>
            <ac:spMk id="238" creationId="{F6576763-C59E-47FD-923F-551E7211DA84}"/>
          </ac:spMkLst>
        </pc:spChg>
        <pc:spChg chg="add del mod">
          <ac:chgData name="Lee Ying Keng" userId="92591a9d-2e39-44b7-a02c-441c12f4c4d3" providerId="ADAL" clId="{BB08A9B6-C129-4FB4-A666-05948F425793}" dt="2021-10-27T03:31:48.904" v="320"/>
          <ac:spMkLst>
            <pc:docMk/>
            <pc:sldMk cId="3582043049" sldId="553"/>
            <ac:spMk id="240" creationId="{2101C530-3168-40A4-B797-E7DA3D2A1DA3}"/>
          </ac:spMkLst>
        </pc:spChg>
        <pc:spChg chg="add del mod">
          <ac:chgData name="Lee Ying Keng" userId="92591a9d-2e39-44b7-a02c-441c12f4c4d3" providerId="ADAL" clId="{BB08A9B6-C129-4FB4-A666-05948F425793}" dt="2021-10-27T03:31:48.904" v="320"/>
          <ac:spMkLst>
            <pc:docMk/>
            <pc:sldMk cId="3582043049" sldId="553"/>
            <ac:spMk id="242" creationId="{E221109B-DF0F-4176-8390-6A817925233E}"/>
          </ac:spMkLst>
        </pc:spChg>
        <pc:spChg chg="add del mod">
          <ac:chgData name="Lee Ying Keng" userId="92591a9d-2e39-44b7-a02c-441c12f4c4d3" providerId="ADAL" clId="{BB08A9B6-C129-4FB4-A666-05948F425793}" dt="2021-10-27T03:31:48.904" v="320"/>
          <ac:spMkLst>
            <pc:docMk/>
            <pc:sldMk cId="3582043049" sldId="553"/>
            <ac:spMk id="244" creationId="{2DB8CE94-3BFB-4DA1-9ABD-A99DC24F2090}"/>
          </ac:spMkLst>
        </pc:spChg>
        <pc:spChg chg="add del mod">
          <ac:chgData name="Lee Ying Keng" userId="92591a9d-2e39-44b7-a02c-441c12f4c4d3" providerId="ADAL" clId="{BB08A9B6-C129-4FB4-A666-05948F425793}" dt="2021-10-27T03:31:48.904" v="320"/>
          <ac:spMkLst>
            <pc:docMk/>
            <pc:sldMk cId="3582043049" sldId="553"/>
            <ac:spMk id="246" creationId="{2233E192-574B-4924-980F-E9DE0FA68D09}"/>
          </ac:spMkLst>
        </pc:spChg>
        <pc:spChg chg="add del mod">
          <ac:chgData name="Lee Ying Keng" userId="92591a9d-2e39-44b7-a02c-441c12f4c4d3" providerId="ADAL" clId="{BB08A9B6-C129-4FB4-A666-05948F425793}" dt="2021-10-27T03:31:48.904" v="320"/>
          <ac:spMkLst>
            <pc:docMk/>
            <pc:sldMk cId="3582043049" sldId="553"/>
            <ac:spMk id="247" creationId="{02AD9147-A1C8-4424-BBF6-B2D20A43B975}"/>
          </ac:spMkLst>
        </pc:spChg>
        <pc:spChg chg="add del mod">
          <ac:chgData name="Lee Ying Keng" userId="92591a9d-2e39-44b7-a02c-441c12f4c4d3" providerId="ADAL" clId="{BB08A9B6-C129-4FB4-A666-05948F425793}" dt="2021-10-27T03:31:48.904" v="320"/>
          <ac:spMkLst>
            <pc:docMk/>
            <pc:sldMk cId="3582043049" sldId="553"/>
            <ac:spMk id="248" creationId="{2DFB3B11-2C04-49C4-B41F-CD067123050F}"/>
          </ac:spMkLst>
        </pc:spChg>
        <pc:spChg chg="add del mod">
          <ac:chgData name="Lee Ying Keng" userId="92591a9d-2e39-44b7-a02c-441c12f4c4d3" providerId="ADAL" clId="{BB08A9B6-C129-4FB4-A666-05948F425793}" dt="2021-10-27T03:31:48.904" v="320"/>
          <ac:spMkLst>
            <pc:docMk/>
            <pc:sldMk cId="3582043049" sldId="553"/>
            <ac:spMk id="249" creationId="{7F64D8CE-E465-45DD-A78D-1F3E202A1816}"/>
          </ac:spMkLst>
        </pc:spChg>
        <pc:spChg chg="add del mod">
          <ac:chgData name="Lee Ying Keng" userId="92591a9d-2e39-44b7-a02c-441c12f4c4d3" providerId="ADAL" clId="{BB08A9B6-C129-4FB4-A666-05948F425793}" dt="2021-10-27T03:31:48.904" v="320"/>
          <ac:spMkLst>
            <pc:docMk/>
            <pc:sldMk cId="3582043049" sldId="553"/>
            <ac:spMk id="250" creationId="{717CFD65-E579-4BE0-BE3B-6670153104F9}"/>
          </ac:spMkLst>
        </pc:spChg>
        <pc:spChg chg="add del mod">
          <ac:chgData name="Lee Ying Keng" userId="92591a9d-2e39-44b7-a02c-441c12f4c4d3" providerId="ADAL" clId="{BB08A9B6-C129-4FB4-A666-05948F425793}" dt="2021-10-27T03:31:48.904" v="320"/>
          <ac:spMkLst>
            <pc:docMk/>
            <pc:sldMk cId="3582043049" sldId="553"/>
            <ac:spMk id="251" creationId="{D268DC3A-986D-455E-872C-B3F33DDFB42A}"/>
          </ac:spMkLst>
        </pc:spChg>
        <pc:spChg chg="add del mod">
          <ac:chgData name="Lee Ying Keng" userId="92591a9d-2e39-44b7-a02c-441c12f4c4d3" providerId="ADAL" clId="{BB08A9B6-C129-4FB4-A666-05948F425793}" dt="2021-10-27T03:31:48.904" v="320"/>
          <ac:spMkLst>
            <pc:docMk/>
            <pc:sldMk cId="3582043049" sldId="553"/>
            <ac:spMk id="252" creationId="{F95D3CF6-7D4C-4649-83ED-91D867D81859}"/>
          </ac:spMkLst>
        </pc:spChg>
        <pc:spChg chg="add del mod">
          <ac:chgData name="Lee Ying Keng" userId="92591a9d-2e39-44b7-a02c-441c12f4c4d3" providerId="ADAL" clId="{BB08A9B6-C129-4FB4-A666-05948F425793}" dt="2021-10-27T03:31:48.904" v="320"/>
          <ac:spMkLst>
            <pc:docMk/>
            <pc:sldMk cId="3582043049" sldId="553"/>
            <ac:spMk id="253" creationId="{C4F07FF2-7897-4B6D-9B40-2ACA6A154A9C}"/>
          </ac:spMkLst>
        </pc:spChg>
        <pc:spChg chg="add del mod">
          <ac:chgData name="Lee Ying Keng" userId="92591a9d-2e39-44b7-a02c-441c12f4c4d3" providerId="ADAL" clId="{BB08A9B6-C129-4FB4-A666-05948F425793}" dt="2021-10-27T03:31:48.904" v="320"/>
          <ac:spMkLst>
            <pc:docMk/>
            <pc:sldMk cId="3582043049" sldId="553"/>
            <ac:spMk id="254" creationId="{B47FE41B-D2E2-494E-964F-0B1D54DAF150}"/>
          </ac:spMkLst>
        </pc:spChg>
        <pc:spChg chg="add del mod">
          <ac:chgData name="Lee Ying Keng" userId="92591a9d-2e39-44b7-a02c-441c12f4c4d3" providerId="ADAL" clId="{BB08A9B6-C129-4FB4-A666-05948F425793}" dt="2021-10-27T03:31:48.904" v="320"/>
          <ac:spMkLst>
            <pc:docMk/>
            <pc:sldMk cId="3582043049" sldId="553"/>
            <ac:spMk id="255" creationId="{2648865B-F1F6-459E-ACAD-CB2FEC058DD5}"/>
          </ac:spMkLst>
        </pc:spChg>
        <pc:spChg chg="add del mod">
          <ac:chgData name="Lee Ying Keng" userId="92591a9d-2e39-44b7-a02c-441c12f4c4d3" providerId="ADAL" clId="{BB08A9B6-C129-4FB4-A666-05948F425793}" dt="2021-10-27T03:31:48.904" v="320"/>
          <ac:spMkLst>
            <pc:docMk/>
            <pc:sldMk cId="3582043049" sldId="553"/>
            <ac:spMk id="257" creationId="{7ADB8B17-070A-46C5-8282-40F8E1D02947}"/>
          </ac:spMkLst>
        </pc:spChg>
        <pc:spChg chg="add del mod">
          <ac:chgData name="Lee Ying Keng" userId="92591a9d-2e39-44b7-a02c-441c12f4c4d3" providerId="ADAL" clId="{BB08A9B6-C129-4FB4-A666-05948F425793}" dt="2021-10-27T03:31:48.904" v="320"/>
          <ac:spMkLst>
            <pc:docMk/>
            <pc:sldMk cId="3582043049" sldId="553"/>
            <ac:spMk id="258" creationId="{EAA5AD27-1904-4A13-97F3-A605C8DBDA6F}"/>
          </ac:spMkLst>
        </pc:spChg>
        <pc:grpChg chg="add del">
          <ac:chgData name="Lee Ying Keng" userId="92591a9d-2e39-44b7-a02c-441c12f4c4d3" providerId="ADAL" clId="{BB08A9B6-C129-4FB4-A666-05948F425793}" dt="2021-10-27T03:31:49.452" v="321" actId="478"/>
          <ac:grpSpMkLst>
            <pc:docMk/>
            <pc:sldMk cId="3582043049" sldId="553"/>
            <ac:grpSpMk id="89" creationId="{9D0CB72E-BF2A-458A-944E-A02B349503B0}"/>
          </ac:grpSpMkLst>
        </pc:grpChg>
        <pc:grpChg chg="add del">
          <ac:chgData name="Lee Ying Keng" userId="92591a9d-2e39-44b7-a02c-441c12f4c4d3" providerId="ADAL" clId="{BB08A9B6-C129-4FB4-A666-05948F425793}" dt="2021-10-27T03:31:49.452" v="321" actId="478"/>
          <ac:grpSpMkLst>
            <pc:docMk/>
            <pc:sldMk cId="3582043049" sldId="553"/>
            <ac:grpSpMk id="90" creationId="{325D421A-C631-4891-AC98-A27A3B9FE5BC}"/>
          </ac:grpSpMkLst>
        </pc:grpChg>
        <pc:grpChg chg="add del mod">
          <ac:chgData name="Lee Ying Keng" userId="92591a9d-2e39-44b7-a02c-441c12f4c4d3" providerId="ADAL" clId="{BB08A9B6-C129-4FB4-A666-05948F425793}" dt="2021-10-27T03:31:48.904" v="320"/>
          <ac:grpSpMkLst>
            <pc:docMk/>
            <pc:sldMk cId="3582043049" sldId="553"/>
            <ac:grpSpMk id="101" creationId="{378F64B4-4DBD-48DF-81E2-A360360B03E3}"/>
          </ac:grpSpMkLst>
        </pc:grpChg>
        <pc:grpChg chg="add del">
          <ac:chgData name="Lee Ying Keng" userId="92591a9d-2e39-44b7-a02c-441c12f4c4d3" providerId="ADAL" clId="{BB08A9B6-C129-4FB4-A666-05948F425793}" dt="2021-10-27T03:31:49.452" v="321" actId="478"/>
          <ac:grpSpMkLst>
            <pc:docMk/>
            <pc:sldMk cId="3582043049" sldId="553"/>
            <ac:grpSpMk id="105" creationId="{CA18707F-CACA-47B7-ACBC-B4AB1C3031DE}"/>
          </ac:grpSpMkLst>
        </pc:grpChg>
        <pc:grpChg chg="add del mod">
          <ac:chgData name="Lee Ying Keng" userId="92591a9d-2e39-44b7-a02c-441c12f4c4d3" providerId="ADAL" clId="{BB08A9B6-C129-4FB4-A666-05948F425793}" dt="2021-10-27T03:31:48.904" v="320"/>
          <ac:grpSpMkLst>
            <pc:docMk/>
            <pc:sldMk cId="3582043049" sldId="553"/>
            <ac:grpSpMk id="106" creationId="{3F5BA2A3-2870-4870-9A46-89058CC0790A}"/>
          </ac:grpSpMkLst>
        </pc:grpChg>
        <pc:grpChg chg="add del">
          <ac:chgData name="Lee Ying Keng" userId="92591a9d-2e39-44b7-a02c-441c12f4c4d3" providerId="ADAL" clId="{BB08A9B6-C129-4FB4-A666-05948F425793}" dt="2021-10-27T03:31:49.452" v="321" actId="478"/>
          <ac:grpSpMkLst>
            <pc:docMk/>
            <pc:sldMk cId="3582043049" sldId="553"/>
            <ac:grpSpMk id="108" creationId="{B0EE2CDA-CDDE-4A6F-A4D1-0F2EFB3254FF}"/>
          </ac:grpSpMkLst>
        </pc:grpChg>
        <pc:grpChg chg="add del mod">
          <ac:chgData name="Lee Ying Keng" userId="92591a9d-2e39-44b7-a02c-441c12f4c4d3" providerId="ADAL" clId="{BB08A9B6-C129-4FB4-A666-05948F425793}" dt="2021-10-27T03:31:48.904" v="320"/>
          <ac:grpSpMkLst>
            <pc:docMk/>
            <pc:sldMk cId="3582043049" sldId="553"/>
            <ac:grpSpMk id="111" creationId="{5258331E-48AF-48D9-9F98-2C89DD9E7ED9}"/>
          </ac:grpSpMkLst>
        </pc:grpChg>
        <pc:grpChg chg="add del">
          <ac:chgData name="Lee Ying Keng" userId="92591a9d-2e39-44b7-a02c-441c12f4c4d3" providerId="ADAL" clId="{BB08A9B6-C129-4FB4-A666-05948F425793}" dt="2021-10-27T03:31:49.452" v="321" actId="478"/>
          <ac:grpSpMkLst>
            <pc:docMk/>
            <pc:sldMk cId="3582043049" sldId="553"/>
            <ac:grpSpMk id="117" creationId="{ECC69BA3-5BC3-4B37-84C1-F77DD9D750CA}"/>
          </ac:grpSpMkLst>
        </pc:grpChg>
        <pc:grpChg chg="add del">
          <ac:chgData name="Lee Ying Keng" userId="92591a9d-2e39-44b7-a02c-441c12f4c4d3" providerId="ADAL" clId="{BB08A9B6-C129-4FB4-A666-05948F425793}" dt="2021-10-27T03:31:49.452" v="321" actId="478"/>
          <ac:grpSpMkLst>
            <pc:docMk/>
            <pc:sldMk cId="3582043049" sldId="553"/>
            <ac:grpSpMk id="118" creationId="{C84547E8-0BD5-49D2-AA3F-256EBE86C685}"/>
          </ac:grpSpMkLst>
        </pc:grpChg>
        <pc:grpChg chg="add del">
          <ac:chgData name="Lee Ying Keng" userId="92591a9d-2e39-44b7-a02c-441c12f4c4d3" providerId="ADAL" clId="{BB08A9B6-C129-4FB4-A666-05948F425793}" dt="2021-10-27T03:31:49.452" v="321" actId="478"/>
          <ac:grpSpMkLst>
            <pc:docMk/>
            <pc:sldMk cId="3582043049" sldId="553"/>
            <ac:grpSpMk id="120" creationId="{150D4168-E58A-4EF3-8AC7-6D3083164DD3}"/>
          </ac:grpSpMkLst>
        </pc:grpChg>
        <pc:grpChg chg="add del">
          <ac:chgData name="Lee Ying Keng" userId="92591a9d-2e39-44b7-a02c-441c12f4c4d3" providerId="ADAL" clId="{BB08A9B6-C129-4FB4-A666-05948F425793}" dt="2021-10-27T03:31:49.452" v="321" actId="478"/>
          <ac:grpSpMkLst>
            <pc:docMk/>
            <pc:sldMk cId="3582043049" sldId="553"/>
            <ac:grpSpMk id="124" creationId="{727D3D12-4F12-4238-AD9A-F5D3067FC4FF}"/>
          </ac:grpSpMkLst>
        </pc:grpChg>
        <pc:grpChg chg="add del">
          <ac:chgData name="Lee Ying Keng" userId="92591a9d-2e39-44b7-a02c-441c12f4c4d3" providerId="ADAL" clId="{BB08A9B6-C129-4FB4-A666-05948F425793}" dt="2021-10-27T03:31:49.452" v="321" actId="478"/>
          <ac:grpSpMkLst>
            <pc:docMk/>
            <pc:sldMk cId="3582043049" sldId="553"/>
            <ac:grpSpMk id="140" creationId="{29FD524F-A977-4148-8EDB-B60E58953D4E}"/>
          </ac:grpSpMkLst>
        </pc:grpChg>
        <pc:grpChg chg="add del mod">
          <ac:chgData name="Lee Ying Keng" userId="92591a9d-2e39-44b7-a02c-441c12f4c4d3" providerId="ADAL" clId="{BB08A9B6-C129-4FB4-A666-05948F425793}" dt="2021-10-27T03:31:48.904" v="320"/>
          <ac:grpSpMkLst>
            <pc:docMk/>
            <pc:sldMk cId="3582043049" sldId="553"/>
            <ac:grpSpMk id="143" creationId="{8336E5C2-122F-4330-9A5E-BD0696121F92}"/>
          </ac:grpSpMkLst>
        </pc:grpChg>
        <pc:grpChg chg="add del">
          <ac:chgData name="Lee Ying Keng" userId="92591a9d-2e39-44b7-a02c-441c12f4c4d3" providerId="ADAL" clId="{BB08A9B6-C129-4FB4-A666-05948F425793}" dt="2021-10-27T03:31:49.452" v="321" actId="478"/>
          <ac:grpSpMkLst>
            <pc:docMk/>
            <pc:sldMk cId="3582043049" sldId="553"/>
            <ac:grpSpMk id="146" creationId="{0AF230FB-C744-4CB2-8F86-FCDB3A3B8C4F}"/>
          </ac:grpSpMkLst>
        </pc:grpChg>
        <pc:grpChg chg="add del">
          <ac:chgData name="Lee Ying Keng" userId="92591a9d-2e39-44b7-a02c-441c12f4c4d3" providerId="ADAL" clId="{BB08A9B6-C129-4FB4-A666-05948F425793}" dt="2021-10-27T03:31:49.452" v="321" actId="478"/>
          <ac:grpSpMkLst>
            <pc:docMk/>
            <pc:sldMk cId="3582043049" sldId="553"/>
            <ac:grpSpMk id="152" creationId="{CB02051B-5E2E-4B06-B2A7-28552F522C01}"/>
          </ac:grpSpMkLst>
        </pc:grpChg>
        <pc:grpChg chg="add del">
          <ac:chgData name="Lee Ying Keng" userId="92591a9d-2e39-44b7-a02c-441c12f4c4d3" providerId="ADAL" clId="{BB08A9B6-C129-4FB4-A666-05948F425793}" dt="2021-10-27T03:31:49.452" v="321" actId="478"/>
          <ac:grpSpMkLst>
            <pc:docMk/>
            <pc:sldMk cId="3582043049" sldId="553"/>
            <ac:grpSpMk id="156" creationId="{06890122-47BD-4201-A44D-9DA0380E7B1F}"/>
          </ac:grpSpMkLst>
        </pc:grpChg>
        <pc:grpChg chg="add del">
          <ac:chgData name="Lee Ying Keng" userId="92591a9d-2e39-44b7-a02c-441c12f4c4d3" providerId="ADAL" clId="{BB08A9B6-C129-4FB4-A666-05948F425793}" dt="2021-10-27T03:31:49.452" v="321" actId="478"/>
          <ac:grpSpMkLst>
            <pc:docMk/>
            <pc:sldMk cId="3582043049" sldId="553"/>
            <ac:grpSpMk id="158" creationId="{B7F94661-DEE1-487E-82BE-BF70E8071C95}"/>
          </ac:grpSpMkLst>
        </pc:grpChg>
        <pc:grpChg chg="add del mod">
          <ac:chgData name="Lee Ying Keng" userId="92591a9d-2e39-44b7-a02c-441c12f4c4d3" providerId="ADAL" clId="{BB08A9B6-C129-4FB4-A666-05948F425793}" dt="2021-10-27T03:33:39.423" v="335" actId="14100"/>
          <ac:grpSpMkLst>
            <pc:docMk/>
            <pc:sldMk cId="3582043049" sldId="553"/>
            <ac:grpSpMk id="162" creationId="{CFECEBBC-B053-4175-8E7E-40C4FBB82A61}"/>
          </ac:grpSpMkLst>
        </pc:grpChg>
        <pc:grpChg chg="add del">
          <ac:chgData name="Lee Ying Keng" userId="92591a9d-2e39-44b7-a02c-441c12f4c4d3" providerId="ADAL" clId="{BB08A9B6-C129-4FB4-A666-05948F425793}" dt="2021-10-27T03:31:49.452" v="321" actId="478"/>
          <ac:grpSpMkLst>
            <pc:docMk/>
            <pc:sldMk cId="3582043049" sldId="553"/>
            <ac:grpSpMk id="165" creationId="{371AFA38-96E4-4518-9925-D188BED367C4}"/>
          </ac:grpSpMkLst>
        </pc:grpChg>
        <pc:grpChg chg="add del">
          <ac:chgData name="Lee Ying Keng" userId="92591a9d-2e39-44b7-a02c-441c12f4c4d3" providerId="ADAL" clId="{BB08A9B6-C129-4FB4-A666-05948F425793}" dt="2021-10-27T03:31:49.452" v="321" actId="478"/>
          <ac:grpSpMkLst>
            <pc:docMk/>
            <pc:sldMk cId="3582043049" sldId="553"/>
            <ac:grpSpMk id="171" creationId="{0B47DA53-ECE2-4892-B20C-7CCCF2680DEE}"/>
          </ac:grpSpMkLst>
        </pc:grpChg>
        <pc:grpChg chg="add del">
          <ac:chgData name="Lee Ying Keng" userId="92591a9d-2e39-44b7-a02c-441c12f4c4d3" providerId="ADAL" clId="{BB08A9B6-C129-4FB4-A666-05948F425793}" dt="2021-10-27T03:31:49.452" v="321" actId="478"/>
          <ac:grpSpMkLst>
            <pc:docMk/>
            <pc:sldMk cId="3582043049" sldId="553"/>
            <ac:grpSpMk id="172" creationId="{716D8931-2F9E-46A7-9A0E-4EB16A82103E}"/>
          </ac:grpSpMkLst>
        </pc:grpChg>
        <pc:grpChg chg="add del">
          <ac:chgData name="Lee Ying Keng" userId="92591a9d-2e39-44b7-a02c-441c12f4c4d3" providerId="ADAL" clId="{BB08A9B6-C129-4FB4-A666-05948F425793}" dt="2021-10-27T03:31:49.452" v="321" actId="478"/>
          <ac:grpSpMkLst>
            <pc:docMk/>
            <pc:sldMk cId="3582043049" sldId="553"/>
            <ac:grpSpMk id="173" creationId="{259805EB-2025-41AD-9086-D744C05F7712}"/>
          </ac:grpSpMkLst>
        </pc:grpChg>
        <pc:picChg chg="add del mod">
          <ac:chgData name="Lee Ying Keng" userId="92591a9d-2e39-44b7-a02c-441c12f4c4d3" providerId="ADAL" clId="{BB08A9B6-C129-4FB4-A666-05948F425793}" dt="2021-10-27T03:31:48.904" v="320"/>
          <ac:picMkLst>
            <pc:docMk/>
            <pc:sldMk cId="3582043049" sldId="553"/>
            <ac:picMk id="115" creationId="{8A266443-5548-4FEB-AEDC-23195E068F91}"/>
          </ac:picMkLst>
        </pc:picChg>
        <pc:picChg chg="add del mod">
          <ac:chgData name="Lee Ying Keng" userId="92591a9d-2e39-44b7-a02c-441c12f4c4d3" providerId="ADAL" clId="{BB08A9B6-C129-4FB4-A666-05948F425793}" dt="2021-10-27T03:31:48.904" v="320"/>
          <ac:picMkLst>
            <pc:docMk/>
            <pc:sldMk cId="3582043049" sldId="553"/>
            <ac:picMk id="129" creationId="{0EC94BFC-F168-4A98-871D-8B306ADD2DB2}"/>
          </ac:picMkLst>
        </pc:picChg>
        <pc:picChg chg="add del mod">
          <ac:chgData name="Lee Ying Keng" userId="92591a9d-2e39-44b7-a02c-441c12f4c4d3" providerId="ADAL" clId="{BB08A9B6-C129-4FB4-A666-05948F425793}" dt="2021-10-27T03:31:48.904" v="320"/>
          <ac:picMkLst>
            <pc:docMk/>
            <pc:sldMk cId="3582043049" sldId="553"/>
            <ac:picMk id="142" creationId="{139C35C9-9B9D-4A2F-8B4A-41F25D417AE7}"/>
          </ac:picMkLst>
        </pc:picChg>
        <pc:picChg chg="mod">
          <ac:chgData name="Lee Ying Keng" userId="92591a9d-2e39-44b7-a02c-441c12f4c4d3" providerId="ADAL" clId="{BB08A9B6-C129-4FB4-A666-05948F425793}" dt="2021-10-27T03:31:44.737" v="319"/>
          <ac:picMkLst>
            <pc:docMk/>
            <pc:sldMk cId="3582043049" sldId="553"/>
            <ac:picMk id="145" creationId="{62DBBF30-9D31-402C-858E-E62E1A69AFB5}"/>
          </ac:picMkLst>
        </pc:picChg>
        <pc:picChg chg="add del mod">
          <ac:chgData name="Lee Ying Keng" userId="92591a9d-2e39-44b7-a02c-441c12f4c4d3" providerId="ADAL" clId="{BB08A9B6-C129-4FB4-A666-05948F425793}" dt="2021-10-27T03:31:48.904" v="320"/>
          <ac:picMkLst>
            <pc:docMk/>
            <pc:sldMk cId="3582043049" sldId="553"/>
            <ac:picMk id="241" creationId="{02EEFC2E-8698-46BE-8C57-697772B36F44}"/>
          </ac:picMkLst>
        </pc:picChg>
        <pc:picChg chg="add del mod">
          <ac:chgData name="Lee Ying Keng" userId="92591a9d-2e39-44b7-a02c-441c12f4c4d3" providerId="ADAL" clId="{BB08A9B6-C129-4FB4-A666-05948F425793}" dt="2021-10-27T03:31:48.904" v="320"/>
          <ac:picMkLst>
            <pc:docMk/>
            <pc:sldMk cId="3582043049" sldId="553"/>
            <ac:picMk id="243" creationId="{FD15FDDC-DD55-42ED-97AC-99E80FBCF583}"/>
          </ac:picMkLst>
        </pc:picChg>
        <pc:picChg chg="add del mod">
          <ac:chgData name="Lee Ying Keng" userId="92591a9d-2e39-44b7-a02c-441c12f4c4d3" providerId="ADAL" clId="{BB08A9B6-C129-4FB4-A666-05948F425793}" dt="2021-10-27T03:31:48.904" v="320"/>
          <ac:picMkLst>
            <pc:docMk/>
            <pc:sldMk cId="3582043049" sldId="553"/>
            <ac:picMk id="245" creationId="{05FFD20A-705C-4CE8-A654-54B1B8B5146F}"/>
          </ac:picMkLst>
        </pc:picChg>
        <pc:cxnChg chg="add del mod">
          <ac:chgData name="Lee Ying Keng" userId="92591a9d-2e39-44b7-a02c-441c12f4c4d3" providerId="ADAL" clId="{BB08A9B6-C129-4FB4-A666-05948F425793}" dt="2021-10-27T03:31:48.904" v="320"/>
          <ac:cxnSpMkLst>
            <pc:docMk/>
            <pc:sldMk cId="3582043049" sldId="553"/>
            <ac:cxnSpMk id="96" creationId="{CE3C0BDB-4515-40C8-8D87-F3DEB3F22809}"/>
          </ac:cxnSpMkLst>
        </pc:cxnChg>
        <pc:cxnChg chg="add del">
          <ac:chgData name="Lee Ying Keng" userId="92591a9d-2e39-44b7-a02c-441c12f4c4d3" providerId="ADAL" clId="{BB08A9B6-C129-4FB4-A666-05948F425793}" dt="2021-10-27T03:31:49.452" v="321" actId="478"/>
          <ac:cxnSpMkLst>
            <pc:docMk/>
            <pc:sldMk cId="3582043049" sldId="553"/>
            <ac:cxnSpMk id="170" creationId="{90636D14-B4E5-4E25-90EC-04B987D01E29}"/>
          </ac:cxnSpMkLst>
        </pc:cxnChg>
        <pc:cxnChg chg="add del">
          <ac:chgData name="Lee Ying Keng" userId="92591a9d-2e39-44b7-a02c-441c12f4c4d3" providerId="ADAL" clId="{BB08A9B6-C129-4FB4-A666-05948F425793}" dt="2021-10-27T03:31:49.452" v="321" actId="478"/>
          <ac:cxnSpMkLst>
            <pc:docMk/>
            <pc:sldMk cId="3582043049" sldId="553"/>
            <ac:cxnSpMk id="184" creationId="{0BC595A8-3B46-44BF-AAF3-85DD13344620}"/>
          </ac:cxnSpMkLst>
        </pc:cxnChg>
        <pc:cxnChg chg="add del mod">
          <ac:chgData name="Lee Ying Keng" userId="92591a9d-2e39-44b7-a02c-441c12f4c4d3" providerId="ADAL" clId="{BB08A9B6-C129-4FB4-A666-05948F425793}" dt="2021-10-27T03:31:48.904" v="320"/>
          <ac:cxnSpMkLst>
            <pc:docMk/>
            <pc:sldMk cId="3582043049" sldId="553"/>
            <ac:cxnSpMk id="239" creationId="{E743EBA3-CFA3-4516-883B-DBC10BE15372}"/>
          </ac:cxnSpMkLst>
        </pc:cxnChg>
        <pc:cxnChg chg="add del mod">
          <ac:chgData name="Lee Ying Keng" userId="92591a9d-2e39-44b7-a02c-441c12f4c4d3" providerId="ADAL" clId="{BB08A9B6-C129-4FB4-A666-05948F425793}" dt="2021-10-27T03:31:48.904" v="320"/>
          <ac:cxnSpMkLst>
            <pc:docMk/>
            <pc:sldMk cId="3582043049" sldId="553"/>
            <ac:cxnSpMk id="256" creationId="{55B2BE22-FA4A-400F-BAFD-172017A98214}"/>
          </ac:cxnSpMkLst>
        </pc:cxnChg>
      </pc:sldChg>
      <pc:sldChg chg="modSp mod">
        <pc:chgData name="Lee Ying Keng" userId="92591a9d-2e39-44b7-a02c-441c12f4c4d3" providerId="ADAL" clId="{BB08A9B6-C129-4FB4-A666-05948F425793}" dt="2021-10-22T10:35:06.169" v="215" actId="20577"/>
        <pc:sldMkLst>
          <pc:docMk/>
          <pc:sldMk cId="2381170679" sldId="560"/>
        </pc:sldMkLst>
        <pc:graphicFrameChg chg="mod modGraphic">
          <ac:chgData name="Lee Ying Keng" userId="92591a9d-2e39-44b7-a02c-441c12f4c4d3" providerId="ADAL" clId="{BB08A9B6-C129-4FB4-A666-05948F425793}" dt="2021-10-22T10:35:06.169" v="215" actId="20577"/>
          <ac:graphicFrameMkLst>
            <pc:docMk/>
            <pc:sldMk cId="2381170679" sldId="560"/>
            <ac:graphicFrameMk id="6" creationId="{B803CC1F-BD90-4B4B-B667-5B7A5F0F6765}"/>
          </ac:graphicFrameMkLst>
        </pc:graphicFrameChg>
      </pc:sldChg>
      <pc:sldChg chg="modSp del mod">
        <pc:chgData name="Lee Ying Keng" userId="92591a9d-2e39-44b7-a02c-441c12f4c4d3" providerId="ADAL" clId="{BB08A9B6-C129-4FB4-A666-05948F425793}" dt="2021-10-22T10:35:09.331" v="216" actId="47"/>
        <pc:sldMkLst>
          <pc:docMk/>
          <pc:sldMk cId="2114383321" sldId="561"/>
        </pc:sldMkLst>
        <pc:graphicFrameChg chg="modGraphic">
          <ac:chgData name="Lee Ying Keng" userId="92591a9d-2e39-44b7-a02c-441c12f4c4d3" providerId="ADAL" clId="{BB08A9B6-C129-4FB4-A666-05948F425793}" dt="2021-10-22T10:17:12.205" v="181" actId="2165"/>
          <ac:graphicFrameMkLst>
            <pc:docMk/>
            <pc:sldMk cId="2114383321" sldId="561"/>
            <ac:graphicFrameMk id="6" creationId="{B803CC1F-BD90-4B4B-B667-5B7A5F0F6765}"/>
          </ac:graphicFrameMkLst>
        </pc:graphicFrameChg>
      </pc:sldChg>
      <pc:sldChg chg="modSp mod">
        <pc:chgData name="Lee Ying Keng" userId="92591a9d-2e39-44b7-a02c-441c12f4c4d3" providerId="ADAL" clId="{BB08A9B6-C129-4FB4-A666-05948F425793}" dt="2021-10-11T14:36:11.655" v="8" actId="20577"/>
        <pc:sldMkLst>
          <pc:docMk/>
          <pc:sldMk cId="4112560853" sldId="562"/>
        </pc:sldMkLst>
        <pc:graphicFrameChg chg="modGraphic">
          <ac:chgData name="Lee Ying Keng" userId="92591a9d-2e39-44b7-a02c-441c12f4c4d3" providerId="ADAL" clId="{BB08A9B6-C129-4FB4-A666-05948F425793}" dt="2021-10-11T14:36:11.655" v="8" actId="20577"/>
          <ac:graphicFrameMkLst>
            <pc:docMk/>
            <pc:sldMk cId="4112560853" sldId="562"/>
            <ac:graphicFrameMk id="6" creationId="{B803CC1F-BD90-4B4B-B667-5B7A5F0F6765}"/>
          </ac:graphicFrameMkLst>
        </pc:graphicFrameChg>
      </pc:sldChg>
      <pc:sldChg chg="modSp mod">
        <pc:chgData name="Lee Ying Keng" userId="92591a9d-2e39-44b7-a02c-441c12f4c4d3" providerId="ADAL" clId="{BB08A9B6-C129-4FB4-A666-05948F425793}" dt="2021-10-27T03:40:25.430" v="381" actId="20577"/>
        <pc:sldMkLst>
          <pc:docMk/>
          <pc:sldMk cId="3107879254" sldId="564"/>
        </pc:sldMkLst>
        <pc:spChg chg="mod">
          <ac:chgData name="Lee Ying Keng" userId="92591a9d-2e39-44b7-a02c-441c12f4c4d3" providerId="ADAL" clId="{BB08A9B6-C129-4FB4-A666-05948F425793}" dt="2021-10-27T03:40:25.430" v="381" actId="20577"/>
          <ac:spMkLst>
            <pc:docMk/>
            <pc:sldMk cId="3107879254" sldId="564"/>
            <ac:spMk id="2" creationId="{96D99142-FD8F-486B-ADBB-70E5814A4CC6}"/>
          </ac:spMkLst>
        </pc:spChg>
        <pc:graphicFrameChg chg="mod modGraphic">
          <ac:chgData name="Lee Ying Keng" userId="92591a9d-2e39-44b7-a02c-441c12f4c4d3" providerId="ADAL" clId="{BB08A9B6-C129-4FB4-A666-05948F425793}" dt="2021-10-22T10:44:24.334" v="257" actId="113"/>
          <ac:graphicFrameMkLst>
            <pc:docMk/>
            <pc:sldMk cId="3107879254" sldId="564"/>
            <ac:graphicFrameMk id="8" creationId="{048211A4-6D04-491A-8260-18AE5812BABC}"/>
          </ac:graphicFrameMkLst>
        </pc:graphicFrameChg>
      </pc:sldChg>
      <pc:sldChg chg="addSp modSp mod">
        <pc:chgData name="Lee Ying Keng" userId="92591a9d-2e39-44b7-a02c-441c12f4c4d3" providerId="ADAL" clId="{BB08A9B6-C129-4FB4-A666-05948F425793}" dt="2021-10-27T03:37:07.658" v="355" actId="1076"/>
        <pc:sldMkLst>
          <pc:docMk/>
          <pc:sldMk cId="3505827008" sldId="565"/>
        </pc:sldMkLst>
        <pc:spChg chg="add mod">
          <ac:chgData name="Lee Ying Keng" userId="92591a9d-2e39-44b7-a02c-441c12f4c4d3" providerId="ADAL" clId="{BB08A9B6-C129-4FB4-A666-05948F425793}" dt="2021-10-27T03:36:56.669" v="352" actId="164"/>
          <ac:spMkLst>
            <pc:docMk/>
            <pc:sldMk cId="3505827008" sldId="565"/>
            <ac:spMk id="26" creationId="{47F0DC7A-6250-4A0E-B27B-871A925B4838}"/>
          </ac:spMkLst>
        </pc:spChg>
        <pc:spChg chg="mod">
          <ac:chgData name="Lee Ying Keng" userId="92591a9d-2e39-44b7-a02c-441c12f4c4d3" providerId="ADAL" clId="{BB08A9B6-C129-4FB4-A666-05948F425793}" dt="2021-10-27T03:37:03.245" v="354" actId="1076"/>
          <ac:spMkLst>
            <pc:docMk/>
            <pc:sldMk cId="3505827008" sldId="565"/>
            <ac:spMk id="38" creationId="{4B049208-DF73-45CF-9D4A-A9762260A7F9}"/>
          </ac:spMkLst>
        </pc:spChg>
        <pc:spChg chg="mod">
          <ac:chgData name="Lee Ying Keng" userId="92591a9d-2e39-44b7-a02c-441c12f4c4d3" providerId="ADAL" clId="{BB08A9B6-C129-4FB4-A666-05948F425793}" dt="2021-10-27T03:37:03.245" v="354" actId="1076"/>
          <ac:spMkLst>
            <pc:docMk/>
            <pc:sldMk cId="3505827008" sldId="565"/>
            <ac:spMk id="40" creationId="{8BC4F449-838F-4245-934B-F81979513E8C}"/>
          </ac:spMkLst>
        </pc:spChg>
        <pc:spChg chg="mod">
          <ac:chgData name="Lee Ying Keng" userId="92591a9d-2e39-44b7-a02c-441c12f4c4d3" providerId="ADAL" clId="{BB08A9B6-C129-4FB4-A666-05948F425793}" dt="2021-10-27T03:37:03.245" v="354" actId="1076"/>
          <ac:spMkLst>
            <pc:docMk/>
            <pc:sldMk cId="3505827008" sldId="565"/>
            <ac:spMk id="41" creationId="{A0A56ED4-F4AA-432F-A14F-1DDBCBAC0372}"/>
          </ac:spMkLst>
        </pc:spChg>
        <pc:spChg chg="mod">
          <ac:chgData name="Lee Ying Keng" userId="92591a9d-2e39-44b7-a02c-441c12f4c4d3" providerId="ADAL" clId="{BB08A9B6-C129-4FB4-A666-05948F425793}" dt="2021-10-27T03:37:03.245" v="354" actId="1076"/>
          <ac:spMkLst>
            <pc:docMk/>
            <pc:sldMk cId="3505827008" sldId="565"/>
            <ac:spMk id="43" creationId="{C7D72904-81F7-432A-81CB-4BCA9BF0E3C8}"/>
          </ac:spMkLst>
        </pc:spChg>
        <pc:spChg chg="mod">
          <ac:chgData name="Lee Ying Keng" userId="92591a9d-2e39-44b7-a02c-441c12f4c4d3" providerId="ADAL" clId="{BB08A9B6-C129-4FB4-A666-05948F425793}" dt="2021-10-27T03:37:03.245" v="354" actId="1076"/>
          <ac:spMkLst>
            <pc:docMk/>
            <pc:sldMk cId="3505827008" sldId="565"/>
            <ac:spMk id="44" creationId="{D695F2AC-13FF-4D2F-89BF-1EAF19E153D1}"/>
          </ac:spMkLst>
        </pc:spChg>
        <pc:spChg chg="mod">
          <ac:chgData name="Lee Ying Keng" userId="92591a9d-2e39-44b7-a02c-441c12f4c4d3" providerId="ADAL" clId="{BB08A9B6-C129-4FB4-A666-05948F425793}" dt="2021-10-27T03:37:03.245" v="354" actId="1076"/>
          <ac:spMkLst>
            <pc:docMk/>
            <pc:sldMk cId="3505827008" sldId="565"/>
            <ac:spMk id="47" creationId="{C5AD0F57-FE56-4C7C-B31C-DEEDBEEE809E}"/>
          </ac:spMkLst>
        </pc:spChg>
        <pc:spChg chg="mod">
          <ac:chgData name="Lee Ying Keng" userId="92591a9d-2e39-44b7-a02c-441c12f4c4d3" providerId="ADAL" clId="{BB08A9B6-C129-4FB4-A666-05948F425793}" dt="2021-10-27T03:37:03.245" v="354" actId="1076"/>
          <ac:spMkLst>
            <pc:docMk/>
            <pc:sldMk cId="3505827008" sldId="565"/>
            <ac:spMk id="48" creationId="{AB5D1741-8BCA-4FE2-A42B-3A83C0519EC3}"/>
          </ac:spMkLst>
        </pc:spChg>
        <pc:spChg chg="mod">
          <ac:chgData name="Lee Ying Keng" userId="92591a9d-2e39-44b7-a02c-441c12f4c4d3" providerId="ADAL" clId="{BB08A9B6-C129-4FB4-A666-05948F425793}" dt="2021-10-27T03:37:03.245" v="354" actId="1076"/>
          <ac:spMkLst>
            <pc:docMk/>
            <pc:sldMk cId="3505827008" sldId="565"/>
            <ac:spMk id="49" creationId="{92DE0E64-CF36-48A2-A8F2-CB9C9B8905BA}"/>
          </ac:spMkLst>
        </pc:spChg>
        <pc:spChg chg="mod">
          <ac:chgData name="Lee Ying Keng" userId="92591a9d-2e39-44b7-a02c-441c12f4c4d3" providerId="ADAL" clId="{BB08A9B6-C129-4FB4-A666-05948F425793}" dt="2021-10-27T03:37:03.245" v="354" actId="1076"/>
          <ac:spMkLst>
            <pc:docMk/>
            <pc:sldMk cId="3505827008" sldId="565"/>
            <ac:spMk id="59" creationId="{21652B8E-E97A-49D1-8CE7-52C5D17E68E1}"/>
          </ac:spMkLst>
        </pc:spChg>
        <pc:spChg chg="mod">
          <ac:chgData name="Lee Ying Keng" userId="92591a9d-2e39-44b7-a02c-441c12f4c4d3" providerId="ADAL" clId="{BB08A9B6-C129-4FB4-A666-05948F425793}" dt="2021-10-27T03:37:03.245" v="354" actId="1076"/>
          <ac:spMkLst>
            <pc:docMk/>
            <pc:sldMk cId="3505827008" sldId="565"/>
            <ac:spMk id="60" creationId="{DFDBAB2D-37FC-4DC5-A745-5C5D497EF969}"/>
          </ac:spMkLst>
        </pc:spChg>
        <pc:spChg chg="mod">
          <ac:chgData name="Lee Ying Keng" userId="92591a9d-2e39-44b7-a02c-441c12f4c4d3" providerId="ADAL" clId="{BB08A9B6-C129-4FB4-A666-05948F425793}" dt="2021-10-27T03:37:03.245" v="354" actId="1076"/>
          <ac:spMkLst>
            <pc:docMk/>
            <pc:sldMk cId="3505827008" sldId="565"/>
            <ac:spMk id="61" creationId="{1B7CB194-1330-4C59-91A8-D52743FCE326}"/>
          </ac:spMkLst>
        </pc:spChg>
        <pc:spChg chg="mod">
          <ac:chgData name="Lee Ying Keng" userId="92591a9d-2e39-44b7-a02c-441c12f4c4d3" providerId="ADAL" clId="{BB08A9B6-C129-4FB4-A666-05948F425793}" dt="2021-10-27T03:37:03.245" v="354" actId="1076"/>
          <ac:spMkLst>
            <pc:docMk/>
            <pc:sldMk cId="3505827008" sldId="565"/>
            <ac:spMk id="62" creationId="{683BBE3C-ECC6-4D22-9B42-6A4C280526F0}"/>
          </ac:spMkLst>
        </pc:spChg>
        <pc:spChg chg="mod">
          <ac:chgData name="Lee Ying Keng" userId="92591a9d-2e39-44b7-a02c-441c12f4c4d3" providerId="ADAL" clId="{BB08A9B6-C129-4FB4-A666-05948F425793}" dt="2021-10-27T03:37:03.245" v="354" actId="1076"/>
          <ac:spMkLst>
            <pc:docMk/>
            <pc:sldMk cId="3505827008" sldId="565"/>
            <ac:spMk id="63" creationId="{FF0784C3-8D47-4E99-A30E-D8AF0AC98720}"/>
          </ac:spMkLst>
        </pc:spChg>
        <pc:spChg chg="mod">
          <ac:chgData name="Lee Ying Keng" userId="92591a9d-2e39-44b7-a02c-441c12f4c4d3" providerId="ADAL" clId="{BB08A9B6-C129-4FB4-A666-05948F425793}" dt="2021-10-27T03:37:03.245" v="354" actId="1076"/>
          <ac:spMkLst>
            <pc:docMk/>
            <pc:sldMk cId="3505827008" sldId="565"/>
            <ac:spMk id="64" creationId="{B5F98BFA-2307-4872-A5B8-C8F38A813858}"/>
          </ac:spMkLst>
        </pc:spChg>
        <pc:spChg chg="mod">
          <ac:chgData name="Lee Ying Keng" userId="92591a9d-2e39-44b7-a02c-441c12f4c4d3" providerId="ADAL" clId="{BB08A9B6-C129-4FB4-A666-05948F425793}" dt="2021-10-27T03:37:03.245" v="354" actId="1076"/>
          <ac:spMkLst>
            <pc:docMk/>
            <pc:sldMk cId="3505827008" sldId="565"/>
            <ac:spMk id="65" creationId="{44BF978D-40C0-456A-8A3F-D8B2C2F565E8}"/>
          </ac:spMkLst>
        </pc:spChg>
        <pc:grpChg chg="add mod">
          <ac:chgData name="Lee Ying Keng" userId="92591a9d-2e39-44b7-a02c-441c12f4c4d3" providerId="ADAL" clId="{BB08A9B6-C129-4FB4-A666-05948F425793}" dt="2021-10-27T03:37:03.245" v="354" actId="1076"/>
          <ac:grpSpMkLst>
            <pc:docMk/>
            <pc:sldMk cId="3505827008" sldId="565"/>
            <ac:grpSpMk id="6" creationId="{DA228253-CEB4-41DE-BC30-EB27287704BC}"/>
          </ac:grpSpMkLst>
        </pc:grpChg>
        <pc:grpChg chg="add mod">
          <ac:chgData name="Lee Ying Keng" userId="92591a9d-2e39-44b7-a02c-441c12f4c4d3" providerId="ADAL" clId="{BB08A9B6-C129-4FB4-A666-05948F425793}" dt="2021-10-27T03:37:07.658" v="355" actId="1076"/>
          <ac:grpSpMkLst>
            <pc:docMk/>
            <pc:sldMk cId="3505827008" sldId="565"/>
            <ac:grpSpMk id="7" creationId="{24878B99-AD42-48A5-B45F-60BF5C3FE7AE}"/>
          </ac:grpSpMkLst>
        </pc:grpChg>
        <pc:grpChg chg="mod">
          <ac:chgData name="Lee Ying Keng" userId="92591a9d-2e39-44b7-a02c-441c12f4c4d3" providerId="ADAL" clId="{BB08A9B6-C129-4FB4-A666-05948F425793}" dt="2021-10-27T03:36:56.669" v="352" actId="164"/>
          <ac:grpSpMkLst>
            <pc:docMk/>
            <pc:sldMk cId="3505827008" sldId="565"/>
            <ac:grpSpMk id="39" creationId="{A5EC7A05-1A1A-4B1E-84AC-004BFBB06672}"/>
          </ac:grpSpMkLst>
        </pc:grpChg>
        <pc:grpChg chg="mod">
          <ac:chgData name="Lee Ying Keng" userId="92591a9d-2e39-44b7-a02c-441c12f4c4d3" providerId="ADAL" clId="{BB08A9B6-C129-4FB4-A666-05948F425793}" dt="2021-10-27T03:37:03.245" v="354" actId="1076"/>
          <ac:grpSpMkLst>
            <pc:docMk/>
            <pc:sldMk cId="3505827008" sldId="565"/>
            <ac:grpSpMk id="42" creationId="{883C8A59-DD3E-4E6C-B173-8A422B8F9F07}"/>
          </ac:grpSpMkLst>
        </pc:grpChg>
      </pc:sldChg>
      <pc:sldChg chg="addSp delSp modSp add mod">
        <pc:chgData name="Lee Ying Keng" userId="92591a9d-2e39-44b7-a02c-441c12f4c4d3" providerId="ADAL" clId="{BB08A9B6-C129-4FB4-A666-05948F425793}" dt="2021-10-22T10:47:35.148" v="316" actId="255"/>
        <pc:sldMkLst>
          <pc:docMk/>
          <pc:sldMk cId="4123432177" sldId="566"/>
        </pc:sldMkLst>
        <pc:spChg chg="mod">
          <ac:chgData name="Lee Ying Keng" userId="92591a9d-2e39-44b7-a02c-441c12f4c4d3" providerId="ADAL" clId="{BB08A9B6-C129-4FB4-A666-05948F425793}" dt="2021-10-22T10:46:50.003" v="313" actId="20577"/>
          <ac:spMkLst>
            <pc:docMk/>
            <pc:sldMk cId="4123432177" sldId="566"/>
            <ac:spMk id="2" creationId="{DA8DA840-A817-B94C-B4CD-B285532494AE}"/>
          </ac:spMkLst>
        </pc:spChg>
        <pc:spChg chg="del">
          <ac:chgData name="Lee Ying Keng" userId="92591a9d-2e39-44b7-a02c-441c12f4c4d3" providerId="ADAL" clId="{BB08A9B6-C129-4FB4-A666-05948F425793}" dt="2021-10-22T10:46:01.691" v="259" actId="478"/>
          <ac:spMkLst>
            <pc:docMk/>
            <pc:sldMk cId="4123432177" sldId="566"/>
            <ac:spMk id="8" creationId="{58812C4D-926D-477D-883D-1ECE49F8A04E}"/>
          </ac:spMkLst>
        </pc:spChg>
        <pc:spChg chg="del">
          <ac:chgData name="Lee Ying Keng" userId="92591a9d-2e39-44b7-a02c-441c12f4c4d3" providerId="ADAL" clId="{BB08A9B6-C129-4FB4-A666-05948F425793}" dt="2021-10-22T10:46:01.691" v="259" actId="478"/>
          <ac:spMkLst>
            <pc:docMk/>
            <pc:sldMk cId="4123432177" sldId="566"/>
            <ac:spMk id="13" creationId="{13199766-DB10-49A8-A24C-15D161B21479}"/>
          </ac:spMkLst>
        </pc:spChg>
        <pc:spChg chg="del">
          <ac:chgData name="Lee Ying Keng" userId="92591a9d-2e39-44b7-a02c-441c12f4c4d3" providerId="ADAL" clId="{BB08A9B6-C129-4FB4-A666-05948F425793}" dt="2021-10-22T10:46:01.691" v="259" actId="478"/>
          <ac:spMkLst>
            <pc:docMk/>
            <pc:sldMk cId="4123432177" sldId="566"/>
            <ac:spMk id="20" creationId="{FEE09CDD-4DC1-4EEC-B342-1D7551F7AB97}"/>
          </ac:spMkLst>
        </pc:spChg>
        <pc:spChg chg="del">
          <ac:chgData name="Lee Ying Keng" userId="92591a9d-2e39-44b7-a02c-441c12f4c4d3" providerId="ADAL" clId="{BB08A9B6-C129-4FB4-A666-05948F425793}" dt="2021-10-22T10:46:01.691" v="259" actId="478"/>
          <ac:spMkLst>
            <pc:docMk/>
            <pc:sldMk cId="4123432177" sldId="566"/>
            <ac:spMk id="21" creationId="{17F4D4B6-32AC-43EE-A60A-10139A93963A}"/>
          </ac:spMkLst>
        </pc:spChg>
        <pc:spChg chg="del">
          <ac:chgData name="Lee Ying Keng" userId="92591a9d-2e39-44b7-a02c-441c12f4c4d3" providerId="ADAL" clId="{BB08A9B6-C129-4FB4-A666-05948F425793}" dt="2021-10-22T10:46:01.691" v="259" actId="478"/>
          <ac:spMkLst>
            <pc:docMk/>
            <pc:sldMk cId="4123432177" sldId="566"/>
            <ac:spMk id="22" creationId="{BD802B96-8622-43E6-9B47-D6EF8BCFC714}"/>
          </ac:spMkLst>
        </pc:spChg>
        <pc:spChg chg="del">
          <ac:chgData name="Lee Ying Keng" userId="92591a9d-2e39-44b7-a02c-441c12f4c4d3" providerId="ADAL" clId="{BB08A9B6-C129-4FB4-A666-05948F425793}" dt="2021-10-22T10:46:01.691" v="259" actId="478"/>
          <ac:spMkLst>
            <pc:docMk/>
            <pc:sldMk cId="4123432177" sldId="566"/>
            <ac:spMk id="23" creationId="{A6D188FA-E08B-44CC-B910-87E6A802EDA3}"/>
          </ac:spMkLst>
        </pc:spChg>
        <pc:spChg chg="del">
          <ac:chgData name="Lee Ying Keng" userId="92591a9d-2e39-44b7-a02c-441c12f4c4d3" providerId="ADAL" clId="{BB08A9B6-C129-4FB4-A666-05948F425793}" dt="2021-10-22T10:46:01.691" v="259" actId="478"/>
          <ac:spMkLst>
            <pc:docMk/>
            <pc:sldMk cId="4123432177" sldId="566"/>
            <ac:spMk id="24" creationId="{7E06B75E-BA71-41D0-A525-5C0041FD58DD}"/>
          </ac:spMkLst>
        </pc:spChg>
        <pc:spChg chg="add mod">
          <ac:chgData name="Lee Ying Keng" userId="92591a9d-2e39-44b7-a02c-441c12f4c4d3" providerId="ADAL" clId="{BB08A9B6-C129-4FB4-A666-05948F425793}" dt="2021-10-22T10:47:10.013" v="315" actId="207"/>
          <ac:spMkLst>
            <pc:docMk/>
            <pc:sldMk cId="4123432177" sldId="566"/>
            <ac:spMk id="25" creationId="{E13427B2-99ED-4F55-A4A3-4A9CCF82788B}"/>
          </ac:spMkLst>
        </pc:spChg>
        <pc:spChg chg="add mod">
          <ac:chgData name="Lee Ying Keng" userId="92591a9d-2e39-44b7-a02c-441c12f4c4d3" providerId="ADAL" clId="{BB08A9B6-C129-4FB4-A666-05948F425793}" dt="2021-10-22T10:47:10.013" v="315" actId="207"/>
          <ac:spMkLst>
            <pc:docMk/>
            <pc:sldMk cId="4123432177" sldId="566"/>
            <ac:spMk id="26" creationId="{A5A9041A-5C7C-4EF6-A10B-B57438B6EECF}"/>
          </ac:spMkLst>
        </pc:spChg>
        <pc:spChg chg="add mod">
          <ac:chgData name="Lee Ying Keng" userId="92591a9d-2e39-44b7-a02c-441c12f4c4d3" providerId="ADAL" clId="{BB08A9B6-C129-4FB4-A666-05948F425793}" dt="2021-10-22T10:47:10.013" v="315" actId="207"/>
          <ac:spMkLst>
            <pc:docMk/>
            <pc:sldMk cId="4123432177" sldId="566"/>
            <ac:spMk id="27" creationId="{BE1654D6-22FF-4889-ACEB-B5B3E6076611}"/>
          </ac:spMkLst>
        </pc:spChg>
        <pc:spChg chg="mod">
          <ac:chgData name="Lee Ying Keng" userId="92591a9d-2e39-44b7-a02c-441c12f4c4d3" providerId="ADAL" clId="{BB08A9B6-C129-4FB4-A666-05948F425793}" dt="2021-10-22T10:47:01.777" v="314"/>
          <ac:spMkLst>
            <pc:docMk/>
            <pc:sldMk cId="4123432177" sldId="566"/>
            <ac:spMk id="30" creationId="{FD1FE3E9-EB4A-47C0-97FB-DC97B89316A8}"/>
          </ac:spMkLst>
        </pc:spChg>
        <pc:spChg chg="mod">
          <ac:chgData name="Lee Ying Keng" userId="92591a9d-2e39-44b7-a02c-441c12f4c4d3" providerId="ADAL" clId="{BB08A9B6-C129-4FB4-A666-05948F425793}" dt="2021-10-22T10:47:35.148" v="316" actId="255"/>
          <ac:spMkLst>
            <pc:docMk/>
            <pc:sldMk cId="4123432177" sldId="566"/>
            <ac:spMk id="49" creationId="{73BD4C18-D438-477E-99F3-414A32A0676E}"/>
          </ac:spMkLst>
        </pc:spChg>
        <pc:grpChg chg="add mod">
          <ac:chgData name="Lee Ying Keng" userId="92591a9d-2e39-44b7-a02c-441c12f4c4d3" providerId="ADAL" clId="{BB08A9B6-C129-4FB4-A666-05948F425793}" dt="2021-10-22T10:47:01.777" v="314"/>
          <ac:grpSpMkLst>
            <pc:docMk/>
            <pc:sldMk cId="4123432177" sldId="566"/>
            <ac:grpSpMk id="28" creationId="{72264DD4-22E9-44AA-839A-CE604E9525C8}"/>
          </ac:grpSpMkLst>
        </pc:grpChg>
        <pc:graphicFrameChg chg="mod">
          <ac:chgData name="Lee Ying Keng" userId="92591a9d-2e39-44b7-a02c-441c12f4c4d3" providerId="ADAL" clId="{BB08A9B6-C129-4FB4-A666-05948F425793}" dt="2021-10-22T10:47:01.777" v="314"/>
          <ac:graphicFrameMkLst>
            <pc:docMk/>
            <pc:sldMk cId="4123432177" sldId="566"/>
            <ac:graphicFrameMk id="29" creationId="{B6A77977-ACEE-4BA7-AB5B-C92949025939}"/>
          </ac:graphicFrameMkLst>
        </pc:graphicFrameChg>
        <pc:picChg chg="del">
          <ac:chgData name="Lee Ying Keng" userId="92591a9d-2e39-44b7-a02c-441c12f4c4d3" providerId="ADAL" clId="{BB08A9B6-C129-4FB4-A666-05948F425793}" dt="2021-10-22T10:46:01.691" v="259" actId="478"/>
          <ac:picMkLst>
            <pc:docMk/>
            <pc:sldMk cId="4123432177" sldId="566"/>
            <ac:picMk id="18" creationId="{D60070F6-7F0B-4B4D-B271-90B4F982EFE6}"/>
          </ac:picMkLst>
        </pc:picChg>
        <pc:cxnChg chg="del">
          <ac:chgData name="Lee Ying Keng" userId="92591a9d-2e39-44b7-a02c-441c12f4c4d3" providerId="ADAL" clId="{BB08A9B6-C129-4FB4-A666-05948F425793}" dt="2021-10-22T10:46:01.691" v="259" actId="478"/>
          <ac:cxnSpMkLst>
            <pc:docMk/>
            <pc:sldMk cId="4123432177" sldId="566"/>
            <ac:cxnSpMk id="7" creationId="{CA0DA456-F23D-4E33-B239-B2A806AB0B64}"/>
          </ac:cxnSpMkLst>
        </pc:cxnChg>
        <pc:cxnChg chg="del">
          <ac:chgData name="Lee Ying Keng" userId="92591a9d-2e39-44b7-a02c-441c12f4c4d3" providerId="ADAL" clId="{BB08A9B6-C129-4FB4-A666-05948F425793}" dt="2021-10-22T10:46:01.691" v="259" actId="478"/>
          <ac:cxnSpMkLst>
            <pc:docMk/>
            <pc:sldMk cId="4123432177" sldId="566"/>
            <ac:cxnSpMk id="9" creationId="{8111180B-52BE-499E-96A7-AE0332E64C4A}"/>
          </ac:cxnSpMkLst>
        </pc:cxnChg>
        <pc:cxnChg chg="del">
          <ac:chgData name="Lee Ying Keng" userId="92591a9d-2e39-44b7-a02c-441c12f4c4d3" providerId="ADAL" clId="{BB08A9B6-C129-4FB4-A666-05948F425793}" dt="2021-10-22T10:46:01.691" v="259" actId="478"/>
          <ac:cxnSpMkLst>
            <pc:docMk/>
            <pc:sldMk cId="4123432177" sldId="566"/>
            <ac:cxnSpMk id="10" creationId="{BE484631-5B3F-49BF-94E0-6D8821293F26}"/>
          </ac:cxnSpMkLst>
        </pc:cxnChg>
        <pc:cxnChg chg="del">
          <ac:chgData name="Lee Ying Keng" userId="92591a9d-2e39-44b7-a02c-441c12f4c4d3" providerId="ADAL" clId="{BB08A9B6-C129-4FB4-A666-05948F425793}" dt="2021-10-22T10:46:01.691" v="259" actId="478"/>
          <ac:cxnSpMkLst>
            <pc:docMk/>
            <pc:sldMk cId="4123432177" sldId="566"/>
            <ac:cxnSpMk id="11" creationId="{D265DE45-E0E2-425B-B463-B194FE4D28C8}"/>
          </ac:cxnSpMkLst>
        </pc:cxnChg>
        <pc:cxnChg chg="del">
          <ac:chgData name="Lee Ying Keng" userId="92591a9d-2e39-44b7-a02c-441c12f4c4d3" providerId="ADAL" clId="{BB08A9B6-C129-4FB4-A666-05948F425793}" dt="2021-10-22T10:46:01.691" v="259" actId="478"/>
          <ac:cxnSpMkLst>
            <pc:docMk/>
            <pc:sldMk cId="4123432177" sldId="566"/>
            <ac:cxnSpMk id="12" creationId="{C6324E92-61EE-453F-8CD1-5D79BA6D3BD5}"/>
          </ac:cxnSpMkLst>
        </pc:cxnChg>
      </pc:sldChg>
      <pc:sldChg chg="addSp modSp new mod">
        <pc:chgData name="Lee Ying Keng" userId="92591a9d-2e39-44b7-a02c-441c12f4c4d3" providerId="ADAL" clId="{BB08A9B6-C129-4FB4-A666-05948F425793}" dt="2021-10-27T03:59:53.652" v="420" actId="20577"/>
        <pc:sldMkLst>
          <pc:docMk/>
          <pc:sldMk cId="1235263500" sldId="567"/>
        </pc:sldMkLst>
        <pc:spChg chg="mod">
          <ac:chgData name="Lee Ying Keng" userId="92591a9d-2e39-44b7-a02c-441c12f4c4d3" providerId="ADAL" clId="{BB08A9B6-C129-4FB4-A666-05948F425793}" dt="2021-10-27T03:38:04.947" v="367" actId="20577"/>
          <ac:spMkLst>
            <pc:docMk/>
            <pc:sldMk cId="1235263500" sldId="567"/>
            <ac:spMk id="2" creationId="{1E2A1295-7E62-4CDD-BD4E-52DD29A4F4D8}"/>
          </ac:spMkLst>
        </pc:spChg>
        <pc:spChg chg="add mod">
          <ac:chgData name="Lee Ying Keng" userId="92591a9d-2e39-44b7-a02c-441c12f4c4d3" providerId="ADAL" clId="{BB08A9B6-C129-4FB4-A666-05948F425793}" dt="2021-10-27T03:59:53.652" v="420" actId="20577"/>
          <ac:spMkLst>
            <pc:docMk/>
            <pc:sldMk cId="1235263500" sldId="567"/>
            <ac:spMk id="6" creationId="{01661290-19BF-494D-BE89-116F3BB98851}"/>
          </ac:spMkLst>
        </pc:spChg>
        <pc:spChg chg="mod">
          <ac:chgData name="Lee Ying Keng" userId="92591a9d-2e39-44b7-a02c-441c12f4c4d3" providerId="ADAL" clId="{BB08A9B6-C129-4FB4-A666-05948F425793}" dt="2021-10-27T03:46:15.085" v="382"/>
          <ac:spMkLst>
            <pc:docMk/>
            <pc:sldMk cId="1235263500" sldId="567"/>
            <ac:spMk id="8" creationId="{E89FABB5-D0C2-4D27-BA3A-719C1E4D6E51}"/>
          </ac:spMkLst>
        </pc:spChg>
        <pc:spChg chg="mod">
          <ac:chgData name="Lee Ying Keng" userId="92591a9d-2e39-44b7-a02c-441c12f4c4d3" providerId="ADAL" clId="{BB08A9B6-C129-4FB4-A666-05948F425793}" dt="2021-10-27T03:46:15.085" v="382"/>
          <ac:spMkLst>
            <pc:docMk/>
            <pc:sldMk cId="1235263500" sldId="567"/>
            <ac:spMk id="11" creationId="{25A512B3-C650-4F7A-A76E-3D4F3089A38F}"/>
          </ac:spMkLst>
        </pc:spChg>
        <pc:spChg chg="mod">
          <ac:chgData name="Lee Ying Keng" userId="92591a9d-2e39-44b7-a02c-441c12f4c4d3" providerId="ADAL" clId="{BB08A9B6-C129-4FB4-A666-05948F425793}" dt="2021-10-27T03:46:15.085" v="382"/>
          <ac:spMkLst>
            <pc:docMk/>
            <pc:sldMk cId="1235263500" sldId="567"/>
            <ac:spMk id="12" creationId="{4EAE87CE-E3F7-4D1C-BEB3-67D440AC99E6}"/>
          </ac:spMkLst>
        </pc:spChg>
        <pc:grpChg chg="add mod">
          <ac:chgData name="Lee Ying Keng" userId="92591a9d-2e39-44b7-a02c-441c12f4c4d3" providerId="ADAL" clId="{BB08A9B6-C129-4FB4-A666-05948F425793}" dt="2021-10-27T03:46:15.085" v="382"/>
          <ac:grpSpMkLst>
            <pc:docMk/>
            <pc:sldMk cId="1235263500" sldId="567"/>
            <ac:grpSpMk id="7" creationId="{438F0377-49FC-4012-8CC6-89A50D0164CC}"/>
          </ac:grpSpMkLst>
        </pc:grpChg>
        <pc:grpChg chg="add mod">
          <ac:chgData name="Lee Ying Keng" userId="92591a9d-2e39-44b7-a02c-441c12f4c4d3" providerId="ADAL" clId="{BB08A9B6-C129-4FB4-A666-05948F425793}" dt="2021-10-27T03:46:15.085" v="382"/>
          <ac:grpSpMkLst>
            <pc:docMk/>
            <pc:sldMk cId="1235263500" sldId="567"/>
            <ac:grpSpMk id="10" creationId="{132D87C8-63CC-4F96-B015-97A12EDEFA3E}"/>
          </ac:grpSpMkLst>
        </pc:grpChg>
        <pc:picChg chg="mod">
          <ac:chgData name="Lee Ying Keng" userId="92591a9d-2e39-44b7-a02c-441c12f4c4d3" providerId="ADAL" clId="{BB08A9B6-C129-4FB4-A666-05948F425793}" dt="2021-10-27T03:46:15.085" v="382"/>
          <ac:picMkLst>
            <pc:docMk/>
            <pc:sldMk cId="1235263500" sldId="567"/>
            <ac:picMk id="9" creationId="{4C46372A-5589-4BE1-B12C-A6141DF14D86}"/>
          </ac:picMkLst>
        </pc:picChg>
      </pc:sldChg>
    </pc:docChg>
  </pc:docChgLst>
  <pc:docChgLst>
    <pc:chgData name="Lee Ying Keng" userId="S::yk.lee@sangfor.com::92591a9d-2e39-44b7-a02c-441c12f4c4d3" providerId="AD" clId="Web-{684407F5-CAB7-8730-9334-3F04D925EB9C}"/>
    <pc:docChg chg="modSld">
      <pc:chgData name="Lee Ying Keng" userId="S::yk.lee@sangfor.com::92591a9d-2e39-44b7-a02c-441c12f4c4d3" providerId="AD" clId="Web-{684407F5-CAB7-8730-9334-3F04D925EB9C}" dt="2021-09-12T16:17:36.804" v="1" actId="20577"/>
      <pc:docMkLst>
        <pc:docMk/>
      </pc:docMkLst>
      <pc:sldChg chg="modSp">
        <pc:chgData name="Lee Ying Keng" userId="S::yk.lee@sangfor.com::92591a9d-2e39-44b7-a02c-441c12f4c4d3" providerId="AD" clId="Web-{684407F5-CAB7-8730-9334-3F04D925EB9C}" dt="2021-09-12T16:17:36.804" v="1" actId="20577"/>
        <pc:sldMkLst>
          <pc:docMk/>
          <pc:sldMk cId="3370536414" sldId="552"/>
        </pc:sldMkLst>
        <pc:spChg chg="mod">
          <ac:chgData name="Lee Ying Keng" userId="S::yk.lee@sangfor.com::92591a9d-2e39-44b7-a02c-441c12f4c4d3" providerId="AD" clId="Web-{684407F5-CAB7-8730-9334-3F04D925EB9C}" dt="2021-09-12T16:17:36.804" v="1" actId="20577"/>
          <ac:spMkLst>
            <pc:docMk/>
            <pc:sldMk cId="3370536414" sldId="552"/>
            <ac:spMk id="24" creationId="{7E06B75E-BA71-41D0-A525-5C0041FD58DD}"/>
          </ac:spMkLst>
        </pc:spChg>
      </pc:sldChg>
    </pc:docChg>
  </pc:docChgLst>
  <pc:docChgLst>
    <pc:chgData name="Lee Ying Keng" userId="S::yk.lee@sangfor.com::92591a9d-2e39-44b7-a02c-441c12f4c4d3" providerId="AD" clId="Web-{25C06C7A-4588-B62E-7386-F44A25589B33}"/>
    <pc:docChg chg="modSld">
      <pc:chgData name="Lee Ying Keng" userId="S::yk.lee@sangfor.com::92591a9d-2e39-44b7-a02c-441c12f4c4d3" providerId="AD" clId="Web-{25C06C7A-4588-B62E-7386-F44A25589B33}" dt="2021-09-30T10:56:55.235" v="877"/>
      <pc:docMkLst>
        <pc:docMk/>
      </pc:docMkLst>
      <pc:sldChg chg="modSp">
        <pc:chgData name="Lee Ying Keng" userId="S::yk.lee@sangfor.com::92591a9d-2e39-44b7-a02c-441c12f4c4d3" providerId="AD" clId="Web-{25C06C7A-4588-B62E-7386-F44A25589B33}" dt="2021-09-30T10:05:33.414" v="353"/>
        <pc:sldMkLst>
          <pc:docMk/>
          <pc:sldMk cId="3343244750" sldId="559"/>
        </pc:sldMkLst>
        <pc:graphicFrameChg chg="mod modGraphic">
          <ac:chgData name="Lee Ying Keng" userId="S::yk.lee@sangfor.com::92591a9d-2e39-44b7-a02c-441c12f4c4d3" providerId="AD" clId="Web-{25C06C7A-4588-B62E-7386-F44A25589B33}" dt="2021-09-30T10:05:33.414" v="353"/>
          <ac:graphicFrameMkLst>
            <pc:docMk/>
            <pc:sldMk cId="3343244750" sldId="559"/>
            <ac:graphicFrameMk id="6" creationId="{B803CC1F-BD90-4B4B-B667-5B7A5F0F6765}"/>
          </ac:graphicFrameMkLst>
        </pc:graphicFrameChg>
      </pc:sldChg>
      <pc:sldChg chg="modSp">
        <pc:chgData name="Lee Ying Keng" userId="S::yk.lee@sangfor.com::92591a9d-2e39-44b7-a02c-441c12f4c4d3" providerId="AD" clId="Web-{25C06C7A-4588-B62E-7386-F44A25589B33}" dt="2021-09-30T10:56:55.235" v="877"/>
        <pc:sldMkLst>
          <pc:docMk/>
          <pc:sldMk cId="2114383321" sldId="561"/>
        </pc:sldMkLst>
        <pc:graphicFrameChg chg="mod modGraphic">
          <ac:chgData name="Lee Ying Keng" userId="S::yk.lee@sangfor.com::92591a9d-2e39-44b7-a02c-441c12f4c4d3" providerId="AD" clId="Web-{25C06C7A-4588-B62E-7386-F44A25589B33}" dt="2021-09-30T10:56:55.235" v="877"/>
          <ac:graphicFrameMkLst>
            <pc:docMk/>
            <pc:sldMk cId="2114383321" sldId="561"/>
            <ac:graphicFrameMk id="6" creationId="{B803CC1F-BD90-4B4B-B667-5B7A5F0F6765}"/>
          </ac:graphicFrameMkLst>
        </pc:graphicFrameChg>
      </pc:sldChg>
    </pc:docChg>
  </pc:docChgLst>
  <pc:docChgLst>
    <pc:chgData name="Lee Ying Keng" userId="S::yk.lee@sangfor.com::92591a9d-2e39-44b7-a02c-441c12f4c4d3" providerId="AD" clId="Web-{553205CB-79A2-32E9-D90B-7C20D4792F65}"/>
    <pc:docChg chg="modSld">
      <pc:chgData name="Lee Ying Keng" userId="S::yk.lee@sangfor.com::92591a9d-2e39-44b7-a02c-441c12f4c4d3" providerId="AD" clId="Web-{553205CB-79A2-32E9-D90B-7C20D4792F65}" dt="2021-08-25T07:41:55.550" v="8" actId="20577"/>
      <pc:docMkLst>
        <pc:docMk/>
      </pc:docMkLst>
      <pc:sldChg chg="modSp">
        <pc:chgData name="Lee Ying Keng" userId="S::yk.lee@sangfor.com::92591a9d-2e39-44b7-a02c-441c12f4c4d3" providerId="AD" clId="Web-{553205CB-79A2-32E9-D90B-7C20D4792F65}" dt="2021-08-25T07:41:55.550" v="8" actId="20577"/>
        <pc:sldMkLst>
          <pc:docMk/>
          <pc:sldMk cId="499500233" sldId="277"/>
        </pc:sldMkLst>
        <pc:spChg chg="mod">
          <ac:chgData name="Lee Ying Keng" userId="S::yk.lee@sangfor.com::92591a9d-2e39-44b7-a02c-441c12f4c4d3" providerId="AD" clId="Web-{553205CB-79A2-32E9-D90B-7C20D4792F65}" dt="2021-08-25T07:41:55.550" v="8" actId="20577"/>
          <ac:spMkLst>
            <pc:docMk/>
            <pc:sldMk cId="499500233" sldId="277"/>
            <ac:spMk id="27" creationId="{00000000-0000-0000-0000-000000000000}"/>
          </ac:spMkLst>
        </pc:spChg>
      </pc:sldChg>
    </pc:docChg>
  </pc:docChgLst>
  <pc:docChgLst>
    <pc:chgData name="Lee Ying Keng" userId="S::yk.lee@sangfor.com::92591a9d-2e39-44b7-a02c-441c12f4c4d3" providerId="AD" clId="Web-{30ACEAD8-9FF7-1FB5-B295-B3C8BE1AFCC0}"/>
    <pc:docChg chg="addSld delSld modSld">
      <pc:chgData name="Lee Ying Keng" userId="S::yk.lee@sangfor.com::92591a9d-2e39-44b7-a02c-441c12f4c4d3" providerId="AD" clId="Web-{30ACEAD8-9FF7-1FB5-B295-B3C8BE1AFCC0}" dt="2021-10-04T04:09:44.541" v="288"/>
      <pc:docMkLst>
        <pc:docMk/>
      </pc:docMkLst>
      <pc:sldChg chg="modSp">
        <pc:chgData name="Lee Ying Keng" userId="S::yk.lee@sangfor.com::92591a9d-2e39-44b7-a02c-441c12f4c4d3" providerId="AD" clId="Web-{30ACEAD8-9FF7-1FB5-B295-B3C8BE1AFCC0}" dt="2021-10-04T02:16:57.462" v="17" actId="20577"/>
        <pc:sldMkLst>
          <pc:docMk/>
          <pc:sldMk cId="3386125395" sldId="443"/>
        </pc:sldMkLst>
        <pc:spChg chg="mod">
          <ac:chgData name="Lee Ying Keng" userId="S::yk.lee@sangfor.com::92591a9d-2e39-44b7-a02c-441c12f4c4d3" providerId="AD" clId="Web-{30ACEAD8-9FF7-1FB5-B295-B3C8BE1AFCC0}" dt="2021-10-04T02:16:57.462" v="17" actId="20577"/>
          <ac:spMkLst>
            <pc:docMk/>
            <pc:sldMk cId="3386125395" sldId="443"/>
            <ac:spMk id="59" creationId="{8DDB3BE6-D2D1-44F9-B233-0031C9B2E920}"/>
          </ac:spMkLst>
        </pc:spChg>
      </pc:sldChg>
      <pc:sldChg chg="addSp delSp modSp">
        <pc:chgData name="Lee Ying Keng" userId="S::yk.lee@sangfor.com::92591a9d-2e39-44b7-a02c-441c12f4c4d3" providerId="AD" clId="Web-{30ACEAD8-9FF7-1FB5-B295-B3C8BE1AFCC0}" dt="2021-10-04T02:42:17.610" v="188"/>
        <pc:sldMkLst>
          <pc:docMk/>
          <pc:sldMk cId="3582043049" sldId="553"/>
        </pc:sldMkLst>
        <pc:spChg chg="del">
          <ac:chgData name="Lee Ying Keng" userId="S::yk.lee@sangfor.com::92591a9d-2e39-44b7-a02c-441c12f4c4d3" providerId="AD" clId="Web-{30ACEAD8-9FF7-1FB5-B295-B3C8BE1AFCC0}" dt="2021-10-04T02:33:42.081" v="53"/>
          <ac:spMkLst>
            <pc:docMk/>
            <pc:sldMk cId="3582043049" sldId="553"/>
            <ac:spMk id="6" creationId="{01CE0ADD-D9CA-4C88-8322-E7363D23F757}"/>
          </ac:spMkLst>
        </pc:spChg>
        <pc:spChg chg="del">
          <ac:chgData name="Lee Ying Keng" userId="S::yk.lee@sangfor.com::92591a9d-2e39-44b7-a02c-441c12f4c4d3" providerId="AD" clId="Web-{30ACEAD8-9FF7-1FB5-B295-B3C8BE1AFCC0}" dt="2021-10-04T02:33:36.581" v="45"/>
          <ac:spMkLst>
            <pc:docMk/>
            <pc:sldMk cId="3582043049" sldId="553"/>
            <ac:spMk id="21" creationId="{307BDB89-FB30-4E6C-A78F-772D8490A427}"/>
          </ac:spMkLst>
        </pc:spChg>
        <pc:spChg chg="del">
          <ac:chgData name="Lee Ying Keng" userId="S::yk.lee@sangfor.com::92591a9d-2e39-44b7-a02c-441c12f4c4d3" providerId="AD" clId="Web-{30ACEAD8-9FF7-1FB5-B295-B3C8BE1AFCC0}" dt="2021-10-04T02:33:36.581" v="44"/>
          <ac:spMkLst>
            <pc:docMk/>
            <pc:sldMk cId="3582043049" sldId="553"/>
            <ac:spMk id="22" creationId="{264E5BF1-A8C1-4689-AA66-DD58A026A73F}"/>
          </ac:spMkLst>
        </pc:spChg>
        <pc:spChg chg="del">
          <ac:chgData name="Lee Ying Keng" userId="S::yk.lee@sangfor.com::92591a9d-2e39-44b7-a02c-441c12f4c4d3" providerId="AD" clId="Web-{30ACEAD8-9FF7-1FB5-B295-B3C8BE1AFCC0}" dt="2021-10-04T02:33:36.566" v="43"/>
          <ac:spMkLst>
            <pc:docMk/>
            <pc:sldMk cId="3582043049" sldId="553"/>
            <ac:spMk id="23" creationId="{49ED81EC-3067-4FF5-A87F-30E86E0FED10}"/>
          </ac:spMkLst>
        </pc:spChg>
        <pc:spChg chg="add mod">
          <ac:chgData name="Lee Ying Keng" userId="S::yk.lee@sangfor.com::92591a9d-2e39-44b7-a02c-441c12f4c4d3" providerId="AD" clId="Web-{30ACEAD8-9FF7-1FB5-B295-B3C8BE1AFCC0}" dt="2021-10-04T02:42:14.469" v="147" actId="1076"/>
          <ac:spMkLst>
            <pc:docMk/>
            <pc:sldMk cId="3582043049" sldId="553"/>
            <ac:spMk id="119" creationId="{9CF622C6-CB57-4A48-8736-1BCF6237F80C}"/>
          </ac:spMkLst>
        </pc:spChg>
        <pc:spChg chg="add mod">
          <ac:chgData name="Lee Ying Keng" userId="S::yk.lee@sangfor.com::92591a9d-2e39-44b7-a02c-441c12f4c4d3" providerId="AD" clId="Web-{30ACEAD8-9FF7-1FB5-B295-B3C8BE1AFCC0}" dt="2021-10-04T02:42:14.579" v="149" actId="1076"/>
          <ac:spMkLst>
            <pc:docMk/>
            <pc:sldMk cId="3582043049" sldId="553"/>
            <ac:spMk id="123" creationId="{42D0BC07-2EF2-4F22-A898-E4D6ABB79DC5}"/>
          </ac:spMkLst>
        </pc:spChg>
        <pc:spChg chg="add mod">
          <ac:chgData name="Lee Ying Keng" userId="S::yk.lee@sangfor.com::92591a9d-2e39-44b7-a02c-441c12f4c4d3" providerId="AD" clId="Web-{30ACEAD8-9FF7-1FB5-B295-B3C8BE1AFCC0}" dt="2021-10-04T02:42:14.657" v="151" actId="1076"/>
          <ac:spMkLst>
            <pc:docMk/>
            <pc:sldMk cId="3582043049" sldId="553"/>
            <ac:spMk id="127" creationId="{5EEC58EB-C9A2-485A-87D5-CD0596ACFF89}"/>
          </ac:spMkLst>
        </pc:spChg>
        <pc:spChg chg="add mod">
          <ac:chgData name="Lee Ying Keng" userId="S::yk.lee@sangfor.com::92591a9d-2e39-44b7-a02c-441c12f4c4d3" providerId="AD" clId="Web-{30ACEAD8-9FF7-1FB5-B295-B3C8BE1AFCC0}" dt="2021-10-04T02:42:14.735" v="153" actId="1076"/>
          <ac:spMkLst>
            <pc:docMk/>
            <pc:sldMk cId="3582043049" sldId="553"/>
            <ac:spMk id="144" creationId="{657A9FBD-BA18-4767-80AA-5EACABCE25F3}"/>
          </ac:spMkLst>
        </pc:spChg>
        <pc:spChg chg="del">
          <ac:chgData name="Lee Ying Keng" userId="S::yk.lee@sangfor.com::92591a9d-2e39-44b7-a02c-441c12f4c4d3" providerId="AD" clId="Web-{30ACEAD8-9FF7-1FB5-B295-B3C8BE1AFCC0}" dt="2021-10-04T02:33:36.581" v="51"/>
          <ac:spMkLst>
            <pc:docMk/>
            <pc:sldMk cId="3582043049" sldId="553"/>
            <ac:spMk id="145" creationId="{E04CFDFA-1143-4551-BC38-E367C4392E69}"/>
          </ac:spMkLst>
        </pc:spChg>
        <pc:spChg chg="del">
          <ac:chgData name="Lee Ying Keng" userId="S::yk.lee@sangfor.com::92591a9d-2e39-44b7-a02c-441c12f4c4d3" providerId="AD" clId="Web-{30ACEAD8-9FF7-1FB5-B295-B3C8BE1AFCC0}" dt="2021-10-04T02:33:36.581" v="50"/>
          <ac:spMkLst>
            <pc:docMk/>
            <pc:sldMk cId="3582043049" sldId="553"/>
            <ac:spMk id="147" creationId="{9339C667-B72C-4F74-96B8-A993CC599588}"/>
          </ac:spMkLst>
        </pc:spChg>
        <pc:spChg chg="add mod">
          <ac:chgData name="Lee Ying Keng" userId="S::yk.lee@sangfor.com::92591a9d-2e39-44b7-a02c-441c12f4c4d3" providerId="AD" clId="Web-{30ACEAD8-9FF7-1FB5-B295-B3C8BE1AFCC0}" dt="2021-10-04T02:42:14.798" v="155" actId="1076"/>
          <ac:spMkLst>
            <pc:docMk/>
            <pc:sldMk cId="3582043049" sldId="553"/>
            <ac:spMk id="148" creationId="{752C6AC6-0ADE-432A-9F8F-A04C663F0A41}"/>
          </ac:spMkLst>
        </pc:spChg>
        <pc:spChg chg="del">
          <ac:chgData name="Lee Ying Keng" userId="S::yk.lee@sangfor.com::92591a9d-2e39-44b7-a02c-441c12f4c4d3" providerId="AD" clId="Web-{30ACEAD8-9FF7-1FB5-B295-B3C8BE1AFCC0}" dt="2021-10-04T02:33:36.581" v="49"/>
          <ac:spMkLst>
            <pc:docMk/>
            <pc:sldMk cId="3582043049" sldId="553"/>
            <ac:spMk id="149" creationId="{592A358C-5CE4-4A9E-8A4C-9C387C0DEC0E}"/>
          </ac:spMkLst>
        </pc:spChg>
        <pc:spChg chg="add mod">
          <ac:chgData name="Lee Ying Keng" userId="S::yk.lee@sangfor.com::92591a9d-2e39-44b7-a02c-441c12f4c4d3" providerId="AD" clId="Web-{30ACEAD8-9FF7-1FB5-B295-B3C8BE1AFCC0}" dt="2021-10-04T02:42:14.829" v="156" actId="1076"/>
          <ac:spMkLst>
            <pc:docMk/>
            <pc:sldMk cId="3582043049" sldId="553"/>
            <ac:spMk id="150" creationId="{2FDED3BF-5B4B-41E2-BC4C-729512583453}"/>
          </ac:spMkLst>
        </pc:spChg>
        <pc:spChg chg="del mod">
          <ac:chgData name="Lee Ying Keng" userId="S::yk.lee@sangfor.com::92591a9d-2e39-44b7-a02c-441c12f4c4d3" providerId="AD" clId="Web-{30ACEAD8-9FF7-1FB5-B295-B3C8BE1AFCC0}" dt="2021-10-04T02:33:36.581" v="48"/>
          <ac:spMkLst>
            <pc:docMk/>
            <pc:sldMk cId="3582043049" sldId="553"/>
            <ac:spMk id="151" creationId="{F96118D0-DF6D-44B9-8919-957481C3C81C}"/>
          </ac:spMkLst>
        </pc:spChg>
        <pc:spChg chg="del mod">
          <ac:chgData name="Lee Ying Keng" userId="S::yk.lee@sangfor.com::92591a9d-2e39-44b7-a02c-441c12f4c4d3" providerId="AD" clId="Web-{30ACEAD8-9FF7-1FB5-B295-B3C8BE1AFCC0}" dt="2021-10-04T02:33:36.581" v="47"/>
          <ac:spMkLst>
            <pc:docMk/>
            <pc:sldMk cId="3582043049" sldId="553"/>
            <ac:spMk id="153" creationId="{AD981DA1-4A7B-41A8-9C17-078E07947EB5}"/>
          </ac:spMkLst>
        </pc:spChg>
        <pc:spChg chg="add mod">
          <ac:chgData name="Lee Ying Keng" userId="S::yk.lee@sangfor.com::92591a9d-2e39-44b7-a02c-441c12f4c4d3" providerId="AD" clId="Web-{30ACEAD8-9FF7-1FB5-B295-B3C8BE1AFCC0}" dt="2021-10-04T02:42:14.891" v="158" actId="1076"/>
          <ac:spMkLst>
            <pc:docMk/>
            <pc:sldMk cId="3582043049" sldId="553"/>
            <ac:spMk id="154" creationId="{37E41814-B1FC-47BF-AFE8-F3BF71F7683F}"/>
          </ac:spMkLst>
        </pc:spChg>
        <pc:spChg chg="del mod">
          <ac:chgData name="Lee Ying Keng" userId="S::yk.lee@sangfor.com::92591a9d-2e39-44b7-a02c-441c12f4c4d3" providerId="AD" clId="Web-{30ACEAD8-9FF7-1FB5-B295-B3C8BE1AFCC0}" dt="2021-10-04T02:33:36.581" v="46"/>
          <ac:spMkLst>
            <pc:docMk/>
            <pc:sldMk cId="3582043049" sldId="553"/>
            <ac:spMk id="155" creationId="{B380A32B-AF42-4239-B452-DA26960E715B}"/>
          </ac:spMkLst>
        </pc:spChg>
        <pc:spChg chg="add mod">
          <ac:chgData name="Lee Ying Keng" userId="S::yk.lee@sangfor.com::92591a9d-2e39-44b7-a02c-441c12f4c4d3" providerId="AD" clId="Web-{30ACEAD8-9FF7-1FB5-B295-B3C8BE1AFCC0}" dt="2021-10-04T02:42:15.016" v="161" actId="1076"/>
          <ac:spMkLst>
            <pc:docMk/>
            <pc:sldMk cId="3582043049" sldId="553"/>
            <ac:spMk id="159" creationId="{B1F79A71-9FE7-4601-9C8E-360F118A6DC0}"/>
          </ac:spMkLst>
        </pc:spChg>
        <pc:spChg chg="add mod">
          <ac:chgData name="Lee Ying Keng" userId="S::yk.lee@sangfor.com::92591a9d-2e39-44b7-a02c-441c12f4c4d3" providerId="AD" clId="Web-{30ACEAD8-9FF7-1FB5-B295-B3C8BE1AFCC0}" dt="2021-10-04T02:42:15.048" v="162" actId="1076"/>
          <ac:spMkLst>
            <pc:docMk/>
            <pc:sldMk cId="3582043049" sldId="553"/>
            <ac:spMk id="161" creationId="{F2931B02-D578-4759-8EDF-3DF17B8C410A}"/>
          </ac:spMkLst>
        </pc:spChg>
        <pc:spChg chg="add mod">
          <ac:chgData name="Lee Ying Keng" userId="S::yk.lee@sangfor.com::92591a9d-2e39-44b7-a02c-441c12f4c4d3" providerId="AD" clId="Web-{30ACEAD8-9FF7-1FB5-B295-B3C8BE1AFCC0}" dt="2021-10-04T02:42:15.110" v="164" actId="1076"/>
          <ac:spMkLst>
            <pc:docMk/>
            <pc:sldMk cId="3582043049" sldId="553"/>
            <ac:spMk id="163" creationId="{B177EA00-1D80-4D46-AA46-BC78312B90B8}"/>
          </ac:spMkLst>
        </pc:spChg>
        <pc:spChg chg="add mod">
          <ac:chgData name="Lee Ying Keng" userId="S::yk.lee@sangfor.com::92591a9d-2e39-44b7-a02c-441c12f4c4d3" providerId="AD" clId="Web-{30ACEAD8-9FF7-1FB5-B295-B3C8BE1AFCC0}" dt="2021-10-04T02:42:15.141" v="165" actId="1076"/>
          <ac:spMkLst>
            <pc:docMk/>
            <pc:sldMk cId="3582043049" sldId="553"/>
            <ac:spMk id="164" creationId="{DB0490BF-147E-4101-96DB-49801B0105F6}"/>
          </ac:spMkLst>
        </pc:spChg>
        <pc:spChg chg="add mod">
          <ac:chgData name="Lee Ying Keng" userId="S::yk.lee@sangfor.com::92591a9d-2e39-44b7-a02c-441c12f4c4d3" providerId="AD" clId="Web-{30ACEAD8-9FF7-1FB5-B295-B3C8BE1AFCC0}" dt="2021-10-04T02:42:15.235" v="167" actId="1076"/>
          <ac:spMkLst>
            <pc:docMk/>
            <pc:sldMk cId="3582043049" sldId="553"/>
            <ac:spMk id="166" creationId="{78E5A231-47F8-40C2-8291-B7FD450ABC3C}"/>
          </ac:spMkLst>
        </pc:spChg>
        <pc:spChg chg="add mod">
          <ac:chgData name="Lee Ying Keng" userId="S::yk.lee@sangfor.com::92591a9d-2e39-44b7-a02c-441c12f4c4d3" providerId="AD" clId="Web-{30ACEAD8-9FF7-1FB5-B295-B3C8BE1AFCC0}" dt="2021-10-04T02:42:15.266" v="168" actId="1076"/>
          <ac:spMkLst>
            <pc:docMk/>
            <pc:sldMk cId="3582043049" sldId="553"/>
            <ac:spMk id="167" creationId="{66509507-E406-4CA4-9B37-CF7DA80877B4}"/>
          </ac:spMkLst>
        </pc:spChg>
        <pc:spChg chg="add mod">
          <ac:chgData name="Lee Ying Keng" userId="S::yk.lee@sangfor.com::92591a9d-2e39-44b7-a02c-441c12f4c4d3" providerId="AD" clId="Web-{30ACEAD8-9FF7-1FB5-B295-B3C8BE1AFCC0}" dt="2021-10-04T02:42:15.298" v="169" actId="1076"/>
          <ac:spMkLst>
            <pc:docMk/>
            <pc:sldMk cId="3582043049" sldId="553"/>
            <ac:spMk id="168" creationId="{DA65B6E0-75E4-44C0-B123-7627813B066C}"/>
          </ac:spMkLst>
        </pc:spChg>
        <pc:spChg chg="add mod">
          <ac:chgData name="Lee Ying Keng" userId="S::yk.lee@sangfor.com::92591a9d-2e39-44b7-a02c-441c12f4c4d3" providerId="AD" clId="Web-{30ACEAD8-9FF7-1FB5-B295-B3C8BE1AFCC0}" dt="2021-10-04T02:42:15.329" v="170" actId="1076"/>
          <ac:spMkLst>
            <pc:docMk/>
            <pc:sldMk cId="3582043049" sldId="553"/>
            <ac:spMk id="169" creationId="{CD300BCE-2232-4C07-B778-D036D561AEAE}"/>
          </ac:spMkLst>
        </pc:spChg>
        <pc:spChg chg="add mod">
          <ac:chgData name="Lee Ying Keng" userId="S::yk.lee@sangfor.com::92591a9d-2e39-44b7-a02c-441c12f4c4d3" providerId="AD" clId="Web-{30ACEAD8-9FF7-1FB5-B295-B3C8BE1AFCC0}" dt="2021-10-04T02:42:15.501" v="175" actId="1076"/>
          <ac:spMkLst>
            <pc:docMk/>
            <pc:sldMk cId="3582043049" sldId="553"/>
            <ac:spMk id="174" creationId="{E58CF17E-5AEF-4098-BF2F-7CE98EBC3027}"/>
          </ac:spMkLst>
        </pc:spChg>
        <pc:spChg chg="add mod">
          <ac:chgData name="Lee Ying Keng" userId="S::yk.lee@sangfor.com::92591a9d-2e39-44b7-a02c-441c12f4c4d3" providerId="AD" clId="Web-{30ACEAD8-9FF7-1FB5-B295-B3C8BE1AFCC0}" dt="2021-10-04T02:42:15.548" v="176" actId="1076"/>
          <ac:spMkLst>
            <pc:docMk/>
            <pc:sldMk cId="3582043049" sldId="553"/>
            <ac:spMk id="175" creationId="{27BE0636-F1C4-4365-B1EA-99E455DAC93A}"/>
          </ac:spMkLst>
        </pc:spChg>
        <pc:spChg chg="add mod">
          <ac:chgData name="Lee Ying Keng" userId="S::yk.lee@sangfor.com::92591a9d-2e39-44b7-a02c-441c12f4c4d3" providerId="AD" clId="Web-{30ACEAD8-9FF7-1FB5-B295-B3C8BE1AFCC0}" dt="2021-10-04T02:42:15.579" v="177" actId="1076"/>
          <ac:spMkLst>
            <pc:docMk/>
            <pc:sldMk cId="3582043049" sldId="553"/>
            <ac:spMk id="176" creationId="{251D0159-8D81-45D3-931E-A72C2BD05859}"/>
          </ac:spMkLst>
        </pc:spChg>
        <pc:spChg chg="add mod">
          <ac:chgData name="Lee Ying Keng" userId="S::yk.lee@sangfor.com::92591a9d-2e39-44b7-a02c-441c12f4c4d3" providerId="AD" clId="Web-{30ACEAD8-9FF7-1FB5-B295-B3C8BE1AFCC0}" dt="2021-10-04T02:42:15.610" v="178" actId="1076"/>
          <ac:spMkLst>
            <pc:docMk/>
            <pc:sldMk cId="3582043049" sldId="553"/>
            <ac:spMk id="177" creationId="{FE83E9BA-3C90-44E0-A032-496757B7CB85}"/>
          </ac:spMkLst>
        </pc:spChg>
        <pc:spChg chg="add mod">
          <ac:chgData name="Lee Ying Keng" userId="S::yk.lee@sangfor.com::92591a9d-2e39-44b7-a02c-441c12f4c4d3" providerId="AD" clId="Web-{30ACEAD8-9FF7-1FB5-B295-B3C8BE1AFCC0}" dt="2021-10-04T02:42:15.641" v="179" actId="1076"/>
          <ac:spMkLst>
            <pc:docMk/>
            <pc:sldMk cId="3582043049" sldId="553"/>
            <ac:spMk id="178" creationId="{4E28282F-AF16-4455-B32D-DAC87373C3F2}"/>
          </ac:spMkLst>
        </pc:spChg>
        <pc:spChg chg="add mod">
          <ac:chgData name="Lee Ying Keng" userId="S::yk.lee@sangfor.com::92591a9d-2e39-44b7-a02c-441c12f4c4d3" providerId="AD" clId="Web-{30ACEAD8-9FF7-1FB5-B295-B3C8BE1AFCC0}" dt="2021-10-04T02:42:15.673" v="180" actId="1076"/>
          <ac:spMkLst>
            <pc:docMk/>
            <pc:sldMk cId="3582043049" sldId="553"/>
            <ac:spMk id="179" creationId="{163894EA-E107-4E05-A1A3-89B04B414ECC}"/>
          </ac:spMkLst>
        </pc:spChg>
        <pc:spChg chg="add mod">
          <ac:chgData name="Lee Ying Keng" userId="S::yk.lee@sangfor.com::92591a9d-2e39-44b7-a02c-441c12f4c4d3" providerId="AD" clId="Web-{30ACEAD8-9FF7-1FB5-B295-B3C8BE1AFCC0}" dt="2021-10-04T02:42:15.704" v="181" actId="1076"/>
          <ac:spMkLst>
            <pc:docMk/>
            <pc:sldMk cId="3582043049" sldId="553"/>
            <ac:spMk id="180" creationId="{3A70DC8B-CFB7-4B91-8235-480839BD9769}"/>
          </ac:spMkLst>
        </pc:spChg>
        <pc:spChg chg="add mod">
          <ac:chgData name="Lee Ying Keng" userId="S::yk.lee@sangfor.com::92591a9d-2e39-44b7-a02c-441c12f4c4d3" providerId="AD" clId="Web-{30ACEAD8-9FF7-1FB5-B295-B3C8BE1AFCC0}" dt="2021-10-04T02:42:15.719" v="182" actId="1076"/>
          <ac:spMkLst>
            <pc:docMk/>
            <pc:sldMk cId="3582043049" sldId="553"/>
            <ac:spMk id="181" creationId="{3EB94068-E020-49B0-B2CC-5D7E5F1CAD4D}"/>
          </ac:spMkLst>
        </pc:spChg>
        <pc:spChg chg="add mod">
          <ac:chgData name="Lee Ying Keng" userId="S::yk.lee@sangfor.com::92591a9d-2e39-44b7-a02c-441c12f4c4d3" providerId="AD" clId="Web-{30ACEAD8-9FF7-1FB5-B295-B3C8BE1AFCC0}" dt="2021-10-04T02:42:15.751" v="183" actId="1076"/>
          <ac:spMkLst>
            <pc:docMk/>
            <pc:sldMk cId="3582043049" sldId="553"/>
            <ac:spMk id="182" creationId="{0A70C6E3-8992-4C51-82E0-EA7674B6F3AB}"/>
          </ac:spMkLst>
        </pc:spChg>
        <pc:spChg chg="add mod">
          <ac:chgData name="Lee Ying Keng" userId="S::yk.lee@sangfor.com::92591a9d-2e39-44b7-a02c-441c12f4c4d3" providerId="AD" clId="Web-{30ACEAD8-9FF7-1FB5-B295-B3C8BE1AFCC0}" dt="2021-10-04T02:42:15.829" v="184" actId="1076"/>
          <ac:spMkLst>
            <pc:docMk/>
            <pc:sldMk cId="3582043049" sldId="553"/>
            <ac:spMk id="183" creationId="{3ECAEFD5-CB7D-420F-86C8-6EACE879E704}"/>
          </ac:spMkLst>
        </pc:spChg>
        <pc:spChg chg="add mod">
          <ac:chgData name="Lee Ying Keng" userId="S::yk.lee@sangfor.com::92591a9d-2e39-44b7-a02c-441c12f4c4d3" providerId="AD" clId="Web-{30ACEAD8-9FF7-1FB5-B295-B3C8BE1AFCC0}" dt="2021-10-04T02:42:15.891" v="186" actId="1076"/>
          <ac:spMkLst>
            <pc:docMk/>
            <pc:sldMk cId="3582043049" sldId="553"/>
            <ac:spMk id="185" creationId="{78C58E00-E424-4BE8-BF03-0995742CBEA8}"/>
          </ac:spMkLst>
        </pc:spChg>
        <pc:spChg chg="add mod">
          <ac:chgData name="Lee Ying Keng" userId="S::yk.lee@sangfor.com::92591a9d-2e39-44b7-a02c-441c12f4c4d3" providerId="AD" clId="Web-{30ACEAD8-9FF7-1FB5-B295-B3C8BE1AFCC0}" dt="2021-10-04T02:42:15.938" v="187" actId="1076"/>
          <ac:spMkLst>
            <pc:docMk/>
            <pc:sldMk cId="3582043049" sldId="553"/>
            <ac:spMk id="186" creationId="{2D447BBC-B531-4282-B570-6809DA885A8B}"/>
          </ac:spMkLst>
        </pc:spChg>
        <pc:spChg chg="add">
          <ac:chgData name="Lee Ying Keng" userId="S::yk.lee@sangfor.com::92591a9d-2e39-44b7-a02c-441c12f4c4d3" providerId="AD" clId="Web-{30ACEAD8-9FF7-1FB5-B295-B3C8BE1AFCC0}" dt="2021-10-04T02:33:55.519" v="54"/>
          <ac:spMkLst>
            <pc:docMk/>
            <pc:sldMk cId="3582043049" sldId="553"/>
            <ac:spMk id="187" creationId="{B9AF9D84-5A50-49E0-AC69-D58F5A3667C7}"/>
          </ac:spMkLst>
        </pc:spChg>
        <pc:spChg chg="add">
          <ac:chgData name="Lee Ying Keng" userId="S::yk.lee@sangfor.com::92591a9d-2e39-44b7-a02c-441c12f4c4d3" providerId="AD" clId="Web-{30ACEAD8-9FF7-1FB5-B295-B3C8BE1AFCC0}" dt="2021-10-04T02:33:55.519" v="54"/>
          <ac:spMkLst>
            <pc:docMk/>
            <pc:sldMk cId="3582043049" sldId="553"/>
            <ac:spMk id="189" creationId="{5D8D79B4-C5A2-4817-A203-8F52317CEFC0}"/>
          </ac:spMkLst>
        </pc:spChg>
        <pc:spChg chg="add">
          <ac:chgData name="Lee Ying Keng" userId="S::yk.lee@sangfor.com::92591a9d-2e39-44b7-a02c-441c12f4c4d3" providerId="AD" clId="Web-{30ACEAD8-9FF7-1FB5-B295-B3C8BE1AFCC0}" dt="2021-10-04T02:33:55.519" v="54"/>
          <ac:spMkLst>
            <pc:docMk/>
            <pc:sldMk cId="3582043049" sldId="553"/>
            <ac:spMk id="191" creationId="{6BABC5F5-8BD2-4DBC-89B5-CED6051D30A1}"/>
          </ac:spMkLst>
        </pc:spChg>
        <pc:spChg chg="add">
          <ac:chgData name="Lee Ying Keng" userId="S::yk.lee@sangfor.com::92591a9d-2e39-44b7-a02c-441c12f4c4d3" providerId="AD" clId="Web-{30ACEAD8-9FF7-1FB5-B295-B3C8BE1AFCC0}" dt="2021-10-04T02:33:55.519" v="54"/>
          <ac:spMkLst>
            <pc:docMk/>
            <pc:sldMk cId="3582043049" sldId="553"/>
            <ac:spMk id="193" creationId="{3DF8E2EA-D54C-4BA4-BC8B-23724B5E297B}"/>
          </ac:spMkLst>
        </pc:spChg>
        <pc:spChg chg="add">
          <ac:chgData name="Lee Ying Keng" userId="S::yk.lee@sangfor.com::92591a9d-2e39-44b7-a02c-441c12f4c4d3" providerId="AD" clId="Web-{30ACEAD8-9FF7-1FB5-B295-B3C8BE1AFCC0}" dt="2021-10-04T02:33:55.519" v="54"/>
          <ac:spMkLst>
            <pc:docMk/>
            <pc:sldMk cId="3582043049" sldId="553"/>
            <ac:spMk id="194" creationId="{CE266A1F-5CE1-419B-92E4-2949E1C1E013}"/>
          </ac:spMkLst>
        </pc:spChg>
        <pc:spChg chg="add">
          <ac:chgData name="Lee Ying Keng" userId="S::yk.lee@sangfor.com::92591a9d-2e39-44b7-a02c-441c12f4c4d3" providerId="AD" clId="Web-{30ACEAD8-9FF7-1FB5-B295-B3C8BE1AFCC0}" dt="2021-10-04T02:33:55.519" v="54"/>
          <ac:spMkLst>
            <pc:docMk/>
            <pc:sldMk cId="3582043049" sldId="553"/>
            <ac:spMk id="195" creationId="{C7D92BAB-229F-4729-A8CE-0DD3DE38A83E}"/>
          </ac:spMkLst>
        </pc:spChg>
        <pc:spChg chg="add">
          <ac:chgData name="Lee Ying Keng" userId="S::yk.lee@sangfor.com::92591a9d-2e39-44b7-a02c-441c12f4c4d3" providerId="AD" clId="Web-{30ACEAD8-9FF7-1FB5-B295-B3C8BE1AFCC0}" dt="2021-10-04T02:33:55.519" v="54"/>
          <ac:spMkLst>
            <pc:docMk/>
            <pc:sldMk cId="3582043049" sldId="553"/>
            <ac:spMk id="196" creationId="{C5BC8707-7953-49CC-9E94-21509F329E0F}"/>
          </ac:spMkLst>
        </pc:spChg>
        <pc:spChg chg="add">
          <ac:chgData name="Lee Ying Keng" userId="S::yk.lee@sangfor.com::92591a9d-2e39-44b7-a02c-441c12f4c4d3" providerId="AD" clId="Web-{30ACEAD8-9FF7-1FB5-B295-B3C8BE1AFCC0}" dt="2021-10-04T02:33:55.519" v="54"/>
          <ac:spMkLst>
            <pc:docMk/>
            <pc:sldMk cId="3582043049" sldId="553"/>
            <ac:spMk id="197" creationId="{3CB3981C-8947-48D7-B8EA-4DF4C1D883D3}"/>
          </ac:spMkLst>
        </pc:spChg>
        <pc:spChg chg="add">
          <ac:chgData name="Lee Ying Keng" userId="S::yk.lee@sangfor.com::92591a9d-2e39-44b7-a02c-441c12f4c4d3" providerId="AD" clId="Web-{30ACEAD8-9FF7-1FB5-B295-B3C8BE1AFCC0}" dt="2021-10-04T02:33:55.519" v="54"/>
          <ac:spMkLst>
            <pc:docMk/>
            <pc:sldMk cId="3582043049" sldId="553"/>
            <ac:spMk id="198" creationId="{BABC0A42-CE96-4E8F-B36A-1F13F1A151A1}"/>
          </ac:spMkLst>
        </pc:spChg>
        <pc:spChg chg="add">
          <ac:chgData name="Lee Ying Keng" userId="S::yk.lee@sangfor.com::92591a9d-2e39-44b7-a02c-441c12f4c4d3" providerId="AD" clId="Web-{30ACEAD8-9FF7-1FB5-B295-B3C8BE1AFCC0}" dt="2021-10-04T02:33:55.519" v="54"/>
          <ac:spMkLst>
            <pc:docMk/>
            <pc:sldMk cId="3582043049" sldId="553"/>
            <ac:spMk id="201" creationId="{8CEFEA92-7207-46A7-9F59-A67664A0499D}"/>
          </ac:spMkLst>
        </pc:spChg>
        <pc:spChg chg="add">
          <ac:chgData name="Lee Ying Keng" userId="S::yk.lee@sangfor.com::92591a9d-2e39-44b7-a02c-441c12f4c4d3" providerId="AD" clId="Web-{30ACEAD8-9FF7-1FB5-B295-B3C8BE1AFCC0}" dt="2021-10-04T02:33:55.519" v="54"/>
          <ac:spMkLst>
            <pc:docMk/>
            <pc:sldMk cId="3582043049" sldId="553"/>
            <ac:spMk id="203" creationId="{C75033F9-C481-4BCB-9C88-11126488D772}"/>
          </ac:spMkLst>
        </pc:spChg>
        <pc:spChg chg="add">
          <ac:chgData name="Lee Ying Keng" userId="S::yk.lee@sangfor.com::92591a9d-2e39-44b7-a02c-441c12f4c4d3" providerId="AD" clId="Web-{30ACEAD8-9FF7-1FB5-B295-B3C8BE1AFCC0}" dt="2021-10-04T02:33:55.519" v="54"/>
          <ac:spMkLst>
            <pc:docMk/>
            <pc:sldMk cId="3582043049" sldId="553"/>
            <ac:spMk id="204" creationId="{474569D9-6385-43C9-A257-2E169E49DF2A}"/>
          </ac:spMkLst>
        </pc:spChg>
        <pc:spChg chg="add">
          <ac:chgData name="Lee Ying Keng" userId="S::yk.lee@sangfor.com::92591a9d-2e39-44b7-a02c-441c12f4c4d3" providerId="AD" clId="Web-{30ACEAD8-9FF7-1FB5-B295-B3C8BE1AFCC0}" dt="2021-10-04T02:33:55.519" v="54"/>
          <ac:spMkLst>
            <pc:docMk/>
            <pc:sldMk cId="3582043049" sldId="553"/>
            <ac:spMk id="205" creationId="{97F05646-50EA-4284-B9F1-A2EBE767A956}"/>
          </ac:spMkLst>
        </pc:spChg>
        <pc:spChg chg="add">
          <ac:chgData name="Lee Ying Keng" userId="S::yk.lee@sangfor.com::92591a9d-2e39-44b7-a02c-441c12f4c4d3" providerId="AD" clId="Web-{30ACEAD8-9FF7-1FB5-B295-B3C8BE1AFCC0}" dt="2021-10-04T02:33:55.519" v="54"/>
          <ac:spMkLst>
            <pc:docMk/>
            <pc:sldMk cId="3582043049" sldId="553"/>
            <ac:spMk id="206" creationId="{F6BF7515-376C-4A58-8F02-B4DAD9721E40}"/>
          </ac:spMkLst>
        </pc:spChg>
        <pc:spChg chg="add">
          <ac:chgData name="Lee Ying Keng" userId="S::yk.lee@sangfor.com::92591a9d-2e39-44b7-a02c-441c12f4c4d3" providerId="AD" clId="Web-{30ACEAD8-9FF7-1FB5-B295-B3C8BE1AFCC0}" dt="2021-10-04T02:33:55.519" v="54"/>
          <ac:spMkLst>
            <pc:docMk/>
            <pc:sldMk cId="3582043049" sldId="553"/>
            <ac:spMk id="207" creationId="{1DC66228-B001-4FA6-8F38-7A545BE87885}"/>
          </ac:spMkLst>
        </pc:spChg>
        <pc:spChg chg="add">
          <ac:chgData name="Lee Ying Keng" userId="S::yk.lee@sangfor.com::92591a9d-2e39-44b7-a02c-441c12f4c4d3" providerId="AD" clId="Web-{30ACEAD8-9FF7-1FB5-B295-B3C8BE1AFCC0}" dt="2021-10-04T02:33:55.519" v="54"/>
          <ac:spMkLst>
            <pc:docMk/>
            <pc:sldMk cId="3582043049" sldId="553"/>
            <ac:spMk id="208" creationId="{44E76812-4B04-47A8-AA17-489E477709BD}"/>
          </ac:spMkLst>
        </pc:spChg>
        <pc:spChg chg="add">
          <ac:chgData name="Lee Ying Keng" userId="S::yk.lee@sangfor.com::92591a9d-2e39-44b7-a02c-441c12f4c4d3" providerId="AD" clId="Web-{30ACEAD8-9FF7-1FB5-B295-B3C8BE1AFCC0}" dt="2021-10-04T02:33:55.519" v="54"/>
          <ac:spMkLst>
            <pc:docMk/>
            <pc:sldMk cId="3582043049" sldId="553"/>
            <ac:spMk id="209" creationId="{BC669A2D-6998-40FD-B0DB-199936B2DA81}"/>
          </ac:spMkLst>
        </pc:spChg>
        <pc:spChg chg="add">
          <ac:chgData name="Lee Ying Keng" userId="S::yk.lee@sangfor.com::92591a9d-2e39-44b7-a02c-441c12f4c4d3" providerId="AD" clId="Web-{30ACEAD8-9FF7-1FB5-B295-B3C8BE1AFCC0}" dt="2021-10-04T02:33:55.519" v="54"/>
          <ac:spMkLst>
            <pc:docMk/>
            <pc:sldMk cId="3582043049" sldId="553"/>
            <ac:spMk id="210" creationId="{5D538D01-A379-49D2-B73F-029D05B6DB4B}"/>
          </ac:spMkLst>
        </pc:spChg>
        <pc:spChg chg="add">
          <ac:chgData name="Lee Ying Keng" userId="S::yk.lee@sangfor.com::92591a9d-2e39-44b7-a02c-441c12f4c4d3" providerId="AD" clId="Web-{30ACEAD8-9FF7-1FB5-B295-B3C8BE1AFCC0}" dt="2021-10-04T02:33:55.519" v="54"/>
          <ac:spMkLst>
            <pc:docMk/>
            <pc:sldMk cId="3582043049" sldId="553"/>
            <ac:spMk id="212" creationId="{1FAE0767-8299-40C6-AEA1-8A3F505B4E33}"/>
          </ac:spMkLst>
        </pc:spChg>
        <pc:spChg chg="add">
          <ac:chgData name="Lee Ying Keng" userId="S::yk.lee@sangfor.com::92591a9d-2e39-44b7-a02c-441c12f4c4d3" providerId="AD" clId="Web-{30ACEAD8-9FF7-1FB5-B295-B3C8BE1AFCC0}" dt="2021-10-04T02:33:55.519" v="54"/>
          <ac:spMkLst>
            <pc:docMk/>
            <pc:sldMk cId="3582043049" sldId="553"/>
            <ac:spMk id="213" creationId="{7B9F8303-5E29-490E-84D9-1F75841601B6}"/>
          </ac:spMkLst>
        </pc:spChg>
        <pc:spChg chg="add">
          <ac:chgData name="Lee Ying Keng" userId="S::yk.lee@sangfor.com::92591a9d-2e39-44b7-a02c-441c12f4c4d3" providerId="AD" clId="Web-{30ACEAD8-9FF7-1FB5-B295-B3C8BE1AFCC0}" dt="2021-10-04T02:33:55.519" v="54"/>
          <ac:spMkLst>
            <pc:docMk/>
            <pc:sldMk cId="3582043049" sldId="553"/>
            <ac:spMk id="215" creationId="{8C873CFE-4052-499B-A4E4-60953C2D04E9}"/>
          </ac:spMkLst>
        </pc:spChg>
        <pc:spChg chg="add mod">
          <ac:chgData name="Lee Ying Keng" userId="S::yk.lee@sangfor.com::92591a9d-2e39-44b7-a02c-441c12f4c4d3" providerId="AD" clId="Web-{30ACEAD8-9FF7-1FB5-B295-B3C8BE1AFCC0}" dt="2021-10-04T02:34:55.458" v="61" actId="20577"/>
          <ac:spMkLst>
            <pc:docMk/>
            <pc:sldMk cId="3582043049" sldId="553"/>
            <ac:spMk id="216" creationId="{00A0DA6B-801F-4394-8153-A7F685CDE8E6}"/>
          </ac:spMkLst>
        </pc:spChg>
        <pc:spChg chg="add mod">
          <ac:chgData name="Lee Ying Keng" userId="S::yk.lee@sangfor.com::92591a9d-2e39-44b7-a02c-441c12f4c4d3" providerId="AD" clId="Web-{30ACEAD8-9FF7-1FB5-B295-B3C8BE1AFCC0}" dt="2021-10-04T02:38:50.777" v="83" actId="14100"/>
          <ac:spMkLst>
            <pc:docMk/>
            <pc:sldMk cId="3582043049" sldId="553"/>
            <ac:spMk id="217" creationId="{FD14F382-79BE-4741-A919-5845DF9824A2}"/>
          </ac:spMkLst>
        </pc:spChg>
        <pc:spChg chg="add">
          <ac:chgData name="Lee Ying Keng" userId="S::yk.lee@sangfor.com::92591a9d-2e39-44b7-a02c-441c12f4c4d3" providerId="AD" clId="Web-{30ACEAD8-9FF7-1FB5-B295-B3C8BE1AFCC0}" dt="2021-10-04T02:33:55.519" v="54"/>
          <ac:spMkLst>
            <pc:docMk/>
            <pc:sldMk cId="3582043049" sldId="553"/>
            <ac:spMk id="218" creationId="{495D8C4F-7FCE-4283-9CB7-572DACC5A2EC}"/>
          </ac:spMkLst>
        </pc:spChg>
        <pc:spChg chg="add mod">
          <ac:chgData name="Lee Ying Keng" userId="S::yk.lee@sangfor.com::92591a9d-2e39-44b7-a02c-441c12f4c4d3" providerId="AD" clId="Web-{30ACEAD8-9FF7-1FB5-B295-B3C8BE1AFCC0}" dt="2021-10-04T02:34:59.286" v="63" actId="20577"/>
          <ac:spMkLst>
            <pc:docMk/>
            <pc:sldMk cId="3582043049" sldId="553"/>
            <ac:spMk id="219" creationId="{CF4700C0-11D3-4B15-B4F3-E6BAE789CA5A}"/>
          </ac:spMkLst>
        </pc:spChg>
        <pc:spChg chg="add mod">
          <ac:chgData name="Lee Ying Keng" userId="S::yk.lee@sangfor.com::92591a9d-2e39-44b7-a02c-441c12f4c4d3" providerId="AD" clId="Web-{30ACEAD8-9FF7-1FB5-B295-B3C8BE1AFCC0}" dt="2021-10-04T02:38:33.683" v="80" actId="14100"/>
          <ac:spMkLst>
            <pc:docMk/>
            <pc:sldMk cId="3582043049" sldId="553"/>
            <ac:spMk id="220" creationId="{041EC185-75CB-4C07-8787-42D01F9CB41D}"/>
          </ac:spMkLst>
        </pc:spChg>
        <pc:spChg chg="add mod">
          <ac:chgData name="Lee Ying Keng" userId="S::yk.lee@sangfor.com::92591a9d-2e39-44b7-a02c-441c12f4c4d3" providerId="AD" clId="Web-{30ACEAD8-9FF7-1FB5-B295-B3C8BE1AFCC0}" dt="2021-10-04T02:38:43.761" v="82" actId="14100"/>
          <ac:spMkLst>
            <pc:docMk/>
            <pc:sldMk cId="3582043049" sldId="553"/>
            <ac:spMk id="221" creationId="{8F77FE3C-8B62-4BAD-AB98-90AA9DD61F5E}"/>
          </ac:spMkLst>
        </pc:spChg>
        <pc:spChg chg="add mod">
          <ac:chgData name="Lee Ying Keng" userId="S::yk.lee@sangfor.com::92591a9d-2e39-44b7-a02c-441c12f4c4d3" providerId="AD" clId="Web-{30ACEAD8-9FF7-1FB5-B295-B3C8BE1AFCC0}" dt="2021-10-04T02:37:46.072" v="76" actId="20577"/>
          <ac:spMkLst>
            <pc:docMk/>
            <pc:sldMk cId="3582043049" sldId="553"/>
            <ac:spMk id="222" creationId="{578255B7-173C-4BBD-A30B-3161C505136A}"/>
          </ac:spMkLst>
        </pc:spChg>
        <pc:spChg chg="add mod">
          <ac:chgData name="Lee Ying Keng" userId="S::yk.lee@sangfor.com::92591a9d-2e39-44b7-a02c-441c12f4c4d3" providerId="AD" clId="Web-{30ACEAD8-9FF7-1FB5-B295-B3C8BE1AFCC0}" dt="2021-10-04T02:38:57.433" v="84" actId="14100"/>
          <ac:spMkLst>
            <pc:docMk/>
            <pc:sldMk cId="3582043049" sldId="553"/>
            <ac:spMk id="223" creationId="{DB614575-B9D7-4930-A147-A1E5E5767116}"/>
          </ac:spMkLst>
        </pc:spChg>
        <pc:spChg chg="add">
          <ac:chgData name="Lee Ying Keng" userId="S::yk.lee@sangfor.com::92591a9d-2e39-44b7-a02c-441c12f4c4d3" providerId="AD" clId="Web-{30ACEAD8-9FF7-1FB5-B295-B3C8BE1AFCC0}" dt="2021-10-04T02:33:55.519" v="54"/>
          <ac:spMkLst>
            <pc:docMk/>
            <pc:sldMk cId="3582043049" sldId="553"/>
            <ac:spMk id="224" creationId="{DDB2492C-F49A-4EC8-9319-1835DAFFCB2D}"/>
          </ac:spMkLst>
        </pc:spChg>
        <pc:spChg chg="add">
          <ac:chgData name="Lee Ying Keng" userId="S::yk.lee@sangfor.com::92591a9d-2e39-44b7-a02c-441c12f4c4d3" providerId="AD" clId="Web-{30ACEAD8-9FF7-1FB5-B295-B3C8BE1AFCC0}" dt="2021-10-04T02:33:55.519" v="54"/>
          <ac:spMkLst>
            <pc:docMk/>
            <pc:sldMk cId="3582043049" sldId="553"/>
            <ac:spMk id="225" creationId="{9FA46814-8B6A-45EB-BCF3-6C4614A384C8}"/>
          </ac:spMkLst>
        </pc:spChg>
        <pc:spChg chg="add">
          <ac:chgData name="Lee Ying Keng" userId="S::yk.lee@sangfor.com::92591a9d-2e39-44b7-a02c-441c12f4c4d3" providerId="AD" clId="Web-{30ACEAD8-9FF7-1FB5-B295-B3C8BE1AFCC0}" dt="2021-10-04T02:33:55.519" v="54"/>
          <ac:spMkLst>
            <pc:docMk/>
            <pc:sldMk cId="3582043049" sldId="553"/>
            <ac:spMk id="226" creationId="{C6EEE522-F9DA-42F6-80D2-929D7A15EC7C}"/>
          </ac:spMkLst>
        </pc:spChg>
        <pc:spChg chg="add">
          <ac:chgData name="Lee Ying Keng" userId="S::yk.lee@sangfor.com::92591a9d-2e39-44b7-a02c-441c12f4c4d3" providerId="AD" clId="Web-{30ACEAD8-9FF7-1FB5-B295-B3C8BE1AFCC0}" dt="2021-10-04T02:33:55.519" v="54"/>
          <ac:spMkLst>
            <pc:docMk/>
            <pc:sldMk cId="3582043049" sldId="553"/>
            <ac:spMk id="227" creationId="{BC8869B1-68E8-476B-8DD0-E6388837F1C1}"/>
          </ac:spMkLst>
        </pc:spChg>
        <pc:spChg chg="add">
          <ac:chgData name="Lee Ying Keng" userId="S::yk.lee@sangfor.com::92591a9d-2e39-44b7-a02c-441c12f4c4d3" providerId="AD" clId="Web-{30ACEAD8-9FF7-1FB5-B295-B3C8BE1AFCC0}" dt="2021-10-04T02:33:55.519" v="54"/>
          <ac:spMkLst>
            <pc:docMk/>
            <pc:sldMk cId="3582043049" sldId="553"/>
            <ac:spMk id="228" creationId="{651F6C1A-B908-4D68-AE39-D190C4221D52}"/>
          </ac:spMkLst>
        </pc:spChg>
        <pc:spChg chg="add mod">
          <ac:chgData name="Lee Ying Keng" userId="S::yk.lee@sangfor.com::92591a9d-2e39-44b7-a02c-441c12f4c4d3" providerId="AD" clId="Web-{30ACEAD8-9FF7-1FB5-B295-B3C8BE1AFCC0}" dt="2021-10-04T02:42:17.610" v="188"/>
          <ac:spMkLst>
            <pc:docMk/>
            <pc:sldMk cId="3582043049" sldId="553"/>
            <ac:spMk id="229" creationId="{352F49FF-3B66-4475-927A-39D50598A26C}"/>
          </ac:spMkLst>
        </pc:spChg>
        <pc:grpChg chg="del">
          <ac:chgData name="Lee Ying Keng" userId="S::yk.lee@sangfor.com::92591a9d-2e39-44b7-a02c-441c12f4c4d3" providerId="AD" clId="Web-{30ACEAD8-9FF7-1FB5-B295-B3C8BE1AFCC0}" dt="2021-10-04T02:33:42.050" v="52"/>
          <ac:grpSpMkLst>
            <pc:docMk/>
            <pc:sldMk cId="3582043049" sldId="553"/>
            <ac:grpSpMk id="7" creationId="{868ACD30-43BF-4946-BA38-445B372F35E3}"/>
          </ac:grpSpMkLst>
        </pc:grpChg>
        <pc:grpChg chg="add mod">
          <ac:chgData name="Lee Ying Keng" userId="S::yk.lee@sangfor.com::92591a9d-2e39-44b7-a02c-441c12f4c4d3" providerId="AD" clId="Web-{30ACEAD8-9FF7-1FB5-B295-B3C8BE1AFCC0}" dt="2021-10-04T02:42:14.251" v="141" actId="1076"/>
          <ac:grpSpMkLst>
            <pc:docMk/>
            <pc:sldMk cId="3582043049" sldId="553"/>
            <ac:grpSpMk id="89" creationId="{9D0CB72E-BF2A-458A-944E-A02B349503B0}"/>
          </ac:grpSpMkLst>
        </pc:grpChg>
        <pc:grpChg chg="add mod">
          <ac:chgData name="Lee Ying Keng" userId="S::yk.lee@sangfor.com::92591a9d-2e39-44b7-a02c-441c12f4c4d3" providerId="AD" clId="Web-{30ACEAD8-9FF7-1FB5-B295-B3C8BE1AFCC0}" dt="2021-10-04T02:42:14.266" v="142" actId="1076"/>
          <ac:grpSpMkLst>
            <pc:docMk/>
            <pc:sldMk cId="3582043049" sldId="553"/>
            <ac:grpSpMk id="90" creationId="{325D421A-C631-4891-AC98-A27A3B9FE5BC}"/>
          </ac:grpSpMkLst>
        </pc:grpChg>
        <pc:grpChg chg="add mod">
          <ac:chgData name="Lee Ying Keng" userId="S::yk.lee@sangfor.com::92591a9d-2e39-44b7-a02c-441c12f4c4d3" providerId="AD" clId="Web-{30ACEAD8-9FF7-1FB5-B295-B3C8BE1AFCC0}" dt="2021-10-04T02:42:14.313" v="143" actId="1076"/>
          <ac:grpSpMkLst>
            <pc:docMk/>
            <pc:sldMk cId="3582043049" sldId="553"/>
            <ac:grpSpMk id="105" creationId="{CA18707F-CACA-47B7-ACBC-B4AB1C3031DE}"/>
          </ac:grpSpMkLst>
        </pc:grpChg>
        <pc:grpChg chg="add mod">
          <ac:chgData name="Lee Ying Keng" userId="S::yk.lee@sangfor.com::92591a9d-2e39-44b7-a02c-441c12f4c4d3" providerId="AD" clId="Web-{30ACEAD8-9FF7-1FB5-B295-B3C8BE1AFCC0}" dt="2021-10-04T02:42:14.344" v="144" actId="1076"/>
          <ac:grpSpMkLst>
            <pc:docMk/>
            <pc:sldMk cId="3582043049" sldId="553"/>
            <ac:grpSpMk id="108" creationId="{B0EE2CDA-CDDE-4A6F-A4D1-0F2EFB3254FF}"/>
          </ac:grpSpMkLst>
        </pc:grpChg>
        <pc:grpChg chg="add mod">
          <ac:chgData name="Lee Ying Keng" userId="S::yk.lee@sangfor.com::92591a9d-2e39-44b7-a02c-441c12f4c4d3" providerId="AD" clId="Web-{30ACEAD8-9FF7-1FB5-B295-B3C8BE1AFCC0}" dt="2021-10-04T02:42:14.407" v="145" actId="1076"/>
          <ac:grpSpMkLst>
            <pc:docMk/>
            <pc:sldMk cId="3582043049" sldId="553"/>
            <ac:grpSpMk id="117" creationId="{ECC69BA3-5BC3-4B37-84C1-F77DD9D750CA}"/>
          </ac:grpSpMkLst>
        </pc:grpChg>
        <pc:grpChg chg="add mod">
          <ac:chgData name="Lee Ying Keng" userId="S::yk.lee@sangfor.com::92591a9d-2e39-44b7-a02c-441c12f4c4d3" providerId="AD" clId="Web-{30ACEAD8-9FF7-1FB5-B295-B3C8BE1AFCC0}" dt="2021-10-04T02:42:14.438" v="146" actId="1076"/>
          <ac:grpSpMkLst>
            <pc:docMk/>
            <pc:sldMk cId="3582043049" sldId="553"/>
            <ac:grpSpMk id="118" creationId="{C84547E8-0BD5-49D2-AA3F-256EBE86C685}"/>
          </ac:grpSpMkLst>
        </pc:grpChg>
        <pc:grpChg chg="add mod">
          <ac:chgData name="Lee Ying Keng" userId="S::yk.lee@sangfor.com::92591a9d-2e39-44b7-a02c-441c12f4c4d3" providerId="AD" clId="Web-{30ACEAD8-9FF7-1FB5-B295-B3C8BE1AFCC0}" dt="2021-10-04T02:42:14.532" v="148" actId="1076"/>
          <ac:grpSpMkLst>
            <pc:docMk/>
            <pc:sldMk cId="3582043049" sldId="553"/>
            <ac:grpSpMk id="120" creationId="{150D4168-E58A-4EF3-8AC7-6D3083164DD3}"/>
          </ac:grpSpMkLst>
        </pc:grpChg>
        <pc:grpChg chg="add mod">
          <ac:chgData name="Lee Ying Keng" userId="S::yk.lee@sangfor.com::92591a9d-2e39-44b7-a02c-441c12f4c4d3" providerId="AD" clId="Web-{30ACEAD8-9FF7-1FB5-B295-B3C8BE1AFCC0}" dt="2021-10-04T02:42:14.626" v="150" actId="1076"/>
          <ac:grpSpMkLst>
            <pc:docMk/>
            <pc:sldMk cId="3582043049" sldId="553"/>
            <ac:grpSpMk id="124" creationId="{727D3D12-4F12-4238-AD9A-F5D3067FC4FF}"/>
          </ac:grpSpMkLst>
        </pc:grpChg>
        <pc:grpChg chg="add mod">
          <ac:chgData name="Lee Ying Keng" userId="S::yk.lee@sangfor.com::92591a9d-2e39-44b7-a02c-441c12f4c4d3" providerId="AD" clId="Web-{30ACEAD8-9FF7-1FB5-B295-B3C8BE1AFCC0}" dt="2021-10-04T02:42:14.704" v="152" actId="1076"/>
          <ac:grpSpMkLst>
            <pc:docMk/>
            <pc:sldMk cId="3582043049" sldId="553"/>
            <ac:grpSpMk id="140" creationId="{29FD524F-A977-4148-8EDB-B60E58953D4E}"/>
          </ac:grpSpMkLst>
        </pc:grpChg>
        <pc:grpChg chg="add mod">
          <ac:chgData name="Lee Ying Keng" userId="S::yk.lee@sangfor.com::92591a9d-2e39-44b7-a02c-441c12f4c4d3" providerId="AD" clId="Web-{30ACEAD8-9FF7-1FB5-B295-B3C8BE1AFCC0}" dt="2021-10-04T02:42:14.766" v="154" actId="1076"/>
          <ac:grpSpMkLst>
            <pc:docMk/>
            <pc:sldMk cId="3582043049" sldId="553"/>
            <ac:grpSpMk id="146" creationId="{0AF230FB-C744-4CB2-8F86-FCDB3A3B8C4F}"/>
          </ac:grpSpMkLst>
        </pc:grpChg>
        <pc:grpChg chg="add mod">
          <ac:chgData name="Lee Ying Keng" userId="S::yk.lee@sangfor.com::92591a9d-2e39-44b7-a02c-441c12f4c4d3" providerId="AD" clId="Web-{30ACEAD8-9FF7-1FB5-B295-B3C8BE1AFCC0}" dt="2021-10-04T02:42:14.860" v="157" actId="1076"/>
          <ac:grpSpMkLst>
            <pc:docMk/>
            <pc:sldMk cId="3582043049" sldId="553"/>
            <ac:grpSpMk id="152" creationId="{CB02051B-5E2E-4B06-B2A7-28552F522C01}"/>
          </ac:grpSpMkLst>
        </pc:grpChg>
        <pc:grpChg chg="add mod">
          <ac:chgData name="Lee Ying Keng" userId="S::yk.lee@sangfor.com::92591a9d-2e39-44b7-a02c-441c12f4c4d3" providerId="AD" clId="Web-{30ACEAD8-9FF7-1FB5-B295-B3C8BE1AFCC0}" dt="2021-10-04T02:42:14.938" v="159" actId="1076"/>
          <ac:grpSpMkLst>
            <pc:docMk/>
            <pc:sldMk cId="3582043049" sldId="553"/>
            <ac:grpSpMk id="156" creationId="{06890122-47BD-4201-A44D-9DA0380E7B1F}"/>
          </ac:grpSpMkLst>
        </pc:grpChg>
        <pc:grpChg chg="add mod">
          <ac:chgData name="Lee Ying Keng" userId="S::yk.lee@sangfor.com::92591a9d-2e39-44b7-a02c-441c12f4c4d3" providerId="AD" clId="Web-{30ACEAD8-9FF7-1FB5-B295-B3C8BE1AFCC0}" dt="2021-10-04T02:42:14.985" v="160" actId="1076"/>
          <ac:grpSpMkLst>
            <pc:docMk/>
            <pc:sldMk cId="3582043049" sldId="553"/>
            <ac:grpSpMk id="158" creationId="{B7F94661-DEE1-487E-82BE-BF70E8071C95}"/>
          </ac:grpSpMkLst>
        </pc:grpChg>
        <pc:grpChg chg="add mod">
          <ac:chgData name="Lee Ying Keng" userId="S::yk.lee@sangfor.com::92591a9d-2e39-44b7-a02c-441c12f4c4d3" providerId="AD" clId="Web-{30ACEAD8-9FF7-1FB5-B295-B3C8BE1AFCC0}" dt="2021-10-04T02:42:15.079" v="163" actId="1076"/>
          <ac:grpSpMkLst>
            <pc:docMk/>
            <pc:sldMk cId="3582043049" sldId="553"/>
            <ac:grpSpMk id="162" creationId="{CFECEBBC-B053-4175-8E7E-40C4FBB82A61}"/>
          </ac:grpSpMkLst>
        </pc:grpChg>
        <pc:grpChg chg="add mod">
          <ac:chgData name="Lee Ying Keng" userId="S::yk.lee@sangfor.com::92591a9d-2e39-44b7-a02c-441c12f4c4d3" providerId="AD" clId="Web-{30ACEAD8-9FF7-1FB5-B295-B3C8BE1AFCC0}" dt="2021-10-04T02:42:15.204" v="166" actId="1076"/>
          <ac:grpSpMkLst>
            <pc:docMk/>
            <pc:sldMk cId="3582043049" sldId="553"/>
            <ac:grpSpMk id="165" creationId="{371AFA38-96E4-4518-9925-D188BED367C4}"/>
          </ac:grpSpMkLst>
        </pc:grpChg>
        <pc:grpChg chg="add mod">
          <ac:chgData name="Lee Ying Keng" userId="S::yk.lee@sangfor.com::92591a9d-2e39-44b7-a02c-441c12f4c4d3" providerId="AD" clId="Web-{30ACEAD8-9FF7-1FB5-B295-B3C8BE1AFCC0}" dt="2021-10-04T02:42:15.407" v="172" actId="1076"/>
          <ac:grpSpMkLst>
            <pc:docMk/>
            <pc:sldMk cId="3582043049" sldId="553"/>
            <ac:grpSpMk id="171" creationId="{0B47DA53-ECE2-4892-B20C-7CCCF2680DEE}"/>
          </ac:grpSpMkLst>
        </pc:grpChg>
        <pc:grpChg chg="add mod">
          <ac:chgData name="Lee Ying Keng" userId="S::yk.lee@sangfor.com::92591a9d-2e39-44b7-a02c-441c12f4c4d3" providerId="AD" clId="Web-{30ACEAD8-9FF7-1FB5-B295-B3C8BE1AFCC0}" dt="2021-10-04T02:42:15.454" v="173" actId="1076"/>
          <ac:grpSpMkLst>
            <pc:docMk/>
            <pc:sldMk cId="3582043049" sldId="553"/>
            <ac:grpSpMk id="172" creationId="{716D8931-2F9E-46A7-9A0E-4EB16A82103E}"/>
          </ac:grpSpMkLst>
        </pc:grpChg>
        <pc:grpChg chg="add mod">
          <ac:chgData name="Lee Ying Keng" userId="S::yk.lee@sangfor.com::92591a9d-2e39-44b7-a02c-441c12f4c4d3" providerId="AD" clId="Web-{30ACEAD8-9FF7-1FB5-B295-B3C8BE1AFCC0}" dt="2021-10-04T02:42:15.485" v="174" actId="1076"/>
          <ac:grpSpMkLst>
            <pc:docMk/>
            <pc:sldMk cId="3582043049" sldId="553"/>
            <ac:grpSpMk id="173" creationId="{259805EB-2025-41AD-9086-D744C05F7712}"/>
          </ac:grpSpMkLst>
        </pc:grpChg>
        <pc:grpChg chg="add">
          <ac:chgData name="Lee Ying Keng" userId="S::yk.lee@sangfor.com::92591a9d-2e39-44b7-a02c-441c12f4c4d3" providerId="AD" clId="Web-{30ACEAD8-9FF7-1FB5-B295-B3C8BE1AFCC0}" dt="2021-10-04T02:33:55.519" v="54"/>
          <ac:grpSpMkLst>
            <pc:docMk/>
            <pc:sldMk cId="3582043049" sldId="553"/>
            <ac:grpSpMk id="200" creationId="{0B2D5F1A-B0D0-46E9-B9CA-3CF5D2C005BC}"/>
          </ac:grpSpMkLst>
        </pc:grpChg>
        <pc:picChg chg="add">
          <ac:chgData name="Lee Ying Keng" userId="S::yk.lee@sangfor.com::92591a9d-2e39-44b7-a02c-441c12f4c4d3" providerId="AD" clId="Web-{30ACEAD8-9FF7-1FB5-B295-B3C8BE1AFCC0}" dt="2021-10-04T02:33:55.519" v="54"/>
          <ac:picMkLst>
            <pc:docMk/>
            <pc:sldMk cId="3582043049" sldId="553"/>
            <ac:picMk id="188" creationId="{3F38E5E3-5269-48F0-B28D-902163DCF639}"/>
          </ac:picMkLst>
        </pc:picChg>
        <pc:picChg chg="add">
          <ac:chgData name="Lee Ying Keng" userId="S::yk.lee@sangfor.com::92591a9d-2e39-44b7-a02c-441c12f4c4d3" providerId="AD" clId="Web-{30ACEAD8-9FF7-1FB5-B295-B3C8BE1AFCC0}" dt="2021-10-04T02:33:55.519" v="54"/>
          <ac:picMkLst>
            <pc:docMk/>
            <pc:sldMk cId="3582043049" sldId="553"/>
            <ac:picMk id="190" creationId="{0AFE2FA6-2DC9-43C0-B050-BC9B1EE4BD50}"/>
          </ac:picMkLst>
        </pc:picChg>
        <pc:picChg chg="add">
          <ac:chgData name="Lee Ying Keng" userId="S::yk.lee@sangfor.com::92591a9d-2e39-44b7-a02c-441c12f4c4d3" providerId="AD" clId="Web-{30ACEAD8-9FF7-1FB5-B295-B3C8BE1AFCC0}" dt="2021-10-04T02:33:55.519" v="54"/>
          <ac:picMkLst>
            <pc:docMk/>
            <pc:sldMk cId="3582043049" sldId="553"/>
            <ac:picMk id="192" creationId="{5C440FA0-0663-44A8-BCCA-5F712F377A94}"/>
          </ac:picMkLst>
        </pc:picChg>
        <pc:picChg chg="add">
          <ac:chgData name="Lee Ying Keng" userId="S::yk.lee@sangfor.com::92591a9d-2e39-44b7-a02c-441c12f4c4d3" providerId="AD" clId="Web-{30ACEAD8-9FF7-1FB5-B295-B3C8BE1AFCC0}" dt="2021-10-04T02:33:55.519" v="54"/>
          <ac:picMkLst>
            <pc:docMk/>
            <pc:sldMk cId="3582043049" sldId="553"/>
            <ac:picMk id="199" creationId="{E20466E1-DB4B-41B0-846C-79D43B89018F}"/>
          </ac:picMkLst>
        </pc:picChg>
        <pc:picChg chg="add">
          <ac:chgData name="Lee Ying Keng" userId="S::yk.lee@sangfor.com::92591a9d-2e39-44b7-a02c-441c12f4c4d3" providerId="AD" clId="Web-{30ACEAD8-9FF7-1FB5-B295-B3C8BE1AFCC0}" dt="2021-10-04T02:33:55.519" v="54"/>
          <ac:picMkLst>
            <pc:docMk/>
            <pc:sldMk cId="3582043049" sldId="553"/>
            <ac:picMk id="202" creationId="{C9DDD4D3-95C7-4558-B071-0D1A6F692498}"/>
          </ac:picMkLst>
        </pc:picChg>
        <pc:picChg chg="add">
          <ac:chgData name="Lee Ying Keng" userId="S::yk.lee@sangfor.com::92591a9d-2e39-44b7-a02c-441c12f4c4d3" providerId="AD" clId="Web-{30ACEAD8-9FF7-1FB5-B295-B3C8BE1AFCC0}" dt="2021-10-04T02:33:55.519" v="54"/>
          <ac:picMkLst>
            <pc:docMk/>
            <pc:sldMk cId="3582043049" sldId="553"/>
            <ac:picMk id="211" creationId="{D4DA637F-39C1-4B69-8068-330201BA5FD8}"/>
          </ac:picMkLst>
        </pc:picChg>
        <pc:picChg chg="add">
          <ac:chgData name="Lee Ying Keng" userId="S::yk.lee@sangfor.com::92591a9d-2e39-44b7-a02c-441c12f4c4d3" providerId="AD" clId="Web-{30ACEAD8-9FF7-1FB5-B295-B3C8BE1AFCC0}" dt="2021-10-04T02:33:55.519" v="54"/>
          <ac:picMkLst>
            <pc:docMk/>
            <pc:sldMk cId="3582043049" sldId="553"/>
            <ac:picMk id="214" creationId="{C88979F1-3557-423D-98FF-6784C891C197}"/>
          </ac:picMkLst>
        </pc:picChg>
        <pc:cxnChg chg="add mod">
          <ac:chgData name="Lee Ying Keng" userId="S::yk.lee@sangfor.com::92591a9d-2e39-44b7-a02c-441c12f4c4d3" providerId="AD" clId="Web-{30ACEAD8-9FF7-1FB5-B295-B3C8BE1AFCC0}" dt="2021-10-04T02:42:15.360" v="171" actId="1076"/>
          <ac:cxnSpMkLst>
            <pc:docMk/>
            <pc:sldMk cId="3582043049" sldId="553"/>
            <ac:cxnSpMk id="170" creationId="{90636D14-B4E5-4E25-90EC-04B987D01E29}"/>
          </ac:cxnSpMkLst>
        </pc:cxnChg>
        <pc:cxnChg chg="add mod">
          <ac:chgData name="Lee Ying Keng" userId="S::yk.lee@sangfor.com::92591a9d-2e39-44b7-a02c-441c12f4c4d3" providerId="AD" clId="Web-{30ACEAD8-9FF7-1FB5-B295-B3C8BE1AFCC0}" dt="2021-10-04T02:42:15.860" v="185" actId="1076"/>
          <ac:cxnSpMkLst>
            <pc:docMk/>
            <pc:sldMk cId="3582043049" sldId="553"/>
            <ac:cxnSpMk id="184" creationId="{0BC595A8-3B46-44BF-AAF3-85DD13344620}"/>
          </ac:cxnSpMkLst>
        </pc:cxnChg>
      </pc:sldChg>
      <pc:sldChg chg="modSp add">
        <pc:chgData name="Lee Ying Keng" userId="S::yk.lee@sangfor.com::92591a9d-2e39-44b7-a02c-441c12f4c4d3" providerId="AD" clId="Web-{30ACEAD8-9FF7-1FB5-B295-B3C8BE1AFCC0}" dt="2021-10-04T02:19:53.170" v="26" actId="20577"/>
        <pc:sldMkLst>
          <pc:docMk/>
          <pc:sldMk cId="637632586" sldId="563"/>
        </pc:sldMkLst>
        <pc:spChg chg="mod">
          <ac:chgData name="Lee Ying Keng" userId="S::yk.lee@sangfor.com::92591a9d-2e39-44b7-a02c-441c12f4c4d3" providerId="AD" clId="Web-{30ACEAD8-9FF7-1FB5-B295-B3C8BE1AFCC0}" dt="2021-10-04T02:19:53.170" v="26" actId="20577"/>
          <ac:spMkLst>
            <pc:docMk/>
            <pc:sldMk cId="637632586" sldId="563"/>
            <ac:spMk id="2" creationId="{96D99142-FD8F-486B-ADBB-70E5814A4CC6}"/>
          </ac:spMkLst>
        </pc:spChg>
      </pc:sldChg>
      <pc:sldChg chg="modSp add">
        <pc:chgData name="Lee Ying Keng" userId="S::yk.lee@sangfor.com::92591a9d-2e39-44b7-a02c-441c12f4c4d3" providerId="AD" clId="Web-{30ACEAD8-9FF7-1FB5-B295-B3C8BE1AFCC0}" dt="2021-10-04T02:20:00.779" v="27" actId="20577"/>
        <pc:sldMkLst>
          <pc:docMk/>
          <pc:sldMk cId="3107879254" sldId="564"/>
        </pc:sldMkLst>
        <pc:spChg chg="mod">
          <ac:chgData name="Lee Ying Keng" userId="S::yk.lee@sangfor.com::92591a9d-2e39-44b7-a02c-441c12f4c4d3" providerId="AD" clId="Web-{30ACEAD8-9FF7-1FB5-B295-B3C8BE1AFCC0}" dt="2021-10-04T02:20:00.779" v="27" actId="20577"/>
          <ac:spMkLst>
            <pc:docMk/>
            <pc:sldMk cId="3107879254" sldId="564"/>
            <ac:spMk id="2" creationId="{96D99142-FD8F-486B-ADBB-70E5814A4CC6}"/>
          </ac:spMkLst>
        </pc:spChg>
      </pc:sldChg>
      <pc:sldChg chg="add del replId">
        <pc:chgData name="Lee Ying Keng" userId="S::yk.lee@sangfor.com::92591a9d-2e39-44b7-a02c-441c12f4c4d3" providerId="AD" clId="Web-{30ACEAD8-9FF7-1FB5-B295-B3C8BE1AFCC0}" dt="2021-10-04T02:40:35.123" v="90"/>
        <pc:sldMkLst>
          <pc:docMk/>
          <pc:sldMk cId="877498568" sldId="565"/>
        </pc:sldMkLst>
      </pc:sldChg>
      <pc:sldChg chg="addSp delSp modSp add replId">
        <pc:chgData name="Lee Ying Keng" userId="S::yk.lee@sangfor.com::92591a9d-2e39-44b7-a02c-441c12f4c4d3" providerId="AD" clId="Web-{30ACEAD8-9FF7-1FB5-B295-B3C8BE1AFCC0}" dt="2021-10-04T04:09:44.541" v="288"/>
        <pc:sldMkLst>
          <pc:docMk/>
          <pc:sldMk cId="3505827008" sldId="565"/>
        </pc:sldMkLst>
        <pc:spChg chg="mod">
          <ac:chgData name="Lee Ying Keng" userId="S::yk.lee@sangfor.com::92591a9d-2e39-44b7-a02c-441c12f4c4d3" providerId="AD" clId="Web-{30ACEAD8-9FF7-1FB5-B295-B3C8BE1AFCC0}" dt="2021-10-04T02:43:59.941" v="198" actId="20577"/>
          <ac:spMkLst>
            <pc:docMk/>
            <pc:sldMk cId="3505827008" sldId="565"/>
            <ac:spMk id="2" creationId="{79E4D5FE-DA52-47A0-89EC-A4316E74A2B1}"/>
          </ac:spMkLst>
        </pc:spChg>
        <pc:spChg chg="del">
          <ac:chgData name="Lee Ying Keng" userId="S::yk.lee@sangfor.com::92591a9d-2e39-44b7-a02c-441c12f4c4d3" providerId="AD" clId="Web-{30ACEAD8-9FF7-1FB5-B295-B3C8BE1AFCC0}" dt="2021-10-04T02:44:05.957" v="219"/>
          <ac:spMkLst>
            <pc:docMk/>
            <pc:sldMk cId="3505827008" sldId="565"/>
            <ac:spMk id="11" creationId="{21F69662-B78C-4A18-9015-DCB005296698}"/>
          </ac:spMkLst>
        </pc:spChg>
        <pc:spChg chg="del">
          <ac:chgData name="Lee Ying Keng" userId="S::yk.lee@sangfor.com::92591a9d-2e39-44b7-a02c-441c12f4c4d3" providerId="AD" clId="Web-{30ACEAD8-9FF7-1FB5-B295-B3C8BE1AFCC0}" dt="2021-10-04T02:44:05.957" v="218"/>
          <ac:spMkLst>
            <pc:docMk/>
            <pc:sldMk cId="3505827008" sldId="565"/>
            <ac:spMk id="14" creationId="{DED252FF-E251-4F02-BA0D-B29BF5CE538C}"/>
          </ac:spMkLst>
        </pc:spChg>
        <pc:spChg chg="del">
          <ac:chgData name="Lee Ying Keng" userId="S::yk.lee@sangfor.com::92591a9d-2e39-44b7-a02c-441c12f4c4d3" providerId="AD" clId="Web-{30ACEAD8-9FF7-1FB5-B295-B3C8BE1AFCC0}" dt="2021-10-04T02:44:05.957" v="217"/>
          <ac:spMkLst>
            <pc:docMk/>
            <pc:sldMk cId="3505827008" sldId="565"/>
            <ac:spMk id="19" creationId="{B9ED2A80-227F-49D6-A8A0-C50D81217CBC}"/>
          </ac:spMkLst>
        </pc:spChg>
        <pc:spChg chg="del">
          <ac:chgData name="Lee Ying Keng" userId="S::yk.lee@sangfor.com::92591a9d-2e39-44b7-a02c-441c12f4c4d3" providerId="AD" clId="Web-{30ACEAD8-9FF7-1FB5-B295-B3C8BE1AFCC0}" dt="2021-10-04T02:44:05.957" v="216"/>
          <ac:spMkLst>
            <pc:docMk/>
            <pc:sldMk cId="3505827008" sldId="565"/>
            <ac:spMk id="21" creationId="{6CC3BA80-D30E-43CA-A9CA-4EDA95A938AA}"/>
          </ac:spMkLst>
        </pc:spChg>
        <pc:spChg chg="del">
          <ac:chgData name="Lee Ying Keng" userId="S::yk.lee@sangfor.com::92591a9d-2e39-44b7-a02c-441c12f4c4d3" providerId="AD" clId="Web-{30ACEAD8-9FF7-1FB5-B295-B3C8BE1AFCC0}" dt="2021-10-04T02:44:05.957" v="215"/>
          <ac:spMkLst>
            <pc:docMk/>
            <pc:sldMk cId="3505827008" sldId="565"/>
            <ac:spMk id="22" creationId="{48E3012B-DD4D-4755-97E2-275061134CDE}"/>
          </ac:spMkLst>
        </pc:spChg>
        <pc:spChg chg="del">
          <ac:chgData name="Lee Ying Keng" userId="S::yk.lee@sangfor.com::92591a9d-2e39-44b7-a02c-441c12f4c4d3" providerId="AD" clId="Web-{30ACEAD8-9FF7-1FB5-B295-B3C8BE1AFCC0}" dt="2021-10-04T02:44:05.957" v="214"/>
          <ac:spMkLst>
            <pc:docMk/>
            <pc:sldMk cId="3505827008" sldId="565"/>
            <ac:spMk id="23" creationId="{F3450433-3F01-4DA3-8FD3-6B7C93001A4E}"/>
          </ac:spMkLst>
        </pc:spChg>
        <pc:spChg chg="del">
          <ac:chgData name="Lee Ying Keng" userId="S::yk.lee@sangfor.com::92591a9d-2e39-44b7-a02c-441c12f4c4d3" providerId="AD" clId="Web-{30ACEAD8-9FF7-1FB5-B295-B3C8BE1AFCC0}" dt="2021-10-04T02:44:05.957" v="213"/>
          <ac:spMkLst>
            <pc:docMk/>
            <pc:sldMk cId="3505827008" sldId="565"/>
            <ac:spMk id="24" creationId="{547764D5-054C-46EC-8E57-A49ADB9EA52A}"/>
          </ac:spMkLst>
        </pc:spChg>
        <pc:spChg chg="del">
          <ac:chgData name="Lee Ying Keng" userId="S::yk.lee@sangfor.com::92591a9d-2e39-44b7-a02c-441c12f4c4d3" providerId="AD" clId="Web-{30ACEAD8-9FF7-1FB5-B295-B3C8BE1AFCC0}" dt="2021-10-04T02:44:05.957" v="212"/>
          <ac:spMkLst>
            <pc:docMk/>
            <pc:sldMk cId="3505827008" sldId="565"/>
            <ac:spMk id="26" creationId="{3C6D1CC4-E314-42A1-BD45-D9EADE74D3B3}"/>
          </ac:spMkLst>
        </pc:spChg>
        <pc:spChg chg="del">
          <ac:chgData name="Lee Ying Keng" userId="S::yk.lee@sangfor.com::92591a9d-2e39-44b7-a02c-441c12f4c4d3" providerId="AD" clId="Web-{30ACEAD8-9FF7-1FB5-B295-B3C8BE1AFCC0}" dt="2021-10-04T02:44:05.957" v="211"/>
          <ac:spMkLst>
            <pc:docMk/>
            <pc:sldMk cId="3505827008" sldId="565"/>
            <ac:spMk id="27" creationId="{305EC20F-CD27-448C-8D74-D4F25D2A1116}"/>
          </ac:spMkLst>
        </pc:spChg>
        <pc:spChg chg="del">
          <ac:chgData name="Lee Ying Keng" userId="S::yk.lee@sangfor.com::92591a9d-2e39-44b7-a02c-441c12f4c4d3" providerId="AD" clId="Web-{30ACEAD8-9FF7-1FB5-B295-B3C8BE1AFCC0}" dt="2021-10-04T02:44:05.957" v="210"/>
          <ac:spMkLst>
            <pc:docMk/>
            <pc:sldMk cId="3505827008" sldId="565"/>
            <ac:spMk id="28" creationId="{B251AA76-4F10-4931-81E9-5EA409B15D41}"/>
          </ac:spMkLst>
        </pc:spChg>
        <pc:spChg chg="del">
          <ac:chgData name="Lee Ying Keng" userId="S::yk.lee@sangfor.com::92591a9d-2e39-44b7-a02c-441c12f4c4d3" providerId="AD" clId="Web-{30ACEAD8-9FF7-1FB5-B295-B3C8BE1AFCC0}" dt="2021-10-04T02:44:05.957" v="209"/>
          <ac:spMkLst>
            <pc:docMk/>
            <pc:sldMk cId="3505827008" sldId="565"/>
            <ac:spMk id="29" creationId="{2935F946-C8FC-45D2-8023-C4A3763B8A04}"/>
          </ac:spMkLst>
        </pc:spChg>
        <pc:spChg chg="del">
          <ac:chgData name="Lee Ying Keng" userId="S::yk.lee@sangfor.com::92591a9d-2e39-44b7-a02c-441c12f4c4d3" providerId="AD" clId="Web-{30ACEAD8-9FF7-1FB5-B295-B3C8BE1AFCC0}" dt="2021-10-04T02:44:05.957" v="204"/>
          <ac:spMkLst>
            <pc:docMk/>
            <pc:sldMk cId="3505827008" sldId="565"/>
            <ac:spMk id="33" creationId="{FA693D5C-97E3-47EF-B1ED-D2CAED319CCA}"/>
          </ac:spMkLst>
        </pc:spChg>
        <pc:spChg chg="del">
          <ac:chgData name="Lee Ying Keng" userId="S::yk.lee@sangfor.com::92591a9d-2e39-44b7-a02c-441c12f4c4d3" providerId="AD" clId="Web-{30ACEAD8-9FF7-1FB5-B295-B3C8BE1AFCC0}" dt="2021-10-04T02:44:05.957" v="203"/>
          <ac:spMkLst>
            <pc:docMk/>
            <pc:sldMk cId="3505827008" sldId="565"/>
            <ac:spMk id="34" creationId="{7018BC03-A0C5-4792-9A81-3AED741C53C8}"/>
          </ac:spMkLst>
        </pc:spChg>
        <pc:spChg chg="del">
          <ac:chgData name="Lee Ying Keng" userId="S::yk.lee@sangfor.com::92591a9d-2e39-44b7-a02c-441c12f4c4d3" providerId="AD" clId="Web-{30ACEAD8-9FF7-1FB5-B295-B3C8BE1AFCC0}" dt="2021-10-04T02:44:05.941" v="202"/>
          <ac:spMkLst>
            <pc:docMk/>
            <pc:sldMk cId="3505827008" sldId="565"/>
            <ac:spMk id="35" creationId="{DC48049C-9E5D-4FF1-9FA3-515C68CE7EE6}"/>
          </ac:spMkLst>
        </pc:spChg>
        <pc:spChg chg="del">
          <ac:chgData name="Lee Ying Keng" userId="S::yk.lee@sangfor.com::92591a9d-2e39-44b7-a02c-441c12f4c4d3" providerId="AD" clId="Web-{30ACEAD8-9FF7-1FB5-B295-B3C8BE1AFCC0}" dt="2021-10-04T02:44:05.941" v="201"/>
          <ac:spMkLst>
            <pc:docMk/>
            <pc:sldMk cId="3505827008" sldId="565"/>
            <ac:spMk id="36" creationId="{02393B69-CF2D-4750-BF22-D4ED8FEF4B32}"/>
          </ac:spMkLst>
        </pc:spChg>
        <pc:spChg chg="add mod">
          <ac:chgData name="Lee Ying Keng" userId="S::yk.lee@sangfor.com::92591a9d-2e39-44b7-a02c-441c12f4c4d3" providerId="AD" clId="Web-{30ACEAD8-9FF7-1FB5-B295-B3C8BE1AFCC0}" dt="2021-10-04T02:44:52.880" v="237" actId="20577"/>
          <ac:spMkLst>
            <pc:docMk/>
            <pc:sldMk cId="3505827008" sldId="565"/>
            <ac:spMk id="37" creationId="{3E5A5B74-49D1-46E5-999D-A82F6987ADBB}"/>
          </ac:spMkLst>
        </pc:spChg>
        <pc:spChg chg="add mod">
          <ac:chgData name="Lee Ying Keng" userId="S::yk.lee@sangfor.com::92591a9d-2e39-44b7-a02c-441c12f4c4d3" providerId="AD" clId="Web-{30ACEAD8-9FF7-1FB5-B295-B3C8BE1AFCC0}" dt="2021-10-04T04:09:36.885" v="287"/>
          <ac:spMkLst>
            <pc:docMk/>
            <pc:sldMk cId="3505827008" sldId="565"/>
            <ac:spMk id="38" creationId="{4B049208-DF73-45CF-9D4A-A9762260A7F9}"/>
          </ac:spMkLst>
        </pc:spChg>
        <pc:spChg chg="del">
          <ac:chgData name="Lee Ying Keng" userId="S::yk.lee@sangfor.com::92591a9d-2e39-44b7-a02c-441c12f4c4d3" providerId="AD" clId="Web-{30ACEAD8-9FF7-1FB5-B295-B3C8BE1AFCC0}" dt="2021-10-04T02:44:05.941" v="199"/>
          <ac:spMkLst>
            <pc:docMk/>
            <pc:sldMk cId="3505827008" sldId="565"/>
            <ac:spMk id="38" creationId="{9DF9178A-1852-40C3-B756-C92A837BD99A}"/>
          </ac:spMkLst>
        </pc:spChg>
        <pc:spChg chg="add mod">
          <ac:chgData name="Lee Ying Keng" userId="S::yk.lee@sangfor.com::92591a9d-2e39-44b7-a02c-441c12f4c4d3" providerId="AD" clId="Web-{30ACEAD8-9FF7-1FB5-B295-B3C8BE1AFCC0}" dt="2021-10-04T04:09:05.322" v="274"/>
          <ac:spMkLst>
            <pc:docMk/>
            <pc:sldMk cId="3505827008" sldId="565"/>
            <ac:spMk id="40" creationId="{8BC4F449-838F-4245-934B-F81979513E8C}"/>
          </ac:spMkLst>
        </pc:spChg>
        <pc:spChg chg="add mod">
          <ac:chgData name="Lee Ying Keng" userId="S::yk.lee@sangfor.com::92591a9d-2e39-44b7-a02c-441c12f4c4d3" providerId="AD" clId="Web-{30ACEAD8-9FF7-1FB5-B295-B3C8BE1AFCC0}" dt="2021-10-04T02:44:34.723" v="222"/>
          <ac:spMkLst>
            <pc:docMk/>
            <pc:sldMk cId="3505827008" sldId="565"/>
            <ac:spMk id="41" creationId="{A0A56ED4-F4AA-432F-A14F-1DDBCBAC0372}"/>
          </ac:spMkLst>
        </pc:spChg>
        <pc:spChg chg="del">
          <ac:chgData name="Lee Ying Keng" userId="S::yk.lee@sangfor.com::92591a9d-2e39-44b7-a02c-441c12f4c4d3" providerId="AD" clId="Web-{30ACEAD8-9FF7-1FB5-B295-B3C8BE1AFCC0}" dt="2021-10-04T02:44:05.941" v="200"/>
          <ac:spMkLst>
            <pc:docMk/>
            <pc:sldMk cId="3505827008" sldId="565"/>
            <ac:spMk id="42" creationId="{FC423A2F-3A15-4983-928F-90D0CBA9DA28}"/>
          </ac:spMkLst>
        </pc:spChg>
        <pc:spChg chg="add mod">
          <ac:chgData name="Lee Ying Keng" userId="S::yk.lee@sangfor.com::92591a9d-2e39-44b7-a02c-441c12f4c4d3" providerId="AD" clId="Web-{30ACEAD8-9FF7-1FB5-B295-B3C8BE1AFCC0}" dt="2021-10-04T04:09:05.353" v="275"/>
          <ac:spMkLst>
            <pc:docMk/>
            <pc:sldMk cId="3505827008" sldId="565"/>
            <ac:spMk id="43" creationId="{C7D72904-81F7-432A-81CB-4BCA9BF0E3C8}"/>
          </ac:spMkLst>
        </pc:spChg>
        <pc:spChg chg="add mod">
          <ac:chgData name="Lee Ying Keng" userId="S::yk.lee@sangfor.com::92591a9d-2e39-44b7-a02c-441c12f4c4d3" providerId="AD" clId="Web-{30ACEAD8-9FF7-1FB5-B295-B3C8BE1AFCC0}" dt="2021-10-04T02:44:34.754" v="224"/>
          <ac:spMkLst>
            <pc:docMk/>
            <pc:sldMk cId="3505827008" sldId="565"/>
            <ac:spMk id="44" creationId="{D695F2AC-13FF-4D2F-89BF-1EAF19E153D1}"/>
          </ac:spMkLst>
        </pc:spChg>
        <pc:spChg chg="add del mod">
          <ac:chgData name="Lee Ying Keng" userId="S::yk.lee@sangfor.com::92591a9d-2e39-44b7-a02c-441c12f4c4d3" providerId="AD" clId="Web-{30ACEAD8-9FF7-1FB5-B295-B3C8BE1AFCC0}" dt="2021-10-04T04:09:24.931" v="285"/>
          <ac:spMkLst>
            <pc:docMk/>
            <pc:sldMk cId="3505827008" sldId="565"/>
            <ac:spMk id="45" creationId="{0E1973E4-C062-4278-A824-A034AD6391DB}"/>
          </ac:spMkLst>
        </pc:spChg>
        <pc:spChg chg="add mod">
          <ac:chgData name="Lee Ying Keng" userId="S::yk.lee@sangfor.com::92591a9d-2e39-44b7-a02c-441c12f4c4d3" providerId="AD" clId="Web-{30ACEAD8-9FF7-1FB5-B295-B3C8BE1AFCC0}" dt="2021-10-04T02:44:35.004" v="233"/>
          <ac:spMkLst>
            <pc:docMk/>
            <pc:sldMk cId="3505827008" sldId="565"/>
            <ac:spMk id="47" creationId="{C5AD0F57-FE56-4C7C-B31C-DEEDBEEE809E}"/>
          </ac:spMkLst>
        </pc:spChg>
        <pc:spChg chg="add mod">
          <ac:chgData name="Lee Ying Keng" userId="S::yk.lee@sangfor.com::92591a9d-2e39-44b7-a02c-441c12f4c4d3" providerId="AD" clId="Web-{30ACEAD8-9FF7-1FB5-B295-B3C8BE1AFCC0}" dt="2021-10-04T02:44:35.035" v="234"/>
          <ac:spMkLst>
            <pc:docMk/>
            <pc:sldMk cId="3505827008" sldId="565"/>
            <ac:spMk id="48" creationId="{AB5D1741-8BCA-4FE2-A42B-3A83C0519EC3}"/>
          </ac:spMkLst>
        </pc:spChg>
        <pc:spChg chg="add mod">
          <ac:chgData name="Lee Ying Keng" userId="S::yk.lee@sangfor.com::92591a9d-2e39-44b7-a02c-441c12f4c4d3" providerId="AD" clId="Web-{30ACEAD8-9FF7-1FB5-B295-B3C8BE1AFCC0}" dt="2021-10-04T02:44:35.051" v="235"/>
          <ac:spMkLst>
            <pc:docMk/>
            <pc:sldMk cId="3505827008" sldId="565"/>
            <ac:spMk id="49" creationId="{92DE0E64-CF36-48A2-A8F2-CB9C9B8905BA}"/>
          </ac:spMkLst>
        </pc:spChg>
        <pc:spChg chg="add mod">
          <ac:chgData name="Lee Ying Keng" userId="S::yk.lee@sangfor.com::92591a9d-2e39-44b7-a02c-441c12f4c4d3" providerId="AD" clId="Web-{30ACEAD8-9FF7-1FB5-B295-B3C8BE1AFCC0}" dt="2021-10-04T04:09:16.306" v="277"/>
          <ac:spMkLst>
            <pc:docMk/>
            <pc:sldMk cId="3505827008" sldId="565"/>
            <ac:spMk id="50" creationId="{1D3561E1-99AE-4A3C-B850-9BCDC6AFADBE}"/>
          </ac:spMkLst>
        </pc:spChg>
        <pc:spChg chg="add mod">
          <ac:chgData name="Lee Ying Keng" userId="S::yk.lee@sangfor.com::92591a9d-2e39-44b7-a02c-441c12f4c4d3" providerId="AD" clId="Web-{30ACEAD8-9FF7-1FB5-B295-B3C8BE1AFCC0}" dt="2021-10-04T04:09:16.369" v="278"/>
          <ac:spMkLst>
            <pc:docMk/>
            <pc:sldMk cId="3505827008" sldId="565"/>
            <ac:spMk id="51" creationId="{5944D9A6-1CB3-4ABF-9FE6-8351C490E892}"/>
          </ac:spMkLst>
        </pc:spChg>
        <pc:spChg chg="add mod">
          <ac:chgData name="Lee Ying Keng" userId="S::yk.lee@sangfor.com::92591a9d-2e39-44b7-a02c-441c12f4c4d3" providerId="AD" clId="Web-{30ACEAD8-9FF7-1FB5-B295-B3C8BE1AFCC0}" dt="2021-10-04T04:09:16.431" v="279"/>
          <ac:spMkLst>
            <pc:docMk/>
            <pc:sldMk cId="3505827008" sldId="565"/>
            <ac:spMk id="52" creationId="{C85F8987-F1FD-46A6-BE84-14918CC8634D}"/>
          </ac:spMkLst>
        </pc:spChg>
        <pc:spChg chg="add mod">
          <ac:chgData name="Lee Ying Keng" userId="S::yk.lee@sangfor.com::92591a9d-2e39-44b7-a02c-441c12f4c4d3" providerId="AD" clId="Web-{30ACEAD8-9FF7-1FB5-B295-B3C8BE1AFCC0}" dt="2021-10-04T04:09:16.478" v="280"/>
          <ac:spMkLst>
            <pc:docMk/>
            <pc:sldMk cId="3505827008" sldId="565"/>
            <ac:spMk id="53" creationId="{6C62CBBA-74D7-483E-897B-3759798FA868}"/>
          </ac:spMkLst>
        </pc:spChg>
        <pc:spChg chg="add mod">
          <ac:chgData name="Lee Ying Keng" userId="S::yk.lee@sangfor.com::92591a9d-2e39-44b7-a02c-441c12f4c4d3" providerId="AD" clId="Web-{30ACEAD8-9FF7-1FB5-B295-B3C8BE1AFCC0}" dt="2021-10-04T04:09:16.541" v="281"/>
          <ac:spMkLst>
            <pc:docMk/>
            <pc:sldMk cId="3505827008" sldId="565"/>
            <ac:spMk id="54" creationId="{74AC1888-ED6E-4441-848E-52BCA0583E58}"/>
          </ac:spMkLst>
        </pc:spChg>
        <pc:spChg chg="add mod">
          <ac:chgData name="Lee Ying Keng" userId="S::yk.lee@sangfor.com::92591a9d-2e39-44b7-a02c-441c12f4c4d3" providerId="AD" clId="Web-{30ACEAD8-9FF7-1FB5-B295-B3C8BE1AFCC0}" dt="2021-10-04T04:09:16.587" v="282"/>
          <ac:spMkLst>
            <pc:docMk/>
            <pc:sldMk cId="3505827008" sldId="565"/>
            <ac:spMk id="55" creationId="{3FD2CABA-DFAC-40D7-B3E7-34DF6C7ED0E3}"/>
          </ac:spMkLst>
        </pc:spChg>
        <pc:spChg chg="add mod">
          <ac:chgData name="Lee Ying Keng" userId="S::yk.lee@sangfor.com::92591a9d-2e39-44b7-a02c-441c12f4c4d3" providerId="AD" clId="Web-{30ACEAD8-9FF7-1FB5-B295-B3C8BE1AFCC0}" dt="2021-10-04T04:09:16.653" v="283"/>
          <ac:spMkLst>
            <pc:docMk/>
            <pc:sldMk cId="3505827008" sldId="565"/>
            <ac:spMk id="56" creationId="{1D0E8EC9-0BFC-43EF-8B5D-F570D38B7CFA}"/>
          </ac:spMkLst>
        </pc:spChg>
        <pc:spChg chg="add mod">
          <ac:chgData name="Lee Ying Keng" userId="S::yk.lee@sangfor.com::92591a9d-2e39-44b7-a02c-441c12f4c4d3" providerId="AD" clId="Web-{30ACEAD8-9FF7-1FB5-B295-B3C8BE1AFCC0}" dt="2021-10-04T02:44:43.379" v="236"/>
          <ac:spMkLst>
            <pc:docMk/>
            <pc:sldMk cId="3505827008" sldId="565"/>
            <ac:spMk id="58" creationId="{8372F548-995F-4D0F-A09D-DB5A21AD8C84}"/>
          </ac:spMkLst>
        </pc:spChg>
        <pc:spChg chg="add">
          <ac:chgData name="Lee Ying Keng" userId="S::yk.lee@sangfor.com::92591a9d-2e39-44b7-a02c-441c12f4c4d3" providerId="AD" clId="Web-{30ACEAD8-9FF7-1FB5-B295-B3C8BE1AFCC0}" dt="2021-10-04T04:09:44.541" v="288"/>
          <ac:spMkLst>
            <pc:docMk/>
            <pc:sldMk cId="3505827008" sldId="565"/>
            <ac:spMk id="59" creationId="{21652B8E-E97A-49D1-8CE7-52C5D17E68E1}"/>
          </ac:spMkLst>
        </pc:spChg>
        <pc:spChg chg="add">
          <ac:chgData name="Lee Ying Keng" userId="S::yk.lee@sangfor.com::92591a9d-2e39-44b7-a02c-441c12f4c4d3" providerId="AD" clId="Web-{30ACEAD8-9FF7-1FB5-B295-B3C8BE1AFCC0}" dt="2021-10-04T04:09:44.541" v="288"/>
          <ac:spMkLst>
            <pc:docMk/>
            <pc:sldMk cId="3505827008" sldId="565"/>
            <ac:spMk id="60" creationId="{DFDBAB2D-37FC-4DC5-A745-5C5D497EF969}"/>
          </ac:spMkLst>
        </pc:spChg>
        <pc:spChg chg="add">
          <ac:chgData name="Lee Ying Keng" userId="S::yk.lee@sangfor.com::92591a9d-2e39-44b7-a02c-441c12f4c4d3" providerId="AD" clId="Web-{30ACEAD8-9FF7-1FB5-B295-B3C8BE1AFCC0}" dt="2021-10-04T04:09:44.541" v="288"/>
          <ac:spMkLst>
            <pc:docMk/>
            <pc:sldMk cId="3505827008" sldId="565"/>
            <ac:spMk id="61" creationId="{1B7CB194-1330-4C59-91A8-D52743FCE326}"/>
          </ac:spMkLst>
        </pc:spChg>
        <pc:spChg chg="add">
          <ac:chgData name="Lee Ying Keng" userId="S::yk.lee@sangfor.com::92591a9d-2e39-44b7-a02c-441c12f4c4d3" providerId="AD" clId="Web-{30ACEAD8-9FF7-1FB5-B295-B3C8BE1AFCC0}" dt="2021-10-04T04:09:44.541" v="288"/>
          <ac:spMkLst>
            <pc:docMk/>
            <pc:sldMk cId="3505827008" sldId="565"/>
            <ac:spMk id="62" creationId="{683BBE3C-ECC6-4D22-9B42-6A4C280526F0}"/>
          </ac:spMkLst>
        </pc:spChg>
        <pc:spChg chg="add">
          <ac:chgData name="Lee Ying Keng" userId="S::yk.lee@sangfor.com::92591a9d-2e39-44b7-a02c-441c12f4c4d3" providerId="AD" clId="Web-{30ACEAD8-9FF7-1FB5-B295-B3C8BE1AFCC0}" dt="2021-10-04T04:09:44.541" v="288"/>
          <ac:spMkLst>
            <pc:docMk/>
            <pc:sldMk cId="3505827008" sldId="565"/>
            <ac:spMk id="63" creationId="{FF0784C3-8D47-4E99-A30E-D8AF0AC98720}"/>
          </ac:spMkLst>
        </pc:spChg>
        <pc:spChg chg="add">
          <ac:chgData name="Lee Ying Keng" userId="S::yk.lee@sangfor.com::92591a9d-2e39-44b7-a02c-441c12f4c4d3" providerId="AD" clId="Web-{30ACEAD8-9FF7-1FB5-B295-B3C8BE1AFCC0}" dt="2021-10-04T04:09:44.541" v="288"/>
          <ac:spMkLst>
            <pc:docMk/>
            <pc:sldMk cId="3505827008" sldId="565"/>
            <ac:spMk id="64" creationId="{B5F98BFA-2307-4872-A5B8-C8F38A813858}"/>
          </ac:spMkLst>
        </pc:spChg>
        <pc:spChg chg="add">
          <ac:chgData name="Lee Ying Keng" userId="S::yk.lee@sangfor.com::92591a9d-2e39-44b7-a02c-441c12f4c4d3" providerId="AD" clId="Web-{30ACEAD8-9FF7-1FB5-B295-B3C8BE1AFCC0}" dt="2021-10-04T04:09:44.541" v="288"/>
          <ac:spMkLst>
            <pc:docMk/>
            <pc:sldMk cId="3505827008" sldId="565"/>
            <ac:spMk id="65" creationId="{44BF978D-40C0-456A-8A3F-D8B2C2F565E8}"/>
          </ac:spMkLst>
        </pc:spChg>
        <pc:grpChg chg="add">
          <ac:chgData name="Lee Ying Keng" userId="S::yk.lee@sangfor.com::92591a9d-2e39-44b7-a02c-441c12f4c4d3" providerId="AD" clId="Web-{30ACEAD8-9FF7-1FB5-B295-B3C8BE1AFCC0}" dt="2021-10-04T02:44:21.676" v="220"/>
          <ac:grpSpMkLst>
            <pc:docMk/>
            <pc:sldMk cId="3505827008" sldId="565"/>
            <ac:grpSpMk id="39" creationId="{A5EC7A05-1A1A-4B1E-84AC-004BFBB06672}"/>
          </ac:grpSpMkLst>
        </pc:grpChg>
        <pc:grpChg chg="add">
          <ac:chgData name="Lee Ying Keng" userId="S::yk.lee@sangfor.com::92591a9d-2e39-44b7-a02c-441c12f4c4d3" providerId="AD" clId="Web-{30ACEAD8-9FF7-1FB5-B295-B3C8BE1AFCC0}" dt="2021-10-04T04:09:44.541" v="288"/>
          <ac:grpSpMkLst>
            <pc:docMk/>
            <pc:sldMk cId="3505827008" sldId="565"/>
            <ac:grpSpMk id="42" creationId="{883C8A59-DD3E-4E6C-B173-8A422B8F9F07}"/>
          </ac:grpSpMkLst>
        </pc:grpChg>
        <pc:grpChg chg="add del">
          <ac:chgData name="Lee Ying Keng" userId="S::yk.lee@sangfor.com::92591a9d-2e39-44b7-a02c-441c12f4c4d3" providerId="AD" clId="Web-{30ACEAD8-9FF7-1FB5-B295-B3C8BE1AFCC0}" dt="2021-10-04T04:09:24.853" v="284"/>
          <ac:grpSpMkLst>
            <pc:docMk/>
            <pc:sldMk cId="3505827008" sldId="565"/>
            <ac:grpSpMk id="46" creationId="{E9C349EC-B766-4942-A6FC-06F123473AB3}"/>
          </ac:grpSpMkLst>
        </pc:grpChg>
        <pc:graphicFrameChg chg="add">
          <ac:chgData name="Lee Ying Keng" userId="S::yk.lee@sangfor.com::92591a9d-2e39-44b7-a02c-441c12f4c4d3" providerId="AD" clId="Web-{30ACEAD8-9FF7-1FB5-B295-B3C8BE1AFCC0}" dt="2021-10-04T02:44:21.676" v="220"/>
          <ac:graphicFrameMkLst>
            <pc:docMk/>
            <pc:sldMk cId="3505827008" sldId="565"/>
            <ac:graphicFrameMk id="57" creationId="{76760F58-3CE2-4D5A-A2C1-EB95B29798D5}"/>
          </ac:graphicFrameMkLst>
        </pc:graphicFrameChg>
        <pc:cxnChg chg="del">
          <ac:chgData name="Lee Ying Keng" userId="S::yk.lee@sangfor.com::92591a9d-2e39-44b7-a02c-441c12f4c4d3" providerId="AD" clId="Web-{30ACEAD8-9FF7-1FB5-B295-B3C8BE1AFCC0}" dt="2021-10-04T02:44:05.957" v="207"/>
          <ac:cxnSpMkLst>
            <pc:docMk/>
            <pc:sldMk cId="3505827008" sldId="565"/>
            <ac:cxnSpMk id="25" creationId="{B7B03734-19C7-4DDC-AF53-E372541378E8}"/>
          </ac:cxnSpMkLst>
        </pc:cxnChg>
        <pc:cxnChg chg="del">
          <ac:chgData name="Lee Ying Keng" userId="S::yk.lee@sangfor.com::92591a9d-2e39-44b7-a02c-441c12f4c4d3" providerId="AD" clId="Web-{30ACEAD8-9FF7-1FB5-B295-B3C8BE1AFCC0}" dt="2021-10-04T02:44:05.957" v="208"/>
          <ac:cxnSpMkLst>
            <pc:docMk/>
            <pc:sldMk cId="3505827008" sldId="565"/>
            <ac:cxnSpMk id="30" creationId="{0D6A26EF-4DB3-416F-8317-16463E81BFD0}"/>
          </ac:cxnSpMkLst>
        </pc:cxnChg>
        <pc:cxnChg chg="del">
          <ac:chgData name="Lee Ying Keng" userId="S::yk.lee@sangfor.com::92591a9d-2e39-44b7-a02c-441c12f4c4d3" providerId="AD" clId="Web-{30ACEAD8-9FF7-1FB5-B295-B3C8BE1AFCC0}" dt="2021-10-04T02:44:05.957" v="206"/>
          <ac:cxnSpMkLst>
            <pc:docMk/>
            <pc:sldMk cId="3505827008" sldId="565"/>
            <ac:cxnSpMk id="31" creationId="{6A7B6AA2-D93A-4BC0-8259-ADF2BB2F2540}"/>
          </ac:cxnSpMkLst>
        </pc:cxnChg>
        <pc:cxnChg chg="del">
          <ac:chgData name="Lee Ying Keng" userId="S::yk.lee@sangfor.com::92591a9d-2e39-44b7-a02c-441c12f4c4d3" providerId="AD" clId="Web-{30ACEAD8-9FF7-1FB5-B295-B3C8BE1AFCC0}" dt="2021-10-04T02:44:05.957" v="205"/>
          <ac:cxnSpMkLst>
            <pc:docMk/>
            <pc:sldMk cId="3505827008" sldId="565"/>
            <ac:cxnSpMk id="32" creationId="{0936EED8-BCDD-41AE-8D6C-DC045318A46D}"/>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56DA0F4-D5BD-42C8-B20F-660237FFF950}" type="doc">
      <dgm:prSet loTypeId="urn:microsoft.com/office/officeart/2005/8/layout/radial2" loCatId="relationship" qsTypeId="urn:microsoft.com/office/officeart/2005/8/quickstyle/simple1" qsCatId="simple" csTypeId="urn:microsoft.com/office/officeart/2005/8/colors/accent1_2" csCatId="accent1" phldr="1"/>
      <dgm:spPr/>
      <dgm:t>
        <a:bodyPr/>
        <a:lstStyle/>
        <a:p>
          <a:endParaRPr lang="en-US"/>
        </a:p>
      </dgm:t>
    </dgm:pt>
    <dgm:pt modelId="{ED2FC72F-3A41-420B-8D17-49CDA05EEBD3}">
      <dgm:prSet phldrT="[Text]" phldr="0"/>
      <dgm:spPr/>
      <dgm:t>
        <a:bodyPr/>
        <a:lstStyle/>
        <a:p>
          <a:r>
            <a:rPr lang="en-US" b="1">
              <a:latin typeface="等线 Light" panose="020F0302020204030204"/>
            </a:rPr>
            <a:t>Business Requirement</a:t>
          </a:r>
          <a:endParaRPr lang="en-US" b="1"/>
        </a:p>
      </dgm:t>
    </dgm:pt>
    <dgm:pt modelId="{EB70936E-8C5E-449F-83CB-4F512CE96325}" type="parTrans" cxnId="{58F69AF3-D54B-4B20-A94E-702A51EB0A37}">
      <dgm:prSet/>
      <dgm:spPr/>
      <dgm:t>
        <a:bodyPr/>
        <a:lstStyle/>
        <a:p>
          <a:endParaRPr lang="en-US"/>
        </a:p>
      </dgm:t>
    </dgm:pt>
    <dgm:pt modelId="{6B8CF7C9-6D7D-44A5-A9D7-5A1792F93675}" type="sibTrans" cxnId="{58F69AF3-D54B-4B20-A94E-702A51EB0A37}">
      <dgm:prSet/>
      <dgm:spPr/>
      <dgm:t>
        <a:bodyPr/>
        <a:lstStyle/>
        <a:p>
          <a:endParaRPr lang="en-US"/>
        </a:p>
      </dgm:t>
    </dgm:pt>
    <dgm:pt modelId="{DD933CC4-3443-4D4B-B3FC-F6D05EDED1A7}">
      <dgm:prSet phldrT="[Text]" phldr="0"/>
      <dgm:spPr/>
      <dgm:t>
        <a:bodyPr/>
        <a:lstStyle/>
        <a:p>
          <a:pPr rtl="0"/>
          <a:r>
            <a:rPr lang="en-US" b="1">
              <a:latin typeface="等线 Light" panose="020F0302020204030204"/>
            </a:rPr>
            <a:t>Technical Requirement</a:t>
          </a:r>
          <a:endParaRPr lang="en-US" b="1"/>
        </a:p>
      </dgm:t>
    </dgm:pt>
    <dgm:pt modelId="{1D9A1C26-DE1F-4236-B6CE-A4EB97E9D5A3}" type="parTrans" cxnId="{D1FA29AD-580E-43F6-9569-6A74E8D04EB1}">
      <dgm:prSet/>
      <dgm:spPr/>
      <dgm:t>
        <a:bodyPr/>
        <a:lstStyle/>
        <a:p>
          <a:endParaRPr lang="en-US"/>
        </a:p>
      </dgm:t>
    </dgm:pt>
    <dgm:pt modelId="{D780997E-BA08-4DE5-AD33-3ECA8CD4068D}" type="sibTrans" cxnId="{D1FA29AD-580E-43F6-9569-6A74E8D04EB1}">
      <dgm:prSet/>
      <dgm:spPr/>
      <dgm:t>
        <a:bodyPr/>
        <a:lstStyle/>
        <a:p>
          <a:endParaRPr lang="en-US"/>
        </a:p>
      </dgm:t>
    </dgm:pt>
    <dgm:pt modelId="{986B6B0F-2FCE-4496-8313-C3D9C7A47918}">
      <dgm:prSet phldrT="[Text]" phldr="0"/>
      <dgm:spPr/>
      <dgm:t>
        <a:bodyPr/>
        <a:lstStyle/>
        <a:p>
          <a:pPr rtl="0"/>
          <a:r>
            <a:rPr lang="en-US" b="1">
              <a:latin typeface="等线 Light" panose="020F0302020204030204"/>
            </a:rPr>
            <a:t>Market Offerings</a:t>
          </a:r>
          <a:endParaRPr lang="en-US" b="1"/>
        </a:p>
      </dgm:t>
    </dgm:pt>
    <dgm:pt modelId="{A95C49CD-ED4E-4460-A4C9-1068B813D31F}" type="parTrans" cxnId="{98A738E6-CE1A-4826-B1C8-14DCE3B1194E}">
      <dgm:prSet/>
      <dgm:spPr/>
      <dgm:t>
        <a:bodyPr/>
        <a:lstStyle/>
        <a:p>
          <a:endParaRPr lang="en-US"/>
        </a:p>
      </dgm:t>
    </dgm:pt>
    <dgm:pt modelId="{67203E65-AF01-4C6C-AF3C-E077EACC7EEC}" type="sibTrans" cxnId="{98A738E6-CE1A-4826-B1C8-14DCE3B1194E}">
      <dgm:prSet/>
      <dgm:spPr/>
      <dgm:t>
        <a:bodyPr/>
        <a:lstStyle/>
        <a:p>
          <a:endParaRPr lang="en-US"/>
        </a:p>
      </dgm:t>
    </dgm:pt>
    <dgm:pt modelId="{F0D4A7B1-6402-4EDA-90F6-C0EDEFF7AEE9}" type="pres">
      <dgm:prSet presAssocID="{F56DA0F4-D5BD-42C8-B20F-660237FFF950}" presName="composite" presStyleCnt="0">
        <dgm:presLayoutVars>
          <dgm:chMax val="5"/>
          <dgm:dir/>
          <dgm:animLvl val="ctr"/>
          <dgm:resizeHandles val="exact"/>
        </dgm:presLayoutVars>
      </dgm:prSet>
      <dgm:spPr/>
    </dgm:pt>
    <dgm:pt modelId="{472D1326-8826-47DE-B3B0-C0978E9FE7A0}" type="pres">
      <dgm:prSet presAssocID="{F56DA0F4-D5BD-42C8-B20F-660237FFF950}" presName="cycle" presStyleCnt="0"/>
      <dgm:spPr/>
    </dgm:pt>
    <dgm:pt modelId="{B0BDA895-7F88-4880-8A99-FF79DDB41C18}" type="pres">
      <dgm:prSet presAssocID="{F56DA0F4-D5BD-42C8-B20F-660237FFF950}" presName="centerShape" presStyleCnt="0"/>
      <dgm:spPr/>
    </dgm:pt>
    <dgm:pt modelId="{774E1AE1-F5B5-4897-98B2-FD7D57D7CB8C}" type="pres">
      <dgm:prSet presAssocID="{F56DA0F4-D5BD-42C8-B20F-660237FFF950}" presName="connSite" presStyleLbl="node1" presStyleIdx="0" presStyleCnt="4"/>
      <dgm:spPr/>
    </dgm:pt>
    <dgm:pt modelId="{C8FAD898-8ADD-4218-979C-4DADA75EF6C7}" type="pres">
      <dgm:prSet presAssocID="{F56DA0F4-D5BD-42C8-B20F-660237FFF950}" presName="visible" presStyleLbl="node1" presStyleIdx="0" presStyleCnt="4"/>
      <dgm:spPr/>
    </dgm:pt>
    <dgm:pt modelId="{24910F09-88B3-4063-B2CB-015E56676620}" type="pres">
      <dgm:prSet presAssocID="{EB70936E-8C5E-449F-83CB-4F512CE96325}" presName="Name25" presStyleLbl="parChTrans1D1" presStyleIdx="0" presStyleCnt="3"/>
      <dgm:spPr/>
    </dgm:pt>
    <dgm:pt modelId="{7F5EC890-A3BA-4D05-A083-5CA1981E233A}" type="pres">
      <dgm:prSet presAssocID="{ED2FC72F-3A41-420B-8D17-49CDA05EEBD3}" presName="node" presStyleCnt="0"/>
      <dgm:spPr/>
    </dgm:pt>
    <dgm:pt modelId="{2DE25977-5B36-4AC0-9CE0-773E24142280}" type="pres">
      <dgm:prSet presAssocID="{ED2FC72F-3A41-420B-8D17-49CDA05EEBD3}" presName="parentNode" presStyleLbl="node1" presStyleIdx="1" presStyleCnt="4">
        <dgm:presLayoutVars>
          <dgm:chMax val="1"/>
          <dgm:bulletEnabled val="1"/>
        </dgm:presLayoutVars>
      </dgm:prSet>
      <dgm:spPr>
        <a:solidFill>
          <a:srgbClr val="0070C0"/>
        </a:solidFill>
      </dgm:spPr>
    </dgm:pt>
    <dgm:pt modelId="{3EE04F0C-4CC9-440E-8337-0D69BC1C3FF4}" type="pres">
      <dgm:prSet presAssocID="{ED2FC72F-3A41-420B-8D17-49CDA05EEBD3}" presName="childNode" presStyleLbl="revTx" presStyleIdx="0" presStyleCnt="0">
        <dgm:presLayoutVars>
          <dgm:bulletEnabled val="1"/>
        </dgm:presLayoutVars>
      </dgm:prSet>
      <dgm:spPr/>
    </dgm:pt>
    <dgm:pt modelId="{07398FE4-D1AC-446B-816E-965E824338E2}" type="pres">
      <dgm:prSet presAssocID="{1D9A1C26-DE1F-4236-B6CE-A4EB97E9D5A3}" presName="Name25" presStyleLbl="parChTrans1D1" presStyleIdx="1" presStyleCnt="3"/>
      <dgm:spPr/>
    </dgm:pt>
    <dgm:pt modelId="{75B41A57-2D4D-4EE2-8AA2-76DFA0A89AC0}" type="pres">
      <dgm:prSet presAssocID="{DD933CC4-3443-4D4B-B3FC-F6D05EDED1A7}" presName="node" presStyleCnt="0"/>
      <dgm:spPr/>
    </dgm:pt>
    <dgm:pt modelId="{334A731A-7DE3-456D-9186-717799ACCD67}" type="pres">
      <dgm:prSet presAssocID="{DD933CC4-3443-4D4B-B3FC-F6D05EDED1A7}" presName="parentNode" presStyleLbl="node1" presStyleIdx="2" presStyleCnt="4">
        <dgm:presLayoutVars>
          <dgm:chMax val="1"/>
          <dgm:bulletEnabled val="1"/>
        </dgm:presLayoutVars>
      </dgm:prSet>
      <dgm:spPr>
        <a:solidFill>
          <a:srgbClr val="00B050"/>
        </a:solidFill>
      </dgm:spPr>
    </dgm:pt>
    <dgm:pt modelId="{4680D55B-19CF-482D-B244-41D4B2321E66}" type="pres">
      <dgm:prSet presAssocID="{DD933CC4-3443-4D4B-B3FC-F6D05EDED1A7}" presName="childNode" presStyleLbl="revTx" presStyleIdx="0" presStyleCnt="0">
        <dgm:presLayoutVars>
          <dgm:bulletEnabled val="1"/>
        </dgm:presLayoutVars>
      </dgm:prSet>
      <dgm:spPr/>
    </dgm:pt>
    <dgm:pt modelId="{6742800F-DA96-488A-8FA0-2A91443343BC}" type="pres">
      <dgm:prSet presAssocID="{A95C49CD-ED4E-4460-A4C9-1068B813D31F}" presName="Name25" presStyleLbl="parChTrans1D1" presStyleIdx="2" presStyleCnt="3"/>
      <dgm:spPr/>
    </dgm:pt>
    <dgm:pt modelId="{7EC93E75-0826-4548-8A6E-E43C76A4A5CD}" type="pres">
      <dgm:prSet presAssocID="{986B6B0F-2FCE-4496-8313-C3D9C7A47918}" presName="node" presStyleCnt="0"/>
      <dgm:spPr/>
    </dgm:pt>
    <dgm:pt modelId="{EEB0958C-36EC-4476-8C97-A69400682124}" type="pres">
      <dgm:prSet presAssocID="{986B6B0F-2FCE-4496-8313-C3D9C7A47918}" presName="parentNode" presStyleLbl="node1" presStyleIdx="3" presStyleCnt="4">
        <dgm:presLayoutVars>
          <dgm:chMax val="1"/>
          <dgm:bulletEnabled val="1"/>
        </dgm:presLayoutVars>
      </dgm:prSet>
      <dgm:spPr>
        <a:solidFill>
          <a:srgbClr val="1070FF"/>
        </a:solidFill>
      </dgm:spPr>
    </dgm:pt>
    <dgm:pt modelId="{E50F4406-646E-42F5-9C33-BA5C8FFB1D0F}" type="pres">
      <dgm:prSet presAssocID="{986B6B0F-2FCE-4496-8313-C3D9C7A47918}" presName="childNode" presStyleLbl="revTx" presStyleIdx="0" presStyleCnt="0">
        <dgm:presLayoutVars>
          <dgm:bulletEnabled val="1"/>
        </dgm:presLayoutVars>
      </dgm:prSet>
      <dgm:spPr/>
    </dgm:pt>
  </dgm:ptLst>
  <dgm:cxnLst>
    <dgm:cxn modelId="{18076404-AD74-4DA4-8279-47D9A7156077}" type="presOf" srcId="{EB70936E-8C5E-449F-83CB-4F512CE96325}" destId="{24910F09-88B3-4063-B2CB-015E56676620}" srcOrd="0" destOrd="0" presId="urn:microsoft.com/office/officeart/2005/8/layout/radial2"/>
    <dgm:cxn modelId="{EA01B90D-392A-4C96-9B00-206E82E5F044}" type="presOf" srcId="{F56DA0F4-D5BD-42C8-B20F-660237FFF950}" destId="{F0D4A7B1-6402-4EDA-90F6-C0EDEFF7AEE9}" srcOrd="0" destOrd="0" presId="urn:microsoft.com/office/officeart/2005/8/layout/radial2"/>
    <dgm:cxn modelId="{9A2DA713-D1F4-4EB6-8E11-8D972AD79681}" type="presOf" srcId="{1D9A1C26-DE1F-4236-B6CE-A4EB97E9D5A3}" destId="{07398FE4-D1AC-446B-816E-965E824338E2}" srcOrd="0" destOrd="0" presId="urn:microsoft.com/office/officeart/2005/8/layout/radial2"/>
    <dgm:cxn modelId="{65323543-8E54-446D-B203-B4A3952C67CE}" type="presOf" srcId="{DD933CC4-3443-4D4B-B3FC-F6D05EDED1A7}" destId="{334A731A-7DE3-456D-9186-717799ACCD67}" srcOrd="0" destOrd="0" presId="urn:microsoft.com/office/officeart/2005/8/layout/radial2"/>
    <dgm:cxn modelId="{2270834B-496A-4EBB-B5AC-86DA817B27C3}" type="presOf" srcId="{ED2FC72F-3A41-420B-8D17-49CDA05EEBD3}" destId="{2DE25977-5B36-4AC0-9CE0-773E24142280}" srcOrd="0" destOrd="0" presId="urn:microsoft.com/office/officeart/2005/8/layout/radial2"/>
    <dgm:cxn modelId="{653EA7AB-C20B-469C-9AB7-54341B384BF1}" type="presOf" srcId="{986B6B0F-2FCE-4496-8313-C3D9C7A47918}" destId="{EEB0958C-36EC-4476-8C97-A69400682124}" srcOrd="0" destOrd="0" presId="urn:microsoft.com/office/officeart/2005/8/layout/radial2"/>
    <dgm:cxn modelId="{D1FA29AD-580E-43F6-9569-6A74E8D04EB1}" srcId="{F56DA0F4-D5BD-42C8-B20F-660237FFF950}" destId="{DD933CC4-3443-4D4B-B3FC-F6D05EDED1A7}" srcOrd="1" destOrd="0" parTransId="{1D9A1C26-DE1F-4236-B6CE-A4EB97E9D5A3}" sibTransId="{D780997E-BA08-4DE5-AD33-3ECA8CD4068D}"/>
    <dgm:cxn modelId="{98A738E6-CE1A-4826-B1C8-14DCE3B1194E}" srcId="{F56DA0F4-D5BD-42C8-B20F-660237FFF950}" destId="{986B6B0F-2FCE-4496-8313-C3D9C7A47918}" srcOrd="2" destOrd="0" parTransId="{A95C49CD-ED4E-4460-A4C9-1068B813D31F}" sibTransId="{67203E65-AF01-4C6C-AF3C-E077EACC7EEC}"/>
    <dgm:cxn modelId="{C05FA7EF-A8E3-428D-9C93-A8B94F213D53}" type="presOf" srcId="{A95C49CD-ED4E-4460-A4C9-1068B813D31F}" destId="{6742800F-DA96-488A-8FA0-2A91443343BC}" srcOrd="0" destOrd="0" presId="urn:microsoft.com/office/officeart/2005/8/layout/radial2"/>
    <dgm:cxn modelId="{58F69AF3-D54B-4B20-A94E-702A51EB0A37}" srcId="{F56DA0F4-D5BD-42C8-B20F-660237FFF950}" destId="{ED2FC72F-3A41-420B-8D17-49CDA05EEBD3}" srcOrd="0" destOrd="0" parTransId="{EB70936E-8C5E-449F-83CB-4F512CE96325}" sibTransId="{6B8CF7C9-6D7D-44A5-A9D7-5A1792F93675}"/>
    <dgm:cxn modelId="{3F755367-4D9B-4385-A6D7-CEC12D3310A0}" type="presParOf" srcId="{F0D4A7B1-6402-4EDA-90F6-C0EDEFF7AEE9}" destId="{472D1326-8826-47DE-B3B0-C0978E9FE7A0}" srcOrd="0" destOrd="0" presId="urn:microsoft.com/office/officeart/2005/8/layout/radial2"/>
    <dgm:cxn modelId="{D0B5F6A3-125F-41B1-8CEB-06F13651A066}" type="presParOf" srcId="{472D1326-8826-47DE-B3B0-C0978E9FE7A0}" destId="{B0BDA895-7F88-4880-8A99-FF79DDB41C18}" srcOrd="0" destOrd="0" presId="urn:microsoft.com/office/officeart/2005/8/layout/radial2"/>
    <dgm:cxn modelId="{ED3C766F-F5D7-4131-AB4C-E48C9ED4F5FE}" type="presParOf" srcId="{B0BDA895-7F88-4880-8A99-FF79DDB41C18}" destId="{774E1AE1-F5B5-4897-98B2-FD7D57D7CB8C}" srcOrd="0" destOrd="0" presId="urn:microsoft.com/office/officeart/2005/8/layout/radial2"/>
    <dgm:cxn modelId="{1057779C-3E1D-4046-86AC-BA034B2216D7}" type="presParOf" srcId="{B0BDA895-7F88-4880-8A99-FF79DDB41C18}" destId="{C8FAD898-8ADD-4218-979C-4DADA75EF6C7}" srcOrd="1" destOrd="0" presId="urn:microsoft.com/office/officeart/2005/8/layout/radial2"/>
    <dgm:cxn modelId="{5980250F-49C4-4F65-A404-C1C6D498A66E}" type="presParOf" srcId="{472D1326-8826-47DE-B3B0-C0978E9FE7A0}" destId="{24910F09-88B3-4063-B2CB-015E56676620}" srcOrd="1" destOrd="0" presId="urn:microsoft.com/office/officeart/2005/8/layout/radial2"/>
    <dgm:cxn modelId="{02D5DE27-2BFD-4DDA-B5C1-DB3F1CB3CD12}" type="presParOf" srcId="{472D1326-8826-47DE-B3B0-C0978E9FE7A0}" destId="{7F5EC890-A3BA-4D05-A083-5CA1981E233A}" srcOrd="2" destOrd="0" presId="urn:microsoft.com/office/officeart/2005/8/layout/radial2"/>
    <dgm:cxn modelId="{B8D8C966-AFFE-45D3-BCA0-43433B983651}" type="presParOf" srcId="{7F5EC890-A3BA-4D05-A083-5CA1981E233A}" destId="{2DE25977-5B36-4AC0-9CE0-773E24142280}" srcOrd="0" destOrd="0" presId="urn:microsoft.com/office/officeart/2005/8/layout/radial2"/>
    <dgm:cxn modelId="{37D60283-4465-4CC6-8A9D-3EA1A1274BD8}" type="presParOf" srcId="{7F5EC890-A3BA-4D05-A083-5CA1981E233A}" destId="{3EE04F0C-4CC9-440E-8337-0D69BC1C3FF4}" srcOrd="1" destOrd="0" presId="urn:microsoft.com/office/officeart/2005/8/layout/radial2"/>
    <dgm:cxn modelId="{12EB9A7E-3F9A-4E97-9B07-56DB5CE538AD}" type="presParOf" srcId="{472D1326-8826-47DE-B3B0-C0978E9FE7A0}" destId="{07398FE4-D1AC-446B-816E-965E824338E2}" srcOrd="3" destOrd="0" presId="urn:microsoft.com/office/officeart/2005/8/layout/radial2"/>
    <dgm:cxn modelId="{1E42E3BD-7B1E-4E05-A5D0-B0FD59EA7540}" type="presParOf" srcId="{472D1326-8826-47DE-B3B0-C0978E9FE7A0}" destId="{75B41A57-2D4D-4EE2-8AA2-76DFA0A89AC0}" srcOrd="4" destOrd="0" presId="urn:microsoft.com/office/officeart/2005/8/layout/radial2"/>
    <dgm:cxn modelId="{962933B7-96D2-4EE9-B930-7C26C0290A87}" type="presParOf" srcId="{75B41A57-2D4D-4EE2-8AA2-76DFA0A89AC0}" destId="{334A731A-7DE3-456D-9186-717799ACCD67}" srcOrd="0" destOrd="0" presId="urn:microsoft.com/office/officeart/2005/8/layout/radial2"/>
    <dgm:cxn modelId="{48AB293B-AB84-4856-A1AB-02702FAC3633}" type="presParOf" srcId="{75B41A57-2D4D-4EE2-8AA2-76DFA0A89AC0}" destId="{4680D55B-19CF-482D-B244-41D4B2321E66}" srcOrd="1" destOrd="0" presId="urn:microsoft.com/office/officeart/2005/8/layout/radial2"/>
    <dgm:cxn modelId="{DACCE7D4-E623-41F4-A666-1273DFF07442}" type="presParOf" srcId="{472D1326-8826-47DE-B3B0-C0978E9FE7A0}" destId="{6742800F-DA96-488A-8FA0-2A91443343BC}" srcOrd="5" destOrd="0" presId="urn:microsoft.com/office/officeart/2005/8/layout/radial2"/>
    <dgm:cxn modelId="{23AB6033-C969-4418-9983-D9CD5D17BC06}" type="presParOf" srcId="{472D1326-8826-47DE-B3B0-C0978E9FE7A0}" destId="{7EC93E75-0826-4548-8A6E-E43C76A4A5CD}" srcOrd="6" destOrd="0" presId="urn:microsoft.com/office/officeart/2005/8/layout/radial2"/>
    <dgm:cxn modelId="{E42E19B5-340B-4986-9B7F-990B3AEE04F8}" type="presParOf" srcId="{7EC93E75-0826-4548-8A6E-E43C76A4A5CD}" destId="{EEB0958C-36EC-4476-8C97-A69400682124}" srcOrd="0" destOrd="0" presId="urn:microsoft.com/office/officeart/2005/8/layout/radial2"/>
    <dgm:cxn modelId="{C5B95B24-9CF8-418F-B20D-269E1E23E81D}" type="presParOf" srcId="{7EC93E75-0826-4548-8A6E-E43C76A4A5CD}" destId="{E50F4406-646E-42F5-9C33-BA5C8FFB1D0F}" srcOrd="1" destOrd="0" presId="urn:microsoft.com/office/officeart/2005/8/layout/radial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7D3289-30A9-4EAA-86C8-633DEB627D6A}" type="doc">
      <dgm:prSet loTypeId="urn:microsoft.com/office/officeart/2005/8/layout/cycle2" loCatId="cycle" qsTypeId="urn:microsoft.com/office/officeart/2005/8/quickstyle/simple1" qsCatId="simple" csTypeId="urn:microsoft.com/office/officeart/2005/8/colors/accent1_2" csCatId="accent1" phldr="1"/>
      <dgm:spPr/>
      <dgm:t>
        <a:bodyPr/>
        <a:lstStyle/>
        <a:p>
          <a:endParaRPr lang="en-US"/>
        </a:p>
      </dgm:t>
    </dgm:pt>
    <dgm:pt modelId="{971CEDAC-D73F-4FA4-8F33-F382B045B789}">
      <dgm:prSet phldrT="[Text]" phldr="0"/>
      <dgm:spPr/>
      <dgm:t>
        <a:bodyPr/>
        <a:lstStyle/>
        <a:p>
          <a:pPr rtl="0"/>
          <a:r>
            <a:rPr lang="en-US" b="1">
              <a:latin typeface="等线 Light" panose="020F0302020204030204"/>
            </a:rPr>
            <a:t> Initialization</a:t>
          </a:r>
          <a:endParaRPr lang="en-US" b="1"/>
        </a:p>
      </dgm:t>
    </dgm:pt>
    <dgm:pt modelId="{A28DE5C6-E248-42D9-8D34-DEBD8A9D2CB7}" type="parTrans" cxnId="{3E6D59FB-F428-4CDE-8775-14FE8C7BD0A0}">
      <dgm:prSet/>
      <dgm:spPr/>
      <dgm:t>
        <a:bodyPr/>
        <a:lstStyle/>
        <a:p>
          <a:endParaRPr lang="en-US"/>
        </a:p>
      </dgm:t>
    </dgm:pt>
    <dgm:pt modelId="{2D4B1981-F26A-4E22-B62F-804C94407FC4}" type="sibTrans" cxnId="{3E6D59FB-F428-4CDE-8775-14FE8C7BD0A0}">
      <dgm:prSet/>
      <dgm:spPr/>
      <dgm:t>
        <a:bodyPr/>
        <a:lstStyle/>
        <a:p>
          <a:endParaRPr lang="en-US"/>
        </a:p>
      </dgm:t>
    </dgm:pt>
    <dgm:pt modelId="{27800C51-43AC-42AD-9BD5-AC3A605924B9}">
      <dgm:prSet phldrT="[Text]" phldr="0"/>
      <dgm:spPr/>
      <dgm:t>
        <a:bodyPr/>
        <a:lstStyle/>
        <a:p>
          <a:pPr rtl="0"/>
          <a:r>
            <a:rPr lang="en-US" b="1">
              <a:latin typeface="等线 Light" panose="020F0302020204030204"/>
            </a:rPr>
            <a:t> Realization</a:t>
          </a:r>
          <a:endParaRPr lang="en-US" b="1"/>
        </a:p>
      </dgm:t>
    </dgm:pt>
    <dgm:pt modelId="{B0BC66B9-EFA6-4E67-BC84-CDA5F87C81CF}" type="parTrans" cxnId="{2DFC1E8D-924A-492D-86E5-45CA5319F3E4}">
      <dgm:prSet/>
      <dgm:spPr/>
      <dgm:t>
        <a:bodyPr/>
        <a:lstStyle/>
        <a:p>
          <a:endParaRPr lang="en-US"/>
        </a:p>
      </dgm:t>
    </dgm:pt>
    <dgm:pt modelId="{66C3CB93-174E-4293-935B-BA54D39765D4}" type="sibTrans" cxnId="{2DFC1E8D-924A-492D-86E5-45CA5319F3E4}">
      <dgm:prSet/>
      <dgm:spPr/>
      <dgm:t>
        <a:bodyPr/>
        <a:lstStyle/>
        <a:p>
          <a:endParaRPr lang="en-US"/>
        </a:p>
      </dgm:t>
    </dgm:pt>
    <dgm:pt modelId="{4413E49E-8B1A-4920-80A8-967EACA97F72}">
      <dgm:prSet phldrT="[Text]" phldr="0"/>
      <dgm:spPr/>
      <dgm:t>
        <a:bodyPr/>
        <a:lstStyle/>
        <a:p>
          <a:pPr rtl="0"/>
          <a:r>
            <a:rPr lang="en-US" b="1">
              <a:latin typeface="等线 Light" panose="020F0302020204030204"/>
            </a:rPr>
            <a:t> Optimization</a:t>
          </a:r>
          <a:endParaRPr lang="en-US" b="1"/>
        </a:p>
      </dgm:t>
    </dgm:pt>
    <dgm:pt modelId="{A20F6949-E761-45DD-AFFA-DD4737DF402C}" type="parTrans" cxnId="{F424C172-9C5C-40B6-BBFF-D193B7F98F64}">
      <dgm:prSet/>
      <dgm:spPr/>
      <dgm:t>
        <a:bodyPr/>
        <a:lstStyle/>
        <a:p>
          <a:endParaRPr lang="en-US"/>
        </a:p>
      </dgm:t>
    </dgm:pt>
    <dgm:pt modelId="{4318DBF8-2F03-444C-8537-98B6675AB847}" type="sibTrans" cxnId="{F424C172-9C5C-40B6-BBFF-D193B7F98F64}">
      <dgm:prSet/>
      <dgm:spPr/>
      <dgm:t>
        <a:bodyPr/>
        <a:lstStyle/>
        <a:p>
          <a:endParaRPr lang="en-US"/>
        </a:p>
      </dgm:t>
    </dgm:pt>
    <dgm:pt modelId="{F3BDC7BE-DD88-443F-9D64-2F6AF9CD7B1C}">
      <dgm:prSet phldr="0"/>
      <dgm:spPr/>
      <dgm:t>
        <a:bodyPr/>
        <a:lstStyle/>
        <a:p>
          <a:pPr rtl="0"/>
          <a:r>
            <a:rPr lang="en-US" b="1">
              <a:latin typeface="等线 Light" panose="020F0302020204030204"/>
            </a:rPr>
            <a:t> Assessment &amp; Analysis</a:t>
          </a:r>
        </a:p>
      </dgm:t>
    </dgm:pt>
    <dgm:pt modelId="{2801BBE6-2988-46B8-A302-CCF6406D7173}" type="parTrans" cxnId="{4303F5A9-5A9D-4041-B886-33189BAC34F9}">
      <dgm:prSet/>
      <dgm:spPr/>
    </dgm:pt>
    <dgm:pt modelId="{69F4FDB2-D482-407A-93D7-720D4B7DCA8B}" type="sibTrans" cxnId="{4303F5A9-5A9D-4041-B886-33189BAC34F9}">
      <dgm:prSet/>
      <dgm:spPr/>
      <dgm:t>
        <a:bodyPr/>
        <a:lstStyle/>
        <a:p>
          <a:endParaRPr lang="en-US"/>
        </a:p>
      </dgm:t>
    </dgm:pt>
    <dgm:pt modelId="{ED06CE0D-C96F-45D3-8DC3-0D464FB73CB6}">
      <dgm:prSet phldr="0"/>
      <dgm:spPr/>
      <dgm:t>
        <a:bodyPr/>
        <a:lstStyle/>
        <a:p>
          <a:pPr rtl="0"/>
          <a:r>
            <a:rPr lang="en-US" b="1">
              <a:latin typeface="等线 Light" panose="020F0302020204030204"/>
            </a:rPr>
            <a:t> Design &amp; Planning</a:t>
          </a:r>
        </a:p>
      </dgm:t>
    </dgm:pt>
    <dgm:pt modelId="{601F334F-5F00-4239-A098-BD24FC2D3D4E}" type="parTrans" cxnId="{D0155D79-6AAB-4C9A-A2C3-EDDA36184120}">
      <dgm:prSet/>
      <dgm:spPr/>
    </dgm:pt>
    <dgm:pt modelId="{FE4A3555-D68B-4801-AA12-C5C19377E591}" type="sibTrans" cxnId="{D0155D79-6AAB-4C9A-A2C3-EDDA36184120}">
      <dgm:prSet/>
      <dgm:spPr/>
      <dgm:t>
        <a:bodyPr/>
        <a:lstStyle/>
        <a:p>
          <a:endParaRPr lang="en-US"/>
        </a:p>
      </dgm:t>
    </dgm:pt>
    <dgm:pt modelId="{7D88AF81-790E-453E-BF28-70B900ADDFD7}" type="pres">
      <dgm:prSet presAssocID="{D37D3289-30A9-4EAA-86C8-633DEB627D6A}" presName="cycle" presStyleCnt="0">
        <dgm:presLayoutVars>
          <dgm:dir/>
          <dgm:resizeHandles val="exact"/>
        </dgm:presLayoutVars>
      </dgm:prSet>
      <dgm:spPr/>
    </dgm:pt>
    <dgm:pt modelId="{B49FCCC4-8F2D-411B-95A2-AB049D837921}" type="pres">
      <dgm:prSet presAssocID="{971CEDAC-D73F-4FA4-8F33-F382B045B789}" presName="node" presStyleLbl="node1" presStyleIdx="0" presStyleCnt="5">
        <dgm:presLayoutVars>
          <dgm:bulletEnabled val="1"/>
        </dgm:presLayoutVars>
      </dgm:prSet>
      <dgm:spPr>
        <a:solidFill>
          <a:srgbClr val="00B0F0"/>
        </a:solidFill>
      </dgm:spPr>
    </dgm:pt>
    <dgm:pt modelId="{80DB3CD8-FCAA-4D2A-8AF8-0C27042BF285}" type="pres">
      <dgm:prSet presAssocID="{2D4B1981-F26A-4E22-B62F-804C94407FC4}" presName="sibTrans" presStyleLbl="sibTrans2D1" presStyleIdx="0" presStyleCnt="5"/>
      <dgm:spPr/>
    </dgm:pt>
    <dgm:pt modelId="{43DDEB03-3493-40A4-9F25-4050AB1081FD}" type="pres">
      <dgm:prSet presAssocID="{2D4B1981-F26A-4E22-B62F-804C94407FC4}" presName="connectorText" presStyleLbl="sibTrans2D1" presStyleIdx="0" presStyleCnt="5"/>
      <dgm:spPr/>
    </dgm:pt>
    <dgm:pt modelId="{BB075D51-315E-4BB6-93EE-FA806F40CD61}" type="pres">
      <dgm:prSet presAssocID="{F3BDC7BE-DD88-443F-9D64-2F6AF9CD7B1C}" presName="node" presStyleLbl="node1" presStyleIdx="1" presStyleCnt="5">
        <dgm:presLayoutVars>
          <dgm:bulletEnabled val="1"/>
        </dgm:presLayoutVars>
      </dgm:prSet>
      <dgm:spPr>
        <a:solidFill>
          <a:srgbClr val="92D050"/>
        </a:solidFill>
      </dgm:spPr>
    </dgm:pt>
    <dgm:pt modelId="{4E335AE0-2AF8-430C-B628-01C0D94ACE15}" type="pres">
      <dgm:prSet presAssocID="{69F4FDB2-D482-407A-93D7-720D4B7DCA8B}" presName="sibTrans" presStyleLbl="sibTrans2D1" presStyleIdx="1" presStyleCnt="5"/>
      <dgm:spPr/>
    </dgm:pt>
    <dgm:pt modelId="{E92EB11C-9FA8-4F7D-94C3-BAF473737BE7}" type="pres">
      <dgm:prSet presAssocID="{69F4FDB2-D482-407A-93D7-720D4B7DCA8B}" presName="connectorText" presStyleLbl="sibTrans2D1" presStyleIdx="1" presStyleCnt="5"/>
      <dgm:spPr/>
    </dgm:pt>
    <dgm:pt modelId="{488CCC61-5D39-49F2-A1EC-F369E50C2613}" type="pres">
      <dgm:prSet presAssocID="{ED06CE0D-C96F-45D3-8DC3-0D464FB73CB6}" presName="node" presStyleLbl="node1" presStyleIdx="2" presStyleCnt="5">
        <dgm:presLayoutVars>
          <dgm:bulletEnabled val="1"/>
        </dgm:presLayoutVars>
      </dgm:prSet>
      <dgm:spPr/>
    </dgm:pt>
    <dgm:pt modelId="{0FC6446A-BDC9-4AA4-BFBA-9A99CE126325}" type="pres">
      <dgm:prSet presAssocID="{FE4A3555-D68B-4801-AA12-C5C19377E591}" presName="sibTrans" presStyleLbl="sibTrans2D1" presStyleIdx="2" presStyleCnt="5"/>
      <dgm:spPr/>
    </dgm:pt>
    <dgm:pt modelId="{EBDF8A40-12B4-4C8D-8B5A-F4836BA6E5B9}" type="pres">
      <dgm:prSet presAssocID="{FE4A3555-D68B-4801-AA12-C5C19377E591}" presName="connectorText" presStyleLbl="sibTrans2D1" presStyleIdx="2" presStyleCnt="5"/>
      <dgm:spPr/>
    </dgm:pt>
    <dgm:pt modelId="{A7A8A842-8BC5-408C-A8DB-591F2CECAB39}" type="pres">
      <dgm:prSet presAssocID="{27800C51-43AC-42AD-9BD5-AC3A605924B9}" presName="node" presStyleLbl="node1" presStyleIdx="3" presStyleCnt="5">
        <dgm:presLayoutVars>
          <dgm:bulletEnabled val="1"/>
        </dgm:presLayoutVars>
      </dgm:prSet>
      <dgm:spPr>
        <a:solidFill>
          <a:srgbClr val="1070FF"/>
        </a:solidFill>
      </dgm:spPr>
    </dgm:pt>
    <dgm:pt modelId="{3E0FECE1-3A79-43E3-9FE5-7690BF913D50}" type="pres">
      <dgm:prSet presAssocID="{66C3CB93-174E-4293-935B-BA54D39765D4}" presName="sibTrans" presStyleLbl="sibTrans2D1" presStyleIdx="3" presStyleCnt="5"/>
      <dgm:spPr/>
    </dgm:pt>
    <dgm:pt modelId="{CBFCD51A-896C-43AF-A455-DFCA792C49DC}" type="pres">
      <dgm:prSet presAssocID="{66C3CB93-174E-4293-935B-BA54D39765D4}" presName="connectorText" presStyleLbl="sibTrans2D1" presStyleIdx="3" presStyleCnt="5"/>
      <dgm:spPr/>
    </dgm:pt>
    <dgm:pt modelId="{6489D3B0-00B9-4E65-8F48-D5BBB9BECA67}" type="pres">
      <dgm:prSet presAssocID="{4413E49E-8B1A-4920-80A8-967EACA97F72}" presName="node" presStyleLbl="node1" presStyleIdx="4" presStyleCnt="5">
        <dgm:presLayoutVars>
          <dgm:bulletEnabled val="1"/>
        </dgm:presLayoutVars>
      </dgm:prSet>
      <dgm:spPr>
        <a:solidFill>
          <a:srgbClr val="00B050"/>
        </a:solidFill>
      </dgm:spPr>
    </dgm:pt>
    <dgm:pt modelId="{3CB8F234-70C4-4CEC-96DA-1B40B053DEC4}" type="pres">
      <dgm:prSet presAssocID="{4318DBF8-2F03-444C-8537-98B6675AB847}" presName="sibTrans" presStyleLbl="sibTrans2D1" presStyleIdx="4" presStyleCnt="5"/>
      <dgm:spPr/>
    </dgm:pt>
    <dgm:pt modelId="{4199AE60-39D4-4831-804F-4D6F48EB8D2A}" type="pres">
      <dgm:prSet presAssocID="{4318DBF8-2F03-444C-8537-98B6675AB847}" presName="connectorText" presStyleLbl="sibTrans2D1" presStyleIdx="4" presStyleCnt="5"/>
      <dgm:spPr/>
    </dgm:pt>
  </dgm:ptLst>
  <dgm:cxnLst>
    <dgm:cxn modelId="{7543200A-649A-4327-8579-AB3BF990D02C}" type="presOf" srcId="{66C3CB93-174E-4293-935B-BA54D39765D4}" destId="{CBFCD51A-896C-43AF-A455-DFCA792C49DC}" srcOrd="1" destOrd="0" presId="urn:microsoft.com/office/officeart/2005/8/layout/cycle2"/>
    <dgm:cxn modelId="{4F4E690A-4F51-4BDC-A904-6B0C9ED41046}" type="presOf" srcId="{FE4A3555-D68B-4801-AA12-C5C19377E591}" destId="{EBDF8A40-12B4-4C8D-8B5A-F4836BA6E5B9}" srcOrd="1" destOrd="0" presId="urn:microsoft.com/office/officeart/2005/8/layout/cycle2"/>
    <dgm:cxn modelId="{917B3514-AF27-48D1-BAD5-70591F695CC9}" type="presOf" srcId="{4318DBF8-2F03-444C-8537-98B6675AB847}" destId="{3CB8F234-70C4-4CEC-96DA-1B40B053DEC4}" srcOrd="0" destOrd="0" presId="urn:microsoft.com/office/officeart/2005/8/layout/cycle2"/>
    <dgm:cxn modelId="{EA49DB21-4326-40BA-814C-7EDF5A404E95}" type="presOf" srcId="{4318DBF8-2F03-444C-8537-98B6675AB847}" destId="{4199AE60-39D4-4831-804F-4D6F48EB8D2A}" srcOrd="1" destOrd="0" presId="urn:microsoft.com/office/officeart/2005/8/layout/cycle2"/>
    <dgm:cxn modelId="{4FA2CD63-92E6-476C-9E68-A2138697BE5A}" type="presOf" srcId="{ED06CE0D-C96F-45D3-8DC3-0D464FB73CB6}" destId="{488CCC61-5D39-49F2-A1EC-F369E50C2613}" srcOrd="0" destOrd="0" presId="urn:microsoft.com/office/officeart/2005/8/layout/cycle2"/>
    <dgm:cxn modelId="{F424C172-9C5C-40B6-BBFF-D193B7F98F64}" srcId="{D37D3289-30A9-4EAA-86C8-633DEB627D6A}" destId="{4413E49E-8B1A-4920-80A8-967EACA97F72}" srcOrd="4" destOrd="0" parTransId="{A20F6949-E761-45DD-AFFA-DD4737DF402C}" sibTransId="{4318DBF8-2F03-444C-8537-98B6675AB847}"/>
    <dgm:cxn modelId="{D0155D79-6AAB-4C9A-A2C3-EDDA36184120}" srcId="{D37D3289-30A9-4EAA-86C8-633DEB627D6A}" destId="{ED06CE0D-C96F-45D3-8DC3-0D464FB73CB6}" srcOrd="2" destOrd="0" parTransId="{601F334F-5F00-4239-A098-BD24FC2D3D4E}" sibTransId="{FE4A3555-D68B-4801-AA12-C5C19377E591}"/>
    <dgm:cxn modelId="{2D98ED7F-83EB-47F4-B5C0-E81746B9D206}" type="presOf" srcId="{27800C51-43AC-42AD-9BD5-AC3A605924B9}" destId="{A7A8A842-8BC5-408C-A8DB-591F2CECAB39}" srcOrd="0" destOrd="0" presId="urn:microsoft.com/office/officeart/2005/8/layout/cycle2"/>
    <dgm:cxn modelId="{2DFC1E8D-924A-492D-86E5-45CA5319F3E4}" srcId="{D37D3289-30A9-4EAA-86C8-633DEB627D6A}" destId="{27800C51-43AC-42AD-9BD5-AC3A605924B9}" srcOrd="3" destOrd="0" parTransId="{B0BC66B9-EFA6-4E67-BC84-CDA5F87C81CF}" sibTransId="{66C3CB93-174E-4293-935B-BA54D39765D4}"/>
    <dgm:cxn modelId="{2772029B-508C-4ADA-B51D-01A3F5A535D0}" type="presOf" srcId="{971CEDAC-D73F-4FA4-8F33-F382B045B789}" destId="{B49FCCC4-8F2D-411B-95A2-AB049D837921}" srcOrd="0" destOrd="0" presId="urn:microsoft.com/office/officeart/2005/8/layout/cycle2"/>
    <dgm:cxn modelId="{8D16D1A2-494A-4B69-BF22-77225B28986E}" type="presOf" srcId="{69F4FDB2-D482-407A-93D7-720D4B7DCA8B}" destId="{4E335AE0-2AF8-430C-B628-01C0D94ACE15}" srcOrd="0" destOrd="0" presId="urn:microsoft.com/office/officeart/2005/8/layout/cycle2"/>
    <dgm:cxn modelId="{FAA5F2A2-7DEA-4E58-970A-083A9828781C}" type="presOf" srcId="{4413E49E-8B1A-4920-80A8-967EACA97F72}" destId="{6489D3B0-00B9-4E65-8F48-D5BBB9BECA67}" srcOrd="0" destOrd="0" presId="urn:microsoft.com/office/officeart/2005/8/layout/cycle2"/>
    <dgm:cxn modelId="{4303F5A9-5A9D-4041-B886-33189BAC34F9}" srcId="{D37D3289-30A9-4EAA-86C8-633DEB627D6A}" destId="{F3BDC7BE-DD88-443F-9D64-2F6AF9CD7B1C}" srcOrd="1" destOrd="0" parTransId="{2801BBE6-2988-46B8-A302-CCF6406D7173}" sibTransId="{69F4FDB2-D482-407A-93D7-720D4B7DCA8B}"/>
    <dgm:cxn modelId="{69F9FEB6-BDF6-45F8-B3FD-27B931359E17}" type="presOf" srcId="{D37D3289-30A9-4EAA-86C8-633DEB627D6A}" destId="{7D88AF81-790E-453E-BF28-70B900ADDFD7}" srcOrd="0" destOrd="0" presId="urn:microsoft.com/office/officeart/2005/8/layout/cycle2"/>
    <dgm:cxn modelId="{492A60B8-B940-4649-9607-4B83A623A4B9}" type="presOf" srcId="{2D4B1981-F26A-4E22-B62F-804C94407FC4}" destId="{80DB3CD8-FCAA-4D2A-8AF8-0C27042BF285}" srcOrd="0" destOrd="0" presId="urn:microsoft.com/office/officeart/2005/8/layout/cycle2"/>
    <dgm:cxn modelId="{CBCDD6BF-0F8B-48EF-8E08-4B338553B2A0}" type="presOf" srcId="{2D4B1981-F26A-4E22-B62F-804C94407FC4}" destId="{43DDEB03-3493-40A4-9F25-4050AB1081FD}" srcOrd="1" destOrd="0" presId="urn:microsoft.com/office/officeart/2005/8/layout/cycle2"/>
    <dgm:cxn modelId="{E05F08D6-9CC4-4B81-B3A5-62F6003F3224}" type="presOf" srcId="{F3BDC7BE-DD88-443F-9D64-2F6AF9CD7B1C}" destId="{BB075D51-315E-4BB6-93EE-FA806F40CD61}" srcOrd="0" destOrd="0" presId="urn:microsoft.com/office/officeart/2005/8/layout/cycle2"/>
    <dgm:cxn modelId="{4657B7DF-388B-483C-A40C-FDED85F58B3E}" type="presOf" srcId="{FE4A3555-D68B-4801-AA12-C5C19377E591}" destId="{0FC6446A-BDC9-4AA4-BFBA-9A99CE126325}" srcOrd="0" destOrd="0" presId="urn:microsoft.com/office/officeart/2005/8/layout/cycle2"/>
    <dgm:cxn modelId="{DCD131F1-D5AE-4B17-BBA4-BF06024B6C1D}" type="presOf" srcId="{66C3CB93-174E-4293-935B-BA54D39765D4}" destId="{3E0FECE1-3A79-43E3-9FE5-7690BF913D50}" srcOrd="0" destOrd="0" presId="urn:microsoft.com/office/officeart/2005/8/layout/cycle2"/>
    <dgm:cxn modelId="{320C9AF8-1670-41E8-959D-6E8AAC736F9B}" type="presOf" srcId="{69F4FDB2-D482-407A-93D7-720D4B7DCA8B}" destId="{E92EB11C-9FA8-4F7D-94C3-BAF473737BE7}" srcOrd="1" destOrd="0" presId="urn:microsoft.com/office/officeart/2005/8/layout/cycle2"/>
    <dgm:cxn modelId="{3E6D59FB-F428-4CDE-8775-14FE8C7BD0A0}" srcId="{D37D3289-30A9-4EAA-86C8-633DEB627D6A}" destId="{971CEDAC-D73F-4FA4-8F33-F382B045B789}" srcOrd="0" destOrd="0" parTransId="{A28DE5C6-E248-42D9-8D34-DEBD8A9D2CB7}" sibTransId="{2D4B1981-F26A-4E22-B62F-804C94407FC4}"/>
    <dgm:cxn modelId="{EB572AEE-5984-44D6-9AFB-431F07BCF6D2}" type="presParOf" srcId="{7D88AF81-790E-453E-BF28-70B900ADDFD7}" destId="{B49FCCC4-8F2D-411B-95A2-AB049D837921}" srcOrd="0" destOrd="0" presId="urn:microsoft.com/office/officeart/2005/8/layout/cycle2"/>
    <dgm:cxn modelId="{B8178095-C437-48B0-A2E6-DF3C99E27175}" type="presParOf" srcId="{7D88AF81-790E-453E-BF28-70B900ADDFD7}" destId="{80DB3CD8-FCAA-4D2A-8AF8-0C27042BF285}" srcOrd="1" destOrd="0" presId="urn:microsoft.com/office/officeart/2005/8/layout/cycle2"/>
    <dgm:cxn modelId="{A9582332-D462-496D-A300-D44F2E834225}" type="presParOf" srcId="{80DB3CD8-FCAA-4D2A-8AF8-0C27042BF285}" destId="{43DDEB03-3493-40A4-9F25-4050AB1081FD}" srcOrd="0" destOrd="0" presId="urn:microsoft.com/office/officeart/2005/8/layout/cycle2"/>
    <dgm:cxn modelId="{4C534531-4126-478E-8A56-5B744D19DCEE}" type="presParOf" srcId="{7D88AF81-790E-453E-BF28-70B900ADDFD7}" destId="{BB075D51-315E-4BB6-93EE-FA806F40CD61}" srcOrd="2" destOrd="0" presId="urn:microsoft.com/office/officeart/2005/8/layout/cycle2"/>
    <dgm:cxn modelId="{FEB1B500-1268-4357-A262-0B40C9B22299}" type="presParOf" srcId="{7D88AF81-790E-453E-BF28-70B900ADDFD7}" destId="{4E335AE0-2AF8-430C-B628-01C0D94ACE15}" srcOrd="3" destOrd="0" presId="urn:microsoft.com/office/officeart/2005/8/layout/cycle2"/>
    <dgm:cxn modelId="{FC12F73E-FB89-4084-99B6-99CD55606DCA}" type="presParOf" srcId="{4E335AE0-2AF8-430C-B628-01C0D94ACE15}" destId="{E92EB11C-9FA8-4F7D-94C3-BAF473737BE7}" srcOrd="0" destOrd="0" presId="urn:microsoft.com/office/officeart/2005/8/layout/cycle2"/>
    <dgm:cxn modelId="{082B0ED0-4007-472A-B7C7-0B55E9470232}" type="presParOf" srcId="{7D88AF81-790E-453E-BF28-70B900ADDFD7}" destId="{488CCC61-5D39-49F2-A1EC-F369E50C2613}" srcOrd="4" destOrd="0" presId="urn:microsoft.com/office/officeart/2005/8/layout/cycle2"/>
    <dgm:cxn modelId="{92BA47E7-17A9-4403-A16D-258FCF4CF6B6}" type="presParOf" srcId="{7D88AF81-790E-453E-BF28-70B900ADDFD7}" destId="{0FC6446A-BDC9-4AA4-BFBA-9A99CE126325}" srcOrd="5" destOrd="0" presId="urn:microsoft.com/office/officeart/2005/8/layout/cycle2"/>
    <dgm:cxn modelId="{585159BD-582A-49CF-9CB1-EC1D59E1A450}" type="presParOf" srcId="{0FC6446A-BDC9-4AA4-BFBA-9A99CE126325}" destId="{EBDF8A40-12B4-4C8D-8B5A-F4836BA6E5B9}" srcOrd="0" destOrd="0" presId="urn:microsoft.com/office/officeart/2005/8/layout/cycle2"/>
    <dgm:cxn modelId="{0F372E3B-E52A-4B12-AF4E-BF4CCC6BCA65}" type="presParOf" srcId="{7D88AF81-790E-453E-BF28-70B900ADDFD7}" destId="{A7A8A842-8BC5-408C-A8DB-591F2CECAB39}" srcOrd="6" destOrd="0" presId="urn:microsoft.com/office/officeart/2005/8/layout/cycle2"/>
    <dgm:cxn modelId="{A0DFB385-E44A-4BE6-A334-0ECF0E94F340}" type="presParOf" srcId="{7D88AF81-790E-453E-BF28-70B900ADDFD7}" destId="{3E0FECE1-3A79-43E3-9FE5-7690BF913D50}" srcOrd="7" destOrd="0" presId="urn:microsoft.com/office/officeart/2005/8/layout/cycle2"/>
    <dgm:cxn modelId="{D0189FCD-D38C-4624-8ECE-76E4DA5A3F36}" type="presParOf" srcId="{3E0FECE1-3A79-43E3-9FE5-7690BF913D50}" destId="{CBFCD51A-896C-43AF-A455-DFCA792C49DC}" srcOrd="0" destOrd="0" presId="urn:microsoft.com/office/officeart/2005/8/layout/cycle2"/>
    <dgm:cxn modelId="{6975137E-3129-426D-A6DE-4D30C39FDCC8}" type="presParOf" srcId="{7D88AF81-790E-453E-BF28-70B900ADDFD7}" destId="{6489D3B0-00B9-4E65-8F48-D5BBB9BECA67}" srcOrd="8" destOrd="0" presId="urn:microsoft.com/office/officeart/2005/8/layout/cycle2"/>
    <dgm:cxn modelId="{B108CCB2-8426-4A54-9B1B-2E358C5C62F3}" type="presParOf" srcId="{7D88AF81-790E-453E-BF28-70B900ADDFD7}" destId="{3CB8F234-70C4-4CEC-96DA-1B40B053DEC4}" srcOrd="9" destOrd="0" presId="urn:microsoft.com/office/officeart/2005/8/layout/cycle2"/>
    <dgm:cxn modelId="{DBACF902-892F-41C8-84B9-172135C53D3A}" type="presParOf" srcId="{3CB8F234-70C4-4CEC-96DA-1B40B053DEC4}" destId="{4199AE60-39D4-4831-804F-4D6F48EB8D2A}" srcOrd="0" destOrd="0" presId="urn:microsoft.com/office/officeart/2005/8/layout/cycle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42800F-DA96-488A-8FA0-2A91443343BC}">
      <dsp:nvSpPr>
        <dsp:cNvPr id="0" name=""/>
        <dsp:cNvSpPr/>
      </dsp:nvSpPr>
      <dsp:spPr>
        <a:xfrm rot="2562936">
          <a:off x="1598199" y="2952700"/>
          <a:ext cx="620482" cy="65214"/>
        </a:xfrm>
        <a:custGeom>
          <a:avLst/>
          <a:gdLst/>
          <a:ahLst/>
          <a:cxnLst/>
          <a:rect l="0" t="0" r="0" b="0"/>
          <a:pathLst>
            <a:path>
              <a:moveTo>
                <a:pt x="0" y="32607"/>
              </a:moveTo>
              <a:lnTo>
                <a:pt x="620482"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7398FE4-D1AC-446B-816E-965E824338E2}">
      <dsp:nvSpPr>
        <dsp:cNvPr id="0" name=""/>
        <dsp:cNvSpPr/>
      </dsp:nvSpPr>
      <dsp:spPr>
        <a:xfrm>
          <a:off x="1680497" y="2103666"/>
          <a:ext cx="690272" cy="65214"/>
        </a:xfrm>
        <a:custGeom>
          <a:avLst/>
          <a:gdLst/>
          <a:ahLst/>
          <a:cxnLst/>
          <a:rect l="0" t="0" r="0" b="0"/>
          <a:pathLst>
            <a:path>
              <a:moveTo>
                <a:pt x="0" y="32607"/>
              </a:moveTo>
              <a:lnTo>
                <a:pt x="690272"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910F09-88B3-4063-B2CB-015E56676620}">
      <dsp:nvSpPr>
        <dsp:cNvPr id="0" name=""/>
        <dsp:cNvSpPr/>
      </dsp:nvSpPr>
      <dsp:spPr>
        <a:xfrm rot="19037064">
          <a:off x="1598199" y="1254632"/>
          <a:ext cx="620482" cy="65214"/>
        </a:xfrm>
        <a:custGeom>
          <a:avLst/>
          <a:gdLst/>
          <a:ahLst/>
          <a:cxnLst/>
          <a:rect l="0" t="0" r="0" b="0"/>
          <a:pathLst>
            <a:path>
              <a:moveTo>
                <a:pt x="0" y="32607"/>
              </a:moveTo>
              <a:lnTo>
                <a:pt x="620482" y="3260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8FAD898-8ADD-4218-979C-4DADA75EF6C7}">
      <dsp:nvSpPr>
        <dsp:cNvPr id="0" name=""/>
        <dsp:cNvSpPr/>
      </dsp:nvSpPr>
      <dsp:spPr>
        <a:xfrm>
          <a:off x="792" y="1148211"/>
          <a:ext cx="1976123" cy="197612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E25977-5B36-4AC0-9CE0-773E24142280}">
      <dsp:nvSpPr>
        <dsp:cNvPr id="0" name=""/>
        <dsp:cNvSpPr/>
      </dsp:nvSpPr>
      <dsp:spPr>
        <a:xfrm>
          <a:off x="1979122" y="81790"/>
          <a:ext cx="1185674" cy="1185674"/>
        </a:xfrm>
        <a:prstGeom prst="ellips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b="1" kern="1200">
              <a:latin typeface="等线 Light" panose="020F0302020204030204"/>
            </a:rPr>
            <a:t>Business Requirement</a:t>
          </a:r>
          <a:endParaRPr lang="en-US" sz="1200" b="1" kern="1200"/>
        </a:p>
      </dsp:txBody>
      <dsp:txXfrm>
        <a:off x="2152760" y="255428"/>
        <a:ext cx="838398" cy="838398"/>
      </dsp:txXfrm>
    </dsp:sp>
    <dsp:sp modelId="{334A731A-7DE3-456D-9186-717799ACCD67}">
      <dsp:nvSpPr>
        <dsp:cNvPr id="0" name=""/>
        <dsp:cNvSpPr/>
      </dsp:nvSpPr>
      <dsp:spPr>
        <a:xfrm>
          <a:off x="2370769" y="1543436"/>
          <a:ext cx="1185674" cy="1185674"/>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b="1" kern="1200">
              <a:latin typeface="等线 Light" panose="020F0302020204030204"/>
            </a:rPr>
            <a:t>Technical Requirement</a:t>
          </a:r>
          <a:endParaRPr lang="en-US" sz="1200" b="1" kern="1200"/>
        </a:p>
      </dsp:txBody>
      <dsp:txXfrm>
        <a:off x="2544407" y="1717074"/>
        <a:ext cx="838398" cy="838398"/>
      </dsp:txXfrm>
    </dsp:sp>
    <dsp:sp modelId="{EEB0958C-36EC-4476-8C97-A69400682124}">
      <dsp:nvSpPr>
        <dsp:cNvPr id="0" name=""/>
        <dsp:cNvSpPr/>
      </dsp:nvSpPr>
      <dsp:spPr>
        <a:xfrm>
          <a:off x="1979122" y="3005082"/>
          <a:ext cx="1185674" cy="1185674"/>
        </a:xfrm>
        <a:prstGeom prst="ellipse">
          <a:avLst/>
        </a:prstGeom>
        <a:solidFill>
          <a:srgbClr val="107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lvl="0" indent="0" algn="ctr" defTabSz="533400" rtl="0">
            <a:lnSpc>
              <a:spcPct val="90000"/>
            </a:lnSpc>
            <a:spcBef>
              <a:spcPct val="0"/>
            </a:spcBef>
            <a:spcAft>
              <a:spcPct val="35000"/>
            </a:spcAft>
            <a:buNone/>
          </a:pPr>
          <a:r>
            <a:rPr lang="en-US" sz="1200" b="1" kern="1200">
              <a:latin typeface="等线 Light" panose="020F0302020204030204"/>
            </a:rPr>
            <a:t>Market Offerings</a:t>
          </a:r>
          <a:endParaRPr lang="en-US" sz="1200" b="1" kern="1200"/>
        </a:p>
      </dsp:txBody>
      <dsp:txXfrm>
        <a:off x="2152760" y="3178720"/>
        <a:ext cx="838398" cy="8383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9FCCC4-8F2D-411B-95A2-AB049D837921}">
      <dsp:nvSpPr>
        <dsp:cNvPr id="0" name=""/>
        <dsp:cNvSpPr/>
      </dsp:nvSpPr>
      <dsp:spPr>
        <a:xfrm>
          <a:off x="1733475" y="432"/>
          <a:ext cx="1105048" cy="1105048"/>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b="1" kern="1200">
              <a:latin typeface="等线 Light" panose="020F0302020204030204"/>
            </a:rPr>
            <a:t> Initialization</a:t>
          </a:r>
          <a:endParaRPr lang="en-US" sz="1000" b="1" kern="1200"/>
        </a:p>
      </dsp:txBody>
      <dsp:txXfrm>
        <a:off x="1895306" y="162263"/>
        <a:ext cx="781386" cy="781386"/>
      </dsp:txXfrm>
    </dsp:sp>
    <dsp:sp modelId="{80DB3CD8-FCAA-4D2A-8AF8-0C27042BF285}">
      <dsp:nvSpPr>
        <dsp:cNvPr id="0" name=""/>
        <dsp:cNvSpPr/>
      </dsp:nvSpPr>
      <dsp:spPr>
        <a:xfrm rot="2160000">
          <a:off x="2803456" y="848931"/>
          <a:ext cx="293162" cy="3729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2811854" y="897674"/>
        <a:ext cx="205213" cy="223771"/>
      </dsp:txXfrm>
    </dsp:sp>
    <dsp:sp modelId="{BB075D51-315E-4BB6-93EE-FA806F40CD61}">
      <dsp:nvSpPr>
        <dsp:cNvPr id="0" name=""/>
        <dsp:cNvSpPr/>
      </dsp:nvSpPr>
      <dsp:spPr>
        <a:xfrm>
          <a:off x="3074975" y="975089"/>
          <a:ext cx="1105048" cy="1105048"/>
        </a:xfrm>
        <a:prstGeom prst="ellipse">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b="1" kern="1200">
              <a:latin typeface="等线 Light" panose="020F0302020204030204"/>
            </a:rPr>
            <a:t> Assessment &amp; Analysis</a:t>
          </a:r>
        </a:p>
      </dsp:txBody>
      <dsp:txXfrm>
        <a:off x="3236806" y="1136920"/>
        <a:ext cx="781386" cy="781386"/>
      </dsp:txXfrm>
    </dsp:sp>
    <dsp:sp modelId="{4E335AE0-2AF8-430C-B628-01C0D94ACE15}">
      <dsp:nvSpPr>
        <dsp:cNvPr id="0" name=""/>
        <dsp:cNvSpPr/>
      </dsp:nvSpPr>
      <dsp:spPr>
        <a:xfrm rot="6480000">
          <a:off x="3227279" y="2121760"/>
          <a:ext cx="293162" cy="3729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rot="10800000">
        <a:off x="3284842" y="2154529"/>
        <a:ext cx="205213" cy="223771"/>
      </dsp:txXfrm>
    </dsp:sp>
    <dsp:sp modelId="{488CCC61-5D39-49F2-A1EC-F369E50C2613}">
      <dsp:nvSpPr>
        <dsp:cNvPr id="0" name=""/>
        <dsp:cNvSpPr/>
      </dsp:nvSpPr>
      <dsp:spPr>
        <a:xfrm>
          <a:off x="2562568" y="2552118"/>
          <a:ext cx="1105048" cy="110504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b="1" kern="1200">
              <a:latin typeface="等线 Light" panose="020F0302020204030204"/>
            </a:rPr>
            <a:t> Design &amp; Planning</a:t>
          </a:r>
        </a:p>
      </dsp:txBody>
      <dsp:txXfrm>
        <a:off x="2724399" y="2713949"/>
        <a:ext cx="781386" cy="781386"/>
      </dsp:txXfrm>
    </dsp:sp>
    <dsp:sp modelId="{0FC6446A-BDC9-4AA4-BFBA-9A99CE126325}">
      <dsp:nvSpPr>
        <dsp:cNvPr id="0" name=""/>
        <dsp:cNvSpPr/>
      </dsp:nvSpPr>
      <dsp:spPr>
        <a:xfrm rot="10800000">
          <a:off x="2147715" y="2918165"/>
          <a:ext cx="293162" cy="3729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rot="10800000">
        <a:off x="2235664" y="2992756"/>
        <a:ext cx="205213" cy="223771"/>
      </dsp:txXfrm>
    </dsp:sp>
    <dsp:sp modelId="{A7A8A842-8BC5-408C-A8DB-591F2CECAB39}">
      <dsp:nvSpPr>
        <dsp:cNvPr id="0" name=""/>
        <dsp:cNvSpPr/>
      </dsp:nvSpPr>
      <dsp:spPr>
        <a:xfrm>
          <a:off x="904382" y="2552118"/>
          <a:ext cx="1105048" cy="1105048"/>
        </a:xfrm>
        <a:prstGeom prst="ellipse">
          <a:avLst/>
        </a:prstGeom>
        <a:solidFill>
          <a:srgbClr val="107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b="1" kern="1200">
              <a:latin typeface="等线 Light" panose="020F0302020204030204"/>
            </a:rPr>
            <a:t> Realization</a:t>
          </a:r>
          <a:endParaRPr lang="en-US" sz="1000" b="1" kern="1200"/>
        </a:p>
      </dsp:txBody>
      <dsp:txXfrm>
        <a:off x="1066213" y="2713949"/>
        <a:ext cx="781386" cy="781386"/>
      </dsp:txXfrm>
    </dsp:sp>
    <dsp:sp modelId="{3E0FECE1-3A79-43E3-9FE5-7690BF913D50}">
      <dsp:nvSpPr>
        <dsp:cNvPr id="0" name=""/>
        <dsp:cNvSpPr/>
      </dsp:nvSpPr>
      <dsp:spPr>
        <a:xfrm rot="15120000">
          <a:off x="1056686" y="2137542"/>
          <a:ext cx="293162" cy="3729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rot="10800000">
        <a:off x="1114249" y="2253955"/>
        <a:ext cx="205213" cy="223771"/>
      </dsp:txXfrm>
    </dsp:sp>
    <dsp:sp modelId="{6489D3B0-00B9-4E65-8F48-D5BBB9BECA67}">
      <dsp:nvSpPr>
        <dsp:cNvPr id="0" name=""/>
        <dsp:cNvSpPr/>
      </dsp:nvSpPr>
      <dsp:spPr>
        <a:xfrm>
          <a:off x="391975" y="975089"/>
          <a:ext cx="1105048" cy="1105048"/>
        </a:xfrm>
        <a:prstGeom prst="ellipse">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rtl="0">
            <a:lnSpc>
              <a:spcPct val="90000"/>
            </a:lnSpc>
            <a:spcBef>
              <a:spcPct val="0"/>
            </a:spcBef>
            <a:spcAft>
              <a:spcPct val="35000"/>
            </a:spcAft>
            <a:buNone/>
          </a:pPr>
          <a:r>
            <a:rPr lang="en-US" sz="1000" b="1" kern="1200">
              <a:latin typeface="等线 Light" panose="020F0302020204030204"/>
            </a:rPr>
            <a:t> Optimization</a:t>
          </a:r>
          <a:endParaRPr lang="en-US" sz="1000" b="1" kern="1200"/>
        </a:p>
      </dsp:txBody>
      <dsp:txXfrm>
        <a:off x="553806" y="1136920"/>
        <a:ext cx="781386" cy="781386"/>
      </dsp:txXfrm>
    </dsp:sp>
    <dsp:sp modelId="{3CB8F234-70C4-4CEC-96DA-1B40B053DEC4}">
      <dsp:nvSpPr>
        <dsp:cNvPr id="0" name=""/>
        <dsp:cNvSpPr/>
      </dsp:nvSpPr>
      <dsp:spPr>
        <a:xfrm rot="19440000">
          <a:off x="1461956" y="858685"/>
          <a:ext cx="293162" cy="37295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a:p>
      </dsp:txBody>
      <dsp:txXfrm>
        <a:off x="1470354" y="959124"/>
        <a:ext cx="205213" cy="223771"/>
      </dsp:txXfrm>
    </dsp:sp>
  </dsp:spTree>
</dsp:drawing>
</file>

<file path=ppt/diagrams/layout1.xml><?xml version="1.0" encoding="utf-8"?>
<dgm:layoutDef xmlns:dgm="http://schemas.openxmlformats.org/drawingml/2006/diagram" xmlns:a="http://schemas.openxmlformats.org/drawingml/2006/main" uniqueId="urn:microsoft.com/office/officeart/2005/8/layout/radial2">
  <dgm:title val=""/>
  <dgm:desc val=""/>
  <dgm:catLst>
    <dgm:cat type="relationship" pri="20000"/>
    <dgm:cat type="convert" pri="9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ite">
    <dgm:varLst>
      <dgm:chMax val="5"/>
      <dgm:dir/>
      <dgm:animLvl val="ctr"/>
      <dgm:resizeHandles val="exact"/>
    </dgm:varLst>
    <dgm:alg type="composite"/>
    <dgm:shape xmlns:r="http://schemas.openxmlformats.org/officeDocument/2006/relationships" r:blip="">
      <dgm:adjLst/>
    </dgm:shape>
    <dgm:presOf/>
    <dgm:constrLst>
      <dgm:constr type="w" for="ch" forName="cycle" refType="w"/>
      <dgm:constr type="h" for="ch" forName="cycle" refType="h"/>
    </dgm:constrLst>
    <dgm:ruleLst/>
    <dgm:layoutNode name="cycle">
      <dgm:choose name="Name0">
        <dgm:if name="Name1" func="var" arg="dir" op="equ" val="norm">
          <dgm:choose name="Name2">
            <dgm:if name="Name3" axis="ch" ptType="node" func="cnt" op="lte" val="1">
              <dgm:alg type="cycle">
                <dgm:param type="stAng" val="90"/>
                <dgm:param type="spanAng" val="360"/>
                <dgm:param type="ctrShpMap" val="fNode"/>
              </dgm:alg>
            </dgm:if>
            <dgm:if name="Name4" axis="ch" ptType="node" func="cnt" op="equ" val="2">
              <dgm:alg type="cycle">
                <dgm:param type="stAng" val="70"/>
                <dgm:param type="spanAng" val="40"/>
                <dgm:param type="ctrShpMap" val="fNode"/>
              </dgm:alg>
            </dgm:if>
            <dgm:if name="Name5" axis="ch" ptType="node" func="cnt" op="equ" val="3">
              <dgm:alg type="cycle">
                <dgm:param type="stAng" val="60"/>
                <dgm:param type="spanAng" val="60"/>
                <dgm:param type="ctrShpMap" val="fNode"/>
              </dgm:alg>
            </dgm:if>
            <dgm:else name="Name6">
              <dgm:alg type="cycle">
                <dgm:param type="stAng" val="45"/>
                <dgm:param type="spanAng" val="90"/>
                <dgm:param type="ctrShpMap" val="fNode"/>
              </dgm:alg>
            </dgm:else>
          </dgm:choose>
        </dgm:if>
        <dgm:else name="Name7">
          <dgm:choose name="Name8">
            <dgm:if name="Name9" axis="ch" ptType="node" func="cnt" op="lte" val="1">
              <dgm:alg type="cycle">
                <dgm:param type="stAng" val="-90"/>
                <dgm:param type="spanAng" val="-360"/>
                <dgm:param type="ctrShpMap" val="fNode"/>
              </dgm:alg>
            </dgm:if>
            <dgm:if name="Name10" axis="ch" ptType="node" func="cnt" op="equ" val="2">
              <dgm:alg type="cycle">
                <dgm:param type="stAng" val="-70"/>
                <dgm:param type="spanAng" val="-40"/>
                <dgm:param type="ctrShpMap" val="fNode"/>
              </dgm:alg>
            </dgm:if>
            <dgm:if name="Name11" axis="ch" ptType="node" func="cnt" op="equ" val="3">
              <dgm:alg type="cycle">
                <dgm:param type="stAng" val="-60"/>
                <dgm:param type="spanAng" val="-60"/>
                <dgm:param type="ctrShpMap" val="fNode"/>
              </dgm:alg>
            </dgm:if>
            <dgm:else name="Name12">
              <dgm:alg type="cycle">
                <dgm:param type="stAng" val="-45"/>
                <dgm:param type="spanAng" val="-90"/>
                <dgm:param type="ctrShpMap" val="fNode"/>
              </dgm:alg>
            </dgm:else>
          </dgm:choose>
        </dgm:else>
      </dgm:choose>
      <dgm:shape xmlns:r="http://schemas.openxmlformats.org/officeDocument/2006/relationships" r:blip="">
        <dgm:adjLst/>
      </dgm:shape>
      <dgm:presOf/>
      <dgm:constrLst>
        <dgm:constr type="sp" val="20"/>
        <dgm:constr type="w" for="ch" forName="centerShape" refType="w"/>
        <dgm:constr type="w" for="ch" forName="node" refType="w" refFor="ch" refForName="centerShape" fact="1.5"/>
        <dgm:constr type="sibSp" refType="w" refFor="ch" refForName="centerShape" op="equ" fact="0.08"/>
        <dgm:constr type="primFontSz" for="des" forName="parentNode" op="equ" val="65"/>
        <dgm:constr type="secFontSz" for="des" forName="childNode" op="equ" val="65"/>
      </dgm:constrLst>
      <dgm:ruleLst/>
      <dgm:choose name="Name13">
        <dgm:if name="Name14" axis="ch" ptType="node" hideLastTrans="0" func="cnt" op="gte" val="1">
          <dgm:layoutNode name="centerShape" styleLbl="node0">
            <dgm:alg type="composite"/>
            <dgm:shape xmlns:r="http://schemas.openxmlformats.org/officeDocument/2006/relationships" r:blip="">
              <dgm:adjLst/>
            </dgm:shape>
            <dgm:presOf axis="ch" ptType="node" cnt="1"/>
            <dgm:constrLst>
              <dgm:constr type="w" for="ch" forName="connSite" refType="w" fact="0.7"/>
              <dgm:constr type="h" for="ch" forName="connSite" refType="w" fact="0.7"/>
              <dgm:constr type="ctrX" for="ch" forName="connSite" refType="w" fact="0.5"/>
              <dgm:constr type="ctrY" for="ch" forName="connSite" refType="h" fact="0.5"/>
              <dgm:constr type="w" for="ch" forName="visible" refType="w"/>
              <dgm:constr type="h" for="ch" forName="visible" refType="w"/>
              <dgm:constr type="ctrX" for="ch" forName="visible" refType="w" fact="0.5"/>
              <dgm:constr type="ctrY" for="ch" forName="visible" refType="h" fact="0.5"/>
            </dgm:constrLst>
            <dgm:ruleLst/>
            <dgm:layoutNode name="connSite">
              <dgm:alg type="sp"/>
              <dgm:shape xmlns:r="http://schemas.openxmlformats.org/officeDocument/2006/relationships" type="ellipse" r:blip="" hideGeom="1">
                <dgm:adjLst/>
              </dgm:shape>
              <dgm:presOf/>
              <dgm:constrLst/>
              <dgm:ruleLst/>
            </dgm:layoutNode>
            <dgm:layoutNode name="visible">
              <dgm:alg type="sp"/>
              <dgm:shape xmlns:r="http://schemas.openxmlformats.org/officeDocument/2006/relationships" type="ellipse" r:blip="" blipPhldr="1">
                <dgm:adjLst/>
              </dgm:shape>
              <dgm:presOf/>
              <dgm:constrLst/>
              <dgm:ruleLst/>
            </dgm:layoutNode>
          </dgm:layoutNode>
        </dgm:if>
        <dgm:else name="Name15"/>
      </dgm:choose>
      <dgm:forEach name="Name16" axis="ch">
        <dgm:forEach name="Name17" axis="self" ptType="node">
          <dgm:layoutNode name="node">
            <dgm:alg type="composite"/>
            <dgm:shape xmlns:r="http://schemas.openxmlformats.org/officeDocument/2006/relationships" r:blip="">
              <dgm:adjLst/>
            </dgm:shape>
            <dgm:presOf/>
            <dgm:choose name="Name18">
              <dgm:if name="Name19" func="var" arg="dir" op="equ" val="norm">
                <dgm:constrLst>
                  <dgm:constr type="t" for="ch" forName="parentNode"/>
                  <dgm:constr type="l" for="ch" forName="parentNode"/>
                  <dgm:constr type="w" for="ch" forName="parentNode" refType="w" fact="0.4"/>
                  <dgm:constr type="h" for="ch" forName="parentNode" refType="w" refFor="ch" refForName="parentNode" op="equ"/>
                  <dgm:constr type="ctrY" for="ch" forName="childNode" refType="h" refFor="ch" refForName="parentNode" fact="0.5"/>
                  <dgm:constr type="l" for="ch" forName="childNode" refType="w" refFor="ch" refForName="parentNode" op="equ" fact="1.1"/>
                  <dgm:constr type="w" for="ch" forName="childNode" refType="w" fact="0.6"/>
                  <dgm:constr type="h" for="ch" forName="childNode" refType="h" refFor="ch" refForName="parentNode"/>
                </dgm:constrLst>
              </dgm:if>
              <dgm:else name="Name20">
                <dgm:constrLst>
                  <dgm:constr type="t" for="ch" forName="parentNode"/>
                  <dgm:constr type="r" for="ch" forName="parentNode" refType="w"/>
                  <dgm:constr type="w" for="ch" forName="parentNode" refType="w" fact="0.4"/>
                  <dgm:constr type="h" for="ch" forName="parentNode" refType="w" refFor="ch" refForName="parentNode" op="equ"/>
                  <dgm:constr type="ctrY" for="ch" forName="childNode" refType="h" refFor="ch" refForName="parentNode" fact="0.5"/>
                  <dgm:constr type="l" for="ch" forName="childNode"/>
                  <dgm:constr type="w" for="ch" forName="childNode" refType="w" fact="0.6"/>
                  <dgm:constr type="h" for="ch" forName="childNode" refType="h" refFor="ch" refForName="parentNode"/>
                </dgm:constrLst>
              </dgm:else>
            </dgm:choose>
            <dgm:ruleLst/>
            <dgm:layoutNode name="parentNode" styleLbl="node1">
              <dgm:varLst>
                <dgm:chMax val="1"/>
                <dgm:bulletEnabled val="1"/>
              </dgm:varLst>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childNode" styleLbl="revTx" moveWith="parentNode">
              <dgm:varLst>
                <dgm:bulletEnabled val="1"/>
              </dgm:varLst>
              <dgm:alg type="tx">
                <dgm:param type="txAnchorVertCh" val="mid"/>
                <dgm:param type="stBulletLvl" val="1"/>
              </dgm:alg>
              <dgm:choose name="Name21">
                <dgm:if name="Name22" axis="ch" ptType="node" func="cnt" op="gte" val="1">
                  <dgm:shape xmlns:r="http://schemas.openxmlformats.org/officeDocument/2006/relationships" type="rect" r:blip="">
                    <dgm:adjLst/>
                  </dgm:shape>
                </dgm:if>
                <dgm:else name="Name23">
                  <dgm:shape xmlns:r="http://schemas.openxmlformats.org/officeDocument/2006/relationships" type="rect" r:blip="" hideGeom="1">
                    <dgm:adjLst/>
                  </dgm:shape>
                </dgm:else>
              </dgm:choose>
              <dgm:presOf axis="des" ptType="node"/>
              <dgm:constrLst>
                <dgm:constr type="tMarg"/>
                <dgm:constr type="bMarg"/>
                <dgm:constr type="lMarg"/>
                <dgm:constr type="rMarg"/>
              </dgm:constrLst>
              <dgm:ruleLst>
                <dgm:rule type="secFontSz" val="5" fact="NaN" max="NaN"/>
              </dgm:ruleLst>
            </dgm:layoutNode>
          </dgm:layoutNode>
        </dgm:forEach>
        <dgm:forEach name="Name24" axis="self" ptType="parTrans" cnt="1">
          <dgm:layoutNode name="Name25">
            <dgm:alg type="conn">
              <dgm:param type="dim" val="1D"/>
              <dgm:param type="endSty" val="noArr"/>
              <dgm:param type="begPts" val="auto"/>
              <dgm:param type="endPts" val="auto"/>
              <dgm:param type="srcNode" val="connSite"/>
              <dgm:param type="dstNode" val="parentNode"/>
            </dgm:alg>
            <dgm:shape xmlns:r="http://schemas.openxmlformats.org/officeDocument/2006/relationships" type="conn" r:blip="" zOrderOff="-99">
              <dgm:adjLst/>
            </dgm:shape>
            <dgm:presOf axis="self"/>
            <dgm:constrLst>
              <dgm:constr type="connDist"/>
              <dgm:constr type="w" val="1"/>
              <dgm:constr type="h" val="5"/>
              <dgm:constr type="begPad"/>
              <dgm:constr type="endPad"/>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cycle2">
  <dgm:title val=""/>
  <dgm:desc val=""/>
  <dgm:catLst>
    <dgm:cat type="cycle" pri="1000"/>
    <dgm:cat type="convert" pri="10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onstrLst>
      <dgm:constr type="w" for="ch" ptType="node" refType="w"/>
      <dgm:constr type="w" for="ch" ptType="sibTrans" refType="w" refFor="ch" refPtType="node" op="equ" fact="0.25"/>
      <dgm:constr type="sibSp" refType="w" refFor="ch" refPtType="node" fact="0.5"/>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9">
        <dgm:if name="Name10" axis="par ch" ptType="doc node" func="cnt" op="gt" val="1">
          <dgm:forEach name="sibTransForEach" axis="followSib" ptType="sibTrans" hideLastTrans="0" cnt="1">
            <dgm:layoutNode name="sibTrans">
              <dgm:choose name="Name11">
                <dgm:if name="Name12" axis="par ch" ptType="doc node" func="cnt" op="lt" val="3">
                  <dgm:alg type="conn">
                    <dgm:param type="begPts" val="radial"/>
                    <dgm:param type="endPts" val="radial"/>
                  </dgm:alg>
                </dgm:if>
                <dgm:else name="Name13">
                  <dgm:alg type="conn">
                    <dgm:param type="begPts" val="auto"/>
                    <dgm:param type="endPts" val="auto"/>
                  </dgm:alg>
                </dgm:else>
              </dgm:choose>
              <dgm:shape xmlns:r="http://schemas.openxmlformats.org/officeDocument/2006/relationships" type="conn" r:blip="">
                <dgm:adjLst/>
              </dgm:shape>
              <dgm:presOf axis="self"/>
              <dgm:constrLst>
                <dgm:constr type="h" refType="w" fact="1.35"/>
                <dgm:constr type="connDist"/>
                <dgm:constr type="w" for="ch" refType="connDist" fact="0.45"/>
                <dgm:constr type="h" for="ch" refType="h"/>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14"/>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8CA7E-3EC1-4288-B9D9-FC1EE93FCCA0}" type="datetimeFigureOut">
              <a:rPr lang="zh-CN" altLang="en-US" smtClean="0"/>
              <a:t>2021/10/27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55AB88-1190-4780-AE5D-C66042A647A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0</a:t>
            </a:fld>
            <a:endParaRPr lang="zh-CN" altLang="en-US"/>
          </a:p>
        </p:txBody>
      </p:sp>
    </p:spTree>
    <p:extLst>
      <p:ext uri="{BB962C8B-B14F-4D97-AF65-F5344CB8AC3E}">
        <p14:creationId xmlns:p14="http://schemas.microsoft.com/office/powerpoint/2010/main" val="28789031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a:t>We are living in a digital world, and digital transformation is taking place in all kinds of industries that are affecting our daily life and work. Digital apps make our life more convenient and easier. </a:t>
            </a:r>
          </a:p>
          <a:p>
            <a:endParaRPr lang="en-CN"/>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a:t>
            </a:fld>
            <a:endParaRPr lang="zh-CN" altLang="en-US"/>
          </a:p>
        </p:txBody>
      </p:sp>
    </p:spTree>
    <p:extLst>
      <p:ext uri="{BB962C8B-B14F-4D97-AF65-F5344CB8AC3E}">
        <p14:creationId xmlns:p14="http://schemas.microsoft.com/office/powerpoint/2010/main" val="547738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8</a:t>
            </a:fld>
            <a:endParaRPr lang="zh-CN" altLang="en-US"/>
          </a:p>
        </p:txBody>
      </p:sp>
    </p:spTree>
    <p:extLst>
      <p:ext uri="{BB962C8B-B14F-4D97-AF65-F5344CB8AC3E}">
        <p14:creationId xmlns:p14="http://schemas.microsoft.com/office/powerpoint/2010/main" val="37128235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a:t>We are living in a digital world, and digital transformation is taking place in all kinds of industries that are affecting our daily life and work. Digital apps make our life more convenient and easier. </a:t>
            </a:r>
          </a:p>
          <a:p>
            <a:endParaRPr lang="en-CN"/>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9</a:t>
            </a:fld>
            <a:endParaRPr lang="zh-CN" altLang="en-US"/>
          </a:p>
        </p:txBody>
      </p:sp>
    </p:spTree>
    <p:extLst>
      <p:ext uri="{BB962C8B-B14F-4D97-AF65-F5344CB8AC3E}">
        <p14:creationId xmlns:p14="http://schemas.microsoft.com/office/powerpoint/2010/main" val="3030578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a:t>We are living in a digital world, and digital transformation is taking place in all kinds of industries that are affecting our daily life and work. Digital apps make our life more convenient and easier. </a:t>
            </a:r>
          </a:p>
          <a:p>
            <a:endParaRPr lang="en-CN"/>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11</a:t>
            </a:fld>
            <a:endParaRPr lang="zh-CN" altLang="en-US"/>
          </a:p>
        </p:txBody>
      </p:sp>
    </p:spTree>
    <p:extLst>
      <p:ext uri="{BB962C8B-B14F-4D97-AF65-F5344CB8AC3E}">
        <p14:creationId xmlns:p14="http://schemas.microsoft.com/office/powerpoint/2010/main" val="5477382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a:t>We are living in a digital world, and digital transformation is taking place in all kinds of industries that are affecting our daily life and work. Digital apps make our life more convenient and easier. </a:t>
            </a:r>
          </a:p>
          <a:p>
            <a:endParaRPr lang="en-CN"/>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12</a:t>
            </a:fld>
            <a:endParaRPr lang="zh-CN" altLang="en-US"/>
          </a:p>
        </p:txBody>
      </p:sp>
    </p:spTree>
    <p:extLst>
      <p:ext uri="{BB962C8B-B14F-4D97-AF65-F5344CB8AC3E}">
        <p14:creationId xmlns:p14="http://schemas.microsoft.com/office/powerpoint/2010/main" val="12996605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CN"/>
              <a:t>We are living in a digital world, and digital transformation is taking place in all kinds of industries that are affecting our daily life and work. Digital apps make our life more convenient and easier. </a:t>
            </a:r>
          </a:p>
          <a:p>
            <a:endParaRPr lang="en-CN"/>
          </a:p>
        </p:txBody>
      </p:sp>
      <p:sp>
        <p:nvSpPr>
          <p:cNvPr id="4" name="Slide Number Placeholder 3"/>
          <p:cNvSpPr>
            <a:spLocks noGrp="1"/>
          </p:cNvSpPr>
          <p:nvPr>
            <p:ph type="sldNum" sz="quarter" idx="5"/>
          </p:nvPr>
        </p:nvSpPr>
        <p:spPr/>
        <p:txBody>
          <a:bodyPr/>
          <a:lstStyle/>
          <a:p>
            <a:fld id="{ED55AB88-1190-4780-AE5D-C66042A647A4}" type="slidenum">
              <a:rPr lang="zh-CN" altLang="en-US" smtClean="0"/>
              <a:t>13</a:t>
            </a:fld>
            <a:endParaRPr lang="zh-CN" altLang="en-US"/>
          </a:p>
        </p:txBody>
      </p:sp>
    </p:spTree>
    <p:extLst>
      <p:ext uri="{BB962C8B-B14F-4D97-AF65-F5344CB8AC3E}">
        <p14:creationId xmlns:p14="http://schemas.microsoft.com/office/powerpoint/2010/main" val="23277155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D55AB88-1190-4780-AE5D-C66042A647A4}" type="slidenum">
              <a:rPr lang="zh-CN" altLang="en-US" smtClean="0"/>
              <a:t>18</a:t>
            </a:fld>
            <a:endParaRPr lang="zh-CN" altLang="en-US"/>
          </a:p>
        </p:txBody>
      </p:sp>
    </p:spTree>
    <p:extLst>
      <p:ext uri="{BB962C8B-B14F-4D97-AF65-F5344CB8AC3E}">
        <p14:creationId xmlns:p14="http://schemas.microsoft.com/office/powerpoint/2010/main" val="4250441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6.tiff"/><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Master" Target="../slideMasters/slideMaster7.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7.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32878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Insid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4E36C6-735D-9641-8F82-A6B561E9A6A1}"/>
              </a:ext>
            </a:extLst>
          </p:cNvPr>
          <p:cNvSpPr>
            <a:spLocks noGrp="1"/>
          </p:cNvSpPr>
          <p:nvPr>
            <p:ph type="title"/>
          </p:nvPr>
        </p:nvSpPr>
        <p:spPr>
          <a:xfrm>
            <a:off x="433939" y="548006"/>
            <a:ext cx="7911164" cy="510774"/>
          </a:xfrm>
        </p:spPr>
        <p:txBody>
          <a:bodyPr/>
          <a:lstStyle/>
          <a:p>
            <a:r>
              <a:rPr lang="en-GB"/>
              <a:t>Click to edit Master title style</a:t>
            </a:r>
          </a:p>
        </p:txBody>
      </p:sp>
      <p:sp>
        <p:nvSpPr>
          <p:cNvPr id="5" name="Content Placeholder 4">
            <a:extLst>
              <a:ext uri="{FF2B5EF4-FFF2-40B4-BE49-F238E27FC236}">
                <a16:creationId xmlns:a16="http://schemas.microsoft.com/office/drawing/2014/main" id="{202B1909-C5B5-8649-8561-AC2A7CE95B8A}"/>
              </a:ext>
            </a:extLst>
          </p:cNvPr>
          <p:cNvSpPr>
            <a:spLocks noGrp="1"/>
          </p:cNvSpPr>
          <p:nvPr>
            <p:ph sz="quarter" idx="10"/>
          </p:nvPr>
        </p:nvSpPr>
        <p:spPr>
          <a:xfrm>
            <a:off x="779463" y="1463675"/>
            <a:ext cx="10567987" cy="5024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8153965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82281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nside pag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F4E36C6-735D-9641-8F82-A6B561E9A6A1}"/>
              </a:ext>
            </a:extLst>
          </p:cNvPr>
          <p:cNvSpPr>
            <a:spLocks noGrp="1"/>
          </p:cNvSpPr>
          <p:nvPr>
            <p:ph type="title"/>
          </p:nvPr>
        </p:nvSpPr>
        <p:spPr>
          <a:xfrm>
            <a:off x="433939" y="548006"/>
            <a:ext cx="7911164" cy="510774"/>
          </a:xfrm>
        </p:spPr>
        <p:txBody>
          <a:bodyPr/>
          <a:lstStyle/>
          <a:p>
            <a:r>
              <a:rPr lang="en-GB"/>
              <a:t>Click to edit Master title style</a:t>
            </a:r>
          </a:p>
        </p:txBody>
      </p:sp>
      <p:sp>
        <p:nvSpPr>
          <p:cNvPr id="5" name="Content Placeholder 4">
            <a:extLst>
              <a:ext uri="{FF2B5EF4-FFF2-40B4-BE49-F238E27FC236}">
                <a16:creationId xmlns:a16="http://schemas.microsoft.com/office/drawing/2014/main" id="{202B1909-C5B5-8649-8561-AC2A7CE95B8A}"/>
              </a:ext>
            </a:extLst>
          </p:cNvPr>
          <p:cNvSpPr>
            <a:spLocks noGrp="1"/>
          </p:cNvSpPr>
          <p:nvPr>
            <p:ph sz="quarter" idx="10"/>
          </p:nvPr>
        </p:nvSpPr>
        <p:spPr>
          <a:xfrm>
            <a:off x="779463" y="1463675"/>
            <a:ext cx="10567987" cy="50244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37185670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标题和内容">
    <p:bg>
      <p:bgPr>
        <a:solidFill>
          <a:schemeClr val="bg1"/>
        </a:solid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8200" y="1329209"/>
            <a:ext cx="10515600" cy="985172"/>
          </a:xfrm>
        </p:spPr>
        <p:txBody>
          <a:bodyPr/>
          <a:lstStyle/>
          <a:p>
            <a:r>
              <a:rPr kumimoji="1" lang="zh-CN" altLang="en-US"/>
              <a:t>单击此处编辑母版标题样式</a:t>
            </a:r>
          </a:p>
        </p:txBody>
      </p:sp>
      <p:sp>
        <p:nvSpPr>
          <p:cNvPr id="3" name="内容占位符 2"/>
          <p:cNvSpPr>
            <a:spLocks noGrp="1"/>
          </p:cNvSpPr>
          <p:nvPr>
            <p:ph idx="1"/>
          </p:nvPr>
        </p:nvSpPr>
        <p:spPr>
          <a:xfrm>
            <a:off x="838200" y="2382837"/>
            <a:ext cx="10515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
        <p:nvSpPr>
          <p:cNvPr id="8" name="文本框 7"/>
          <p:cNvSpPr txBox="1"/>
          <p:nvPr userDrawn="1"/>
        </p:nvSpPr>
        <p:spPr>
          <a:xfrm>
            <a:off x="3254477" y="924232"/>
            <a:ext cx="184731" cy="369332"/>
          </a:xfrm>
          <a:prstGeom prst="rect">
            <a:avLst/>
          </a:prstGeom>
          <a:noFill/>
        </p:spPr>
        <p:txBody>
          <a:bodyPr wrap="none" rtlCol="0">
            <a:spAutoFit/>
          </a:bodyPr>
          <a:lstStyle/>
          <a:p>
            <a:endParaRPr kumimoji="1" lang="zh-CN" altLang="en-US"/>
          </a:p>
        </p:txBody>
      </p:sp>
    </p:spTree>
  </p:cSld>
  <p:clrMapOvr>
    <a:masterClrMapping/>
  </p:clrMapOvr>
  <p:transition spd="slow">
    <p:push dir="u"/>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节标题">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1850" y="1397666"/>
            <a:ext cx="10515600" cy="3164810"/>
          </a:xfrm>
        </p:spPr>
        <p:txBody>
          <a:bodyPr anchor="b"/>
          <a:lstStyle>
            <a:lvl1pPr>
              <a:defRPr sz="6000"/>
            </a:lvl1pPr>
          </a:lstStyle>
          <a:p>
            <a:r>
              <a:rPr kumimoji="1"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两项内容">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8200" y="1329210"/>
            <a:ext cx="10515600" cy="986760"/>
          </a:xfrm>
        </p:spPr>
        <p:txBody>
          <a:bodyPr/>
          <a:lstStyle/>
          <a:p>
            <a:r>
              <a:rPr kumimoji="1" lang="zh-CN" altLang="en-US"/>
              <a:t>单击此处编辑母版标题样式</a:t>
            </a:r>
          </a:p>
        </p:txBody>
      </p:sp>
      <p:sp>
        <p:nvSpPr>
          <p:cNvPr id="3" name="内容占位符 2"/>
          <p:cNvSpPr>
            <a:spLocks noGrp="1"/>
          </p:cNvSpPr>
          <p:nvPr>
            <p:ph sz="half" idx="1"/>
          </p:nvPr>
        </p:nvSpPr>
        <p:spPr>
          <a:xfrm>
            <a:off x="838200" y="23844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23844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较">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1316509"/>
            <a:ext cx="10515600" cy="805979"/>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22145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30511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22145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30511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8200" y="1296065"/>
            <a:ext cx="10515600" cy="748635"/>
          </a:xfrm>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内容与标题">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9788" y="1372265"/>
            <a:ext cx="3932237" cy="1548734"/>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1372265"/>
            <a:ext cx="6172200" cy="536032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9210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52488" y="13208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1320801"/>
            <a:ext cx="6172200" cy="54165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9337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pic>
        <p:nvPicPr>
          <p:cNvPr id="9" name="Picture 3" descr="D:\2019.3.20\深信服logo+子品牌logo组合方式\原色版\深信服+云计算.png"/>
          <p:cNvPicPr>
            <a:picLocks noChangeAspect="1" noChangeArrowheads="1"/>
          </p:cNvPicPr>
          <p:nvPr userDrawn="1"/>
        </p:nvPicPr>
        <p:blipFill>
          <a:blip r:embed="rId3"/>
          <a:srcRect/>
          <a:stretch>
            <a:fillRect/>
          </a:stretch>
        </p:blipFill>
        <p:spPr bwMode="auto">
          <a:xfrm>
            <a:off x="8215805" y="-439136"/>
            <a:ext cx="4051304" cy="1836801"/>
          </a:xfrm>
          <a:prstGeom prst="rect">
            <a:avLst/>
          </a:prstGeom>
          <a:noFill/>
        </p:spPr>
      </p:pic>
    </p:spTree>
  </p:cSld>
  <p:clrMapOvr>
    <a:masterClrMapping/>
  </p:clrMapOvr>
  <p:transition spd="slow">
    <p:push dir="u"/>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标题和竖排文本">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838200" y="691326"/>
            <a:ext cx="10515600" cy="418630"/>
          </a:xfrm>
        </p:spPr>
        <p:txBody>
          <a:bodyPr>
            <a:noAutofit/>
          </a:bodyPr>
          <a:lstStyle>
            <a:lvl1pPr algn="ctr">
              <a:defRPr sz="3600"/>
            </a:lvl1pPr>
          </a:lstStyle>
          <a:p>
            <a:r>
              <a:rPr kumimoji="1" lang="zh-CN" altLang="en-US"/>
              <a:t>单击此处编辑母版标题样式</a:t>
            </a:r>
          </a:p>
        </p:txBody>
      </p:sp>
      <p:sp>
        <p:nvSpPr>
          <p:cNvPr id="3" name="竖排文本占位符 2"/>
          <p:cNvSpPr>
            <a:spLocks noGrp="1"/>
          </p:cNvSpPr>
          <p:nvPr>
            <p:ph type="body" orient="vert" idx="1"/>
          </p:nvPr>
        </p:nvSpPr>
        <p:spPr>
          <a:xfrm>
            <a:off x="838200" y="1330795"/>
            <a:ext cx="10515600" cy="5403380"/>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竖排标题和文本">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1397665"/>
            <a:ext cx="2628900" cy="5336510"/>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1397665"/>
            <a:ext cx="7734300" cy="5336510"/>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t>‹#›</a:t>
            </a:fld>
            <a:endParaRPr kumimoji="1" lang="zh-CN" altLang="en-US"/>
          </a:p>
        </p:txBody>
      </p:sp>
    </p:spTree>
  </p:cSld>
  <p:clrMapOvr>
    <a:masterClrMapping/>
  </p:clrMapOvr>
  <p:transition spd="slow">
    <p:push dir="u"/>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_节标题">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Tree>
  </p:cSld>
  <p:clrMapOvr>
    <a:masterClrMapping/>
  </p:clrMapOvr>
  <p:transition spd="slow">
    <p:push dir="u"/>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_节标题">
    <p:bg>
      <p:bgRef idx="1001">
        <a:schemeClr val="bg1"/>
      </p:bgRef>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1"/>
            <a:ext cx="12192000" cy="6839744"/>
          </a:xfrm>
          <a:prstGeom prst="rect">
            <a:avLst/>
          </a:prstGeom>
        </p:spPr>
      </p:pic>
      <p:sp>
        <p:nvSpPr>
          <p:cNvPr id="34" name="文本占位符 26"/>
          <p:cNvSpPr>
            <a:spLocks noGrp="1"/>
          </p:cNvSpPr>
          <p:nvPr>
            <p:ph type="body" sz="quarter" idx="10" hasCustomPrompt="1"/>
          </p:nvPr>
        </p:nvSpPr>
        <p:spPr>
          <a:xfrm>
            <a:off x="464695" y="232528"/>
            <a:ext cx="7767842" cy="432802"/>
          </a:xfrm>
          <a:prstGeom prst="rect">
            <a:avLst/>
          </a:prstGeom>
        </p:spPr>
        <p:txBody>
          <a:bodyPr wrap="square" lIns="90000" tIns="36000" bIns="36000">
            <a:spAutoFit/>
          </a:bodyPr>
          <a:lstStyle>
            <a:lvl1pPr marL="0" indent="0">
              <a:buFontTx/>
              <a:buNone/>
              <a:defRPr sz="2600" b="1">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a:t>标题文字微软雅黑</a:t>
            </a:r>
            <a:r>
              <a:rPr kumimoji="1" lang="en-US" altLang="zh-CN"/>
              <a:t>26</a:t>
            </a:r>
            <a:r>
              <a:rPr kumimoji="1" lang="zh-CN" altLang="en-US"/>
              <a:t>号</a:t>
            </a:r>
          </a:p>
        </p:txBody>
      </p:sp>
      <p:sp>
        <p:nvSpPr>
          <p:cNvPr id="38" name="内容占位符 36"/>
          <p:cNvSpPr>
            <a:spLocks noGrp="1"/>
          </p:cNvSpPr>
          <p:nvPr>
            <p:ph sz="quarter" idx="12" hasCustomPrompt="1"/>
          </p:nvPr>
        </p:nvSpPr>
        <p:spPr>
          <a:xfrm>
            <a:off x="464695" y="865724"/>
            <a:ext cx="11197654" cy="5535075"/>
          </a:xfrm>
          <a:prstGeom prst="rect">
            <a:avLst/>
          </a:prstGeom>
        </p:spPr>
        <p:txBody>
          <a:bodyPr>
            <a:normAutofit/>
          </a:bodyPr>
          <a:lstStyle>
            <a:lvl1pPr marL="0" indent="0">
              <a:buFontTx/>
              <a:buNone/>
              <a:defRPr sz="1600" b="1">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a:t>正文</a:t>
            </a:r>
            <a:r>
              <a:rPr kumimoji="1" lang="en-US" altLang="zh-CN"/>
              <a:t>16</a:t>
            </a:r>
            <a:r>
              <a:rPr kumimoji="1" lang="zh-CN" altLang="en-US"/>
              <a:t>号字</a:t>
            </a:r>
            <a:endParaRPr kumimoji="1" lang="en-US" altLang="zh-CN"/>
          </a:p>
        </p:txBody>
      </p:sp>
      <p:pic>
        <p:nvPicPr>
          <p:cNvPr id="9" name="图片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232538" y="32134"/>
            <a:ext cx="3609875" cy="833591"/>
          </a:xfrm>
          <a:prstGeom prst="rect">
            <a:avLst/>
          </a:prstGeom>
        </p:spPr>
      </p:pic>
    </p:spTree>
  </p:cSld>
  <p:clrMapOvr>
    <a:overrideClrMapping bg1="lt1" tx1="dk1" bg2="lt2" tx2="dk2" accent1="accent1" accent2="accent2" accent3="accent3" accent4="accent4" accent5="accent5" accent6="accent6" hlink="hlink" folHlink="folHlink"/>
  </p:clrMapOvr>
  <p:transition spd="slow">
    <p:push dir="u"/>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8" name="日期占位符 7"/>
          <p:cNvSpPr>
            <a:spLocks noGrp="1"/>
          </p:cNvSpPr>
          <p:nvPr>
            <p:ph type="dt" sz="half" idx="14"/>
          </p:nvPr>
        </p:nvSpPr>
        <p:spPr/>
        <p:txBody>
          <a:bodyPr/>
          <a:lstStyle/>
          <a:p>
            <a:r>
              <a:rPr kumimoji="1" lang="en-US" altLang="zh-CN"/>
              <a:t>2019/3/24</a:t>
            </a:r>
            <a:endParaRPr kumimoji="1" lang="zh-CN" altLang="en-US"/>
          </a:p>
        </p:txBody>
      </p:sp>
      <p:sp>
        <p:nvSpPr>
          <p:cNvPr id="9" name="页脚占位符 8"/>
          <p:cNvSpPr>
            <a:spLocks noGrp="1"/>
          </p:cNvSpPr>
          <p:nvPr>
            <p:ph type="ftr" sz="quarter" idx="15"/>
          </p:nvPr>
        </p:nvSpPr>
        <p:spPr/>
        <p:txBody>
          <a:bodyPr/>
          <a:lstStyle/>
          <a:p>
            <a:endParaRPr kumimoji="1" lang="zh-CN" altLang="en-US"/>
          </a:p>
        </p:txBody>
      </p:sp>
      <p:sp>
        <p:nvSpPr>
          <p:cNvPr id="10" name="灯片编号占位符 9"/>
          <p:cNvSpPr>
            <a:spLocks noGrp="1"/>
          </p:cNvSpPr>
          <p:nvPr>
            <p:ph type="sldNum" sz="quarter" idx="16"/>
          </p:nvPr>
        </p:nvSpPr>
        <p:spPr/>
        <p:txBody>
          <a:bodyPr/>
          <a:lstStyle>
            <a:lvl1pPr>
              <a:defRPr/>
            </a:lvl1pPr>
          </a:lstStyle>
          <a:p>
            <a:fld id="{D6880DF1-7885-43D7-9CCB-F26CE2821B79}" type="slidenum">
              <a:rPr kumimoji="1" lang="zh-CN" altLang="en-US" smtClean="0"/>
              <a:t>‹#›</a:t>
            </a:fld>
            <a:endParaRPr kumimoji="1" lang="zh-CN" altLang="en-US"/>
          </a:p>
        </p:txBody>
      </p:sp>
      <p:sp>
        <p:nvSpPr>
          <p:cNvPr id="7" name="Title 1"/>
          <p:cNvSpPr>
            <a:spLocks noGrp="1"/>
          </p:cNvSpPr>
          <p:nvPr>
            <p:ph type="title"/>
          </p:nvPr>
        </p:nvSpPr>
        <p:spPr>
          <a:xfrm>
            <a:off x="241299" y="249382"/>
            <a:ext cx="9067801" cy="623454"/>
          </a:xfrm>
          <a:prstGeom prst="rect">
            <a:avLst/>
          </a:prstGeom>
        </p:spPr>
        <p:txBody>
          <a:bodyPr lIns="216000" tIns="39397" rIns="78794" bIns="39397" anchor="ctr">
            <a:noAutofit/>
          </a:bodyPr>
          <a:lstStyle>
            <a:lvl1pPr>
              <a:defRPr lang="en-US" sz="3200" b="1" dirty="0">
                <a:solidFill>
                  <a:srgbClr val="05528A"/>
                </a:solidFill>
                <a:latin typeface="Arial" panose="020B0604020202020204" pitchFamily="34" charset="0"/>
                <a:cs typeface="Arial" panose="020B0604020202020204" pitchFamily="34" charset="0"/>
              </a:defRPr>
            </a:lvl1pPr>
          </a:lstStyle>
          <a:p>
            <a:pPr lvl="0" algn="l"/>
            <a:r>
              <a:rPr lang="en-US"/>
              <a:t>Click to edit Master title style</a:t>
            </a:r>
          </a:p>
        </p:txBody>
      </p:sp>
    </p:spTree>
  </p:cSld>
  <p:clrMapOvr>
    <a:masterClrMapping/>
  </p:clrMapOvr>
  <p:transition spd="slow">
    <p:push dir="u"/>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631009"/>
          </a:xfrm>
        </p:spPr>
        <p:txBody>
          <a:bodyPr vert="horz" lIns="91440" tIns="45720" rIns="91440" bIns="45720" rtlCol="0" anchor="ctr">
            <a:normAutofit/>
          </a:bodyPr>
          <a:lstStyle>
            <a:lvl1pPr>
              <a:defRPr lang="zh-CN" altLang="en-US" sz="3200" b="1"/>
            </a:lvl1pPr>
          </a:lstStyle>
          <a:p>
            <a:pPr lvl="0"/>
            <a:r>
              <a:rPr lang="zh-CN" altLang="en-US"/>
              <a:t>单击此处编辑母版标题样式</a:t>
            </a:r>
          </a:p>
        </p:txBody>
      </p:sp>
      <p:sp>
        <p:nvSpPr>
          <p:cNvPr id="7" name="内容占位符 6"/>
          <p:cNvSpPr>
            <a:spLocks noGrp="1"/>
          </p:cNvSpPr>
          <p:nvPr>
            <p:ph sz="quarter" idx="13"/>
          </p:nvPr>
        </p:nvSpPr>
        <p:spPr>
          <a:xfrm>
            <a:off x="838200" y="1363663"/>
            <a:ext cx="10515600" cy="47196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8" name="日期占位符 7"/>
          <p:cNvSpPr>
            <a:spLocks noGrp="1"/>
          </p:cNvSpPr>
          <p:nvPr>
            <p:ph type="dt" sz="half" idx="14"/>
          </p:nvPr>
        </p:nvSpPr>
        <p:spPr/>
        <p:txBody>
          <a:bodyPr/>
          <a:lstStyle/>
          <a:p>
            <a:r>
              <a:rPr kumimoji="1" lang="en-US" altLang="zh-CN"/>
              <a:t>2019/3/24</a:t>
            </a:r>
            <a:endParaRPr kumimoji="1" lang="zh-CN" altLang="en-US"/>
          </a:p>
        </p:txBody>
      </p:sp>
      <p:sp>
        <p:nvSpPr>
          <p:cNvPr id="9" name="页脚占位符 8"/>
          <p:cNvSpPr>
            <a:spLocks noGrp="1"/>
          </p:cNvSpPr>
          <p:nvPr>
            <p:ph type="ftr" sz="quarter" idx="15"/>
          </p:nvPr>
        </p:nvSpPr>
        <p:spPr/>
        <p:txBody>
          <a:bodyPr/>
          <a:lstStyle/>
          <a:p>
            <a:endParaRPr kumimoji="1" lang="zh-CN" altLang="en-US"/>
          </a:p>
        </p:txBody>
      </p:sp>
      <p:sp>
        <p:nvSpPr>
          <p:cNvPr id="10" name="灯片编号占位符 9"/>
          <p:cNvSpPr>
            <a:spLocks noGrp="1"/>
          </p:cNvSpPr>
          <p:nvPr>
            <p:ph type="sldNum" sz="quarter" idx="16"/>
          </p:nvPr>
        </p:nvSpPr>
        <p:spPr/>
        <p:txBody>
          <a:bodyPr/>
          <a:lstStyle>
            <a:lvl1pPr>
              <a:defRPr/>
            </a:lvl1pPr>
          </a:lstStyle>
          <a:p>
            <a:fld id="{D6880DF1-7885-43D7-9CCB-F26CE2821B79}" type="slidenum">
              <a:rPr kumimoji="1" lang="zh-CN" altLang="en-US" smtClean="0"/>
              <a:t>‹#›</a:t>
            </a:fld>
            <a:endParaRPr kumimoji="1" lang="zh-CN" altLang="en-US"/>
          </a:p>
        </p:txBody>
      </p:sp>
    </p:spTree>
  </p:cSld>
  <p:clrMapOvr>
    <a:masterClrMapping/>
  </p:clrMapOvr>
  <p:transition spd="slow">
    <p:push dir="u"/>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pic>
        <p:nvPicPr>
          <p:cNvPr id="21" name="图片 20" descr="ppt模板背景-03.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615"/>
            <a:ext cx="12192000" cy="6864615"/>
          </a:xfrm>
          <a:prstGeom prst="rect">
            <a:avLst/>
          </a:prstGeom>
        </p:spPr>
      </p:pic>
      <p:sp>
        <p:nvSpPr>
          <p:cNvPr id="34" name="标题 14"/>
          <p:cNvSpPr txBox="1"/>
          <p:nvPr userDrawn="1"/>
        </p:nvSpPr>
        <p:spPr>
          <a:xfrm>
            <a:off x="7070060" y="1887075"/>
            <a:ext cx="397942" cy="634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rgbClr val="184199"/>
                </a:solidFill>
                <a:latin typeface="微软雅黑" panose="020B0503020204020204" charset="-122"/>
                <a:ea typeface="微软雅黑" panose="020B0503020204020204" charset="-122"/>
                <a:cs typeface="微软雅黑" panose="020B0503020204020204" charset="-122"/>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a:ln>
                <a:noFill/>
              </a:ln>
              <a:solidFill>
                <a:srgbClr val="184199"/>
              </a:solidFill>
              <a:effectLst/>
              <a:uLnTx/>
              <a:uFillTx/>
              <a:latin typeface="微软雅黑" panose="020B0503020204020204" charset="-122"/>
              <a:ea typeface="微软雅黑" panose="020B0503020204020204" charset="-122"/>
              <a:cs typeface="微软雅黑" panose="020B0503020204020204" charset="-122"/>
            </a:endParaRPr>
          </a:p>
        </p:txBody>
      </p:sp>
      <p:sp>
        <p:nvSpPr>
          <p:cNvPr id="66" name="文本占位符 64"/>
          <p:cNvSpPr>
            <a:spLocks noGrp="1"/>
          </p:cNvSpPr>
          <p:nvPr>
            <p:ph type="body" sz="quarter" idx="21" hasCustomPrompt="1"/>
          </p:nvPr>
        </p:nvSpPr>
        <p:spPr>
          <a:xfrm>
            <a:off x="7070060" y="2204102"/>
            <a:ext cx="4397307" cy="2924841"/>
          </a:xfrm>
          <a:prstGeom prst="rect">
            <a:avLst/>
          </a:prstGeom>
        </p:spPr>
        <p:txBody>
          <a:bodyP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marL="0" lvl="0" indent="0" algn="l" defTabSz="914400" rtl="0" eaLnBrk="1" latinLnBrk="0" hangingPunct="1">
              <a:lnSpc>
                <a:spcPct val="90000"/>
              </a:lnSpc>
              <a:spcBef>
                <a:spcPts val="1000"/>
              </a:spcBef>
              <a:buFontTx/>
              <a:buNone/>
            </a:pPr>
            <a:r>
              <a:rPr kumimoji="1" lang="zh-CN" altLang="en-US"/>
              <a:t>微软雅黑</a:t>
            </a:r>
            <a:r>
              <a:rPr kumimoji="1" lang="en-US" altLang="zh-CN"/>
              <a:t>26</a:t>
            </a:r>
            <a:r>
              <a:rPr kumimoji="1" lang="zh-CN" altLang="en-US"/>
              <a:t>号</a:t>
            </a:r>
            <a:endParaRPr kumimoji="1" lang="en-US" altLang="zh-CN"/>
          </a:p>
          <a:p>
            <a:pPr marL="0" lvl="0" indent="0" algn="l" defTabSz="914400" rtl="0" eaLnBrk="1" latinLnBrk="0" hangingPunct="1">
              <a:lnSpc>
                <a:spcPct val="90000"/>
              </a:lnSpc>
              <a:spcBef>
                <a:spcPts val="1000"/>
              </a:spcBef>
              <a:buFontTx/>
              <a:buNone/>
            </a:pPr>
            <a:r>
              <a:rPr kumimoji="1" lang="zh-CN" altLang="en-US"/>
              <a:t>微软雅黑</a:t>
            </a:r>
            <a:r>
              <a:rPr kumimoji="1" lang="en-US" altLang="zh-CN"/>
              <a:t>26</a:t>
            </a:r>
            <a:r>
              <a:rPr kumimoji="1" lang="zh-CN" altLang="en-US"/>
              <a:t>号</a:t>
            </a:r>
            <a:endParaRPr kumimoji="1" lang="en-US" altLang="zh-CN"/>
          </a:p>
          <a:p>
            <a:pPr marL="0" lvl="0" indent="0" algn="l" defTabSz="914400" rtl="0" eaLnBrk="1" latinLnBrk="0" hangingPunct="1">
              <a:lnSpc>
                <a:spcPct val="90000"/>
              </a:lnSpc>
              <a:spcBef>
                <a:spcPts val="1000"/>
              </a:spcBef>
              <a:buFontTx/>
              <a:buNone/>
            </a:pPr>
            <a:r>
              <a:rPr kumimoji="1" lang="zh-CN" altLang="en-US"/>
              <a:t>微软雅黑</a:t>
            </a:r>
            <a:r>
              <a:rPr kumimoji="1" lang="en-US" altLang="zh-CN"/>
              <a:t>26</a:t>
            </a:r>
            <a:r>
              <a:rPr kumimoji="1" lang="zh-CN" altLang="en-US"/>
              <a:t>号</a:t>
            </a:r>
            <a:endParaRPr kumimoji="1" lang="en-US" altLang="zh-CN"/>
          </a:p>
          <a:p>
            <a:pPr marL="0" lvl="0" indent="0" algn="l" defTabSz="914400" rtl="0" eaLnBrk="1" latinLnBrk="0" hangingPunct="1">
              <a:lnSpc>
                <a:spcPct val="90000"/>
              </a:lnSpc>
              <a:spcBef>
                <a:spcPts val="1000"/>
              </a:spcBef>
              <a:buFontTx/>
              <a:buNone/>
            </a:pPr>
            <a:r>
              <a:rPr kumimoji="1" lang="zh-CN" altLang="en-US"/>
              <a:t>微软雅黑</a:t>
            </a:r>
            <a:r>
              <a:rPr kumimoji="1" lang="en-US" altLang="zh-CN"/>
              <a:t>26</a:t>
            </a:r>
            <a:r>
              <a:rPr kumimoji="1" lang="zh-CN" altLang="en-US"/>
              <a:t>号</a:t>
            </a:r>
            <a:endParaRPr kumimoji="1" lang="en-US" altLang="zh-CN"/>
          </a:p>
          <a:p>
            <a:pPr marL="0" lvl="0" indent="0" algn="l" defTabSz="914400" rtl="0" eaLnBrk="1" latinLnBrk="0" hangingPunct="1">
              <a:lnSpc>
                <a:spcPct val="90000"/>
              </a:lnSpc>
              <a:spcBef>
                <a:spcPts val="1000"/>
              </a:spcBef>
              <a:buFontTx/>
              <a:buNone/>
            </a:pPr>
            <a:endParaRPr kumimoji="1" lang="en-US" altLang="zh-CN"/>
          </a:p>
          <a:p>
            <a:pPr lvl="0"/>
            <a:endParaRPr kumimoji="1" lang="zh-CN" altLang="en-US"/>
          </a:p>
        </p:txBody>
      </p:sp>
      <p:sp>
        <p:nvSpPr>
          <p:cNvPr id="79" name="文本占位符 24"/>
          <p:cNvSpPr>
            <a:spLocks noGrp="1"/>
          </p:cNvSpPr>
          <p:nvPr>
            <p:ph type="body" sz="quarter" idx="10" hasCustomPrompt="1"/>
          </p:nvPr>
        </p:nvSpPr>
        <p:spPr>
          <a:xfrm>
            <a:off x="4080504" y="3065068"/>
            <a:ext cx="1403114" cy="857250"/>
          </a:xfrm>
          <a:prstGeom prst="rect">
            <a:avLst/>
          </a:prstGeom>
        </p:spPr>
        <p:txBody>
          <a:bodyPr>
            <a:normAutofit/>
          </a:bodyPr>
          <a:lstStyle>
            <a:lvl1pPr marL="0" indent="0" algn="r">
              <a:buFontTx/>
              <a:buNone/>
              <a:defRPr sz="4800" b="1">
                <a:gradFill flip="none" rotWithShape="1">
                  <a:gsLst>
                    <a:gs pos="100000">
                      <a:srgbClr val="0D5490"/>
                    </a:gs>
                    <a:gs pos="0">
                      <a:srgbClr val="60AC3C"/>
                    </a:gs>
                  </a:gsLst>
                  <a:lin ang="0" scaled="1"/>
                  <a:tileRect/>
                </a:gradFill>
                <a:latin typeface="微软雅黑" panose="020B0503020204020204" charset="-122"/>
                <a:ea typeface="微软雅黑" panose="020B0503020204020204" charset="-122"/>
                <a:cs typeface="微软雅黑" panose="020B050302020402020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a:t>目录</a:t>
            </a:r>
          </a:p>
        </p:txBody>
      </p:sp>
    </p:spTree>
  </p:cSld>
  <p:clrMapOvr>
    <a:masterClrMapping/>
  </p:clrMapOvr>
  <p:transition spd="slow">
    <p:push dir="u"/>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1007535" y="369035"/>
            <a:ext cx="10176933" cy="745784"/>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494245829"/>
      </p:ext>
    </p:extLst>
  </p:cSld>
  <p:clrMapOvr>
    <a:masterClrMapping/>
  </p:clrMapOvr>
  <p:transition advClick="0" advTm="8000">
    <p:fade thruBlk="1"/>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ct val="0"/>
              </a:spcBef>
              <a:buNone/>
              <a:defRPr sz="3200" baseline="0">
                <a:solidFill>
                  <a:schemeClr val="tx1"/>
                </a:solidFill>
                <a:latin typeface="Microsoft YaHei" panose="020B0503020204020204" pitchFamily="34" charset="-122"/>
                <a:ea typeface="Microsoft YaHei" panose="020B0503020204020204" pitchFamily="34" charset="-122"/>
              </a:defRPr>
            </a:lvl1pPr>
            <a:lvl2pPr marL="593425" indent="0" algn="ctr">
              <a:buNone/>
              <a:defRPr sz="2600"/>
            </a:lvl2pPr>
            <a:lvl3pPr marL="1186848" indent="0" algn="ctr">
              <a:buNone/>
              <a:defRPr sz="2300"/>
            </a:lvl3pPr>
            <a:lvl4pPr marL="1780274" indent="0" algn="ctr">
              <a:buNone/>
              <a:defRPr sz="2100"/>
            </a:lvl4pPr>
            <a:lvl5pPr marL="2373698"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zh-CN" altLang="en-US"/>
              <a:t>单击此处添加标题</a:t>
            </a:r>
            <a:endParaRPr lang="en-US"/>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36622" y="1501989"/>
            <a:ext cx="10729365" cy="4690459"/>
          </a:xfrm>
          <a:prstGeom prst="rect">
            <a:avLst/>
          </a:prstGeom>
        </p:spPr>
        <p:txBody>
          <a:bodyPr lIns="0" tIns="0" rIns="0" bIns="0"/>
          <a:lstStyle>
            <a:defPPr/>
            <a:lvl1pPr marL="12363" indent="0">
              <a:lnSpc>
                <a:spcPct val="100000"/>
              </a:lnSpc>
              <a:spcBef>
                <a:spcPct val="0"/>
              </a:spcBef>
              <a:buFontTx/>
              <a:buNone/>
              <a:tabLst>
                <a:tab pos="1207454" algn="ctr"/>
              </a:tabLst>
              <a:defRPr sz="1800" baseline="0">
                <a:solidFill>
                  <a:schemeClr val="tx1"/>
                </a:solidFill>
                <a:latin typeface="Microsoft YaHei" panose="020B0503020204020204" pitchFamily="34" charset="-122"/>
                <a:ea typeface="Microsoft YaHei" panose="020B0503020204020204" pitchFamily="34" charset="-122"/>
                <a:cs typeface="Arial" panose="020B0604020202020204" pitchFamily="34" charset="0"/>
              </a:defRPr>
            </a:lvl1pPr>
            <a:lvl2pPr marL="525430" indent="-171023">
              <a:buFont typeface="Arial" panose="020B0604020202020204" pitchFamily="34" charset="0"/>
              <a:buChar char="•"/>
              <a:tabLst>
                <a:tab pos="1207454" algn="ctr"/>
              </a:tabLst>
              <a:defRPr sz="1300" baseline="0"/>
            </a:lvl2pPr>
            <a:lvl3pPr marL="525430" indent="-171023">
              <a:buFont typeface="Arial" panose="020B0604020202020204" pitchFamily="34" charset="0"/>
              <a:buChar char="•"/>
              <a:tabLst>
                <a:tab pos="1207454" algn="ctr"/>
              </a:tabLst>
              <a:defRPr sz="1300" baseline="0"/>
            </a:lvl3pPr>
            <a:lvl4pPr marL="525430" indent="-171023">
              <a:buFont typeface="Arial" panose="020B0604020202020204" pitchFamily="34" charset="0"/>
              <a:buChar char="•"/>
              <a:tabLst>
                <a:tab pos="1207454" algn="ctr"/>
              </a:tabLst>
              <a:defRPr sz="1300" baseline="0"/>
            </a:lvl4pPr>
            <a:lvl5pPr marL="525430" indent="-171023">
              <a:buFont typeface="Arial" panose="020B0604020202020204" pitchFamily="34" charset="0"/>
              <a:buChar char="•"/>
              <a:tabLst>
                <a:tab pos="1207454" algn="ctr"/>
              </a:tabLst>
              <a:defRPr sz="1300" baseline="0"/>
            </a:lvl5pPr>
          </a:lstStyle>
          <a:p>
            <a:pPr lvl="0"/>
            <a:r>
              <a:rPr lang="zh-CN" altLang="en-US"/>
              <a:t>单击此处添加文本</a:t>
            </a:r>
            <a:endParaRPr lang="en-US"/>
          </a:p>
        </p:txBody>
      </p:sp>
    </p:spTree>
    <p:extLst>
      <p:ext uri="{BB962C8B-B14F-4D97-AF65-F5344CB8AC3E}">
        <p14:creationId xmlns:p14="http://schemas.microsoft.com/office/powerpoint/2010/main" val="27726160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DCECCB84-F9BA-43D5-87BE-67443E8EF086}">
      <p15:sldGuideLst xmlns:p15="http://schemas.microsoft.com/office/powerpoint/2012/main">
        <p15:guide id="1" pos="3840"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1007535" y="325444"/>
            <a:ext cx="10176935" cy="511273"/>
          </a:xfrm>
          <a:prstGeom prst="rect">
            <a:avLst/>
          </a:prstGeom>
        </p:spPr>
        <p:txBody>
          <a:bodyPr lIns="121935" tIns="60968" rIns="121935" bIns="60968"/>
          <a:lstStyle>
            <a:lvl1pPr>
              <a:defRPr sz="2700">
                <a:solidFill>
                  <a:srgbClr val="404040"/>
                </a:solidFill>
                <a:latin typeface="微软雅黑" pitchFamily="34" charset="-122"/>
                <a:ea typeface="微软雅黑" pitchFamily="34" charset="-122"/>
              </a:defRPr>
            </a:lvl1pPr>
          </a:lstStyle>
          <a:p>
            <a:r>
              <a:rPr lang="zh-CN" altLang="en-US"/>
              <a:t>单击此处编辑母版标题样式</a:t>
            </a:r>
          </a:p>
        </p:txBody>
      </p:sp>
      <p:sp>
        <p:nvSpPr>
          <p:cNvPr id="3" name="内容占位符 2"/>
          <p:cNvSpPr>
            <a:spLocks noGrp="1"/>
          </p:cNvSpPr>
          <p:nvPr>
            <p:ph idx="1"/>
          </p:nvPr>
        </p:nvSpPr>
        <p:spPr>
          <a:xfrm>
            <a:off x="1007264" y="1124744"/>
            <a:ext cx="10176935" cy="4896544"/>
          </a:xfrm>
          <a:prstGeom prst="rect">
            <a:avLst/>
          </a:prstGeom>
        </p:spPr>
        <p:txBody>
          <a:bodyPr lIns="121935" tIns="60968" rIns="121935" bIns="60968"/>
          <a:lstStyle>
            <a:lvl1pPr marL="456926" indent="-456926">
              <a:lnSpc>
                <a:spcPct val="150000"/>
              </a:lnSpc>
              <a:spcBef>
                <a:spcPts val="0"/>
              </a:spcBef>
              <a:buClrTx/>
              <a:buSzPct val="100000"/>
              <a:buFont typeface="Arial" pitchFamily="34" charset="0"/>
              <a:buChar char="•"/>
              <a:defRPr sz="2100">
                <a:solidFill>
                  <a:srgbClr val="404040"/>
                </a:solidFill>
                <a:latin typeface="微软雅黑" panose="020B0503020204020204" pitchFamily="34" charset="-122"/>
                <a:ea typeface="微软雅黑" panose="020B0503020204020204" pitchFamily="34" charset="-122"/>
              </a:defRPr>
            </a:lvl1pPr>
            <a:lvl2pPr marL="990006" indent="-380773">
              <a:lnSpc>
                <a:spcPct val="150000"/>
              </a:lnSpc>
              <a:spcBef>
                <a:spcPts val="0"/>
              </a:spcBef>
              <a:buClrTx/>
              <a:buSzPct val="100000"/>
              <a:buFont typeface="微软雅黑" panose="020B0503020204020204" pitchFamily="34" charset="-122"/>
              <a:buChar char="»"/>
              <a:defRPr sz="1900">
                <a:solidFill>
                  <a:srgbClr val="404040"/>
                </a:solidFill>
                <a:latin typeface="微软雅黑" panose="020B0503020204020204" pitchFamily="34" charset="-122"/>
                <a:ea typeface="微软雅黑" panose="020B0503020204020204" pitchFamily="34" charset="-122"/>
              </a:defRPr>
            </a:lvl2pPr>
            <a:lvl3pPr marL="1523088" indent="-304617">
              <a:lnSpc>
                <a:spcPct val="150000"/>
              </a:lnSpc>
              <a:spcBef>
                <a:spcPts val="0"/>
              </a:spcBef>
              <a:buClrTx/>
              <a:buSzPct val="100000"/>
              <a:buFont typeface="Wingdings" pitchFamily="2" charset="2"/>
              <a:buChar char="ü"/>
              <a:defRPr sz="1600">
                <a:solidFill>
                  <a:srgbClr val="404040"/>
                </a:solidFill>
                <a:latin typeface="微软雅黑" panose="020B0503020204020204" pitchFamily="34" charset="-122"/>
                <a:ea typeface="微软雅黑" panose="020B0503020204020204" pitchFamily="34" charset="-122"/>
              </a:defRPr>
            </a:lvl3pPr>
            <a:lvl4pPr marL="2132320" indent="-304617">
              <a:buClrTx/>
              <a:buFont typeface="微软雅黑" panose="020B0503020204020204" pitchFamily="34" charset="-122"/>
              <a:buChar char="»"/>
              <a:defRPr>
                <a:solidFill>
                  <a:srgbClr val="404040"/>
                </a:solidFill>
                <a:latin typeface="微软雅黑" panose="020B0503020204020204" pitchFamily="34" charset="-122"/>
                <a:ea typeface="微软雅黑" panose="020B0503020204020204" pitchFamily="34" charset="-122"/>
              </a:defRPr>
            </a:lvl4pPr>
            <a:lvl5pPr marL="2741554" indent="-304617">
              <a:buClrTx/>
              <a:buFont typeface="微软雅黑" panose="020B0503020204020204" pitchFamily="34" charset="-122"/>
              <a:buChar char="»"/>
              <a:defRPr>
                <a:solidFill>
                  <a:srgbClr val="404040"/>
                </a:solidFill>
                <a:latin typeface="微软雅黑" panose="020B0503020204020204" pitchFamily="34" charset="-122"/>
                <a:ea typeface="微软雅黑" panose="020B0503020204020204" pitchFamily="34" charset="-122"/>
              </a:defRPr>
            </a:lvl5pPr>
          </a:lstStyle>
          <a:p>
            <a:pPr lvl="0"/>
            <a:r>
              <a:rPr lang="zh-CN" altLang="en-US"/>
              <a:t>单击此处编辑母版文本样式</a:t>
            </a:r>
          </a:p>
          <a:p>
            <a:pPr lvl="1"/>
            <a:r>
              <a:rPr lang="zh-CN" altLang="en-US"/>
              <a:t>第二级</a:t>
            </a:r>
          </a:p>
          <a:p>
            <a:pPr lvl="2"/>
            <a:r>
              <a:rPr lang="zh-CN" altLang="en-US"/>
              <a:t>第三级</a:t>
            </a:r>
          </a:p>
        </p:txBody>
      </p:sp>
    </p:spTree>
    <p:extLst>
      <p:ext uri="{BB962C8B-B14F-4D97-AF65-F5344CB8AC3E}">
        <p14:creationId xmlns:p14="http://schemas.microsoft.com/office/powerpoint/2010/main" val="1891908756"/>
      </p:ext>
    </p:extLst>
  </p:cSld>
  <p:clrMapOvr>
    <a:masterClrMapping/>
  </p:clrMapOvr>
  <mc:AlternateContent xmlns:mc="http://schemas.openxmlformats.org/markup-compatibility/2006" xmlns:p14="http://schemas.microsoft.com/office/powerpoint/2010/main">
    <mc:Choice Requires="p14">
      <p:transition p14:dur="10" advClick="0" advTm="8000"/>
    </mc:Choice>
    <mc:Fallback xmlns="">
      <p:transition advClick="0" advTm="8000"/>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Chapter page">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DB59AE43-8096-BF49-A3DF-423FBC054CA7}"/>
              </a:ext>
            </a:extLst>
          </p:cNvPr>
          <p:cNvSpPr>
            <a:spLocks noGrp="1"/>
          </p:cNvSpPr>
          <p:nvPr>
            <p:ph idx="11" hasCustomPrompt="1"/>
          </p:nvPr>
        </p:nvSpPr>
        <p:spPr>
          <a:xfrm>
            <a:off x="725738" y="1512876"/>
            <a:ext cx="10729365" cy="4690459"/>
          </a:xfrm>
          <a:prstGeom prst="rect">
            <a:avLst/>
          </a:prstGeom>
        </p:spPr>
        <p:txBody>
          <a:bodyPr lIns="0" tIns="0" rIns="0" bIns="0"/>
          <a:lstStyle>
            <a:lvl1pPr marL="179316" marR="0" indent="-168208" algn="l" defTabSz="1187323" rtl="0" eaLnBrk="1" fontAlgn="auto" latinLnBrk="0" hangingPunct="1">
              <a:lnSpc>
                <a:spcPct val="100000"/>
              </a:lnSpc>
              <a:spcBef>
                <a:spcPts val="0"/>
              </a:spcBef>
              <a:spcAft>
                <a:spcPts val="600"/>
              </a:spcAft>
              <a:buClr>
                <a:srgbClr val="000000"/>
              </a:buClr>
              <a:buSzTx/>
              <a:buFont typeface="Arial" panose="020B0604020202020204" pitchFamily="34" charset="0"/>
              <a:buChar char="•"/>
              <a:tabLst>
                <a:tab pos="1207605" algn="ctr"/>
              </a:tabLst>
              <a:defRPr sz="1800" baseline="0">
                <a:solidFill>
                  <a:schemeClr val="tx1"/>
                </a:solidFill>
                <a:latin typeface="+mn-lt"/>
                <a:ea typeface="Microsoft YaHei" panose="020B0503020204020204" pitchFamily="34" charset="-122"/>
                <a:cs typeface="Arial" panose="020B0604020202020204" pitchFamily="34" charset="0"/>
              </a:defRPr>
            </a:lvl1pPr>
            <a:lvl2pPr marL="446322" marR="0" indent="-285636" algn="l" defTabSz="1187323" rtl="0" eaLnBrk="1" fontAlgn="auto" latinLnBrk="0" hangingPunct="1">
              <a:lnSpc>
                <a:spcPct val="100000"/>
              </a:lnSpc>
              <a:spcBef>
                <a:spcPts val="0"/>
              </a:spcBef>
              <a:spcAft>
                <a:spcPts val="600"/>
              </a:spcAft>
              <a:buClr>
                <a:schemeClr val="tx1"/>
              </a:buClr>
              <a:buSzTx/>
              <a:buFont typeface=".AppleSystemUIFont"/>
              <a:buChar char="&gt;"/>
              <a:tabLst>
                <a:tab pos="1207605" algn="ctr"/>
              </a:tabLst>
              <a:defRPr sz="1600" baseline="0">
                <a:latin typeface="+mn-lt"/>
                <a:ea typeface="Microsoft YaHei" panose="020B0503020204020204" pitchFamily="34" charset="-122"/>
              </a:defRPr>
            </a:lvl2pPr>
            <a:lvl3pPr marL="1098136" marR="0" indent="-168208" algn="l" defTabSz="1187323" rtl="0" eaLnBrk="1" fontAlgn="auto" latinLnBrk="0" hangingPunct="1">
              <a:lnSpc>
                <a:spcPct val="100000"/>
              </a:lnSpc>
              <a:spcBef>
                <a:spcPts val="0"/>
              </a:spcBef>
              <a:spcAft>
                <a:spcPts val="600"/>
              </a:spcAft>
              <a:buClr>
                <a:schemeClr val="tx1"/>
              </a:buClr>
              <a:buSzTx/>
              <a:buFont typeface=".AppleSystemUIFont"/>
              <a:buChar char="-"/>
              <a:tabLst>
                <a:tab pos="1207605" algn="ctr"/>
              </a:tabLst>
              <a:defRPr sz="1300" baseline="0">
                <a:latin typeface="+mn-lt"/>
                <a:ea typeface="Microsoft YaHei" panose="020B0503020204020204" pitchFamily="34" charset="-122"/>
              </a:defRPr>
            </a:lvl3pPr>
            <a:lvl4pPr marL="525640" indent="-171091">
              <a:buFont typeface="Arial" panose="020B0604020202020204" pitchFamily="34" charset="0"/>
              <a:buChar char="•"/>
              <a:tabLst>
                <a:tab pos="1207937" algn="ctr"/>
              </a:tabLst>
              <a:defRPr sz="1300" baseline="0"/>
            </a:lvl4pPr>
            <a:lvl5pPr marL="525640" indent="-171091">
              <a:buFont typeface="Arial" panose="020B0604020202020204" pitchFamily="34" charset="0"/>
              <a:buChar char="•"/>
              <a:tabLst>
                <a:tab pos="1207937" algn="ctr"/>
              </a:tabLst>
              <a:defRPr sz="1300" baseline="0"/>
            </a:lvl5pPr>
          </a:lstStyle>
          <a:p>
            <a:pPr lvl="0"/>
            <a:r>
              <a:rPr lang="en-US"/>
              <a:t>Click to edit Master text style</a:t>
            </a:r>
          </a:p>
          <a:p>
            <a:pPr marL="328894" marR="0" lvl="1" indent="-168208" algn="l" defTabSz="1187323" rtl="0" eaLnBrk="1" fontAlgn="auto" latinLnBrk="0" hangingPunct="1">
              <a:lnSpc>
                <a:spcPct val="100000"/>
              </a:lnSpc>
              <a:spcBef>
                <a:spcPts val="0"/>
              </a:spcBef>
              <a:spcAft>
                <a:spcPts val="600"/>
              </a:spcAft>
              <a:buClr>
                <a:schemeClr val="tx1"/>
              </a:buClr>
              <a:buSzTx/>
              <a:buFont typeface="Arial" panose="020B0604020202020204" pitchFamily="34" charset="0"/>
              <a:buChar char="•"/>
              <a:tabLst>
                <a:tab pos="1207605" algn="ctr"/>
              </a:tabLst>
              <a:defRPr/>
            </a:pPr>
            <a:r>
              <a:rPr lang="en-US"/>
              <a:t>Click to edit Master text style</a:t>
            </a:r>
          </a:p>
          <a:p>
            <a:pPr marL="1098136" marR="0" lvl="2" indent="-168208" algn="l" defTabSz="1187323" rtl="0" eaLnBrk="1" fontAlgn="auto" latinLnBrk="0" hangingPunct="1">
              <a:lnSpc>
                <a:spcPct val="100000"/>
              </a:lnSpc>
              <a:spcBef>
                <a:spcPts val="0"/>
              </a:spcBef>
              <a:spcAft>
                <a:spcPts val="600"/>
              </a:spcAft>
              <a:buClr>
                <a:schemeClr val="tx1"/>
              </a:buClr>
              <a:buSzTx/>
              <a:buFont typeface="Arial" panose="020B0604020202020204" pitchFamily="34" charset="0"/>
              <a:buChar char="•"/>
              <a:tabLst>
                <a:tab pos="1207605" algn="ctr"/>
              </a:tabLst>
              <a:defRPr/>
            </a:pPr>
            <a:r>
              <a:rPr lang="en-US"/>
              <a:t>Click to edit Master text style</a:t>
            </a:r>
          </a:p>
          <a:p>
            <a:pPr marL="1098136" marR="0" lvl="2" indent="-168208" algn="l" defTabSz="1187323" rtl="0" eaLnBrk="1" fontAlgn="auto" latinLnBrk="0" hangingPunct="1">
              <a:lnSpc>
                <a:spcPct val="100000"/>
              </a:lnSpc>
              <a:spcBef>
                <a:spcPts val="0"/>
              </a:spcBef>
              <a:spcAft>
                <a:spcPts val="600"/>
              </a:spcAft>
              <a:buClr>
                <a:schemeClr val="tx1"/>
              </a:buClr>
              <a:buSzTx/>
              <a:buFont typeface="Arial" panose="020B0604020202020204" pitchFamily="34" charset="0"/>
              <a:buChar char="•"/>
              <a:tabLst>
                <a:tab pos="1207605" algn="ctr"/>
              </a:tabLst>
              <a:defRPr/>
            </a:pPr>
            <a:endParaRPr lang="en-US" altLang="zh-CN"/>
          </a:p>
        </p:txBody>
      </p:sp>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9"/>
              </a:lnSpc>
              <a:spcBef>
                <a:spcPts val="0"/>
              </a:spcBef>
              <a:buNone/>
              <a:defRPr sz="3200" baseline="0">
                <a:solidFill>
                  <a:schemeClr val="tx1"/>
                </a:solidFill>
                <a:latin typeface="Arial" panose="020B0604020202020204" pitchFamily="34" charset="0"/>
                <a:ea typeface="Microsoft YaHei" panose="020B0503020204020204" pitchFamily="34" charset="-122"/>
                <a:cs typeface="Arial" panose="020B0604020202020204" pitchFamily="34" charset="0"/>
              </a:defRPr>
            </a:lvl1pPr>
            <a:lvl2pPr marL="593662" indent="0" algn="ctr">
              <a:buNone/>
              <a:defRPr sz="2600"/>
            </a:lvl2pPr>
            <a:lvl3pPr marL="1187323" indent="0" algn="ctr">
              <a:buNone/>
              <a:defRPr sz="2300"/>
            </a:lvl3pPr>
            <a:lvl4pPr marL="1780986" indent="0" algn="ctr">
              <a:buNone/>
              <a:defRPr sz="2100"/>
            </a:lvl4pPr>
            <a:lvl5pPr marL="2374648" indent="0" algn="ctr">
              <a:buNone/>
              <a:defRPr sz="2100"/>
            </a:lvl5pPr>
            <a:lvl6pPr marL="2968309" indent="0" algn="ctr">
              <a:buNone/>
              <a:defRPr sz="2100"/>
            </a:lvl6pPr>
            <a:lvl7pPr marL="3561971" indent="0" algn="ctr">
              <a:buNone/>
              <a:defRPr sz="2100"/>
            </a:lvl7pPr>
            <a:lvl8pPr marL="4155634" indent="0" algn="ctr">
              <a:buNone/>
              <a:defRPr sz="2100"/>
            </a:lvl8pPr>
            <a:lvl9pPr marL="4749295" indent="0" algn="ctr">
              <a:buNone/>
              <a:defRPr sz="2100"/>
            </a:lvl9pPr>
          </a:lstStyle>
          <a:p>
            <a:r>
              <a:rPr lang="en-US"/>
              <a:t>Click to edit Master title style</a:t>
            </a:r>
          </a:p>
        </p:txBody>
      </p:sp>
    </p:spTree>
    <p:extLst>
      <p:ext uri="{BB962C8B-B14F-4D97-AF65-F5344CB8AC3E}">
        <p14:creationId xmlns:p14="http://schemas.microsoft.com/office/powerpoint/2010/main" val="2563251129"/>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_Chinese text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5951080"/>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ts val="0"/>
              </a:spcBef>
              <a:buNone/>
              <a:defRPr sz="3200" baseline="0">
                <a:solidFill>
                  <a:schemeClr val="tx1"/>
                </a:solidFill>
                <a:latin typeface="Microsoft YaHei" panose="020B0503020204020204" pitchFamily="34" charset="-122"/>
                <a:ea typeface="Microsoft YaHei" panose="020B0503020204020204" pitchFamily="34" charset="-122"/>
              </a:defRPr>
            </a:lvl1pPr>
            <a:lvl2pPr marL="593425" indent="0" algn="ctr">
              <a:buNone/>
              <a:defRPr sz="2600"/>
            </a:lvl2pPr>
            <a:lvl3pPr marL="1186848" indent="0" algn="ctr">
              <a:buNone/>
              <a:defRPr sz="2300"/>
            </a:lvl3pPr>
            <a:lvl4pPr marL="1780274" indent="0" algn="ctr">
              <a:buNone/>
              <a:defRPr sz="2100"/>
            </a:lvl4pPr>
            <a:lvl5pPr marL="2373698"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zh-CN" altLang="en-US"/>
              <a:t>单击此处添加标题</a:t>
            </a:r>
            <a:endParaRPr lang="en-US"/>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36622" y="1501989"/>
            <a:ext cx="10729365" cy="4690459"/>
          </a:xfrm>
          <a:prstGeom prst="rect">
            <a:avLst/>
          </a:prstGeom>
        </p:spPr>
        <p:txBody>
          <a:bodyPr lIns="0" tIns="0" rIns="0" bIns="0"/>
          <a:lstStyle>
            <a:lvl1pPr marL="12363" indent="0">
              <a:lnSpc>
                <a:spcPct val="100000"/>
              </a:lnSpc>
              <a:spcBef>
                <a:spcPts val="0"/>
              </a:spcBef>
              <a:buFontTx/>
              <a:buNone/>
              <a:tabLst>
                <a:tab pos="1207454" algn="ctr"/>
              </a:tabLst>
              <a:defRPr sz="1800" baseline="0">
                <a:solidFill>
                  <a:schemeClr val="tx1"/>
                </a:solidFill>
                <a:latin typeface="Microsoft YaHei" panose="020B0503020204020204" pitchFamily="34" charset="-122"/>
                <a:ea typeface="Microsoft YaHei" panose="020B0503020204020204" pitchFamily="34" charset="-122"/>
                <a:cs typeface="Arial" panose="020B0604020202020204" pitchFamily="34" charset="0"/>
              </a:defRPr>
            </a:lvl1pPr>
            <a:lvl2pPr marL="525430" indent="-171023">
              <a:buFont typeface="Arial" panose="020B0604020202020204" pitchFamily="34" charset="0"/>
              <a:buChar char="•"/>
              <a:tabLst>
                <a:tab pos="1207454" algn="ctr"/>
              </a:tabLst>
              <a:defRPr sz="1300" baseline="0"/>
            </a:lvl2pPr>
            <a:lvl3pPr marL="525430" indent="-171023">
              <a:buFont typeface="Arial" panose="020B0604020202020204" pitchFamily="34" charset="0"/>
              <a:buChar char="•"/>
              <a:tabLst>
                <a:tab pos="1207454" algn="ctr"/>
              </a:tabLst>
              <a:defRPr sz="1300" baseline="0"/>
            </a:lvl3pPr>
            <a:lvl4pPr marL="525430" indent="-171023">
              <a:buFont typeface="Arial" panose="020B0604020202020204" pitchFamily="34" charset="0"/>
              <a:buChar char="•"/>
              <a:tabLst>
                <a:tab pos="1207454" algn="ctr"/>
              </a:tabLst>
              <a:defRPr sz="1300" baseline="0"/>
            </a:lvl4pPr>
            <a:lvl5pPr marL="525430" indent="-171023">
              <a:buFont typeface="Arial" panose="020B0604020202020204" pitchFamily="34" charset="0"/>
              <a:buChar char="•"/>
              <a:tabLst>
                <a:tab pos="1207454" algn="ctr"/>
              </a:tabLst>
              <a:defRPr sz="1300" baseline="0"/>
            </a:lvl5pPr>
          </a:lstStyle>
          <a:p>
            <a:pPr lvl="0"/>
            <a:r>
              <a:rPr lang="zh-CN" altLang="en-US"/>
              <a:t>单击此处添加文本</a:t>
            </a:r>
            <a:endParaRPr lang="en-US"/>
          </a:p>
        </p:txBody>
      </p:sp>
    </p:spTree>
    <p:extLst>
      <p:ext uri="{BB962C8B-B14F-4D97-AF65-F5344CB8AC3E}">
        <p14:creationId xmlns:p14="http://schemas.microsoft.com/office/powerpoint/2010/main" val="1902921506"/>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5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ts val="0"/>
              </a:spcBef>
              <a:buNone/>
              <a:defRPr sz="3200" baseline="0">
                <a:solidFill>
                  <a:schemeClr val="tx1"/>
                </a:solidFill>
                <a:latin typeface="Microsoft YaHei" panose="020B0503020204020204" pitchFamily="34" charset="-122"/>
                <a:ea typeface="Microsoft YaHei" panose="020B0503020204020204" pitchFamily="34" charset="-122"/>
              </a:defRPr>
            </a:lvl1pPr>
            <a:lvl2pPr marL="593425" indent="0" algn="ctr">
              <a:buNone/>
              <a:defRPr sz="2600"/>
            </a:lvl2pPr>
            <a:lvl3pPr marL="1186848" indent="0" algn="ctr">
              <a:buNone/>
              <a:defRPr sz="2300"/>
            </a:lvl3pPr>
            <a:lvl4pPr marL="1780274" indent="0" algn="ctr">
              <a:buNone/>
              <a:defRPr sz="2100"/>
            </a:lvl4pPr>
            <a:lvl5pPr marL="2373698"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zh-CN" altLang="en-US"/>
              <a:t>单击此处添加标题</a:t>
            </a:r>
            <a:endParaRPr lang="en-US"/>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36622" y="1501989"/>
            <a:ext cx="10729365" cy="4690459"/>
          </a:xfrm>
          <a:prstGeom prst="rect">
            <a:avLst/>
          </a:prstGeom>
        </p:spPr>
        <p:txBody>
          <a:bodyPr lIns="0" tIns="0" rIns="0" bIns="0"/>
          <a:lstStyle>
            <a:lvl1pPr marL="12363" indent="0">
              <a:lnSpc>
                <a:spcPct val="100000"/>
              </a:lnSpc>
              <a:spcBef>
                <a:spcPts val="0"/>
              </a:spcBef>
              <a:buFontTx/>
              <a:buNone/>
              <a:tabLst>
                <a:tab pos="1207454" algn="ctr"/>
              </a:tabLst>
              <a:defRPr sz="1800" baseline="0">
                <a:solidFill>
                  <a:schemeClr val="tx1"/>
                </a:solidFill>
                <a:latin typeface="Microsoft YaHei" panose="020B0503020204020204" pitchFamily="34" charset="-122"/>
                <a:ea typeface="Microsoft YaHei" panose="020B0503020204020204" pitchFamily="34" charset="-122"/>
                <a:cs typeface="Arial" panose="020B0604020202020204" pitchFamily="34" charset="0"/>
              </a:defRPr>
            </a:lvl1pPr>
            <a:lvl2pPr marL="525430" indent="-171023">
              <a:buFont typeface="Arial" panose="020B0604020202020204" pitchFamily="34" charset="0"/>
              <a:buChar char="•"/>
              <a:tabLst>
                <a:tab pos="1207454" algn="ctr"/>
              </a:tabLst>
              <a:defRPr sz="1300" baseline="0"/>
            </a:lvl2pPr>
            <a:lvl3pPr marL="525430" indent="-171023">
              <a:buFont typeface="Arial" panose="020B0604020202020204" pitchFamily="34" charset="0"/>
              <a:buChar char="•"/>
              <a:tabLst>
                <a:tab pos="1207454" algn="ctr"/>
              </a:tabLst>
              <a:defRPr sz="1300" baseline="0"/>
            </a:lvl3pPr>
            <a:lvl4pPr marL="525430" indent="-171023">
              <a:buFont typeface="Arial" panose="020B0604020202020204" pitchFamily="34" charset="0"/>
              <a:buChar char="•"/>
              <a:tabLst>
                <a:tab pos="1207454" algn="ctr"/>
              </a:tabLst>
              <a:defRPr sz="1300" baseline="0"/>
            </a:lvl4pPr>
            <a:lvl5pPr marL="525430" indent="-171023">
              <a:buFont typeface="Arial" panose="020B0604020202020204" pitchFamily="34" charset="0"/>
              <a:buChar char="•"/>
              <a:tabLst>
                <a:tab pos="1207454" algn="ctr"/>
              </a:tabLst>
              <a:defRPr sz="1300" baseline="0"/>
            </a:lvl5pPr>
          </a:lstStyle>
          <a:p>
            <a:pPr lvl="0"/>
            <a:r>
              <a:rPr lang="zh-CN" altLang="en-US"/>
              <a:t>单击此处添加文本</a:t>
            </a:r>
            <a:endParaRPr lang="en-US"/>
          </a:p>
        </p:txBody>
      </p:sp>
    </p:spTree>
    <p:extLst>
      <p:ext uri="{BB962C8B-B14F-4D97-AF65-F5344CB8AC3E}">
        <p14:creationId xmlns:p14="http://schemas.microsoft.com/office/powerpoint/2010/main" val="2385729461"/>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userDrawn="1">
  <p:cSld name="6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ct val="0"/>
              </a:spcBef>
              <a:buNone/>
              <a:defRPr sz="3200" baseline="0">
                <a:solidFill>
                  <a:schemeClr val="tx1"/>
                </a:solidFill>
                <a:latin typeface="Arial" panose="020B0604020202020204" pitchFamily="34" charset="0"/>
                <a:ea typeface="Microsoft YaHei" panose="020B0503020204020204" pitchFamily="34" charset="-122"/>
                <a:cs typeface="Arial" panose="020B0604020202020204" pitchFamily="34" charset="0"/>
              </a:defRPr>
            </a:lvl1pPr>
            <a:lvl2pPr marL="593426" indent="0" algn="ctr">
              <a:buNone/>
              <a:defRPr sz="2600"/>
            </a:lvl2pPr>
            <a:lvl3pPr marL="1186848" indent="0" algn="ctr">
              <a:buNone/>
              <a:defRPr sz="2300"/>
            </a:lvl3pPr>
            <a:lvl4pPr marL="1780275" indent="0" algn="ctr">
              <a:buNone/>
              <a:defRPr sz="2100"/>
            </a:lvl4pPr>
            <a:lvl5pPr marL="2373697"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en-US"/>
              <a:t>Click to edit Master title style</a:t>
            </a:r>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25739" y="1501992"/>
            <a:ext cx="10729366" cy="4690459"/>
          </a:xfrm>
          <a:prstGeom prst="rect">
            <a:avLst/>
          </a:prstGeom>
        </p:spPr>
        <p:txBody>
          <a:bodyPr lIns="0" tIns="0" rIns="0" bIns="0"/>
          <a:lstStyle>
            <a:lvl1pPr marL="12363" indent="0">
              <a:lnSpc>
                <a:spcPct val="100000"/>
              </a:lnSpc>
              <a:spcBef>
                <a:spcPct val="0"/>
              </a:spcBef>
              <a:buFontTx/>
              <a:buNone/>
              <a:tabLst>
                <a:tab pos="1207454" algn="ctr"/>
              </a:tabLst>
              <a:defRPr sz="1800" baseline="0">
                <a:solidFill>
                  <a:schemeClr val="tx1"/>
                </a:solidFill>
                <a:latin typeface="Arial" panose="020B0604020202020204" pitchFamily="34" charset="0"/>
                <a:ea typeface="Microsoft YaHei" panose="020B0503020204020204" pitchFamily="34" charset="-122"/>
                <a:cs typeface="Arial" panose="020B0604020202020204" pitchFamily="34" charset="0"/>
              </a:defRPr>
            </a:lvl1pPr>
            <a:lvl2pPr marL="525429" indent="-171023">
              <a:buFont typeface="Arial" panose="020B0604020202020204" pitchFamily="34" charset="0"/>
              <a:buChar char="•"/>
              <a:tabLst>
                <a:tab pos="1207454" algn="ctr"/>
              </a:tabLst>
              <a:defRPr sz="1300" baseline="0"/>
            </a:lvl2pPr>
            <a:lvl3pPr marL="525429" indent="-171023">
              <a:buFont typeface="Arial" panose="020B0604020202020204" pitchFamily="34" charset="0"/>
              <a:buChar char="•"/>
              <a:tabLst>
                <a:tab pos="1207454" algn="ctr"/>
              </a:tabLst>
              <a:defRPr sz="1300" baseline="0"/>
            </a:lvl3pPr>
            <a:lvl4pPr marL="525429" indent="-171023">
              <a:buFont typeface="Arial" panose="020B0604020202020204" pitchFamily="34" charset="0"/>
              <a:buChar char="•"/>
              <a:tabLst>
                <a:tab pos="1207454" algn="ctr"/>
              </a:tabLst>
              <a:defRPr sz="1300" baseline="0"/>
            </a:lvl4pPr>
            <a:lvl5pPr marL="525429" indent="-171023">
              <a:buFont typeface="Arial" panose="020B0604020202020204" pitchFamily="34" charset="0"/>
              <a:buChar char="•"/>
              <a:tabLst>
                <a:tab pos="1207454" algn="ctr"/>
              </a:tabLst>
              <a:defRPr sz="1300" baseline="0"/>
            </a:lvl5pPr>
          </a:lstStyle>
          <a:p>
            <a:pPr lvl="0"/>
            <a:r>
              <a:rPr lang="en-US"/>
              <a:t>Click to edit Master text style</a:t>
            </a:r>
          </a:p>
        </p:txBody>
      </p:sp>
      <p:sp>
        <p:nvSpPr>
          <p:cNvPr id="4" name="TextBox 2">
            <a:extLst>
              <a:ext uri="{FF2B5EF4-FFF2-40B4-BE49-F238E27FC236}">
                <a16:creationId xmlns:a16="http://schemas.microsoft.com/office/drawing/2014/main" id="{6785A3D6-1271-D247-9E96-1B376F4BE7BE}"/>
              </a:ext>
            </a:extLst>
          </p:cNvPr>
          <p:cNvSpPr txBox="1"/>
          <p:nvPr userDrawn="1"/>
        </p:nvSpPr>
        <p:spPr>
          <a:xfrm>
            <a:off x="1095040" y="6356939"/>
            <a:ext cx="1462895" cy="230832"/>
          </a:xfrm>
          <a:prstGeom prst="rect">
            <a:avLst/>
          </a:prstGeom>
          <a:noFill/>
        </p:spPr>
        <p:txBody>
          <a:bodyPr wrap="square" rtlCol="0">
            <a:spAutoFit/>
          </a:bodyPr>
          <a:lstStyle/>
          <a:p>
            <a:r>
              <a:rPr lang="en-US" sz="900" b="0" baseline="0">
                <a:solidFill>
                  <a:srgbClr val="1D1D1B"/>
                </a:solidFill>
                <a:latin typeface="Arial" panose="020B0604020202020204" pitchFamily="34" charset="0"/>
                <a:cs typeface="Arial" panose="020B0604020202020204" pitchFamily="34" charset="0"/>
              </a:rPr>
              <a:t>Huawei Confidential</a:t>
            </a:r>
          </a:p>
        </p:txBody>
      </p:sp>
      <p:sp>
        <p:nvSpPr>
          <p:cNvPr id="5" name="TextBox 3">
            <a:extLst>
              <a:ext uri="{FF2B5EF4-FFF2-40B4-BE49-F238E27FC236}">
                <a16:creationId xmlns:a16="http://schemas.microsoft.com/office/drawing/2014/main" id="{EABEE2EE-BF4D-7A4A-B3C6-9E47668CCD98}"/>
              </a:ext>
            </a:extLst>
          </p:cNvPr>
          <p:cNvSpPr txBox="1"/>
          <p:nvPr userDrawn="1"/>
        </p:nvSpPr>
        <p:spPr>
          <a:xfrm>
            <a:off x="733845" y="6402807"/>
            <a:ext cx="499534" cy="138499"/>
          </a:xfrm>
          <a:prstGeom prst="rect">
            <a:avLst/>
          </a:prstGeom>
          <a:noFill/>
        </p:spPr>
        <p:txBody>
          <a:bodyPr wrap="square" lIns="0" tIns="0" rIns="0" bIns="0" rtlCol="0">
            <a:spAutoFit/>
          </a:bodyPr>
          <a:lstStyle/>
          <a:p>
            <a:pPr marL="0" marR="0" lvl="0" indent="0" algn="l" defTabSz="890493" rtl="0" eaLnBrk="1" fontAlgn="auto" latinLnBrk="0" hangingPunct="1">
              <a:lnSpc>
                <a:spcPct val="100000"/>
              </a:lnSpc>
              <a:spcBef>
                <a:spcPts val="0"/>
              </a:spcBef>
              <a:spcAft>
                <a:spcPts val="0"/>
              </a:spcAft>
              <a:buClrTx/>
              <a:buSzTx/>
              <a:buFontTx/>
              <a:buNone/>
              <a:tabLst/>
              <a:defRPr/>
            </a:pPr>
            <a:fld id="{C3837181-38C6-AD4F-B8BA-B444770388BB}" type="slidenum">
              <a:rPr lang="en-US" sz="900" smtClean="0">
                <a:solidFill>
                  <a:srgbClr val="1D1D1B"/>
                </a:solidFill>
                <a:latin typeface="Arial" panose="020B0604020202020204" pitchFamily="34" charset="0"/>
                <a:cs typeface="Arial" panose="020B0604020202020204" pitchFamily="34" charset="0"/>
              </a:rPr>
              <a:pPr marL="0" marR="0" lvl="0" indent="0" algn="l" defTabSz="890493" rtl="0" eaLnBrk="1" fontAlgn="auto" latinLnBrk="0" hangingPunct="1">
                <a:lnSpc>
                  <a:spcPct val="100000"/>
                </a:lnSpc>
                <a:spcBef>
                  <a:spcPts val="0"/>
                </a:spcBef>
                <a:spcAft>
                  <a:spcPts val="0"/>
                </a:spcAft>
                <a:buClrTx/>
                <a:buSzTx/>
                <a:buFontTx/>
                <a:buNone/>
                <a:tabLst/>
                <a:defRPr/>
              </a:pPr>
              <a:t>‹#›</a:t>
            </a:fld>
            <a:endParaRPr lang="en-US" sz="900">
              <a:solidFill>
                <a:srgbClr val="1D1D1B"/>
              </a:solidFill>
              <a:latin typeface="Arial" panose="020B0604020202020204" pitchFamily="34" charset="0"/>
              <a:cs typeface="Arial" panose="020B0604020202020204" pitchFamily="34" charset="0"/>
            </a:endParaRPr>
          </a:p>
        </p:txBody>
      </p:sp>
      <p:pic>
        <p:nvPicPr>
          <p:cNvPr id="6" name="Picture 46">
            <a:extLst>
              <a:ext uri="{FF2B5EF4-FFF2-40B4-BE49-F238E27FC236}">
                <a16:creationId xmlns:a16="http://schemas.microsoft.com/office/drawing/2014/main" id="{92D9040A-3082-2F49-987E-B51574332EF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92194" y="6323416"/>
            <a:ext cx="1270304" cy="275024"/>
          </a:xfrm>
          <a:prstGeom prst="rect">
            <a:avLst/>
          </a:prstGeom>
        </p:spPr>
      </p:pic>
    </p:spTree>
    <p:extLst>
      <p:ext uri="{BB962C8B-B14F-4D97-AF65-F5344CB8AC3E}">
        <p14:creationId xmlns:p14="http://schemas.microsoft.com/office/powerpoint/2010/main" val="3869950202"/>
      </p:ext>
    </p:extLst>
  </p:cSld>
  <p:clrMapOvr>
    <a:masterClrMapping/>
  </p:clrMapOvr>
  <p:transition/>
  <p:extLst>
    <p:ext uri="{DCECCB84-F9BA-43D5-87BE-67443E8EF086}">
      <p15:sldGuideLst xmlns:p15="http://schemas.microsoft.com/office/powerpoint/2012/main">
        <p15:guide id="1" pos="3840" userDrawn="1">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userDrawn="1">
  <p:cSld name="7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ts val="0"/>
              </a:spcBef>
              <a:buNone/>
              <a:defRPr sz="3200" baseline="0">
                <a:solidFill>
                  <a:schemeClr val="tx1"/>
                </a:solidFill>
                <a:latin typeface="Arial" panose="020B0604020202020204" pitchFamily="34" charset="0"/>
                <a:ea typeface="Microsoft YaHei" panose="020B0503020204020204" pitchFamily="34" charset="-122"/>
                <a:cs typeface="Arial" panose="020B0604020202020204" pitchFamily="34" charset="0"/>
              </a:defRPr>
            </a:lvl1pPr>
            <a:lvl2pPr marL="593426" indent="0" algn="ctr">
              <a:buNone/>
              <a:defRPr sz="2600"/>
            </a:lvl2pPr>
            <a:lvl3pPr marL="1186848" indent="0" algn="ctr">
              <a:buNone/>
              <a:defRPr sz="2300"/>
            </a:lvl3pPr>
            <a:lvl4pPr marL="1780275" indent="0" algn="ctr">
              <a:buNone/>
              <a:defRPr sz="2100"/>
            </a:lvl4pPr>
            <a:lvl5pPr marL="2373697"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en-US"/>
              <a:t>Click to edit Master title style</a:t>
            </a:r>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25739" y="1501992"/>
            <a:ext cx="10729366" cy="4690459"/>
          </a:xfrm>
          <a:prstGeom prst="rect">
            <a:avLst/>
          </a:prstGeom>
        </p:spPr>
        <p:txBody>
          <a:bodyPr lIns="0" tIns="0" rIns="0" bIns="0"/>
          <a:lstStyle>
            <a:lvl1pPr marL="12363" indent="0">
              <a:lnSpc>
                <a:spcPct val="100000"/>
              </a:lnSpc>
              <a:spcBef>
                <a:spcPts val="0"/>
              </a:spcBef>
              <a:buFontTx/>
              <a:buNone/>
              <a:tabLst>
                <a:tab pos="1207454" algn="ctr"/>
              </a:tabLst>
              <a:defRPr sz="1800" baseline="0">
                <a:solidFill>
                  <a:schemeClr val="tx1"/>
                </a:solidFill>
                <a:latin typeface="Arial" panose="020B0604020202020204" pitchFamily="34" charset="0"/>
                <a:ea typeface="Microsoft YaHei" panose="020B0503020204020204" pitchFamily="34" charset="-122"/>
                <a:cs typeface="Arial" panose="020B0604020202020204" pitchFamily="34" charset="0"/>
              </a:defRPr>
            </a:lvl1pPr>
            <a:lvl2pPr marL="525429" indent="-171023">
              <a:buFont typeface="Arial" panose="020B0604020202020204" pitchFamily="34" charset="0"/>
              <a:buChar char="•"/>
              <a:tabLst>
                <a:tab pos="1207454" algn="ctr"/>
              </a:tabLst>
              <a:defRPr sz="1300" baseline="0"/>
            </a:lvl2pPr>
            <a:lvl3pPr marL="525429" indent="-171023">
              <a:buFont typeface="Arial" panose="020B0604020202020204" pitchFamily="34" charset="0"/>
              <a:buChar char="•"/>
              <a:tabLst>
                <a:tab pos="1207454" algn="ctr"/>
              </a:tabLst>
              <a:defRPr sz="1300" baseline="0"/>
            </a:lvl3pPr>
            <a:lvl4pPr marL="525429" indent="-171023">
              <a:buFont typeface="Arial" panose="020B0604020202020204" pitchFamily="34" charset="0"/>
              <a:buChar char="•"/>
              <a:tabLst>
                <a:tab pos="1207454" algn="ctr"/>
              </a:tabLst>
              <a:defRPr sz="1300" baseline="0"/>
            </a:lvl4pPr>
            <a:lvl5pPr marL="525429" indent="-171023">
              <a:buFont typeface="Arial" panose="020B0604020202020204" pitchFamily="34" charset="0"/>
              <a:buChar char="•"/>
              <a:tabLst>
                <a:tab pos="1207454" algn="ctr"/>
              </a:tabLst>
              <a:defRPr sz="1300" baseline="0"/>
            </a:lvl5pPr>
          </a:lstStyle>
          <a:p>
            <a:pPr lvl="0"/>
            <a:r>
              <a:rPr lang="en-US"/>
              <a:t>Click to edit Master text style</a:t>
            </a:r>
          </a:p>
        </p:txBody>
      </p:sp>
      <p:sp>
        <p:nvSpPr>
          <p:cNvPr id="4" name="TextBox 2">
            <a:extLst>
              <a:ext uri="{FF2B5EF4-FFF2-40B4-BE49-F238E27FC236}">
                <a16:creationId xmlns:a16="http://schemas.microsoft.com/office/drawing/2014/main" id="{6785A3D6-1271-D247-9E96-1B376F4BE7BE}"/>
              </a:ext>
            </a:extLst>
          </p:cNvPr>
          <p:cNvSpPr txBox="1"/>
          <p:nvPr userDrawn="1"/>
        </p:nvSpPr>
        <p:spPr>
          <a:xfrm>
            <a:off x="1095040" y="6356939"/>
            <a:ext cx="1462895" cy="230832"/>
          </a:xfrm>
          <a:prstGeom prst="rect">
            <a:avLst/>
          </a:prstGeom>
          <a:noFill/>
        </p:spPr>
        <p:txBody>
          <a:bodyPr wrap="square" rtlCol="0">
            <a:spAutoFit/>
          </a:bodyPr>
          <a:lstStyle/>
          <a:p>
            <a:r>
              <a:rPr lang="en-US" sz="900" b="0" baseline="0">
                <a:solidFill>
                  <a:srgbClr val="1D1D1B"/>
                </a:solidFill>
                <a:latin typeface="Arial" panose="020B0604020202020204" pitchFamily="34" charset="0"/>
                <a:cs typeface="Arial" panose="020B0604020202020204" pitchFamily="34" charset="0"/>
              </a:rPr>
              <a:t>Huawei Confidential</a:t>
            </a:r>
          </a:p>
        </p:txBody>
      </p:sp>
      <p:sp>
        <p:nvSpPr>
          <p:cNvPr id="5" name="TextBox 3">
            <a:extLst>
              <a:ext uri="{FF2B5EF4-FFF2-40B4-BE49-F238E27FC236}">
                <a16:creationId xmlns:a16="http://schemas.microsoft.com/office/drawing/2014/main" id="{EABEE2EE-BF4D-7A4A-B3C6-9E47668CCD98}"/>
              </a:ext>
            </a:extLst>
          </p:cNvPr>
          <p:cNvSpPr txBox="1"/>
          <p:nvPr userDrawn="1"/>
        </p:nvSpPr>
        <p:spPr>
          <a:xfrm>
            <a:off x="733845" y="6402807"/>
            <a:ext cx="499534" cy="138499"/>
          </a:xfrm>
          <a:prstGeom prst="rect">
            <a:avLst/>
          </a:prstGeom>
          <a:noFill/>
        </p:spPr>
        <p:txBody>
          <a:bodyPr wrap="square" lIns="0" tIns="0" rIns="0" bIns="0" rtlCol="0">
            <a:spAutoFit/>
          </a:bodyPr>
          <a:lstStyle/>
          <a:p>
            <a:pPr marL="0" marR="0" lvl="0" indent="0" algn="l" defTabSz="890493" rtl="0" eaLnBrk="1" fontAlgn="auto" latinLnBrk="0" hangingPunct="1">
              <a:lnSpc>
                <a:spcPct val="100000"/>
              </a:lnSpc>
              <a:spcBef>
                <a:spcPts val="0"/>
              </a:spcBef>
              <a:spcAft>
                <a:spcPts val="0"/>
              </a:spcAft>
              <a:buClrTx/>
              <a:buSzTx/>
              <a:buFontTx/>
              <a:buNone/>
              <a:tabLst/>
              <a:defRPr/>
            </a:pPr>
            <a:fld id="{C3837181-38C6-AD4F-B8BA-B444770388BB}" type="slidenum">
              <a:rPr lang="en-US" sz="900" smtClean="0">
                <a:solidFill>
                  <a:srgbClr val="1D1D1B"/>
                </a:solidFill>
                <a:latin typeface="Arial" panose="020B0604020202020204" pitchFamily="34" charset="0"/>
                <a:cs typeface="Arial" panose="020B0604020202020204" pitchFamily="34" charset="0"/>
              </a:rPr>
              <a:pPr marL="0" marR="0" lvl="0" indent="0" algn="l" defTabSz="890493" rtl="0" eaLnBrk="1" fontAlgn="auto" latinLnBrk="0" hangingPunct="1">
                <a:lnSpc>
                  <a:spcPct val="100000"/>
                </a:lnSpc>
                <a:spcBef>
                  <a:spcPts val="0"/>
                </a:spcBef>
                <a:spcAft>
                  <a:spcPts val="0"/>
                </a:spcAft>
                <a:buClrTx/>
                <a:buSzTx/>
                <a:buFontTx/>
                <a:buNone/>
                <a:tabLst/>
                <a:defRPr/>
              </a:pPr>
              <a:t>‹#›</a:t>
            </a:fld>
            <a:endParaRPr lang="en-US" sz="900">
              <a:solidFill>
                <a:srgbClr val="1D1D1B"/>
              </a:solidFill>
              <a:latin typeface="Arial" panose="020B0604020202020204" pitchFamily="34" charset="0"/>
              <a:cs typeface="Arial" panose="020B0604020202020204" pitchFamily="34" charset="0"/>
            </a:endParaRPr>
          </a:p>
        </p:txBody>
      </p:sp>
      <p:pic>
        <p:nvPicPr>
          <p:cNvPr id="6" name="Picture 46">
            <a:extLst>
              <a:ext uri="{FF2B5EF4-FFF2-40B4-BE49-F238E27FC236}">
                <a16:creationId xmlns:a16="http://schemas.microsoft.com/office/drawing/2014/main" id="{92D9040A-3082-2F49-987E-B51574332EF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192194" y="6323416"/>
            <a:ext cx="1270304" cy="275024"/>
          </a:xfrm>
          <a:prstGeom prst="rect">
            <a:avLst/>
          </a:prstGeom>
        </p:spPr>
      </p:pic>
    </p:spTree>
    <p:extLst>
      <p:ext uri="{BB962C8B-B14F-4D97-AF65-F5344CB8AC3E}">
        <p14:creationId xmlns:p14="http://schemas.microsoft.com/office/powerpoint/2010/main" val="1288592822"/>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8_Chinese text page">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D2A38214-5857-FC4E-B923-056100E16BCA}"/>
              </a:ext>
            </a:extLst>
          </p:cNvPr>
          <p:cNvSpPr>
            <a:spLocks noGrp="1"/>
          </p:cNvSpPr>
          <p:nvPr>
            <p:ph type="subTitle" idx="1" hasCustomPrompt="1"/>
          </p:nvPr>
        </p:nvSpPr>
        <p:spPr>
          <a:xfrm>
            <a:off x="728890" y="456134"/>
            <a:ext cx="10736446" cy="993400"/>
          </a:xfrm>
          <a:prstGeom prst="rect">
            <a:avLst/>
          </a:prstGeom>
        </p:spPr>
        <p:txBody>
          <a:bodyPr lIns="0" tIns="0" rIns="0" bIns="0" anchor="t">
            <a:normAutofit/>
          </a:bodyPr>
          <a:lstStyle>
            <a:lvl1pPr marL="0" indent="0" algn="l">
              <a:lnSpc>
                <a:spcPts val="3428"/>
              </a:lnSpc>
              <a:spcBef>
                <a:spcPts val="0"/>
              </a:spcBef>
              <a:buNone/>
              <a:defRPr sz="3200" baseline="0">
                <a:solidFill>
                  <a:schemeClr val="tx1"/>
                </a:solidFill>
                <a:latin typeface="Microsoft YaHei" panose="020B0503020204020204" pitchFamily="34" charset="-122"/>
                <a:ea typeface="Microsoft YaHei" panose="020B0503020204020204" pitchFamily="34" charset="-122"/>
              </a:defRPr>
            </a:lvl1pPr>
            <a:lvl2pPr marL="593425" indent="0" algn="ctr">
              <a:buNone/>
              <a:defRPr sz="2600"/>
            </a:lvl2pPr>
            <a:lvl3pPr marL="1186848" indent="0" algn="ctr">
              <a:buNone/>
              <a:defRPr sz="2300"/>
            </a:lvl3pPr>
            <a:lvl4pPr marL="1780274" indent="0" algn="ctr">
              <a:buNone/>
              <a:defRPr sz="2100"/>
            </a:lvl4pPr>
            <a:lvl5pPr marL="2373698" indent="0" algn="ctr">
              <a:buNone/>
              <a:defRPr sz="2100"/>
            </a:lvl5pPr>
            <a:lvl6pPr marL="2967122" indent="0" algn="ctr">
              <a:buNone/>
              <a:defRPr sz="2100"/>
            </a:lvl6pPr>
            <a:lvl7pPr marL="3560546" indent="0" algn="ctr">
              <a:buNone/>
              <a:defRPr sz="2100"/>
            </a:lvl7pPr>
            <a:lvl8pPr marL="4153972" indent="0" algn="ctr">
              <a:buNone/>
              <a:defRPr sz="2100"/>
            </a:lvl8pPr>
            <a:lvl9pPr marL="4747395" indent="0" algn="ctr">
              <a:buNone/>
              <a:defRPr sz="2100"/>
            </a:lvl9pPr>
          </a:lstStyle>
          <a:p>
            <a:r>
              <a:rPr lang="zh-CN" altLang="en-US"/>
              <a:t>单击此处添加标题</a:t>
            </a:r>
            <a:endParaRPr lang="en-US"/>
          </a:p>
        </p:txBody>
      </p:sp>
      <p:sp>
        <p:nvSpPr>
          <p:cNvPr id="7" name="Content Placeholder 2">
            <a:extLst>
              <a:ext uri="{FF2B5EF4-FFF2-40B4-BE49-F238E27FC236}">
                <a16:creationId xmlns:a16="http://schemas.microsoft.com/office/drawing/2014/main" id="{8A4EAA63-3827-DA40-B921-C01084B9DA87}"/>
              </a:ext>
            </a:extLst>
          </p:cNvPr>
          <p:cNvSpPr>
            <a:spLocks noGrp="1"/>
          </p:cNvSpPr>
          <p:nvPr>
            <p:ph idx="10" hasCustomPrompt="1"/>
          </p:nvPr>
        </p:nvSpPr>
        <p:spPr>
          <a:xfrm>
            <a:off x="736622" y="1501989"/>
            <a:ext cx="10729365" cy="4690459"/>
          </a:xfrm>
          <a:prstGeom prst="rect">
            <a:avLst/>
          </a:prstGeom>
        </p:spPr>
        <p:txBody>
          <a:bodyPr lIns="0" tIns="0" rIns="0" bIns="0"/>
          <a:lstStyle>
            <a:lvl1pPr marL="12363" indent="0">
              <a:lnSpc>
                <a:spcPct val="100000"/>
              </a:lnSpc>
              <a:spcBef>
                <a:spcPts val="0"/>
              </a:spcBef>
              <a:buFontTx/>
              <a:buNone/>
              <a:tabLst>
                <a:tab pos="1207454" algn="ctr"/>
              </a:tabLst>
              <a:defRPr sz="1800" baseline="0">
                <a:solidFill>
                  <a:schemeClr val="tx1"/>
                </a:solidFill>
                <a:latin typeface="Microsoft YaHei" panose="020B0503020204020204" pitchFamily="34" charset="-122"/>
                <a:ea typeface="Microsoft YaHei" panose="020B0503020204020204" pitchFamily="34" charset="-122"/>
                <a:cs typeface="Arial" panose="020B0604020202020204" pitchFamily="34" charset="0"/>
              </a:defRPr>
            </a:lvl1pPr>
            <a:lvl2pPr marL="525430" indent="-171023">
              <a:buFont typeface="Arial" panose="020B0604020202020204" pitchFamily="34" charset="0"/>
              <a:buChar char="•"/>
              <a:tabLst>
                <a:tab pos="1207454" algn="ctr"/>
              </a:tabLst>
              <a:defRPr sz="1300" baseline="0"/>
            </a:lvl2pPr>
            <a:lvl3pPr marL="525430" indent="-171023">
              <a:buFont typeface="Arial" panose="020B0604020202020204" pitchFamily="34" charset="0"/>
              <a:buChar char="•"/>
              <a:tabLst>
                <a:tab pos="1207454" algn="ctr"/>
              </a:tabLst>
              <a:defRPr sz="1300" baseline="0"/>
            </a:lvl3pPr>
            <a:lvl4pPr marL="525430" indent="-171023">
              <a:buFont typeface="Arial" panose="020B0604020202020204" pitchFamily="34" charset="0"/>
              <a:buChar char="•"/>
              <a:tabLst>
                <a:tab pos="1207454" algn="ctr"/>
              </a:tabLst>
              <a:defRPr sz="1300" baseline="0"/>
            </a:lvl4pPr>
            <a:lvl5pPr marL="525430" indent="-171023">
              <a:buFont typeface="Arial" panose="020B0604020202020204" pitchFamily="34" charset="0"/>
              <a:buChar char="•"/>
              <a:tabLst>
                <a:tab pos="1207454" algn="ctr"/>
              </a:tabLst>
              <a:defRPr sz="1300" baseline="0"/>
            </a:lvl5pPr>
          </a:lstStyle>
          <a:p>
            <a:pPr lvl="0"/>
            <a:r>
              <a:rPr lang="zh-CN" altLang="en-US"/>
              <a:t>单击此处添加文本</a:t>
            </a:r>
            <a:endParaRPr lang="en-US"/>
          </a:p>
        </p:txBody>
      </p:sp>
    </p:spTree>
    <p:extLst>
      <p:ext uri="{BB962C8B-B14F-4D97-AF65-F5344CB8AC3E}">
        <p14:creationId xmlns:p14="http://schemas.microsoft.com/office/powerpoint/2010/main" val="218777259"/>
      </p:ext>
    </p:extLst>
  </p:cSld>
  <p:clrMapOvr>
    <a:masterClrMapping/>
  </p:clrMapOvr>
  <p:extLst>
    <p:ext uri="{DCECCB84-F9BA-43D5-87BE-67443E8EF086}">
      <p15:sldGuideLst xmlns:p15="http://schemas.microsoft.com/office/powerpoint/2012/main">
        <p15:guide id="1" pos="3840" userDrawn="1">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无左上蓝色色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sp>
        <p:nvSpPr>
          <p:cNvPr id="15"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23" name="组合 22"/>
          <p:cNvGrpSpPr/>
          <p:nvPr userDrawn="1"/>
        </p:nvGrpSpPr>
        <p:grpSpPr>
          <a:xfrm>
            <a:off x="907549" y="6517055"/>
            <a:ext cx="10423265" cy="162252"/>
            <a:chOff x="907549" y="6523638"/>
            <a:chExt cx="10423265" cy="162252"/>
          </a:xfrm>
        </p:grpSpPr>
        <p:sp>
          <p:nvSpPr>
            <p:cNvPr id="24" name="矩形 23"/>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5" name="矩形 24"/>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26" name="直接连接符 25"/>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9"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30" name="图片 29"/>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1056917183"/>
      </p:ext>
    </p:extLst>
  </p:cSld>
  <p:clrMapOvr>
    <a:masterClrMapping/>
  </p:clrMapOvr>
  <p:extLst>
    <p:ext uri="{DCECCB84-F9BA-43D5-87BE-67443E8EF086}">
      <p15:sldGuideLst xmlns:p15="http://schemas.microsoft.com/office/powerpoint/2012/main">
        <p15:guide id="1" orient="horz" pos="4201" userDrawn="1">
          <p15:clr>
            <a:srgbClr val="FBAE40"/>
          </p15:clr>
        </p15:guide>
        <p15:guide id="2" pos="756" userDrawn="1">
          <p15:clr>
            <a:srgbClr val="FBAE40"/>
          </p15:clr>
        </p15:guide>
        <p15:guide id="3" pos="3840" userDrawn="1">
          <p15:clr>
            <a:srgbClr val="FBAE40"/>
          </p15:clr>
        </p15:guide>
        <p15:guide id="4" pos="6970" userDrawn="1">
          <p15:clr>
            <a:srgbClr val="FBAE40"/>
          </p15:clr>
        </p15:guide>
        <p15:guide id="5" pos="3940" userDrawn="1">
          <p15:clr>
            <a:srgbClr val="FBAE40"/>
          </p15:clr>
        </p15:guide>
        <p15:guide id="6" orient="horz" pos="4042" userDrawn="1">
          <p15:clr>
            <a:srgbClr val="FBAE40"/>
          </p15:clr>
        </p15:guide>
        <p15:guide id="7" orient="horz" pos="4292" userDrawn="1">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46" name="矩形 45"/>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7" name="矩形 46"/>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8" name="标题 1"/>
          <p:cNvSpPr>
            <a:spLocks noGrp="1"/>
          </p:cNvSpPr>
          <p:nvPr>
            <p:ph type="ctrTitle"/>
          </p:nvPr>
        </p:nvSpPr>
        <p:spPr>
          <a:xfrm>
            <a:off x="558800" y="165099"/>
            <a:ext cx="5232400" cy="550863"/>
          </a:xfrm>
        </p:spPr>
        <p:txBody>
          <a:bodyPr anchor="b">
            <a:normAutofit/>
          </a:bodyPr>
          <a:lstStyle>
            <a:lvl1pPr algn="l">
              <a:defRPr sz="2800" b="1"/>
            </a:lvl1pPr>
          </a:lstStyle>
          <a:p>
            <a:r>
              <a:rPr lang="zh-CN" altLang="en-US"/>
              <a:t>单击此处编辑母版标题样式</a:t>
            </a:r>
          </a:p>
        </p:txBody>
      </p:sp>
    </p:spTree>
    <p:extLst>
      <p:ext uri="{BB962C8B-B14F-4D97-AF65-F5344CB8AC3E}">
        <p14:creationId xmlns:p14="http://schemas.microsoft.com/office/powerpoint/2010/main" val="143192817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标题幻灯片">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sp>
        <p:nvSpPr>
          <p:cNvPr id="38"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0" name="组合 39"/>
          <p:cNvGrpSpPr/>
          <p:nvPr userDrawn="1"/>
        </p:nvGrpSpPr>
        <p:grpSpPr>
          <a:xfrm>
            <a:off x="907549" y="6517055"/>
            <a:ext cx="10423265" cy="162252"/>
            <a:chOff x="907549" y="6523638"/>
            <a:chExt cx="10423265" cy="162252"/>
          </a:xfrm>
        </p:grpSpPr>
        <p:sp>
          <p:nvSpPr>
            <p:cNvPr id="41" name="矩形 40"/>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2" name="矩形 41"/>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3" name="直接连接符 42"/>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4"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5" name="图片 44"/>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6752260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grpSp>
        <p:nvGrpSpPr>
          <p:cNvPr id="34" name="组合 33"/>
          <p:cNvGrpSpPr/>
          <p:nvPr userDrawn="1"/>
        </p:nvGrpSpPr>
        <p:grpSpPr>
          <a:xfrm>
            <a:off x="907549" y="6517055"/>
            <a:ext cx="10423265" cy="162252"/>
            <a:chOff x="907549" y="6523638"/>
            <a:chExt cx="10423265" cy="162252"/>
          </a:xfrm>
        </p:grpSpPr>
        <p:sp>
          <p:nvSpPr>
            <p:cNvPr id="35" name="矩形 3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6" name="矩形 35"/>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37" name="直接连接符 3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8"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39" name="图片 3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50205170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矩形 11"/>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3" name="矩形 12"/>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5"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sp>
        <p:nvSpPr>
          <p:cNvPr id="36"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37" name="组合 36"/>
          <p:cNvGrpSpPr/>
          <p:nvPr userDrawn="1"/>
        </p:nvGrpSpPr>
        <p:grpSpPr>
          <a:xfrm>
            <a:off x="907549" y="6517055"/>
            <a:ext cx="10423265" cy="162252"/>
            <a:chOff x="907549" y="6523638"/>
            <a:chExt cx="10423265" cy="162252"/>
          </a:xfrm>
        </p:grpSpPr>
        <p:sp>
          <p:nvSpPr>
            <p:cNvPr id="38" name="矩形 37"/>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9" name="矩形 38"/>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cxnSp>
        <p:nvCxnSpPr>
          <p:cNvPr id="40" name="直接连接符 3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41"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2" name="图片 4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80070345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标题 1"/>
          <p:cNvSpPr txBox="1">
            <a:spLocks/>
          </p:cNvSpPr>
          <p:nvPr userDrawn="1"/>
        </p:nvSpPr>
        <p:spPr>
          <a:xfrm>
            <a:off x="558800" y="165099"/>
            <a:ext cx="5232400" cy="550863"/>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r>
              <a:rPr lang="zh-CN" altLang="en-US" b="1"/>
              <a:t>单击此处编辑母版标题样式</a:t>
            </a:r>
          </a:p>
        </p:txBody>
      </p:sp>
      <p:sp>
        <p:nvSpPr>
          <p:cNvPr id="48" name="矩形 47"/>
          <p:cNvSpPr/>
          <p:nvPr userDrawn="1"/>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9" name="矩形 48"/>
          <p:cNvSpPr/>
          <p:nvPr userDrawn="1"/>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bg1"/>
                </a:solidFill>
                <a:latin typeface="+mn-lt"/>
              </a:defRPr>
            </a:lvl1pPr>
          </a:lstStyle>
          <a:p>
            <a:r>
              <a:rPr lang="en-US" altLang="zh-CN" err="1">
                <a:ea typeface="微软雅黑" panose="020B0503020204020204" pitchFamily="34" charset="-122"/>
              </a:rPr>
              <a:t>Sangfor</a:t>
            </a:r>
            <a:r>
              <a:rPr lang="en-US" altLang="zh-CN">
                <a:ea typeface="微软雅黑" panose="020B0503020204020204" pitchFamily="34" charset="-122"/>
              </a:rPr>
              <a:t> Technologies</a:t>
            </a:r>
          </a:p>
        </p:txBody>
      </p:sp>
      <p:sp>
        <p:nvSpPr>
          <p:cNvPr id="37"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bg1"/>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43" name="灯片编号占位符 5"/>
          <p:cNvSpPr>
            <a:spLocks noGrp="1"/>
          </p:cNvSpPr>
          <p:nvPr>
            <p:ph type="sldNum" sz="quarter" idx="12"/>
          </p:nvPr>
        </p:nvSpPr>
        <p:spPr>
          <a:xfrm>
            <a:off x="8432797" y="6415619"/>
            <a:ext cx="2743200" cy="365125"/>
          </a:xfrm>
        </p:spPr>
        <p:txBody>
          <a:bodyPr/>
          <a:lstStyle>
            <a:lvl1pPr>
              <a:defRPr>
                <a:solidFill>
                  <a:schemeClr val="bg1"/>
                </a:solidFill>
                <a:latin typeface="+mn-lt"/>
              </a:defRPr>
            </a:lvl1pPr>
          </a:lstStyle>
          <a:p>
            <a:r>
              <a:rPr lang="en-US" altLang="zh-CN"/>
              <a:t>Page  </a:t>
            </a:r>
            <a:fld id="{6F6B6950-8D1A-4668-8374-25B44628E0DF}" type="slidenum">
              <a:rPr lang="zh-CN" altLang="en-US" smtClean="0"/>
              <a:pPr/>
              <a:t>‹#›</a:t>
            </a:fld>
            <a:endParaRPr lang="zh-CN" altLang="en-US"/>
          </a:p>
        </p:txBody>
      </p:sp>
      <p:pic>
        <p:nvPicPr>
          <p:cNvPr id="44" name="图片 4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Tree>
    <p:extLst>
      <p:ext uri="{BB962C8B-B14F-4D97-AF65-F5344CB8AC3E}">
        <p14:creationId xmlns:p14="http://schemas.microsoft.com/office/powerpoint/2010/main" val="333583472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空白背景">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51702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封面版式">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pPr/>
              <a:t>‹#›</a:t>
            </a:fld>
            <a:endParaRPr lang="zh-CN" altLang="en-US"/>
          </a:p>
        </p:txBody>
      </p:sp>
    </p:spTree>
    <p:extLst>
      <p:ext uri="{BB962C8B-B14F-4D97-AF65-F5344CB8AC3E}">
        <p14:creationId xmlns:p14="http://schemas.microsoft.com/office/powerpoint/2010/main" val="2162030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无左上角色块">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0" name="直接连接符 19"/>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1"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标题幻灯片">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11" name="组合 10"/>
          <p:cNvGrpSpPr/>
          <p:nvPr userDrawn="1"/>
        </p:nvGrpSpPr>
        <p:grpSpPr>
          <a:xfrm>
            <a:off x="907549" y="6517055"/>
            <a:ext cx="10423265" cy="162252"/>
            <a:chOff x="907549" y="6523638"/>
            <a:chExt cx="10423265" cy="162252"/>
          </a:xfrm>
        </p:grpSpPr>
        <p:sp>
          <p:nvSpPr>
            <p:cNvPr id="12" name="矩形 11"/>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矩形 12"/>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14" name="直接连接符 13"/>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无CONFIDENTIAL版式">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9" name="矩形 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grpSp>
        <p:nvGrpSpPr>
          <p:cNvPr id="14" name="组合 13"/>
          <p:cNvGrpSpPr/>
          <p:nvPr userDrawn="1"/>
        </p:nvGrpSpPr>
        <p:grpSpPr>
          <a:xfrm>
            <a:off x="907549" y="6517055"/>
            <a:ext cx="10423265" cy="162252"/>
            <a:chOff x="907549" y="6523638"/>
            <a:chExt cx="10423265" cy="162252"/>
          </a:xfrm>
        </p:grpSpPr>
        <p:sp>
          <p:nvSpPr>
            <p:cNvPr id="15" name="矩形 1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9" name="矩形 18"/>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22" name="直接连接符 21"/>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3"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无左上文本框">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3"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grpSp>
        <p:nvGrpSpPr>
          <p:cNvPr id="4" name="组合 3"/>
          <p:cNvGrpSpPr/>
          <p:nvPr userDrawn="1"/>
        </p:nvGrpSpPr>
        <p:grpSpPr>
          <a:xfrm>
            <a:off x="907549" y="6517055"/>
            <a:ext cx="10423265" cy="162252"/>
            <a:chOff x="907549" y="6523638"/>
            <a:chExt cx="10423265" cy="162252"/>
          </a:xfrm>
        </p:grpSpPr>
        <p:sp>
          <p:nvSpPr>
            <p:cNvPr id="5" name="矩形 4"/>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6" name="矩形 5"/>
            <p:cNvSpPr/>
            <p:nvPr/>
          </p:nvSpPr>
          <p:spPr>
            <a:xfrm>
              <a:off x="907549" y="6523638"/>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cxnSp>
        <p:nvCxnSpPr>
          <p:cNvPr id="7" name="直接连接符 6"/>
          <p:cNvCxnSpPr/>
          <p:nvPr userDrawn="1"/>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8"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无横线及方块">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7" name="标题 1"/>
          <p:cNvSpPr>
            <a:spLocks noGrp="1"/>
          </p:cNvSpPr>
          <p:nvPr>
            <p:ph type="title"/>
          </p:nvPr>
        </p:nvSpPr>
        <p:spPr>
          <a:xfrm>
            <a:off x="666052" y="200533"/>
            <a:ext cx="10515600" cy="604139"/>
          </a:xfrm>
        </p:spPr>
        <p:txBody>
          <a:bodyPr>
            <a:normAutofit/>
          </a:bodyPr>
          <a:lstStyle>
            <a:lvl1pPr>
              <a:defRPr sz="2800" b="1">
                <a:solidFill>
                  <a:srgbClr val="345692"/>
                </a:solidFill>
              </a:defRPr>
            </a:lvl1pPr>
          </a:lstStyle>
          <a:p>
            <a:r>
              <a:rPr lang="zh-CN" altLang="en-US"/>
              <a:t>单击此处编辑母版标题样式</a:t>
            </a:r>
          </a:p>
        </p:txBody>
      </p:sp>
      <p:sp>
        <p:nvSpPr>
          <p:cNvPr id="19" name="矩形 18"/>
          <p:cNvSpPr/>
          <p:nvPr userDrawn="1"/>
        </p:nvSpPr>
        <p:spPr>
          <a:xfrm>
            <a:off x="0"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userDrawn="1"/>
        </p:nvSpPr>
        <p:spPr>
          <a:xfrm>
            <a:off x="524851" y="311232"/>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userDrawn="1"/>
        </p:nvSpPr>
        <p:spPr>
          <a:xfrm>
            <a:off x="393852" y="311234"/>
            <a:ext cx="65722" cy="326939"/>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日期占位符 3"/>
          <p:cNvSpPr>
            <a:spLocks noGrp="1"/>
          </p:cNvSpPr>
          <p:nvPr>
            <p:ph type="dt" sz="half" idx="10"/>
          </p:nvPr>
        </p:nvSpPr>
        <p:spPr>
          <a:xfrm>
            <a:off x="1089660" y="6415619"/>
            <a:ext cx="2743200" cy="365125"/>
          </a:xfrm>
          <a:prstGeom prst="rect">
            <a:avLst/>
          </a:prstGeom>
        </p:spPr>
        <p:txBody>
          <a:bodyPr/>
          <a:lstStyle>
            <a:lvl1pP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Sangfor Technologies</a:t>
            </a:r>
          </a:p>
        </p:txBody>
      </p:sp>
      <p:sp>
        <p:nvSpPr>
          <p:cNvPr id="10" name="页脚占位符 4"/>
          <p:cNvSpPr>
            <a:spLocks noGrp="1"/>
          </p:cNvSpPr>
          <p:nvPr>
            <p:ph type="ftr" sz="quarter" idx="11"/>
          </p:nvPr>
        </p:nvSpPr>
        <p:spPr>
          <a:xfrm>
            <a:off x="4038600" y="6415619"/>
            <a:ext cx="4114800" cy="365125"/>
          </a:xfrm>
          <a:prstGeom prst="rect">
            <a:avLst/>
          </a:prstGeom>
        </p:spPr>
        <p:txBody>
          <a:bodyPr/>
          <a:lstStyle>
            <a:lvl1pPr algn="ctr">
              <a:lnSpc>
                <a:spcPct val="150000"/>
              </a:lnSpc>
              <a:defRPr sz="1200">
                <a:solidFill>
                  <a:schemeClr val="tx1">
                    <a:lumMod val="75000"/>
                    <a:lumOff val="25000"/>
                  </a:schemeClr>
                </a:solidFill>
                <a:latin typeface="+mn-lt"/>
              </a:defRPr>
            </a:lvl1p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5" name="灯片编号占位符 5"/>
          <p:cNvSpPr>
            <a:spLocks noGrp="1"/>
          </p:cNvSpPr>
          <p:nvPr>
            <p:ph type="sldNum" sz="quarter" idx="12"/>
          </p:nvPr>
        </p:nvSpPr>
        <p:spPr>
          <a:xfrm>
            <a:off x="8432797" y="6415619"/>
            <a:ext cx="2743200" cy="365125"/>
          </a:xfrm>
        </p:spPr>
        <p:txBody>
          <a:bodyPr/>
          <a:lstStyle>
            <a:lvl1pPr>
              <a:defRPr>
                <a:solidFill>
                  <a:schemeClr val="tx1">
                    <a:lumMod val="75000"/>
                    <a:lumOff val="25000"/>
                  </a:schemeClr>
                </a:solidFill>
                <a:latin typeface="+mn-lt"/>
              </a:defRPr>
            </a:lvl1pPr>
          </a:lstStyle>
          <a:p>
            <a:r>
              <a:rPr lang="en-US" altLang="zh-CN"/>
              <a:t>Page </a:t>
            </a:r>
            <a:fld id="{6F6B6950-8D1A-4668-8374-25B44628E0DF}" type="slidenum">
              <a:rPr lang="zh-CN" altLang="en-US" smtClean="0"/>
              <a:t>‹#›</a:t>
            </a:fld>
            <a:endParaRPr lang="zh-CN" alt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空白版式">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1_空白版式">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封面版式">
    <p:bg>
      <p:bgPr>
        <a:blipFill dpi="0" rotWithShape="1">
          <a:blip r:embed="rId2"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结束页面版式">
    <p:bg>
      <p:bgPr>
        <a:blipFill dpi="0" rotWithShape="1">
          <a:blip r:embed="rId2">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3" name="灯片编号占位符 2"/>
          <p:cNvSpPr>
            <a:spLocks noGrp="1"/>
          </p:cNvSpPr>
          <p:nvPr>
            <p:ph type="sldNum" sz="quarter" idx="10"/>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idx="1"/>
          </p:nvPr>
        </p:nvSpPr>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kumimoji="1"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CN" altLang="en-US"/>
              <a:t>单击此处编辑母版文本样式</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1567CC8E-A4C6-C842-B7A9-DEA609CDF447}" type="slidenum">
              <a:rPr kumimoji="1" lang="zh-CN" altLang="en-US" smtClean="0"/>
              <a:pPr/>
              <a:t>‹#›</a:t>
            </a:fld>
            <a:endParaRPr kumimoji="1" lang="zh-CN" altLang="en-US"/>
          </a:p>
        </p:txBody>
      </p:sp>
    </p:spTree>
  </p:cSld>
  <p:clrMapOvr>
    <a:masterClrMapping/>
  </p:clrMapOvr>
  <p:transition spd="slow">
    <p:push dir="u"/>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9886928"/>
      </p:ext>
    </p:extLst>
  </p:cSld>
  <p:clrMapOvr>
    <a:masterClrMapping/>
  </p:clrMapOvr>
  <p:transition spd="slow">
    <p:push dir="u"/>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327000" y="274285"/>
            <a:ext cx="10960184" cy="631009"/>
          </a:xfrm>
        </p:spPr>
        <p:txBody>
          <a:bodyPr vert="horz" lIns="91440" tIns="45720" rIns="91440" bIns="45720" rtlCol="0">
            <a:normAutofit/>
          </a:bodyPr>
          <a:lstStyle>
            <a:lvl1pPr>
              <a:defRPr kumimoji="1" lang="zh-CN" altLang="en-US" sz="3200" b="1" dirty="0">
                <a:solidFill>
                  <a:srgbClr val="184199"/>
                </a:solidFill>
                <a:latin typeface="微软雅黑"/>
                <a:ea typeface="微软雅黑"/>
                <a:cs typeface="微软雅黑"/>
              </a:defRPr>
            </a:lvl1pPr>
          </a:lstStyle>
          <a:p>
            <a:pPr marL="0" lvl="0" indent="0">
              <a:spcBef>
                <a:spcPts val="1000"/>
              </a:spcBef>
              <a:buFontTx/>
            </a:pPr>
            <a:r>
              <a:rPr lang="zh-CN" altLang="en-US"/>
              <a:t>单击此处编辑母版标题样式</a:t>
            </a:r>
          </a:p>
        </p:txBody>
      </p:sp>
      <p:sp>
        <p:nvSpPr>
          <p:cNvPr id="8" name="日期占位符 7"/>
          <p:cNvSpPr>
            <a:spLocks noGrp="1"/>
          </p:cNvSpPr>
          <p:nvPr>
            <p:ph type="dt" sz="half" idx="14"/>
          </p:nvPr>
        </p:nvSpPr>
        <p:spPr/>
        <p:txBody>
          <a:bodyPr/>
          <a:lstStyle/>
          <a:p>
            <a:r>
              <a:rPr kumimoji="1" lang="en-US" altLang="zh-CN"/>
              <a:t>2019/3/24</a:t>
            </a:r>
            <a:endParaRPr kumimoji="1" lang="zh-CN" altLang="en-US"/>
          </a:p>
        </p:txBody>
      </p:sp>
      <p:sp>
        <p:nvSpPr>
          <p:cNvPr id="9" name="页脚占位符 8"/>
          <p:cNvSpPr>
            <a:spLocks noGrp="1"/>
          </p:cNvSpPr>
          <p:nvPr>
            <p:ph type="ftr" sz="quarter" idx="15"/>
          </p:nvPr>
        </p:nvSpPr>
        <p:spPr/>
        <p:txBody>
          <a:bodyPr/>
          <a:lstStyle/>
          <a:p>
            <a:endParaRPr kumimoji="1" lang="zh-CN" altLang="en-US"/>
          </a:p>
        </p:txBody>
      </p:sp>
      <p:sp>
        <p:nvSpPr>
          <p:cNvPr id="10" name="灯片编号占位符 9"/>
          <p:cNvSpPr>
            <a:spLocks noGrp="1"/>
          </p:cNvSpPr>
          <p:nvPr>
            <p:ph type="sldNum" sz="quarter" idx="16"/>
          </p:nvPr>
        </p:nvSpPr>
        <p:spPr/>
        <p:txBody>
          <a:bodyPr/>
          <a:lstStyle>
            <a:lvl1pPr>
              <a:defRPr/>
            </a:lvl1pPr>
          </a:lstStyle>
          <a:p>
            <a:fld id="{D6880DF1-7885-43D7-9CCB-F26CE2821B79}" type="slidenum">
              <a:rPr kumimoji="1" lang="zh-CN" altLang="en-US" smtClean="0"/>
              <a:t>‹#›</a:t>
            </a:fld>
            <a:endParaRPr kumimoji="1" lang="zh-CN" altLang="en-US"/>
          </a:p>
        </p:txBody>
      </p:sp>
    </p:spTree>
    <p:extLst>
      <p:ext uri="{BB962C8B-B14F-4D97-AF65-F5344CB8AC3E}">
        <p14:creationId xmlns:p14="http://schemas.microsoft.com/office/powerpoint/2010/main" val="2988826284"/>
      </p:ext>
    </p:extLst>
  </p:cSld>
  <p:clrMapOvr>
    <a:masterClrMapping/>
  </p:clrMapOvr>
  <p:transition spd="slow">
    <p:push dir="u"/>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1C7879E-CA23-4263-AA19-9FFED8120889}"/>
              </a:ext>
            </a:extLst>
          </p:cNvPr>
          <p:cNvSpPr>
            <a:spLocks noGrp="1"/>
          </p:cNvSpPr>
          <p:nvPr>
            <p:ph type="title"/>
          </p:nvPr>
        </p:nvSpPr>
        <p:spPr>
          <a:xfrm>
            <a:off x="838200" y="365125"/>
            <a:ext cx="10515600" cy="631009"/>
          </a:xfrm>
        </p:spPr>
        <p:txBody>
          <a:bodyPr vert="horz" lIns="91440" tIns="45720" rIns="91440" bIns="45720" rtlCol="0" anchor="ctr">
            <a:normAutofit/>
          </a:bodyPr>
          <a:lstStyle>
            <a:lvl1pPr>
              <a:defRPr lang="zh-CN" altLang="en-US" sz="3200" b="1"/>
            </a:lvl1pPr>
          </a:lstStyle>
          <a:p>
            <a:pPr lvl="0"/>
            <a:r>
              <a:rPr lang="zh-CN" altLang="en-US"/>
              <a:t>单击此处编辑母版标题样式</a:t>
            </a:r>
          </a:p>
        </p:txBody>
      </p:sp>
      <p:sp>
        <p:nvSpPr>
          <p:cNvPr id="7" name="内容占位符 6">
            <a:extLst>
              <a:ext uri="{FF2B5EF4-FFF2-40B4-BE49-F238E27FC236}">
                <a16:creationId xmlns:a16="http://schemas.microsoft.com/office/drawing/2014/main" id="{29576804-693D-420F-BC94-F70F940E484B}"/>
              </a:ext>
            </a:extLst>
          </p:cNvPr>
          <p:cNvSpPr>
            <a:spLocks noGrp="1"/>
          </p:cNvSpPr>
          <p:nvPr>
            <p:ph sz="quarter" idx="13"/>
          </p:nvPr>
        </p:nvSpPr>
        <p:spPr>
          <a:xfrm>
            <a:off x="838200" y="1363663"/>
            <a:ext cx="10515600" cy="4719637"/>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8" name="日期占位符 7">
            <a:extLst>
              <a:ext uri="{FF2B5EF4-FFF2-40B4-BE49-F238E27FC236}">
                <a16:creationId xmlns:a16="http://schemas.microsoft.com/office/drawing/2014/main" id="{D4C0F4B5-8A7E-4D58-BFC8-51114FA69749}"/>
              </a:ext>
            </a:extLst>
          </p:cNvPr>
          <p:cNvSpPr>
            <a:spLocks noGrp="1"/>
          </p:cNvSpPr>
          <p:nvPr>
            <p:ph type="dt" sz="half" idx="14"/>
          </p:nvPr>
        </p:nvSpPr>
        <p:spPr/>
        <p:txBody>
          <a:bodyPr/>
          <a:lstStyle/>
          <a:p>
            <a:r>
              <a:rPr kumimoji="1" lang="en-US" altLang="zh-CN"/>
              <a:t>2019/3/24</a:t>
            </a:r>
            <a:endParaRPr kumimoji="1" lang="zh-CN" altLang="en-US"/>
          </a:p>
        </p:txBody>
      </p:sp>
      <p:sp>
        <p:nvSpPr>
          <p:cNvPr id="9" name="页脚占位符 8">
            <a:extLst>
              <a:ext uri="{FF2B5EF4-FFF2-40B4-BE49-F238E27FC236}">
                <a16:creationId xmlns:a16="http://schemas.microsoft.com/office/drawing/2014/main" id="{6038258E-CBAE-4D9C-9C2F-23F5FB11E13C}"/>
              </a:ext>
            </a:extLst>
          </p:cNvPr>
          <p:cNvSpPr>
            <a:spLocks noGrp="1"/>
          </p:cNvSpPr>
          <p:nvPr>
            <p:ph type="ftr" sz="quarter" idx="15"/>
          </p:nvPr>
        </p:nvSpPr>
        <p:spPr/>
        <p:txBody>
          <a:bodyPr/>
          <a:lstStyle/>
          <a:p>
            <a:endParaRPr kumimoji="1" lang="zh-CN" altLang="en-US"/>
          </a:p>
        </p:txBody>
      </p:sp>
      <p:sp>
        <p:nvSpPr>
          <p:cNvPr id="10" name="灯片编号占位符 9">
            <a:extLst>
              <a:ext uri="{FF2B5EF4-FFF2-40B4-BE49-F238E27FC236}">
                <a16:creationId xmlns:a16="http://schemas.microsoft.com/office/drawing/2014/main" id="{1F905A83-3697-458B-B305-12B0EFDA0F1C}"/>
              </a:ext>
            </a:extLst>
          </p:cNvPr>
          <p:cNvSpPr>
            <a:spLocks noGrp="1"/>
          </p:cNvSpPr>
          <p:nvPr>
            <p:ph type="sldNum" sz="quarter" idx="16"/>
          </p:nvPr>
        </p:nvSpPr>
        <p:spPr/>
        <p:txBody>
          <a:bodyPr/>
          <a:lstStyle>
            <a:lvl1pPr>
              <a:defRPr/>
            </a:lvl1pPr>
          </a:lstStyle>
          <a:p>
            <a:fld id="{D6880DF1-7885-43D7-9CCB-F26CE2821B79}" type="slidenum">
              <a:rPr kumimoji="1" lang="zh-CN" altLang="en-US" smtClean="0"/>
              <a:pPr/>
              <a:t>‹#›</a:t>
            </a:fld>
            <a:endParaRPr kumimoji="1" lang="zh-CN" altLang="en-US"/>
          </a:p>
        </p:txBody>
      </p:sp>
    </p:spTree>
    <p:extLst>
      <p:ext uri="{BB962C8B-B14F-4D97-AF65-F5344CB8AC3E}">
        <p14:creationId xmlns:p14="http://schemas.microsoft.com/office/powerpoint/2010/main" val="37545725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9.pn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4.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image" Target="../media/image16.tiff"/><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theme" Target="../theme/theme5.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10" Type="http://schemas.openxmlformats.org/officeDocument/2006/relationships/image" Target="../media/image17.jpeg"/><Relationship Id="rId4" Type="http://schemas.openxmlformats.org/officeDocument/2006/relationships/slideLayout" Target="../slideLayouts/slideLayout43.xml"/><Relationship Id="rId9"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55.xml"/><Relationship Id="rId3" Type="http://schemas.openxmlformats.org/officeDocument/2006/relationships/slideLayout" Target="../slideLayouts/slideLayout50.xml"/><Relationship Id="rId7" Type="http://schemas.openxmlformats.org/officeDocument/2006/relationships/slideLayout" Target="../slideLayouts/slideLayout54.xml"/><Relationship Id="rId2" Type="http://schemas.openxmlformats.org/officeDocument/2006/relationships/slideLayout" Target="../slideLayouts/slideLayout49.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image" Target="../media/image1.jpeg"/><Relationship Id="rId5" Type="http://schemas.openxmlformats.org/officeDocument/2006/relationships/slideLayout" Target="../slideLayouts/slideLayout52.xml"/><Relationship Id="rId10" Type="http://schemas.openxmlformats.org/officeDocument/2006/relationships/theme" Target="../theme/theme7.xml"/><Relationship Id="rId4" Type="http://schemas.openxmlformats.org/officeDocument/2006/relationships/slideLayout" Target="../slideLayouts/slideLayout51.xml"/><Relationship Id="rId9" Type="http://schemas.openxmlformats.org/officeDocument/2006/relationships/slideLayout" Target="../slideLayouts/slideLayout5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2" Type="http://schemas.openxmlformats.org/officeDocument/2006/relationships/slideLayout" Target="../slideLayouts/slideLayout58.xml"/><Relationship Id="rId16" Type="http://schemas.openxmlformats.org/officeDocument/2006/relationships/image" Target="../media/image11.png"/><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theme" Target="../theme/theme8.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964" r:id="rId1"/>
    <p:sldLayoutId id="2147483965" r:id="rId2"/>
    <p:sldLayoutId id="2147483967" r:id="rId3"/>
    <p:sldLayoutId id="2147483652" r:id="rId4"/>
    <p:sldLayoutId id="2147483653" r:id="rId5"/>
    <p:sldLayoutId id="2147483654" r:id="rId6"/>
    <p:sldLayoutId id="2147483968" r:id="rId7"/>
    <p:sldLayoutId id="2147483656" r:id="rId8"/>
    <p:sldLayoutId id="2147483657"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145BE-C7A5-1C4D-9E32-A19E8ECA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5A9C457-F283-7846-8216-F8706648B8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B2564A-7EB3-8346-9994-917BECAF27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A358F-A049-6C4C-9767-F2E819D785FF}" type="datetimeFigureOut">
              <a:rPr lang="en-GB" smtClean="0"/>
              <a:t>27/10/2021</a:t>
            </a:fld>
            <a:endParaRPr lang="en-GB"/>
          </a:p>
        </p:txBody>
      </p:sp>
      <p:sp>
        <p:nvSpPr>
          <p:cNvPr id="5" name="Footer Placeholder 4">
            <a:extLst>
              <a:ext uri="{FF2B5EF4-FFF2-40B4-BE49-F238E27FC236}">
                <a16:creationId xmlns:a16="http://schemas.microsoft.com/office/drawing/2014/main" id="{3FEB101D-9C92-6748-B442-B80ED729A7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9D6BD1B-0038-5D48-BFB6-E275B985C7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2DC848-DA7F-F242-BB4E-1396C87D79C0}" type="slidenum">
              <a:rPr lang="en-GB" smtClean="0"/>
              <a:t>‹#›</a:t>
            </a:fld>
            <a:endParaRPr lang="en-GB"/>
          </a:p>
        </p:txBody>
      </p:sp>
    </p:spTree>
    <p:extLst>
      <p:ext uri="{BB962C8B-B14F-4D97-AF65-F5344CB8AC3E}">
        <p14:creationId xmlns:p14="http://schemas.microsoft.com/office/powerpoint/2010/main" val="1822204499"/>
      </p:ext>
    </p:extLst>
  </p:cSld>
  <p:clrMap bg1="lt1" tx1="dk1" bg2="lt2" tx2="dk2" accent1="accent1" accent2="accent2" accent3="accent3" accent4="accent4" accent5="accent5" accent6="accent6" hlink="hlink" folHlink="folHlink"/>
  <p:sldLayoutIdLst>
    <p:sldLayoutId id="2147483676" r:id="rId1"/>
    <p:sldLayoutId id="2147483985" r:id="rId2"/>
  </p:sldLayoutIdLst>
  <p:txStyles>
    <p:titleStyle>
      <a:lvl1pPr algn="l" defTabSz="914400" rtl="0" eaLnBrk="1" latinLnBrk="0" hangingPunct="1">
        <a:lnSpc>
          <a:spcPct val="90000"/>
        </a:lnSpc>
        <a:spcBef>
          <a:spcPct val="0"/>
        </a:spcBef>
        <a:buNone/>
        <a:defRPr sz="2800" b="1" kern="1200">
          <a:solidFill>
            <a:schemeClr val="bg1"/>
          </a:solidFill>
          <a:latin typeface="Century Gothic" panose="020B0502020202020204" pitchFamily="34" charset="0"/>
          <a:ea typeface="+mj-ea"/>
          <a:cs typeface="+mj-cs"/>
        </a:defRPr>
      </a:lvl1pPr>
    </p:titleStyle>
    <p:bodyStyle>
      <a:lvl1pPr marL="0" indent="0" algn="l" defTabSz="914400" rtl="0" eaLnBrk="1" latinLnBrk="0" hangingPunct="1">
        <a:lnSpc>
          <a:spcPct val="90000"/>
        </a:lnSpc>
        <a:spcBef>
          <a:spcPts val="1000"/>
        </a:spcBef>
        <a:buFontTx/>
        <a:buNone/>
        <a:defRPr sz="2000" b="1" kern="1200">
          <a:solidFill>
            <a:schemeClr val="bg1"/>
          </a:solidFill>
          <a:latin typeface="Century Gothic" panose="020B0502020202020204" pitchFamily="34" charset="0"/>
          <a:ea typeface="+mn-ea"/>
          <a:cs typeface="+mn-cs"/>
        </a:defRPr>
      </a:lvl1pPr>
      <a:lvl2pPr marL="4572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2pPr>
      <a:lvl3pPr marL="9144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3pPr>
      <a:lvl4pPr marL="13716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4pPr>
      <a:lvl5pPr marL="18288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A145BE-C7A5-1C4D-9E32-A19E8ECA442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95A9C457-F283-7846-8216-F8706648B84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B2564A-7EB3-8346-9994-917BECAF27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DA358F-A049-6C4C-9767-F2E819D785FF}" type="datetimeFigureOut">
              <a:rPr lang="en-GB" smtClean="0"/>
              <a:t>27/10/2021</a:t>
            </a:fld>
            <a:endParaRPr lang="en-GB"/>
          </a:p>
        </p:txBody>
      </p:sp>
      <p:sp>
        <p:nvSpPr>
          <p:cNvPr id="5" name="Footer Placeholder 4">
            <a:extLst>
              <a:ext uri="{FF2B5EF4-FFF2-40B4-BE49-F238E27FC236}">
                <a16:creationId xmlns:a16="http://schemas.microsoft.com/office/drawing/2014/main" id="{3FEB101D-9C92-6748-B442-B80ED729A79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9D6BD1B-0038-5D48-BFB6-E275B985C7E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2DC848-DA7F-F242-BB4E-1396C87D79C0}" type="slidenum">
              <a:rPr lang="en-GB" smtClean="0"/>
              <a:t>‹#›</a:t>
            </a:fld>
            <a:endParaRPr lang="en-GB"/>
          </a:p>
        </p:txBody>
      </p:sp>
    </p:spTree>
    <p:extLst>
      <p:ext uri="{BB962C8B-B14F-4D97-AF65-F5344CB8AC3E}">
        <p14:creationId xmlns:p14="http://schemas.microsoft.com/office/powerpoint/2010/main" val="2429121886"/>
      </p:ext>
    </p:extLst>
  </p:cSld>
  <p:clrMap bg1="lt1" tx1="dk1" bg2="lt2" tx2="dk2" accent1="accent1" accent2="accent2" accent3="accent3" accent4="accent4" accent5="accent5" accent6="accent6" hlink="hlink" folHlink="folHlink"/>
  <p:sldLayoutIdLst>
    <p:sldLayoutId id="2147483987" r:id="rId1"/>
    <p:sldLayoutId id="2147483988" r:id="rId2"/>
  </p:sldLayoutIdLst>
  <p:txStyles>
    <p:titleStyle>
      <a:lvl1pPr algn="l" defTabSz="914400" rtl="0" eaLnBrk="1" latinLnBrk="0" hangingPunct="1">
        <a:lnSpc>
          <a:spcPct val="90000"/>
        </a:lnSpc>
        <a:spcBef>
          <a:spcPct val="0"/>
        </a:spcBef>
        <a:buNone/>
        <a:defRPr sz="2800" b="1" kern="1200">
          <a:solidFill>
            <a:schemeClr val="bg1"/>
          </a:solidFill>
          <a:latin typeface="Century Gothic" panose="020B0502020202020204" pitchFamily="34" charset="0"/>
          <a:ea typeface="+mj-ea"/>
          <a:cs typeface="+mj-cs"/>
        </a:defRPr>
      </a:lvl1pPr>
    </p:titleStyle>
    <p:bodyStyle>
      <a:lvl1pPr marL="0" indent="0" algn="l" defTabSz="914400" rtl="0" eaLnBrk="1" latinLnBrk="0" hangingPunct="1">
        <a:lnSpc>
          <a:spcPct val="90000"/>
        </a:lnSpc>
        <a:spcBef>
          <a:spcPts val="1000"/>
        </a:spcBef>
        <a:buFontTx/>
        <a:buNone/>
        <a:defRPr sz="2000" b="1" kern="1200">
          <a:solidFill>
            <a:schemeClr val="bg1"/>
          </a:solidFill>
          <a:latin typeface="Century Gothic" panose="020B0502020202020204" pitchFamily="34" charset="0"/>
          <a:ea typeface="+mn-ea"/>
          <a:cs typeface="+mn-cs"/>
        </a:defRPr>
      </a:lvl1pPr>
      <a:lvl2pPr marL="4572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2pPr>
      <a:lvl3pPr marL="9144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3pPr>
      <a:lvl4pPr marL="13716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4pPr>
      <a:lvl5pPr marL="1828800" indent="0" algn="l" defTabSz="914400" rtl="0" eaLnBrk="1" latinLnBrk="0" hangingPunct="1">
        <a:lnSpc>
          <a:spcPct val="90000"/>
        </a:lnSpc>
        <a:spcBef>
          <a:spcPts val="500"/>
        </a:spcBef>
        <a:buFontTx/>
        <a:buNone/>
        <a:defRPr sz="2000" b="1" kern="1200">
          <a:solidFill>
            <a:schemeClr val="bg1"/>
          </a:solidFill>
          <a:latin typeface="Century Gothic" panose="020B0502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366513-2240-D843-A60E-E31E9B6202EB}" type="datetimeFigureOut">
              <a:rPr kumimoji="1" lang="zh-CN" altLang="en-US" smtClean="0"/>
              <a:t>2021/10/27</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7CC8E-A4C6-C842-B7A9-DEA609CDF447}" type="slidenum">
              <a:rPr kumimoji="1" lang="zh-CN" altLang="en-US" smtClean="0"/>
              <a:t>‹#›</a:t>
            </a:fld>
            <a:endParaRPr kumimoji="1"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980" r:id="rId7"/>
    <p:sldLayoutId id="2147483685" r:id="rId8"/>
    <p:sldLayoutId id="2147483686" r:id="rId9"/>
    <p:sldLayoutId id="2147483687" r:id="rId10"/>
    <p:sldLayoutId id="2147483688" r:id="rId11"/>
    <p:sldLayoutId id="2147483969" r:id="rId12"/>
    <p:sldLayoutId id="2147483966" r:id="rId13"/>
    <p:sldLayoutId id="2147483662" r:id="rId14"/>
    <p:sldLayoutId id="2147483663" r:id="rId15"/>
    <p:sldLayoutId id="2147483664" r:id="rId16"/>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785A3D6-1271-D247-9E96-1B376F4BE7BE}"/>
              </a:ext>
            </a:extLst>
          </p:cNvPr>
          <p:cNvSpPr txBox="1"/>
          <p:nvPr userDrawn="1"/>
        </p:nvSpPr>
        <p:spPr>
          <a:xfrm>
            <a:off x="1095040" y="6356939"/>
            <a:ext cx="1462895" cy="230832"/>
          </a:xfrm>
          <a:prstGeom prst="rect">
            <a:avLst/>
          </a:prstGeom>
          <a:noFill/>
        </p:spPr>
        <p:txBody>
          <a:bodyPr wrap="square" rtlCol="0">
            <a:spAutoFit/>
          </a:bodyPr>
          <a:lstStyle/>
          <a:p>
            <a:r>
              <a:rPr lang="en-US" sz="900" b="0" baseline="0">
                <a:solidFill>
                  <a:srgbClr val="1D1D1B"/>
                </a:solidFill>
                <a:latin typeface="Arial" panose="020B0604020202020204" pitchFamily="34" charset="0"/>
                <a:cs typeface="Arial" panose="020B0604020202020204" pitchFamily="34" charset="0"/>
              </a:rPr>
              <a:t>Huawei Confidential</a:t>
            </a:r>
          </a:p>
        </p:txBody>
      </p:sp>
      <p:sp>
        <p:nvSpPr>
          <p:cNvPr id="4" name="TextBox 3">
            <a:extLst>
              <a:ext uri="{FF2B5EF4-FFF2-40B4-BE49-F238E27FC236}">
                <a16:creationId xmlns:a16="http://schemas.microsoft.com/office/drawing/2014/main" id="{EABEE2EE-BF4D-7A4A-B3C6-9E47668CCD98}"/>
              </a:ext>
            </a:extLst>
          </p:cNvPr>
          <p:cNvSpPr txBox="1"/>
          <p:nvPr userDrawn="1"/>
        </p:nvSpPr>
        <p:spPr>
          <a:xfrm>
            <a:off x="733845" y="6402807"/>
            <a:ext cx="499534" cy="138499"/>
          </a:xfrm>
          <a:prstGeom prst="rect">
            <a:avLst/>
          </a:prstGeom>
          <a:noFill/>
        </p:spPr>
        <p:txBody>
          <a:bodyPr wrap="square" lIns="0" tIns="0" rIns="0" bIns="0" rtlCol="0">
            <a:spAutoFit/>
          </a:bodyPr>
          <a:lstStyle/>
          <a:p>
            <a:pPr marL="0" marR="0" lvl="0" indent="0" algn="l" defTabSz="890493" rtl="0" eaLnBrk="1" fontAlgn="auto" latinLnBrk="0" hangingPunct="1">
              <a:lnSpc>
                <a:spcPct val="100000"/>
              </a:lnSpc>
              <a:spcBef>
                <a:spcPts val="0"/>
              </a:spcBef>
              <a:spcAft>
                <a:spcPts val="0"/>
              </a:spcAft>
              <a:buClrTx/>
              <a:buSzTx/>
              <a:buFontTx/>
              <a:buNone/>
              <a:tabLst/>
              <a:defRPr/>
            </a:pPr>
            <a:fld id="{C3837181-38C6-AD4F-B8BA-B444770388BB}" type="slidenum">
              <a:rPr lang="en-US" sz="900" smtClean="0">
                <a:solidFill>
                  <a:srgbClr val="1D1D1B"/>
                </a:solidFill>
                <a:latin typeface="Arial" panose="020B0604020202020204" pitchFamily="34" charset="0"/>
                <a:cs typeface="Arial" panose="020B0604020202020204" pitchFamily="34" charset="0"/>
              </a:rPr>
              <a:pPr marL="0" marR="0" lvl="0" indent="0" algn="l" defTabSz="890493" rtl="0" eaLnBrk="1" fontAlgn="auto" latinLnBrk="0" hangingPunct="1">
                <a:lnSpc>
                  <a:spcPct val="100000"/>
                </a:lnSpc>
                <a:spcBef>
                  <a:spcPts val="0"/>
                </a:spcBef>
                <a:spcAft>
                  <a:spcPts val="0"/>
                </a:spcAft>
                <a:buClrTx/>
                <a:buSzTx/>
                <a:buFontTx/>
                <a:buNone/>
                <a:tabLst/>
                <a:defRPr/>
              </a:pPr>
              <a:t>‹#›</a:t>
            </a:fld>
            <a:endParaRPr lang="en-US" sz="900">
              <a:solidFill>
                <a:srgbClr val="1D1D1B"/>
              </a:solidFill>
              <a:latin typeface="Arial" panose="020B0604020202020204" pitchFamily="34" charset="0"/>
              <a:cs typeface="Arial" panose="020B0604020202020204" pitchFamily="34" charset="0"/>
            </a:endParaRPr>
          </a:p>
        </p:txBody>
      </p:sp>
      <p:pic>
        <p:nvPicPr>
          <p:cNvPr id="47" name="Picture 46">
            <a:extLst>
              <a:ext uri="{FF2B5EF4-FFF2-40B4-BE49-F238E27FC236}">
                <a16:creationId xmlns:a16="http://schemas.microsoft.com/office/drawing/2014/main" id="{92D9040A-3082-2F49-987E-B51574332EF5}"/>
              </a:ext>
            </a:extLst>
          </p:cNvPr>
          <p:cNvPicPr>
            <a:picLocks noChangeAspect="1"/>
          </p:cNvPicPr>
          <p:nvPr userDrawn="1"/>
        </p:nvPicPr>
        <p:blipFill>
          <a:blip r:embed="rId12" cstate="print">
            <a:extLst>
              <a:ext uri="{28A0092B-C50C-407E-A947-70E740481C1C}">
                <a14:useLocalDpi xmlns:a14="http://schemas.microsoft.com/office/drawing/2010/main" val="0"/>
              </a:ext>
            </a:extLst>
          </a:blip>
          <a:stretch>
            <a:fillRect/>
          </a:stretch>
        </p:blipFill>
        <p:spPr>
          <a:xfrm>
            <a:off x="10192194" y="6323416"/>
            <a:ext cx="1270304" cy="275024"/>
          </a:xfrm>
          <a:prstGeom prst="rect">
            <a:avLst/>
          </a:prstGeom>
        </p:spPr>
      </p:pic>
    </p:spTree>
    <p:extLst>
      <p:ext uri="{BB962C8B-B14F-4D97-AF65-F5344CB8AC3E}">
        <p14:creationId xmlns:p14="http://schemas.microsoft.com/office/powerpoint/2010/main" val="99056531"/>
      </p:ext>
    </p:extLst>
  </p:cSld>
  <p:clrMap bg1="lt1" tx1="dk1" bg2="lt2" tx2="dk2" accent1="accent1" accent2="accent2" accent3="accent3" accent4="accent4" accent5="accent5" accent6="accent6" hlink="hlink" folHlink="folHlink"/>
  <p:sldLayoutIdLst>
    <p:sldLayoutId id="2147483934" r:id="rId1"/>
    <p:sldLayoutId id="2147483952" r:id="rId2"/>
    <p:sldLayoutId id="2147483955" r:id="rId3"/>
    <p:sldLayoutId id="2147483956" r:id="rId4"/>
    <p:sldLayoutId id="2147483957" r:id="rId5"/>
    <p:sldLayoutId id="2147483958" r:id="rId6"/>
    <p:sldLayoutId id="2147483959" r:id="rId7"/>
    <p:sldLayoutId id="2147483960" r:id="rId8"/>
    <p:sldLayoutId id="2147483961" r:id="rId9"/>
    <p:sldLayoutId id="2147483962" r:id="rId10"/>
  </p:sldLayoutIdLst>
  <p:hf hdr="0" ftr="0" dt="0"/>
  <p:txStyles>
    <p:titleStyle>
      <a:lvl1pPr algn="l" defTabSz="1187323" rtl="0" eaLnBrk="1" latinLnBrk="0" hangingPunct="1">
        <a:lnSpc>
          <a:spcPct val="90000"/>
        </a:lnSpc>
        <a:spcBef>
          <a:spcPct val="0"/>
        </a:spcBef>
        <a:buNone/>
        <a:defRPr sz="5700" kern="1200">
          <a:solidFill>
            <a:schemeClr val="tx1"/>
          </a:solidFill>
          <a:latin typeface="+mj-lt"/>
          <a:ea typeface="+mj-ea"/>
          <a:cs typeface="+mj-cs"/>
        </a:defRPr>
      </a:lvl1pPr>
    </p:titleStyle>
    <p:bodyStyle>
      <a:lvl1pPr marL="296831" indent="-296831" algn="l" defTabSz="1187323" rtl="0" eaLnBrk="1" latinLnBrk="0" hangingPunct="1">
        <a:lnSpc>
          <a:spcPct val="90000"/>
        </a:lnSpc>
        <a:spcBef>
          <a:spcPts val="1298"/>
        </a:spcBef>
        <a:buFont typeface="Arial" panose="020B0604020202020204" pitchFamily="34" charset="0"/>
        <a:buChar char="•"/>
        <a:defRPr sz="3600" kern="1200">
          <a:solidFill>
            <a:schemeClr val="tx1"/>
          </a:solidFill>
          <a:latin typeface="+mn-lt"/>
          <a:ea typeface="+mn-ea"/>
          <a:cs typeface="+mn-cs"/>
        </a:defRPr>
      </a:lvl1pPr>
      <a:lvl2pPr marL="890493" indent="-296831" algn="l" defTabSz="1187323" rtl="0" eaLnBrk="1" latinLnBrk="0" hangingPunct="1">
        <a:lnSpc>
          <a:spcPct val="90000"/>
        </a:lnSpc>
        <a:spcBef>
          <a:spcPts val="650"/>
        </a:spcBef>
        <a:buFont typeface="Arial" panose="020B0604020202020204" pitchFamily="34" charset="0"/>
        <a:buChar char="•"/>
        <a:defRPr sz="3100" kern="1200">
          <a:solidFill>
            <a:schemeClr val="tx1"/>
          </a:solidFill>
          <a:latin typeface="+mn-lt"/>
          <a:ea typeface="+mn-ea"/>
          <a:cs typeface="+mn-cs"/>
        </a:defRPr>
      </a:lvl2pPr>
      <a:lvl3pPr marL="1484154" indent="-296831" algn="l" defTabSz="1187323" rtl="0" eaLnBrk="1" latinLnBrk="0" hangingPunct="1">
        <a:lnSpc>
          <a:spcPct val="90000"/>
        </a:lnSpc>
        <a:spcBef>
          <a:spcPts val="650"/>
        </a:spcBef>
        <a:buFont typeface="Arial" panose="020B0604020202020204" pitchFamily="34" charset="0"/>
        <a:buChar char="•"/>
        <a:defRPr sz="2600" kern="1200">
          <a:solidFill>
            <a:schemeClr val="tx1"/>
          </a:solidFill>
          <a:latin typeface="+mn-lt"/>
          <a:ea typeface="+mn-ea"/>
          <a:cs typeface="+mn-cs"/>
        </a:defRPr>
      </a:lvl3pPr>
      <a:lvl4pPr marL="2077817"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4pPr>
      <a:lvl5pPr marL="2671478"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5pPr>
      <a:lvl6pPr marL="3265140"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6pPr>
      <a:lvl7pPr marL="3858802"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7pPr>
      <a:lvl8pPr marL="4452463"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8pPr>
      <a:lvl9pPr marL="5046125" indent="-296831" algn="l" defTabSz="1187323" rtl="0" eaLnBrk="1" latinLnBrk="0" hangingPunct="1">
        <a:lnSpc>
          <a:spcPct val="90000"/>
        </a:lnSpc>
        <a:spcBef>
          <a:spcPts val="650"/>
        </a:spcBef>
        <a:buFont typeface="Arial" panose="020B0604020202020204" pitchFamily="34" charset="0"/>
        <a:buChar char="•"/>
        <a:defRPr sz="2300" kern="1200">
          <a:solidFill>
            <a:schemeClr val="tx1"/>
          </a:solidFill>
          <a:latin typeface="+mn-lt"/>
          <a:ea typeface="+mn-ea"/>
          <a:cs typeface="+mn-cs"/>
        </a:defRPr>
      </a:lvl9pPr>
    </p:bodyStyle>
    <p:otherStyle>
      <a:defPPr>
        <a:defRPr lang="en-US"/>
      </a:defPPr>
      <a:lvl1pPr marL="0" algn="l" defTabSz="1187323" rtl="0" eaLnBrk="1" latinLnBrk="0" hangingPunct="1">
        <a:defRPr sz="2300" kern="1200">
          <a:solidFill>
            <a:schemeClr val="tx1"/>
          </a:solidFill>
          <a:latin typeface="+mn-lt"/>
          <a:ea typeface="+mn-ea"/>
          <a:cs typeface="+mn-cs"/>
        </a:defRPr>
      </a:lvl1pPr>
      <a:lvl2pPr marL="593662" algn="l" defTabSz="1187323" rtl="0" eaLnBrk="1" latinLnBrk="0" hangingPunct="1">
        <a:defRPr sz="2300" kern="1200">
          <a:solidFill>
            <a:schemeClr val="tx1"/>
          </a:solidFill>
          <a:latin typeface="+mn-lt"/>
          <a:ea typeface="+mn-ea"/>
          <a:cs typeface="+mn-cs"/>
        </a:defRPr>
      </a:lvl2pPr>
      <a:lvl3pPr marL="1187323" algn="l" defTabSz="1187323" rtl="0" eaLnBrk="1" latinLnBrk="0" hangingPunct="1">
        <a:defRPr sz="2300" kern="1200">
          <a:solidFill>
            <a:schemeClr val="tx1"/>
          </a:solidFill>
          <a:latin typeface="+mn-lt"/>
          <a:ea typeface="+mn-ea"/>
          <a:cs typeface="+mn-cs"/>
        </a:defRPr>
      </a:lvl3pPr>
      <a:lvl4pPr marL="1780986" algn="l" defTabSz="1187323" rtl="0" eaLnBrk="1" latinLnBrk="0" hangingPunct="1">
        <a:defRPr sz="2300" kern="1200">
          <a:solidFill>
            <a:schemeClr val="tx1"/>
          </a:solidFill>
          <a:latin typeface="+mn-lt"/>
          <a:ea typeface="+mn-ea"/>
          <a:cs typeface="+mn-cs"/>
        </a:defRPr>
      </a:lvl4pPr>
      <a:lvl5pPr marL="2374648" algn="l" defTabSz="1187323" rtl="0" eaLnBrk="1" latinLnBrk="0" hangingPunct="1">
        <a:defRPr sz="2300" kern="1200">
          <a:solidFill>
            <a:schemeClr val="tx1"/>
          </a:solidFill>
          <a:latin typeface="+mn-lt"/>
          <a:ea typeface="+mn-ea"/>
          <a:cs typeface="+mn-cs"/>
        </a:defRPr>
      </a:lvl5pPr>
      <a:lvl6pPr marL="2968309" algn="l" defTabSz="1187323" rtl="0" eaLnBrk="1" latinLnBrk="0" hangingPunct="1">
        <a:defRPr sz="2300" kern="1200">
          <a:solidFill>
            <a:schemeClr val="tx1"/>
          </a:solidFill>
          <a:latin typeface="+mn-lt"/>
          <a:ea typeface="+mn-ea"/>
          <a:cs typeface="+mn-cs"/>
        </a:defRPr>
      </a:lvl6pPr>
      <a:lvl7pPr marL="3561971" algn="l" defTabSz="1187323" rtl="0" eaLnBrk="1" latinLnBrk="0" hangingPunct="1">
        <a:defRPr sz="2300" kern="1200">
          <a:solidFill>
            <a:schemeClr val="tx1"/>
          </a:solidFill>
          <a:latin typeface="+mn-lt"/>
          <a:ea typeface="+mn-ea"/>
          <a:cs typeface="+mn-cs"/>
        </a:defRPr>
      </a:lvl7pPr>
      <a:lvl8pPr marL="4155634" algn="l" defTabSz="1187323" rtl="0" eaLnBrk="1" latinLnBrk="0" hangingPunct="1">
        <a:defRPr sz="2300" kern="1200">
          <a:solidFill>
            <a:schemeClr val="tx1"/>
          </a:solidFill>
          <a:latin typeface="+mn-lt"/>
          <a:ea typeface="+mn-ea"/>
          <a:cs typeface="+mn-cs"/>
        </a:defRPr>
      </a:lvl8pPr>
      <a:lvl9pPr marL="4749295" algn="l" defTabSz="1187323" rtl="0" eaLnBrk="1" latinLnBrk="0" hangingPunct="1">
        <a:defRPr sz="23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1" userDrawn="1">
          <p15:clr>
            <a:srgbClr val="F26B43"/>
          </p15:clr>
        </p15:guide>
        <p15:guide id="2" pos="3840" userDrawn="1">
          <p15:clr>
            <a:srgbClr val="F26B43"/>
          </p15:clr>
        </p15:guide>
        <p15:guide id="3" pos="458" userDrawn="1">
          <p15:clr>
            <a:srgbClr val="F26B43"/>
          </p15:clr>
        </p15:guide>
        <p15:guide id="4" pos="7222" userDrawn="1">
          <p15:clr>
            <a:srgbClr val="F26B43"/>
          </p15:clr>
        </p15:guide>
        <p15:guide id="5" orient="horz" pos="4100" userDrawn="1">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736600" y="2740025"/>
            <a:ext cx="69469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432796" y="6433223"/>
            <a:ext cx="2743200" cy="365125"/>
          </a:xfrm>
          <a:prstGeom prst="rect">
            <a:avLst/>
          </a:prstGeom>
        </p:spPr>
        <p:txBody>
          <a:bodyPr vert="horz" lIns="91440" tIns="45720" rIns="91440" bIns="45720" rtlCol="0" anchor="ctr"/>
          <a:lstStyle>
            <a:lvl1pPr algn="r">
              <a:defRPr sz="1200">
                <a:solidFill>
                  <a:schemeClr val="bg1"/>
                </a:solidFill>
                <a:latin typeface="Century Gothic" panose="020B0502020202020204" pitchFamily="34" charset="0"/>
              </a:defRPr>
            </a:lvl1pPr>
          </a:lstStyle>
          <a:p>
            <a:fld id="{795C62BC-63D8-4176-937B-D5EBCAA09FF2}" type="slidenum">
              <a:rPr lang="zh-CN" altLang="en-US" smtClean="0"/>
              <a:pPr/>
              <a:t>‹#›</a:t>
            </a:fld>
            <a:endParaRPr lang="zh-CN" altLang="en-US"/>
          </a:p>
        </p:txBody>
      </p:sp>
    </p:spTree>
    <p:extLst>
      <p:ext uri="{BB962C8B-B14F-4D97-AF65-F5344CB8AC3E}">
        <p14:creationId xmlns:p14="http://schemas.microsoft.com/office/powerpoint/2010/main" val="1134825323"/>
      </p:ext>
    </p:extLst>
  </p:cSld>
  <p:clrMap bg1="lt1" tx1="dk1" bg2="lt2" tx2="dk2" accent1="accent1" accent2="accent2" accent3="accent3" accent4="accent4" accent5="accent5" accent6="accent6" hlink="hlink" folHlink="folHlink"/>
  <p:sldLayoutIdLst>
    <p:sldLayoutId id="2147483971" r:id="rId1"/>
    <p:sldLayoutId id="2147483972" r:id="rId2"/>
    <p:sldLayoutId id="2147483661" r:id="rId3"/>
    <p:sldLayoutId id="2147483973" r:id="rId4"/>
    <p:sldLayoutId id="2147483977" r:id="rId5"/>
    <p:sldLayoutId id="2147483658" r:id="rId6"/>
    <p:sldLayoutId id="2147483660" r:id="rId7"/>
    <p:sldLayoutId id="2147483659" r:id="rId8"/>
  </p:sldLayoutIdLst>
  <p:hf hdr="0"/>
  <p:txStyles>
    <p:title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1">
          <a:blip r:embed="rId11"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1249680" y="2294509"/>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6" name="灯片编号占位符 5"/>
          <p:cNvSpPr>
            <a:spLocks noGrp="1"/>
          </p:cNvSpPr>
          <p:nvPr>
            <p:ph type="sldNum" sz="quarter" idx="4"/>
          </p:nvPr>
        </p:nvSpPr>
        <p:spPr>
          <a:xfrm>
            <a:off x="8394700" y="6400038"/>
            <a:ext cx="2743200" cy="365125"/>
          </a:xfrm>
          <a:prstGeom prst="rect">
            <a:avLst/>
          </a:prstGeom>
        </p:spPr>
        <p:txBody>
          <a:bodyPr vert="horz" lIns="91440" tIns="45720" rIns="91440" bIns="45720" rtlCol="0" anchor="ctr"/>
          <a:lstStyle>
            <a:lvl1pPr algn="r">
              <a:defRPr sz="1200">
                <a:solidFill>
                  <a:schemeClr val="tx1">
                    <a:lumMod val="50000"/>
                    <a:lumOff val="50000"/>
                  </a:schemeClr>
                </a:solidFill>
              </a:defRPr>
            </a:lvl1pPr>
          </a:lstStyle>
          <a:p>
            <a:fld id="{795C62BC-63D8-4176-937B-D5EBCAA09FF2}"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974" r:id="rId4"/>
    <p:sldLayoutId id="2147483975" r:id="rId5"/>
    <p:sldLayoutId id="2147483976" r:id="rId6"/>
    <p:sldLayoutId id="2147483655" r:id="rId7"/>
    <p:sldLayoutId id="2147483978" r:id="rId8"/>
    <p:sldLayoutId id="2147483979" r:id="rId9"/>
  </p:sldLayoutIdLst>
  <p:hf hdr="0"/>
  <p:txStyles>
    <p:titleStyle>
      <a:lvl1pPr algn="l" defTabSz="914400" rtl="0" eaLnBrk="1" latinLnBrk="0" hangingPunct="1">
        <a:lnSpc>
          <a:spcPct val="90000"/>
        </a:lnSpc>
        <a:spcBef>
          <a:spcPct val="0"/>
        </a:spcBef>
        <a:buNone/>
        <a:defRPr sz="4400" kern="1200">
          <a:solidFill>
            <a:schemeClr val="tx1">
              <a:lumMod val="75000"/>
              <a:lumOff val="2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1000" b="-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366513-2240-D843-A60E-E31E9B6202EB}" type="datetimeFigureOut">
              <a:rPr kumimoji="1" lang="zh-CN" altLang="en-US" smtClean="0"/>
              <a:pPr/>
              <a:t>2021/10/27</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7CC8E-A4C6-C842-B7A9-DEA609CDF447}" type="slidenum">
              <a:rPr kumimoji="1" lang="zh-CN" altLang="en-US" smtClean="0"/>
              <a:pPr/>
              <a:t>‹#›</a:t>
            </a:fld>
            <a:endParaRPr kumimoji="1" lang="zh-CN" altLang="en-US"/>
          </a:p>
        </p:txBody>
      </p:sp>
    </p:spTree>
    <p:extLst>
      <p:ext uri="{BB962C8B-B14F-4D97-AF65-F5344CB8AC3E}">
        <p14:creationId xmlns:p14="http://schemas.microsoft.com/office/powerpoint/2010/main" val="2039236459"/>
      </p:ext>
    </p:extLst>
  </p:cSld>
  <p:clrMap bg1="lt1" tx1="dk1" bg2="lt2" tx2="dk2" accent1="accent1" accent2="accent2" accent3="accent3" accent4="accent4" accent5="accent5" accent6="accent6" hlink="hlink" folHlink="folHlink"/>
  <p:sldLayoutIdLst>
    <p:sldLayoutId id="2147483981" r:id="rId1"/>
    <p:sldLayoutId id="2147483982" r:id="rId2"/>
    <p:sldLayoutId id="2147483983" r:id="rId3"/>
    <p:sldLayoutId id="2147483984" r:id="rId4"/>
    <p:sldLayoutId id="2147483689" r:id="rId5"/>
    <p:sldLayoutId id="2147483690" r:id="rId6"/>
    <p:sldLayoutId id="2147483691" r:id="rId7"/>
    <p:sldLayoutId id="2147483692" r:id="rId8"/>
    <p:sldLayoutId id="2147483693" r:id="rId9"/>
    <p:sldLayoutId id="2147483694" r:id="rId10"/>
    <p:sldLayoutId id="2147483695" r:id="rId11"/>
    <p:sldLayoutId id="2147483698" r:id="rId12"/>
    <p:sldLayoutId id="2147483703" r:id="rId13"/>
    <p:sldLayoutId id="2147483705" r:id="rId14"/>
  </p:sldLayoutIdLst>
  <p:transition spd="slow">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hyperlink" Target="mailto:yk.lee@sangfor.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nutanix.com/" TargetMode="External"/><Relationship Id="rId7" Type="http://schemas.openxmlformats.org/officeDocument/2006/relationships/hyperlink" Target="https://www.huaweicloud.com/intl/en-us/news/20210607161923646.html"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hpe.com/us/en/home.html" TargetMode="External"/><Relationship Id="rId5" Type="http://schemas.openxmlformats.org/officeDocument/2006/relationships/hyperlink" Target="https://news.vmware.com/releases/vmworld-2021-cross-cloud-services" TargetMode="External"/><Relationship Id="rId4" Type="http://schemas.openxmlformats.org/officeDocument/2006/relationships/hyperlink" Target="https://www.redhat.com/en"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6.svg"/><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29.png"/><Relationship Id="rId7" Type="http://schemas.openxmlformats.org/officeDocument/2006/relationships/image" Target="../media/image34.sv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png"/><Relationship Id="rId9" Type="http://schemas.openxmlformats.org/officeDocument/2006/relationships/image" Target="../media/image3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hyperlink" Target="mailto:cheney@sangfor.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813" y="701234"/>
            <a:ext cx="2319463" cy="1060380"/>
          </a:xfrm>
          <a:prstGeom prst="rect">
            <a:avLst/>
          </a:prstGeom>
        </p:spPr>
      </p:pic>
      <p:sp>
        <p:nvSpPr>
          <p:cNvPr id="21" name="矩形 20"/>
          <p:cNvSpPr/>
          <p:nvPr/>
        </p:nvSpPr>
        <p:spPr>
          <a:xfrm>
            <a:off x="0" y="2068227"/>
            <a:ext cx="446813" cy="3081267"/>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446813" y="2068224"/>
            <a:ext cx="129736" cy="3081267"/>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675811" y="2533714"/>
            <a:ext cx="7380392" cy="584775"/>
          </a:xfrm>
          <a:prstGeom prst="rect">
            <a:avLst/>
          </a:prstGeom>
        </p:spPr>
        <p:txBody>
          <a:bodyPr wrap="square" lIns="91440" tIns="45720" rIns="91440" bIns="45720" anchor="t">
            <a:spAutoFit/>
          </a:bodyPr>
          <a:lstStyle/>
          <a:p>
            <a:r>
              <a:rPr lang="en-US" sz="3200" b="1" dirty="0">
                <a:solidFill>
                  <a:srgbClr val="345692"/>
                </a:solidFill>
                <a:latin typeface="Century Gothic"/>
                <a:ea typeface="微软雅黑"/>
              </a:rPr>
              <a:t>Large </a:t>
            </a:r>
            <a:r>
              <a:rPr lang="en-US" altLang="zh-CN" sz="3200" b="1" dirty="0">
                <a:solidFill>
                  <a:srgbClr val="345692"/>
                </a:solidFill>
                <a:latin typeface="Century Gothic"/>
                <a:ea typeface="微软雅黑"/>
              </a:rPr>
              <a:t>Customer GTM Brief Guide</a:t>
            </a:r>
            <a:endParaRPr lang="en-US" altLang="zh-CN" sz="3200" b="1" dirty="0">
              <a:solidFill>
                <a:srgbClr val="345692"/>
              </a:solidFill>
              <a:latin typeface="Century Gothic" panose="020B0502020202020204" pitchFamily="34" charset="0"/>
              <a:ea typeface="微软雅黑" panose="020B0503020204020204" pitchFamily="34" charset="-122"/>
            </a:endParaRPr>
          </a:p>
        </p:txBody>
      </p:sp>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cxnSp>
        <p:nvCxnSpPr>
          <p:cNvPr id="15" name="直接连接符 12"/>
          <p:cNvCxnSpPr>
            <a:cxnSpLocks/>
          </p:cNvCxnSpPr>
          <p:nvPr/>
        </p:nvCxnSpPr>
        <p:spPr>
          <a:xfrm>
            <a:off x="775074" y="3863308"/>
            <a:ext cx="5238068"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2" name="文本框 1"/>
          <p:cNvSpPr txBox="1"/>
          <p:nvPr/>
        </p:nvSpPr>
        <p:spPr>
          <a:xfrm>
            <a:off x="674866" y="3913412"/>
            <a:ext cx="2451312" cy="2117183"/>
          </a:xfrm>
          <a:prstGeom prst="rect">
            <a:avLst/>
          </a:prstGeom>
          <a:noFill/>
        </p:spPr>
        <p:txBody>
          <a:bodyPr wrap="none" lIns="91440" tIns="45720" rIns="91440" bIns="45720" rtlCol="0" anchor="t">
            <a:spAutoFit/>
          </a:bodyPr>
          <a:lstStyle/>
          <a:p>
            <a:pPr>
              <a:lnSpc>
                <a:spcPct val="150000"/>
              </a:lnSpc>
            </a:pPr>
            <a:r>
              <a:rPr lang="en-US" altLang="zh-CN" b="1" dirty="0">
                <a:solidFill>
                  <a:srgbClr val="79BD28"/>
                </a:solidFill>
              </a:rPr>
              <a:t>Sept 2021</a:t>
            </a:r>
          </a:p>
          <a:p>
            <a:pPr>
              <a:lnSpc>
                <a:spcPct val="150000"/>
              </a:lnSpc>
            </a:pPr>
            <a:r>
              <a:rPr lang="en-US" altLang="zh-CN" b="1" dirty="0">
                <a:solidFill>
                  <a:srgbClr val="79BD28"/>
                </a:solidFill>
              </a:rPr>
              <a:t>Ying Keng, Lee</a:t>
            </a:r>
            <a:endParaRPr lang="en-US" dirty="0"/>
          </a:p>
          <a:p>
            <a:pPr>
              <a:lnSpc>
                <a:spcPct val="150000"/>
              </a:lnSpc>
            </a:pPr>
            <a:r>
              <a:rPr lang="en-US" altLang="zh-CN" dirty="0">
                <a:solidFill>
                  <a:srgbClr val="79BD28"/>
                </a:solidFill>
              </a:rPr>
              <a:t>Industry Consultant</a:t>
            </a:r>
            <a:endParaRPr lang="en-US" dirty="0"/>
          </a:p>
          <a:p>
            <a:pPr>
              <a:lnSpc>
                <a:spcPct val="150000"/>
              </a:lnSpc>
            </a:pPr>
            <a:r>
              <a:rPr lang="en-US" altLang="zh-CN" dirty="0">
                <a:solidFill>
                  <a:srgbClr val="79BD28"/>
                </a:solidFill>
                <a:hlinkClick r:id="rId4"/>
              </a:rPr>
              <a:t>yk.lee@sangfor.com</a:t>
            </a:r>
            <a:endParaRPr lang="en-GB" altLang="zh-CN" dirty="0">
              <a:solidFill>
                <a:srgbClr val="79BD28"/>
              </a:solidFill>
            </a:endParaRPr>
          </a:p>
          <a:p>
            <a:pPr>
              <a:lnSpc>
                <a:spcPct val="150000"/>
              </a:lnSpc>
            </a:pPr>
            <a:endParaRPr lang="en-US" altLang="zh-CN" dirty="0">
              <a:solidFill>
                <a:srgbClr val="79BD28"/>
              </a:solidFill>
            </a:endParaRPr>
          </a:p>
        </p:txBody>
      </p:sp>
      <p:sp>
        <p:nvSpPr>
          <p:cNvPr id="5" name="矩形 4">
            <a:extLst>
              <a:ext uri="{FF2B5EF4-FFF2-40B4-BE49-F238E27FC236}">
                <a16:creationId xmlns:a16="http://schemas.microsoft.com/office/drawing/2014/main" id="{F9BD6612-BCEF-E34D-9A2B-3441400864AA}"/>
              </a:ext>
            </a:extLst>
          </p:cNvPr>
          <p:cNvSpPr/>
          <p:nvPr/>
        </p:nvSpPr>
        <p:spPr>
          <a:xfrm>
            <a:off x="288099" y="125260"/>
            <a:ext cx="2818356" cy="814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4995002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A840-A817-B94C-B4CD-B285532494AE}"/>
              </a:ext>
            </a:extLst>
          </p:cNvPr>
          <p:cNvSpPr>
            <a:spLocks noGrp="1"/>
          </p:cNvSpPr>
          <p:nvPr>
            <p:ph type="title"/>
          </p:nvPr>
        </p:nvSpPr>
        <p:spPr/>
        <p:txBody>
          <a:bodyPr/>
          <a:lstStyle/>
          <a:p>
            <a:r>
              <a:rPr lang="en-CN"/>
              <a:t>Content</a:t>
            </a:r>
            <a:endParaRPr lang="en-US"/>
          </a:p>
        </p:txBody>
      </p:sp>
      <p:sp>
        <p:nvSpPr>
          <p:cNvPr id="3" name="Date Placeholder 2">
            <a:extLst>
              <a:ext uri="{FF2B5EF4-FFF2-40B4-BE49-F238E27FC236}">
                <a16:creationId xmlns:a16="http://schemas.microsoft.com/office/drawing/2014/main" id="{C1240420-23E9-604D-B6F1-2FEBDF1F0B51}"/>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254BFA8B-C20D-B34C-B1C9-460AA7C009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79EA2EF5-E95F-E249-BCA1-95547CD62CCF}"/>
              </a:ext>
            </a:extLst>
          </p:cNvPr>
          <p:cNvSpPr>
            <a:spLocks noGrp="1"/>
          </p:cNvSpPr>
          <p:nvPr>
            <p:ph type="sldNum" sz="quarter" idx="12"/>
          </p:nvPr>
        </p:nvSpPr>
        <p:spPr/>
        <p:txBody>
          <a:bodyPr/>
          <a:lstStyle/>
          <a:p>
            <a:r>
              <a:rPr lang="en-US" altLang="zh-CN"/>
              <a:t>Page  </a:t>
            </a:r>
            <a:fld id="{6F6B6950-8D1A-4668-8374-25B44628E0DF}" type="slidenum">
              <a:rPr lang="zh-CN" altLang="en-US" smtClean="0"/>
              <a:t>1</a:t>
            </a:fld>
            <a:endParaRPr lang="zh-CN" altLang="en-US"/>
          </a:p>
        </p:txBody>
      </p:sp>
      <p:sp>
        <p:nvSpPr>
          <p:cNvPr id="59" name="文本框 7">
            <a:extLst>
              <a:ext uri="{FF2B5EF4-FFF2-40B4-BE49-F238E27FC236}">
                <a16:creationId xmlns:a16="http://schemas.microsoft.com/office/drawing/2014/main" id="{8DDB3BE6-D2D1-44F9-B233-0031C9B2E920}"/>
              </a:ext>
            </a:extLst>
          </p:cNvPr>
          <p:cNvSpPr txBox="1"/>
          <p:nvPr/>
        </p:nvSpPr>
        <p:spPr>
          <a:xfrm>
            <a:off x="666338" y="1215483"/>
            <a:ext cx="10648692" cy="4187813"/>
          </a:xfrm>
          <a:prstGeom prst="rect">
            <a:avLst/>
          </a:prstGeom>
          <a:noFill/>
        </p:spPr>
        <p:txBody>
          <a:bodyPr wrap="squar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457200" indent="-457200">
              <a:lnSpc>
                <a:spcPct val="150000"/>
              </a:lnSpc>
              <a:buAutoNum type="arabicParenR"/>
            </a:pPr>
            <a:r>
              <a:rPr lang="en-US" altLang="zh-CN" sz="2000" b="1" dirty="0">
                <a:solidFill>
                  <a:srgbClr val="345692"/>
                </a:solidFill>
                <a:ea typeface="+mn-lt"/>
                <a:cs typeface="+mn-lt"/>
              </a:rPr>
              <a:t>Enterprise Customer Definition</a:t>
            </a:r>
            <a:endParaRPr lang="en-US" sz="2000" b="1" dirty="0">
              <a:solidFill>
                <a:srgbClr val="345692"/>
              </a:solidFill>
              <a:ea typeface="+mn-lt"/>
              <a:cs typeface="+mn-lt"/>
            </a:endParaRPr>
          </a:p>
          <a:p>
            <a:pPr marL="457200" indent="-457200">
              <a:lnSpc>
                <a:spcPct val="150000"/>
              </a:lnSpc>
              <a:buAutoNum type="arabicParenR"/>
            </a:pPr>
            <a:r>
              <a:rPr lang="en-US" altLang="zh-CN" sz="2000" b="1" dirty="0">
                <a:solidFill>
                  <a:srgbClr val="345692"/>
                </a:solidFill>
                <a:ea typeface="+mn-lt"/>
                <a:cs typeface="+mn-lt"/>
              </a:rPr>
              <a:t>Key focused Solution Scenario</a:t>
            </a:r>
          </a:p>
          <a:p>
            <a:pPr marL="457200" indent="-457200">
              <a:lnSpc>
                <a:spcPct val="150000"/>
              </a:lnSpc>
              <a:buAutoNum type="arabicParenR"/>
            </a:pPr>
            <a:r>
              <a:rPr lang="en-US" altLang="zh-CN" sz="2000" b="1" dirty="0">
                <a:solidFill>
                  <a:srgbClr val="345692"/>
                </a:solidFill>
                <a:ea typeface="+mn-lt"/>
                <a:cs typeface="+mn-lt"/>
              </a:rPr>
              <a:t>Opportunity &amp; Solution Proposition</a:t>
            </a:r>
            <a:endParaRPr lang="en-US" sz="2000" b="1" dirty="0">
              <a:solidFill>
                <a:srgbClr val="345692"/>
              </a:solidFill>
              <a:ea typeface="+mn-lt"/>
              <a:cs typeface="+mn-lt"/>
            </a:endParaRPr>
          </a:p>
          <a:p>
            <a:pPr marL="457200" indent="-457200">
              <a:lnSpc>
                <a:spcPct val="150000"/>
              </a:lnSpc>
              <a:buAutoNum type="arabicParenR"/>
            </a:pPr>
            <a:r>
              <a:rPr lang="en-US" altLang="zh-CN" sz="2000" b="1" dirty="0">
                <a:solidFill>
                  <a:srgbClr val="345692"/>
                </a:solidFill>
              </a:rPr>
              <a:t>Solution Gaps &amp; Workaround</a:t>
            </a:r>
          </a:p>
          <a:p>
            <a:pPr marL="457200" indent="-457200">
              <a:lnSpc>
                <a:spcPct val="150000"/>
              </a:lnSpc>
              <a:buAutoNum type="arabicParenR"/>
            </a:pPr>
            <a:r>
              <a:rPr lang="en-US" altLang="zh-CN" sz="2000" b="1" dirty="0">
                <a:solidFill>
                  <a:srgbClr val="345692"/>
                </a:solidFill>
              </a:rPr>
              <a:t>Competitive Analysis &amp; Update</a:t>
            </a:r>
          </a:p>
          <a:p>
            <a:pPr marL="457200" indent="-457200">
              <a:lnSpc>
                <a:spcPct val="150000"/>
              </a:lnSpc>
              <a:buAutoNum type="arabicParenR"/>
            </a:pPr>
            <a:r>
              <a:rPr lang="en-US" altLang="zh-CN" sz="2000" b="1" dirty="0">
                <a:solidFill>
                  <a:srgbClr val="345692"/>
                </a:solidFill>
              </a:rPr>
              <a:t>GTM slide summary</a:t>
            </a:r>
            <a:endParaRPr lang="en-US" sz="2000" b="1" dirty="0">
              <a:solidFill>
                <a:srgbClr val="345692"/>
              </a:solidFill>
              <a:ea typeface="+mn-lt"/>
              <a:cs typeface="+mn-lt"/>
            </a:endParaRPr>
          </a:p>
          <a:p>
            <a:pPr>
              <a:lnSpc>
                <a:spcPct val="150000"/>
              </a:lnSpc>
            </a:pPr>
            <a:endParaRPr lang="en-US" sz="2000" b="1" dirty="0">
              <a:solidFill>
                <a:srgbClr val="345692"/>
              </a:solidFill>
              <a:ea typeface="+mn-lt"/>
              <a:cs typeface="+mn-lt"/>
            </a:endParaRPr>
          </a:p>
          <a:p>
            <a:pPr>
              <a:lnSpc>
                <a:spcPct val="150000"/>
              </a:lnSpc>
            </a:pPr>
            <a:endParaRPr lang="en-US" sz="2000" b="1" dirty="0">
              <a:solidFill>
                <a:srgbClr val="345692"/>
              </a:solidFill>
              <a:ea typeface="+mn-lt"/>
              <a:cs typeface="+mn-lt"/>
            </a:endParaRPr>
          </a:p>
          <a:p>
            <a:pPr>
              <a:lnSpc>
                <a:spcPct val="150000"/>
              </a:lnSpc>
            </a:pPr>
            <a:endParaRPr lang="en-US" altLang="zh-CN" sz="2000" b="1" dirty="0">
              <a:solidFill>
                <a:srgbClr val="345692"/>
              </a:solidFill>
              <a:ea typeface="+mn-lt"/>
              <a:cs typeface="+mn-lt"/>
            </a:endParaRPr>
          </a:p>
        </p:txBody>
      </p:sp>
    </p:spTree>
    <p:extLst>
      <p:ext uri="{BB962C8B-B14F-4D97-AF65-F5344CB8AC3E}">
        <p14:creationId xmlns:p14="http://schemas.microsoft.com/office/powerpoint/2010/main" val="3386125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8">
            <a:extLst>
              <a:ext uri="{FF2B5EF4-FFF2-40B4-BE49-F238E27FC236}">
                <a16:creationId xmlns:a16="http://schemas.microsoft.com/office/drawing/2014/main" id="{86C9509F-C843-44BB-9F90-19E4B4BD8D01}"/>
              </a:ext>
            </a:extLst>
          </p:cNvPr>
          <p:cNvPicPr>
            <a:picLocks noChangeAspect="1"/>
          </p:cNvPicPr>
          <p:nvPr/>
        </p:nvPicPr>
        <p:blipFill>
          <a:blip r:embed="rId2"/>
          <a:stretch>
            <a:fillRect/>
          </a:stretch>
        </p:blipFill>
        <p:spPr>
          <a:xfrm>
            <a:off x="116115" y="989842"/>
            <a:ext cx="5029199" cy="4588027"/>
          </a:xfrm>
          <a:prstGeom prst="rect">
            <a:avLst/>
          </a:prstGeom>
        </p:spPr>
      </p:pic>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lstStyle/>
          <a:p>
            <a:r>
              <a:rPr lang="en-US">
                <a:ea typeface="+mj-lt"/>
                <a:cs typeface="+mj-lt"/>
              </a:rPr>
              <a:t>Enterprise Customer Definition</a:t>
            </a:r>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005BE43-873B-4746-B034-2BFA4E1C7D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CFE2D421-EEE5-4026-A65C-C6ED7CDEA0D5}"/>
              </a:ext>
            </a:extLst>
          </p:cNvPr>
          <p:cNvSpPr>
            <a:spLocks noGrp="1"/>
          </p:cNvSpPr>
          <p:nvPr>
            <p:ph type="sldNum" sz="quarter" idx="12"/>
          </p:nvPr>
        </p:nvSpPr>
        <p:spPr/>
        <p:txBody>
          <a:bodyPr/>
          <a:lstStyle/>
          <a:p>
            <a:r>
              <a:rPr lang="en-US" altLang="zh-CN"/>
              <a:t>Page  </a:t>
            </a:r>
            <a:fld id="{6F6B6950-8D1A-4668-8374-25B44628E0DF}" type="slidenum">
              <a:rPr lang="zh-CN" altLang="en-US" smtClean="0"/>
              <a:t>2</a:t>
            </a:fld>
            <a:endParaRPr lang="zh-CN" altLang="en-US"/>
          </a:p>
        </p:txBody>
      </p:sp>
      <p:sp>
        <p:nvSpPr>
          <p:cNvPr id="11" name="TextBox 10">
            <a:extLst>
              <a:ext uri="{FF2B5EF4-FFF2-40B4-BE49-F238E27FC236}">
                <a16:creationId xmlns:a16="http://schemas.microsoft.com/office/drawing/2014/main" id="{4946ED6F-4A6E-4CC9-B2E0-F70C5C974B60}"/>
              </a:ext>
            </a:extLst>
          </p:cNvPr>
          <p:cNvSpPr txBox="1"/>
          <p:nvPr/>
        </p:nvSpPr>
        <p:spPr>
          <a:xfrm>
            <a:off x="3569552" y="1669391"/>
            <a:ext cx="214745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Large Enterprise</a:t>
            </a:r>
          </a:p>
        </p:txBody>
      </p:sp>
      <p:sp>
        <p:nvSpPr>
          <p:cNvPr id="12" name="TextBox 11">
            <a:extLst>
              <a:ext uri="{FF2B5EF4-FFF2-40B4-BE49-F238E27FC236}">
                <a16:creationId xmlns:a16="http://schemas.microsoft.com/office/drawing/2014/main" id="{AAE4E060-40C8-4CFC-BDD9-55623A120D36}"/>
              </a:ext>
            </a:extLst>
          </p:cNvPr>
          <p:cNvSpPr txBox="1"/>
          <p:nvPr/>
        </p:nvSpPr>
        <p:spPr>
          <a:xfrm>
            <a:off x="3686903" y="2279817"/>
            <a:ext cx="192072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solidFill>
                  <a:srgbClr val="C00000"/>
                </a:solidFill>
              </a:rPr>
              <a:t>Enterprise</a:t>
            </a:r>
          </a:p>
        </p:txBody>
      </p:sp>
      <p:sp>
        <p:nvSpPr>
          <p:cNvPr id="13" name="TextBox 12">
            <a:extLst>
              <a:ext uri="{FF2B5EF4-FFF2-40B4-BE49-F238E27FC236}">
                <a16:creationId xmlns:a16="http://schemas.microsoft.com/office/drawing/2014/main" id="{549937A6-F134-45E0-A473-19DD76E1BF48}"/>
              </a:ext>
            </a:extLst>
          </p:cNvPr>
          <p:cNvSpPr txBox="1"/>
          <p:nvPr/>
        </p:nvSpPr>
        <p:spPr>
          <a:xfrm>
            <a:off x="4332128" y="3511771"/>
            <a:ext cx="1037772"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SMB</a:t>
            </a:r>
          </a:p>
        </p:txBody>
      </p:sp>
      <p:sp>
        <p:nvSpPr>
          <p:cNvPr id="15" name="矩形 23">
            <a:extLst>
              <a:ext uri="{FF2B5EF4-FFF2-40B4-BE49-F238E27FC236}">
                <a16:creationId xmlns:a16="http://schemas.microsoft.com/office/drawing/2014/main" id="{B71AFBA8-7B28-4A80-B120-E0474178E117}"/>
              </a:ext>
            </a:extLst>
          </p:cNvPr>
          <p:cNvSpPr/>
          <p:nvPr/>
        </p:nvSpPr>
        <p:spPr>
          <a:xfrm>
            <a:off x="5728174" y="2529721"/>
            <a:ext cx="5851948" cy="36714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[1] Enterprise</a:t>
            </a:r>
            <a:endParaRPr lang="en-US">
              <a:solidFill>
                <a:schemeClr val="bg1"/>
              </a:solidFill>
            </a:endParaRPr>
          </a:p>
        </p:txBody>
      </p:sp>
      <p:sp>
        <p:nvSpPr>
          <p:cNvPr id="16" name="矩形 23">
            <a:extLst>
              <a:ext uri="{FF2B5EF4-FFF2-40B4-BE49-F238E27FC236}">
                <a16:creationId xmlns:a16="http://schemas.microsoft.com/office/drawing/2014/main" id="{1D10CE2A-E712-4BA9-9304-1B3B09BF1592}"/>
              </a:ext>
            </a:extLst>
          </p:cNvPr>
          <p:cNvSpPr/>
          <p:nvPr/>
        </p:nvSpPr>
        <p:spPr>
          <a:xfrm>
            <a:off x="5728173" y="868137"/>
            <a:ext cx="5851948" cy="36714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Large Enterprise</a:t>
            </a:r>
            <a:endParaRPr lang="en-US">
              <a:solidFill>
                <a:schemeClr val="bg1"/>
              </a:solidFill>
            </a:endParaRPr>
          </a:p>
        </p:txBody>
      </p:sp>
      <p:sp>
        <p:nvSpPr>
          <p:cNvPr id="17" name="矩形 23">
            <a:extLst>
              <a:ext uri="{FF2B5EF4-FFF2-40B4-BE49-F238E27FC236}">
                <a16:creationId xmlns:a16="http://schemas.microsoft.com/office/drawing/2014/main" id="{19E3E317-A8E1-460F-8BF8-87DC135EA86B}"/>
              </a:ext>
            </a:extLst>
          </p:cNvPr>
          <p:cNvSpPr/>
          <p:nvPr/>
        </p:nvSpPr>
        <p:spPr>
          <a:xfrm>
            <a:off x="5728174" y="4096054"/>
            <a:ext cx="5851948" cy="367145"/>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Mid Enterprise/ SMB</a:t>
            </a:r>
            <a:endParaRPr lang="en-US">
              <a:solidFill>
                <a:schemeClr val="bg1"/>
              </a:solidFill>
            </a:endParaRPr>
          </a:p>
        </p:txBody>
      </p:sp>
      <p:sp>
        <p:nvSpPr>
          <p:cNvPr id="20" name="矩形 15">
            <a:extLst>
              <a:ext uri="{FF2B5EF4-FFF2-40B4-BE49-F238E27FC236}">
                <a16:creationId xmlns:a16="http://schemas.microsoft.com/office/drawing/2014/main" id="{F7DFF349-AB60-4E92-9F45-A3D13F3A5C2A}"/>
              </a:ext>
            </a:extLst>
          </p:cNvPr>
          <p:cNvSpPr/>
          <p:nvPr/>
        </p:nvSpPr>
        <p:spPr>
          <a:xfrm>
            <a:off x="5725923" y="2900673"/>
            <a:ext cx="5854199" cy="1241871"/>
          </a:xfrm>
          <a:prstGeom prst="rect">
            <a:avLst/>
          </a:prstGeom>
          <a:gradFill flip="none" rotWithShape="1">
            <a:gsLst>
              <a:gs pos="99000">
                <a:srgbClr val="0070C0">
                  <a:alpha val="15000"/>
                </a:srgbClr>
              </a:gs>
              <a:gs pos="0">
                <a:srgbClr val="0070C0">
                  <a:alpha val="0"/>
                </a:srgbClr>
              </a:gs>
            </a:gsLst>
            <a:lin ang="16200000" scaled="1"/>
            <a:tileRect/>
          </a:gradFill>
          <a:ln w="19050">
            <a:gradFill>
              <a:gsLst>
                <a:gs pos="0">
                  <a:srgbClr val="0070C0">
                    <a:alpha val="57000"/>
                  </a:srgbClr>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buFont typeface="Arial"/>
              <a:buChar char="•"/>
            </a:pPr>
            <a:r>
              <a:rPr lang="zh-CN" altLang="en-US" sz="1600" b="1">
                <a:solidFill>
                  <a:srgbClr val="C00000"/>
                </a:solidFill>
              </a:rPr>
              <a:t>Staff size: 500 – 3000</a:t>
            </a:r>
            <a:endParaRPr lang="en-US" altLang="zh-CN"/>
          </a:p>
          <a:p>
            <a:pPr marL="285750" indent="-285750">
              <a:buFont typeface="Arial"/>
              <a:buChar char="•"/>
            </a:pPr>
            <a:r>
              <a:rPr lang="zh-CN" altLang="en-US" sz="1600">
                <a:solidFill>
                  <a:srgbClr val="C00000"/>
                </a:solidFill>
              </a:rPr>
              <a:t>Solution Scale per site: </a:t>
            </a:r>
            <a:r>
              <a:rPr lang="zh-CN" sz="1600">
                <a:solidFill>
                  <a:srgbClr val="C00000"/>
                </a:solidFill>
              </a:rPr>
              <a:t>&gt;</a:t>
            </a:r>
            <a:r>
              <a:rPr lang="en-US" altLang="zh-CN" sz="1600">
                <a:solidFill>
                  <a:srgbClr val="C00000"/>
                </a:solidFill>
              </a:rPr>
              <a:t>= </a:t>
            </a:r>
            <a:r>
              <a:rPr lang="zh-CN" sz="1600">
                <a:solidFill>
                  <a:srgbClr val="C00000"/>
                </a:solidFill>
              </a:rPr>
              <a:t>4*HCI Nodes o</a:t>
            </a:r>
            <a:r>
              <a:rPr lang="en-US" altLang="zh-CN" sz="1600">
                <a:solidFill>
                  <a:srgbClr val="C00000"/>
                </a:solidFill>
              </a:rPr>
              <a:t>r USD 25K</a:t>
            </a:r>
            <a:endParaRPr lang="zh-CN" altLang="en-US" sz="1600">
              <a:solidFill>
                <a:srgbClr val="C00000"/>
              </a:solidFill>
            </a:endParaRPr>
          </a:p>
          <a:p>
            <a:pPr marL="285750" indent="-285750">
              <a:buFont typeface="Arial"/>
              <a:buChar char="•"/>
            </a:pPr>
            <a:r>
              <a:rPr lang="en-US" altLang="zh-CN" sz="1600">
                <a:solidFill>
                  <a:srgbClr val="C00000"/>
                </a:solidFill>
                <a:ea typeface="+mn-lt"/>
                <a:cs typeface="+mn-lt"/>
              </a:rPr>
              <a:t>Scale</a:t>
            </a:r>
            <a:r>
              <a:rPr lang="zh-CN" altLang="en-US" sz="1600">
                <a:solidFill>
                  <a:srgbClr val="C00000"/>
                </a:solidFill>
                <a:ea typeface="+mn-lt"/>
                <a:cs typeface="+mn-lt"/>
              </a:rPr>
              <a:t> </a:t>
            </a:r>
            <a:r>
              <a:rPr lang="en-US" altLang="zh-CN" sz="1600">
                <a:solidFill>
                  <a:srgbClr val="C00000"/>
                </a:solidFill>
                <a:ea typeface="+mn-lt"/>
                <a:cs typeface="+mn-lt"/>
              </a:rPr>
              <a:t>per</a:t>
            </a:r>
            <a:r>
              <a:rPr lang="zh-CN" altLang="en-US" sz="1600">
                <a:solidFill>
                  <a:srgbClr val="C00000"/>
                </a:solidFill>
                <a:ea typeface="+mn-lt"/>
                <a:cs typeface="+mn-lt"/>
              </a:rPr>
              <a:t> </a:t>
            </a:r>
            <a:r>
              <a:rPr lang="en-US" altLang="zh-CN" sz="1600">
                <a:solidFill>
                  <a:srgbClr val="C00000"/>
                </a:solidFill>
                <a:ea typeface="+mn-lt"/>
                <a:cs typeface="+mn-lt"/>
              </a:rPr>
              <a:t>site:</a:t>
            </a:r>
            <a:r>
              <a:rPr lang="zh-CN" altLang="en-US" sz="1600">
                <a:solidFill>
                  <a:srgbClr val="C00000"/>
                </a:solidFill>
                <a:ea typeface="+mn-lt"/>
                <a:cs typeface="+mn-lt"/>
              </a:rPr>
              <a:t> </a:t>
            </a:r>
            <a:r>
              <a:rPr lang="en-US" altLang="zh-CN" sz="1600">
                <a:solidFill>
                  <a:srgbClr val="C00000"/>
                </a:solidFill>
                <a:ea typeface="+mn-lt"/>
                <a:cs typeface="+mn-lt"/>
              </a:rPr>
              <a:t>&gt;=</a:t>
            </a:r>
            <a:r>
              <a:rPr lang="zh-CN" altLang="en-US" sz="1600">
                <a:solidFill>
                  <a:srgbClr val="C00000"/>
                </a:solidFill>
                <a:ea typeface="+mn-lt"/>
                <a:cs typeface="+mn-lt"/>
              </a:rPr>
              <a:t> </a:t>
            </a:r>
            <a:r>
              <a:rPr lang="en-US" altLang="zh-CN" sz="1600">
                <a:solidFill>
                  <a:srgbClr val="C00000"/>
                </a:solidFill>
                <a:ea typeface="+mn-lt"/>
                <a:cs typeface="+mn-lt"/>
              </a:rPr>
              <a:t>50</a:t>
            </a:r>
            <a:r>
              <a:rPr lang="zh-CN" altLang="en-US" sz="1600">
                <a:solidFill>
                  <a:srgbClr val="C00000"/>
                </a:solidFill>
                <a:ea typeface="+mn-lt"/>
                <a:cs typeface="+mn-lt"/>
              </a:rPr>
              <a:t> </a:t>
            </a:r>
            <a:r>
              <a:rPr lang="en-US" altLang="zh-CN" sz="1600">
                <a:solidFill>
                  <a:srgbClr val="C00000"/>
                </a:solidFill>
                <a:ea typeface="+mn-lt"/>
                <a:cs typeface="+mn-lt"/>
              </a:rPr>
              <a:t>workloads</a:t>
            </a:r>
          </a:p>
          <a:p>
            <a:pPr marL="285750" indent="-285750">
              <a:buFont typeface="Arial"/>
              <a:buChar char="•"/>
            </a:pPr>
            <a:r>
              <a:rPr lang="en-US" sz="1600">
                <a:solidFill>
                  <a:srgbClr val="C00000"/>
                </a:solidFill>
                <a:ea typeface="+mn-lt"/>
                <a:cs typeface="+mn-lt"/>
              </a:rPr>
              <a:t>[2] Acceptable gap,</a:t>
            </a:r>
            <a:r>
              <a:rPr lang="en-US" sz="1600">
                <a:solidFill>
                  <a:srgbClr val="C00000"/>
                </a:solidFill>
              </a:rPr>
              <a:t> f</a:t>
            </a:r>
            <a:r>
              <a:rPr lang="en-US" altLang="zh-CN" sz="1600">
                <a:solidFill>
                  <a:srgbClr val="C00000"/>
                </a:solidFill>
              </a:rPr>
              <a:t>ulfill 80% – 100% requirement</a:t>
            </a:r>
            <a:endParaRPr lang="zh-CN" sz="1600">
              <a:solidFill>
                <a:srgbClr val="C00000"/>
              </a:solidFill>
            </a:endParaRPr>
          </a:p>
        </p:txBody>
      </p:sp>
      <p:sp>
        <p:nvSpPr>
          <p:cNvPr id="22" name="矩形 15">
            <a:extLst>
              <a:ext uri="{FF2B5EF4-FFF2-40B4-BE49-F238E27FC236}">
                <a16:creationId xmlns:a16="http://schemas.microsoft.com/office/drawing/2014/main" id="{36AE6B9E-9EDC-4B45-AD8B-85E11AC389C4}"/>
              </a:ext>
            </a:extLst>
          </p:cNvPr>
          <p:cNvSpPr/>
          <p:nvPr/>
        </p:nvSpPr>
        <p:spPr>
          <a:xfrm>
            <a:off x="5725922" y="1240601"/>
            <a:ext cx="5854199" cy="1229776"/>
          </a:xfrm>
          <a:prstGeom prst="rect">
            <a:avLst/>
          </a:prstGeom>
          <a:gradFill flip="none" rotWithShape="1">
            <a:gsLst>
              <a:gs pos="99000">
                <a:srgbClr val="0070C0">
                  <a:alpha val="15000"/>
                </a:srgbClr>
              </a:gs>
              <a:gs pos="0">
                <a:srgbClr val="0070C0">
                  <a:alpha val="0"/>
                </a:srgbClr>
              </a:gs>
            </a:gsLst>
            <a:lin ang="16200000" scaled="1"/>
            <a:tileRect/>
          </a:gradFill>
          <a:ln w="19050">
            <a:gradFill>
              <a:gsLst>
                <a:gs pos="0">
                  <a:srgbClr val="0070C0">
                    <a:alpha val="57000"/>
                  </a:srgbClr>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buFont typeface="Arial,Sans-Serif"/>
              <a:buChar char="•"/>
            </a:pPr>
            <a:r>
              <a:rPr lang="zh-CN" sz="1600">
                <a:solidFill>
                  <a:schemeClr val="tx1"/>
                </a:solidFill>
                <a:ea typeface="+mn-lt"/>
                <a:cs typeface="+mn-lt"/>
              </a:rPr>
              <a:t>S</a:t>
            </a:r>
            <a:r>
              <a:rPr lang="en-US" altLang="zh-CN" sz="1600" err="1">
                <a:solidFill>
                  <a:schemeClr val="tx1"/>
                </a:solidFill>
                <a:ea typeface="+mn-lt"/>
                <a:cs typeface="+mn-lt"/>
              </a:rPr>
              <a:t>taff</a:t>
            </a:r>
            <a:r>
              <a:rPr lang="zh-CN" sz="1600">
                <a:solidFill>
                  <a:schemeClr val="tx1"/>
                </a:solidFill>
                <a:ea typeface="+mn-lt"/>
                <a:cs typeface="+mn-lt"/>
              </a:rPr>
              <a:t> </a:t>
            </a:r>
            <a:r>
              <a:rPr lang="en-US" altLang="zh-CN" sz="1600">
                <a:solidFill>
                  <a:schemeClr val="tx1"/>
                </a:solidFill>
                <a:ea typeface="+mn-lt"/>
                <a:cs typeface="+mn-lt"/>
              </a:rPr>
              <a:t>size:</a:t>
            </a:r>
            <a:r>
              <a:rPr lang="zh-CN" sz="1600">
                <a:solidFill>
                  <a:schemeClr val="tx1"/>
                </a:solidFill>
                <a:ea typeface="+mn-lt"/>
                <a:cs typeface="+mn-lt"/>
              </a:rPr>
              <a:t> </a:t>
            </a:r>
            <a:r>
              <a:rPr lang="en-US" sz="1600">
                <a:solidFill>
                  <a:schemeClr val="tx1"/>
                </a:solidFill>
                <a:ea typeface="+mn-lt"/>
                <a:cs typeface="+mn-lt"/>
              </a:rPr>
              <a:t>&gt;</a:t>
            </a:r>
            <a:r>
              <a:rPr lang="zh-CN" sz="1600">
                <a:solidFill>
                  <a:schemeClr val="tx1"/>
                </a:solidFill>
                <a:ea typeface="+mn-lt"/>
                <a:cs typeface="+mn-lt"/>
              </a:rPr>
              <a:t> </a:t>
            </a:r>
            <a:r>
              <a:rPr lang="en-US" altLang="zh-CN" sz="1600">
                <a:solidFill>
                  <a:schemeClr val="tx1"/>
                </a:solidFill>
                <a:ea typeface="+mn-lt"/>
                <a:cs typeface="+mn-lt"/>
              </a:rPr>
              <a:t>3000</a:t>
            </a:r>
          </a:p>
          <a:p>
            <a:pPr marL="285750" indent="-285750">
              <a:buFont typeface="Arial,Sans-Serif"/>
              <a:buChar char="•"/>
            </a:pPr>
            <a:r>
              <a:rPr lang="en-US" altLang="zh-CN" sz="1600">
                <a:solidFill>
                  <a:schemeClr val="tx1"/>
                </a:solidFill>
                <a:ea typeface="+mn-lt"/>
                <a:cs typeface="+mn-lt"/>
              </a:rPr>
              <a:t>S</a:t>
            </a:r>
            <a:r>
              <a:rPr lang="zh-CN" sz="1600">
                <a:solidFill>
                  <a:schemeClr val="tx1"/>
                </a:solidFill>
                <a:ea typeface="+mn-lt"/>
                <a:cs typeface="+mn-lt"/>
              </a:rPr>
              <a:t>cale </a:t>
            </a:r>
            <a:r>
              <a:rPr lang="en-US" altLang="zh-CN" sz="1600">
                <a:solidFill>
                  <a:schemeClr val="tx1"/>
                </a:solidFill>
                <a:ea typeface="+mn-lt"/>
                <a:cs typeface="+mn-lt"/>
              </a:rPr>
              <a:t>per</a:t>
            </a:r>
            <a:r>
              <a:rPr lang="zh-CN" sz="1600">
                <a:solidFill>
                  <a:schemeClr val="tx1"/>
                </a:solidFill>
                <a:ea typeface="+mn-lt"/>
                <a:cs typeface="+mn-lt"/>
              </a:rPr>
              <a:t> </a:t>
            </a:r>
            <a:r>
              <a:rPr lang="en-US" altLang="zh-CN" sz="1600">
                <a:solidFill>
                  <a:schemeClr val="tx1"/>
                </a:solidFill>
                <a:ea typeface="+mn-lt"/>
                <a:cs typeface="+mn-lt"/>
              </a:rPr>
              <a:t>site</a:t>
            </a:r>
            <a:r>
              <a:rPr lang="zh-CN" sz="1600">
                <a:solidFill>
                  <a:schemeClr val="tx1"/>
                </a:solidFill>
                <a:ea typeface="+mn-lt"/>
                <a:cs typeface="+mn-lt"/>
              </a:rPr>
              <a:t>: &gt;</a:t>
            </a:r>
            <a:r>
              <a:rPr lang="en-US" altLang="zh-CN" sz="1600">
                <a:solidFill>
                  <a:schemeClr val="tx1"/>
                </a:solidFill>
                <a:ea typeface="+mn-lt"/>
                <a:cs typeface="+mn-lt"/>
              </a:rPr>
              <a:t>2</a:t>
            </a:r>
            <a:r>
              <a:rPr lang="zh-CN" sz="1600">
                <a:solidFill>
                  <a:schemeClr val="tx1"/>
                </a:solidFill>
                <a:ea typeface="+mn-lt"/>
                <a:cs typeface="+mn-lt"/>
              </a:rPr>
              <a:t>0</a:t>
            </a:r>
            <a:r>
              <a:rPr lang="en-US" altLang="zh-CN" sz="1600">
                <a:solidFill>
                  <a:schemeClr val="tx1"/>
                </a:solidFill>
                <a:ea typeface="+mn-lt"/>
                <a:cs typeface="+mn-lt"/>
              </a:rPr>
              <a:t>0</a:t>
            </a:r>
            <a:r>
              <a:rPr lang="zh-CN" sz="1600">
                <a:solidFill>
                  <a:schemeClr val="tx1"/>
                </a:solidFill>
                <a:ea typeface="+mn-lt"/>
                <a:cs typeface="+mn-lt"/>
              </a:rPr>
              <a:t> </a:t>
            </a:r>
            <a:r>
              <a:rPr lang="en-US" altLang="zh-CN" sz="1600">
                <a:solidFill>
                  <a:schemeClr val="tx1"/>
                </a:solidFill>
                <a:ea typeface="+mn-lt"/>
                <a:cs typeface="+mn-lt"/>
              </a:rPr>
              <a:t>workload</a:t>
            </a:r>
            <a:r>
              <a:rPr lang="zh-CN" sz="1600">
                <a:solidFill>
                  <a:schemeClr val="tx1"/>
                </a:solidFill>
                <a:ea typeface="+mn-lt"/>
                <a:cs typeface="+mn-lt"/>
              </a:rPr>
              <a:t>s</a:t>
            </a:r>
            <a:r>
              <a:rPr lang="zh-CN" altLang="en-US" sz="1600">
                <a:solidFill>
                  <a:schemeClr val="tx1"/>
                </a:solidFill>
                <a:ea typeface="+mn-lt"/>
                <a:cs typeface="+mn-lt"/>
              </a:rPr>
              <a:t> </a:t>
            </a:r>
            <a:endParaRPr lang="en-US" altLang="zh-CN" sz="1600">
              <a:solidFill>
                <a:schemeClr val="tx1"/>
              </a:solidFill>
              <a:ea typeface="+mn-lt"/>
              <a:cs typeface="+mn-lt"/>
            </a:endParaRPr>
          </a:p>
          <a:p>
            <a:pPr marL="285750" indent="-285750">
              <a:buFont typeface="Arial,Sans-Serif"/>
              <a:buChar char="•"/>
            </a:pPr>
            <a:r>
              <a:rPr lang="zh-CN" altLang="en-US" sz="1600">
                <a:solidFill>
                  <a:schemeClr val="tx1"/>
                </a:solidFill>
              </a:rPr>
              <a:t>Huge gap, fulfill &lt;80% requirement</a:t>
            </a:r>
          </a:p>
          <a:p>
            <a:pPr marL="285750" indent="-285750">
              <a:buFont typeface="Arial,Sans-Serif"/>
              <a:buChar char="•"/>
            </a:pPr>
            <a:r>
              <a:rPr lang="zh-CN" altLang="en-US" sz="1600">
                <a:solidFill>
                  <a:schemeClr val="tx1"/>
                </a:solidFill>
              </a:rPr>
              <a:t>Long sales cycle &gt; 6 months.</a:t>
            </a:r>
          </a:p>
        </p:txBody>
      </p:sp>
      <p:sp>
        <p:nvSpPr>
          <p:cNvPr id="23" name="矩形 15">
            <a:extLst>
              <a:ext uri="{FF2B5EF4-FFF2-40B4-BE49-F238E27FC236}">
                <a16:creationId xmlns:a16="http://schemas.microsoft.com/office/drawing/2014/main" id="{68F43653-0EC2-4C70-A133-FE0449C8B7D5}"/>
              </a:ext>
            </a:extLst>
          </p:cNvPr>
          <p:cNvSpPr/>
          <p:nvPr/>
        </p:nvSpPr>
        <p:spPr>
          <a:xfrm>
            <a:off x="5725921" y="4467005"/>
            <a:ext cx="5854199" cy="1241871"/>
          </a:xfrm>
          <a:prstGeom prst="rect">
            <a:avLst/>
          </a:prstGeom>
          <a:gradFill flip="none" rotWithShape="1">
            <a:gsLst>
              <a:gs pos="99000">
                <a:srgbClr val="0070C0">
                  <a:alpha val="15000"/>
                </a:srgbClr>
              </a:gs>
              <a:gs pos="0">
                <a:srgbClr val="0070C0">
                  <a:alpha val="0"/>
                </a:srgbClr>
              </a:gs>
            </a:gsLst>
            <a:lin ang="16200000" scaled="1"/>
            <a:tileRect/>
          </a:gradFill>
          <a:ln w="19050">
            <a:gradFill>
              <a:gsLst>
                <a:gs pos="0">
                  <a:srgbClr val="0070C0">
                    <a:alpha val="57000"/>
                  </a:srgbClr>
                </a:gs>
                <a:gs pos="100000">
                  <a:srgbClr val="0070C0">
                    <a:alpha val="0"/>
                  </a:srgb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marL="285750" indent="-285750">
              <a:buFont typeface="Arial,Sans-Serif"/>
              <a:buChar char="•"/>
            </a:pPr>
            <a:r>
              <a:rPr lang="zh-CN" sz="1600">
                <a:solidFill>
                  <a:schemeClr val="tx1"/>
                </a:solidFill>
                <a:ea typeface="+mn-lt"/>
                <a:cs typeface="+mn-lt"/>
              </a:rPr>
              <a:t>S</a:t>
            </a:r>
            <a:r>
              <a:rPr lang="en-US" altLang="zh-CN" sz="1600" err="1">
                <a:solidFill>
                  <a:schemeClr val="tx1"/>
                </a:solidFill>
                <a:ea typeface="+mn-lt"/>
                <a:cs typeface="+mn-lt"/>
              </a:rPr>
              <a:t>taff</a:t>
            </a:r>
            <a:r>
              <a:rPr lang="zh-CN" sz="1600">
                <a:solidFill>
                  <a:schemeClr val="tx1"/>
                </a:solidFill>
                <a:ea typeface="+mn-lt"/>
                <a:cs typeface="+mn-lt"/>
              </a:rPr>
              <a:t> </a:t>
            </a:r>
            <a:r>
              <a:rPr lang="en-US" altLang="zh-CN" sz="1600">
                <a:solidFill>
                  <a:schemeClr val="tx1"/>
                </a:solidFill>
                <a:ea typeface="+mn-lt"/>
                <a:cs typeface="+mn-lt"/>
              </a:rPr>
              <a:t>size:</a:t>
            </a:r>
            <a:r>
              <a:rPr lang="zh-CN" sz="1600">
                <a:solidFill>
                  <a:schemeClr val="tx1"/>
                </a:solidFill>
                <a:ea typeface="+mn-lt"/>
                <a:cs typeface="+mn-lt"/>
              </a:rPr>
              <a:t> </a:t>
            </a:r>
            <a:r>
              <a:rPr lang="en-US" sz="1600">
                <a:solidFill>
                  <a:schemeClr val="tx1"/>
                </a:solidFill>
                <a:ea typeface="+mn-lt"/>
                <a:cs typeface="+mn-lt"/>
              </a:rPr>
              <a:t>&lt;=</a:t>
            </a:r>
            <a:r>
              <a:rPr lang="en-US" altLang="zh-CN" sz="1600">
                <a:solidFill>
                  <a:schemeClr val="tx1"/>
                </a:solidFill>
                <a:ea typeface="+mn-lt"/>
                <a:cs typeface="+mn-lt"/>
              </a:rPr>
              <a:t>800</a:t>
            </a:r>
            <a:endParaRPr lang="zh-CN" altLang="en-US">
              <a:solidFill>
                <a:schemeClr val="tx1"/>
              </a:solidFill>
            </a:endParaRPr>
          </a:p>
          <a:p>
            <a:pPr marL="285750" indent="-285750">
              <a:buFont typeface="Arial,Sans-Serif"/>
              <a:buChar char="•"/>
            </a:pPr>
            <a:r>
              <a:rPr lang="zh-CN" sz="1600">
                <a:solidFill>
                  <a:schemeClr val="tx1"/>
                </a:solidFill>
                <a:ea typeface="+mn-lt"/>
                <a:cs typeface="+mn-lt"/>
              </a:rPr>
              <a:t>Solution Scale per site:</a:t>
            </a:r>
            <a:r>
              <a:rPr lang="zh-CN" altLang="en-US" sz="1600">
                <a:solidFill>
                  <a:schemeClr val="tx1"/>
                </a:solidFill>
                <a:ea typeface="+mn-lt"/>
                <a:cs typeface="+mn-lt"/>
              </a:rPr>
              <a:t> </a:t>
            </a:r>
            <a:r>
              <a:rPr lang="en-US" altLang="zh-CN" sz="1600">
                <a:solidFill>
                  <a:schemeClr val="tx1"/>
                </a:solidFill>
                <a:ea typeface="+mn-lt"/>
                <a:cs typeface="+mn-lt"/>
              </a:rPr>
              <a:t>&lt; </a:t>
            </a:r>
            <a:r>
              <a:rPr lang="zh-CN" sz="1600">
                <a:solidFill>
                  <a:schemeClr val="tx1"/>
                </a:solidFill>
                <a:ea typeface="+mn-lt"/>
                <a:cs typeface="+mn-lt"/>
              </a:rPr>
              <a:t>4*HCI Nodes</a:t>
            </a:r>
            <a:endParaRPr lang="en-US" altLang="zh-CN" sz="1600">
              <a:solidFill>
                <a:schemeClr val="tx1"/>
              </a:solidFill>
              <a:ea typeface="+mn-lt"/>
              <a:cs typeface="+mn-lt"/>
            </a:endParaRPr>
          </a:p>
          <a:p>
            <a:pPr marL="285750" indent="-285750">
              <a:buFont typeface="Arial,Sans-Serif"/>
              <a:buChar char="•"/>
            </a:pPr>
            <a:r>
              <a:rPr lang="en-US" altLang="zh-CN" sz="1600">
                <a:solidFill>
                  <a:schemeClr val="tx1"/>
                </a:solidFill>
                <a:ea typeface="+mn-lt"/>
              </a:rPr>
              <a:t>S</a:t>
            </a:r>
            <a:r>
              <a:rPr lang="zh-CN" sz="1600">
                <a:solidFill>
                  <a:schemeClr val="tx1"/>
                </a:solidFill>
              </a:rPr>
              <a:t>cale per site: </a:t>
            </a:r>
            <a:r>
              <a:rPr lang="en-US" altLang="zh-CN" sz="1600">
                <a:solidFill>
                  <a:schemeClr val="tx1"/>
                </a:solidFill>
                <a:ea typeface="+mn-lt"/>
              </a:rPr>
              <a:t>&lt;</a:t>
            </a:r>
            <a:r>
              <a:rPr lang="zh-CN" sz="1600">
                <a:solidFill>
                  <a:schemeClr val="tx1"/>
                </a:solidFill>
              </a:rPr>
              <a:t>50 workloads</a:t>
            </a:r>
            <a:endParaRPr lang="zh-CN" altLang="en-US" sz="1600">
              <a:solidFill>
                <a:schemeClr val="tx1"/>
              </a:solidFill>
            </a:endParaRPr>
          </a:p>
          <a:p>
            <a:pPr marL="285750" indent="-285750">
              <a:buFont typeface="Arial,Sans-Serif"/>
              <a:buChar char="•"/>
            </a:pPr>
            <a:r>
              <a:rPr lang="en-US" altLang="zh-CN" sz="1600">
                <a:solidFill>
                  <a:schemeClr val="tx1"/>
                </a:solidFill>
              </a:rPr>
              <a:t>Fulfill</a:t>
            </a:r>
            <a:r>
              <a:rPr lang="zh-CN" sz="1600">
                <a:solidFill>
                  <a:schemeClr val="tx1"/>
                </a:solidFill>
              </a:rPr>
              <a:t> </a:t>
            </a:r>
            <a:r>
              <a:rPr lang="en-US" altLang="zh-CN" sz="1600">
                <a:solidFill>
                  <a:schemeClr val="tx1"/>
                </a:solidFill>
              </a:rPr>
              <a:t>100% or most of the requirement.</a:t>
            </a:r>
            <a:endParaRPr lang="zh-CN" altLang="en-US" sz="1600">
              <a:solidFill>
                <a:schemeClr val="tx1"/>
              </a:solidFill>
            </a:endParaRPr>
          </a:p>
        </p:txBody>
      </p:sp>
      <p:sp>
        <p:nvSpPr>
          <p:cNvPr id="7" name="TextBox 6">
            <a:extLst>
              <a:ext uri="{FF2B5EF4-FFF2-40B4-BE49-F238E27FC236}">
                <a16:creationId xmlns:a16="http://schemas.microsoft.com/office/drawing/2014/main" id="{DCA07607-0F32-4E91-A246-937CD701083C}"/>
              </a:ext>
            </a:extLst>
          </p:cNvPr>
          <p:cNvSpPr txBox="1"/>
          <p:nvPr/>
        </p:nvSpPr>
        <p:spPr>
          <a:xfrm>
            <a:off x="579137" y="5711482"/>
            <a:ext cx="1147841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i="1">
                <a:ea typeface="+mn-lt"/>
                <a:cs typeface="+mn-lt"/>
              </a:rPr>
              <a:t>Remarks: </a:t>
            </a:r>
            <a:endParaRPr lang="en-US" sz="1200">
              <a:ea typeface="+mn-lt"/>
              <a:cs typeface="+mn-lt"/>
            </a:endParaRPr>
          </a:p>
          <a:p>
            <a:r>
              <a:rPr lang="en-US" sz="1200" i="1">
                <a:ea typeface="+mn-lt"/>
                <a:cs typeface="+mn-lt"/>
              </a:rPr>
              <a:t>[1] Possible overlapping between Enterprise &amp; Mid Enterprise subject to alignment by all teams.</a:t>
            </a:r>
          </a:p>
          <a:p>
            <a:r>
              <a:rPr lang="en-US" sz="1200" i="1">
                <a:ea typeface="+mn-lt"/>
                <a:cs typeface="+mn-lt"/>
              </a:rPr>
              <a:t>[2] Gaps will be feed back to R&amp;D for workaround analysis or put into product roadmap.</a:t>
            </a:r>
            <a:endParaRPr lang="en-US"/>
          </a:p>
        </p:txBody>
      </p:sp>
      <p:sp>
        <p:nvSpPr>
          <p:cNvPr id="24" name="TextBox 23">
            <a:extLst>
              <a:ext uri="{FF2B5EF4-FFF2-40B4-BE49-F238E27FC236}">
                <a16:creationId xmlns:a16="http://schemas.microsoft.com/office/drawing/2014/main" id="{A49285FA-F6CE-4861-B3F9-04D72BA87DB0}"/>
              </a:ext>
            </a:extLst>
          </p:cNvPr>
          <p:cNvSpPr txBox="1"/>
          <p:nvPr/>
        </p:nvSpPr>
        <p:spPr>
          <a:xfrm>
            <a:off x="3787622" y="2859287"/>
            <a:ext cx="1932820" cy="3814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00000"/>
                </a:solidFill>
              </a:rPr>
              <a:t>Mid Enterprise</a:t>
            </a:r>
          </a:p>
        </p:txBody>
      </p:sp>
      <p:sp>
        <p:nvSpPr>
          <p:cNvPr id="25" name="TextBox 24">
            <a:extLst>
              <a:ext uri="{FF2B5EF4-FFF2-40B4-BE49-F238E27FC236}">
                <a16:creationId xmlns:a16="http://schemas.microsoft.com/office/drawing/2014/main" id="{60DC9577-1B32-4634-85BC-C96FD27755FB}"/>
              </a:ext>
            </a:extLst>
          </p:cNvPr>
          <p:cNvSpPr txBox="1"/>
          <p:nvPr/>
        </p:nvSpPr>
        <p:spPr>
          <a:xfrm>
            <a:off x="-85274" y="3513529"/>
            <a:ext cx="12312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Small</a:t>
            </a:r>
          </a:p>
        </p:txBody>
      </p:sp>
      <p:sp>
        <p:nvSpPr>
          <p:cNvPr id="26" name="TextBox 25">
            <a:extLst>
              <a:ext uri="{FF2B5EF4-FFF2-40B4-BE49-F238E27FC236}">
                <a16:creationId xmlns:a16="http://schemas.microsoft.com/office/drawing/2014/main" id="{0646AB31-9783-465F-B399-1A71C86DBEBB}"/>
              </a:ext>
            </a:extLst>
          </p:cNvPr>
          <p:cNvSpPr txBox="1"/>
          <p:nvPr/>
        </p:nvSpPr>
        <p:spPr>
          <a:xfrm>
            <a:off x="-5884" y="2907669"/>
            <a:ext cx="117081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solidFill>
                  <a:srgbClr val="000000"/>
                </a:solidFill>
              </a:rPr>
              <a:t>Medium</a:t>
            </a:r>
            <a:endParaRPr lang="en-US"/>
          </a:p>
        </p:txBody>
      </p:sp>
      <p:sp>
        <p:nvSpPr>
          <p:cNvPr id="27" name="TextBox 26">
            <a:extLst>
              <a:ext uri="{FF2B5EF4-FFF2-40B4-BE49-F238E27FC236}">
                <a16:creationId xmlns:a16="http://schemas.microsoft.com/office/drawing/2014/main" id="{4E0F5D0B-5FB2-425D-96BF-091A8C7238AC}"/>
              </a:ext>
            </a:extLst>
          </p:cNvPr>
          <p:cNvSpPr txBox="1"/>
          <p:nvPr/>
        </p:nvSpPr>
        <p:spPr>
          <a:xfrm>
            <a:off x="59867" y="2279814"/>
            <a:ext cx="90472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b="1"/>
              <a:t>Large</a:t>
            </a:r>
          </a:p>
        </p:txBody>
      </p:sp>
      <p:sp>
        <p:nvSpPr>
          <p:cNvPr id="28" name="TextBox 27">
            <a:extLst>
              <a:ext uri="{FF2B5EF4-FFF2-40B4-BE49-F238E27FC236}">
                <a16:creationId xmlns:a16="http://schemas.microsoft.com/office/drawing/2014/main" id="{A20F180E-8646-43F9-B8BA-DD43022E4E26}"/>
              </a:ext>
            </a:extLst>
          </p:cNvPr>
          <p:cNvSpPr txBox="1"/>
          <p:nvPr/>
        </p:nvSpPr>
        <p:spPr>
          <a:xfrm>
            <a:off x="59866" y="1662956"/>
            <a:ext cx="90472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a:t>Top</a:t>
            </a:r>
          </a:p>
        </p:txBody>
      </p:sp>
    </p:spTree>
    <p:extLst>
      <p:ext uri="{BB962C8B-B14F-4D97-AF65-F5344CB8AC3E}">
        <p14:creationId xmlns:p14="http://schemas.microsoft.com/office/powerpoint/2010/main" val="1800565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矩形 78">
            <a:extLst>
              <a:ext uri="{FF2B5EF4-FFF2-40B4-BE49-F238E27FC236}">
                <a16:creationId xmlns:a16="http://schemas.microsoft.com/office/drawing/2014/main" id="{021BD5E8-DAB3-4613-A3CF-1D0B54705A4F}"/>
              </a:ext>
            </a:extLst>
          </p:cNvPr>
          <p:cNvSpPr/>
          <p:nvPr/>
        </p:nvSpPr>
        <p:spPr>
          <a:xfrm>
            <a:off x="324096" y="4418593"/>
            <a:ext cx="11598563" cy="1528482"/>
          </a:xfrm>
          <a:prstGeom prst="rect">
            <a:avLst/>
          </a:prstGeom>
          <a:solidFill>
            <a:srgbClr val="FFF5E0"/>
          </a:solidFill>
          <a:ln w="12700" algn="ctr">
            <a:noFill/>
            <a:miter lim="800000"/>
            <a:headEnd/>
            <a:tailEnd/>
          </a:ln>
        </p:spPr>
        <p:txBody>
          <a:bodyPr lIns="46248" tIns="0" rIns="46248" bIns="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45358" defTabSz="1305774" eaLnBrk="0" hangingPunct="0"/>
            <a:endParaRPr lang="zh-CN" altLang="en-US" sz="1200" b="1" kern="0">
              <a:solidFill>
                <a:srgbClr val="0000FF"/>
              </a:solidFill>
              <a:latin typeface="Century Gothic"/>
              <a:ea typeface="微软雅黑" panose="020B0503020204020204" pitchFamily="34" charset="-122"/>
              <a:sym typeface="Arial" pitchFamily="34" charset="0"/>
            </a:endParaRPr>
          </a:p>
        </p:txBody>
      </p:sp>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lstStyle/>
          <a:p>
            <a:r>
              <a:rPr lang="en-US">
                <a:ea typeface="+mj-lt"/>
                <a:cs typeface="+mj-lt"/>
              </a:rPr>
              <a:t>Strategy Approach: Key Focused Solution Scenario</a:t>
            </a:r>
            <a:endParaRPr lang="en-US"/>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005BE43-873B-4746-B034-2BFA4E1C7D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CFE2D421-EEE5-4026-A65C-C6ED7CDEA0D5}"/>
              </a:ext>
            </a:extLst>
          </p:cNvPr>
          <p:cNvSpPr>
            <a:spLocks noGrp="1"/>
          </p:cNvSpPr>
          <p:nvPr>
            <p:ph type="sldNum" sz="quarter" idx="12"/>
          </p:nvPr>
        </p:nvSpPr>
        <p:spPr/>
        <p:txBody>
          <a:bodyPr/>
          <a:lstStyle/>
          <a:p>
            <a:r>
              <a:rPr lang="en-US" altLang="zh-CN"/>
              <a:t>Page  </a:t>
            </a:r>
            <a:fld id="{6F6B6950-8D1A-4668-8374-25B44628E0DF}" type="slidenum">
              <a:rPr lang="zh-CN" altLang="en-US" smtClean="0"/>
              <a:t>3</a:t>
            </a:fld>
            <a:endParaRPr lang="zh-CN" altLang="en-US"/>
          </a:p>
        </p:txBody>
      </p:sp>
      <p:sp>
        <p:nvSpPr>
          <p:cNvPr id="6" name="矩形 512">
            <a:extLst>
              <a:ext uri="{FF2B5EF4-FFF2-40B4-BE49-F238E27FC236}">
                <a16:creationId xmlns:a16="http://schemas.microsoft.com/office/drawing/2014/main" id="{C44610CC-6023-43E3-9A5E-13750DF5D031}"/>
              </a:ext>
            </a:extLst>
          </p:cNvPr>
          <p:cNvSpPr/>
          <p:nvPr/>
        </p:nvSpPr>
        <p:spPr>
          <a:xfrm>
            <a:off x="11529977" y="2637861"/>
            <a:ext cx="493246" cy="337946"/>
          </a:xfrm>
          <a:prstGeom prst="rect">
            <a:avLst/>
          </a:prstGeom>
          <a:gradFill flip="none" rotWithShape="1">
            <a:gsLst>
              <a:gs pos="0">
                <a:srgbClr val="FFFFFF"/>
              </a:gs>
              <a:gs pos="100000">
                <a:srgbClr val="FFFFFF">
                  <a:alpha val="0"/>
                </a:srgbClr>
              </a:gs>
            </a:gsLst>
            <a:lin ang="16200000" scaled="1"/>
            <a:tileRect/>
          </a:gradFill>
          <a:ln w="12700" cap="flat" cmpd="sng" algn="ctr">
            <a:noFill/>
            <a:prstDash val="solid"/>
            <a:miter lim="800000"/>
          </a:ln>
          <a:effectLst/>
        </p:spPr>
        <p:txBody>
          <a:bodyPr rtlCol="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979953">
              <a:defRPr/>
            </a:pPr>
            <a:endParaRPr lang="zh-CN" altLang="en-US" sz="1125" kern="0">
              <a:solidFill>
                <a:srgbClr val="666666"/>
              </a:solidFill>
            </a:endParaRPr>
          </a:p>
        </p:txBody>
      </p:sp>
      <p:sp>
        <p:nvSpPr>
          <p:cNvPr id="7" name="矩形 78">
            <a:extLst>
              <a:ext uri="{FF2B5EF4-FFF2-40B4-BE49-F238E27FC236}">
                <a16:creationId xmlns:a16="http://schemas.microsoft.com/office/drawing/2014/main" id="{448BAE8A-DD7F-460D-8C2B-849EAB172184}"/>
              </a:ext>
            </a:extLst>
          </p:cNvPr>
          <p:cNvSpPr/>
          <p:nvPr/>
        </p:nvSpPr>
        <p:spPr>
          <a:xfrm>
            <a:off x="324097" y="3074097"/>
            <a:ext cx="11598374" cy="1280049"/>
          </a:xfrm>
          <a:prstGeom prst="rect">
            <a:avLst/>
          </a:prstGeom>
          <a:solidFill>
            <a:srgbClr val="FFF5E0"/>
          </a:solidFill>
          <a:ln w="12700" algn="ctr">
            <a:noFill/>
            <a:miter lim="800000"/>
            <a:headEnd/>
            <a:tailEnd/>
          </a:ln>
        </p:spPr>
        <p:txBody>
          <a:bodyPr lIns="46248" tIns="0" rIns="46248" bIns="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45358" defTabSz="1305774" eaLnBrk="0" hangingPunct="0"/>
            <a:endParaRPr lang="zh-CN" altLang="en-US" sz="1200" b="1" kern="0">
              <a:solidFill>
                <a:srgbClr val="0000FF"/>
              </a:solidFill>
              <a:latin typeface="Century Gothic"/>
              <a:ea typeface="微软雅黑" panose="020B0503020204020204" pitchFamily="34" charset="-122"/>
              <a:sym typeface="Arial" pitchFamily="34" charset="0"/>
            </a:endParaRPr>
          </a:p>
        </p:txBody>
      </p:sp>
      <p:sp>
        <p:nvSpPr>
          <p:cNvPr id="8" name="矩形 28">
            <a:extLst>
              <a:ext uri="{FF2B5EF4-FFF2-40B4-BE49-F238E27FC236}">
                <a16:creationId xmlns:a16="http://schemas.microsoft.com/office/drawing/2014/main" id="{E1E4C4AE-F9E5-43BD-8E64-A9B7F8DA6366}"/>
              </a:ext>
            </a:extLst>
          </p:cNvPr>
          <p:cNvSpPr/>
          <p:nvPr/>
        </p:nvSpPr>
        <p:spPr>
          <a:xfrm>
            <a:off x="319236" y="2099967"/>
            <a:ext cx="11603236" cy="920454"/>
          </a:xfrm>
          <a:prstGeom prst="rect">
            <a:avLst/>
          </a:prstGeom>
          <a:solidFill>
            <a:srgbClr val="FFF5E0"/>
          </a:solidFill>
          <a:ln w="12700" algn="ctr">
            <a:noFill/>
            <a:miter lim="800000"/>
            <a:headEnd/>
            <a:tailEnd/>
          </a:ln>
        </p:spPr>
        <p:txBody>
          <a:bodyPr lIns="46248" tIns="0" rIns="46248" bIns="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45358" defTabSz="1305774" eaLnBrk="0" hangingPunct="0"/>
            <a:endParaRPr lang="zh-CN" altLang="en-US" sz="1200" b="1" kern="0">
              <a:solidFill>
                <a:srgbClr val="0000FF"/>
              </a:solidFill>
              <a:latin typeface="Century Gothic"/>
              <a:ea typeface="微软雅黑" panose="020B0503020204020204" pitchFamily="34" charset="-122"/>
              <a:sym typeface="Arial" pitchFamily="34" charset="0"/>
            </a:endParaRPr>
          </a:p>
        </p:txBody>
      </p:sp>
      <p:sp>
        <p:nvSpPr>
          <p:cNvPr id="9" name="矩形 29">
            <a:extLst>
              <a:ext uri="{FF2B5EF4-FFF2-40B4-BE49-F238E27FC236}">
                <a16:creationId xmlns:a16="http://schemas.microsoft.com/office/drawing/2014/main" id="{ED0ED116-0156-4BD5-BEBF-42A138D6993E}"/>
              </a:ext>
            </a:extLst>
          </p:cNvPr>
          <p:cNvSpPr/>
          <p:nvPr/>
        </p:nvSpPr>
        <p:spPr>
          <a:xfrm>
            <a:off x="3217297" y="2336003"/>
            <a:ext cx="2773119" cy="661720"/>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1305774">
              <a:spcAft>
                <a:spcPts val="572"/>
              </a:spcAft>
              <a:buFont typeface="Arial,Sans-Serif"/>
              <a:buChar char="•"/>
            </a:pPr>
            <a:r>
              <a:rPr lang="en-US" altLang="zh-CN" sz="1100">
                <a:solidFill>
                  <a:srgbClr val="1D1D1A"/>
                </a:solidFill>
                <a:latin typeface="Century Gothic"/>
                <a:ea typeface="Microsoft YaHei"/>
              </a:rPr>
              <a:t>New</a:t>
            </a:r>
            <a:r>
              <a:rPr lang="zh-CN" altLang="en-US" sz="1100">
                <a:solidFill>
                  <a:srgbClr val="1D1D1A"/>
                </a:solidFill>
                <a:latin typeface="Century Gothic"/>
                <a:ea typeface="Microsoft YaHei"/>
              </a:rPr>
              <a:t> services</a:t>
            </a:r>
            <a:r>
              <a:rPr lang="en-US" altLang="zh-CN" sz="1100">
                <a:solidFill>
                  <a:srgbClr val="1D1D1A"/>
                </a:solidFill>
                <a:latin typeface="Century Gothic"/>
                <a:ea typeface="Microsoft YaHei"/>
              </a:rPr>
              <a:t> roll-out</a:t>
            </a:r>
            <a:endParaRPr lang="zh-CN" altLang="en-US" sz="1100">
              <a:latin typeface="Century Gothic"/>
              <a:ea typeface="+mn-lt"/>
              <a:cs typeface="+mn-lt"/>
            </a:endParaRPr>
          </a:p>
          <a:p>
            <a:pPr marL="171450" indent="-171450" defTabSz="1305774">
              <a:spcAft>
                <a:spcPts val="572"/>
              </a:spcAft>
              <a:buFont typeface="Arial,Sans-Serif"/>
              <a:buChar char="•"/>
            </a:pPr>
            <a:r>
              <a:rPr lang="en-US" altLang="zh-CN" sz="1100">
                <a:solidFill>
                  <a:srgbClr val="1D1D1A"/>
                </a:solidFill>
                <a:latin typeface="Century Gothic"/>
                <a:ea typeface="Microsoft YaHei"/>
              </a:rPr>
              <a:t>R</a:t>
            </a:r>
            <a:r>
              <a:rPr lang="zh-CN" sz="1100">
                <a:solidFill>
                  <a:srgbClr val="1D1D1A"/>
                </a:solidFill>
                <a:latin typeface="Century Gothic"/>
                <a:ea typeface="Microsoft YaHei"/>
              </a:rPr>
              <a:t>e</a:t>
            </a:r>
            <a:r>
              <a:rPr lang="en-US" altLang="zh-CN" sz="1100">
                <a:solidFill>
                  <a:srgbClr val="1D1D1A"/>
                </a:solidFill>
                <a:latin typeface="Century Gothic"/>
                <a:ea typeface="Microsoft YaHei"/>
              </a:rPr>
              <a:t>pl</a:t>
            </a:r>
            <a:r>
              <a:rPr lang="zh-CN" sz="1100">
                <a:solidFill>
                  <a:srgbClr val="1D1D1A"/>
                </a:solidFill>
                <a:latin typeface="Century Gothic"/>
                <a:ea typeface="Microsoft YaHei"/>
              </a:rPr>
              <a:t>ac</a:t>
            </a:r>
            <a:r>
              <a:rPr lang="en-US" altLang="zh-CN" sz="1100">
                <a:solidFill>
                  <a:srgbClr val="1D1D1A"/>
                </a:solidFill>
                <a:latin typeface="Century Gothic"/>
                <a:ea typeface="Microsoft YaHei"/>
              </a:rPr>
              <a:t>e</a:t>
            </a:r>
            <a:r>
              <a:rPr lang="zh-CN" sz="1100">
                <a:solidFill>
                  <a:srgbClr val="1D1D1A"/>
                </a:solidFill>
                <a:latin typeface="Century Gothic"/>
                <a:ea typeface="Microsoft YaHei"/>
              </a:rPr>
              <a:t> </a:t>
            </a:r>
            <a:r>
              <a:rPr lang="en-US" altLang="zh-CN" sz="1100">
                <a:solidFill>
                  <a:srgbClr val="1D1D1A"/>
                </a:solidFill>
                <a:latin typeface="Century Gothic"/>
                <a:ea typeface="Microsoft YaHei"/>
              </a:rPr>
              <a:t>exist</a:t>
            </a:r>
            <a:r>
              <a:rPr lang="zh-CN" sz="1100">
                <a:solidFill>
                  <a:srgbClr val="1D1D1A"/>
                </a:solidFill>
                <a:latin typeface="Century Gothic"/>
                <a:ea typeface="Microsoft YaHei"/>
              </a:rPr>
              <a:t>in</a:t>
            </a:r>
            <a:r>
              <a:rPr lang="en-US" altLang="zh-CN" sz="1100">
                <a:solidFill>
                  <a:srgbClr val="1D1D1A"/>
                </a:solidFill>
                <a:latin typeface="Century Gothic"/>
                <a:ea typeface="Microsoft YaHei"/>
              </a:rPr>
              <a:t>g</a:t>
            </a:r>
            <a:r>
              <a:rPr lang="zh-CN" altLang="en-US" sz="1100">
                <a:solidFill>
                  <a:srgbClr val="1D1D1A"/>
                </a:solidFill>
                <a:latin typeface="Century Gothic"/>
                <a:ea typeface="Microsoft YaHei"/>
              </a:rPr>
              <a:t> legacy application</a:t>
            </a:r>
            <a:endParaRPr lang="en-US" altLang="zh-CN" sz="1100">
              <a:latin typeface="Century Gothic"/>
              <a:ea typeface="+mn-lt"/>
              <a:cs typeface="+mn-lt"/>
            </a:endParaRPr>
          </a:p>
          <a:p>
            <a:pPr marL="171450" indent="-171450" defTabSz="1305774">
              <a:spcAft>
                <a:spcPts val="572"/>
              </a:spcAft>
              <a:buFont typeface="Arial,Sans-Serif"/>
              <a:buChar char="•"/>
            </a:pPr>
            <a:r>
              <a:rPr lang="en-US" altLang="zh-CN" sz="1100">
                <a:solidFill>
                  <a:srgbClr val="1D1D1A"/>
                </a:solidFill>
                <a:latin typeface="Century Gothic"/>
                <a:ea typeface="Microsoft YaHei"/>
              </a:rPr>
              <a:t>Evolve towards </a:t>
            </a:r>
            <a:r>
              <a:rPr lang="en-US" altLang="zh-CN" sz="1100">
                <a:solidFill>
                  <a:srgbClr val="C00000"/>
                </a:solidFill>
                <a:latin typeface="Century Gothic"/>
                <a:ea typeface="Microsoft YaHei"/>
              </a:rPr>
              <a:t>containerization</a:t>
            </a:r>
            <a:endParaRPr lang="zh-CN" altLang="en-US" sz="1100">
              <a:solidFill>
                <a:srgbClr val="1D1D1A"/>
              </a:solidFill>
              <a:latin typeface="Century Gothic"/>
              <a:ea typeface="Microsoft YaHei"/>
            </a:endParaRPr>
          </a:p>
        </p:txBody>
      </p:sp>
      <p:sp>
        <p:nvSpPr>
          <p:cNvPr id="10" name="矩形 30">
            <a:extLst>
              <a:ext uri="{FF2B5EF4-FFF2-40B4-BE49-F238E27FC236}">
                <a16:creationId xmlns:a16="http://schemas.microsoft.com/office/drawing/2014/main" id="{3236AFF8-4D43-4E20-9CFB-3F8F9720639D}"/>
              </a:ext>
            </a:extLst>
          </p:cNvPr>
          <p:cNvSpPr/>
          <p:nvPr/>
        </p:nvSpPr>
        <p:spPr>
          <a:xfrm>
            <a:off x="3168353" y="1569700"/>
            <a:ext cx="2904703" cy="4431178"/>
          </a:xfrm>
          <a:prstGeom prst="rect">
            <a:avLst/>
          </a:prstGeom>
          <a:noFill/>
          <a:ln w="12700" cap="flat" cmpd="sng" algn="ctr">
            <a:solidFill>
              <a:srgbClr val="2F5597"/>
            </a:solidFill>
            <a:prstDash val="solid"/>
            <a:miter lim="800000"/>
          </a:ln>
          <a:effectLst/>
        </p:spPr>
        <p:txBody>
          <a:bodyPr rtlCol="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979412">
              <a:defRPr/>
            </a:pPr>
            <a:endParaRPr lang="en-US" sz="1600" kern="0">
              <a:solidFill>
                <a:srgbClr val="666666"/>
              </a:solidFill>
            </a:endParaRPr>
          </a:p>
        </p:txBody>
      </p:sp>
      <p:sp>
        <p:nvSpPr>
          <p:cNvPr id="13" name="TextBox 24">
            <a:extLst>
              <a:ext uri="{FF2B5EF4-FFF2-40B4-BE49-F238E27FC236}">
                <a16:creationId xmlns:a16="http://schemas.microsoft.com/office/drawing/2014/main" id="{6052C5D3-C93F-4E8C-B6A3-32795D953D14}"/>
              </a:ext>
            </a:extLst>
          </p:cNvPr>
          <p:cNvSpPr txBox="1">
            <a:spLocks noChangeArrowheads="1"/>
          </p:cNvSpPr>
          <p:nvPr/>
        </p:nvSpPr>
        <p:spPr bwMode="auto">
          <a:xfrm>
            <a:off x="3739956" y="2087241"/>
            <a:ext cx="1803806" cy="47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sz="1100" b="1">
                <a:solidFill>
                  <a:srgbClr val="1D1D1A"/>
                </a:solidFill>
                <a:latin typeface="Century Gothic"/>
                <a:ea typeface="Microsoft YaHei"/>
                <a:cs typeface="Arial"/>
              </a:rPr>
              <a:t>Business Driver</a:t>
            </a:r>
            <a:endParaRPr lang="zh-CN" sz="1100">
              <a:latin typeface="Century Gothic"/>
              <a:ea typeface="+mn-lt"/>
              <a:cs typeface="+mn-lt"/>
            </a:endParaRPr>
          </a:p>
          <a:p>
            <a:pPr algn="ctr" defTabSz="1741727"/>
            <a:endParaRPr lang="zh-CN" sz="1100" b="1">
              <a:solidFill>
                <a:srgbClr val="1D1D1A"/>
              </a:solidFill>
              <a:latin typeface="Century Gothic"/>
              <a:ea typeface="Microsoft YaHei"/>
              <a:cs typeface="Arial"/>
            </a:endParaRPr>
          </a:p>
        </p:txBody>
      </p:sp>
      <p:sp>
        <p:nvSpPr>
          <p:cNvPr id="14" name="Line 13">
            <a:extLst>
              <a:ext uri="{FF2B5EF4-FFF2-40B4-BE49-F238E27FC236}">
                <a16:creationId xmlns:a16="http://schemas.microsoft.com/office/drawing/2014/main" id="{51A0C3A5-72C2-472B-8357-8A3271054429}"/>
              </a:ext>
            </a:extLst>
          </p:cNvPr>
          <p:cNvSpPr>
            <a:spLocks noChangeShapeType="1"/>
          </p:cNvSpPr>
          <p:nvPr/>
        </p:nvSpPr>
        <p:spPr bwMode="auto">
          <a:xfrm flipV="1">
            <a:off x="5891300" y="2944156"/>
            <a:ext cx="0" cy="274271"/>
          </a:xfrm>
          <a:prstGeom prst="line">
            <a:avLst/>
          </a:prstGeom>
          <a:noFill/>
          <a:ln w="57150">
            <a:solidFill>
              <a:srgbClr val="C00000"/>
            </a:solidFill>
            <a:round/>
            <a:headEnd type="triangle"/>
            <a:tailEnd type="none" w="med" len="med"/>
          </a:ln>
          <a:effectLst/>
        </p:spPr>
        <p:txBody>
          <a:bodyPr lIns="118727" tIns="59363" rIns="118727" bIns="59363"/>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defRPr/>
            </a:pPr>
            <a:endParaRPr lang="zh-CN" altLang="en-US" sz="1600" kern="0">
              <a:solidFill>
                <a:srgbClr val="1D1D1A"/>
              </a:solidFill>
              <a:latin typeface="Century Gothic"/>
              <a:ea typeface="微软雅黑" pitchFamily="34" charset="-122"/>
            </a:endParaRPr>
          </a:p>
        </p:txBody>
      </p:sp>
      <p:sp>
        <p:nvSpPr>
          <p:cNvPr id="15" name="矩形 80">
            <a:extLst>
              <a:ext uri="{FF2B5EF4-FFF2-40B4-BE49-F238E27FC236}">
                <a16:creationId xmlns:a16="http://schemas.microsoft.com/office/drawing/2014/main" id="{E1405B55-271C-4E09-B966-D69CDAA4F0F5}"/>
              </a:ext>
            </a:extLst>
          </p:cNvPr>
          <p:cNvSpPr/>
          <p:nvPr/>
        </p:nvSpPr>
        <p:spPr>
          <a:xfrm>
            <a:off x="3212186" y="3365372"/>
            <a:ext cx="2911664" cy="983474"/>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Tested &amp; certify to support the apps</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Clear R&amp;R with ISV as customer will prefer SPOC</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Test/Dev or Deploy/Monitor scenario</a:t>
            </a:r>
          </a:p>
        </p:txBody>
      </p:sp>
      <p:sp>
        <p:nvSpPr>
          <p:cNvPr id="16" name="TextBox 24">
            <a:extLst>
              <a:ext uri="{FF2B5EF4-FFF2-40B4-BE49-F238E27FC236}">
                <a16:creationId xmlns:a16="http://schemas.microsoft.com/office/drawing/2014/main" id="{F5AC75C7-7AA1-4207-9A17-CA19E464E710}"/>
              </a:ext>
            </a:extLst>
          </p:cNvPr>
          <p:cNvSpPr txBox="1">
            <a:spLocks noChangeArrowheads="1"/>
          </p:cNvSpPr>
          <p:nvPr/>
        </p:nvSpPr>
        <p:spPr bwMode="auto">
          <a:xfrm>
            <a:off x="3706107" y="3063645"/>
            <a:ext cx="1803806"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sz="1100" b="1">
                <a:solidFill>
                  <a:srgbClr val="1D1D1A"/>
                </a:solidFill>
                <a:latin typeface="Century Gothic"/>
                <a:ea typeface="Microsoft YaHei"/>
                <a:cs typeface="Arial" panose="020B0604020202020204" pitchFamily="34" charset="0"/>
              </a:rPr>
              <a:t>Requirement</a:t>
            </a:r>
            <a:endParaRPr lang="en-US" altLang="zh-CN">
              <a:latin typeface="Century Gothic"/>
            </a:endParaRPr>
          </a:p>
        </p:txBody>
      </p:sp>
      <p:sp>
        <p:nvSpPr>
          <p:cNvPr id="17" name="矩形 32">
            <a:extLst>
              <a:ext uri="{FF2B5EF4-FFF2-40B4-BE49-F238E27FC236}">
                <a16:creationId xmlns:a16="http://schemas.microsoft.com/office/drawing/2014/main" id="{91DD5792-F3ED-4E5D-8F86-B6A8C18A8D09}"/>
              </a:ext>
            </a:extLst>
          </p:cNvPr>
          <p:cNvSpPr/>
          <p:nvPr/>
        </p:nvSpPr>
        <p:spPr>
          <a:xfrm>
            <a:off x="6265868" y="1605030"/>
            <a:ext cx="5628871" cy="4385264"/>
          </a:xfrm>
          <a:prstGeom prst="rect">
            <a:avLst/>
          </a:prstGeom>
          <a:noFill/>
          <a:ln w="12700" cap="flat" cmpd="sng" algn="ctr">
            <a:solidFill>
              <a:srgbClr val="2F5597"/>
            </a:solidFill>
            <a:prstDash val="solid"/>
            <a:miter lim="800000"/>
          </a:ln>
          <a:effectLst/>
        </p:spPr>
        <p:txBody>
          <a:bodyPr rtlCol="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979412">
              <a:defRPr/>
            </a:pPr>
            <a:endParaRPr lang="en-US" sz="1600" kern="0">
              <a:solidFill>
                <a:srgbClr val="666666"/>
              </a:solidFill>
            </a:endParaRPr>
          </a:p>
        </p:txBody>
      </p:sp>
      <p:sp>
        <p:nvSpPr>
          <p:cNvPr id="20" name="Oval 19">
            <a:extLst>
              <a:ext uri="{FF2B5EF4-FFF2-40B4-BE49-F238E27FC236}">
                <a16:creationId xmlns:a16="http://schemas.microsoft.com/office/drawing/2014/main" id="{A04FC032-999E-431B-AFF2-4D4EA91A18E4}"/>
              </a:ext>
            </a:extLst>
          </p:cNvPr>
          <p:cNvSpPr/>
          <p:nvPr/>
        </p:nvSpPr>
        <p:spPr>
          <a:xfrm>
            <a:off x="8575611" y="1733085"/>
            <a:ext cx="281108" cy="241576"/>
          </a:xfrm>
          <a:prstGeom prst="ellipse">
            <a:avLst/>
          </a:prstGeom>
          <a:solidFill>
            <a:schemeClr val="bg1"/>
          </a:solidFill>
          <a:ln w="25400" cap="flat" cmpd="sng" algn="ctr">
            <a:solidFill>
              <a:schemeClr val="bg1"/>
            </a:solidFill>
            <a:prstDash val="solid"/>
          </a:ln>
          <a:effectLst/>
        </p:spPr>
        <p:txBody>
          <a:bodyPr wrap="square"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305774" fontAlgn="ctr"/>
            <a:r>
              <a:rPr lang="en-US" sz="1400" b="1">
                <a:solidFill>
                  <a:prstClr val="white"/>
                </a:solidFill>
                <a:latin typeface="Century Gothic"/>
              </a:rPr>
              <a:t>3</a:t>
            </a:r>
          </a:p>
        </p:txBody>
      </p:sp>
      <p:sp>
        <p:nvSpPr>
          <p:cNvPr id="25" name="矩形 33">
            <a:extLst>
              <a:ext uri="{FF2B5EF4-FFF2-40B4-BE49-F238E27FC236}">
                <a16:creationId xmlns:a16="http://schemas.microsoft.com/office/drawing/2014/main" id="{099F0D62-856B-4555-96D6-01C61DBB0D3E}"/>
              </a:ext>
            </a:extLst>
          </p:cNvPr>
          <p:cNvSpPr/>
          <p:nvPr/>
        </p:nvSpPr>
        <p:spPr>
          <a:xfrm>
            <a:off x="288377" y="1568038"/>
            <a:ext cx="2663352" cy="4420933"/>
          </a:xfrm>
          <a:prstGeom prst="rect">
            <a:avLst/>
          </a:prstGeom>
          <a:noFill/>
          <a:ln w="12700" cap="flat" cmpd="sng" algn="ctr">
            <a:solidFill>
              <a:srgbClr val="2F5597"/>
            </a:solidFill>
            <a:prstDash val="solid"/>
            <a:miter lim="800000"/>
          </a:ln>
          <a:effectLst/>
        </p:spPr>
        <p:txBody>
          <a:bodyPr rtlCol="0" anchor="ct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979412">
              <a:defRPr/>
            </a:pPr>
            <a:endParaRPr lang="en-US" sz="1600" kern="0">
              <a:solidFill>
                <a:srgbClr val="666666"/>
              </a:solidFill>
            </a:endParaRPr>
          </a:p>
        </p:txBody>
      </p:sp>
      <p:sp>
        <p:nvSpPr>
          <p:cNvPr id="26" name="TextBox 24">
            <a:extLst>
              <a:ext uri="{FF2B5EF4-FFF2-40B4-BE49-F238E27FC236}">
                <a16:creationId xmlns:a16="http://schemas.microsoft.com/office/drawing/2014/main" id="{55A1B46D-08EC-44E1-9350-7E39D11C9EEC}"/>
              </a:ext>
            </a:extLst>
          </p:cNvPr>
          <p:cNvSpPr txBox="1">
            <a:spLocks noChangeArrowheads="1"/>
          </p:cNvSpPr>
          <p:nvPr/>
        </p:nvSpPr>
        <p:spPr bwMode="auto">
          <a:xfrm>
            <a:off x="645782" y="1582357"/>
            <a:ext cx="2292150" cy="56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en-US" altLang="zh-CN" sz="1400" b="1">
                <a:solidFill>
                  <a:srgbClr val="C00000"/>
                </a:solidFill>
                <a:latin typeface="Century Gothic"/>
                <a:ea typeface="Microsoft YaHei"/>
              </a:rPr>
              <a:t>Private/ Hybrid </a:t>
            </a:r>
            <a:r>
              <a:rPr lang="zh-CN" sz="1400" b="1">
                <a:solidFill>
                  <a:srgbClr val="C00000"/>
                </a:solidFill>
                <a:latin typeface="Century Gothic"/>
                <a:ea typeface="Microsoft YaHei"/>
              </a:rPr>
              <a:t>Cloud </a:t>
            </a:r>
            <a:endParaRPr lang="zh-CN" altLang="en-US" sz="1400" b="1">
              <a:solidFill>
                <a:srgbClr val="C00000"/>
              </a:solidFill>
              <a:latin typeface="Century Gothic"/>
              <a:ea typeface="微软雅黑" pitchFamily="34" charset="-122"/>
            </a:endParaRPr>
          </a:p>
          <a:p>
            <a:pPr algn="ctr" defTabSz="1741727"/>
            <a:r>
              <a:rPr lang="zh-CN" sz="1400" b="1">
                <a:solidFill>
                  <a:srgbClr val="C00000"/>
                </a:solidFill>
                <a:latin typeface="Century Gothic"/>
                <a:ea typeface="Microsoft YaHei"/>
              </a:rPr>
              <a:t>Transformation</a:t>
            </a:r>
            <a:endParaRPr lang="zh-CN" altLang="en-US" sz="1400" b="1">
              <a:solidFill>
                <a:srgbClr val="C00000"/>
              </a:solidFill>
              <a:latin typeface="Century Gothic"/>
              <a:ea typeface="微软雅黑" pitchFamily="34" charset="-122"/>
            </a:endParaRPr>
          </a:p>
        </p:txBody>
      </p:sp>
      <p:sp>
        <p:nvSpPr>
          <p:cNvPr id="27" name="矩形 39">
            <a:extLst>
              <a:ext uri="{FF2B5EF4-FFF2-40B4-BE49-F238E27FC236}">
                <a16:creationId xmlns:a16="http://schemas.microsoft.com/office/drawing/2014/main" id="{0CE11CCA-5E7B-4084-B6F3-A02CF0088B49}"/>
              </a:ext>
            </a:extLst>
          </p:cNvPr>
          <p:cNvSpPr/>
          <p:nvPr/>
        </p:nvSpPr>
        <p:spPr>
          <a:xfrm>
            <a:off x="6369408" y="2346050"/>
            <a:ext cx="2373431" cy="661720"/>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1305774">
              <a:spcAft>
                <a:spcPts val="572"/>
              </a:spcAft>
              <a:buFont typeface="Arial,Sans-Serif"/>
              <a:buChar char="•"/>
            </a:pPr>
            <a:r>
              <a:rPr lang="zh-CN" altLang="zh-CN" sz="1100">
                <a:solidFill>
                  <a:srgbClr val="1D1D1A"/>
                </a:solidFill>
                <a:latin typeface="Century Gothic"/>
                <a:ea typeface="Microsoft YaHei"/>
              </a:rPr>
              <a:t>Infra aging &amp; EoS with poor SLA</a:t>
            </a:r>
            <a:endParaRPr lang="en-US" altLang="zh-CN" sz="1100">
              <a:solidFill>
                <a:srgbClr val="1D1D1A"/>
              </a:solidFill>
              <a:latin typeface="Century Gothic"/>
              <a:ea typeface="Microsoft YaHei"/>
            </a:endParaRPr>
          </a:p>
          <a:p>
            <a:pPr marL="171450" indent="-171450" defTabSz="1305774">
              <a:spcAft>
                <a:spcPts val="572"/>
              </a:spcAft>
              <a:buFont typeface="Arial,Sans-Serif"/>
              <a:buChar char="•"/>
            </a:pPr>
            <a:r>
              <a:rPr lang="zh-CN" altLang="zh-CN" sz="1100">
                <a:solidFill>
                  <a:srgbClr val="1D1D1A"/>
                </a:solidFill>
                <a:latin typeface="Century Gothic"/>
                <a:ea typeface="Microsoft YaHei"/>
              </a:rPr>
              <a:t>DC new build/ migration</a:t>
            </a:r>
          </a:p>
          <a:p>
            <a:pPr marL="171450" indent="-171450" defTabSz="1305774">
              <a:spcAft>
                <a:spcPts val="572"/>
              </a:spcAft>
              <a:buFont typeface="Arial,Sans-Serif"/>
              <a:buChar char="•"/>
            </a:pPr>
            <a:r>
              <a:rPr lang="zh-CN" altLang="zh-CN" sz="1100">
                <a:solidFill>
                  <a:srgbClr val="1D1D1A"/>
                </a:solidFill>
                <a:latin typeface="Century Gothic"/>
                <a:ea typeface="Microsoft YaHei"/>
              </a:rPr>
              <a:t>Expansion for growth</a:t>
            </a:r>
          </a:p>
        </p:txBody>
      </p:sp>
      <p:sp>
        <p:nvSpPr>
          <p:cNvPr id="28" name="Oval 27">
            <a:extLst>
              <a:ext uri="{FF2B5EF4-FFF2-40B4-BE49-F238E27FC236}">
                <a16:creationId xmlns:a16="http://schemas.microsoft.com/office/drawing/2014/main" id="{53049644-F6AB-4611-9AFD-BA52F32BDFF9}"/>
              </a:ext>
            </a:extLst>
          </p:cNvPr>
          <p:cNvSpPr/>
          <p:nvPr/>
        </p:nvSpPr>
        <p:spPr>
          <a:xfrm>
            <a:off x="450663" y="1690059"/>
            <a:ext cx="388264" cy="372544"/>
          </a:xfrm>
          <a:prstGeom prst="ellipse">
            <a:avLst/>
          </a:prstGeom>
          <a:solidFill>
            <a:srgbClr val="C00000"/>
          </a:solidFill>
          <a:ln w="25400" cap="flat" cmpd="sng" algn="ctr">
            <a:noFill/>
            <a:prstDash val="solid"/>
          </a:ln>
          <a:effectLst/>
        </p:spPr>
        <p:txBody>
          <a:bodyPr wrap="square" lIns="91440" tIns="45720" rIns="91440" bIns="45720"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305774" fontAlgn="ctr"/>
            <a:r>
              <a:rPr lang="en-US" sz="1600" b="1">
                <a:solidFill>
                  <a:schemeClr val="bg1"/>
                </a:solidFill>
                <a:latin typeface="Century Gothic"/>
              </a:rPr>
              <a:t>1</a:t>
            </a:r>
            <a:endParaRPr lang="en-US"/>
          </a:p>
        </p:txBody>
      </p:sp>
      <p:sp>
        <p:nvSpPr>
          <p:cNvPr id="29" name="TextBox 24">
            <a:extLst>
              <a:ext uri="{FF2B5EF4-FFF2-40B4-BE49-F238E27FC236}">
                <a16:creationId xmlns:a16="http://schemas.microsoft.com/office/drawing/2014/main" id="{11676A42-8CB7-4E59-9BA2-15E17EA3BFA2}"/>
              </a:ext>
            </a:extLst>
          </p:cNvPr>
          <p:cNvSpPr txBox="1">
            <a:spLocks noChangeArrowheads="1"/>
          </p:cNvSpPr>
          <p:nvPr/>
        </p:nvSpPr>
        <p:spPr bwMode="auto">
          <a:xfrm>
            <a:off x="6723410" y="2086676"/>
            <a:ext cx="4732742"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altLang="en-US" sz="1100" b="1">
                <a:solidFill>
                  <a:srgbClr val="1D1D1A"/>
                </a:solidFill>
                <a:latin typeface="Century Gothic"/>
                <a:ea typeface="微软雅黑"/>
                <a:cs typeface="Arial"/>
              </a:rPr>
              <a:t>Business Driver</a:t>
            </a:r>
          </a:p>
        </p:txBody>
      </p:sp>
      <p:sp>
        <p:nvSpPr>
          <p:cNvPr id="31" name="矩形 82">
            <a:extLst>
              <a:ext uri="{FF2B5EF4-FFF2-40B4-BE49-F238E27FC236}">
                <a16:creationId xmlns:a16="http://schemas.microsoft.com/office/drawing/2014/main" id="{2B0FD38B-B01C-4037-AE4E-EFE5D2F12D84}"/>
              </a:ext>
            </a:extLst>
          </p:cNvPr>
          <p:cNvSpPr/>
          <p:nvPr/>
        </p:nvSpPr>
        <p:spPr>
          <a:xfrm>
            <a:off x="6378163" y="3319342"/>
            <a:ext cx="2480587" cy="731867"/>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228600" indent="-228600" defTabSz="914377">
              <a:lnSpc>
                <a:spcPct val="150000"/>
              </a:lnSpc>
              <a:buFont typeface="Arial"/>
              <a:buChar char="•"/>
            </a:pPr>
            <a:r>
              <a:rPr lang="zh-CN" altLang="en-US" sz="1100">
                <a:solidFill>
                  <a:srgbClr val="1D1D1A"/>
                </a:solidFill>
                <a:latin typeface="Century Gothic"/>
                <a:ea typeface="Microsoft YaHei"/>
              </a:rPr>
              <a:t>Same or better SLA.</a:t>
            </a:r>
            <a:endParaRPr lang="en-US" altLang="zh-CN" sz="1100">
              <a:latin typeface="Century Gothic"/>
            </a:endParaRPr>
          </a:p>
          <a:p>
            <a:pPr marL="228600" indent="-228600" defTabSz="914377">
              <a:lnSpc>
                <a:spcPct val="150000"/>
              </a:lnSpc>
              <a:buFont typeface="Arial"/>
              <a:buChar char="•"/>
            </a:pPr>
            <a:r>
              <a:rPr lang="zh-CN" altLang="en-US" sz="1100">
                <a:solidFill>
                  <a:srgbClr val="1D1D1A"/>
                </a:solidFill>
                <a:latin typeface="Century Gothic"/>
                <a:ea typeface="Microsoft YaHei"/>
              </a:rPr>
              <a:t>Smooth migration.</a:t>
            </a:r>
            <a:endParaRPr lang="zh-CN" altLang="en-US" sz="1100">
              <a:solidFill>
                <a:srgbClr val="1D1D1A"/>
              </a:solidFill>
              <a:latin typeface="Century Gothic"/>
              <a:ea typeface="Microsoft YaHei" panose="020B0503020204020204" pitchFamily="34" charset="-122"/>
            </a:endParaRPr>
          </a:p>
          <a:p>
            <a:pPr marL="228600" indent="-228600" defTabSz="914377">
              <a:lnSpc>
                <a:spcPct val="150000"/>
              </a:lnSpc>
              <a:buFont typeface="Arial"/>
              <a:buChar char="•"/>
            </a:pPr>
            <a:r>
              <a:rPr lang="zh-CN" altLang="en-US" sz="1100">
                <a:solidFill>
                  <a:srgbClr val="1D1D1A"/>
                </a:solidFill>
                <a:latin typeface="Century Gothic"/>
                <a:ea typeface="Microsoft YaHei"/>
              </a:rPr>
              <a:t>TCO saving.</a:t>
            </a:r>
            <a:endParaRPr lang="zh-CN" altLang="en-US" sz="1100">
              <a:solidFill>
                <a:srgbClr val="1D1D1A"/>
              </a:solidFill>
              <a:latin typeface="Century Gothic"/>
              <a:ea typeface="Microsoft YaHei" panose="020B0503020204020204" pitchFamily="34" charset="-122"/>
            </a:endParaRPr>
          </a:p>
        </p:txBody>
      </p:sp>
      <p:sp>
        <p:nvSpPr>
          <p:cNvPr id="32" name="TextBox 24">
            <a:extLst>
              <a:ext uri="{FF2B5EF4-FFF2-40B4-BE49-F238E27FC236}">
                <a16:creationId xmlns:a16="http://schemas.microsoft.com/office/drawing/2014/main" id="{47022842-16BF-43E7-9C4E-08BE0D60C868}"/>
              </a:ext>
            </a:extLst>
          </p:cNvPr>
          <p:cNvSpPr txBox="1">
            <a:spLocks noChangeArrowheads="1"/>
          </p:cNvSpPr>
          <p:nvPr/>
        </p:nvSpPr>
        <p:spPr bwMode="auto">
          <a:xfrm>
            <a:off x="6576075" y="3086339"/>
            <a:ext cx="5054210"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altLang="en-US" sz="1100" b="1">
                <a:solidFill>
                  <a:srgbClr val="1D1D1A"/>
                </a:solidFill>
                <a:latin typeface="Century Gothic"/>
                <a:ea typeface="微软雅黑"/>
                <a:cs typeface="Arial"/>
              </a:rPr>
              <a:t>Requirement</a:t>
            </a:r>
            <a:endParaRPr lang="en-US" altLang="zh-CN">
              <a:latin typeface="Century Gothic"/>
            </a:endParaRPr>
          </a:p>
        </p:txBody>
      </p:sp>
      <p:sp>
        <p:nvSpPr>
          <p:cNvPr id="35" name="矩形 108">
            <a:extLst>
              <a:ext uri="{FF2B5EF4-FFF2-40B4-BE49-F238E27FC236}">
                <a16:creationId xmlns:a16="http://schemas.microsoft.com/office/drawing/2014/main" id="{F41A64C4-A243-40CD-9F80-874987D4F6C3}"/>
              </a:ext>
            </a:extLst>
          </p:cNvPr>
          <p:cNvSpPr/>
          <p:nvPr/>
        </p:nvSpPr>
        <p:spPr>
          <a:xfrm>
            <a:off x="9243795" y="2370239"/>
            <a:ext cx="2574165" cy="415498"/>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1305774">
              <a:spcAft>
                <a:spcPts val="572"/>
              </a:spcAft>
              <a:buFont typeface="Arial,Sans-Serif"/>
              <a:buChar char="•"/>
            </a:pPr>
            <a:r>
              <a:rPr lang="en-US" altLang="zh-CN" sz="1100">
                <a:solidFill>
                  <a:srgbClr val="1D1D1A"/>
                </a:solidFill>
                <a:latin typeface="Century Gothic"/>
                <a:ea typeface="Microsoft YaHei"/>
              </a:rPr>
              <a:t>Data Protection</a:t>
            </a:r>
          </a:p>
          <a:p>
            <a:pPr marL="171450" indent="-171450" defTabSz="1305774">
              <a:spcAft>
                <a:spcPts val="572"/>
              </a:spcAft>
              <a:buFont typeface="Arial,Sans-Serif"/>
              <a:buChar char="•"/>
            </a:pPr>
            <a:r>
              <a:rPr lang="en-US" altLang="zh-CN" sz="1100">
                <a:solidFill>
                  <a:srgbClr val="C00000"/>
                </a:solidFill>
                <a:latin typeface="Century Gothic"/>
                <a:ea typeface="Microsoft YaHei"/>
              </a:rPr>
              <a:t>Disaster Recovery</a:t>
            </a:r>
            <a:endParaRPr lang="zh-CN" altLang="en-US" sz="1100">
              <a:solidFill>
                <a:srgbClr val="C00000"/>
              </a:solidFill>
              <a:latin typeface="Century Gothic"/>
              <a:ea typeface="Microsoft YaHei"/>
            </a:endParaRPr>
          </a:p>
        </p:txBody>
      </p:sp>
      <p:sp>
        <p:nvSpPr>
          <p:cNvPr id="40" name="矩形 113">
            <a:extLst>
              <a:ext uri="{FF2B5EF4-FFF2-40B4-BE49-F238E27FC236}">
                <a16:creationId xmlns:a16="http://schemas.microsoft.com/office/drawing/2014/main" id="{39A95401-25D8-49CD-88C3-70706DF1CD26}"/>
              </a:ext>
            </a:extLst>
          </p:cNvPr>
          <p:cNvSpPr/>
          <p:nvPr/>
        </p:nvSpPr>
        <p:spPr>
          <a:xfrm>
            <a:off x="9314863" y="3352473"/>
            <a:ext cx="2619514" cy="477951"/>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1219088">
              <a:lnSpc>
                <a:spcPct val="150000"/>
              </a:lnSpc>
              <a:buFont typeface="Arial"/>
              <a:buChar char="•"/>
            </a:pPr>
            <a:r>
              <a:rPr lang="en-US" altLang="zh-CN" sz="1100">
                <a:solidFill>
                  <a:srgbClr val="1D1D1A"/>
                </a:solidFill>
                <a:latin typeface="Century Gothic"/>
                <a:ea typeface="Microsoft YaHei"/>
              </a:rPr>
              <a:t>RTO/ RPO &amp; SLA driven</a:t>
            </a:r>
          </a:p>
          <a:p>
            <a:pPr marL="171450" indent="-171450" defTabSz="1219088">
              <a:lnSpc>
                <a:spcPct val="150000"/>
              </a:lnSpc>
              <a:buFont typeface="Arial"/>
              <a:buChar char="•"/>
            </a:pPr>
            <a:r>
              <a:rPr lang="en-US" altLang="zh-CN" sz="1100">
                <a:solidFill>
                  <a:srgbClr val="1D1D1A"/>
                </a:solidFill>
                <a:latin typeface="Century Gothic"/>
                <a:ea typeface="Microsoft YaHei"/>
              </a:rPr>
              <a:t>Dedicated private cloud</a:t>
            </a:r>
          </a:p>
        </p:txBody>
      </p:sp>
      <p:sp>
        <p:nvSpPr>
          <p:cNvPr id="44" name="TextBox 24">
            <a:extLst>
              <a:ext uri="{FF2B5EF4-FFF2-40B4-BE49-F238E27FC236}">
                <a16:creationId xmlns:a16="http://schemas.microsoft.com/office/drawing/2014/main" id="{E1AAC828-7E6B-4645-B30C-2D7875D4A210}"/>
              </a:ext>
            </a:extLst>
          </p:cNvPr>
          <p:cNvSpPr txBox="1">
            <a:spLocks noChangeArrowheads="1"/>
          </p:cNvSpPr>
          <p:nvPr/>
        </p:nvSpPr>
        <p:spPr bwMode="auto">
          <a:xfrm>
            <a:off x="3318074" y="1579709"/>
            <a:ext cx="2794858" cy="562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altLang="en-US" sz="1400" b="1">
                <a:solidFill>
                  <a:srgbClr val="C00000"/>
                </a:solidFill>
                <a:latin typeface="Century Gothic"/>
                <a:ea typeface="微软雅黑"/>
              </a:rPr>
              <a:t>Enterprise Application Refresh/ New Roll-out</a:t>
            </a:r>
            <a:endParaRPr lang="en-US" altLang="zh-CN">
              <a:latin typeface="Century Gothic"/>
            </a:endParaRPr>
          </a:p>
        </p:txBody>
      </p:sp>
      <p:sp>
        <p:nvSpPr>
          <p:cNvPr id="45" name="Oval 44">
            <a:extLst>
              <a:ext uri="{FF2B5EF4-FFF2-40B4-BE49-F238E27FC236}">
                <a16:creationId xmlns:a16="http://schemas.microsoft.com/office/drawing/2014/main" id="{B009BE91-69B3-4D38-8870-255C8644A162}"/>
              </a:ext>
            </a:extLst>
          </p:cNvPr>
          <p:cNvSpPr/>
          <p:nvPr/>
        </p:nvSpPr>
        <p:spPr>
          <a:xfrm>
            <a:off x="3256570" y="1618620"/>
            <a:ext cx="400170" cy="372544"/>
          </a:xfrm>
          <a:prstGeom prst="ellipse">
            <a:avLst/>
          </a:prstGeom>
          <a:solidFill>
            <a:srgbClr val="C00000"/>
          </a:solidFill>
          <a:ln w="25400" cap="flat" cmpd="sng" algn="ctr">
            <a:noFill/>
            <a:prstDash val="solid"/>
          </a:ln>
          <a:effectLst/>
        </p:spPr>
        <p:txBody>
          <a:bodyPr wrap="square" lIns="91440" tIns="45720" rIns="91440" bIns="45720"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305774" fontAlgn="ctr"/>
            <a:r>
              <a:rPr lang="en-US" sz="1600" b="1">
                <a:solidFill>
                  <a:srgbClr val="FFFFFF"/>
                </a:solidFill>
                <a:latin typeface="Century Gothic"/>
                <a:cs typeface="Arial"/>
              </a:rPr>
              <a:t>2</a:t>
            </a:r>
          </a:p>
        </p:txBody>
      </p:sp>
      <p:sp>
        <p:nvSpPr>
          <p:cNvPr id="46" name="TextBox 24">
            <a:extLst>
              <a:ext uri="{FF2B5EF4-FFF2-40B4-BE49-F238E27FC236}">
                <a16:creationId xmlns:a16="http://schemas.microsoft.com/office/drawing/2014/main" id="{3F2C7E0F-4844-4FA8-B3A8-AE84A5DAAD4E}"/>
              </a:ext>
            </a:extLst>
          </p:cNvPr>
          <p:cNvSpPr txBox="1">
            <a:spLocks noChangeArrowheads="1"/>
          </p:cNvSpPr>
          <p:nvPr/>
        </p:nvSpPr>
        <p:spPr bwMode="auto">
          <a:xfrm>
            <a:off x="8054114" y="1686678"/>
            <a:ext cx="2318609" cy="347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sz="1400" b="1">
                <a:solidFill>
                  <a:srgbClr val="C00000"/>
                </a:solidFill>
                <a:latin typeface="Century Gothic"/>
                <a:ea typeface="Microsoft YaHei"/>
              </a:rPr>
              <a:t>BAU DC Refresh</a:t>
            </a:r>
            <a:endParaRPr lang="zh-CN" sz="1400">
              <a:latin typeface="Century Gothic"/>
              <a:ea typeface="+mn-lt"/>
              <a:cs typeface="+mn-lt"/>
            </a:endParaRPr>
          </a:p>
        </p:txBody>
      </p:sp>
      <p:sp>
        <p:nvSpPr>
          <p:cNvPr id="47" name="Oval 46">
            <a:extLst>
              <a:ext uri="{FF2B5EF4-FFF2-40B4-BE49-F238E27FC236}">
                <a16:creationId xmlns:a16="http://schemas.microsoft.com/office/drawing/2014/main" id="{482CFD29-ED34-4DCE-B08D-6913FDD4F407}"/>
              </a:ext>
            </a:extLst>
          </p:cNvPr>
          <p:cNvSpPr/>
          <p:nvPr/>
        </p:nvSpPr>
        <p:spPr>
          <a:xfrm>
            <a:off x="7852950" y="1666814"/>
            <a:ext cx="423982" cy="372544"/>
          </a:xfrm>
          <a:prstGeom prst="ellipse">
            <a:avLst/>
          </a:prstGeom>
          <a:solidFill>
            <a:srgbClr val="C00000"/>
          </a:solidFill>
          <a:ln w="25400" cap="flat" cmpd="sng" algn="ctr">
            <a:noFill/>
            <a:prstDash val="solid"/>
          </a:ln>
          <a:effectLst/>
        </p:spPr>
        <p:txBody>
          <a:bodyPr wrap="square" lIns="91440" tIns="45720" rIns="91440" bIns="45720"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305774" fontAlgn="ctr"/>
            <a:r>
              <a:rPr lang="en-US" sz="1600" b="1">
                <a:solidFill>
                  <a:schemeClr val="bg1"/>
                </a:solidFill>
                <a:latin typeface="Century Gothic"/>
                <a:cs typeface="Arial"/>
              </a:rPr>
              <a:t>3</a:t>
            </a:r>
          </a:p>
        </p:txBody>
      </p:sp>
      <p:sp>
        <p:nvSpPr>
          <p:cNvPr id="52" name="Line 13">
            <a:extLst>
              <a:ext uri="{FF2B5EF4-FFF2-40B4-BE49-F238E27FC236}">
                <a16:creationId xmlns:a16="http://schemas.microsoft.com/office/drawing/2014/main" id="{2553A11D-0346-418C-B8C5-D3A46CDEE98C}"/>
              </a:ext>
            </a:extLst>
          </p:cNvPr>
          <p:cNvSpPr>
            <a:spLocks noChangeShapeType="1"/>
          </p:cNvSpPr>
          <p:nvPr/>
        </p:nvSpPr>
        <p:spPr bwMode="auto">
          <a:xfrm flipV="1">
            <a:off x="11772987" y="2920344"/>
            <a:ext cx="0" cy="274271"/>
          </a:xfrm>
          <a:prstGeom prst="line">
            <a:avLst/>
          </a:prstGeom>
          <a:noFill/>
          <a:ln w="57150">
            <a:solidFill>
              <a:srgbClr val="C00000"/>
            </a:solidFill>
            <a:round/>
            <a:headEnd type="triangle"/>
            <a:tailEnd type="none" w="med" len="med"/>
          </a:ln>
          <a:effectLst/>
        </p:spPr>
        <p:txBody>
          <a:bodyPr lIns="118727" tIns="59363" rIns="118727" bIns="59363"/>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defRPr/>
            </a:pPr>
            <a:endParaRPr lang="zh-CN" altLang="en-US" sz="1600" kern="0">
              <a:solidFill>
                <a:srgbClr val="1D1D1A"/>
              </a:solidFill>
              <a:latin typeface="Century Gothic"/>
              <a:ea typeface="微软雅黑" pitchFamily="34" charset="-122"/>
            </a:endParaRPr>
          </a:p>
        </p:txBody>
      </p:sp>
      <p:sp>
        <p:nvSpPr>
          <p:cNvPr id="43" name="矩形 38">
            <a:extLst>
              <a:ext uri="{FF2B5EF4-FFF2-40B4-BE49-F238E27FC236}">
                <a16:creationId xmlns:a16="http://schemas.microsoft.com/office/drawing/2014/main" id="{4ECC1746-F8F0-4AF8-B2F7-60D6C92EB934}"/>
              </a:ext>
            </a:extLst>
          </p:cNvPr>
          <p:cNvSpPr/>
          <p:nvPr/>
        </p:nvSpPr>
        <p:spPr>
          <a:xfrm>
            <a:off x="365750" y="2333445"/>
            <a:ext cx="2574165" cy="661720"/>
          </a:xfrm>
          <a:prstGeom prst="rect">
            <a:avLst/>
          </a:prstGeom>
        </p:spPr>
        <p:txBody>
          <a:bodyPr wrap="square" lIns="0" tIns="0" rIns="0" bIns="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defTabSz="1305774">
              <a:spcAft>
                <a:spcPts val="572"/>
              </a:spcAft>
              <a:buFont typeface="Arial,Sans-Serif"/>
              <a:buChar char="•"/>
            </a:pPr>
            <a:r>
              <a:rPr lang="en-US" altLang="zh-CN" sz="1100">
                <a:solidFill>
                  <a:srgbClr val="1D1D1A"/>
                </a:solidFill>
                <a:latin typeface="Century Gothic"/>
                <a:ea typeface="Microsoft YaHei"/>
              </a:rPr>
              <a:t>Cloud first strategy</a:t>
            </a:r>
            <a:endParaRPr lang="en-US" altLang="zh-CN" sz="1100">
              <a:latin typeface="Century Gothic"/>
              <a:ea typeface="+mn-lt"/>
              <a:cs typeface="+mn-lt"/>
            </a:endParaRPr>
          </a:p>
          <a:p>
            <a:pPr marL="171450" indent="-171450" defTabSz="1305774">
              <a:spcAft>
                <a:spcPts val="572"/>
              </a:spcAft>
              <a:buFont typeface="Arial,Sans-Serif"/>
              <a:buChar char="•"/>
            </a:pPr>
            <a:r>
              <a:rPr lang="en-US" altLang="zh-CN" sz="1100">
                <a:solidFill>
                  <a:srgbClr val="1D1D1A"/>
                </a:solidFill>
                <a:latin typeface="Century Gothic"/>
                <a:ea typeface="Microsoft YaHei"/>
              </a:rPr>
              <a:t>New architecture blue-print</a:t>
            </a:r>
            <a:endParaRPr lang="en-US" altLang="zh-CN" sz="1100">
              <a:latin typeface="Century Gothic"/>
              <a:ea typeface="+mn-lt"/>
              <a:cs typeface="+mn-lt"/>
            </a:endParaRPr>
          </a:p>
          <a:p>
            <a:pPr marL="171450" indent="-171450" defTabSz="1305774">
              <a:spcAft>
                <a:spcPts val="572"/>
              </a:spcAft>
              <a:buFont typeface="Arial,Sans-Serif"/>
              <a:buChar char="•"/>
            </a:pPr>
            <a:r>
              <a:rPr lang="zh-CN" sz="1100">
                <a:solidFill>
                  <a:srgbClr val="1D1D1A"/>
                </a:solidFill>
                <a:latin typeface="Century Gothic"/>
                <a:ea typeface="Microsoft YaHei"/>
              </a:rPr>
              <a:t>Cloud/</a:t>
            </a:r>
            <a:r>
              <a:rPr lang="zh-CN" altLang="en-US" sz="1100">
                <a:solidFill>
                  <a:srgbClr val="1D1D1A"/>
                </a:solidFill>
                <a:latin typeface="Century Gothic"/>
                <a:ea typeface="Microsoft YaHei"/>
              </a:rPr>
              <a:t> </a:t>
            </a:r>
            <a:r>
              <a:rPr lang="en-US" altLang="zh-CN" sz="1100">
                <a:solidFill>
                  <a:srgbClr val="1D1D1A"/>
                </a:solidFill>
                <a:latin typeface="Century Gothic"/>
                <a:ea typeface="Microsoft YaHei"/>
              </a:rPr>
              <a:t>container modernization</a:t>
            </a:r>
          </a:p>
        </p:txBody>
      </p:sp>
      <p:sp>
        <p:nvSpPr>
          <p:cNvPr id="50" name="TextBox 24">
            <a:extLst>
              <a:ext uri="{FF2B5EF4-FFF2-40B4-BE49-F238E27FC236}">
                <a16:creationId xmlns:a16="http://schemas.microsoft.com/office/drawing/2014/main" id="{012C1D0D-670D-4DCD-BA80-3CFFE5EF6369}"/>
              </a:ext>
            </a:extLst>
          </p:cNvPr>
          <p:cNvSpPr txBox="1">
            <a:spLocks noChangeArrowheads="1"/>
          </p:cNvSpPr>
          <p:nvPr/>
        </p:nvSpPr>
        <p:spPr bwMode="auto">
          <a:xfrm>
            <a:off x="742288" y="2072287"/>
            <a:ext cx="1839524"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41727"/>
            <a:r>
              <a:rPr lang="zh-CN" sz="1100" b="1">
                <a:solidFill>
                  <a:srgbClr val="1D1D1A"/>
                </a:solidFill>
                <a:latin typeface="Century Gothic"/>
                <a:ea typeface="Microsoft YaHei"/>
                <a:cs typeface="Arial"/>
              </a:rPr>
              <a:t>Business Driver</a:t>
            </a:r>
            <a:endParaRPr lang="zh-CN" sz="1100">
              <a:latin typeface="Century Gothic"/>
              <a:ea typeface="+mn-lt"/>
              <a:cs typeface="+mn-lt"/>
            </a:endParaRPr>
          </a:p>
        </p:txBody>
      </p:sp>
      <p:sp>
        <p:nvSpPr>
          <p:cNvPr id="53" name="TextBox 24">
            <a:extLst>
              <a:ext uri="{FF2B5EF4-FFF2-40B4-BE49-F238E27FC236}">
                <a16:creationId xmlns:a16="http://schemas.microsoft.com/office/drawing/2014/main" id="{5E6E9D84-962F-441E-B97F-B109A3904E05}"/>
              </a:ext>
            </a:extLst>
          </p:cNvPr>
          <p:cNvSpPr txBox="1">
            <a:spLocks noChangeArrowheads="1"/>
          </p:cNvSpPr>
          <p:nvPr/>
        </p:nvSpPr>
        <p:spPr bwMode="auto">
          <a:xfrm>
            <a:off x="740453" y="3083036"/>
            <a:ext cx="1803806"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41727"/>
            <a:r>
              <a:rPr lang="zh-CN" sz="1100" b="1">
                <a:solidFill>
                  <a:srgbClr val="1D1D1A"/>
                </a:solidFill>
                <a:latin typeface="Century Gothic"/>
                <a:ea typeface="Microsoft YaHei"/>
                <a:cs typeface="Arial" panose="020B0604020202020204" pitchFamily="34" charset="0"/>
              </a:rPr>
              <a:t>Requirement</a:t>
            </a:r>
            <a:endParaRPr lang="en-US" altLang="zh-CN">
              <a:latin typeface="Century Gothic"/>
            </a:endParaRPr>
          </a:p>
        </p:txBody>
      </p:sp>
      <p:sp>
        <p:nvSpPr>
          <p:cNvPr id="54" name="矩形 87">
            <a:extLst>
              <a:ext uri="{FF2B5EF4-FFF2-40B4-BE49-F238E27FC236}">
                <a16:creationId xmlns:a16="http://schemas.microsoft.com/office/drawing/2014/main" id="{1937CF61-CC8F-4F75-90D1-A4CC3D60C406}"/>
              </a:ext>
            </a:extLst>
          </p:cNvPr>
          <p:cNvSpPr/>
          <p:nvPr/>
        </p:nvSpPr>
        <p:spPr>
          <a:xfrm>
            <a:off x="369711" y="3326260"/>
            <a:ext cx="2567919" cy="983474"/>
          </a:xfrm>
          <a:prstGeom prst="rect">
            <a:avLst/>
          </a:prstGeom>
        </p:spPr>
        <p:txBody>
          <a:bodyPr wrap="square" lIns="0" tIns="0" rIns="0" bIns="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defTabSz="914377">
              <a:lnSpc>
                <a:spcPct val="150000"/>
              </a:lnSpc>
              <a:buFont typeface="Arial" panose="020B0604020202020204" pitchFamily="34" charset="0"/>
              <a:buChar char="•"/>
            </a:pPr>
            <a:r>
              <a:rPr lang="en-US" sz="1100">
                <a:solidFill>
                  <a:srgbClr val="1D1D1A"/>
                </a:solidFill>
                <a:latin typeface="Century Gothic"/>
                <a:ea typeface="Microsoft YaHei"/>
              </a:rPr>
              <a:t>Blueprint design with roadmap</a:t>
            </a:r>
            <a:endParaRPr lang="en-US" altLang="zh-CN" sz="1100">
              <a:solidFill>
                <a:srgbClr val="1D1D1A"/>
              </a:solidFill>
              <a:latin typeface="Century Gothic"/>
              <a:ea typeface="Microsoft YaHei"/>
            </a:endParaRP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Performance, Security &amp; SLA</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Migration Strategy</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Cost/ risk control in long term plan</a:t>
            </a:r>
          </a:p>
        </p:txBody>
      </p:sp>
      <p:sp>
        <p:nvSpPr>
          <p:cNvPr id="55" name="Line 13">
            <a:extLst>
              <a:ext uri="{FF2B5EF4-FFF2-40B4-BE49-F238E27FC236}">
                <a16:creationId xmlns:a16="http://schemas.microsoft.com/office/drawing/2014/main" id="{B196BBDA-264C-4A60-9A63-39464C248446}"/>
              </a:ext>
            </a:extLst>
          </p:cNvPr>
          <p:cNvSpPr>
            <a:spLocks noChangeShapeType="1"/>
          </p:cNvSpPr>
          <p:nvPr/>
        </p:nvSpPr>
        <p:spPr bwMode="auto">
          <a:xfrm flipV="1">
            <a:off x="2759957" y="2896532"/>
            <a:ext cx="0" cy="274271"/>
          </a:xfrm>
          <a:prstGeom prst="line">
            <a:avLst/>
          </a:prstGeom>
          <a:noFill/>
          <a:ln w="57150">
            <a:solidFill>
              <a:srgbClr val="C00000"/>
            </a:solidFill>
            <a:round/>
            <a:headEnd type="triangle"/>
            <a:tailEnd type="none" w="med" len="med"/>
          </a:ln>
          <a:effectLst/>
        </p:spPr>
        <p:txBody>
          <a:bodyPr lIns="118727" tIns="59363" rIns="118727" bIns="59363"/>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600" kern="0">
              <a:solidFill>
                <a:srgbClr val="1D1D1A"/>
              </a:solidFill>
              <a:latin typeface="Century Gothic"/>
              <a:ea typeface="微软雅黑" pitchFamily="34" charset="-122"/>
            </a:endParaRPr>
          </a:p>
        </p:txBody>
      </p:sp>
      <p:sp>
        <p:nvSpPr>
          <p:cNvPr id="11" name="矩形 23">
            <a:extLst>
              <a:ext uri="{FF2B5EF4-FFF2-40B4-BE49-F238E27FC236}">
                <a16:creationId xmlns:a16="http://schemas.microsoft.com/office/drawing/2014/main" id="{3443D264-729B-4E3B-A40A-2EC29FF1001E}"/>
              </a:ext>
            </a:extLst>
          </p:cNvPr>
          <p:cNvSpPr/>
          <p:nvPr/>
        </p:nvSpPr>
        <p:spPr>
          <a:xfrm>
            <a:off x="302702" y="924078"/>
            <a:ext cx="2662019" cy="60526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Consultative Breakthrough</a:t>
            </a:r>
            <a:endParaRPr lang="en-US">
              <a:solidFill>
                <a:schemeClr val="bg1"/>
              </a:solidFill>
            </a:endParaRPr>
          </a:p>
        </p:txBody>
      </p:sp>
      <p:sp>
        <p:nvSpPr>
          <p:cNvPr id="57" name="矩形 23">
            <a:extLst>
              <a:ext uri="{FF2B5EF4-FFF2-40B4-BE49-F238E27FC236}">
                <a16:creationId xmlns:a16="http://schemas.microsoft.com/office/drawing/2014/main" id="{E7C04A7E-47C1-432A-9470-42479C5BE1C4}"/>
              </a:ext>
            </a:extLst>
          </p:cNvPr>
          <p:cNvSpPr/>
          <p:nvPr/>
        </p:nvSpPr>
        <p:spPr>
          <a:xfrm>
            <a:off x="3148296" y="924077"/>
            <a:ext cx="2959674" cy="60526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ISV-SI Collaboration Breakthrough</a:t>
            </a:r>
            <a:endParaRPr lang="en-US">
              <a:solidFill>
                <a:schemeClr val="bg1"/>
              </a:solidFill>
            </a:endParaRPr>
          </a:p>
        </p:txBody>
      </p:sp>
      <p:sp>
        <p:nvSpPr>
          <p:cNvPr id="58" name="矩形 23">
            <a:extLst>
              <a:ext uri="{FF2B5EF4-FFF2-40B4-BE49-F238E27FC236}">
                <a16:creationId xmlns:a16="http://schemas.microsoft.com/office/drawing/2014/main" id="{16B7A818-32FA-4964-854B-9446C62A632D}"/>
              </a:ext>
            </a:extLst>
          </p:cNvPr>
          <p:cNvSpPr/>
          <p:nvPr/>
        </p:nvSpPr>
        <p:spPr>
          <a:xfrm>
            <a:off x="6267733" y="924077"/>
            <a:ext cx="5626674" cy="605269"/>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CN" altLang="zh-CN" sz="1600" b="1">
                <a:solidFill>
                  <a:schemeClr val="bg1"/>
                </a:solidFill>
              </a:rPr>
              <a:t>BAU Project</a:t>
            </a:r>
            <a:endParaRPr lang="en-US">
              <a:solidFill>
                <a:schemeClr val="bg1"/>
              </a:solidFill>
            </a:endParaRPr>
          </a:p>
          <a:p>
            <a:pPr algn="ctr"/>
            <a:r>
              <a:rPr lang="en-CN" altLang="zh-CN" sz="1600" b="1">
                <a:solidFill>
                  <a:schemeClr val="bg1"/>
                </a:solidFill>
              </a:rPr>
              <a:t>Breakthrough</a:t>
            </a:r>
            <a:endParaRPr lang="en-US">
              <a:solidFill>
                <a:schemeClr val="bg1"/>
              </a:solidFill>
            </a:endParaRPr>
          </a:p>
        </p:txBody>
      </p:sp>
      <p:sp>
        <p:nvSpPr>
          <p:cNvPr id="60" name="TextBox 24">
            <a:extLst>
              <a:ext uri="{FF2B5EF4-FFF2-40B4-BE49-F238E27FC236}">
                <a16:creationId xmlns:a16="http://schemas.microsoft.com/office/drawing/2014/main" id="{2AC5E262-52CD-40C0-BC29-1F4236C3890B}"/>
              </a:ext>
            </a:extLst>
          </p:cNvPr>
          <p:cNvSpPr txBox="1">
            <a:spLocks noChangeArrowheads="1"/>
          </p:cNvSpPr>
          <p:nvPr/>
        </p:nvSpPr>
        <p:spPr bwMode="auto">
          <a:xfrm>
            <a:off x="692828" y="4427721"/>
            <a:ext cx="1803806"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41727"/>
            <a:r>
              <a:rPr lang="en-US" altLang="zh-CN" sz="1100" b="1">
                <a:solidFill>
                  <a:srgbClr val="1D1D1A"/>
                </a:solidFill>
                <a:latin typeface="Century Gothic"/>
                <a:ea typeface="Microsoft YaHei"/>
                <a:cs typeface="Arial"/>
              </a:rPr>
              <a:t>Strategy</a:t>
            </a:r>
          </a:p>
        </p:txBody>
      </p:sp>
      <p:sp>
        <p:nvSpPr>
          <p:cNvPr id="61" name="矩形 87">
            <a:extLst>
              <a:ext uri="{FF2B5EF4-FFF2-40B4-BE49-F238E27FC236}">
                <a16:creationId xmlns:a16="http://schemas.microsoft.com/office/drawing/2014/main" id="{659C8C10-2651-4F94-8609-6C8465BDA583}"/>
              </a:ext>
            </a:extLst>
          </p:cNvPr>
          <p:cNvSpPr/>
          <p:nvPr/>
        </p:nvSpPr>
        <p:spPr>
          <a:xfrm>
            <a:off x="381255" y="4624762"/>
            <a:ext cx="2440920" cy="1236813"/>
          </a:xfrm>
          <a:prstGeom prst="rect">
            <a:avLst/>
          </a:prstGeom>
        </p:spPr>
        <p:txBody>
          <a:bodyPr wrap="square" lIns="0" tIns="0" rIns="0" bIns="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Top-down approach</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Horizontal digitalization</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Larger new project budget</a:t>
            </a:r>
          </a:p>
          <a:p>
            <a:pPr marL="171450" indent="-171450" defTabSz="914377">
              <a:lnSpc>
                <a:spcPct val="150000"/>
              </a:lnSpc>
              <a:buFont typeface="Arial" panose="020B0604020202020204" pitchFamily="34" charset="0"/>
              <a:buChar char="•"/>
            </a:pPr>
            <a:r>
              <a:rPr lang="en-US" altLang="zh-CN" sz="1100" b="1">
                <a:solidFill>
                  <a:srgbClr val="C00000"/>
                </a:solidFill>
                <a:latin typeface="Century Gothic"/>
                <a:ea typeface="Microsoft YaHei"/>
              </a:rPr>
              <a:t>NG-CDI Private/ Hybrid Cloud with Consultancy Services</a:t>
            </a:r>
          </a:p>
        </p:txBody>
      </p:sp>
      <p:sp>
        <p:nvSpPr>
          <p:cNvPr id="62" name="矩形 80">
            <a:extLst>
              <a:ext uri="{FF2B5EF4-FFF2-40B4-BE49-F238E27FC236}">
                <a16:creationId xmlns:a16="http://schemas.microsoft.com/office/drawing/2014/main" id="{05D333B4-2DFB-45A7-BAA0-A58160E049B2}"/>
              </a:ext>
            </a:extLst>
          </p:cNvPr>
          <p:cNvSpPr/>
          <p:nvPr/>
        </p:nvSpPr>
        <p:spPr>
          <a:xfrm>
            <a:off x="3295529" y="4674699"/>
            <a:ext cx="2773119" cy="983474"/>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Work with ISV/ SI for specific apps.</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Vertical digitalization</a:t>
            </a:r>
          </a:p>
          <a:p>
            <a:pPr marL="171450" indent="-171450" defTabSz="914377">
              <a:lnSpc>
                <a:spcPct val="150000"/>
              </a:lnSpc>
              <a:buFont typeface="Arial" panose="020B0604020202020204" pitchFamily="34" charset="0"/>
              <a:buChar char="•"/>
            </a:pPr>
            <a:r>
              <a:rPr lang="en-US" altLang="zh-CN" sz="1100">
                <a:solidFill>
                  <a:srgbClr val="1D1D1A"/>
                </a:solidFill>
                <a:latin typeface="Century Gothic"/>
                <a:ea typeface="Microsoft YaHei"/>
              </a:rPr>
              <a:t>New/ budgeted scope</a:t>
            </a:r>
          </a:p>
          <a:p>
            <a:pPr marL="171450" indent="-171450" defTabSz="914377">
              <a:lnSpc>
                <a:spcPct val="150000"/>
              </a:lnSpc>
              <a:buFont typeface="Arial" panose="020B0604020202020204" pitchFamily="34" charset="0"/>
              <a:buChar char="•"/>
            </a:pPr>
            <a:r>
              <a:rPr lang="en-US" altLang="zh-CN" sz="1100" b="1">
                <a:solidFill>
                  <a:srgbClr val="C00000"/>
                </a:solidFill>
                <a:latin typeface="Century Gothic"/>
                <a:ea typeface="Microsoft YaHei"/>
              </a:rPr>
              <a:t>NG-CDI with IaaS &amp; PaaS</a:t>
            </a:r>
          </a:p>
        </p:txBody>
      </p:sp>
      <p:sp>
        <p:nvSpPr>
          <p:cNvPr id="63" name="TextBox 24">
            <a:extLst>
              <a:ext uri="{FF2B5EF4-FFF2-40B4-BE49-F238E27FC236}">
                <a16:creationId xmlns:a16="http://schemas.microsoft.com/office/drawing/2014/main" id="{AFD9E792-A7DB-476A-9DCB-CF64DF14A2ED}"/>
              </a:ext>
            </a:extLst>
          </p:cNvPr>
          <p:cNvSpPr txBox="1">
            <a:spLocks noChangeArrowheads="1"/>
          </p:cNvSpPr>
          <p:nvPr/>
        </p:nvSpPr>
        <p:spPr bwMode="auto">
          <a:xfrm>
            <a:off x="3765638" y="4432142"/>
            <a:ext cx="1803806"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en-US" altLang="zh-CN" sz="1100" b="1">
                <a:solidFill>
                  <a:srgbClr val="1D1D1A"/>
                </a:solidFill>
                <a:latin typeface="Century Gothic"/>
                <a:ea typeface="Microsoft YaHei"/>
                <a:cs typeface="Arial"/>
              </a:rPr>
              <a:t>Strategy</a:t>
            </a:r>
            <a:endParaRPr lang="en-US" altLang="zh-CN">
              <a:latin typeface="Century Gothic"/>
            </a:endParaRPr>
          </a:p>
        </p:txBody>
      </p:sp>
      <p:sp>
        <p:nvSpPr>
          <p:cNvPr id="64" name="矩形 82">
            <a:extLst>
              <a:ext uri="{FF2B5EF4-FFF2-40B4-BE49-F238E27FC236}">
                <a16:creationId xmlns:a16="http://schemas.microsoft.com/office/drawing/2014/main" id="{3E09E652-9FF0-40FF-8EE2-A4ED3D025F55}"/>
              </a:ext>
            </a:extLst>
          </p:cNvPr>
          <p:cNvSpPr/>
          <p:nvPr/>
        </p:nvSpPr>
        <p:spPr>
          <a:xfrm>
            <a:off x="6377802" y="4699022"/>
            <a:ext cx="2702837" cy="1236813"/>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228600" indent="-228600" defTabSz="914377">
              <a:lnSpc>
                <a:spcPct val="150000"/>
              </a:lnSpc>
              <a:buFont typeface="Arial"/>
              <a:buChar char="•"/>
            </a:pPr>
            <a:r>
              <a:rPr lang="zh-CN" altLang="en-US" sz="1100">
                <a:solidFill>
                  <a:srgbClr val="1D1D1A"/>
                </a:solidFill>
                <a:latin typeface="Century Gothic"/>
                <a:ea typeface="Microsoft YaHei"/>
              </a:rPr>
              <a:t>Bottom-up approach (working lvl)</a:t>
            </a:r>
            <a:endParaRPr lang="zh-CN" altLang="en-US" sz="1100">
              <a:solidFill>
                <a:srgbClr val="1D1D1A"/>
              </a:solidFill>
              <a:latin typeface="Century Gothic"/>
              <a:ea typeface="Microsoft YaHei" panose="020B0503020204020204" pitchFamily="34" charset="-122"/>
            </a:endParaRPr>
          </a:p>
          <a:p>
            <a:pPr marL="228600" indent="-228600" defTabSz="914377">
              <a:lnSpc>
                <a:spcPct val="150000"/>
              </a:lnSpc>
              <a:buFont typeface="Arial"/>
              <a:buChar char="•"/>
            </a:pPr>
            <a:r>
              <a:rPr lang="zh-CN" altLang="en-US" sz="1100">
                <a:solidFill>
                  <a:srgbClr val="1D1D1A"/>
                </a:solidFill>
                <a:latin typeface="Century Gothic"/>
                <a:ea typeface="Microsoft YaHei"/>
              </a:rPr>
              <a:t>Digitalization on specific scope</a:t>
            </a:r>
            <a:endParaRPr lang="zh-CN" altLang="en-US" sz="1100">
              <a:solidFill>
                <a:srgbClr val="1D1D1A"/>
              </a:solidFill>
              <a:latin typeface="Century Gothic"/>
              <a:ea typeface="Microsoft YaHei" panose="020B0503020204020204" pitchFamily="34" charset="-122"/>
            </a:endParaRPr>
          </a:p>
          <a:p>
            <a:pPr marL="228600" indent="-228600" defTabSz="914377">
              <a:lnSpc>
                <a:spcPct val="150000"/>
              </a:lnSpc>
              <a:buFont typeface="Arial"/>
              <a:buChar char="•"/>
            </a:pPr>
            <a:r>
              <a:rPr lang="zh-CN" altLang="en-US" sz="1100">
                <a:solidFill>
                  <a:srgbClr val="1D1D1A"/>
                </a:solidFill>
                <a:latin typeface="Century Gothic"/>
                <a:ea typeface="Microsoft YaHei"/>
              </a:rPr>
              <a:t>Budgeted project </a:t>
            </a:r>
          </a:p>
          <a:p>
            <a:pPr marL="228600" indent="-228600" defTabSz="914377">
              <a:lnSpc>
                <a:spcPct val="150000"/>
              </a:lnSpc>
              <a:buFont typeface="Arial"/>
              <a:buChar char="•"/>
            </a:pPr>
            <a:r>
              <a:rPr lang="zh-CN" altLang="en-US" sz="1100" b="1">
                <a:solidFill>
                  <a:srgbClr val="C00000"/>
                </a:solidFill>
                <a:latin typeface="Century Gothic"/>
                <a:ea typeface="Microsoft YaHei"/>
              </a:rPr>
              <a:t>HCI SDDC (small scale) or NG-CDI Private Cloud (largers scale) </a:t>
            </a:r>
            <a:endParaRPr lang="zh-CN" altLang="en-US" sz="1100" b="1">
              <a:solidFill>
                <a:srgbClr val="C00000"/>
              </a:solidFill>
              <a:latin typeface="Century Gothic"/>
              <a:ea typeface="Microsoft YaHei" panose="020B0503020204020204" pitchFamily="34" charset="-122"/>
            </a:endParaRPr>
          </a:p>
        </p:txBody>
      </p:sp>
      <p:sp>
        <p:nvSpPr>
          <p:cNvPr id="65" name="TextBox 24">
            <a:extLst>
              <a:ext uri="{FF2B5EF4-FFF2-40B4-BE49-F238E27FC236}">
                <a16:creationId xmlns:a16="http://schemas.microsoft.com/office/drawing/2014/main" id="{969B02AD-548F-4441-B92D-A345E1CF9B49}"/>
              </a:ext>
            </a:extLst>
          </p:cNvPr>
          <p:cNvSpPr txBox="1">
            <a:spLocks noChangeArrowheads="1"/>
          </p:cNvSpPr>
          <p:nvPr/>
        </p:nvSpPr>
        <p:spPr bwMode="auto">
          <a:xfrm>
            <a:off x="6587982" y="4419118"/>
            <a:ext cx="5042304" cy="30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30612" tIns="65305" rIns="130612" bIns="65305"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741727"/>
            <a:r>
              <a:rPr lang="zh-CN" altLang="en-US" sz="1100" b="1">
                <a:solidFill>
                  <a:srgbClr val="1D1D1A"/>
                </a:solidFill>
                <a:latin typeface="Century Gothic"/>
                <a:ea typeface="微软雅黑"/>
                <a:cs typeface="Arial"/>
              </a:rPr>
              <a:t>Strategy</a:t>
            </a:r>
            <a:endParaRPr lang="en-US" altLang="zh-CN">
              <a:latin typeface="Century Gothic"/>
            </a:endParaRPr>
          </a:p>
        </p:txBody>
      </p:sp>
      <p:sp>
        <p:nvSpPr>
          <p:cNvPr id="18" name="TextBox 17">
            <a:extLst>
              <a:ext uri="{FF2B5EF4-FFF2-40B4-BE49-F238E27FC236}">
                <a16:creationId xmlns:a16="http://schemas.microsoft.com/office/drawing/2014/main" id="{A3EB4B44-A8F9-4CCA-88F5-504DF5CAE14A}"/>
              </a:ext>
            </a:extLst>
          </p:cNvPr>
          <p:cNvSpPr txBox="1"/>
          <p:nvPr/>
        </p:nvSpPr>
        <p:spPr>
          <a:xfrm>
            <a:off x="223838" y="6049207"/>
            <a:ext cx="11684793"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a:solidFill>
                  <a:srgbClr val="C00000"/>
                </a:solidFill>
              </a:rPr>
              <a:t>Remarks: Our key solution – NG-CDI Private/ Hybrid to MCS, NG-CDI (containerization) and homogeneous Disaster Recovery</a:t>
            </a:r>
          </a:p>
        </p:txBody>
      </p:sp>
      <p:sp>
        <p:nvSpPr>
          <p:cNvPr id="48" name="矩形 82">
            <a:extLst>
              <a:ext uri="{FF2B5EF4-FFF2-40B4-BE49-F238E27FC236}">
                <a16:creationId xmlns:a16="http://schemas.microsoft.com/office/drawing/2014/main" id="{CC516F69-7F51-48B4-BA97-C72D07BDE140}"/>
              </a:ext>
            </a:extLst>
          </p:cNvPr>
          <p:cNvSpPr/>
          <p:nvPr/>
        </p:nvSpPr>
        <p:spPr>
          <a:xfrm>
            <a:off x="9171802" y="4722112"/>
            <a:ext cx="2702837" cy="475066"/>
          </a:xfrm>
          <a:prstGeom prst="rect">
            <a:avLst/>
          </a:prstGeom>
        </p:spPr>
        <p:txBody>
          <a:bodyPr wrap="square" lIns="0" tIns="0" rIns="0" bIns="0" anchor="t">
            <a:sp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228600" indent="-228600" defTabSz="914377">
              <a:lnSpc>
                <a:spcPct val="150000"/>
              </a:lnSpc>
              <a:buFont typeface="Arial"/>
              <a:buChar char="•"/>
            </a:pPr>
            <a:r>
              <a:rPr lang="zh-CN" altLang="en-US" sz="1100" b="1">
                <a:solidFill>
                  <a:srgbClr val="C00000"/>
                </a:solidFill>
                <a:latin typeface="Century Gothic"/>
                <a:ea typeface="Microsoft YaHei"/>
              </a:rPr>
              <a:t>Homogenous DR solution (Sangfor Infra in both sites)</a:t>
            </a:r>
            <a:endParaRPr lang="zh-CN" altLang="en-US" sz="1100" b="1">
              <a:solidFill>
                <a:srgbClr val="1D1D1A"/>
              </a:solidFill>
              <a:latin typeface="Century Gothic"/>
              <a:ea typeface="Microsoft YaHei" panose="020B0503020204020204" pitchFamily="34" charset="-122"/>
            </a:endParaRPr>
          </a:p>
        </p:txBody>
      </p:sp>
    </p:spTree>
    <p:extLst>
      <p:ext uri="{BB962C8B-B14F-4D97-AF65-F5344CB8AC3E}">
        <p14:creationId xmlns:p14="http://schemas.microsoft.com/office/powerpoint/2010/main" val="45564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0B637-60BE-4C45-A8BE-FA5B1B1EBE9C}"/>
              </a:ext>
            </a:extLst>
          </p:cNvPr>
          <p:cNvSpPr>
            <a:spLocks noGrp="1"/>
          </p:cNvSpPr>
          <p:nvPr>
            <p:ph type="title"/>
          </p:nvPr>
        </p:nvSpPr>
        <p:spPr/>
        <p:txBody>
          <a:bodyPr/>
          <a:lstStyle/>
          <a:p>
            <a:r>
              <a:rPr lang="en-US"/>
              <a:t>Key Opportunity &amp; Solution Proposition</a:t>
            </a:r>
          </a:p>
        </p:txBody>
      </p:sp>
      <p:sp>
        <p:nvSpPr>
          <p:cNvPr id="3" name="Date Placeholder 2">
            <a:extLst>
              <a:ext uri="{FF2B5EF4-FFF2-40B4-BE49-F238E27FC236}">
                <a16:creationId xmlns:a16="http://schemas.microsoft.com/office/drawing/2014/main" id="{5BD95AB4-2906-4396-8C2A-C2CA55AF7403}"/>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E7E445E-D52F-48E8-A2C5-6B38D59719D0}"/>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01B0C454-A494-4AA4-9D0E-176F922C6E23}"/>
              </a:ext>
            </a:extLst>
          </p:cNvPr>
          <p:cNvSpPr>
            <a:spLocks noGrp="1"/>
          </p:cNvSpPr>
          <p:nvPr>
            <p:ph type="sldNum" sz="quarter" idx="12"/>
          </p:nvPr>
        </p:nvSpPr>
        <p:spPr/>
        <p:txBody>
          <a:bodyPr/>
          <a:lstStyle/>
          <a:p>
            <a:r>
              <a:rPr lang="en-US" altLang="zh-CN"/>
              <a:t>Page  </a:t>
            </a:r>
            <a:fld id="{6F6B6950-8D1A-4668-8374-25B44628E0DF}" type="slidenum">
              <a:rPr lang="zh-CN" altLang="en-US" smtClean="0"/>
              <a:t>4</a:t>
            </a:fld>
            <a:endParaRPr lang="zh-CN" altLang="en-US"/>
          </a:p>
        </p:txBody>
      </p:sp>
      <p:graphicFrame>
        <p:nvGraphicFramePr>
          <p:cNvPr id="6" name="Table 6">
            <a:extLst>
              <a:ext uri="{FF2B5EF4-FFF2-40B4-BE49-F238E27FC236}">
                <a16:creationId xmlns:a16="http://schemas.microsoft.com/office/drawing/2014/main" id="{B803CC1F-BD90-4B4B-B667-5B7A5F0F6765}"/>
              </a:ext>
            </a:extLst>
          </p:cNvPr>
          <p:cNvGraphicFramePr>
            <a:graphicFrameLocks noGrp="1"/>
          </p:cNvGraphicFramePr>
          <p:nvPr>
            <p:extLst>
              <p:ext uri="{D42A27DB-BD31-4B8C-83A1-F6EECF244321}">
                <p14:modId xmlns:p14="http://schemas.microsoft.com/office/powerpoint/2010/main" val="1741036493"/>
              </p:ext>
            </p:extLst>
          </p:nvPr>
        </p:nvGraphicFramePr>
        <p:xfrm>
          <a:off x="673282" y="1553774"/>
          <a:ext cx="10892903" cy="4373880"/>
        </p:xfrm>
        <a:graphic>
          <a:graphicData uri="http://schemas.openxmlformats.org/drawingml/2006/table">
            <a:tbl>
              <a:tblPr firstRow="1" bandRow="1">
                <a:tableStyleId>{5C22544A-7EE6-4342-B048-85BDC9FD1C3A}</a:tableStyleId>
              </a:tblPr>
              <a:tblGrid>
                <a:gridCol w="618249">
                  <a:extLst>
                    <a:ext uri="{9D8B030D-6E8A-4147-A177-3AD203B41FA5}">
                      <a16:colId xmlns:a16="http://schemas.microsoft.com/office/drawing/2014/main" val="1578069740"/>
                    </a:ext>
                  </a:extLst>
                </a:gridCol>
                <a:gridCol w="5124450">
                  <a:extLst>
                    <a:ext uri="{9D8B030D-6E8A-4147-A177-3AD203B41FA5}">
                      <a16:colId xmlns:a16="http://schemas.microsoft.com/office/drawing/2014/main" val="1394966877"/>
                    </a:ext>
                  </a:extLst>
                </a:gridCol>
                <a:gridCol w="5150204">
                  <a:extLst>
                    <a:ext uri="{9D8B030D-6E8A-4147-A177-3AD203B41FA5}">
                      <a16:colId xmlns:a16="http://schemas.microsoft.com/office/drawing/2014/main" val="3094713103"/>
                    </a:ext>
                  </a:extLst>
                </a:gridCol>
              </a:tblGrid>
              <a:tr h="381000">
                <a:tc>
                  <a:txBody>
                    <a:bodyPr/>
                    <a:lstStyle/>
                    <a:p>
                      <a:r>
                        <a:rPr lang="en-US" sz="1600"/>
                        <a:t>No.</a:t>
                      </a:r>
                    </a:p>
                  </a:txBody>
                  <a:tcPr/>
                </a:tc>
                <a:tc>
                  <a:txBody>
                    <a:bodyPr/>
                    <a:lstStyle/>
                    <a:p>
                      <a:pPr algn="ctr"/>
                      <a:r>
                        <a:rPr lang="en-US" sz="1600"/>
                        <a:t>Opportunity Scenario</a:t>
                      </a:r>
                    </a:p>
                  </a:txBody>
                  <a:tcPr/>
                </a:tc>
                <a:tc>
                  <a:txBody>
                    <a:bodyPr/>
                    <a:lstStyle/>
                    <a:p>
                      <a:pPr algn="ctr"/>
                      <a:r>
                        <a:rPr lang="en-US" sz="1600"/>
                        <a:t>Solution Proposition</a:t>
                      </a:r>
                    </a:p>
                  </a:txBody>
                  <a:tcPr/>
                </a:tc>
                <a:extLst>
                  <a:ext uri="{0D108BD9-81ED-4DB2-BD59-A6C34878D82A}">
                    <a16:rowId xmlns:a16="http://schemas.microsoft.com/office/drawing/2014/main" val="1918529500"/>
                  </a:ext>
                </a:extLst>
              </a:tr>
              <a:tr h="553259">
                <a:tc>
                  <a:txBody>
                    <a:bodyPr/>
                    <a:lstStyle/>
                    <a:p>
                      <a:r>
                        <a:rPr lang="en-US" sz="1400" b="1"/>
                        <a:t>1.</a:t>
                      </a:r>
                    </a:p>
                  </a:txBody>
                  <a:tcPr/>
                </a:tc>
                <a:tc>
                  <a:txBody>
                    <a:bodyPr/>
                    <a:lstStyle/>
                    <a:p>
                      <a:r>
                        <a:rPr lang="en-US" sz="1400" b="1"/>
                        <a:t>Storage Performance &amp; Expansion Requirement</a:t>
                      </a:r>
                    </a:p>
                    <a:p>
                      <a:pPr lvl="0">
                        <a:buNone/>
                      </a:pPr>
                      <a:r>
                        <a:rPr lang="en-US" sz="1400"/>
                        <a:t>Traditional storage has SPOF, scalability limited by frame base (controller) storage design, Siloed storages with low utilization, performance upgrade to AFA too costly.</a:t>
                      </a:r>
                    </a:p>
                  </a:txBody>
                  <a:tcPr/>
                </a:tc>
                <a:tc>
                  <a:txBody>
                    <a:bodyPr/>
                    <a:lstStyle/>
                    <a:p>
                      <a:r>
                        <a:rPr lang="en-US" sz="1400" b="1"/>
                        <a:t>HCI Cluster server SAN</a:t>
                      </a:r>
                    </a:p>
                    <a:p>
                      <a:pPr lvl="0">
                        <a:buNone/>
                      </a:pPr>
                      <a:r>
                        <a:rPr lang="en-US" sz="1400"/>
                        <a:t>Redundant copies, Frameless storage design, storage consolidation to all flash &amp; hybrid, HCI provides max performance per dollar vs traditional AFA. </a:t>
                      </a:r>
                    </a:p>
                  </a:txBody>
                  <a:tcPr/>
                </a:tc>
                <a:extLst>
                  <a:ext uri="{0D108BD9-81ED-4DB2-BD59-A6C34878D82A}">
                    <a16:rowId xmlns:a16="http://schemas.microsoft.com/office/drawing/2014/main" val="2401738091"/>
                  </a:ext>
                </a:extLst>
              </a:tr>
              <a:tr h="553259">
                <a:tc>
                  <a:txBody>
                    <a:bodyPr/>
                    <a:lstStyle/>
                    <a:p>
                      <a:r>
                        <a:rPr lang="en-US" sz="1400" b="1"/>
                        <a:t>2.</a:t>
                      </a:r>
                    </a:p>
                  </a:txBody>
                  <a:tcPr/>
                </a:tc>
                <a:tc>
                  <a:txBody>
                    <a:bodyPr/>
                    <a:lstStyle/>
                    <a:p>
                      <a:r>
                        <a:rPr lang="en-US" sz="1400" b="1"/>
                        <a:t>Traditional DR challenges</a:t>
                      </a:r>
                    </a:p>
                    <a:p>
                      <a:pPr lvl="0">
                        <a:buNone/>
                      </a:pPr>
                      <a:r>
                        <a:rPr lang="en-US" sz="1400"/>
                        <a:t>Costly and hard to justify, complex with integration risks, heterogeneous vendors finger pointing, additional network gateway appliance-based replication, equivalent expensive storage model in DR site.</a:t>
                      </a:r>
                    </a:p>
                  </a:txBody>
                  <a:tcPr/>
                </a:tc>
                <a:tc>
                  <a:txBody>
                    <a:bodyPr/>
                    <a:lstStyle/>
                    <a:p>
                      <a:r>
                        <a:rPr lang="en-US" sz="1400" b="1"/>
                        <a:t>Integrated DR solution</a:t>
                      </a:r>
                    </a:p>
                    <a:p>
                      <a:pPr lvl="0">
                        <a:buNone/>
                      </a:pPr>
                      <a:r>
                        <a:rPr lang="en-US" sz="1400"/>
                        <a:t>Cost effective, simplified, single vendor, replication without gateway or network appliance, affordable storage in DR. </a:t>
                      </a:r>
                    </a:p>
                  </a:txBody>
                  <a:tcPr/>
                </a:tc>
                <a:extLst>
                  <a:ext uri="{0D108BD9-81ED-4DB2-BD59-A6C34878D82A}">
                    <a16:rowId xmlns:a16="http://schemas.microsoft.com/office/drawing/2014/main" val="1121531832"/>
                  </a:ext>
                </a:extLst>
              </a:tr>
              <a:tr h="553258">
                <a:tc>
                  <a:txBody>
                    <a:bodyPr/>
                    <a:lstStyle/>
                    <a:p>
                      <a:r>
                        <a:rPr lang="en-US" sz="1400" b="1"/>
                        <a:t>3.</a:t>
                      </a:r>
                    </a:p>
                  </a:txBody>
                  <a:tcPr/>
                </a:tc>
                <a:tc>
                  <a:txBody>
                    <a:bodyPr/>
                    <a:lstStyle/>
                    <a:p>
                      <a:r>
                        <a:rPr lang="en-US" sz="1400" b="1"/>
                        <a:t>Security as top concern to move into Cloud</a:t>
                      </a:r>
                    </a:p>
                    <a:p>
                      <a:pPr lvl="0">
                        <a:buNone/>
                      </a:pPr>
                      <a:r>
                        <a:rPr lang="en-US" sz="1400"/>
                        <a:t>Heterogenous security solution to integrate into the cloud, physical security solution, complex for integration and O&amp;M, not flexible.</a:t>
                      </a:r>
                    </a:p>
                  </a:txBody>
                  <a:tcPr/>
                </a:tc>
                <a:tc>
                  <a:txBody>
                    <a:bodyPr/>
                    <a:lstStyle/>
                    <a:p>
                      <a:r>
                        <a:rPr lang="en-US" sz="1400" b="1"/>
                        <a:t>NG-CDI with Insight-Out Security embracement</a:t>
                      </a:r>
                    </a:p>
                    <a:p>
                      <a:pPr lvl="0">
                        <a:buNone/>
                      </a:pPr>
                      <a:r>
                        <a:rPr lang="en-US" sz="1400"/>
                        <a:t>All layer security integrated into the cloud infrastructure, VNF security solution, comprehensive &amp; flexible to embrace, centralized management </a:t>
                      </a:r>
                    </a:p>
                  </a:txBody>
                  <a:tcPr/>
                </a:tc>
                <a:extLst>
                  <a:ext uri="{0D108BD9-81ED-4DB2-BD59-A6C34878D82A}">
                    <a16:rowId xmlns:a16="http://schemas.microsoft.com/office/drawing/2014/main" val="2971235873"/>
                  </a:ext>
                </a:extLst>
              </a:tr>
              <a:tr h="553259">
                <a:tc>
                  <a:txBody>
                    <a:bodyPr/>
                    <a:lstStyle/>
                    <a:p>
                      <a:r>
                        <a:rPr lang="en-US" sz="1400" b="1"/>
                        <a:t>4.</a:t>
                      </a:r>
                    </a:p>
                  </a:txBody>
                  <a:tcPr/>
                </a:tc>
                <a:tc>
                  <a:txBody>
                    <a:bodyPr/>
                    <a:lstStyle/>
                    <a:p>
                      <a:r>
                        <a:rPr lang="en-US" sz="1400" b="1"/>
                        <a:t>Complexity &amp; Cost as top concern to move into Cloud</a:t>
                      </a:r>
                    </a:p>
                    <a:p>
                      <a:pPr lvl="0">
                        <a:buNone/>
                      </a:pPr>
                      <a:r>
                        <a:rPr lang="en-US" sz="1400"/>
                        <a:t>Start with small business case by department/ business services instead of go full force in day 1. Hard to justify with costly </a:t>
                      </a:r>
                      <a:r>
                        <a:rPr lang="en-US" sz="1400" b="0" i="0" u="none" strike="noStrike" noProof="0">
                          <a:latin typeface="Century Gothic"/>
                        </a:rPr>
                        <a:t>VMware/ Nutanix/ AWS/ Azure/ GCP.</a:t>
                      </a:r>
                    </a:p>
                  </a:txBody>
                  <a:tcPr/>
                </a:tc>
                <a:tc>
                  <a:txBody>
                    <a:bodyPr/>
                    <a:lstStyle/>
                    <a:p>
                      <a:r>
                        <a:rPr lang="en-US" sz="1400" b="1"/>
                        <a:t>NG-CDI Hybrid Cloud with MCS</a:t>
                      </a:r>
                    </a:p>
                    <a:p>
                      <a:pPr lvl="0">
                        <a:buNone/>
                      </a:pPr>
                      <a:r>
                        <a:rPr lang="en-US" sz="1400"/>
                        <a:t>Start small with Private/ Homogeneous Hybrid Cloud. E2E </a:t>
                      </a:r>
                      <a:r>
                        <a:rPr lang="en-US" sz="1400" b="0" i="0" u="none" strike="noStrike" noProof="0">
                          <a:latin typeface="Century Gothic"/>
                        </a:rPr>
                        <a:t>complete with MCS &amp; Containerization, integrated CDP &amp; DR,</a:t>
                      </a:r>
                      <a:r>
                        <a:rPr lang="en-US" sz="1400"/>
                        <a:t> </a:t>
                      </a:r>
                      <a:r>
                        <a:rPr lang="en-US" sz="1400" b="0" i="0" u="none" strike="noStrike" noProof="0">
                          <a:latin typeface="Century Gothic"/>
                        </a:rPr>
                        <a:t>simplified O&amp;M and max value for money.</a:t>
                      </a:r>
                    </a:p>
                  </a:txBody>
                  <a:tcPr/>
                </a:tc>
                <a:extLst>
                  <a:ext uri="{0D108BD9-81ED-4DB2-BD59-A6C34878D82A}">
                    <a16:rowId xmlns:a16="http://schemas.microsoft.com/office/drawing/2014/main" val="3027867934"/>
                  </a:ext>
                </a:extLst>
              </a:tr>
            </a:tbl>
          </a:graphicData>
        </a:graphic>
      </p:graphicFrame>
      <p:sp>
        <p:nvSpPr>
          <p:cNvPr id="8" name="TextBox 7">
            <a:extLst>
              <a:ext uri="{FF2B5EF4-FFF2-40B4-BE49-F238E27FC236}">
                <a16:creationId xmlns:a16="http://schemas.microsoft.com/office/drawing/2014/main" id="{7CDD1C4E-9101-46E3-9868-867CA180DE17}"/>
              </a:ext>
            </a:extLst>
          </p:cNvPr>
          <p:cNvSpPr txBox="1"/>
          <p:nvPr/>
        </p:nvSpPr>
        <p:spPr>
          <a:xfrm>
            <a:off x="570202" y="807571"/>
            <a:ext cx="1088815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600">
                <a:solidFill>
                  <a:srgbClr val="000000"/>
                </a:solidFill>
              </a:rPr>
              <a:t>Always position the entire HCI-SDDC, NG-CDI Private/ Hybrid Cloud and homogenous DR solution.</a:t>
            </a:r>
          </a:p>
          <a:p>
            <a:pPr marL="285750" indent="-285750">
              <a:buFont typeface="Arial"/>
              <a:buChar char="•"/>
            </a:pPr>
            <a:r>
              <a:rPr lang="en-US" sz="1600"/>
              <a:t>Do no sell partial solution to integrate with customer existing 3rd-party platform.</a:t>
            </a:r>
          </a:p>
        </p:txBody>
      </p:sp>
    </p:spTree>
    <p:extLst>
      <p:ext uri="{BB962C8B-B14F-4D97-AF65-F5344CB8AC3E}">
        <p14:creationId xmlns:p14="http://schemas.microsoft.com/office/powerpoint/2010/main" val="33432447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0B637-60BE-4C45-A8BE-FA5B1B1EBE9C}"/>
              </a:ext>
            </a:extLst>
          </p:cNvPr>
          <p:cNvSpPr>
            <a:spLocks noGrp="1"/>
          </p:cNvSpPr>
          <p:nvPr>
            <p:ph type="title"/>
          </p:nvPr>
        </p:nvSpPr>
        <p:spPr/>
        <p:txBody>
          <a:bodyPr/>
          <a:lstStyle/>
          <a:p>
            <a:r>
              <a:rPr lang="en-US"/>
              <a:t>Key Opportunity &amp; Solution Proposition – </a:t>
            </a:r>
            <a:r>
              <a:rPr lang="en-US" err="1"/>
              <a:t>Cont</a:t>
            </a:r>
            <a:r>
              <a:rPr lang="en-US"/>
              <a:t>'</a:t>
            </a:r>
          </a:p>
        </p:txBody>
      </p:sp>
      <p:sp>
        <p:nvSpPr>
          <p:cNvPr id="3" name="Date Placeholder 2">
            <a:extLst>
              <a:ext uri="{FF2B5EF4-FFF2-40B4-BE49-F238E27FC236}">
                <a16:creationId xmlns:a16="http://schemas.microsoft.com/office/drawing/2014/main" id="{5BD95AB4-2906-4396-8C2A-C2CA55AF7403}"/>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E7E445E-D52F-48E8-A2C5-6B38D59719D0}"/>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01B0C454-A494-4AA4-9D0E-176F922C6E23}"/>
              </a:ext>
            </a:extLst>
          </p:cNvPr>
          <p:cNvSpPr>
            <a:spLocks noGrp="1"/>
          </p:cNvSpPr>
          <p:nvPr>
            <p:ph type="sldNum" sz="quarter" idx="12"/>
          </p:nvPr>
        </p:nvSpPr>
        <p:spPr/>
        <p:txBody>
          <a:bodyPr/>
          <a:lstStyle/>
          <a:p>
            <a:r>
              <a:rPr lang="en-US" altLang="zh-CN"/>
              <a:t>Page  </a:t>
            </a:r>
            <a:fld id="{6F6B6950-8D1A-4668-8374-25B44628E0DF}" type="slidenum">
              <a:rPr lang="zh-CN" altLang="en-US" smtClean="0"/>
              <a:t>5</a:t>
            </a:fld>
            <a:endParaRPr lang="zh-CN" altLang="en-US"/>
          </a:p>
        </p:txBody>
      </p:sp>
      <p:graphicFrame>
        <p:nvGraphicFramePr>
          <p:cNvPr id="6" name="Table 6">
            <a:extLst>
              <a:ext uri="{FF2B5EF4-FFF2-40B4-BE49-F238E27FC236}">
                <a16:creationId xmlns:a16="http://schemas.microsoft.com/office/drawing/2014/main" id="{B803CC1F-BD90-4B4B-B667-5B7A5F0F6765}"/>
              </a:ext>
            </a:extLst>
          </p:cNvPr>
          <p:cNvGraphicFramePr>
            <a:graphicFrameLocks noGrp="1"/>
          </p:cNvGraphicFramePr>
          <p:nvPr>
            <p:extLst>
              <p:ext uri="{D42A27DB-BD31-4B8C-83A1-F6EECF244321}">
                <p14:modId xmlns:p14="http://schemas.microsoft.com/office/powerpoint/2010/main" val="1693226804"/>
              </p:ext>
            </p:extLst>
          </p:nvPr>
        </p:nvGraphicFramePr>
        <p:xfrm>
          <a:off x="646545" y="1420090"/>
          <a:ext cx="10892901" cy="4748878"/>
        </p:xfrm>
        <a:graphic>
          <a:graphicData uri="http://schemas.openxmlformats.org/drawingml/2006/table">
            <a:tbl>
              <a:tblPr firstRow="1" bandRow="1">
                <a:tableStyleId>{5C22544A-7EE6-4342-B048-85BDC9FD1C3A}</a:tableStyleId>
              </a:tblPr>
              <a:tblGrid>
                <a:gridCol w="618249">
                  <a:extLst>
                    <a:ext uri="{9D8B030D-6E8A-4147-A177-3AD203B41FA5}">
                      <a16:colId xmlns:a16="http://schemas.microsoft.com/office/drawing/2014/main" val="1578069740"/>
                    </a:ext>
                  </a:extLst>
                </a:gridCol>
                <a:gridCol w="5124449">
                  <a:extLst>
                    <a:ext uri="{9D8B030D-6E8A-4147-A177-3AD203B41FA5}">
                      <a16:colId xmlns:a16="http://schemas.microsoft.com/office/drawing/2014/main" val="1394966877"/>
                    </a:ext>
                  </a:extLst>
                </a:gridCol>
                <a:gridCol w="5150203">
                  <a:extLst>
                    <a:ext uri="{9D8B030D-6E8A-4147-A177-3AD203B41FA5}">
                      <a16:colId xmlns:a16="http://schemas.microsoft.com/office/drawing/2014/main" val="3094713103"/>
                    </a:ext>
                  </a:extLst>
                </a:gridCol>
              </a:tblGrid>
              <a:tr h="381000">
                <a:tc>
                  <a:txBody>
                    <a:bodyPr/>
                    <a:lstStyle/>
                    <a:p>
                      <a:r>
                        <a:rPr lang="en-US" sz="1600" dirty="0"/>
                        <a:t>No.</a:t>
                      </a:r>
                    </a:p>
                  </a:txBody>
                  <a:tcPr/>
                </a:tc>
                <a:tc>
                  <a:txBody>
                    <a:bodyPr/>
                    <a:lstStyle/>
                    <a:p>
                      <a:pPr algn="ctr"/>
                      <a:r>
                        <a:rPr lang="en-US" sz="1600" dirty="0"/>
                        <a:t>Opportunity Scenario</a:t>
                      </a:r>
                    </a:p>
                  </a:txBody>
                  <a:tcPr/>
                </a:tc>
                <a:tc>
                  <a:txBody>
                    <a:bodyPr/>
                    <a:lstStyle/>
                    <a:p>
                      <a:pPr algn="ctr"/>
                      <a:r>
                        <a:rPr lang="en-US" sz="1600" dirty="0"/>
                        <a:t>Solution Proposition</a:t>
                      </a:r>
                    </a:p>
                  </a:txBody>
                  <a:tcPr/>
                </a:tc>
                <a:extLst>
                  <a:ext uri="{0D108BD9-81ED-4DB2-BD59-A6C34878D82A}">
                    <a16:rowId xmlns:a16="http://schemas.microsoft.com/office/drawing/2014/main" val="1918529500"/>
                  </a:ext>
                </a:extLst>
              </a:tr>
              <a:tr h="553259">
                <a:tc>
                  <a:txBody>
                    <a:bodyPr/>
                    <a:lstStyle/>
                    <a:p>
                      <a:r>
                        <a:rPr lang="en-US" sz="1400" b="1" dirty="0"/>
                        <a:t>5.</a:t>
                      </a:r>
                    </a:p>
                  </a:txBody>
                  <a:tcPr/>
                </a:tc>
                <a:tc>
                  <a:txBody>
                    <a:bodyPr/>
                    <a:lstStyle/>
                    <a:p>
                      <a:pPr lvl="0">
                        <a:buNone/>
                      </a:pPr>
                      <a:r>
                        <a:rPr lang="en-US" sz="1400" b="1" dirty="0"/>
                        <a:t>Initial plan for Application Modernization</a:t>
                      </a:r>
                    </a:p>
                    <a:p>
                      <a:pPr lvl="0">
                        <a:buNone/>
                      </a:pPr>
                      <a:r>
                        <a:rPr lang="en-US" sz="1400" dirty="0"/>
                        <a:t>Kick start PaaS to support container in Deploy/ Monitor scenario, need 3rd-party tools for Test/ Dev scenario. (does not support DevOps)</a:t>
                      </a:r>
                      <a:endParaRPr lang="en-US" dirty="0"/>
                    </a:p>
                  </a:txBody>
                  <a:tcPr/>
                </a:tc>
                <a:tc>
                  <a:txBody>
                    <a:bodyPr/>
                    <a:lstStyle/>
                    <a:p>
                      <a:pPr lvl="0">
                        <a:buNone/>
                      </a:pPr>
                      <a:r>
                        <a:rPr lang="en-US" sz="1400" b="1" i="0" u="none" strike="noStrike" noProof="0" dirty="0">
                          <a:latin typeface="Century Gothic"/>
                        </a:rPr>
                        <a:t>NG-CDI Converged platform for VM &amp; Container</a:t>
                      </a:r>
                      <a:endParaRPr lang="en-US" sz="1400" b="0" i="0" u="none" strike="noStrike" noProof="0" dirty="0">
                        <a:latin typeface="Century Gothic"/>
                      </a:endParaRPr>
                    </a:p>
                    <a:p>
                      <a:pPr lvl="0">
                        <a:buNone/>
                      </a:pPr>
                      <a:r>
                        <a:rPr lang="en-US" sz="1400" b="0" i="0" u="none" strike="noStrike" noProof="0" dirty="0"/>
                        <a:t>Same platform for VM &amp; container to optimize resource utilization &amp; sharing.</a:t>
                      </a:r>
                      <a:endParaRPr lang="en-US" b="0" i="0" u="none" strike="noStrike" noProof="0" dirty="0"/>
                    </a:p>
                  </a:txBody>
                  <a:tcPr/>
                </a:tc>
                <a:extLst>
                  <a:ext uri="{0D108BD9-81ED-4DB2-BD59-A6C34878D82A}">
                    <a16:rowId xmlns:a16="http://schemas.microsoft.com/office/drawing/2014/main" val="2401738091"/>
                  </a:ext>
                </a:extLst>
              </a:tr>
              <a:tr h="553259">
                <a:tc>
                  <a:txBody>
                    <a:bodyPr/>
                    <a:lstStyle/>
                    <a:p>
                      <a:r>
                        <a:rPr lang="en-US" sz="1400" b="1" dirty="0"/>
                        <a:t>6.</a:t>
                      </a:r>
                    </a:p>
                  </a:txBody>
                  <a:tcPr/>
                </a:tc>
                <a:tc>
                  <a:txBody>
                    <a:bodyPr/>
                    <a:lstStyle/>
                    <a:p>
                      <a:r>
                        <a:rPr lang="en-US" sz="1400" b="1" dirty="0"/>
                        <a:t>2 Cloud Vendor Policy</a:t>
                      </a:r>
                    </a:p>
                    <a:p>
                      <a:pPr lvl="0">
                        <a:buNone/>
                      </a:pPr>
                      <a:r>
                        <a:rPr lang="en-US" sz="1400" dirty="0"/>
                        <a:t>Customer prefers 2 cloud vendors to avoid tech/ cost lock-in. Preferrable high-end costly cloud with mid-end cost cloud.</a:t>
                      </a:r>
                    </a:p>
                  </a:txBody>
                  <a:tcPr/>
                </a:tc>
                <a:tc>
                  <a:txBody>
                    <a:bodyPr/>
                    <a:lstStyle/>
                    <a:p>
                      <a:r>
                        <a:rPr lang="en-US" sz="1400" b="1" dirty="0"/>
                        <a:t>Max value for money positioning</a:t>
                      </a:r>
                    </a:p>
                    <a:p>
                      <a:pPr lvl="0">
                        <a:buNone/>
                      </a:pPr>
                      <a:r>
                        <a:rPr lang="en-US" sz="1400" dirty="0"/>
                        <a:t>Position our cloud on IaaS &amp; basic PaaS, the rest in roadmap. Leave the immediate rich PaaS, SaaS, Big Data &amp; analytic, AI &amp; </a:t>
                      </a:r>
                      <a:r>
                        <a:rPr lang="en-US" sz="1400" dirty="0" err="1"/>
                        <a:t>etc</a:t>
                      </a:r>
                      <a:r>
                        <a:rPr lang="en-US" sz="1400" dirty="0"/>
                        <a:t> to the other cloud.</a:t>
                      </a:r>
                    </a:p>
                  </a:txBody>
                  <a:tcPr/>
                </a:tc>
                <a:extLst>
                  <a:ext uri="{0D108BD9-81ED-4DB2-BD59-A6C34878D82A}">
                    <a16:rowId xmlns:a16="http://schemas.microsoft.com/office/drawing/2014/main" val="1121531832"/>
                  </a:ext>
                </a:extLst>
              </a:tr>
              <a:tr h="553258">
                <a:tc>
                  <a:txBody>
                    <a:bodyPr/>
                    <a:lstStyle/>
                    <a:p>
                      <a:r>
                        <a:rPr lang="en-US" sz="1400" b="1" dirty="0"/>
                        <a:t>7.</a:t>
                      </a:r>
                    </a:p>
                  </a:txBody>
                  <a:tcPr/>
                </a:tc>
                <a:tc>
                  <a:txBody>
                    <a:bodyPr/>
                    <a:lstStyle/>
                    <a:p>
                      <a:r>
                        <a:rPr lang="en-US" sz="1400" b="1" dirty="0"/>
                        <a:t>Initial Digitalization business case</a:t>
                      </a:r>
                    </a:p>
                    <a:p>
                      <a:pPr lvl="0">
                        <a:buNone/>
                      </a:pPr>
                      <a:r>
                        <a:rPr lang="en-US" sz="1400" b="0" dirty="0"/>
                        <a:t>Customer at very initial stage to roll-out pilot digitalization business case. Prefer start with small with E2E solution. Hard to justify costly platform on Innovative Spending.</a:t>
                      </a:r>
                    </a:p>
                  </a:txBody>
                  <a:tcPr/>
                </a:tc>
                <a:tc>
                  <a:txBody>
                    <a:bodyPr/>
                    <a:lstStyle/>
                    <a:p>
                      <a:r>
                        <a:rPr lang="en-US" sz="1400" b="1" dirty="0" err="1"/>
                        <a:t>Sangfor</a:t>
                      </a:r>
                      <a:r>
                        <a:rPr lang="en-US" sz="1400" b="1" dirty="0"/>
                        <a:t> Cloud start with small</a:t>
                      </a:r>
                    </a:p>
                    <a:p>
                      <a:pPr lvl="0">
                        <a:buNone/>
                      </a:pPr>
                      <a:r>
                        <a:rPr lang="en-US" sz="1400" b="0" dirty="0"/>
                        <a:t>Start with small and max value for money, while maintain complete private cloud IaaS/ PaaS features. Easy to justify for budget constraint when customer budget priority is Business As Usual (BAU, 70%), Matured Tech (ROI 2-3yrs, 20%) and Innovation (ROI with bets, &lt;10%). </a:t>
                      </a:r>
                    </a:p>
                  </a:txBody>
                  <a:tcPr/>
                </a:tc>
                <a:extLst>
                  <a:ext uri="{0D108BD9-81ED-4DB2-BD59-A6C34878D82A}">
                    <a16:rowId xmlns:a16="http://schemas.microsoft.com/office/drawing/2014/main" val="2971235873"/>
                  </a:ext>
                </a:extLst>
              </a:tr>
              <a:tr h="553259">
                <a:tc>
                  <a:txBody>
                    <a:bodyPr/>
                    <a:lstStyle/>
                    <a:p>
                      <a:endParaRPr lang="en-US" sz="1400" b="1"/>
                    </a:p>
                  </a:txBody>
                  <a:tcPr/>
                </a:tc>
                <a:tc>
                  <a:txBody>
                    <a:bodyPr/>
                    <a:lstStyle/>
                    <a:p>
                      <a:endParaRPr lang="en-US" sz="1400" b="1"/>
                    </a:p>
                  </a:txBody>
                  <a:tcPr/>
                </a:tc>
                <a:tc>
                  <a:txBody>
                    <a:bodyPr/>
                    <a:lstStyle/>
                    <a:p>
                      <a:endParaRPr lang="en-US" sz="1400" b="1"/>
                    </a:p>
                  </a:txBody>
                  <a:tcPr/>
                </a:tc>
                <a:extLst>
                  <a:ext uri="{0D108BD9-81ED-4DB2-BD59-A6C34878D82A}">
                    <a16:rowId xmlns:a16="http://schemas.microsoft.com/office/drawing/2014/main" val="3027867934"/>
                  </a:ext>
                </a:extLst>
              </a:tr>
              <a:tr h="553259">
                <a:tc>
                  <a:txBody>
                    <a:bodyPr/>
                    <a:lstStyle/>
                    <a:p>
                      <a:endParaRPr lang="en-US" sz="1400" b="1"/>
                    </a:p>
                  </a:txBody>
                  <a:tcPr/>
                </a:tc>
                <a:tc>
                  <a:txBody>
                    <a:bodyPr/>
                    <a:lstStyle/>
                    <a:p>
                      <a:endParaRPr lang="en-US" sz="1400" b="1"/>
                    </a:p>
                  </a:txBody>
                  <a:tcPr/>
                </a:tc>
                <a:tc>
                  <a:txBody>
                    <a:bodyPr/>
                    <a:lstStyle/>
                    <a:p>
                      <a:pPr lvl="0">
                        <a:buNone/>
                      </a:pPr>
                      <a:endParaRPr lang="en-US" sz="1400" b="1" i="0" u="none" strike="noStrike" noProof="0" dirty="0">
                        <a:latin typeface="Century Gothic"/>
                      </a:endParaRPr>
                    </a:p>
                  </a:txBody>
                  <a:tcPr/>
                </a:tc>
                <a:extLst>
                  <a:ext uri="{0D108BD9-81ED-4DB2-BD59-A6C34878D82A}">
                    <a16:rowId xmlns:a16="http://schemas.microsoft.com/office/drawing/2014/main" val="3497453858"/>
                  </a:ext>
                </a:extLst>
              </a:tr>
            </a:tbl>
          </a:graphicData>
        </a:graphic>
      </p:graphicFrame>
      <p:sp>
        <p:nvSpPr>
          <p:cNvPr id="8" name="TextBox 7">
            <a:extLst>
              <a:ext uri="{FF2B5EF4-FFF2-40B4-BE49-F238E27FC236}">
                <a16:creationId xmlns:a16="http://schemas.microsoft.com/office/drawing/2014/main" id="{7CDD1C4E-9101-46E3-9868-867CA180DE17}"/>
              </a:ext>
            </a:extLst>
          </p:cNvPr>
          <p:cNvSpPr txBox="1"/>
          <p:nvPr/>
        </p:nvSpPr>
        <p:spPr>
          <a:xfrm>
            <a:off x="570202" y="807571"/>
            <a:ext cx="1088815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1600">
                <a:solidFill>
                  <a:srgbClr val="000000"/>
                </a:solidFill>
              </a:rPr>
              <a:t>Always position the entire HCI-SDDC, NG-CDI Private/ Hybrid Cloud and homogenous DR solution.</a:t>
            </a:r>
          </a:p>
          <a:p>
            <a:pPr marL="285750" indent="-285750">
              <a:buFont typeface="Arial"/>
              <a:buChar char="•"/>
            </a:pPr>
            <a:r>
              <a:rPr lang="en-US" sz="1600"/>
              <a:t>Do no sell partial solution to integrate with customer existing 3rd-party platform.</a:t>
            </a:r>
          </a:p>
        </p:txBody>
      </p:sp>
    </p:spTree>
    <p:extLst>
      <p:ext uri="{BB962C8B-B14F-4D97-AF65-F5344CB8AC3E}">
        <p14:creationId xmlns:p14="http://schemas.microsoft.com/office/powerpoint/2010/main" val="41125608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D0B637-60BE-4C45-A8BE-FA5B1B1EBE9C}"/>
              </a:ext>
            </a:extLst>
          </p:cNvPr>
          <p:cNvSpPr>
            <a:spLocks noGrp="1"/>
          </p:cNvSpPr>
          <p:nvPr>
            <p:ph type="title"/>
          </p:nvPr>
        </p:nvSpPr>
        <p:spPr/>
        <p:txBody>
          <a:bodyPr/>
          <a:lstStyle/>
          <a:p>
            <a:r>
              <a:rPr lang="en-US"/>
              <a:t>GTM Scenario: Gaps &amp; Workaround</a:t>
            </a:r>
          </a:p>
        </p:txBody>
      </p:sp>
      <p:sp>
        <p:nvSpPr>
          <p:cNvPr id="3" name="Date Placeholder 2">
            <a:extLst>
              <a:ext uri="{FF2B5EF4-FFF2-40B4-BE49-F238E27FC236}">
                <a16:creationId xmlns:a16="http://schemas.microsoft.com/office/drawing/2014/main" id="{5BD95AB4-2906-4396-8C2A-C2CA55AF7403}"/>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E7E445E-D52F-48E8-A2C5-6B38D59719D0}"/>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01B0C454-A494-4AA4-9D0E-176F922C6E23}"/>
              </a:ext>
            </a:extLst>
          </p:cNvPr>
          <p:cNvSpPr>
            <a:spLocks noGrp="1"/>
          </p:cNvSpPr>
          <p:nvPr>
            <p:ph type="sldNum" sz="quarter" idx="12"/>
          </p:nvPr>
        </p:nvSpPr>
        <p:spPr/>
        <p:txBody>
          <a:bodyPr/>
          <a:lstStyle/>
          <a:p>
            <a:r>
              <a:rPr lang="en-US" altLang="zh-CN"/>
              <a:t>Page  </a:t>
            </a:r>
            <a:fld id="{6F6B6950-8D1A-4668-8374-25B44628E0DF}" type="slidenum">
              <a:rPr lang="zh-CN" altLang="en-US" smtClean="0"/>
              <a:t>6</a:t>
            </a:fld>
            <a:endParaRPr lang="zh-CN" altLang="en-US"/>
          </a:p>
        </p:txBody>
      </p:sp>
      <p:graphicFrame>
        <p:nvGraphicFramePr>
          <p:cNvPr id="6" name="Table 6">
            <a:extLst>
              <a:ext uri="{FF2B5EF4-FFF2-40B4-BE49-F238E27FC236}">
                <a16:creationId xmlns:a16="http://schemas.microsoft.com/office/drawing/2014/main" id="{B803CC1F-BD90-4B4B-B667-5B7A5F0F6765}"/>
              </a:ext>
            </a:extLst>
          </p:cNvPr>
          <p:cNvGraphicFramePr>
            <a:graphicFrameLocks noGrp="1"/>
          </p:cNvGraphicFramePr>
          <p:nvPr>
            <p:extLst>
              <p:ext uri="{D42A27DB-BD31-4B8C-83A1-F6EECF244321}">
                <p14:modId xmlns:p14="http://schemas.microsoft.com/office/powerpoint/2010/main" val="3191553216"/>
              </p:ext>
            </p:extLst>
          </p:nvPr>
        </p:nvGraphicFramePr>
        <p:xfrm>
          <a:off x="681181" y="845248"/>
          <a:ext cx="11273906" cy="5817870"/>
        </p:xfrm>
        <a:graphic>
          <a:graphicData uri="http://schemas.openxmlformats.org/drawingml/2006/table">
            <a:tbl>
              <a:tblPr firstRow="1" bandRow="1">
                <a:tableStyleId>{5C22544A-7EE6-4342-B048-85BDC9FD1C3A}</a:tableStyleId>
              </a:tblPr>
              <a:tblGrid>
                <a:gridCol w="639873">
                  <a:extLst>
                    <a:ext uri="{9D8B030D-6E8A-4147-A177-3AD203B41FA5}">
                      <a16:colId xmlns:a16="http://schemas.microsoft.com/office/drawing/2014/main" val="1578069740"/>
                    </a:ext>
                  </a:extLst>
                </a:gridCol>
                <a:gridCol w="5425186">
                  <a:extLst>
                    <a:ext uri="{9D8B030D-6E8A-4147-A177-3AD203B41FA5}">
                      <a16:colId xmlns:a16="http://schemas.microsoft.com/office/drawing/2014/main" val="1394966877"/>
                    </a:ext>
                  </a:extLst>
                </a:gridCol>
                <a:gridCol w="5208847">
                  <a:extLst>
                    <a:ext uri="{9D8B030D-6E8A-4147-A177-3AD203B41FA5}">
                      <a16:colId xmlns:a16="http://schemas.microsoft.com/office/drawing/2014/main" val="3094713103"/>
                    </a:ext>
                  </a:extLst>
                </a:gridCol>
              </a:tblGrid>
              <a:tr h="361950">
                <a:tc>
                  <a:txBody>
                    <a:bodyPr/>
                    <a:lstStyle/>
                    <a:p>
                      <a:r>
                        <a:rPr lang="en-US" sz="1600"/>
                        <a:t>No.</a:t>
                      </a:r>
                    </a:p>
                  </a:txBody>
                  <a:tcPr/>
                </a:tc>
                <a:tc>
                  <a:txBody>
                    <a:bodyPr/>
                    <a:lstStyle/>
                    <a:p>
                      <a:pPr algn="ctr"/>
                      <a:r>
                        <a:rPr lang="en-US" sz="1600"/>
                        <a:t>Gaps</a:t>
                      </a:r>
                    </a:p>
                  </a:txBody>
                  <a:tcPr/>
                </a:tc>
                <a:tc>
                  <a:txBody>
                    <a:bodyPr/>
                    <a:lstStyle/>
                    <a:p>
                      <a:pPr algn="ctr"/>
                      <a:r>
                        <a:rPr lang="en-US" sz="1600"/>
                        <a:t>Workaround</a:t>
                      </a:r>
                    </a:p>
                  </a:txBody>
                  <a:tcPr/>
                </a:tc>
                <a:extLst>
                  <a:ext uri="{0D108BD9-81ED-4DB2-BD59-A6C34878D82A}">
                    <a16:rowId xmlns:a16="http://schemas.microsoft.com/office/drawing/2014/main" val="1918529500"/>
                  </a:ext>
                </a:extLst>
              </a:tr>
              <a:tr h="553259">
                <a:tc>
                  <a:txBody>
                    <a:bodyPr/>
                    <a:lstStyle/>
                    <a:p>
                      <a:r>
                        <a:rPr lang="en-US" sz="1400"/>
                        <a:t>1.</a:t>
                      </a:r>
                    </a:p>
                  </a:txBody>
                  <a:tcPr/>
                </a:tc>
                <a:tc>
                  <a:txBody>
                    <a:bodyPr/>
                    <a:lstStyle/>
                    <a:p>
                      <a:r>
                        <a:rPr lang="en-US" sz="1400" b="1"/>
                        <a:t>Specific Apps/ Db Backup</a:t>
                      </a:r>
                    </a:p>
                    <a:p>
                      <a:pPr lvl="0">
                        <a:buNone/>
                      </a:pPr>
                      <a:r>
                        <a:rPr lang="en-US" sz="1400"/>
                        <a:t>Require agent-based backup for specific Apps/ Db, no certified backup integration with top backup software vendors in the market.</a:t>
                      </a:r>
                    </a:p>
                  </a:txBody>
                  <a:tcPr/>
                </a:tc>
                <a:tc>
                  <a:txBody>
                    <a:bodyPr/>
                    <a:lstStyle/>
                    <a:p>
                      <a:r>
                        <a:rPr lang="en-US" sz="1400" b="1"/>
                        <a:t>Deploy 3rd-party Backup case by case</a:t>
                      </a:r>
                    </a:p>
                    <a:p>
                      <a:pPr lvl="0">
                        <a:buNone/>
                      </a:pPr>
                      <a:r>
                        <a:rPr lang="en-US" sz="1400"/>
                        <a:t>Integrate with 3rd-party backup solution by project basis, leverage success cases, conduct POC.</a:t>
                      </a:r>
                    </a:p>
                  </a:txBody>
                  <a:tcPr/>
                </a:tc>
                <a:extLst>
                  <a:ext uri="{0D108BD9-81ED-4DB2-BD59-A6C34878D82A}">
                    <a16:rowId xmlns:a16="http://schemas.microsoft.com/office/drawing/2014/main" val="2401738091"/>
                  </a:ext>
                </a:extLst>
              </a:tr>
              <a:tr h="553259">
                <a:tc>
                  <a:txBody>
                    <a:bodyPr/>
                    <a:lstStyle/>
                    <a:p>
                      <a:r>
                        <a:rPr lang="en-US" sz="1400"/>
                        <a:t>2.</a:t>
                      </a:r>
                    </a:p>
                  </a:txBody>
                  <a:tcPr/>
                </a:tc>
                <a:tc>
                  <a:txBody>
                    <a:bodyPr/>
                    <a:lstStyle/>
                    <a:p>
                      <a:pPr lvl="0">
                        <a:buNone/>
                      </a:pPr>
                      <a:r>
                        <a:rPr lang="en-GB" sz="1400" b="1" i="0" u="none" strike="noStrike" noProof="0">
                          <a:solidFill>
                            <a:srgbClr val="000000"/>
                          </a:solidFill>
                          <a:latin typeface="Century Gothic"/>
                        </a:rPr>
                        <a:t>DR heterogenous platform of PDC &amp; DRC/ 1-to-many DR</a:t>
                      </a:r>
                      <a:endParaRPr lang="en-US" sz="1400" b="1"/>
                    </a:p>
                    <a:p>
                      <a:pPr lvl="0">
                        <a:buNone/>
                      </a:pPr>
                      <a:r>
                        <a:rPr lang="en-US" sz="1400"/>
                        <a:t>Do not support </a:t>
                      </a:r>
                      <a:r>
                        <a:rPr lang="en-US" sz="1400" err="1"/>
                        <a:t>Sangfor</a:t>
                      </a:r>
                      <a:r>
                        <a:rPr lang="en-US" sz="1400"/>
                        <a:t> HCI DR site to protect VMware/ Hyper-V PDC site, do not support replicate single PDC to multiple DR site.</a:t>
                      </a:r>
                    </a:p>
                  </a:txBody>
                  <a:tcPr/>
                </a:tc>
                <a:tc>
                  <a:txBody>
                    <a:bodyPr/>
                    <a:lstStyle/>
                    <a:p>
                      <a:r>
                        <a:rPr lang="en-US" sz="1400" b="1"/>
                        <a:t>Avoid such scenario</a:t>
                      </a:r>
                    </a:p>
                    <a:p>
                      <a:pPr lvl="0">
                        <a:buNone/>
                      </a:pPr>
                      <a:r>
                        <a:rPr lang="en-US" sz="1400"/>
                        <a:t>No product roadmap to solve this issue.</a:t>
                      </a:r>
                    </a:p>
                  </a:txBody>
                  <a:tcPr/>
                </a:tc>
                <a:extLst>
                  <a:ext uri="{0D108BD9-81ED-4DB2-BD59-A6C34878D82A}">
                    <a16:rowId xmlns:a16="http://schemas.microsoft.com/office/drawing/2014/main" val="1121531832"/>
                  </a:ext>
                </a:extLst>
              </a:tr>
              <a:tr h="553258">
                <a:tc>
                  <a:txBody>
                    <a:bodyPr/>
                    <a:lstStyle/>
                    <a:p>
                      <a:r>
                        <a:rPr lang="en-US" sz="1400"/>
                        <a:t>3.</a:t>
                      </a:r>
                    </a:p>
                  </a:txBody>
                  <a:tcPr/>
                </a:tc>
                <a:tc>
                  <a:txBody>
                    <a:bodyPr/>
                    <a:lstStyle/>
                    <a:p>
                      <a:r>
                        <a:rPr lang="en-US" sz="1400" b="1"/>
                        <a:t>Manage 3rd-party Infra</a:t>
                      </a:r>
                    </a:p>
                    <a:p>
                      <a:pPr lvl="0">
                        <a:buNone/>
                      </a:pPr>
                      <a:r>
                        <a:rPr lang="en-US" sz="1400" b="0"/>
                        <a:t>During transformation transition, need to manage 3rd-party infra like VMware advance feature &amp; various unsupported solution.</a:t>
                      </a:r>
                    </a:p>
                  </a:txBody>
                  <a:tcPr/>
                </a:tc>
                <a:tc>
                  <a:txBody>
                    <a:bodyPr/>
                    <a:lstStyle/>
                    <a:p>
                      <a:r>
                        <a:rPr lang="en-US" sz="1400" b="1" dirty="0"/>
                        <a:t>Co-exist during transition</a:t>
                      </a:r>
                    </a:p>
                    <a:p>
                      <a:pPr lvl="0">
                        <a:buNone/>
                      </a:pPr>
                      <a:r>
                        <a:rPr lang="en-US" sz="1400" b="0" dirty="0"/>
                        <a:t>Only able to manage the physical servers and VMware basic function. Go with co-exist &amp; slowly phase out those 3rd-party platform &amp; fully migrated into our platform.</a:t>
                      </a:r>
                    </a:p>
                  </a:txBody>
                  <a:tcPr/>
                </a:tc>
                <a:extLst>
                  <a:ext uri="{0D108BD9-81ED-4DB2-BD59-A6C34878D82A}">
                    <a16:rowId xmlns:a16="http://schemas.microsoft.com/office/drawing/2014/main" val="2971235873"/>
                  </a:ext>
                </a:extLst>
              </a:tr>
              <a:tr h="553259">
                <a:tc>
                  <a:txBody>
                    <a:bodyPr/>
                    <a:lstStyle/>
                    <a:p>
                      <a:r>
                        <a:rPr lang="en-US" sz="1400"/>
                        <a:t>4.</a:t>
                      </a:r>
                    </a:p>
                  </a:txBody>
                  <a:tcPr/>
                </a:tc>
                <a:tc>
                  <a:txBody>
                    <a:bodyPr/>
                    <a:lstStyle/>
                    <a:p>
                      <a:r>
                        <a:rPr lang="en-US" sz="1400" b="1" dirty="0"/>
                        <a:t>Lacking in consultancy, migration tool &amp; training for Cloud</a:t>
                      </a:r>
                    </a:p>
                    <a:p>
                      <a:pPr lvl="0">
                        <a:buNone/>
                      </a:pPr>
                      <a:r>
                        <a:rPr lang="en-US" sz="1400" dirty="0"/>
                        <a:t>Top public cloud provider provide full enablement to move into public cloud.</a:t>
                      </a:r>
                    </a:p>
                  </a:txBody>
                  <a:tcPr/>
                </a:tc>
                <a:tc>
                  <a:txBody>
                    <a:bodyPr/>
                    <a:lstStyle/>
                    <a:p>
                      <a:r>
                        <a:rPr lang="en-US" sz="1400" b="1"/>
                        <a:t>Treat Public Cloud as complement in the transformation</a:t>
                      </a:r>
                    </a:p>
                    <a:p>
                      <a:pPr lvl="0">
                        <a:buNone/>
                      </a:pPr>
                      <a:r>
                        <a:rPr lang="en-US" sz="1400"/>
                        <a:t>We capable to do the same but due to our cloud is more simplified and hence the enablement no need to be so comprehensive, don't avoid Public Cloud but try to influence to minimize their ratio.</a:t>
                      </a:r>
                    </a:p>
                  </a:txBody>
                  <a:tcPr/>
                </a:tc>
                <a:extLst>
                  <a:ext uri="{0D108BD9-81ED-4DB2-BD59-A6C34878D82A}">
                    <a16:rowId xmlns:a16="http://schemas.microsoft.com/office/drawing/2014/main" val="3027867934"/>
                  </a:ext>
                </a:extLst>
              </a:tr>
              <a:tr h="553259">
                <a:tc>
                  <a:txBody>
                    <a:bodyPr/>
                    <a:lstStyle/>
                    <a:p>
                      <a:r>
                        <a:rPr lang="en-US" sz="1400"/>
                        <a:t>5.</a:t>
                      </a:r>
                    </a:p>
                  </a:txBody>
                  <a:tcPr/>
                </a:tc>
                <a:tc>
                  <a:txBody>
                    <a:bodyPr/>
                    <a:lstStyle/>
                    <a:p>
                      <a:r>
                        <a:rPr lang="en-US" sz="1400" b="1"/>
                        <a:t>Cloud openness for integration &amp; complete ecosystem</a:t>
                      </a:r>
                    </a:p>
                    <a:p>
                      <a:pPr lvl="0">
                        <a:buNone/>
                      </a:pPr>
                      <a:r>
                        <a:rPr lang="en-US" sz="1400"/>
                        <a:t>VMware/ Nutanix has great ecosystem for partner, 3rd-party integration, supported apps/ db.</a:t>
                      </a:r>
                    </a:p>
                  </a:txBody>
                  <a:tcPr/>
                </a:tc>
                <a:tc>
                  <a:txBody>
                    <a:bodyPr/>
                    <a:lstStyle/>
                    <a:p>
                      <a:pPr lvl="0">
                        <a:buNone/>
                      </a:pPr>
                      <a:r>
                        <a:rPr lang="en-US" sz="1400" b="1" i="0" u="none" strike="noStrike" noProof="0" dirty="0">
                          <a:latin typeface="Century Gothic"/>
                        </a:rPr>
                        <a:t>Avoid such scenario</a:t>
                      </a:r>
                      <a:endParaRPr lang="en-US" sz="1400" b="0" i="0" u="none" strike="noStrike" noProof="0" dirty="0">
                        <a:latin typeface="Century Gothic"/>
                      </a:endParaRPr>
                    </a:p>
                    <a:p>
                      <a:pPr lvl="0">
                        <a:buNone/>
                      </a:pPr>
                      <a:r>
                        <a:rPr lang="en-US" sz="1400" b="0" i="0" u="none" strike="noStrike" noProof="0" dirty="0">
                          <a:solidFill>
                            <a:schemeClr val="tx1"/>
                          </a:solidFill>
                          <a:latin typeface="Century Gothic"/>
                        </a:rPr>
                        <a:t>Avoid top enterprise customer that require high expectation on brand and apps certificate ecosystem.</a:t>
                      </a:r>
                    </a:p>
                  </a:txBody>
                  <a:tcPr/>
                </a:tc>
                <a:extLst>
                  <a:ext uri="{0D108BD9-81ED-4DB2-BD59-A6C34878D82A}">
                    <a16:rowId xmlns:a16="http://schemas.microsoft.com/office/drawing/2014/main" val="3497453858"/>
                  </a:ext>
                </a:extLst>
              </a:tr>
              <a:tr h="582377">
                <a:tc>
                  <a:txBody>
                    <a:bodyPr/>
                    <a:lstStyle/>
                    <a:p>
                      <a:r>
                        <a:rPr lang="en-US" sz="1400"/>
                        <a:t>6.</a:t>
                      </a:r>
                    </a:p>
                  </a:txBody>
                  <a:tcPr/>
                </a:tc>
                <a:tc>
                  <a:txBody>
                    <a:bodyPr/>
                    <a:lstStyle/>
                    <a:p>
                      <a:r>
                        <a:rPr lang="en-US" sz="1400" b="1"/>
                        <a:t>Backup/ DR to the Cloud</a:t>
                      </a:r>
                    </a:p>
                    <a:p>
                      <a:pPr lvl="0">
                        <a:buNone/>
                      </a:pPr>
                      <a:r>
                        <a:rPr lang="en-US" sz="1400"/>
                        <a:t>High demand on backup to the cloud (Object storage) &amp; cost saving in DR to the Cloud</a:t>
                      </a:r>
                    </a:p>
                  </a:txBody>
                  <a:tcPr/>
                </a:tc>
                <a:tc>
                  <a:txBody>
                    <a:bodyPr/>
                    <a:lstStyle/>
                    <a:p>
                      <a:r>
                        <a:rPr lang="en-US" sz="1400" b="1" dirty="0"/>
                        <a:t>Sangfor MSC coming soon</a:t>
                      </a:r>
                    </a:p>
                    <a:p>
                      <a:pPr lvl="0">
                        <a:buNone/>
                      </a:pPr>
                      <a:r>
                        <a:rPr lang="en-US" sz="1400" dirty="0"/>
                        <a:t>MCS does provide Backup/ DR as a Service but does not support Object Storage.</a:t>
                      </a:r>
                    </a:p>
                  </a:txBody>
                  <a:tcPr/>
                </a:tc>
                <a:extLst>
                  <a:ext uri="{0D108BD9-81ED-4DB2-BD59-A6C34878D82A}">
                    <a16:rowId xmlns:a16="http://schemas.microsoft.com/office/drawing/2014/main" val="3139339610"/>
                  </a:ext>
                </a:extLst>
              </a:tr>
            </a:tbl>
          </a:graphicData>
        </a:graphic>
      </p:graphicFrame>
    </p:spTree>
    <p:extLst>
      <p:ext uri="{BB962C8B-B14F-4D97-AF65-F5344CB8AC3E}">
        <p14:creationId xmlns:p14="http://schemas.microsoft.com/office/powerpoint/2010/main" val="2381170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99142-FD8F-486B-ADBB-70E5814A4CC6}"/>
              </a:ext>
            </a:extLst>
          </p:cNvPr>
          <p:cNvSpPr>
            <a:spLocks noGrp="1"/>
          </p:cNvSpPr>
          <p:nvPr>
            <p:ph type="title"/>
          </p:nvPr>
        </p:nvSpPr>
        <p:spPr/>
        <p:txBody>
          <a:bodyPr/>
          <a:lstStyle/>
          <a:p>
            <a:r>
              <a:rPr lang="en-US"/>
              <a:t>Cloud Competitive Analysis Overview</a:t>
            </a:r>
          </a:p>
        </p:txBody>
      </p:sp>
      <p:sp>
        <p:nvSpPr>
          <p:cNvPr id="3" name="Date Placeholder 2">
            <a:extLst>
              <a:ext uri="{FF2B5EF4-FFF2-40B4-BE49-F238E27FC236}">
                <a16:creationId xmlns:a16="http://schemas.microsoft.com/office/drawing/2014/main" id="{CE9636C0-93DA-4C52-94D8-E03634650199}"/>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90BE268-691F-4549-BF3E-287532D350DE}"/>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5D5BD6F1-00B3-4CDF-B852-6D418708585A}"/>
              </a:ext>
            </a:extLst>
          </p:cNvPr>
          <p:cNvSpPr>
            <a:spLocks noGrp="1"/>
          </p:cNvSpPr>
          <p:nvPr>
            <p:ph type="sldNum" sz="quarter" idx="12"/>
          </p:nvPr>
        </p:nvSpPr>
        <p:spPr/>
        <p:txBody>
          <a:bodyPr/>
          <a:lstStyle/>
          <a:p>
            <a:r>
              <a:rPr lang="en-US" altLang="zh-CN"/>
              <a:t>Page  </a:t>
            </a:r>
            <a:fld id="{6F6B6950-8D1A-4668-8374-25B44628E0DF}" type="slidenum">
              <a:rPr lang="zh-CN" altLang="en-US" smtClean="0"/>
              <a:t>7</a:t>
            </a:fld>
            <a:endParaRPr lang="zh-CN" altLang="en-US"/>
          </a:p>
        </p:txBody>
      </p:sp>
      <p:graphicFrame>
        <p:nvGraphicFramePr>
          <p:cNvPr id="13" name="Table 12">
            <a:extLst>
              <a:ext uri="{FF2B5EF4-FFF2-40B4-BE49-F238E27FC236}">
                <a16:creationId xmlns:a16="http://schemas.microsoft.com/office/drawing/2014/main" id="{F337B4FD-D939-493F-A492-ECC53224CD02}"/>
              </a:ext>
            </a:extLst>
          </p:cNvPr>
          <p:cNvGraphicFramePr>
            <a:graphicFrameLocks noGrp="1"/>
          </p:cNvGraphicFramePr>
          <p:nvPr>
            <p:extLst>
              <p:ext uri="{D42A27DB-BD31-4B8C-83A1-F6EECF244321}">
                <p14:modId xmlns:p14="http://schemas.microsoft.com/office/powerpoint/2010/main" val="4192072381"/>
              </p:ext>
            </p:extLst>
          </p:nvPr>
        </p:nvGraphicFramePr>
        <p:xfrm>
          <a:off x="761999" y="1049547"/>
          <a:ext cx="10622747" cy="5410791"/>
        </p:xfrm>
        <a:graphic>
          <a:graphicData uri="http://schemas.openxmlformats.org/drawingml/2006/table">
            <a:tbl>
              <a:tblPr firstRow="1" bandRow="1">
                <a:tableStyleId>{5C22544A-7EE6-4342-B048-85BDC9FD1C3A}</a:tableStyleId>
              </a:tblPr>
              <a:tblGrid>
                <a:gridCol w="1636770">
                  <a:extLst>
                    <a:ext uri="{9D8B030D-6E8A-4147-A177-3AD203B41FA5}">
                      <a16:colId xmlns:a16="http://schemas.microsoft.com/office/drawing/2014/main" val="3284423944"/>
                    </a:ext>
                  </a:extLst>
                </a:gridCol>
                <a:gridCol w="8985977">
                  <a:extLst>
                    <a:ext uri="{9D8B030D-6E8A-4147-A177-3AD203B41FA5}">
                      <a16:colId xmlns:a16="http://schemas.microsoft.com/office/drawing/2014/main" val="755689992"/>
                    </a:ext>
                  </a:extLst>
                </a:gridCol>
              </a:tblGrid>
              <a:tr h="421815">
                <a:tc>
                  <a:txBody>
                    <a:bodyPr/>
                    <a:lstStyle/>
                    <a:p>
                      <a:pPr algn="ctr" rtl="0" fontAlgn="base"/>
                      <a:r>
                        <a:rPr lang="en-US" sz="1600">
                          <a:effectLst/>
                        </a:rPr>
                        <a:t>​Vendors​</a:t>
                      </a:r>
                      <a:endParaRPr lang="en-US" sz="1600" b="1">
                        <a:solidFill>
                          <a:srgbClr val="FFFFFF"/>
                        </a:solidFill>
                        <a:effectLst/>
                      </a:endParaRPr>
                    </a:p>
                  </a:txBody>
                  <a:tcPr/>
                </a:tc>
                <a:tc>
                  <a:txBody>
                    <a:bodyPr/>
                    <a:lstStyle/>
                    <a:p>
                      <a:pPr algn="ctr" rtl="0" fontAlgn="base"/>
                      <a:r>
                        <a:rPr lang="en-US" sz="1600">
                          <a:effectLst/>
                        </a:rPr>
                        <a:t>​Latest Market Strategy Analysis​</a:t>
                      </a:r>
                      <a:endParaRPr lang="en-US" sz="1600" b="1">
                        <a:solidFill>
                          <a:srgbClr val="FFFFFF"/>
                        </a:solidFill>
                        <a:effectLst/>
                      </a:endParaRPr>
                    </a:p>
                  </a:txBody>
                  <a:tcPr/>
                </a:tc>
                <a:extLst>
                  <a:ext uri="{0D108BD9-81ED-4DB2-BD59-A6C34878D82A}">
                    <a16:rowId xmlns:a16="http://schemas.microsoft.com/office/drawing/2014/main" val="1019284866"/>
                  </a:ext>
                </a:extLst>
              </a:tr>
              <a:tr h="1509656">
                <a:tc>
                  <a:txBody>
                    <a:bodyPr/>
                    <a:lstStyle/>
                    <a:p>
                      <a:pPr algn="ctr" rtl="0" fontAlgn="base"/>
                      <a:r>
                        <a:rPr lang="en-US" sz="1400" b="1">
                          <a:effectLst/>
                        </a:rPr>
                        <a:t>VMware​​</a:t>
                      </a:r>
                    </a:p>
                  </a:txBody>
                  <a:tcPr/>
                </a:tc>
                <a:tc>
                  <a:txBody>
                    <a:bodyPr/>
                    <a:lstStyle/>
                    <a:p>
                      <a:pPr rtl="0" fontAlgn="base"/>
                      <a:r>
                        <a:rPr lang="en-US" sz="1400">
                          <a:effectLst/>
                        </a:rPr>
                        <a:t>​Leveraging its on-premises muscle and Dell partnership to extend into the cloud. </a:t>
                      </a:r>
                      <a:r>
                        <a:rPr lang="en-US" sz="1400" b="1">
                          <a:effectLst/>
                        </a:rPr>
                        <a:t>VMware Cloud Foundation (VCF)</a:t>
                      </a:r>
                      <a:r>
                        <a:rPr lang="en-US" sz="1400">
                          <a:effectLst/>
                        </a:rPr>
                        <a:t> on DELL VxRail or HCI with VSAN, hybrid to AWS/Azure/GCP/IBM and Partners. 2019: Carbon Black acquisition for Cloud Security, vRealize Suite + Tanzu for Container. </a:t>
                      </a:r>
                      <a:r>
                        <a:rPr lang="en-US" sz="1400" b="1">
                          <a:effectLst/>
                        </a:rPr>
                        <a:t>VMware Cloud (VCF+Tanzu)</a:t>
                      </a:r>
                      <a:r>
                        <a:rPr lang="en-US" sz="1400">
                          <a:effectLst/>
                        </a:rPr>
                        <a:t> for Multi-Cloud and Apps modernization. VMware Cloud Universal subscription model on multi-cloud.​</a:t>
                      </a:r>
                    </a:p>
                  </a:txBody>
                  <a:tcPr/>
                </a:tc>
                <a:extLst>
                  <a:ext uri="{0D108BD9-81ED-4DB2-BD59-A6C34878D82A}">
                    <a16:rowId xmlns:a16="http://schemas.microsoft.com/office/drawing/2014/main" val="578227972"/>
                  </a:ext>
                </a:extLst>
              </a:tr>
              <a:tr h="954635">
                <a:tc>
                  <a:txBody>
                    <a:bodyPr/>
                    <a:lstStyle/>
                    <a:p>
                      <a:pPr algn="ctr" rtl="0" fontAlgn="base"/>
                      <a:r>
                        <a:rPr lang="en-US" sz="1400" b="1">
                          <a:effectLst/>
                        </a:rPr>
                        <a:t>Nutanix​​</a:t>
                      </a:r>
                    </a:p>
                  </a:txBody>
                  <a:tcPr/>
                </a:tc>
                <a:tc>
                  <a:txBody>
                    <a:bodyPr/>
                    <a:lstStyle/>
                    <a:p>
                      <a:pPr rtl="0" fontAlgn="base"/>
                      <a:r>
                        <a:rPr lang="en-US" sz="1400">
                          <a:effectLst/>
                        </a:rPr>
                        <a:t>​</a:t>
                      </a:r>
                      <a:r>
                        <a:rPr lang="en-US" sz="1400" b="1">
                          <a:effectLst/>
                        </a:rPr>
                        <a:t>Nutanix Enterprise Cloud</a:t>
                      </a:r>
                      <a:r>
                        <a:rPr lang="en-US" sz="1400">
                          <a:effectLst/>
                        </a:rPr>
                        <a:t> (IaaS/PaaS/SaaS). </a:t>
                      </a:r>
                      <a:r>
                        <a:rPr lang="en-US" sz="1400" b="1">
                          <a:effectLst/>
                        </a:rPr>
                        <a:t>Nutanix Hybrid Mult-Cloud</a:t>
                      </a:r>
                      <a:r>
                        <a:rPr lang="en-US" sz="1400">
                          <a:effectLst/>
                        </a:rPr>
                        <a:t> to burst instances to AWS/ Azure. Calm supports AWS, Azure, GCP, Nutanix Private Cloud, and VMware ESX. Security Central for Security Operation.​</a:t>
                      </a:r>
                    </a:p>
                  </a:txBody>
                  <a:tcPr/>
                </a:tc>
                <a:extLst>
                  <a:ext uri="{0D108BD9-81ED-4DB2-BD59-A6C34878D82A}">
                    <a16:rowId xmlns:a16="http://schemas.microsoft.com/office/drawing/2014/main" val="2884923607"/>
                  </a:ext>
                </a:extLst>
              </a:tr>
              <a:tr h="1265448">
                <a:tc>
                  <a:txBody>
                    <a:bodyPr/>
                    <a:lstStyle/>
                    <a:p>
                      <a:pPr algn="ctr" rtl="0" fontAlgn="base"/>
                      <a:r>
                        <a:rPr lang="en-US" sz="1400" b="1">
                          <a:effectLst/>
                        </a:rPr>
                        <a:t>HPE​​</a:t>
                      </a:r>
                    </a:p>
                  </a:txBody>
                  <a:tcPr/>
                </a:tc>
                <a:tc>
                  <a:txBody>
                    <a:bodyPr/>
                    <a:lstStyle/>
                    <a:p>
                      <a:pPr rtl="0" fontAlgn="base"/>
                      <a:r>
                        <a:rPr lang="en-US" sz="1400" b="0">
                          <a:effectLst/>
                        </a:rPr>
                        <a:t>​Composable Infrastructure with </a:t>
                      </a:r>
                      <a:r>
                        <a:rPr lang="en-US" sz="1400" b="1">
                          <a:effectLst/>
                        </a:rPr>
                        <a:t>Synergy+OneView</a:t>
                      </a:r>
                      <a:r>
                        <a:rPr lang="en-US" sz="1400" b="0">
                          <a:effectLst/>
                        </a:rPr>
                        <a:t>. </a:t>
                      </a:r>
                      <a:r>
                        <a:rPr lang="en-US" sz="1400" b="1" i="0" u="none" strike="noStrike" noProof="0">
                          <a:effectLst/>
                          <a:latin typeface="Century Gothic"/>
                        </a:rPr>
                        <a:t>GreenLake</a:t>
                      </a:r>
                      <a:r>
                        <a:rPr lang="en-US" sz="1400" b="0" i="0" u="none" strike="noStrike" noProof="0">
                          <a:effectLst/>
                          <a:latin typeface="Century Gothic"/>
                        </a:rPr>
                        <a:t> provides compose workloads at cloud-like speed in a pay-per-use model. </a:t>
                      </a:r>
                      <a:r>
                        <a:rPr lang="en-US" sz="1400" b="0">
                          <a:effectLst/>
                        </a:rPr>
                        <a:t>Acquired Zerto (backup, CDP &amp; DR solution) for GreenLake. Moving to SaaS by 2022 with new services for GreenLake and several partnerships, including Azure Stack HCI &amp; MS SQL.​</a:t>
                      </a:r>
                    </a:p>
                  </a:txBody>
                  <a:tcPr/>
                </a:tc>
                <a:extLst>
                  <a:ext uri="{0D108BD9-81ED-4DB2-BD59-A6C34878D82A}">
                    <a16:rowId xmlns:a16="http://schemas.microsoft.com/office/drawing/2014/main" val="1780545448"/>
                  </a:ext>
                </a:extLst>
              </a:tr>
              <a:tr h="1259237">
                <a:tc>
                  <a:txBody>
                    <a:bodyPr/>
                    <a:lstStyle/>
                    <a:p>
                      <a:pPr lvl="0" algn="ctr">
                        <a:buNone/>
                      </a:pPr>
                      <a:r>
                        <a:rPr lang="en-US" sz="1400" b="1">
                          <a:effectLst/>
                        </a:rPr>
                        <a:t>Huawei</a:t>
                      </a:r>
                    </a:p>
                  </a:txBody>
                  <a:tcPr/>
                </a:tc>
                <a:tc>
                  <a:txBody>
                    <a:bodyPr/>
                    <a:lstStyle/>
                    <a:p>
                      <a:pPr lvl="0">
                        <a:buNone/>
                      </a:pPr>
                      <a:r>
                        <a:rPr lang="en-US" sz="1400" b="0" i="0" u="none" strike="noStrike" noProof="0">
                          <a:solidFill>
                            <a:schemeClr val="dk1"/>
                          </a:solidFill>
                          <a:effectLst/>
                          <a:latin typeface="Century Gothic"/>
                        </a:rPr>
                        <a:t>Started in China, oversea business direction moving from Private Cloud to </a:t>
                      </a:r>
                      <a:r>
                        <a:rPr lang="en-US" sz="1400" b="1" i="0" u="none" strike="noStrike" noProof="0">
                          <a:solidFill>
                            <a:schemeClr val="dk1"/>
                          </a:solidFill>
                          <a:effectLst/>
                          <a:latin typeface="Century Gothic"/>
                        </a:rPr>
                        <a:t>Huawei Public Cloud/ Huawei Cloud Stack Online (HCS-O)</a:t>
                      </a:r>
                      <a:r>
                        <a:rPr lang="en-US" sz="1400" b="0" i="0" u="none" strike="noStrike" noProof="0">
                          <a:solidFill>
                            <a:schemeClr val="dk1"/>
                          </a:solidFill>
                          <a:effectLst/>
                          <a:latin typeface="Century Gothic"/>
                        </a:rPr>
                        <a:t> Hybrid Cloud (2020), Establish more local Public Cloud Node (Msia/ Spore/ HK &amp; etc) to sell direct (top enterprise) or through selected Cloud Partner (enterprise/ SMB).</a:t>
                      </a:r>
                      <a:endParaRPr lang="en-US" sz="1400" b="0"/>
                    </a:p>
                  </a:txBody>
                  <a:tcPr/>
                </a:tc>
                <a:extLst>
                  <a:ext uri="{0D108BD9-81ED-4DB2-BD59-A6C34878D82A}">
                    <a16:rowId xmlns:a16="http://schemas.microsoft.com/office/drawing/2014/main" val="3036559072"/>
                  </a:ext>
                </a:extLst>
              </a:tr>
            </a:tbl>
          </a:graphicData>
        </a:graphic>
      </p:graphicFrame>
    </p:spTree>
    <p:extLst>
      <p:ext uri="{BB962C8B-B14F-4D97-AF65-F5344CB8AC3E}">
        <p14:creationId xmlns:p14="http://schemas.microsoft.com/office/powerpoint/2010/main" val="637632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99142-FD8F-486B-ADBB-70E5814A4CC6}"/>
              </a:ext>
            </a:extLst>
          </p:cNvPr>
          <p:cNvSpPr>
            <a:spLocks noGrp="1"/>
          </p:cNvSpPr>
          <p:nvPr>
            <p:ph type="title"/>
          </p:nvPr>
        </p:nvSpPr>
        <p:spPr/>
        <p:txBody>
          <a:bodyPr/>
          <a:lstStyle/>
          <a:p>
            <a:r>
              <a:rPr lang="en-US" dirty="0">
                <a:ea typeface="+mj-lt"/>
                <a:cs typeface="+mj-lt"/>
              </a:rPr>
              <a:t>Cloud Competitive </a:t>
            </a:r>
            <a:r>
              <a:rPr lang="en-US" dirty="0"/>
              <a:t>Update</a:t>
            </a:r>
          </a:p>
        </p:txBody>
      </p:sp>
      <p:sp>
        <p:nvSpPr>
          <p:cNvPr id="3" name="Date Placeholder 2">
            <a:extLst>
              <a:ext uri="{FF2B5EF4-FFF2-40B4-BE49-F238E27FC236}">
                <a16:creationId xmlns:a16="http://schemas.microsoft.com/office/drawing/2014/main" id="{CE9636C0-93DA-4C52-94D8-E03634650199}"/>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90BE268-691F-4549-BF3E-287532D350DE}"/>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5D5BD6F1-00B3-4CDF-B852-6D418708585A}"/>
              </a:ext>
            </a:extLst>
          </p:cNvPr>
          <p:cNvSpPr>
            <a:spLocks noGrp="1"/>
          </p:cNvSpPr>
          <p:nvPr>
            <p:ph type="sldNum" sz="quarter" idx="12"/>
          </p:nvPr>
        </p:nvSpPr>
        <p:spPr/>
        <p:txBody>
          <a:bodyPr/>
          <a:lstStyle/>
          <a:p>
            <a:r>
              <a:rPr lang="en-US" altLang="zh-CN"/>
              <a:t>Page  </a:t>
            </a:r>
            <a:fld id="{6F6B6950-8D1A-4668-8374-25B44628E0DF}" type="slidenum">
              <a:rPr lang="zh-CN" altLang="en-US" smtClean="0"/>
              <a:t>8</a:t>
            </a:fld>
            <a:endParaRPr lang="zh-CN" altLang="en-US"/>
          </a:p>
        </p:txBody>
      </p:sp>
      <p:graphicFrame>
        <p:nvGraphicFramePr>
          <p:cNvPr id="8" name="Table 7">
            <a:extLst>
              <a:ext uri="{FF2B5EF4-FFF2-40B4-BE49-F238E27FC236}">
                <a16:creationId xmlns:a16="http://schemas.microsoft.com/office/drawing/2014/main" id="{048211A4-6D04-491A-8260-18AE5812BABC}"/>
              </a:ext>
            </a:extLst>
          </p:cNvPr>
          <p:cNvGraphicFramePr>
            <a:graphicFrameLocks noGrp="1"/>
          </p:cNvGraphicFramePr>
          <p:nvPr>
            <p:extLst>
              <p:ext uri="{D42A27DB-BD31-4B8C-83A1-F6EECF244321}">
                <p14:modId xmlns:p14="http://schemas.microsoft.com/office/powerpoint/2010/main" val="4079411978"/>
              </p:ext>
            </p:extLst>
          </p:nvPr>
        </p:nvGraphicFramePr>
        <p:xfrm>
          <a:off x="718867" y="1063925"/>
          <a:ext cx="10725992" cy="3393440"/>
        </p:xfrm>
        <a:graphic>
          <a:graphicData uri="http://schemas.openxmlformats.org/drawingml/2006/table">
            <a:tbl>
              <a:tblPr firstRow="1" bandRow="1">
                <a:tableStyleId>{5C22544A-7EE6-4342-B048-85BDC9FD1C3A}</a:tableStyleId>
              </a:tblPr>
              <a:tblGrid>
                <a:gridCol w="2681498">
                  <a:extLst>
                    <a:ext uri="{9D8B030D-6E8A-4147-A177-3AD203B41FA5}">
                      <a16:colId xmlns:a16="http://schemas.microsoft.com/office/drawing/2014/main" val="2684781607"/>
                    </a:ext>
                  </a:extLst>
                </a:gridCol>
                <a:gridCol w="2681498">
                  <a:extLst>
                    <a:ext uri="{9D8B030D-6E8A-4147-A177-3AD203B41FA5}">
                      <a16:colId xmlns:a16="http://schemas.microsoft.com/office/drawing/2014/main" val="613236068"/>
                    </a:ext>
                  </a:extLst>
                </a:gridCol>
                <a:gridCol w="2681498">
                  <a:extLst>
                    <a:ext uri="{9D8B030D-6E8A-4147-A177-3AD203B41FA5}">
                      <a16:colId xmlns:a16="http://schemas.microsoft.com/office/drawing/2014/main" val="3868715391"/>
                    </a:ext>
                  </a:extLst>
                </a:gridCol>
                <a:gridCol w="2681498">
                  <a:extLst>
                    <a:ext uri="{9D8B030D-6E8A-4147-A177-3AD203B41FA5}">
                      <a16:colId xmlns:a16="http://schemas.microsoft.com/office/drawing/2014/main" val="4113788466"/>
                    </a:ext>
                  </a:extLst>
                </a:gridCol>
              </a:tblGrid>
              <a:tr h="370840">
                <a:tc>
                  <a:txBody>
                    <a:bodyPr/>
                    <a:lstStyle/>
                    <a:p>
                      <a:pPr lvl="0" algn="ctr">
                        <a:buNone/>
                      </a:pPr>
                      <a:r>
                        <a:rPr lang="en-US"/>
                        <a:t>Nutanix</a:t>
                      </a:r>
                    </a:p>
                  </a:txBody>
                  <a:tcPr/>
                </a:tc>
                <a:tc>
                  <a:txBody>
                    <a:bodyPr/>
                    <a:lstStyle/>
                    <a:p>
                      <a:pPr lvl="0" algn="ctr">
                        <a:buNone/>
                      </a:pPr>
                      <a:r>
                        <a:rPr lang="en-US"/>
                        <a:t>VMware</a:t>
                      </a:r>
                    </a:p>
                  </a:txBody>
                  <a:tcPr/>
                </a:tc>
                <a:tc>
                  <a:txBody>
                    <a:bodyPr/>
                    <a:lstStyle/>
                    <a:p>
                      <a:pPr lvl="0" algn="ctr">
                        <a:buNone/>
                      </a:pPr>
                      <a:r>
                        <a:rPr lang="en-US"/>
                        <a:t>HPE</a:t>
                      </a:r>
                    </a:p>
                  </a:txBody>
                  <a:tcPr/>
                </a:tc>
                <a:tc>
                  <a:txBody>
                    <a:bodyPr/>
                    <a:lstStyle/>
                    <a:p>
                      <a:pPr lvl="0" algn="ctr">
                        <a:buNone/>
                      </a:pPr>
                      <a:r>
                        <a:rPr lang="en-US"/>
                        <a:t>Huawei</a:t>
                      </a:r>
                    </a:p>
                  </a:txBody>
                  <a:tcPr/>
                </a:tc>
                <a:extLst>
                  <a:ext uri="{0D108BD9-81ED-4DB2-BD59-A6C34878D82A}">
                    <a16:rowId xmlns:a16="http://schemas.microsoft.com/office/drawing/2014/main" val="3946776919"/>
                  </a:ext>
                </a:extLst>
              </a:tr>
              <a:tr h="370840">
                <a:tc>
                  <a:txBody>
                    <a:bodyPr/>
                    <a:lstStyle/>
                    <a:p>
                      <a:pPr lvl="0">
                        <a:buNone/>
                      </a:pPr>
                      <a:r>
                        <a:rPr lang="en-US" sz="1400" b="1" i="0" u="none" strike="noStrike" noProof="0">
                          <a:latin typeface="Century Gothic"/>
                        </a:rPr>
                        <a:t>7.29.21 </a:t>
                      </a:r>
                      <a:r>
                        <a:rPr lang="en-US" sz="1400" b="1" i="0" u="none" strike="noStrike" noProof="0">
                          <a:latin typeface="Century Gothic"/>
                          <a:hlinkClick r:id="rId3"/>
                        </a:rPr>
                        <a:t>Nutanix</a:t>
                      </a:r>
                      <a:r>
                        <a:rPr lang="en-US" sz="1400" b="0" i="0" u="none" strike="noStrike" noProof="0">
                          <a:latin typeface="Century Gothic"/>
                        </a:rPr>
                        <a:t> and </a:t>
                      </a:r>
                      <a:r>
                        <a:rPr lang="en-US" sz="1400" b="1" i="0" u="none" strike="noStrike" noProof="0">
                          <a:latin typeface="Century Gothic"/>
                          <a:hlinkClick r:id="rId4"/>
                        </a:rPr>
                        <a:t>Red Hat</a:t>
                      </a:r>
                      <a:r>
                        <a:rPr lang="en-US" sz="1400" b="1" i="0" u="none" strike="noStrike" noProof="0">
                          <a:latin typeface="Century Gothic"/>
                        </a:rPr>
                        <a:t> </a:t>
                      </a:r>
                      <a:r>
                        <a:rPr lang="en-US" sz="1400" b="0" i="0" u="none" strike="noStrike" noProof="0">
                          <a:latin typeface="Century Gothic"/>
                        </a:rPr>
                        <a:t>announced a strategic partnership to enable a powerful solution for building, scaling and managing cloud-native applications on-premises and in hybrid clouds. </a:t>
                      </a:r>
                      <a:r>
                        <a:rPr lang="en-US" sz="1400" b="1" i="0" u="none" strike="noStrike" noProof="0">
                          <a:latin typeface="Century Gothic"/>
                        </a:rPr>
                        <a:t>RHEL &amp;</a:t>
                      </a:r>
                      <a:r>
                        <a:rPr lang="en-US" sz="1400" b="0" i="0" u="none" strike="noStrike" noProof="0">
                          <a:latin typeface="Century Gothic"/>
                        </a:rPr>
                        <a:t> </a:t>
                      </a:r>
                      <a:r>
                        <a:rPr lang="en-US" sz="1400" b="1" i="0" u="none" strike="noStrike" noProof="0"/>
                        <a:t>Red Hat OpenShift K8 + </a:t>
                      </a:r>
                      <a:r>
                        <a:rPr lang="en-US" sz="1400" b="1" i="0" u="none" strike="noStrike" noProof="0">
                          <a:latin typeface="Century Gothic"/>
                        </a:rPr>
                        <a:t>Nutanix Cloud Platform (AHV)</a:t>
                      </a:r>
                      <a:endParaRPr lang="en-US" sz="1400"/>
                    </a:p>
                  </a:txBody>
                  <a:tcPr/>
                </a:tc>
                <a:tc>
                  <a:txBody>
                    <a:bodyPr/>
                    <a:lstStyle/>
                    <a:p>
                      <a:r>
                        <a:rPr lang="en-US" sz="1400" b="1" dirty="0"/>
                        <a:t>VMworld Oct2021: </a:t>
                      </a:r>
                      <a:r>
                        <a:rPr lang="en-MY" sz="1400" b="0" i="0" u="none" strike="noStrike" kern="1200" dirty="0">
                          <a:solidFill>
                            <a:schemeClr val="dk1"/>
                          </a:solidFill>
                          <a:effectLst/>
                          <a:latin typeface="+mn-lt"/>
                          <a:ea typeface="+mn-ea"/>
                          <a:cs typeface="+mn-cs"/>
                          <a:hlinkClick r:id="rId5" tooltip="https://news.vmware.com/releases/vmworld-2021-cross-cloud-services"/>
                        </a:rPr>
                        <a:t>https://news.vmware.com/releases/vmworld-2021-cross-cloud-services</a:t>
                      </a:r>
                      <a:endParaRPr lang="en-MY" sz="1400" b="0" i="0" u="none" strike="noStrike" kern="1200" dirty="0">
                        <a:solidFill>
                          <a:schemeClr val="dk1"/>
                        </a:solidFill>
                        <a:effectLst/>
                        <a:latin typeface="+mn-lt"/>
                        <a:ea typeface="+mn-ea"/>
                        <a:cs typeface="+mn-cs"/>
                      </a:endParaRPr>
                    </a:p>
                    <a:p>
                      <a:endParaRPr lang="en-US" sz="1400" dirty="0"/>
                    </a:p>
                  </a:txBody>
                  <a:tcPr/>
                </a:tc>
                <a:tc>
                  <a:txBody>
                    <a:bodyPr/>
                    <a:lstStyle/>
                    <a:p>
                      <a:pPr lvl="0" algn="l">
                        <a:buNone/>
                      </a:pPr>
                      <a:r>
                        <a:rPr lang="en-US" sz="1400" b="1" i="0" u="none" strike="noStrike" noProof="0">
                          <a:latin typeface="Century Gothic"/>
                        </a:rPr>
                        <a:t>6.10.21 </a:t>
                      </a:r>
                      <a:r>
                        <a:rPr lang="en-US" sz="1400" b="1" i="0" u="none" strike="noStrike" noProof="0">
                          <a:latin typeface="Century Gothic"/>
                          <a:hlinkClick r:id="rId6"/>
                        </a:rPr>
                        <a:t>HPE</a:t>
                      </a:r>
                      <a:r>
                        <a:rPr lang="en-US" sz="1400" b="0" i="0" u="none" strike="noStrike" noProof="0">
                          <a:latin typeface="Century Gothic"/>
                          <a:hlinkClick r:id="rId6"/>
                        </a:rPr>
                        <a:t> </a:t>
                      </a:r>
                      <a:r>
                        <a:rPr lang="en-US" sz="1400" b="0" i="0" u="none" strike="noStrike" noProof="0">
                          <a:latin typeface="Century Gothic"/>
                        </a:rPr>
                        <a:t>and</a:t>
                      </a:r>
                      <a:r>
                        <a:rPr lang="en-US" sz="1400" b="1" i="0" u="none" strike="noStrike" noProof="0">
                          <a:latin typeface="Century Gothic"/>
                        </a:rPr>
                        <a:t> </a:t>
                      </a:r>
                      <a:r>
                        <a:rPr lang="en-US" sz="1400" b="1" i="0" u="none" strike="noStrike" noProof="0">
                          <a:latin typeface="Century Gothic"/>
                          <a:hlinkClick r:id="rId3"/>
                        </a:rPr>
                        <a:t>Nutanix</a:t>
                      </a:r>
                      <a:r>
                        <a:rPr lang="en-US" sz="1400" b="1" i="0" u="none" strike="noStrike" noProof="0">
                          <a:latin typeface="Century Gothic"/>
                        </a:rPr>
                        <a:t> </a:t>
                      </a:r>
                      <a:r>
                        <a:rPr lang="en-US" sz="1400" b="0" i="0" u="none" strike="noStrike" noProof="0">
                          <a:latin typeface="Century Gothic"/>
                        </a:rPr>
                        <a:t> announced an expanded partnership to accelerate hybrid cloud and multicloud adoption by offering Nutanix Era™, a multi-database operations and management solution, bundled with HPE ProLiant servers, as a service through HPE GreenLake Cloud Services.</a:t>
                      </a:r>
                      <a:endParaRPr lang="en-US"/>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b="1" i="0" kern="1200" dirty="0">
                          <a:solidFill>
                            <a:schemeClr val="dk1"/>
                          </a:solidFill>
                          <a:effectLst/>
                          <a:latin typeface="+mn-lt"/>
                          <a:ea typeface="+mn-ea"/>
                          <a:cs typeface="+mn-cs"/>
                        </a:rPr>
                        <a:t>Jun 07, 2021 </a:t>
                      </a:r>
                      <a:r>
                        <a:rPr lang="en-US" sz="1400" b="0" i="0" kern="1200" dirty="0">
                          <a:solidFill>
                            <a:schemeClr val="dk1"/>
                          </a:solidFill>
                          <a:effectLst/>
                          <a:latin typeface="+mn-lt"/>
                          <a:ea typeface="+mn-ea"/>
                          <a:cs typeface="+mn-cs"/>
                        </a:rPr>
                        <a:t>HUAWEI’s IaaS Market Share Ranks No. 4 in Emerging Asia Pacific Ranks No. 3 in Thailand and Become the Fastest Growing Mainstream Vendor.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i="0" kern="1200" dirty="0">
                          <a:solidFill>
                            <a:schemeClr val="dk1"/>
                          </a:solidFill>
                          <a:effectLst/>
                          <a:latin typeface="+mn-lt"/>
                          <a:ea typeface="+mn-ea"/>
                          <a:cs typeface="+mn-cs"/>
                          <a:hlinkClick r:id="rId7"/>
                        </a:rPr>
                        <a:t>https://www.huaweicloud.com/intl/en-us/news/20210607161923646.html</a:t>
                      </a:r>
                      <a:r>
                        <a:rPr lang="en-US" sz="1400" b="0" i="0" kern="1200" dirty="0">
                          <a:solidFill>
                            <a:schemeClr val="dk1"/>
                          </a:solidFill>
                          <a:effectLst/>
                          <a:latin typeface="+mn-lt"/>
                          <a:ea typeface="+mn-ea"/>
                          <a:cs typeface="+mn-cs"/>
                        </a:rPr>
                        <a:t> </a:t>
                      </a:r>
                    </a:p>
                  </a:txBody>
                  <a:tcPr/>
                </a:tc>
                <a:extLst>
                  <a:ext uri="{0D108BD9-81ED-4DB2-BD59-A6C34878D82A}">
                    <a16:rowId xmlns:a16="http://schemas.microsoft.com/office/drawing/2014/main" val="875393408"/>
                  </a:ext>
                </a:extLst>
              </a:tr>
              <a:tr h="370840">
                <a:tc>
                  <a:txBody>
                    <a:bodyPr/>
                    <a:lstStyle/>
                    <a:p>
                      <a:endParaRPr lang="en-US"/>
                    </a:p>
                  </a:txBody>
                  <a:tcPr/>
                </a:tc>
                <a:tc>
                  <a:txBody>
                    <a:bodyPr/>
                    <a:lstStyle/>
                    <a:p>
                      <a:endParaRPr lang="en-US"/>
                    </a:p>
                  </a:txBody>
                  <a:tcPr/>
                </a:tc>
                <a:tc>
                  <a:txBody>
                    <a:bodyPr/>
                    <a:lstStyle/>
                    <a:p>
                      <a:pPr lvl="0">
                        <a:buNone/>
                      </a:pPr>
                      <a:endParaRPr lang="en-US"/>
                    </a:p>
                  </a:txBody>
                  <a:tcPr/>
                </a:tc>
                <a:tc>
                  <a:txBody>
                    <a:bodyPr/>
                    <a:lstStyle/>
                    <a:p>
                      <a:endParaRPr lang="en-US" dirty="0"/>
                    </a:p>
                  </a:txBody>
                  <a:tcPr/>
                </a:tc>
                <a:extLst>
                  <a:ext uri="{0D108BD9-81ED-4DB2-BD59-A6C34878D82A}">
                    <a16:rowId xmlns:a16="http://schemas.microsoft.com/office/drawing/2014/main" val="358276858"/>
                  </a:ext>
                </a:extLst>
              </a:tr>
            </a:tbl>
          </a:graphicData>
        </a:graphic>
      </p:graphicFrame>
    </p:spTree>
    <p:extLst>
      <p:ext uri="{BB962C8B-B14F-4D97-AF65-F5344CB8AC3E}">
        <p14:creationId xmlns:p14="http://schemas.microsoft.com/office/powerpoint/2010/main" val="31078792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A840-A817-B94C-B4CD-B285532494AE}"/>
              </a:ext>
            </a:extLst>
          </p:cNvPr>
          <p:cNvSpPr>
            <a:spLocks noGrp="1"/>
          </p:cNvSpPr>
          <p:nvPr>
            <p:ph type="title"/>
          </p:nvPr>
        </p:nvSpPr>
        <p:spPr/>
        <p:txBody>
          <a:bodyPr/>
          <a:lstStyle/>
          <a:p>
            <a:r>
              <a:rPr lang="en-US"/>
              <a:t>Enterprise GTM Slide Summary</a:t>
            </a:r>
          </a:p>
        </p:txBody>
      </p:sp>
      <p:sp>
        <p:nvSpPr>
          <p:cNvPr id="3" name="Date Placeholder 2">
            <a:extLst>
              <a:ext uri="{FF2B5EF4-FFF2-40B4-BE49-F238E27FC236}">
                <a16:creationId xmlns:a16="http://schemas.microsoft.com/office/drawing/2014/main" id="{C1240420-23E9-604D-B6F1-2FEBDF1F0B51}"/>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254BFA8B-C20D-B34C-B1C9-460AA7C009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79EA2EF5-E95F-E249-BCA1-95547CD62CCF}"/>
              </a:ext>
            </a:extLst>
          </p:cNvPr>
          <p:cNvSpPr>
            <a:spLocks noGrp="1"/>
          </p:cNvSpPr>
          <p:nvPr>
            <p:ph type="sldNum" sz="quarter" idx="12"/>
          </p:nvPr>
        </p:nvSpPr>
        <p:spPr/>
        <p:txBody>
          <a:bodyPr/>
          <a:lstStyle/>
          <a:p>
            <a:r>
              <a:rPr lang="en-US" altLang="zh-CN"/>
              <a:t>Page  </a:t>
            </a:r>
            <a:fld id="{6F6B6950-8D1A-4668-8374-25B44628E0DF}" type="slidenum">
              <a:rPr lang="zh-CN" altLang="en-US" smtClean="0"/>
              <a:t>9</a:t>
            </a:fld>
            <a:endParaRPr lang="zh-CN" altLang="en-US"/>
          </a:p>
        </p:txBody>
      </p:sp>
      <p:sp>
        <p:nvSpPr>
          <p:cNvPr id="59" name="文本框 7">
            <a:extLst>
              <a:ext uri="{FF2B5EF4-FFF2-40B4-BE49-F238E27FC236}">
                <a16:creationId xmlns:a16="http://schemas.microsoft.com/office/drawing/2014/main" id="{8DDB3BE6-D2D1-44F9-B233-0031C9B2E920}"/>
              </a:ext>
            </a:extLst>
          </p:cNvPr>
          <p:cNvSpPr txBox="1"/>
          <p:nvPr/>
        </p:nvSpPr>
        <p:spPr>
          <a:xfrm>
            <a:off x="770247" y="2831847"/>
            <a:ext cx="10648692" cy="656462"/>
          </a:xfrm>
          <a:prstGeom prst="rect">
            <a:avLst/>
          </a:prstGeom>
          <a:noFill/>
        </p:spPr>
        <p:txBody>
          <a:bodyPr wrap="square" lIns="91440" tIns="45720" rIns="91440" bIns="45720" rtlCol="0" anchor="t">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2800" b="1">
                <a:solidFill>
                  <a:srgbClr val="000000"/>
                </a:solidFill>
              </a:rPr>
              <a:t>Private/ Hybrid Cloud</a:t>
            </a:r>
            <a:r>
              <a:rPr lang="en-US" altLang="zh-CN" sz="2800" b="1">
                <a:solidFill>
                  <a:srgbClr val="000000"/>
                </a:solidFill>
                <a:ea typeface="+mn-lt"/>
                <a:cs typeface="+mn-lt"/>
              </a:rPr>
              <a:t> Transformation</a:t>
            </a:r>
            <a:endParaRPr lang="en-US" sz="2400">
              <a:solidFill>
                <a:srgbClr val="000000"/>
              </a:solidFill>
            </a:endParaRPr>
          </a:p>
        </p:txBody>
      </p:sp>
      <p:sp>
        <p:nvSpPr>
          <p:cNvPr id="6" name="Oval 5">
            <a:extLst>
              <a:ext uri="{FF2B5EF4-FFF2-40B4-BE49-F238E27FC236}">
                <a16:creationId xmlns:a16="http://schemas.microsoft.com/office/drawing/2014/main" id="{F866426A-C7A9-4C0D-A32A-1C2F456E2AF0}"/>
              </a:ext>
            </a:extLst>
          </p:cNvPr>
          <p:cNvSpPr/>
          <p:nvPr/>
        </p:nvSpPr>
        <p:spPr>
          <a:xfrm>
            <a:off x="2413390" y="3052423"/>
            <a:ext cx="388264" cy="372544"/>
          </a:xfrm>
          <a:prstGeom prst="ellipse">
            <a:avLst/>
          </a:prstGeom>
          <a:solidFill>
            <a:srgbClr val="C00000"/>
          </a:solidFill>
          <a:ln w="25400" cap="flat" cmpd="sng" algn="ctr">
            <a:noFill/>
            <a:prstDash val="solid"/>
          </a:ln>
          <a:effectLst/>
        </p:spPr>
        <p:txBody>
          <a:bodyPr wrap="square" lIns="91440" tIns="45720" rIns="91440" bIns="45720"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305774" fontAlgn="ctr"/>
            <a:r>
              <a:rPr lang="en-US" sz="1600" b="1">
                <a:solidFill>
                  <a:schemeClr val="bg1"/>
                </a:solidFill>
                <a:latin typeface="Century Gothic"/>
              </a:rPr>
              <a:t>1</a:t>
            </a:r>
            <a:endParaRPr lang="en-US"/>
          </a:p>
        </p:txBody>
      </p:sp>
      <p:sp>
        <p:nvSpPr>
          <p:cNvPr id="7" name="TextBox 6">
            <a:extLst>
              <a:ext uri="{FF2B5EF4-FFF2-40B4-BE49-F238E27FC236}">
                <a16:creationId xmlns:a16="http://schemas.microsoft.com/office/drawing/2014/main" id="{13E441C1-EF54-44C6-8FC7-7C53DBDA8767}"/>
              </a:ext>
            </a:extLst>
          </p:cNvPr>
          <p:cNvSpPr txBox="1"/>
          <p:nvPr/>
        </p:nvSpPr>
        <p:spPr>
          <a:xfrm>
            <a:off x="651020" y="1188571"/>
            <a:ext cx="1088815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US" sz="2000" b="1"/>
              <a:t>Target scenario:</a:t>
            </a:r>
          </a:p>
        </p:txBody>
      </p:sp>
    </p:spTree>
    <p:extLst>
      <p:ext uri="{BB962C8B-B14F-4D97-AF65-F5344CB8AC3E}">
        <p14:creationId xmlns:p14="http://schemas.microsoft.com/office/powerpoint/2010/main" val="37008537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lstStyle/>
          <a:p>
            <a:r>
              <a:rPr lang="en-US">
                <a:ea typeface="+mj-lt"/>
                <a:cs typeface="+mj-lt"/>
              </a:rPr>
              <a:t>Start with Sales Pitch: We are here to help</a:t>
            </a:r>
            <a:endParaRPr lang="en-US"/>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117" name="Speech Bubble: Rectangle with Corners Rounded 116">
            <a:extLst>
              <a:ext uri="{FF2B5EF4-FFF2-40B4-BE49-F238E27FC236}">
                <a16:creationId xmlns:a16="http://schemas.microsoft.com/office/drawing/2014/main" id="{05623FC0-7A60-49CB-B2AF-B62D6A1DAEC2}"/>
              </a:ext>
            </a:extLst>
          </p:cNvPr>
          <p:cNvSpPr/>
          <p:nvPr/>
        </p:nvSpPr>
        <p:spPr>
          <a:xfrm>
            <a:off x="1646466" y="3963428"/>
            <a:ext cx="5070762" cy="1620981"/>
          </a:xfrm>
          <a:prstGeom prst="wedgeRoundRectCallout">
            <a:avLst/>
          </a:prstGeom>
          <a:no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chemeClr val="tx1"/>
                </a:solidFill>
              </a:rPr>
              <a:t>Yes, that's what we do. </a:t>
            </a:r>
            <a:r>
              <a:rPr lang="en-US" sz="1400" err="1">
                <a:solidFill>
                  <a:schemeClr val="tx1"/>
                </a:solidFill>
              </a:rPr>
              <a:t>Sangfor</a:t>
            </a:r>
            <a:r>
              <a:rPr lang="en-US" sz="1400">
                <a:solidFill>
                  <a:schemeClr val="tx1"/>
                </a:solidFill>
              </a:rPr>
              <a:t> Cloud Solution is built on</a:t>
            </a:r>
            <a:r>
              <a:rPr lang="en-US" sz="1400" b="1">
                <a:solidFill>
                  <a:schemeClr val="tx1"/>
                </a:solidFill>
              </a:rPr>
              <a:t> latest generation of HCI</a:t>
            </a:r>
            <a:r>
              <a:rPr lang="en-US" sz="1400">
                <a:solidFill>
                  <a:schemeClr val="tx1"/>
                </a:solidFill>
              </a:rPr>
              <a:t>. It is </a:t>
            </a:r>
            <a:r>
              <a:rPr lang="en-US" sz="1400" b="1">
                <a:solidFill>
                  <a:schemeClr val="tx1"/>
                </a:solidFill>
              </a:rPr>
              <a:t>simplified </a:t>
            </a:r>
            <a:r>
              <a:rPr lang="en-US" sz="1400">
                <a:solidFill>
                  <a:schemeClr val="tx1"/>
                </a:solidFill>
              </a:rPr>
              <a:t>with</a:t>
            </a:r>
            <a:r>
              <a:rPr lang="en-US" sz="1400" b="1">
                <a:solidFill>
                  <a:schemeClr val="tx1"/>
                </a:solidFill>
              </a:rPr>
              <a:t> value optimization</a:t>
            </a:r>
            <a:r>
              <a:rPr lang="en-US" sz="1400">
                <a:solidFill>
                  <a:schemeClr val="tx1"/>
                </a:solidFill>
              </a:rPr>
              <a:t>. You could now enjoy a </a:t>
            </a:r>
            <a:r>
              <a:rPr lang="en-US" sz="1400" b="1">
                <a:solidFill>
                  <a:schemeClr val="tx1"/>
                </a:solidFill>
              </a:rPr>
              <a:t>secured </a:t>
            </a:r>
            <a:r>
              <a:rPr lang="en-US" sz="1400">
                <a:solidFill>
                  <a:schemeClr val="tx1"/>
                </a:solidFill>
              </a:rPr>
              <a:t>local cloud with the benefits of the Public Cloud features. We help our customers to achieve </a:t>
            </a:r>
            <a:r>
              <a:rPr lang="en-US" sz="1400" b="1">
                <a:solidFill>
                  <a:schemeClr val="tx1"/>
                </a:solidFill>
              </a:rPr>
              <a:t>50% TCO saving, improve TTM from months to weeks and disaster recovery from days to hours</a:t>
            </a:r>
            <a:r>
              <a:rPr lang="en-US" sz="1400">
                <a:solidFill>
                  <a:schemeClr val="tx1"/>
                </a:solidFill>
              </a:rPr>
              <a:t>. </a:t>
            </a:r>
            <a:endParaRPr lang="en-US">
              <a:solidFill>
                <a:schemeClr val="tx1"/>
              </a:solidFill>
            </a:endParaRPr>
          </a:p>
        </p:txBody>
      </p:sp>
      <p:sp>
        <p:nvSpPr>
          <p:cNvPr id="10" name="Speech Bubble: Rectangle with Corners Rounded 9">
            <a:extLst>
              <a:ext uri="{FF2B5EF4-FFF2-40B4-BE49-F238E27FC236}">
                <a16:creationId xmlns:a16="http://schemas.microsoft.com/office/drawing/2014/main" id="{FD05C24A-4125-4CB5-A4E1-4A6342C90DE4}"/>
              </a:ext>
            </a:extLst>
          </p:cNvPr>
          <p:cNvSpPr/>
          <p:nvPr/>
        </p:nvSpPr>
        <p:spPr>
          <a:xfrm>
            <a:off x="8709104" y="969849"/>
            <a:ext cx="3219532" cy="1341930"/>
          </a:xfrm>
          <a:prstGeom prst="wedgeRoundRectCallou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chemeClr val="tx1"/>
                </a:solidFill>
              </a:rPr>
              <a:t>Who will consult the Enterprise level in between Large Enterprise &amp; SMB like us</a:t>
            </a:r>
            <a:r>
              <a:rPr lang="en-US" sz="1400">
                <a:solidFill>
                  <a:schemeClr val="tx1"/>
                </a:solidFill>
                <a:latin typeface="Arial"/>
                <a:cs typeface="Arial"/>
              </a:rPr>
              <a:t>?</a:t>
            </a:r>
            <a:r>
              <a:rPr lang="en-US" sz="1400">
                <a:solidFill>
                  <a:schemeClr val="tx1"/>
                </a:solidFill>
              </a:rPr>
              <a:t> Do we expect low ROI from the Cloud investment</a:t>
            </a:r>
            <a:r>
              <a:rPr lang="en-US" sz="1400">
                <a:solidFill>
                  <a:schemeClr val="tx1"/>
                </a:solidFill>
                <a:latin typeface="Arial"/>
                <a:cs typeface="Arial"/>
              </a:rPr>
              <a:t>?</a:t>
            </a:r>
            <a:endParaRPr lang="en-US">
              <a:solidFill>
                <a:schemeClr val="tx1"/>
              </a:solidFill>
              <a:latin typeface="Arial"/>
              <a:cs typeface="Arial"/>
            </a:endParaRPr>
          </a:p>
        </p:txBody>
      </p:sp>
      <p:sp>
        <p:nvSpPr>
          <p:cNvPr id="119" name="Speech Bubble: Rectangle with Corners Rounded 118">
            <a:extLst>
              <a:ext uri="{FF2B5EF4-FFF2-40B4-BE49-F238E27FC236}">
                <a16:creationId xmlns:a16="http://schemas.microsoft.com/office/drawing/2014/main" id="{F9101834-64DC-4352-A772-73B24E16E2BB}"/>
              </a:ext>
            </a:extLst>
          </p:cNvPr>
          <p:cNvSpPr/>
          <p:nvPr/>
        </p:nvSpPr>
        <p:spPr>
          <a:xfrm>
            <a:off x="8709103" y="2621887"/>
            <a:ext cx="3219532" cy="1025236"/>
          </a:xfrm>
          <a:prstGeom prst="wedgeRoundRectCallou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chemeClr val="tx1"/>
                </a:solidFill>
              </a:rPr>
              <a:t>What about a simplified cloud solution that can avoid </a:t>
            </a:r>
            <a:r>
              <a:rPr lang="en-US" sz="1400" b="1">
                <a:solidFill>
                  <a:schemeClr val="tx1"/>
                </a:solidFill>
              </a:rPr>
              <a:t>solution and support risk</a:t>
            </a:r>
            <a:r>
              <a:rPr lang="en-US" sz="1400">
                <a:solidFill>
                  <a:schemeClr val="tx1"/>
                </a:solidFill>
              </a:rPr>
              <a:t>, while not priced at the Large Enterprise level</a:t>
            </a:r>
            <a:r>
              <a:rPr lang="en-US" sz="1400">
                <a:solidFill>
                  <a:schemeClr val="tx1"/>
                </a:solidFill>
                <a:latin typeface="Arial"/>
                <a:cs typeface="Arial"/>
              </a:rPr>
              <a:t>?</a:t>
            </a:r>
          </a:p>
        </p:txBody>
      </p:sp>
      <p:sp>
        <p:nvSpPr>
          <p:cNvPr id="11" name="Footer Placeholder 3">
            <a:extLst>
              <a:ext uri="{FF2B5EF4-FFF2-40B4-BE49-F238E27FC236}">
                <a16:creationId xmlns:a16="http://schemas.microsoft.com/office/drawing/2014/main" id="{71EAF086-5E08-41A7-B08D-57A61705D0E5}"/>
              </a:ext>
            </a:extLst>
          </p:cNvPr>
          <p:cNvSpPr>
            <a:spLocks noGrp="1"/>
          </p:cNvSpPr>
          <p:nvPr>
            <p:ph type="ftr" sz="quarter" idx="11"/>
          </p:nvPr>
        </p:nvSpPr>
        <p:spPr>
          <a:xfrm>
            <a:off x="4038600" y="6415619"/>
            <a:ext cx="4114800" cy="365125"/>
          </a:xfrm>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12" name="Slide Number Placeholder 4">
            <a:extLst>
              <a:ext uri="{FF2B5EF4-FFF2-40B4-BE49-F238E27FC236}">
                <a16:creationId xmlns:a16="http://schemas.microsoft.com/office/drawing/2014/main" id="{AFCA7BB8-7B19-48CC-9996-221D504E8B6B}"/>
              </a:ext>
            </a:extLst>
          </p:cNvPr>
          <p:cNvSpPr>
            <a:spLocks noGrp="1"/>
          </p:cNvSpPr>
          <p:nvPr>
            <p:ph type="sldNum" sz="quarter" idx="12"/>
          </p:nvPr>
        </p:nvSpPr>
        <p:spPr>
          <a:xfrm>
            <a:off x="8432797" y="6415619"/>
            <a:ext cx="2743200" cy="365125"/>
          </a:xfrm>
        </p:spPr>
        <p:txBody>
          <a:bodyPr/>
          <a:lstStyle/>
          <a:p>
            <a:r>
              <a:rPr lang="en-US" altLang="zh-CN"/>
              <a:t>Page  </a:t>
            </a:r>
            <a:fld id="{6F6B6950-8D1A-4668-8374-25B44628E0DF}" type="slidenum">
              <a:rPr lang="zh-CN" altLang="en-US" dirty="0" smtClean="0"/>
              <a:t>10</a:t>
            </a:fld>
            <a:endParaRPr lang="zh-CN" altLang="en-US"/>
          </a:p>
        </p:txBody>
      </p:sp>
      <p:sp>
        <p:nvSpPr>
          <p:cNvPr id="122" name="Speech Bubble: Rectangle with Corners Rounded 121">
            <a:extLst>
              <a:ext uri="{FF2B5EF4-FFF2-40B4-BE49-F238E27FC236}">
                <a16:creationId xmlns:a16="http://schemas.microsoft.com/office/drawing/2014/main" id="{622F62FA-7067-4CE3-AE40-280ADAE93C68}"/>
              </a:ext>
            </a:extLst>
          </p:cNvPr>
          <p:cNvSpPr/>
          <p:nvPr/>
        </p:nvSpPr>
        <p:spPr>
          <a:xfrm>
            <a:off x="8709103" y="3955663"/>
            <a:ext cx="3219532" cy="1630437"/>
          </a:xfrm>
          <a:prstGeom prst="wedgeRoundRectCallout">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chemeClr val="tx1"/>
                </a:solidFill>
              </a:rPr>
              <a:t>That's great. Please show me.</a:t>
            </a:r>
          </a:p>
        </p:txBody>
      </p:sp>
      <p:sp>
        <p:nvSpPr>
          <p:cNvPr id="13" name="矩形 30">
            <a:extLst>
              <a:ext uri="{FF2B5EF4-FFF2-40B4-BE49-F238E27FC236}">
                <a16:creationId xmlns:a16="http://schemas.microsoft.com/office/drawing/2014/main" id="{EE20EA76-374B-4542-AE3C-26BD5244C613}"/>
              </a:ext>
            </a:extLst>
          </p:cNvPr>
          <p:cNvSpPr/>
          <p:nvPr/>
        </p:nvSpPr>
        <p:spPr>
          <a:xfrm>
            <a:off x="4545701" y="5881609"/>
            <a:ext cx="1632122" cy="413447"/>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b="1" err="1">
                <a:solidFill>
                  <a:srgbClr val="000000"/>
                </a:solidFill>
                <a:latin typeface="Century Gothic"/>
                <a:ea typeface="微软雅黑"/>
              </a:rPr>
              <a:t>Sangfor</a:t>
            </a:r>
            <a:endParaRPr lang="en-US" err="1"/>
          </a:p>
        </p:txBody>
      </p:sp>
      <p:sp>
        <p:nvSpPr>
          <p:cNvPr id="124" name="矩形 30">
            <a:extLst>
              <a:ext uri="{FF2B5EF4-FFF2-40B4-BE49-F238E27FC236}">
                <a16:creationId xmlns:a16="http://schemas.microsoft.com/office/drawing/2014/main" id="{B960AF19-0430-43AB-9939-F35CBBFBE5E1}"/>
              </a:ext>
            </a:extLst>
          </p:cNvPr>
          <p:cNvSpPr/>
          <p:nvPr/>
        </p:nvSpPr>
        <p:spPr>
          <a:xfrm>
            <a:off x="9027755" y="5869514"/>
            <a:ext cx="2642622" cy="413447"/>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30000"/>
              </a:lnSpc>
            </a:pPr>
            <a:r>
              <a:rPr lang="en-US" altLang="zh-CN" b="1">
                <a:solidFill>
                  <a:srgbClr val="000000"/>
                </a:solidFill>
                <a:latin typeface="Century Gothic"/>
                <a:ea typeface="微软雅黑"/>
              </a:rPr>
              <a:t>Enterprise Customer</a:t>
            </a:r>
            <a:endParaRPr lang="en-US"/>
          </a:p>
        </p:txBody>
      </p:sp>
      <p:pic>
        <p:nvPicPr>
          <p:cNvPr id="4" name="Graphic 5" descr="Office worker male with solid fill">
            <a:extLst>
              <a:ext uri="{FF2B5EF4-FFF2-40B4-BE49-F238E27FC236}">
                <a16:creationId xmlns:a16="http://schemas.microsoft.com/office/drawing/2014/main" id="{6888E14F-7D65-4D35-8E36-FEEF17BA072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66472" y="5424054"/>
            <a:ext cx="914400" cy="914400"/>
          </a:xfrm>
          <a:prstGeom prst="rect">
            <a:avLst/>
          </a:prstGeom>
        </p:spPr>
      </p:pic>
      <p:pic>
        <p:nvPicPr>
          <p:cNvPr id="7" name="Graphic 8" descr="Office worker male outline">
            <a:extLst>
              <a:ext uri="{FF2B5EF4-FFF2-40B4-BE49-F238E27FC236}">
                <a16:creationId xmlns:a16="http://schemas.microsoft.com/office/drawing/2014/main" id="{EE1396DC-4C3F-40CB-9A17-9F4BC6048AA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155556" y="5423333"/>
            <a:ext cx="914400" cy="914400"/>
          </a:xfrm>
          <a:prstGeom prst="rect">
            <a:avLst/>
          </a:prstGeom>
        </p:spPr>
      </p:pic>
      <p:grpSp>
        <p:nvGrpSpPr>
          <p:cNvPr id="18" name="Group 17">
            <a:extLst>
              <a:ext uri="{FF2B5EF4-FFF2-40B4-BE49-F238E27FC236}">
                <a16:creationId xmlns:a16="http://schemas.microsoft.com/office/drawing/2014/main" id="{81D553EB-DEB7-4CE7-AF76-2CCCD6329CB9}"/>
              </a:ext>
            </a:extLst>
          </p:cNvPr>
          <p:cNvGrpSpPr/>
          <p:nvPr/>
        </p:nvGrpSpPr>
        <p:grpSpPr>
          <a:xfrm>
            <a:off x="5667552" y="1181097"/>
            <a:ext cx="2831083" cy="2241551"/>
            <a:chOff x="5304972" y="2489651"/>
            <a:chExt cx="2831083" cy="2241551"/>
          </a:xfrm>
        </p:grpSpPr>
        <p:pic>
          <p:nvPicPr>
            <p:cNvPr id="6" name="Picture 18">
              <a:extLst>
                <a:ext uri="{FF2B5EF4-FFF2-40B4-BE49-F238E27FC236}">
                  <a16:creationId xmlns:a16="http://schemas.microsoft.com/office/drawing/2014/main" id="{58FD0BC7-1B4D-4862-915E-A5EEC1B1A269}"/>
                </a:ext>
              </a:extLst>
            </p:cNvPr>
            <p:cNvPicPr>
              <a:picLocks noChangeAspect="1"/>
            </p:cNvPicPr>
            <p:nvPr/>
          </p:nvPicPr>
          <p:blipFill>
            <a:blip r:embed="rId6"/>
            <a:stretch>
              <a:fillRect/>
            </a:stretch>
          </p:blipFill>
          <p:spPr>
            <a:xfrm>
              <a:off x="5304972" y="2489651"/>
              <a:ext cx="2465009" cy="2241551"/>
            </a:xfrm>
            <a:prstGeom prst="rect">
              <a:avLst/>
            </a:prstGeom>
          </p:spPr>
        </p:pic>
        <p:sp>
          <p:nvSpPr>
            <p:cNvPr id="8" name="TextBox 7">
              <a:extLst>
                <a:ext uri="{FF2B5EF4-FFF2-40B4-BE49-F238E27FC236}">
                  <a16:creationId xmlns:a16="http://schemas.microsoft.com/office/drawing/2014/main" id="{8ED9E0CA-DC6A-4BF1-B8B9-77A193EBF70E}"/>
                </a:ext>
              </a:extLst>
            </p:cNvPr>
            <p:cNvSpPr txBox="1"/>
            <p:nvPr/>
          </p:nvSpPr>
          <p:spPr>
            <a:xfrm>
              <a:off x="6617552" y="2818439"/>
              <a:ext cx="1518503"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t>Large Enterprise</a:t>
              </a:r>
            </a:p>
          </p:txBody>
        </p:sp>
        <p:sp>
          <p:nvSpPr>
            <p:cNvPr id="14" name="TextBox 13">
              <a:extLst>
                <a:ext uri="{FF2B5EF4-FFF2-40B4-BE49-F238E27FC236}">
                  <a16:creationId xmlns:a16="http://schemas.microsoft.com/office/drawing/2014/main" id="{0F66D50A-DCA3-456A-9926-36D452B29081}"/>
                </a:ext>
              </a:extLst>
            </p:cNvPr>
            <p:cNvSpPr txBox="1"/>
            <p:nvPr/>
          </p:nvSpPr>
          <p:spPr>
            <a:xfrm>
              <a:off x="6722807" y="3066008"/>
              <a:ext cx="136434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b="1">
                  <a:solidFill>
                    <a:srgbClr val="C00000"/>
                  </a:solidFill>
                </a:rPr>
                <a:t>Enterprise</a:t>
              </a:r>
            </a:p>
          </p:txBody>
        </p:sp>
        <p:sp>
          <p:nvSpPr>
            <p:cNvPr id="15" name="TextBox 14">
              <a:extLst>
                <a:ext uri="{FF2B5EF4-FFF2-40B4-BE49-F238E27FC236}">
                  <a16:creationId xmlns:a16="http://schemas.microsoft.com/office/drawing/2014/main" id="{64312A54-33BD-4E03-ACDB-41C2052D87A6}"/>
                </a:ext>
              </a:extLst>
            </p:cNvPr>
            <p:cNvSpPr txBox="1"/>
            <p:nvPr/>
          </p:nvSpPr>
          <p:spPr>
            <a:xfrm>
              <a:off x="7053556" y="3608533"/>
              <a:ext cx="1037772"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t>SMB</a:t>
              </a:r>
            </a:p>
          </p:txBody>
        </p:sp>
        <p:sp>
          <p:nvSpPr>
            <p:cNvPr id="16" name="TextBox 15">
              <a:extLst>
                <a:ext uri="{FF2B5EF4-FFF2-40B4-BE49-F238E27FC236}">
                  <a16:creationId xmlns:a16="http://schemas.microsoft.com/office/drawing/2014/main" id="{3CEDFCA9-032D-4D98-A8A9-0FB65DD44A11}"/>
                </a:ext>
              </a:extLst>
            </p:cNvPr>
            <p:cNvSpPr txBox="1"/>
            <p:nvPr/>
          </p:nvSpPr>
          <p:spPr>
            <a:xfrm>
              <a:off x="7053336" y="3343097"/>
              <a:ext cx="1071640"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200">
                  <a:solidFill>
                    <a:srgbClr val="000000"/>
                  </a:solidFill>
                </a:rPr>
                <a:t>Mid Ent.</a:t>
              </a:r>
              <a:endParaRPr lang="en-US"/>
            </a:p>
          </p:txBody>
        </p:sp>
      </p:grpSp>
      <p:sp>
        <p:nvSpPr>
          <p:cNvPr id="9" name="Speech Bubble: Rectangle with Corners Rounded 8">
            <a:extLst>
              <a:ext uri="{FF2B5EF4-FFF2-40B4-BE49-F238E27FC236}">
                <a16:creationId xmlns:a16="http://schemas.microsoft.com/office/drawing/2014/main" id="{AFE72B7B-7A31-4920-986C-F08F1D786162}"/>
              </a:ext>
            </a:extLst>
          </p:cNvPr>
          <p:cNvSpPr/>
          <p:nvPr/>
        </p:nvSpPr>
        <p:spPr>
          <a:xfrm>
            <a:off x="1609801" y="989520"/>
            <a:ext cx="5070762" cy="1341931"/>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b="1">
                <a:solidFill>
                  <a:srgbClr val="000000"/>
                </a:solidFill>
              </a:rPr>
              <a:t>Pandemic has accelerated Cloud Transformation.</a:t>
            </a:r>
            <a:r>
              <a:rPr lang="en-US" sz="1400">
                <a:solidFill>
                  <a:srgbClr val="000000"/>
                </a:solidFill>
              </a:rPr>
              <a:t> Public Cloud Providers provides public cloud services to SMB with self-service Market Place and Large Enterprise with consultancy services. However, </a:t>
            </a:r>
            <a:r>
              <a:rPr lang="en-US" sz="1400" b="1">
                <a:solidFill>
                  <a:srgbClr val="000000"/>
                </a:solidFill>
              </a:rPr>
              <a:t>53% of companies have yet to realize substantial value from their cloud investments. </a:t>
            </a:r>
            <a:endParaRPr lang="en-US" sz="1400">
              <a:solidFill>
                <a:srgbClr val="000000"/>
              </a:solidFill>
            </a:endParaRPr>
          </a:p>
        </p:txBody>
      </p:sp>
      <p:sp>
        <p:nvSpPr>
          <p:cNvPr id="116" name="Speech Bubble: Rectangle with Corners Rounded 115">
            <a:extLst>
              <a:ext uri="{FF2B5EF4-FFF2-40B4-BE49-F238E27FC236}">
                <a16:creationId xmlns:a16="http://schemas.microsoft.com/office/drawing/2014/main" id="{4EBB8E4D-594C-4D1A-A728-EBC0AFD7914D}"/>
              </a:ext>
            </a:extLst>
          </p:cNvPr>
          <p:cNvSpPr/>
          <p:nvPr/>
        </p:nvSpPr>
        <p:spPr>
          <a:xfrm>
            <a:off x="1609801" y="2629655"/>
            <a:ext cx="5070762" cy="1025237"/>
          </a:xfrm>
          <a:prstGeom prst="wedgeRoundRect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US" sz="1400">
                <a:solidFill>
                  <a:srgbClr val="000000"/>
                </a:solidFill>
              </a:rPr>
              <a:t>For Enterprise, traditional Vendors provides </a:t>
            </a:r>
            <a:r>
              <a:rPr lang="en-US" sz="1400" b="1">
                <a:solidFill>
                  <a:srgbClr val="000000"/>
                </a:solidFill>
              </a:rPr>
              <a:t>complicated </a:t>
            </a:r>
            <a:r>
              <a:rPr lang="en-US" sz="1400">
                <a:solidFill>
                  <a:srgbClr val="000000"/>
                </a:solidFill>
              </a:rPr>
              <a:t>Cloud with heterogenous solution stacks, while Public Cloud Providers started to provide very </a:t>
            </a:r>
            <a:r>
              <a:rPr lang="en-US" sz="1400" b="1">
                <a:solidFill>
                  <a:srgbClr val="000000"/>
                </a:solidFill>
              </a:rPr>
              <a:t>costly </a:t>
            </a:r>
            <a:r>
              <a:rPr lang="en-US" sz="1400">
                <a:solidFill>
                  <a:srgbClr val="000000"/>
                </a:solidFill>
              </a:rPr>
              <a:t>Hybrid Cloud.</a:t>
            </a:r>
          </a:p>
        </p:txBody>
      </p:sp>
      <p:sp>
        <p:nvSpPr>
          <p:cNvPr id="5" name="Rectangle 4">
            <a:extLst>
              <a:ext uri="{FF2B5EF4-FFF2-40B4-BE49-F238E27FC236}">
                <a16:creationId xmlns:a16="http://schemas.microsoft.com/office/drawing/2014/main" id="{4AC12549-25EE-40F8-BD3A-B3DC3D7AD37B}"/>
              </a:ext>
            </a:extLst>
          </p:cNvPr>
          <p:cNvSpPr/>
          <p:nvPr/>
        </p:nvSpPr>
        <p:spPr>
          <a:xfrm>
            <a:off x="102393" y="1364456"/>
            <a:ext cx="1381124" cy="6667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a:solidFill>
                  <a:srgbClr val="C00000"/>
                </a:solidFill>
              </a:rPr>
              <a:t>Market Trend</a:t>
            </a:r>
          </a:p>
        </p:txBody>
      </p:sp>
      <p:sp>
        <p:nvSpPr>
          <p:cNvPr id="23" name="Rectangle 22">
            <a:extLst>
              <a:ext uri="{FF2B5EF4-FFF2-40B4-BE49-F238E27FC236}">
                <a16:creationId xmlns:a16="http://schemas.microsoft.com/office/drawing/2014/main" id="{4841A400-6124-43A0-9116-0E282708A047}"/>
              </a:ext>
            </a:extLst>
          </p:cNvPr>
          <p:cNvSpPr/>
          <p:nvPr/>
        </p:nvSpPr>
        <p:spPr>
          <a:xfrm>
            <a:off x="102393" y="2757487"/>
            <a:ext cx="1381124" cy="6667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a:solidFill>
                  <a:srgbClr val="C00000"/>
                </a:solidFill>
              </a:rPr>
              <a:t>Challenges</a:t>
            </a:r>
            <a:endParaRPr lang="en-US" b="1">
              <a:solidFill>
                <a:srgbClr val="C00000"/>
              </a:solidFill>
            </a:endParaRPr>
          </a:p>
        </p:txBody>
      </p:sp>
      <p:sp>
        <p:nvSpPr>
          <p:cNvPr id="24" name="Rectangle 23">
            <a:extLst>
              <a:ext uri="{FF2B5EF4-FFF2-40B4-BE49-F238E27FC236}">
                <a16:creationId xmlns:a16="http://schemas.microsoft.com/office/drawing/2014/main" id="{23404586-C05A-4289-80C1-E1162CDEDB27}"/>
              </a:ext>
            </a:extLst>
          </p:cNvPr>
          <p:cNvSpPr/>
          <p:nvPr/>
        </p:nvSpPr>
        <p:spPr>
          <a:xfrm>
            <a:off x="102393" y="4388643"/>
            <a:ext cx="1381124" cy="6667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1400" b="1">
                <a:solidFill>
                  <a:srgbClr val="C00000"/>
                </a:solidFill>
              </a:rPr>
              <a:t>Solution &amp; benefits in figures.</a:t>
            </a:r>
            <a:endParaRPr lang="en-US" b="1">
              <a:solidFill>
                <a:srgbClr val="C00000"/>
              </a:solidFill>
            </a:endParaRPr>
          </a:p>
        </p:txBody>
      </p:sp>
    </p:spTree>
    <p:extLst>
      <p:ext uri="{BB962C8B-B14F-4D97-AF65-F5344CB8AC3E}">
        <p14:creationId xmlns:p14="http://schemas.microsoft.com/office/powerpoint/2010/main" val="31055048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A840-A817-B94C-B4CD-B285532494AE}"/>
              </a:ext>
            </a:extLst>
          </p:cNvPr>
          <p:cNvSpPr>
            <a:spLocks noGrp="1"/>
          </p:cNvSpPr>
          <p:nvPr>
            <p:ph type="title"/>
          </p:nvPr>
        </p:nvSpPr>
        <p:spPr/>
        <p:txBody>
          <a:bodyPr/>
          <a:lstStyle/>
          <a:p>
            <a:r>
              <a:rPr lang="en-CN"/>
              <a:t>Living in a Digital World, Enabled by Cloud </a:t>
            </a:r>
          </a:p>
        </p:txBody>
      </p:sp>
      <p:sp>
        <p:nvSpPr>
          <p:cNvPr id="3" name="Date Placeholder 2">
            <a:extLst>
              <a:ext uri="{FF2B5EF4-FFF2-40B4-BE49-F238E27FC236}">
                <a16:creationId xmlns:a16="http://schemas.microsoft.com/office/drawing/2014/main" id="{C1240420-23E9-604D-B6F1-2FEBDF1F0B51}"/>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254BFA8B-C20D-B34C-B1C9-460AA7C009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79EA2EF5-E95F-E249-BCA1-95547CD62CCF}"/>
              </a:ext>
            </a:extLst>
          </p:cNvPr>
          <p:cNvSpPr>
            <a:spLocks noGrp="1"/>
          </p:cNvSpPr>
          <p:nvPr>
            <p:ph type="sldNum" sz="quarter" idx="12"/>
          </p:nvPr>
        </p:nvSpPr>
        <p:spPr/>
        <p:txBody>
          <a:bodyPr/>
          <a:lstStyle/>
          <a:p>
            <a:r>
              <a:rPr lang="en-US" altLang="zh-CN"/>
              <a:t>Page  </a:t>
            </a:r>
            <a:fld id="{6F6B6950-8D1A-4668-8374-25B44628E0DF}" type="slidenum">
              <a:rPr lang="zh-CN" altLang="en-US" smtClean="0"/>
              <a:t>11</a:t>
            </a:fld>
            <a:endParaRPr lang="zh-CN" altLang="en-US"/>
          </a:p>
        </p:txBody>
      </p:sp>
      <p:grpSp>
        <p:nvGrpSpPr>
          <p:cNvPr id="59" name="Group 58">
            <a:extLst>
              <a:ext uri="{FF2B5EF4-FFF2-40B4-BE49-F238E27FC236}">
                <a16:creationId xmlns:a16="http://schemas.microsoft.com/office/drawing/2014/main" id="{80A34CD8-08D5-4E61-B29B-4EEBBB5FAC6A}"/>
              </a:ext>
            </a:extLst>
          </p:cNvPr>
          <p:cNvGrpSpPr/>
          <p:nvPr/>
        </p:nvGrpSpPr>
        <p:grpSpPr>
          <a:xfrm>
            <a:off x="2132859" y="1194936"/>
            <a:ext cx="8061614" cy="5071194"/>
            <a:chOff x="3217740" y="1143275"/>
            <a:chExt cx="8061614" cy="5071194"/>
          </a:xfrm>
        </p:grpSpPr>
        <p:sp>
          <p:nvSpPr>
            <p:cNvPr id="6" name="任意多边形 50">
              <a:extLst>
                <a:ext uri="{FF2B5EF4-FFF2-40B4-BE49-F238E27FC236}">
                  <a16:creationId xmlns:a16="http://schemas.microsoft.com/office/drawing/2014/main" id="{7A849F52-366E-7249-970E-BD0E8A1A5067}"/>
                </a:ext>
              </a:extLst>
            </p:cNvPr>
            <p:cNvSpPr/>
            <p:nvPr/>
          </p:nvSpPr>
          <p:spPr>
            <a:xfrm rot="5400000">
              <a:off x="5939850" y="2587331"/>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7" name="任意多边形 53">
              <a:extLst>
                <a:ext uri="{FF2B5EF4-FFF2-40B4-BE49-F238E27FC236}">
                  <a16:creationId xmlns:a16="http://schemas.microsoft.com/office/drawing/2014/main" id="{E9B88722-01FF-564E-94AD-7B58118A493E}"/>
                </a:ext>
              </a:extLst>
            </p:cNvPr>
            <p:cNvSpPr/>
            <p:nvPr/>
          </p:nvSpPr>
          <p:spPr>
            <a:xfrm rot="5400000">
              <a:off x="7398686" y="2711985"/>
              <a:ext cx="769883" cy="69136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8" name="任意多边形 62">
              <a:extLst>
                <a:ext uri="{FF2B5EF4-FFF2-40B4-BE49-F238E27FC236}">
                  <a16:creationId xmlns:a16="http://schemas.microsoft.com/office/drawing/2014/main" id="{AD150B7A-7253-474C-8FAA-7BFEBCDC715D}"/>
                </a:ext>
              </a:extLst>
            </p:cNvPr>
            <p:cNvSpPr/>
            <p:nvPr/>
          </p:nvSpPr>
          <p:spPr>
            <a:xfrm rot="5400000">
              <a:off x="9164576" y="3481676"/>
              <a:ext cx="955871" cy="87774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9" name="任意多边形 65">
              <a:extLst>
                <a:ext uri="{FF2B5EF4-FFF2-40B4-BE49-F238E27FC236}">
                  <a16:creationId xmlns:a16="http://schemas.microsoft.com/office/drawing/2014/main" id="{7D9B8A18-4B3F-C142-938D-613DA3609B1B}"/>
                </a:ext>
              </a:extLst>
            </p:cNvPr>
            <p:cNvSpPr/>
            <p:nvPr/>
          </p:nvSpPr>
          <p:spPr>
            <a:xfrm rot="5400000">
              <a:off x="7746590" y="3308914"/>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gradFill>
                <a:gsLst>
                  <a:gs pos="0">
                    <a:srgbClr val="5B9BD5">
                      <a:lumMod val="5000"/>
                      <a:lumOff val="95000"/>
                    </a:srgbClr>
                  </a:gs>
                  <a:gs pos="100000">
                    <a:srgbClr val="E0E0E0"/>
                  </a:gs>
                </a:gsLst>
                <a:lin ang="5400000" scaled="1"/>
              </a:gra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0" name="任意多边形 68">
              <a:extLst>
                <a:ext uri="{FF2B5EF4-FFF2-40B4-BE49-F238E27FC236}">
                  <a16:creationId xmlns:a16="http://schemas.microsoft.com/office/drawing/2014/main" id="{91146034-3F92-614B-B8C8-BDFEC0F8763D}"/>
                </a:ext>
              </a:extLst>
            </p:cNvPr>
            <p:cNvSpPr/>
            <p:nvPr/>
          </p:nvSpPr>
          <p:spPr>
            <a:xfrm rot="5400000">
              <a:off x="5280319" y="3757762"/>
              <a:ext cx="1177161" cy="1057112"/>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1" name="任意多边形 71">
              <a:extLst>
                <a:ext uri="{FF2B5EF4-FFF2-40B4-BE49-F238E27FC236}">
                  <a16:creationId xmlns:a16="http://schemas.microsoft.com/office/drawing/2014/main" id="{2ADC2D63-1A16-1C4F-BD56-BD2A577607B7}"/>
                </a:ext>
              </a:extLst>
            </p:cNvPr>
            <p:cNvSpPr/>
            <p:nvPr/>
          </p:nvSpPr>
          <p:spPr>
            <a:xfrm rot="5400000">
              <a:off x="4755482" y="3202427"/>
              <a:ext cx="769883" cy="69136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2" name="任意多边形 73">
              <a:extLst>
                <a:ext uri="{FF2B5EF4-FFF2-40B4-BE49-F238E27FC236}">
                  <a16:creationId xmlns:a16="http://schemas.microsoft.com/office/drawing/2014/main" id="{FF931B77-C8AF-CD4D-A2EC-B9296FB2E41E}"/>
                </a:ext>
              </a:extLst>
            </p:cNvPr>
            <p:cNvSpPr/>
            <p:nvPr/>
          </p:nvSpPr>
          <p:spPr>
            <a:xfrm flipH="1" flipV="1">
              <a:off x="5538866" y="1740430"/>
              <a:ext cx="1106389" cy="781118"/>
            </a:xfrm>
            <a:custGeom>
              <a:avLst/>
              <a:gdLst>
                <a:gd name="connsiteX0" fmla="*/ 1602557 w 1602557"/>
                <a:gd name="connsiteY0" fmla="*/ 358219 h 358219"/>
                <a:gd name="connsiteX1" fmla="*/ 0 w 1602557"/>
                <a:gd name="connsiteY1" fmla="*/ 358219 h 358219"/>
                <a:gd name="connsiteX2" fmla="*/ 0 w 1602557"/>
                <a:gd name="connsiteY2" fmla="*/ 0 h 358219"/>
              </a:gdLst>
              <a:ahLst/>
              <a:cxnLst>
                <a:cxn ang="0">
                  <a:pos x="connsiteX0" y="connsiteY0"/>
                </a:cxn>
                <a:cxn ang="0">
                  <a:pos x="connsiteX1" y="connsiteY1"/>
                </a:cxn>
                <a:cxn ang="0">
                  <a:pos x="connsiteX2" y="connsiteY2"/>
                </a:cxn>
              </a:cxnLst>
              <a:rect l="l" t="t" r="r" b="b"/>
              <a:pathLst>
                <a:path w="1602557" h="358219">
                  <a:moveTo>
                    <a:pt x="1602557" y="358219"/>
                  </a:moveTo>
                  <a:lnTo>
                    <a:pt x="0" y="358219"/>
                  </a:lnTo>
                  <a:lnTo>
                    <a:pt x="0"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3" name="任意多边形 74">
              <a:extLst>
                <a:ext uri="{FF2B5EF4-FFF2-40B4-BE49-F238E27FC236}">
                  <a16:creationId xmlns:a16="http://schemas.microsoft.com/office/drawing/2014/main" id="{31C6B9BF-CEC1-D44E-9DD0-AF29C2CE2F5C}"/>
                </a:ext>
              </a:extLst>
            </p:cNvPr>
            <p:cNvSpPr/>
            <p:nvPr/>
          </p:nvSpPr>
          <p:spPr>
            <a:xfrm>
              <a:off x="7791771" y="1792016"/>
              <a:ext cx="781382" cy="877581"/>
            </a:xfrm>
            <a:custGeom>
              <a:avLst/>
              <a:gdLst>
                <a:gd name="connsiteX0" fmla="*/ 0 w 895546"/>
                <a:gd name="connsiteY0" fmla="*/ 678730 h 678730"/>
                <a:gd name="connsiteX1" fmla="*/ 0 w 895546"/>
                <a:gd name="connsiteY1" fmla="*/ 0 h 678730"/>
                <a:gd name="connsiteX2" fmla="*/ 895546 w 895546"/>
                <a:gd name="connsiteY2" fmla="*/ 0 h 678730"/>
              </a:gdLst>
              <a:ahLst/>
              <a:cxnLst>
                <a:cxn ang="0">
                  <a:pos x="connsiteX0" y="connsiteY0"/>
                </a:cxn>
                <a:cxn ang="0">
                  <a:pos x="connsiteX1" y="connsiteY1"/>
                </a:cxn>
                <a:cxn ang="0">
                  <a:pos x="connsiteX2" y="connsiteY2"/>
                </a:cxn>
              </a:cxnLst>
              <a:rect l="l" t="t" r="r" b="b"/>
              <a:pathLst>
                <a:path w="895546" h="678730">
                  <a:moveTo>
                    <a:pt x="0" y="678730"/>
                  </a:moveTo>
                  <a:lnTo>
                    <a:pt x="0" y="0"/>
                  </a:lnTo>
                  <a:lnTo>
                    <a:pt x="895546"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4" name="任意多边形 75">
              <a:extLst>
                <a:ext uri="{FF2B5EF4-FFF2-40B4-BE49-F238E27FC236}">
                  <a16:creationId xmlns:a16="http://schemas.microsoft.com/office/drawing/2014/main" id="{C23775E9-68E6-694B-8B78-4E523E209DE5}"/>
                </a:ext>
              </a:extLst>
            </p:cNvPr>
            <p:cNvSpPr/>
            <p:nvPr/>
          </p:nvSpPr>
          <p:spPr>
            <a:xfrm>
              <a:off x="9632146" y="2949249"/>
              <a:ext cx="583979" cy="493504"/>
            </a:xfrm>
            <a:custGeom>
              <a:avLst/>
              <a:gdLst>
                <a:gd name="connsiteX0" fmla="*/ 0 w 669303"/>
                <a:gd name="connsiteY0" fmla="*/ 565608 h 565608"/>
                <a:gd name="connsiteX1" fmla="*/ 0 w 669303"/>
                <a:gd name="connsiteY1" fmla="*/ 0 h 565608"/>
                <a:gd name="connsiteX2" fmla="*/ 669303 w 669303"/>
                <a:gd name="connsiteY2" fmla="*/ 0 h 565608"/>
              </a:gdLst>
              <a:ahLst/>
              <a:cxnLst>
                <a:cxn ang="0">
                  <a:pos x="connsiteX0" y="connsiteY0"/>
                </a:cxn>
                <a:cxn ang="0">
                  <a:pos x="connsiteX1" y="connsiteY1"/>
                </a:cxn>
                <a:cxn ang="0">
                  <a:pos x="connsiteX2" y="connsiteY2"/>
                </a:cxn>
              </a:cxnLst>
              <a:rect l="l" t="t" r="r" b="b"/>
              <a:pathLst>
                <a:path w="669303" h="565608">
                  <a:moveTo>
                    <a:pt x="0" y="565608"/>
                  </a:moveTo>
                  <a:lnTo>
                    <a:pt x="0" y="0"/>
                  </a:lnTo>
                  <a:lnTo>
                    <a:pt x="669303" y="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5" name="任意多边形 76">
              <a:extLst>
                <a:ext uri="{FF2B5EF4-FFF2-40B4-BE49-F238E27FC236}">
                  <a16:creationId xmlns:a16="http://schemas.microsoft.com/office/drawing/2014/main" id="{28989F72-7F91-B946-A0C7-20E5DA9D5AF7}"/>
                </a:ext>
              </a:extLst>
            </p:cNvPr>
            <p:cNvSpPr/>
            <p:nvPr/>
          </p:nvSpPr>
          <p:spPr>
            <a:xfrm flipH="1">
              <a:off x="9956006" y="4196475"/>
              <a:ext cx="541083" cy="649780"/>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6" name="任意多边形 77">
              <a:extLst>
                <a:ext uri="{FF2B5EF4-FFF2-40B4-BE49-F238E27FC236}">
                  <a16:creationId xmlns:a16="http://schemas.microsoft.com/office/drawing/2014/main" id="{08C102AA-7B08-AB48-A118-9BB7A4F020F7}"/>
                </a:ext>
              </a:extLst>
            </p:cNvPr>
            <p:cNvSpPr/>
            <p:nvPr/>
          </p:nvSpPr>
          <p:spPr>
            <a:xfrm>
              <a:off x="4863648" y="4586038"/>
              <a:ext cx="485280" cy="419478"/>
            </a:xfrm>
            <a:custGeom>
              <a:avLst/>
              <a:gdLst>
                <a:gd name="connsiteX0" fmla="*/ 556182 w 556182"/>
                <a:gd name="connsiteY0" fmla="*/ 0 h 480767"/>
                <a:gd name="connsiteX1" fmla="*/ 0 w 556182"/>
                <a:gd name="connsiteY1" fmla="*/ 0 h 480767"/>
                <a:gd name="connsiteX2" fmla="*/ 0 w 556182"/>
                <a:gd name="connsiteY2" fmla="*/ 480767 h 480767"/>
              </a:gdLst>
              <a:ahLst/>
              <a:cxnLst>
                <a:cxn ang="0">
                  <a:pos x="connsiteX0" y="connsiteY0"/>
                </a:cxn>
                <a:cxn ang="0">
                  <a:pos x="connsiteX1" y="connsiteY1"/>
                </a:cxn>
                <a:cxn ang="0">
                  <a:pos x="connsiteX2" y="connsiteY2"/>
                </a:cxn>
              </a:cxnLst>
              <a:rect l="l" t="t" r="r" b="b"/>
              <a:pathLst>
                <a:path w="556182" h="480767">
                  <a:moveTo>
                    <a:pt x="556182" y="0"/>
                  </a:moveTo>
                  <a:lnTo>
                    <a:pt x="0" y="0"/>
                  </a:lnTo>
                  <a:lnTo>
                    <a:pt x="0" y="48076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7" name="任意多边形 78">
              <a:extLst>
                <a:ext uri="{FF2B5EF4-FFF2-40B4-BE49-F238E27FC236}">
                  <a16:creationId xmlns:a16="http://schemas.microsoft.com/office/drawing/2014/main" id="{3BE85E23-87BE-374C-8500-119304376BA3}"/>
                </a:ext>
              </a:extLst>
            </p:cNvPr>
            <p:cNvSpPr/>
            <p:nvPr/>
          </p:nvSpPr>
          <p:spPr>
            <a:xfrm>
              <a:off x="3819065" y="3574353"/>
              <a:ext cx="995233" cy="386578"/>
            </a:xfrm>
            <a:custGeom>
              <a:avLst/>
              <a:gdLst>
                <a:gd name="connsiteX0" fmla="*/ 1140644 w 1140644"/>
                <a:gd name="connsiteY0" fmla="*/ 0 h 443060"/>
                <a:gd name="connsiteX1" fmla="*/ 0 w 1140644"/>
                <a:gd name="connsiteY1" fmla="*/ 0 h 443060"/>
                <a:gd name="connsiteX2" fmla="*/ 0 w 1140644"/>
                <a:gd name="connsiteY2" fmla="*/ 443060 h 443060"/>
              </a:gdLst>
              <a:ahLst/>
              <a:cxnLst>
                <a:cxn ang="0">
                  <a:pos x="connsiteX0" y="connsiteY0"/>
                </a:cxn>
                <a:cxn ang="0">
                  <a:pos x="connsiteX1" y="connsiteY1"/>
                </a:cxn>
                <a:cxn ang="0">
                  <a:pos x="connsiteX2" y="connsiteY2"/>
                </a:cxn>
              </a:cxnLst>
              <a:rect l="l" t="t" r="r" b="b"/>
              <a:pathLst>
                <a:path w="1140644" h="443060">
                  <a:moveTo>
                    <a:pt x="1140644" y="0"/>
                  </a:moveTo>
                  <a:lnTo>
                    <a:pt x="0" y="0"/>
                  </a:lnTo>
                  <a:lnTo>
                    <a:pt x="0" y="443060"/>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8" name="椭圆 42">
              <a:extLst>
                <a:ext uri="{FF2B5EF4-FFF2-40B4-BE49-F238E27FC236}">
                  <a16:creationId xmlns:a16="http://schemas.microsoft.com/office/drawing/2014/main" id="{FD566D61-CA82-324A-8BAE-66E392ED16B2}"/>
                </a:ext>
              </a:extLst>
            </p:cNvPr>
            <p:cNvSpPr/>
            <p:nvPr/>
          </p:nvSpPr>
          <p:spPr>
            <a:xfrm>
              <a:off x="5486108" y="1675600"/>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19" name="椭圆 43">
              <a:extLst>
                <a:ext uri="{FF2B5EF4-FFF2-40B4-BE49-F238E27FC236}">
                  <a16:creationId xmlns:a16="http://schemas.microsoft.com/office/drawing/2014/main" id="{581026C8-1EA1-9B4C-A8F2-5895152CA804}"/>
                </a:ext>
              </a:extLst>
            </p:cNvPr>
            <p:cNvSpPr/>
            <p:nvPr/>
          </p:nvSpPr>
          <p:spPr>
            <a:xfrm>
              <a:off x="8579235" y="1733163"/>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0" name="椭圆 44">
              <a:extLst>
                <a:ext uri="{FF2B5EF4-FFF2-40B4-BE49-F238E27FC236}">
                  <a16:creationId xmlns:a16="http://schemas.microsoft.com/office/drawing/2014/main" id="{F5B127FD-4FD7-FE44-9BE6-CA9101F13425}"/>
                </a:ext>
              </a:extLst>
            </p:cNvPr>
            <p:cNvSpPr/>
            <p:nvPr/>
          </p:nvSpPr>
          <p:spPr>
            <a:xfrm>
              <a:off x="10135915" y="2884421"/>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1" name="椭圆 45">
              <a:extLst>
                <a:ext uri="{FF2B5EF4-FFF2-40B4-BE49-F238E27FC236}">
                  <a16:creationId xmlns:a16="http://schemas.microsoft.com/office/drawing/2014/main" id="{3E6E8895-FABC-EF47-B6C8-2117B1E974E3}"/>
                </a:ext>
              </a:extLst>
            </p:cNvPr>
            <p:cNvSpPr/>
            <p:nvPr/>
          </p:nvSpPr>
          <p:spPr>
            <a:xfrm>
              <a:off x="9929301" y="4781425"/>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2" name="椭圆 46">
              <a:extLst>
                <a:ext uri="{FF2B5EF4-FFF2-40B4-BE49-F238E27FC236}">
                  <a16:creationId xmlns:a16="http://schemas.microsoft.com/office/drawing/2014/main" id="{98999570-686C-694F-A445-C0F015C3911D}"/>
                </a:ext>
              </a:extLst>
            </p:cNvPr>
            <p:cNvSpPr/>
            <p:nvPr/>
          </p:nvSpPr>
          <p:spPr>
            <a:xfrm>
              <a:off x="4797676" y="5014883"/>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3" name="椭圆 47">
              <a:extLst>
                <a:ext uri="{FF2B5EF4-FFF2-40B4-BE49-F238E27FC236}">
                  <a16:creationId xmlns:a16="http://schemas.microsoft.com/office/drawing/2014/main" id="{FC541D26-7309-AD46-841D-C59069D08AB0}"/>
                </a:ext>
              </a:extLst>
            </p:cNvPr>
            <p:cNvSpPr/>
            <p:nvPr/>
          </p:nvSpPr>
          <p:spPr>
            <a:xfrm>
              <a:off x="3754233" y="3971442"/>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4" name="矩形 48">
              <a:extLst>
                <a:ext uri="{FF2B5EF4-FFF2-40B4-BE49-F238E27FC236}">
                  <a16:creationId xmlns:a16="http://schemas.microsoft.com/office/drawing/2014/main" id="{5275A83A-0984-C34D-AFCB-887E1E03E18E}"/>
                </a:ext>
              </a:extLst>
            </p:cNvPr>
            <p:cNvSpPr/>
            <p:nvPr/>
          </p:nvSpPr>
          <p:spPr>
            <a:xfrm>
              <a:off x="4484099" y="1579274"/>
              <a:ext cx="1048685"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Education</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25" name="矩形 49">
              <a:extLst>
                <a:ext uri="{FF2B5EF4-FFF2-40B4-BE49-F238E27FC236}">
                  <a16:creationId xmlns:a16="http://schemas.microsoft.com/office/drawing/2014/main" id="{029A9395-31FD-1042-B780-B85953934279}"/>
                </a:ext>
              </a:extLst>
            </p:cNvPr>
            <p:cNvSpPr/>
            <p:nvPr/>
          </p:nvSpPr>
          <p:spPr>
            <a:xfrm>
              <a:off x="3217740" y="4159691"/>
              <a:ext cx="901209"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Medical</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26" name="矩形 50">
              <a:extLst>
                <a:ext uri="{FF2B5EF4-FFF2-40B4-BE49-F238E27FC236}">
                  <a16:creationId xmlns:a16="http://schemas.microsoft.com/office/drawing/2014/main" id="{4ACFD959-B675-7046-8A56-06E6C43B29D8}"/>
                </a:ext>
              </a:extLst>
            </p:cNvPr>
            <p:cNvSpPr/>
            <p:nvPr/>
          </p:nvSpPr>
          <p:spPr>
            <a:xfrm>
              <a:off x="4438076" y="5219116"/>
              <a:ext cx="1446230"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Transportation</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27" name="矩形 51">
              <a:extLst>
                <a:ext uri="{FF2B5EF4-FFF2-40B4-BE49-F238E27FC236}">
                  <a16:creationId xmlns:a16="http://schemas.microsoft.com/office/drawing/2014/main" id="{D683A07D-55E3-0342-9592-6335D1BF9809}"/>
                </a:ext>
              </a:extLst>
            </p:cNvPr>
            <p:cNvSpPr/>
            <p:nvPr/>
          </p:nvSpPr>
          <p:spPr>
            <a:xfrm>
              <a:off x="9129955" y="4707272"/>
              <a:ext cx="671979"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Retail</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28" name="矩形 52">
              <a:extLst>
                <a:ext uri="{FF2B5EF4-FFF2-40B4-BE49-F238E27FC236}">
                  <a16:creationId xmlns:a16="http://schemas.microsoft.com/office/drawing/2014/main" id="{F6D28B6D-05B8-744D-ADBA-7F50B848916F}"/>
                </a:ext>
              </a:extLst>
            </p:cNvPr>
            <p:cNvSpPr/>
            <p:nvPr/>
          </p:nvSpPr>
          <p:spPr>
            <a:xfrm>
              <a:off x="10389605" y="2206432"/>
              <a:ext cx="413896"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FSI</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29" name="矩形 53">
              <a:extLst>
                <a:ext uri="{FF2B5EF4-FFF2-40B4-BE49-F238E27FC236}">
                  <a16:creationId xmlns:a16="http://schemas.microsoft.com/office/drawing/2014/main" id="{E4E852CC-0AF2-4D41-A32D-531E7F80E895}"/>
                </a:ext>
              </a:extLst>
            </p:cNvPr>
            <p:cNvSpPr/>
            <p:nvPr/>
          </p:nvSpPr>
          <p:spPr>
            <a:xfrm>
              <a:off x="8774669" y="1143275"/>
              <a:ext cx="1277914"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Government</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30" name="Rectangle 72">
              <a:extLst>
                <a:ext uri="{FF2B5EF4-FFF2-40B4-BE49-F238E27FC236}">
                  <a16:creationId xmlns:a16="http://schemas.microsoft.com/office/drawing/2014/main" id="{8CC81B80-6B8E-B84F-9109-F808BFB5A1A0}"/>
                </a:ext>
              </a:extLst>
            </p:cNvPr>
            <p:cNvSpPr>
              <a:spLocks noChangeArrowheads="1"/>
            </p:cNvSpPr>
            <p:nvPr/>
          </p:nvSpPr>
          <p:spPr bwMode="auto">
            <a:xfrm>
              <a:off x="3217740" y="4417324"/>
              <a:ext cx="1510029"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t">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a:ea typeface="微软雅黑"/>
                </a:rPr>
                <a:t>Smart Healthcare</a:t>
              </a:r>
              <a:endParaRPr lang="en-US">
                <a:solidFill>
                  <a:schemeClr val="accent1">
                    <a:lumMod val="50000"/>
                  </a:schemeClr>
                </a:solidFill>
              </a:endParaRPr>
            </a:p>
            <a:p>
              <a:pPr marL="171450" indent="-171450" defTabSz="192088">
                <a:lnSpc>
                  <a:spcPct val="150000"/>
                </a:lnSpc>
                <a:buFont typeface="Wingdings" charset="2"/>
                <a:buChar char="ü"/>
              </a:pPr>
              <a:r>
                <a:rPr lang="en-US" altLang="zh-CN" sz="1100">
                  <a:solidFill>
                    <a:schemeClr val="accent1">
                      <a:lumMod val="50000"/>
                    </a:schemeClr>
                  </a:solidFill>
                  <a:latin typeface="Century Gothic"/>
                  <a:ea typeface="微软雅黑"/>
                </a:rPr>
                <a:t>Remote Diagnosis</a:t>
              </a:r>
              <a:endParaRPr lang="en-US">
                <a:solidFill>
                  <a:schemeClr val="accent1">
                    <a:lumMod val="50000"/>
                  </a:schemeClr>
                </a:solidFill>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Mobile Health Care</a:t>
              </a:r>
            </a:p>
          </p:txBody>
        </p:sp>
        <p:sp>
          <p:nvSpPr>
            <p:cNvPr id="31" name="Rectangle 72">
              <a:extLst>
                <a:ext uri="{FF2B5EF4-FFF2-40B4-BE49-F238E27FC236}">
                  <a16:creationId xmlns:a16="http://schemas.microsoft.com/office/drawing/2014/main" id="{DF90ECE2-4697-C74C-A260-4AD2CCE41C1B}"/>
                </a:ext>
              </a:extLst>
            </p:cNvPr>
            <p:cNvSpPr>
              <a:spLocks noChangeArrowheads="1"/>
            </p:cNvSpPr>
            <p:nvPr/>
          </p:nvSpPr>
          <p:spPr bwMode="auto">
            <a:xfrm>
              <a:off x="4484099" y="1859660"/>
              <a:ext cx="1457130"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MOOC</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Intelligent</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Campus</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E-Backpack</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32" name="Rectangle 72">
              <a:extLst>
                <a:ext uri="{FF2B5EF4-FFF2-40B4-BE49-F238E27FC236}">
                  <a16:creationId xmlns:a16="http://schemas.microsoft.com/office/drawing/2014/main" id="{227A8454-1F86-D749-A63E-8F825A9DFC3F}"/>
                </a:ext>
              </a:extLst>
            </p:cNvPr>
            <p:cNvSpPr>
              <a:spLocks noChangeArrowheads="1"/>
            </p:cNvSpPr>
            <p:nvPr/>
          </p:nvSpPr>
          <p:spPr bwMode="auto">
            <a:xfrm>
              <a:off x="4438076" y="5484910"/>
              <a:ext cx="1524456"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Car Networking</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Pilotless Automobile</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Car</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Sharing</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33" name="Rectangle 72">
              <a:extLst>
                <a:ext uri="{FF2B5EF4-FFF2-40B4-BE49-F238E27FC236}">
                  <a16:creationId xmlns:a16="http://schemas.microsoft.com/office/drawing/2014/main" id="{06039753-1147-604F-9908-90CEC0F9FFB3}"/>
                </a:ext>
              </a:extLst>
            </p:cNvPr>
            <p:cNvSpPr>
              <a:spLocks noChangeArrowheads="1"/>
            </p:cNvSpPr>
            <p:nvPr/>
          </p:nvSpPr>
          <p:spPr bwMode="auto">
            <a:xfrm>
              <a:off x="9129955" y="4990967"/>
              <a:ext cx="1498808" cy="729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t">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a:ea typeface="微软雅黑"/>
                </a:rPr>
                <a:t>Supply Chain 4.0</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a:lnSpc>
                  <a:spcPct val="150000"/>
                </a:lnSpc>
                <a:buFont typeface="Wingdings" charset="2"/>
                <a:buChar char="ü"/>
              </a:pPr>
              <a:r>
                <a:rPr lang="en-US" altLang="zh-CN" sz="1100">
                  <a:solidFill>
                    <a:schemeClr val="accent1">
                      <a:lumMod val="50000"/>
                    </a:schemeClr>
                  </a:solidFill>
                  <a:latin typeface="Century Gothic"/>
                  <a:ea typeface="微软雅黑"/>
                </a:rPr>
                <a:t>O2O</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Precision Marketing</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34" name="矩形 59">
              <a:extLst>
                <a:ext uri="{FF2B5EF4-FFF2-40B4-BE49-F238E27FC236}">
                  <a16:creationId xmlns:a16="http://schemas.microsoft.com/office/drawing/2014/main" id="{58D42A35-5059-C74A-8E56-246E6631DF89}"/>
                </a:ext>
              </a:extLst>
            </p:cNvPr>
            <p:cNvSpPr/>
            <p:nvPr/>
          </p:nvSpPr>
          <p:spPr>
            <a:xfrm>
              <a:off x="7276719" y="1530534"/>
              <a:ext cx="1526516" cy="253916"/>
            </a:xfrm>
            <a:prstGeom prst="rect">
              <a:avLst/>
            </a:prstGeom>
            <a:noFill/>
          </p:spPr>
          <p:txBody>
            <a:bodyPr wrap="square" lIns="91440" tIns="45720" rIns="91440" bIns="45720">
              <a:spAutoFit/>
            </a:bodyPr>
            <a:lstStyle/>
            <a:p>
              <a:pPr algn="ctr"/>
              <a:r>
                <a:rPr lang="en-US" altLang="zh-CN" sz="1050" b="1" spc="50">
                  <a:ln w="0"/>
                  <a:solidFill>
                    <a:schemeClr val="accent1">
                      <a:lumMod val="50000"/>
                    </a:schemeClr>
                  </a:solidFill>
                  <a:effectLst>
                    <a:innerShdw blurRad="63500" dist="50800" dir="13500000">
                      <a:srgbClr val="000000">
                        <a:alpha val="50000"/>
                      </a:srgbClr>
                    </a:innerShdw>
                  </a:effectLst>
                  <a:latin typeface="Century Gothic" panose="020B0502020202020204" pitchFamily="34" charset="0"/>
                  <a:ea typeface="Microsoft YaHei" charset="0"/>
                  <a:cs typeface="Microsoft YaHei" charset="0"/>
                </a:rPr>
                <a:t>E-Government</a:t>
              </a:r>
              <a:endParaRPr lang="zh-CN" altLang="en-US" sz="1050" b="1" cap="none" spc="50">
                <a:ln w="0"/>
                <a:solidFill>
                  <a:schemeClr val="accent1">
                    <a:lumMod val="50000"/>
                  </a:schemeClr>
                </a:solidFill>
                <a:effectLst>
                  <a:innerShdw blurRad="63500" dist="50800" dir="13500000">
                    <a:srgbClr val="000000">
                      <a:alpha val="50000"/>
                    </a:srgbClr>
                  </a:innerShdw>
                </a:effectLst>
                <a:latin typeface="Century Gothic" panose="020B0502020202020204" pitchFamily="34" charset="0"/>
                <a:ea typeface="Microsoft YaHei" charset="0"/>
                <a:cs typeface="Microsoft YaHei" charset="0"/>
              </a:endParaRPr>
            </a:p>
          </p:txBody>
        </p:sp>
        <p:sp>
          <p:nvSpPr>
            <p:cNvPr id="35" name="Rectangle 72">
              <a:extLst>
                <a:ext uri="{FF2B5EF4-FFF2-40B4-BE49-F238E27FC236}">
                  <a16:creationId xmlns:a16="http://schemas.microsoft.com/office/drawing/2014/main" id="{B71FF6D9-3B09-CC49-8779-F6A2CBDD37DB}"/>
                </a:ext>
              </a:extLst>
            </p:cNvPr>
            <p:cNvSpPr>
              <a:spLocks noChangeArrowheads="1"/>
            </p:cNvSpPr>
            <p:nvPr/>
          </p:nvSpPr>
          <p:spPr bwMode="auto">
            <a:xfrm>
              <a:off x="8774669" y="1476893"/>
              <a:ext cx="1578958"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Smart</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City</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Service Government</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36" name="Rectangle 72">
              <a:extLst>
                <a:ext uri="{FF2B5EF4-FFF2-40B4-BE49-F238E27FC236}">
                  <a16:creationId xmlns:a16="http://schemas.microsoft.com/office/drawing/2014/main" id="{0EC85C5C-56F7-3947-96A6-AD001056BB92}"/>
                </a:ext>
              </a:extLst>
            </p:cNvPr>
            <p:cNvSpPr>
              <a:spLocks noChangeArrowheads="1"/>
            </p:cNvSpPr>
            <p:nvPr/>
          </p:nvSpPr>
          <p:spPr bwMode="auto">
            <a:xfrm>
              <a:off x="10389605" y="2504207"/>
              <a:ext cx="822341" cy="9834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t">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a:ea typeface="微软雅黑"/>
                </a:rPr>
                <a:t>Bank 3.0</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a:lnSpc>
                  <a:spcPct val="150000"/>
                </a:lnSpc>
                <a:buFont typeface="Wingdings" charset="2"/>
                <a:buChar char="ü"/>
              </a:pPr>
              <a:r>
                <a:rPr lang="en-US" altLang="zh-CN" sz="1100">
                  <a:solidFill>
                    <a:schemeClr val="accent1">
                      <a:lumMod val="50000"/>
                    </a:schemeClr>
                  </a:solidFill>
                  <a:latin typeface="Century Gothic"/>
                  <a:ea typeface="微软雅黑"/>
                </a:rPr>
                <a:t>E-Money</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P2P</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Loan</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a:ea typeface="微软雅黑"/>
                </a:rPr>
                <a:t>E-Paymt</a:t>
              </a:r>
              <a:endParaRPr lang="zh-CN" altLang="en-US" sz="1100">
                <a:solidFill>
                  <a:schemeClr val="accent1">
                    <a:lumMod val="50000"/>
                  </a:schemeClr>
                </a:solidFill>
                <a:latin typeface="Century Gothic" panose="020B0502020202020204" pitchFamily="34" charset="0"/>
                <a:ea typeface="微软雅黑" pitchFamily="34" charset="-122"/>
              </a:endParaRPr>
            </a:p>
          </p:txBody>
        </p:sp>
        <p:grpSp>
          <p:nvGrpSpPr>
            <p:cNvPr id="37" name="组 37">
              <a:extLst>
                <a:ext uri="{FF2B5EF4-FFF2-40B4-BE49-F238E27FC236}">
                  <a16:creationId xmlns:a16="http://schemas.microsoft.com/office/drawing/2014/main" id="{7566D8ED-B0C1-974C-8067-F6714D31DB4F}"/>
                </a:ext>
              </a:extLst>
            </p:cNvPr>
            <p:cNvGrpSpPr/>
            <p:nvPr/>
          </p:nvGrpSpPr>
          <p:grpSpPr>
            <a:xfrm>
              <a:off x="10941594" y="3822811"/>
              <a:ext cx="337760" cy="83678"/>
              <a:chOff x="8600891" y="3803306"/>
              <a:chExt cx="523359" cy="129659"/>
            </a:xfrm>
            <a:solidFill>
              <a:srgbClr val="00B0F0"/>
            </a:solidFill>
          </p:grpSpPr>
          <p:sp>
            <p:nvSpPr>
              <p:cNvPr id="38" name="椭圆 77">
                <a:extLst>
                  <a:ext uri="{FF2B5EF4-FFF2-40B4-BE49-F238E27FC236}">
                    <a16:creationId xmlns:a16="http://schemas.microsoft.com/office/drawing/2014/main" id="{9283D38D-C339-1341-AD26-B2E7073ED3D1}"/>
                  </a:ext>
                </a:extLst>
              </p:cNvPr>
              <p:cNvSpPr/>
              <p:nvPr/>
            </p:nvSpPr>
            <p:spPr>
              <a:xfrm>
                <a:off x="860089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39" name="椭圆 78">
                <a:extLst>
                  <a:ext uri="{FF2B5EF4-FFF2-40B4-BE49-F238E27FC236}">
                    <a16:creationId xmlns:a16="http://schemas.microsoft.com/office/drawing/2014/main" id="{02AD5692-15FC-A34D-B830-7B2CB39D9A16}"/>
                  </a:ext>
                </a:extLst>
              </p:cNvPr>
              <p:cNvSpPr/>
              <p:nvPr/>
            </p:nvSpPr>
            <p:spPr>
              <a:xfrm>
                <a:off x="879774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40" name="椭圆 79">
                <a:extLst>
                  <a:ext uri="{FF2B5EF4-FFF2-40B4-BE49-F238E27FC236}">
                    <a16:creationId xmlns:a16="http://schemas.microsoft.com/office/drawing/2014/main" id="{9BFB7948-43B7-C94D-B968-4DDD9CE48E51}"/>
                  </a:ext>
                </a:extLst>
              </p:cNvPr>
              <p:cNvSpPr/>
              <p:nvPr/>
            </p:nvSpPr>
            <p:spPr>
              <a:xfrm>
                <a:off x="8994591" y="3803306"/>
                <a:ext cx="129659" cy="129659"/>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grpSp>
        <p:sp>
          <p:nvSpPr>
            <p:cNvPr id="41" name="任意多边形 65">
              <a:extLst>
                <a:ext uri="{FF2B5EF4-FFF2-40B4-BE49-F238E27FC236}">
                  <a16:creationId xmlns:a16="http://schemas.microsoft.com/office/drawing/2014/main" id="{58793752-B9A5-CC40-8A2F-4EE388E5EDD5}"/>
                </a:ext>
              </a:extLst>
            </p:cNvPr>
            <p:cNvSpPr/>
            <p:nvPr/>
          </p:nvSpPr>
          <p:spPr>
            <a:xfrm rot="5400000">
              <a:off x="10203748" y="3608948"/>
              <a:ext cx="615479" cy="552710"/>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42" name="任意多边形 76">
              <a:extLst>
                <a:ext uri="{FF2B5EF4-FFF2-40B4-BE49-F238E27FC236}">
                  <a16:creationId xmlns:a16="http://schemas.microsoft.com/office/drawing/2014/main" id="{14443B29-7188-1340-A5BA-9959C8CBE54F}"/>
                </a:ext>
              </a:extLst>
            </p:cNvPr>
            <p:cNvSpPr/>
            <p:nvPr/>
          </p:nvSpPr>
          <p:spPr>
            <a:xfrm flipH="1">
              <a:off x="7791769" y="4642352"/>
              <a:ext cx="650249" cy="437610"/>
            </a:xfrm>
            <a:custGeom>
              <a:avLst/>
              <a:gdLst>
                <a:gd name="connsiteX0" fmla="*/ 0 w 820132"/>
                <a:gd name="connsiteY0" fmla="*/ 0 h 744717"/>
                <a:gd name="connsiteX1" fmla="*/ 0 w 820132"/>
                <a:gd name="connsiteY1" fmla="*/ 744717 h 744717"/>
                <a:gd name="connsiteX2" fmla="*/ 820132 w 820132"/>
                <a:gd name="connsiteY2" fmla="*/ 744717 h 744717"/>
              </a:gdLst>
              <a:ahLst/>
              <a:cxnLst>
                <a:cxn ang="0">
                  <a:pos x="connsiteX0" y="connsiteY0"/>
                </a:cxn>
                <a:cxn ang="0">
                  <a:pos x="connsiteX1" y="connsiteY1"/>
                </a:cxn>
                <a:cxn ang="0">
                  <a:pos x="connsiteX2" y="connsiteY2"/>
                </a:cxn>
              </a:cxnLst>
              <a:rect l="l" t="t" r="r" b="b"/>
              <a:pathLst>
                <a:path w="820132" h="744717">
                  <a:moveTo>
                    <a:pt x="0" y="0"/>
                  </a:moveTo>
                  <a:lnTo>
                    <a:pt x="0" y="744717"/>
                  </a:lnTo>
                  <a:lnTo>
                    <a:pt x="820132" y="744717"/>
                  </a:lnTo>
                </a:path>
              </a:pathLst>
            </a:custGeom>
            <a:noFill/>
            <a:ln w="12700" cap="flat" cmpd="sng" algn="ctr">
              <a:solidFill>
                <a:srgbClr val="00B0F0"/>
              </a:solidFill>
              <a:prstDash val="sysDash"/>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43" name="椭圆 71">
              <a:extLst>
                <a:ext uri="{FF2B5EF4-FFF2-40B4-BE49-F238E27FC236}">
                  <a16:creationId xmlns:a16="http://schemas.microsoft.com/office/drawing/2014/main" id="{75662DB0-83F7-8249-8338-C0B35AE42541}"/>
                </a:ext>
              </a:extLst>
            </p:cNvPr>
            <p:cNvSpPr/>
            <p:nvPr/>
          </p:nvSpPr>
          <p:spPr>
            <a:xfrm>
              <a:off x="7745896" y="5039412"/>
              <a:ext cx="129659" cy="129659"/>
            </a:xfrm>
            <a:prstGeom prst="ellipse">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44" name="矩形 72">
              <a:extLst>
                <a:ext uri="{FF2B5EF4-FFF2-40B4-BE49-F238E27FC236}">
                  <a16:creationId xmlns:a16="http://schemas.microsoft.com/office/drawing/2014/main" id="{ECA2F184-D14D-8E4D-A91D-B591D7032B95}"/>
                </a:ext>
              </a:extLst>
            </p:cNvPr>
            <p:cNvSpPr/>
            <p:nvPr/>
          </p:nvSpPr>
          <p:spPr>
            <a:xfrm>
              <a:off x="7076647" y="5193049"/>
              <a:ext cx="1452642" cy="307777"/>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en-US" altLang="zh-CN" sz="1400" b="1" kern="0">
                  <a:solidFill>
                    <a:srgbClr val="79BD28"/>
                  </a:solidFill>
                  <a:latin typeface="Century Gothic" panose="020B0502020202020204" pitchFamily="34" charset="0"/>
                  <a:ea typeface="微软雅黑" pitchFamily="34" charset="-122"/>
                </a:rPr>
                <a:t>Manufacturing</a:t>
              </a:r>
              <a:endParaRPr kumimoji="0" lang="zh-CN" altLang="en-US" sz="1400" b="1" i="0" u="none" strike="noStrike" kern="0" cap="none" spc="0" normalizeH="0" baseline="0" noProof="0">
                <a:ln>
                  <a:noFill/>
                </a:ln>
                <a:solidFill>
                  <a:srgbClr val="79BD28"/>
                </a:solidFill>
                <a:effectLst/>
                <a:uLnTx/>
                <a:uFillTx/>
                <a:latin typeface="Century Gothic" panose="020B0502020202020204" pitchFamily="34" charset="0"/>
                <a:ea typeface="微软雅黑" pitchFamily="34" charset="-122"/>
              </a:endParaRPr>
            </a:p>
          </p:txBody>
        </p:sp>
        <p:sp>
          <p:nvSpPr>
            <p:cNvPr id="45" name="Rectangle 72">
              <a:extLst>
                <a:ext uri="{FF2B5EF4-FFF2-40B4-BE49-F238E27FC236}">
                  <a16:creationId xmlns:a16="http://schemas.microsoft.com/office/drawing/2014/main" id="{15419E8D-7E7F-4F44-A7CE-00FA9A5881C4}"/>
                </a:ext>
              </a:extLst>
            </p:cNvPr>
            <p:cNvSpPr>
              <a:spLocks noChangeArrowheads="1"/>
            </p:cNvSpPr>
            <p:nvPr/>
          </p:nvSpPr>
          <p:spPr bwMode="auto">
            <a:xfrm>
              <a:off x="7076647" y="5472857"/>
              <a:ext cx="926536" cy="475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marL="171450" indent="-171450" defTabSz="192088" eaLnBrk="0" hangingPunct="0">
                <a:lnSpc>
                  <a:spcPct val="150000"/>
                </a:lnSpc>
                <a:buFont typeface="Wingdings" charset="2"/>
                <a:buChar char="ü"/>
              </a:pPr>
              <a:r>
                <a:rPr lang="en-US" altLang="zh-CN" sz="1100">
                  <a:solidFill>
                    <a:schemeClr val="accent1">
                      <a:lumMod val="50000"/>
                    </a:schemeClr>
                  </a:solidFill>
                  <a:latin typeface="Century Gothic" panose="020B0502020202020204" pitchFamily="34" charset="0"/>
                  <a:ea typeface="微软雅黑" pitchFamily="34" charset="-122"/>
                </a:rPr>
                <a:t>Industry</a:t>
              </a:r>
              <a:r>
                <a:rPr lang="zh-CN" altLang="en-US" sz="1100">
                  <a:solidFill>
                    <a:schemeClr val="accent1">
                      <a:lumMod val="50000"/>
                    </a:schemeClr>
                  </a:solidFill>
                  <a:latin typeface="Century Gothic" panose="020B0502020202020204" pitchFamily="34" charset="0"/>
                  <a:ea typeface="微软雅黑" pitchFamily="34" charset="-122"/>
                </a:rPr>
                <a:t> </a:t>
              </a:r>
              <a:r>
                <a:rPr lang="en-US" altLang="zh-CN" sz="1100">
                  <a:solidFill>
                    <a:schemeClr val="accent1">
                      <a:lumMod val="50000"/>
                    </a:schemeClr>
                  </a:solidFill>
                  <a:latin typeface="Century Gothic" panose="020B0502020202020204" pitchFamily="34" charset="0"/>
                  <a:ea typeface="微软雅黑" pitchFamily="34" charset="-122"/>
                </a:rPr>
                <a:t>4.0</a:t>
              </a:r>
              <a:endParaRPr lang="zh-CN" altLang="en-US" sz="1100">
                <a:solidFill>
                  <a:schemeClr val="accent1">
                    <a:lumMod val="50000"/>
                  </a:schemeClr>
                </a:solidFill>
                <a:latin typeface="Century Gothic" panose="020B0502020202020204" pitchFamily="34" charset="0"/>
                <a:ea typeface="微软雅黑" pitchFamily="34" charset="-122"/>
              </a:endParaRPr>
            </a:p>
            <a:p>
              <a:pPr marL="171450" indent="-171450" defTabSz="192088" eaLnBrk="0" hangingPunct="0">
                <a:lnSpc>
                  <a:spcPct val="150000"/>
                </a:lnSpc>
                <a:buFont typeface="Wingdings" charset="2"/>
                <a:buChar char="ü"/>
              </a:pPr>
              <a:r>
                <a:rPr lang="en-US" altLang="zh-CN" sz="1100" err="1">
                  <a:solidFill>
                    <a:schemeClr val="accent1">
                      <a:lumMod val="50000"/>
                    </a:schemeClr>
                  </a:solidFill>
                  <a:latin typeface="Century Gothic" panose="020B0502020202020204" pitchFamily="34" charset="0"/>
                  <a:ea typeface="微软雅黑" pitchFamily="34" charset="-122"/>
                </a:rPr>
                <a:t>IoT</a:t>
              </a:r>
              <a:endParaRPr lang="zh-CN" altLang="en-US" sz="1100">
                <a:solidFill>
                  <a:schemeClr val="accent1">
                    <a:lumMod val="50000"/>
                  </a:schemeClr>
                </a:solidFill>
                <a:latin typeface="Century Gothic" panose="020B0502020202020204" pitchFamily="34" charset="0"/>
                <a:ea typeface="微软雅黑" pitchFamily="34" charset="-122"/>
              </a:endParaRPr>
            </a:p>
          </p:txBody>
        </p:sp>
        <p:sp>
          <p:nvSpPr>
            <p:cNvPr id="46" name="任意多边形 65">
              <a:extLst>
                <a:ext uri="{FF2B5EF4-FFF2-40B4-BE49-F238E27FC236}">
                  <a16:creationId xmlns:a16="http://schemas.microsoft.com/office/drawing/2014/main" id="{FC240F05-5935-8249-9B06-183562B2C6B5}"/>
                </a:ext>
              </a:extLst>
            </p:cNvPr>
            <p:cNvSpPr/>
            <p:nvPr/>
          </p:nvSpPr>
          <p:spPr>
            <a:xfrm rot="5400000">
              <a:off x="7746590" y="3308915"/>
              <a:ext cx="1390038" cy="1248277"/>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47" name="Freeform 78">
              <a:extLst>
                <a:ext uri="{FF2B5EF4-FFF2-40B4-BE49-F238E27FC236}">
                  <a16:creationId xmlns:a16="http://schemas.microsoft.com/office/drawing/2014/main" id="{B76877C8-2DBB-5E41-9EFB-585041938F31}"/>
                </a:ext>
              </a:extLst>
            </p:cNvPr>
            <p:cNvSpPr>
              <a:spLocks noEditPoints="1"/>
            </p:cNvSpPr>
            <p:nvPr/>
          </p:nvSpPr>
          <p:spPr bwMode="auto">
            <a:xfrm>
              <a:off x="6197989" y="2924529"/>
              <a:ext cx="873760" cy="617855"/>
            </a:xfrm>
            <a:custGeom>
              <a:avLst/>
              <a:gdLst>
                <a:gd name="T0" fmla="*/ 2384 w 2588"/>
                <a:gd name="T1" fmla="*/ 599 h 1828"/>
                <a:gd name="T2" fmla="*/ 2384 w 2588"/>
                <a:gd name="T3" fmla="*/ 1001 h 1828"/>
                <a:gd name="T4" fmla="*/ 2469 w 2588"/>
                <a:gd name="T5" fmla="*/ 1086 h 1828"/>
                <a:gd name="T6" fmla="*/ 2292 w 2588"/>
                <a:gd name="T7" fmla="*/ 1270 h 1828"/>
                <a:gd name="T8" fmla="*/ 2113 w 2588"/>
                <a:gd name="T9" fmla="*/ 1092 h 1828"/>
                <a:gd name="T10" fmla="*/ 2236 w 2588"/>
                <a:gd name="T11" fmla="*/ 980 h 1828"/>
                <a:gd name="T12" fmla="*/ 2236 w 2588"/>
                <a:gd name="T13" fmla="*/ 662 h 1828"/>
                <a:gd name="T14" fmla="*/ 1434 w 2588"/>
                <a:gd name="T15" fmla="*/ 996 h 1828"/>
                <a:gd name="T16" fmla="*/ 1121 w 2588"/>
                <a:gd name="T17" fmla="*/ 1004 h 1828"/>
                <a:gd name="T18" fmla="*/ 192 w 2588"/>
                <a:gd name="T19" fmla="*/ 633 h 1828"/>
                <a:gd name="T20" fmla="*/ 196 w 2588"/>
                <a:gd name="T21" fmla="*/ 419 h 1828"/>
                <a:gd name="T22" fmla="*/ 1093 w 2588"/>
                <a:gd name="T23" fmla="*/ 82 h 1828"/>
                <a:gd name="T24" fmla="*/ 1417 w 2588"/>
                <a:gd name="T25" fmla="*/ 60 h 1828"/>
                <a:gd name="T26" fmla="*/ 2373 w 2588"/>
                <a:gd name="T27" fmla="*/ 437 h 1828"/>
                <a:gd name="T28" fmla="*/ 2384 w 2588"/>
                <a:gd name="T29" fmla="*/ 599 h 1828"/>
                <a:gd name="T30" fmla="*/ 1459 w 2588"/>
                <a:gd name="T31" fmla="*/ 1155 h 1828"/>
                <a:gd name="T32" fmla="*/ 1939 w 2588"/>
                <a:gd name="T33" fmla="*/ 938 h 1828"/>
                <a:gd name="T34" fmla="*/ 1939 w 2588"/>
                <a:gd name="T35" fmla="*/ 1573 h 1828"/>
                <a:gd name="T36" fmla="*/ 1280 w 2588"/>
                <a:gd name="T37" fmla="*/ 1828 h 1828"/>
                <a:gd name="T38" fmla="*/ 583 w 2588"/>
                <a:gd name="T39" fmla="*/ 1573 h 1828"/>
                <a:gd name="T40" fmla="*/ 583 w 2588"/>
                <a:gd name="T41" fmla="*/ 980 h 1828"/>
                <a:gd name="T42" fmla="*/ 1079 w 2588"/>
                <a:gd name="T43" fmla="*/ 1155 h 1828"/>
                <a:gd name="T44" fmla="*/ 1459 w 2588"/>
                <a:gd name="T45" fmla="*/ 1155 h 1828"/>
                <a:gd name="T46" fmla="*/ 1459 w 2588"/>
                <a:gd name="T47" fmla="*/ 1155 h 1828"/>
                <a:gd name="T48" fmla="*/ 1459 w 2588"/>
                <a:gd name="T49" fmla="*/ 1155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88" h="1828">
                  <a:moveTo>
                    <a:pt x="2384" y="599"/>
                  </a:moveTo>
                  <a:cubicBezTo>
                    <a:pt x="2384" y="1001"/>
                    <a:pt x="2384" y="1001"/>
                    <a:pt x="2384" y="1001"/>
                  </a:cubicBezTo>
                  <a:cubicBezTo>
                    <a:pt x="2469" y="1086"/>
                    <a:pt x="2469" y="1086"/>
                    <a:pt x="2469" y="1086"/>
                  </a:cubicBezTo>
                  <a:cubicBezTo>
                    <a:pt x="2292" y="1270"/>
                    <a:pt x="2292" y="1270"/>
                    <a:pt x="2292" y="1270"/>
                  </a:cubicBezTo>
                  <a:cubicBezTo>
                    <a:pt x="2113" y="1092"/>
                    <a:pt x="2113" y="1092"/>
                    <a:pt x="2113" y="1092"/>
                  </a:cubicBezTo>
                  <a:cubicBezTo>
                    <a:pt x="2236" y="980"/>
                    <a:pt x="2236" y="980"/>
                    <a:pt x="2236" y="980"/>
                  </a:cubicBezTo>
                  <a:cubicBezTo>
                    <a:pt x="2236" y="662"/>
                    <a:pt x="2236" y="662"/>
                    <a:pt x="2236" y="662"/>
                  </a:cubicBezTo>
                  <a:cubicBezTo>
                    <a:pt x="1716" y="877"/>
                    <a:pt x="1549" y="943"/>
                    <a:pt x="1434" y="996"/>
                  </a:cubicBezTo>
                  <a:cubicBezTo>
                    <a:pt x="1319" y="1048"/>
                    <a:pt x="1235" y="1047"/>
                    <a:pt x="1121" y="1004"/>
                  </a:cubicBezTo>
                  <a:cubicBezTo>
                    <a:pt x="1007" y="961"/>
                    <a:pt x="462" y="762"/>
                    <a:pt x="192" y="633"/>
                  </a:cubicBezTo>
                  <a:cubicBezTo>
                    <a:pt x="12" y="547"/>
                    <a:pt x="0" y="492"/>
                    <a:pt x="196" y="419"/>
                  </a:cubicBezTo>
                  <a:cubicBezTo>
                    <a:pt x="450" y="322"/>
                    <a:pt x="870" y="167"/>
                    <a:pt x="1093" y="82"/>
                  </a:cubicBezTo>
                  <a:cubicBezTo>
                    <a:pt x="1226" y="29"/>
                    <a:pt x="1295" y="0"/>
                    <a:pt x="1417" y="60"/>
                  </a:cubicBezTo>
                  <a:cubicBezTo>
                    <a:pt x="1633" y="150"/>
                    <a:pt x="2128" y="335"/>
                    <a:pt x="2373" y="437"/>
                  </a:cubicBezTo>
                  <a:cubicBezTo>
                    <a:pt x="2588" y="531"/>
                    <a:pt x="2444" y="561"/>
                    <a:pt x="2384" y="599"/>
                  </a:cubicBezTo>
                  <a:close/>
                  <a:moveTo>
                    <a:pt x="1459" y="1155"/>
                  </a:moveTo>
                  <a:cubicBezTo>
                    <a:pt x="1585" y="1103"/>
                    <a:pt x="1754" y="1017"/>
                    <a:pt x="1939" y="938"/>
                  </a:cubicBezTo>
                  <a:cubicBezTo>
                    <a:pt x="1939" y="1573"/>
                    <a:pt x="1939" y="1573"/>
                    <a:pt x="1939" y="1573"/>
                  </a:cubicBezTo>
                  <a:cubicBezTo>
                    <a:pt x="1939" y="1573"/>
                    <a:pt x="1700" y="1828"/>
                    <a:pt x="1280" y="1828"/>
                  </a:cubicBezTo>
                  <a:cubicBezTo>
                    <a:pt x="827" y="1828"/>
                    <a:pt x="583" y="1573"/>
                    <a:pt x="583" y="1573"/>
                  </a:cubicBezTo>
                  <a:cubicBezTo>
                    <a:pt x="583" y="980"/>
                    <a:pt x="583" y="980"/>
                    <a:pt x="583" y="980"/>
                  </a:cubicBezTo>
                  <a:cubicBezTo>
                    <a:pt x="725" y="1038"/>
                    <a:pt x="885" y="1088"/>
                    <a:pt x="1079" y="1155"/>
                  </a:cubicBezTo>
                  <a:cubicBezTo>
                    <a:pt x="1199" y="1197"/>
                    <a:pt x="1350" y="1212"/>
                    <a:pt x="1459" y="1155"/>
                  </a:cubicBezTo>
                  <a:close/>
                  <a:moveTo>
                    <a:pt x="1459" y="1155"/>
                  </a:moveTo>
                  <a:cubicBezTo>
                    <a:pt x="1459" y="1155"/>
                    <a:pt x="1459" y="1155"/>
                    <a:pt x="1459" y="1155"/>
                  </a:cubicBezTo>
                </a:path>
              </a:pathLst>
            </a:custGeom>
            <a:solidFill>
              <a:srgbClr val="98D2FF"/>
            </a:solidFill>
            <a:ln>
              <a:noFill/>
            </a:ln>
          </p:spPr>
          <p:txBody>
            <a:bodyPr vert="horz" wrap="square" lIns="91440" tIns="45720" rIns="91440" bIns="45720" numCol="1" anchor="t" anchorCtr="0" compatLnSpc="1"/>
            <a:lstStyle/>
            <a:p>
              <a:endParaRPr lang="zh-CN" altLang="en-US"/>
            </a:p>
          </p:txBody>
        </p:sp>
        <p:sp>
          <p:nvSpPr>
            <p:cNvPr id="48" name="Freeform 9">
              <a:extLst>
                <a:ext uri="{FF2B5EF4-FFF2-40B4-BE49-F238E27FC236}">
                  <a16:creationId xmlns:a16="http://schemas.microsoft.com/office/drawing/2014/main" id="{7145CD1F-C628-E344-8E0E-997680EA5444}"/>
                </a:ext>
              </a:extLst>
            </p:cNvPr>
            <p:cNvSpPr>
              <a:spLocks noEditPoints="1"/>
            </p:cNvSpPr>
            <p:nvPr/>
          </p:nvSpPr>
          <p:spPr bwMode="auto">
            <a:xfrm>
              <a:off x="9407098" y="3681174"/>
              <a:ext cx="470826" cy="471629"/>
            </a:xfrm>
            <a:custGeom>
              <a:avLst/>
              <a:gdLst>
                <a:gd name="T0" fmla="*/ 1434 w 2868"/>
                <a:gd name="T1" fmla="*/ 0 h 2868"/>
                <a:gd name="T2" fmla="*/ 0 w 2868"/>
                <a:gd name="T3" fmla="*/ 1434 h 2868"/>
                <a:gd name="T4" fmla="*/ 1434 w 2868"/>
                <a:gd name="T5" fmla="*/ 2868 h 2868"/>
                <a:gd name="T6" fmla="*/ 2868 w 2868"/>
                <a:gd name="T7" fmla="*/ 1434 h 2868"/>
                <a:gd name="T8" fmla="*/ 1434 w 2868"/>
                <a:gd name="T9" fmla="*/ 0 h 2868"/>
                <a:gd name="T10" fmla="*/ 1555 w 2868"/>
                <a:gd name="T11" fmla="*/ 2171 h 2868"/>
                <a:gd name="T12" fmla="*/ 1555 w 2868"/>
                <a:gd name="T13" fmla="*/ 2402 h 2868"/>
                <a:gd name="T14" fmla="*/ 1357 w 2868"/>
                <a:gd name="T15" fmla="*/ 2402 h 2868"/>
                <a:gd name="T16" fmla="*/ 1357 w 2868"/>
                <a:gd name="T17" fmla="*/ 2179 h 2868"/>
                <a:gd name="T18" fmla="*/ 962 w 2868"/>
                <a:gd name="T19" fmla="*/ 2005 h 2868"/>
                <a:gd name="T20" fmla="*/ 1092 w 2868"/>
                <a:gd name="T21" fmla="*/ 1807 h 2868"/>
                <a:gd name="T22" fmla="*/ 1421 w 2868"/>
                <a:gd name="T23" fmla="*/ 1943 h 2868"/>
                <a:gd name="T24" fmla="*/ 1625 w 2868"/>
                <a:gd name="T25" fmla="*/ 1767 h 2868"/>
                <a:gd name="T26" fmla="*/ 1018 w 2868"/>
                <a:gd name="T27" fmla="*/ 1105 h 2868"/>
                <a:gd name="T28" fmla="*/ 1357 w 2868"/>
                <a:gd name="T29" fmla="*/ 698 h 2868"/>
                <a:gd name="T30" fmla="*/ 1357 w 2868"/>
                <a:gd name="T31" fmla="*/ 466 h 2868"/>
                <a:gd name="T32" fmla="*/ 1555 w 2868"/>
                <a:gd name="T33" fmla="*/ 466 h 2868"/>
                <a:gd name="T34" fmla="*/ 1555 w 2868"/>
                <a:gd name="T35" fmla="*/ 694 h 2868"/>
                <a:gd name="T36" fmla="*/ 1886 w 2868"/>
                <a:gd name="T37" fmla="*/ 875 h 2868"/>
                <a:gd name="T38" fmla="*/ 1739 w 2868"/>
                <a:gd name="T39" fmla="*/ 1043 h 2868"/>
                <a:gd name="T40" fmla="*/ 1483 w 2868"/>
                <a:gd name="T41" fmla="*/ 925 h 2868"/>
                <a:gd name="T42" fmla="*/ 1299 w 2868"/>
                <a:gd name="T43" fmla="*/ 1091 h 2868"/>
                <a:gd name="T44" fmla="*/ 1906 w 2868"/>
                <a:gd name="T45" fmla="*/ 1748 h 2868"/>
                <a:gd name="T46" fmla="*/ 1555 w 2868"/>
                <a:gd name="T47" fmla="*/ 2171 h 2868"/>
                <a:gd name="T48" fmla="*/ 1555 w 2868"/>
                <a:gd name="T49" fmla="*/ 2171 h 2868"/>
                <a:gd name="T50" fmla="*/ 1555 w 2868"/>
                <a:gd name="T51" fmla="*/ 2171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8" h="2868">
                  <a:moveTo>
                    <a:pt x="1434" y="0"/>
                  </a:moveTo>
                  <a:cubicBezTo>
                    <a:pt x="642" y="0"/>
                    <a:pt x="0" y="642"/>
                    <a:pt x="0" y="1434"/>
                  </a:cubicBezTo>
                  <a:cubicBezTo>
                    <a:pt x="0" y="2226"/>
                    <a:pt x="642" y="2868"/>
                    <a:pt x="1434" y="2868"/>
                  </a:cubicBezTo>
                  <a:cubicBezTo>
                    <a:pt x="2226" y="2868"/>
                    <a:pt x="2868" y="2226"/>
                    <a:pt x="2868" y="1434"/>
                  </a:cubicBezTo>
                  <a:cubicBezTo>
                    <a:pt x="2868" y="642"/>
                    <a:pt x="2226" y="0"/>
                    <a:pt x="1434" y="0"/>
                  </a:cubicBezTo>
                  <a:close/>
                  <a:moveTo>
                    <a:pt x="1555" y="2171"/>
                  </a:moveTo>
                  <a:cubicBezTo>
                    <a:pt x="1555" y="2402"/>
                    <a:pt x="1555" y="2402"/>
                    <a:pt x="1555" y="2402"/>
                  </a:cubicBezTo>
                  <a:cubicBezTo>
                    <a:pt x="1357" y="2402"/>
                    <a:pt x="1357" y="2402"/>
                    <a:pt x="1357" y="2402"/>
                  </a:cubicBezTo>
                  <a:cubicBezTo>
                    <a:pt x="1357" y="2179"/>
                    <a:pt x="1357" y="2179"/>
                    <a:pt x="1357" y="2179"/>
                  </a:cubicBezTo>
                  <a:cubicBezTo>
                    <a:pt x="1222" y="2163"/>
                    <a:pt x="1068" y="2101"/>
                    <a:pt x="962" y="2005"/>
                  </a:cubicBezTo>
                  <a:cubicBezTo>
                    <a:pt x="1092" y="1807"/>
                    <a:pt x="1092" y="1807"/>
                    <a:pt x="1092" y="1807"/>
                  </a:cubicBezTo>
                  <a:cubicBezTo>
                    <a:pt x="1202" y="1893"/>
                    <a:pt x="1307" y="1943"/>
                    <a:pt x="1421" y="1943"/>
                  </a:cubicBezTo>
                  <a:cubicBezTo>
                    <a:pt x="1561" y="1943"/>
                    <a:pt x="1625" y="1881"/>
                    <a:pt x="1625" y="1767"/>
                  </a:cubicBezTo>
                  <a:cubicBezTo>
                    <a:pt x="1625" y="1498"/>
                    <a:pt x="1018" y="1522"/>
                    <a:pt x="1018" y="1105"/>
                  </a:cubicBezTo>
                  <a:cubicBezTo>
                    <a:pt x="1018" y="887"/>
                    <a:pt x="1148" y="737"/>
                    <a:pt x="1357" y="698"/>
                  </a:cubicBezTo>
                  <a:cubicBezTo>
                    <a:pt x="1357" y="466"/>
                    <a:pt x="1357" y="466"/>
                    <a:pt x="1357" y="466"/>
                  </a:cubicBezTo>
                  <a:cubicBezTo>
                    <a:pt x="1555" y="466"/>
                    <a:pt x="1555" y="466"/>
                    <a:pt x="1555" y="466"/>
                  </a:cubicBezTo>
                  <a:cubicBezTo>
                    <a:pt x="1555" y="694"/>
                    <a:pt x="1555" y="694"/>
                    <a:pt x="1555" y="694"/>
                  </a:cubicBezTo>
                  <a:cubicBezTo>
                    <a:pt x="1699" y="713"/>
                    <a:pt x="1800" y="785"/>
                    <a:pt x="1886" y="875"/>
                  </a:cubicBezTo>
                  <a:cubicBezTo>
                    <a:pt x="1739" y="1043"/>
                    <a:pt x="1739" y="1043"/>
                    <a:pt x="1739" y="1043"/>
                  </a:cubicBezTo>
                  <a:cubicBezTo>
                    <a:pt x="1657" y="967"/>
                    <a:pt x="1585" y="925"/>
                    <a:pt x="1483" y="925"/>
                  </a:cubicBezTo>
                  <a:cubicBezTo>
                    <a:pt x="1365" y="925"/>
                    <a:pt x="1299" y="981"/>
                    <a:pt x="1299" y="1091"/>
                  </a:cubicBezTo>
                  <a:cubicBezTo>
                    <a:pt x="1299" y="1338"/>
                    <a:pt x="1906" y="1300"/>
                    <a:pt x="1906" y="1748"/>
                  </a:cubicBezTo>
                  <a:cubicBezTo>
                    <a:pt x="1906" y="1965"/>
                    <a:pt x="1784" y="2127"/>
                    <a:pt x="1555" y="2171"/>
                  </a:cubicBezTo>
                  <a:close/>
                  <a:moveTo>
                    <a:pt x="1555" y="2171"/>
                  </a:moveTo>
                  <a:cubicBezTo>
                    <a:pt x="1555" y="2171"/>
                    <a:pt x="1555" y="2171"/>
                    <a:pt x="1555" y="2171"/>
                  </a:cubicBezTo>
                </a:path>
              </a:pathLst>
            </a:custGeom>
            <a:solidFill>
              <a:srgbClr val="98D2FF"/>
            </a:solidFill>
            <a:ln>
              <a:noFill/>
            </a:ln>
          </p:spPr>
          <p:txBody>
            <a:bodyPr vert="horz" wrap="square" lIns="91440" tIns="45720" rIns="91440" bIns="45720" numCol="1" anchor="t" anchorCtr="0" compatLnSpc="1"/>
            <a:lstStyle/>
            <a:p>
              <a:endParaRPr lang="zh-CN" altLang="en-US"/>
            </a:p>
          </p:txBody>
        </p:sp>
        <p:grpSp>
          <p:nvGrpSpPr>
            <p:cNvPr id="58" name="组合 57">
              <a:extLst>
                <a:ext uri="{FF2B5EF4-FFF2-40B4-BE49-F238E27FC236}">
                  <a16:creationId xmlns:a16="http://schemas.microsoft.com/office/drawing/2014/main" id="{7D1C8962-68C2-4242-83D2-BA7E9BA03334}"/>
                </a:ext>
              </a:extLst>
            </p:cNvPr>
            <p:cNvGrpSpPr/>
            <p:nvPr/>
          </p:nvGrpSpPr>
          <p:grpSpPr>
            <a:xfrm>
              <a:off x="10353627" y="3775015"/>
              <a:ext cx="301716" cy="253916"/>
              <a:chOff x="9036271" y="3555456"/>
              <a:chExt cx="301716" cy="253916"/>
            </a:xfrm>
          </p:grpSpPr>
          <p:sp>
            <p:nvSpPr>
              <p:cNvPr id="50" name="Freeform 32">
                <a:extLst>
                  <a:ext uri="{FF2B5EF4-FFF2-40B4-BE49-F238E27FC236}">
                    <a16:creationId xmlns:a16="http://schemas.microsoft.com/office/drawing/2014/main" id="{2A66B3EC-19AD-4140-B63C-68E57A26F434}"/>
                  </a:ext>
                </a:extLst>
              </p:cNvPr>
              <p:cNvSpPr>
                <a:spLocks noEditPoints="1"/>
              </p:cNvSpPr>
              <p:nvPr/>
            </p:nvSpPr>
            <p:spPr bwMode="auto">
              <a:xfrm>
                <a:off x="9084068" y="3603252"/>
                <a:ext cx="253919" cy="137414"/>
              </a:xfrm>
              <a:custGeom>
                <a:avLst/>
                <a:gdLst/>
                <a:ahLst/>
                <a:cxnLst>
                  <a:cxn ang="0">
                    <a:pos x="97" y="78"/>
                  </a:cxn>
                  <a:cxn ang="0">
                    <a:pos x="102" y="76"/>
                  </a:cxn>
                  <a:cxn ang="0">
                    <a:pos x="144" y="8"/>
                  </a:cxn>
                  <a:cxn ang="0">
                    <a:pos x="135" y="0"/>
                  </a:cxn>
                  <a:cxn ang="0">
                    <a:pos x="9" y="0"/>
                  </a:cxn>
                  <a:cxn ang="0">
                    <a:pos x="2" y="3"/>
                  </a:cxn>
                  <a:cxn ang="0">
                    <a:pos x="0" y="9"/>
                  </a:cxn>
                  <a:cxn ang="0">
                    <a:pos x="8" y="71"/>
                  </a:cxn>
                  <a:cxn ang="0">
                    <a:pos x="16" y="78"/>
                  </a:cxn>
                  <a:cxn ang="0">
                    <a:pos x="97" y="78"/>
                  </a:cxn>
                  <a:cxn ang="0">
                    <a:pos x="84" y="62"/>
                  </a:cxn>
                  <a:cxn ang="0">
                    <a:pos x="69" y="62"/>
                  </a:cxn>
                  <a:cxn ang="0">
                    <a:pos x="69" y="16"/>
                  </a:cxn>
                  <a:cxn ang="0">
                    <a:pos x="84" y="16"/>
                  </a:cxn>
                  <a:cxn ang="0">
                    <a:pos x="84" y="62"/>
                  </a:cxn>
                  <a:cxn ang="0">
                    <a:pos x="58" y="62"/>
                  </a:cxn>
                  <a:cxn ang="0">
                    <a:pos x="44" y="62"/>
                  </a:cxn>
                  <a:cxn ang="0">
                    <a:pos x="44" y="16"/>
                  </a:cxn>
                  <a:cxn ang="0">
                    <a:pos x="58" y="16"/>
                  </a:cxn>
                  <a:cxn ang="0">
                    <a:pos x="58" y="62"/>
                  </a:cxn>
                  <a:cxn ang="0">
                    <a:pos x="95" y="60"/>
                  </a:cxn>
                  <a:cxn ang="0">
                    <a:pos x="95" y="16"/>
                  </a:cxn>
                  <a:cxn ang="0">
                    <a:pos x="110" y="16"/>
                  </a:cxn>
                  <a:cxn ang="0">
                    <a:pos x="110" y="44"/>
                  </a:cxn>
                  <a:cxn ang="0">
                    <a:pos x="95" y="60"/>
                  </a:cxn>
                  <a:cxn ang="0">
                    <a:pos x="121" y="28"/>
                  </a:cxn>
                  <a:cxn ang="0">
                    <a:pos x="121" y="16"/>
                  </a:cxn>
                  <a:cxn ang="0">
                    <a:pos x="126" y="16"/>
                  </a:cxn>
                  <a:cxn ang="0">
                    <a:pos x="121" y="28"/>
                  </a:cxn>
                  <a:cxn ang="0">
                    <a:pos x="33" y="16"/>
                  </a:cxn>
                  <a:cxn ang="0">
                    <a:pos x="33" y="62"/>
                  </a:cxn>
                  <a:cxn ang="0">
                    <a:pos x="24" y="62"/>
                  </a:cxn>
                  <a:cxn ang="0">
                    <a:pos x="18" y="16"/>
                  </a:cxn>
                  <a:cxn ang="0">
                    <a:pos x="33" y="16"/>
                  </a:cxn>
                </a:cxnLst>
                <a:rect l="0" t="0" r="r" b="b"/>
                <a:pathLst>
                  <a:path w="144" h="78">
                    <a:moveTo>
                      <a:pt x="97" y="78"/>
                    </a:moveTo>
                    <a:cubicBezTo>
                      <a:pt x="98" y="78"/>
                      <a:pt x="100" y="78"/>
                      <a:pt x="102" y="76"/>
                    </a:cubicBezTo>
                    <a:cubicBezTo>
                      <a:pt x="104" y="75"/>
                      <a:pt x="144" y="42"/>
                      <a:pt x="144" y="8"/>
                    </a:cubicBezTo>
                    <a:cubicBezTo>
                      <a:pt x="144" y="4"/>
                      <a:pt x="140" y="0"/>
                      <a:pt x="135" y="0"/>
                    </a:cubicBezTo>
                    <a:cubicBezTo>
                      <a:pt x="9" y="0"/>
                      <a:pt x="9" y="0"/>
                      <a:pt x="9" y="0"/>
                    </a:cubicBezTo>
                    <a:cubicBezTo>
                      <a:pt x="6" y="0"/>
                      <a:pt x="4" y="1"/>
                      <a:pt x="2" y="3"/>
                    </a:cubicBezTo>
                    <a:cubicBezTo>
                      <a:pt x="1" y="4"/>
                      <a:pt x="0" y="7"/>
                      <a:pt x="0" y="9"/>
                    </a:cubicBezTo>
                    <a:cubicBezTo>
                      <a:pt x="8" y="71"/>
                      <a:pt x="8" y="71"/>
                      <a:pt x="8" y="71"/>
                    </a:cubicBezTo>
                    <a:cubicBezTo>
                      <a:pt x="9" y="75"/>
                      <a:pt x="12" y="78"/>
                      <a:pt x="16" y="78"/>
                    </a:cubicBezTo>
                    <a:lnTo>
                      <a:pt x="97" y="78"/>
                    </a:lnTo>
                    <a:close/>
                    <a:moveTo>
                      <a:pt x="84" y="62"/>
                    </a:moveTo>
                    <a:cubicBezTo>
                      <a:pt x="69" y="62"/>
                      <a:pt x="69" y="62"/>
                      <a:pt x="69" y="62"/>
                    </a:cubicBezTo>
                    <a:cubicBezTo>
                      <a:pt x="69" y="16"/>
                      <a:pt x="69" y="16"/>
                      <a:pt x="69" y="16"/>
                    </a:cubicBezTo>
                    <a:cubicBezTo>
                      <a:pt x="84" y="16"/>
                      <a:pt x="84" y="16"/>
                      <a:pt x="84" y="16"/>
                    </a:cubicBezTo>
                    <a:lnTo>
                      <a:pt x="84" y="62"/>
                    </a:lnTo>
                    <a:close/>
                    <a:moveTo>
                      <a:pt x="58" y="62"/>
                    </a:moveTo>
                    <a:cubicBezTo>
                      <a:pt x="44" y="62"/>
                      <a:pt x="44" y="62"/>
                      <a:pt x="44" y="62"/>
                    </a:cubicBezTo>
                    <a:cubicBezTo>
                      <a:pt x="44" y="16"/>
                      <a:pt x="44" y="16"/>
                      <a:pt x="44" y="16"/>
                    </a:cubicBezTo>
                    <a:cubicBezTo>
                      <a:pt x="58" y="16"/>
                      <a:pt x="58" y="16"/>
                      <a:pt x="58" y="16"/>
                    </a:cubicBezTo>
                    <a:lnTo>
                      <a:pt x="58" y="62"/>
                    </a:lnTo>
                    <a:close/>
                    <a:moveTo>
                      <a:pt x="95" y="60"/>
                    </a:moveTo>
                    <a:cubicBezTo>
                      <a:pt x="95" y="16"/>
                      <a:pt x="95" y="16"/>
                      <a:pt x="95" y="16"/>
                    </a:cubicBezTo>
                    <a:cubicBezTo>
                      <a:pt x="110" y="16"/>
                      <a:pt x="110" y="16"/>
                      <a:pt x="110" y="16"/>
                    </a:cubicBezTo>
                    <a:cubicBezTo>
                      <a:pt x="110" y="44"/>
                      <a:pt x="110" y="44"/>
                      <a:pt x="110" y="44"/>
                    </a:cubicBezTo>
                    <a:cubicBezTo>
                      <a:pt x="105" y="51"/>
                      <a:pt x="99" y="56"/>
                      <a:pt x="95" y="60"/>
                    </a:cubicBezTo>
                    <a:close/>
                    <a:moveTo>
                      <a:pt x="121" y="28"/>
                    </a:moveTo>
                    <a:cubicBezTo>
                      <a:pt x="121" y="16"/>
                      <a:pt x="121" y="16"/>
                      <a:pt x="121" y="16"/>
                    </a:cubicBezTo>
                    <a:cubicBezTo>
                      <a:pt x="126" y="16"/>
                      <a:pt x="126" y="16"/>
                      <a:pt x="126" y="16"/>
                    </a:cubicBezTo>
                    <a:cubicBezTo>
                      <a:pt x="125" y="20"/>
                      <a:pt x="123" y="24"/>
                      <a:pt x="121" y="28"/>
                    </a:cubicBezTo>
                    <a:close/>
                    <a:moveTo>
                      <a:pt x="33" y="16"/>
                    </a:moveTo>
                    <a:cubicBezTo>
                      <a:pt x="33" y="62"/>
                      <a:pt x="33" y="62"/>
                      <a:pt x="33" y="62"/>
                    </a:cubicBezTo>
                    <a:cubicBezTo>
                      <a:pt x="24" y="62"/>
                      <a:pt x="24" y="62"/>
                      <a:pt x="24" y="62"/>
                    </a:cubicBezTo>
                    <a:cubicBezTo>
                      <a:pt x="18" y="16"/>
                      <a:pt x="18" y="16"/>
                      <a:pt x="18" y="16"/>
                    </a:cubicBezTo>
                    <a:lnTo>
                      <a:pt x="33" y="16"/>
                    </a:lnTo>
                    <a:close/>
                  </a:path>
                </a:pathLst>
              </a:cu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51" name="Freeform 33">
                <a:extLst>
                  <a:ext uri="{FF2B5EF4-FFF2-40B4-BE49-F238E27FC236}">
                    <a16:creationId xmlns:a16="http://schemas.microsoft.com/office/drawing/2014/main" id="{E6E9EDDB-A9AF-2B4A-B746-10B4775619C2}"/>
                  </a:ext>
                </a:extLst>
              </p:cNvPr>
              <p:cNvSpPr/>
              <p:nvPr/>
            </p:nvSpPr>
            <p:spPr bwMode="auto">
              <a:xfrm>
                <a:off x="9036271" y="3555456"/>
                <a:ext cx="85138" cy="29873"/>
              </a:xfrm>
              <a:custGeom>
                <a:avLst/>
                <a:gdLst/>
                <a:ahLst/>
                <a:cxnLst>
                  <a:cxn ang="0">
                    <a:pos x="48" y="8"/>
                  </a:cxn>
                  <a:cxn ang="0">
                    <a:pos x="40" y="0"/>
                  </a:cxn>
                  <a:cxn ang="0">
                    <a:pos x="8" y="0"/>
                  </a:cxn>
                  <a:cxn ang="0">
                    <a:pos x="0" y="8"/>
                  </a:cxn>
                  <a:cxn ang="0">
                    <a:pos x="8" y="17"/>
                  </a:cxn>
                  <a:cxn ang="0">
                    <a:pos x="40" y="17"/>
                  </a:cxn>
                  <a:cxn ang="0">
                    <a:pos x="48" y="8"/>
                  </a:cxn>
                </a:cxnLst>
                <a:rect l="0" t="0" r="r" b="b"/>
                <a:pathLst>
                  <a:path w="48" h="17">
                    <a:moveTo>
                      <a:pt x="48" y="8"/>
                    </a:moveTo>
                    <a:cubicBezTo>
                      <a:pt x="48" y="4"/>
                      <a:pt x="44" y="0"/>
                      <a:pt x="40" y="0"/>
                    </a:cubicBezTo>
                    <a:cubicBezTo>
                      <a:pt x="8" y="0"/>
                      <a:pt x="8" y="0"/>
                      <a:pt x="8" y="0"/>
                    </a:cubicBezTo>
                    <a:cubicBezTo>
                      <a:pt x="4" y="0"/>
                      <a:pt x="0" y="4"/>
                      <a:pt x="0" y="8"/>
                    </a:cubicBezTo>
                    <a:cubicBezTo>
                      <a:pt x="0" y="13"/>
                      <a:pt x="4" y="17"/>
                      <a:pt x="8" y="17"/>
                    </a:cubicBezTo>
                    <a:cubicBezTo>
                      <a:pt x="40" y="17"/>
                      <a:pt x="40" y="17"/>
                      <a:pt x="40" y="17"/>
                    </a:cubicBezTo>
                    <a:cubicBezTo>
                      <a:pt x="44" y="17"/>
                      <a:pt x="48" y="13"/>
                      <a:pt x="48" y="8"/>
                    </a:cubicBezTo>
                    <a:close/>
                  </a:path>
                </a:pathLst>
              </a:cu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52" name="Oval 34">
                <a:extLst>
                  <a:ext uri="{FF2B5EF4-FFF2-40B4-BE49-F238E27FC236}">
                    <a16:creationId xmlns:a16="http://schemas.microsoft.com/office/drawing/2014/main" id="{D4F820D2-F01E-FD49-99B7-0DB13270DCC1}"/>
                  </a:ext>
                </a:extLst>
              </p:cNvPr>
              <p:cNvSpPr>
                <a:spLocks noChangeArrowheads="1"/>
              </p:cNvSpPr>
              <p:nvPr/>
            </p:nvSpPr>
            <p:spPr bwMode="auto">
              <a:xfrm>
                <a:off x="9103485" y="3753361"/>
                <a:ext cx="56758" cy="56011"/>
              </a:xfrm>
              <a:prstGeom prst="ellipse">
                <a:avLst/>
              </a:prstGeom>
              <a:solidFill>
                <a:srgbClr val="98D2FF"/>
              </a:solidFill>
              <a:ln w="9525">
                <a:noFill/>
                <a:round/>
              </a:ln>
            </p:spPr>
            <p:txBody>
              <a:bodyPr vert="horz" wrap="square" lIns="91440" tIns="45720" rIns="91440" bIns="45720" numCol="1" anchor="t" anchorCtr="0" compatLnSpc="1"/>
              <a:lstStyle/>
              <a:p>
                <a:endParaRPr lang="zh-CN" altLang="en-US"/>
              </a:p>
            </p:txBody>
          </p:sp>
          <p:sp>
            <p:nvSpPr>
              <p:cNvPr id="53" name="Oval 35">
                <a:extLst>
                  <a:ext uri="{FF2B5EF4-FFF2-40B4-BE49-F238E27FC236}">
                    <a16:creationId xmlns:a16="http://schemas.microsoft.com/office/drawing/2014/main" id="{C4D9D0AC-74CB-FC47-8A56-2D0906BC66D9}"/>
                  </a:ext>
                </a:extLst>
              </p:cNvPr>
              <p:cNvSpPr>
                <a:spLocks noChangeArrowheads="1"/>
              </p:cNvSpPr>
              <p:nvPr/>
            </p:nvSpPr>
            <p:spPr bwMode="auto">
              <a:xfrm>
                <a:off x="9232685" y="3753361"/>
                <a:ext cx="54518" cy="56011"/>
              </a:xfrm>
              <a:prstGeom prst="ellipse">
                <a:avLst/>
              </a:prstGeom>
              <a:solidFill>
                <a:srgbClr val="98D2FF"/>
              </a:solidFill>
              <a:ln w="9525">
                <a:noFill/>
                <a:round/>
              </a:ln>
            </p:spPr>
            <p:txBody>
              <a:bodyPr vert="horz" wrap="square" lIns="91440" tIns="45720" rIns="91440" bIns="45720" numCol="1" anchor="t" anchorCtr="0" compatLnSpc="1"/>
              <a:lstStyle/>
              <a:p>
                <a:endParaRPr lang="zh-CN" altLang="en-US"/>
              </a:p>
            </p:txBody>
          </p:sp>
        </p:grpSp>
        <p:sp>
          <p:nvSpPr>
            <p:cNvPr id="54" name="Freeform 156">
              <a:extLst>
                <a:ext uri="{FF2B5EF4-FFF2-40B4-BE49-F238E27FC236}">
                  <a16:creationId xmlns:a16="http://schemas.microsoft.com/office/drawing/2014/main" id="{E0984608-173E-C84E-9361-AAD57F13F156}"/>
                </a:ext>
              </a:extLst>
            </p:cNvPr>
            <p:cNvSpPr>
              <a:spLocks noEditPoints="1"/>
            </p:cNvSpPr>
            <p:nvPr/>
          </p:nvSpPr>
          <p:spPr bwMode="auto">
            <a:xfrm>
              <a:off x="8176101" y="3660408"/>
              <a:ext cx="531017" cy="545291"/>
            </a:xfrm>
            <a:custGeom>
              <a:avLst/>
              <a:gdLst>
                <a:gd name="T0" fmla="*/ 238 w 333"/>
                <a:gd name="T1" fmla="*/ 213 h 342"/>
                <a:gd name="T2" fmla="*/ 228 w 333"/>
                <a:gd name="T3" fmla="*/ 209 h 342"/>
                <a:gd name="T4" fmla="*/ 207 w 333"/>
                <a:gd name="T5" fmla="*/ 200 h 342"/>
                <a:gd name="T6" fmla="*/ 198 w 333"/>
                <a:gd name="T7" fmla="*/ 180 h 342"/>
                <a:gd name="T8" fmla="*/ 194 w 333"/>
                <a:gd name="T9" fmla="*/ 170 h 342"/>
                <a:gd name="T10" fmla="*/ 172 w 333"/>
                <a:gd name="T11" fmla="*/ 170 h 342"/>
                <a:gd name="T12" fmla="*/ 162 w 333"/>
                <a:gd name="T13" fmla="*/ 180 h 342"/>
                <a:gd name="T14" fmla="*/ 62 w 333"/>
                <a:gd name="T15" fmla="*/ 84 h 342"/>
                <a:gd name="T16" fmla="*/ 57 w 333"/>
                <a:gd name="T17" fmla="*/ 76 h 342"/>
                <a:gd name="T18" fmla="*/ 50 w 333"/>
                <a:gd name="T19" fmla="*/ 63 h 342"/>
                <a:gd name="T20" fmla="*/ 19 w 333"/>
                <a:gd name="T21" fmla="*/ 38 h 342"/>
                <a:gd name="T22" fmla="*/ 10 w 333"/>
                <a:gd name="T23" fmla="*/ 38 h 342"/>
                <a:gd name="T24" fmla="*/ 3 w 333"/>
                <a:gd name="T25" fmla="*/ 45 h 342"/>
                <a:gd name="T26" fmla="*/ 2 w 333"/>
                <a:gd name="T27" fmla="*/ 54 h 342"/>
                <a:gd name="T28" fmla="*/ 28 w 333"/>
                <a:gd name="T29" fmla="*/ 85 h 342"/>
                <a:gd name="T30" fmla="*/ 42 w 333"/>
                <a:gd name="T31" fmla="*/ 91 h 342"/>
                <a:gd name="T32" fmla="*/ 50 w 333"/>
                <a:gd name="T33" fmla="*/ 96 h 342"/>
                <a:gd name="T34" fmla="*/ 147 w 333"/>
                <a:gd name="T35" fmla="*/ 195 h 342"/>
                <a:gd name="T36" fmla="*/ 137 w 333"/>
                <a:gd name="T37" fmla="*/ 204 h 342"/>
                <a:gd name="T38" fmla="*/ 137 w 333"/>
                <a:gd name="T39" fmla="*/ 226 h 342"/>
                <a:gd name="T40" fmla="*/ 147 w 333"/>
                <a:gd name="T41" fmla="*/ 230 h 342"/>
                <a:gd name="T42" fmla="*/ 168 w 333"/>
                <a:gd name="T43" fmla="*/ 239 h 342"/>
                <a:gd name="T44" fmla="*/ 177 w 333"/>
                <a:gd name="T45" fmla="*/ 259 h 342"/>
                <a:gd name="T46" fmla="*/ 181 w 333"/>
                <a:gd name="T47" fmla="*/ 269 h 342"/>
                <a:gd name="T48" fmla="*/ 243 w 333"/>
                <a:gd name="T49" fmla="*/ 330 h 342"/>
                <a:gd name="T50" fmla="*/ 287 w 333"/>
                <a:gd name="T51" fmla="*/ 330 h 342"/>
                <a:gd name="T52" fmla="*/ 300 w 333"/>
                <a:gd name="T53" fmla="*/ 318 h 342"/>
                <a:gd name="T54" fmla="*/ 300 w 333"/>
                <a:gd name="T55" fmla="*/ 274 h 342"/>
                <a:gd name="T56" fmla="*/ 238 w 333"/>
                <a:gd name="T57" fmla="*/ 213 h 342"/>
                <a:gd name="T58" fmla="*/ 332 w 333"/>
                <a:gd name="T59" fmla="*/ 72 h 342"/>
                <a:gd name="T60" fmla="*/ 274 w 333"/>
                <a:gd name="T61" fmla="*/ 104 h 342"/>
                <a:gd name="T62" fmla="*/ 247 w 333"/>
                <a:gd name="T63" fmla="*/ 88 h 342"/>
                <a:gd name="T64" fmla="*/ 248 w 333"/>
                <a:gd name="T65" fmla="*/ 58 h 342"/>
                <a:gd name="T66" fmla="*/ 308 w 333"/>
                <a:gd name="T67" fmla="*/ 25 h 342"/>
                <a:gd name="T68" fmla="*/ 210 w 333"/>
                <a:gd name="T69" fmla="*/ 28 h 342"/>
                <a:gd name="T70" fmla="*/ 190 w 333"/>
                <a:gd name="T71" fmla="*/ 90 h 342"/>
                <a:gd name="T72" fmla="*/ 186 w 333"/>
                <a:gd name="T73" fmla="*/ 105 h 342"/>
                <a:gd name="T74" fmla="*/ 145 w 333"/>
                <a:gd name="T75" fmla="*/ 145 h 342"/>
                <a:gd name="T76" fmla="*/ 162 w 333"/>
                <a:gd name="T77" fmla="*/ 161 h 342"/>
                <a:gd name="T78" fmla="*/ 162 w 333"/>
                <a:gd name="T79" fmla="*/ 161 h 342"/>
                <a:gd name="T80" fmla="*/ 183 w 333"/>
                <a:gd name="T81" fmla="*/ 152 h 342"/>
                <a:gd name="T82" fmla="*/ 203 w 333"/>
                <a:gd name="T83" fmla="*/ 161 h 342"/>
                <a:gd name="T84" fmla="*/ 210 w 333"/>
                <a:gd name="T85" fmla="*/ 170 h 342"/>
                <a:gd name="T86" fmla="*/ 229 w 333"/>
                <a:gd name="T87" fmla="*/ 151 h 342"/>
                <a:gd name="T88" fmla="*/ 246 w 333"/>
                <a:gd name="T89" fmla="*/ 146 h 342"/>
                <a:gd name="T90" fmla="*/ 311 w 333"/>
                <a:gd name="T91" fmla="*/ 127 h 342"/>
                <a:gd name="T92" fmla="*/ 332 w 333"/>
                <a:gd name="T93" fmla="*/ 72 h 342"/>
                <a:gd name="T94" fmla="*/ 128 w 333"/>
                <a:gd name="T95" fmla="*/ 195 h 342"/>
                <a:gd name="T96" fmla="*/ 128 w 333"/>
                <a:gd name="T97" fmla="*/ 194 h 342"/>
                <a:gd name="T98" fmla="*/ 111 w 333"/>
                <a:gd name="T99" fmla="*/ 178 h 342"/>
                <a:gd name="T100" fmla="*/ 14 w 333"/>
                <a:gd name="T101" fmla="*/ 273 h 342"/>
                <a:gd name="T102" fmla="*/ 14 w 333"/>
                <a:gd name="T103" fmla="*/ 318 h 342"/>
                <a:gd name="T104" fmla="*/ 59 w 333"/>
                <a:gd name="T105" fmla="*/ 318 h 342"/>
                <a:gd name="T106" fmla="*/ 137 w 333"/>
                <a:gd name="T107" fmla="*/ 241 h 342"/>
                <a:gd name="T108" fmla="*/ 128 w 333"/>
                <a:gd name="T109" fmla="*/ 235 h 342"/>
                <a:gd name="T110" fmla="*/ 128 w 333"/>
                <a:gd name="T111" fmla="*/ 195 h 342"/>
                <a:gd name="T112" fmla="*/ 128 w 333"/>
                <a:gd name="T113" fmla="*/ 195 h 342"/>
                <a:gd name="T114" fmla="*/ 128 w 333"/>
                <a:gd name="T115" fmla="*/ 19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3" h="342">
                  <a:moveTo>
                    <a:pt x="238" y="213"/>
                  </a:moveTo>
                  <a:cubicBezTo>
                    <a:pt x="235" y="211"/>
                    <a:pt x="231" y="209"/>
                    <a:pt x="228" y="209"/>
                  </a:cubicBezTo>
                  <a:cubicBezTo>
                    <a:pt x="220" y="208"/>
                    <a:pt x="213" y="206"/>
                    <a:pt x="207" y="200"/>
                  </a:cubicBezTo>
                  <a:cubicBezTo>
                    <a:pt x="202" y="194"/>
                    <a:pt x="199" y="187"/>
                    <a:pt x="198" y="180"/>
                  </a:cubicBezTo>
                  <a:cubicBezTo>
                    <a:pt x="198" y="177"/>
                    <a:pt x="196" y="173"/>
                    <a:pt x="194" y="170"/>
                  </a:cubicBezTo>
                  <a:cubicBezTo>
                    <a:pt x="188" y="164"/>
                    <a:pt x="178" y="164"/>
                    <a:pt x="172" y="170"/>
                  </a:cubicBezTo>
                  <a:cubicBezTo>
                    <a:pt x="162" y="180"/>
                    <a:pt x="162" y="180"/>
                    <a:pt x="162" y="180"/>
                  </a:cubicBezTo>
                  <a:cubicBezTo>
                    <a:pt x="62" y="84"/>
                    <a:pt x="62" y="84"/>
                    <a:pt x="62" y="84"/>
                  </a:cubicBezTo>
                  <a:cubicBezTo>
                    <a:pt x="62" y="84"/>
                    <a:pt x="57" y="80"/>
                    <a:pt x="57" y="76"/>
                  </a:cubicBezTo>
                  <a:cubicBezTo>
                    <a:pt x="56" y="72"/>
                    <a:pt x="55" y="67"/>
                    <a:pt x="50" y="63"/>
                  </a:cubicBezTo>
                  <a:cubicBezTo>
                    <a:pt x="42" y="55"/>
                    <a:pt x="28" y="44"/>
                    <a:pt x="19" y="38"/>
                  </a:cubicBezTo>
                  <a:cubicBezTo>
                    <a:pt x="15" y="35"/>
                    <a:pt x="12" y="36"/>
                    <a:pt x="10" y="38"/>
                  </a:cubicBezTo>
                  <a:cubicBezTo>
                    <a:pt x="3" y="45"/>
                    <a:pt x="3" y="45"/>
                    <a:pt x="3" y="45"/>
                  </a:cubicBezTo>
                  <a:cubicBezTo>
                    <a:pt x="0" y="48"/>
                    <a:pt x="0" y="50"/>
                    <a:pt x="2" y="54"/>
                  </a:cubicBezTo>
                  <a:cubicBezTo>
                    <a:pt x="9" y="62"/>
                    <a:pt x="20" y="76"/>
                    <a:pt x="28" y="85"/>
                  </a:cubicBezTo>
                  <a:cubicBezTo>
                    <a:pt x="32" y="89"/>
                    <a:pt x="37" y="90"/>
                    <a:pt x="42" y="91"/>
                  </a:cubicBezTo>
                  <a:cubicBezTo>
                    <a:pt x="45" y="92"/>
                    <a:pt x="50" y="96"/>
                    <a:pt x="50" y="96"/>
                  </a:cubicBezTo>
                  <a:cubicBezTo>
                    <a:pt x="147" y="195"/>
                    <a:pt x="147" y="195"/>
                    <a:pt x="147" y="195"/>
                  </a:cubicBezTo>
                  <a:cubicBezTo>
                    <a:pt x="137" y="204"/>
                    <a:pt x="137" y="204"/>
                    <a:pt x="137" y="204"/>
                  </a:cubicBezTo>
                  <a:cubicBezTo>
                    <a:pt x="131" y="210"/>
                    <a:pt x="131" y="220"/>
                    <a:pt x="137" y="226"/>
                  </a:cubicBezTo>
                  <a:cubicBezTo>
                    <a:pt x="140" y="228"/>
                    <a:pt x="144" y="230"/>
                    <a:pt x="147" y="230"/>
                  </a:cubicBezTo>
                  <a:cubicBezTo>
                    <a:pt x="155" y="230"/>
                    <a:pt x="162" y="233"/>
                    <a:pt x="168" y="239"/>
                  </a:cubicBezTo>
                  <a:cubicBezTo>
                    <a:pt x="173" y="244"/>
                    <a:pt x="176" y="252"/>
                    <a:pt x="177" y="259"/>
                  </a:cubicBezTo>
                  <a:cubicBezTo>
                    <a:pt x="177" y="262"/>
                    <a:pt x="178" y="266"/>
                    <a:pt x="181" y="269"/>
                  </a:cubicBezTo>
                  <a:cubicBezTo>
                    <a:pt x="243" y="330"/>
                    <a:pt x="243" y="330"/>
                    <a:pt x="243" y="330"/>
                  </a:cubicBezTo>
                  <a:cubicBezTo>
                    <a:pt x="255" y="342"/>
                    <a:pt x="275" y="342"/>
                    <a:pt x="287" y="330"/>
                  </a:cubicBezTo>
                  <a:cubicBezTo>
                    <a:pt x="300" y="318"/>
                    <a:pt x="300" y="318"/>
                    <a:pt x="300" y="318"/>
                  </a:cubicBezTo>
                  <a:cubicBezTo>
                    <a:pt x="312" y="306"/>
                    <a:pt x="312" y="286"/>
                    <a:pt x="300" y="274"/>
                  </a:cubicBezTo>
                  <a:lnTo>
                    <a:pt x="238" y="213"/>
                  </a:lnTo>
                  <a:close/>
                  <a:moveTo>
                    <a:pt x="332" y="72"/>
                  </a:moveTo>
                  <a:cubicBezTo>
                    <a:pt x="274" y="104"/>
                    <a:pt x="274" y="104"/>
                    <a:pt x="274" y="104"/>
                  </a:cubicBezTo>
                  <a:cubicBezTo>
                    <a:pt x="247" y="88"/>
                    <a:pt x="247" y="88"/>
                    <a:pt x="247" y="88"/>
                  </a:cubicBezTo>
                  <a:cubicBezTo>
                    <a:pt x="248" y="58"/>
                    <a:pt x="248" y="58"/>
                    <a:pt x="248" y="58"/>
                  </a:cubicBezTo>
                  <a:cubicBezTo>
                    <a:pt x="308" y="25"/>
                    <a:pt x="308" y="25"/>
                    <a:pt x="308" y="25"/>
                  </a:cubicBezTo>
                  <a:cubicBezTo>
                    <a:pt x="280" y="0"/>
                    <a:pt x="237" y="1"/>
                    <a:pt x="210" y="28"/>
                  </a:cubicBezTo>
                  <a:cubicBezTo>
                    <a:pt x="193" y="45"/>
                    <a:pt x="186" y="68"/>
                    <a:pt x="190" y="90"/>
                  </a:cubicBezTo>
                  <a:cubicBezTo>
                    <a:pt x="191" y="95"/>
                    <a:pt x="190" y="100"/>
                    <a:pt x="186" y="105"/>
                  </a:cubicBezTo>
                  <a:cubicBezTo>
                    <a:pt x="145" y="145"/>
                    <a:pt x="145" y="145"/>
                    <a:pt x="145" y="145"/>
                  </a:cubicBezTo>
                  <a:cubicBezTo>
                    <a:pt x="162" y="161"/>
                    <a:pt x="162" y="161"/>
                    <a:pt x="162" y="161"/>
                  </a:cubicBezTo>
                  <a:cubicBezTo>
                    <a:pt x="162" y="161"/>
                    <a:pt x="162" y="161"/>
                    <a:pt x="162" y="161"/>
                  </a:cubicBezTo>
                  <a:cubicBezTo>
                    <a:pt x="168" y="155"/>
                    <a:pt x="175" y="152"/>
                    <a:pt x="183" y="152"/>
                  </a:cubicBezTo>
                  <a:cubicBezTo>
                    <a:pt x="191" y="152"/>
                    <a:pt x="198" y="155"/>
                    <a:pt x="203" y="161"/>
                  </a:cubicBezTo>
                  <a:cubicBezTo>
                    <a:pt x="206" y="164"/>
                    <a:pt x="208" y="167"/>
                    <a:pt x="210" y="170"/>
                  </a:cubicBezTo>
                  <a:cubicBezTo>
                    <a:pt x="229" y="151"/>
                    <a:pt x="229" y="151"/>
                    <a:pt x="229" y="151"/>
                  </a:cubicBezTo>
                  <a:cubicBezTo>
                    <a:pt x="234" y="146"/>
                    <a:pt x="240" y="145"/>
                    <a:pt x="246" y="146"/>
                  </a:cubicBezTo>
                  <a:cubicBezTo>
                    <a:pt x="268" y="152"/>
                    <a:pt x="293" y="145"/>
                    <a:pt x="311" y="127"/>
                  </a:cubicBezTo>
                  <a:cubicBezTo>
                    <a:pt x="327" y="112"/>
                    <a:pt x="333" y="92"/>
                    <a:pt x="332" y="72"/>
                  </a:cubicBezTo>
                  <a:close/>
                  <a:moveTo>
                    <a:pt x="128" y="195"/>
                  </a:moveTo>
                  <a:cubicBezTo>
                    <a:pt x="128" y="194"/>
                    <a:pt x="128" y="194"/>
                    <a:pt x="128" y="194"/>
                  </a:cubicBezTo>
                  <a:cubicBezTo>
                    <a:pt x="111" y="178"/>
                    <a:pt x="111" y="178"/>
                    <a:pt x="111" y="178"/>
                  </a:cubicBezTo>
                  <a:cubicBezTo>
                    <a:pt x="14" y="273"/>
                    <a:pt x="14" y="273"/>
                    <a:pt x="14" y="273"/>
                  </a:cubicBezTo>
                  <a:cubicBezTo>
                    <a:pt x="1" y="286"/>
                    <a:pt x="1" y="306"/>
                    <a:pt x="14" y="318"/>
                  </a:cubicBezTo>
                  <a:cubicBezTo>
                    <a:pt x="26" y="330"/>
                    <a:pt x="47" y="330"/>
                    <a:pt x="59" y="318"/>
                  </a:cubicBezTo>
                  <a:cubicBezTo>
                    <a:pt x="137" y="241"/>
                    <a:pt x="137" y="241"/>
                    <a:pt x="137" y="241"/>
                  </a:cubicBezTo>
                  <a:cubicBezTo>
                    <a:pt x="134" y="240"/>
                    <a:pt x="130" y="238"/>
                    <a:pt x="128" y="235"/>
                  </a:cubicBezTo>
                  <a:cubicBezTo>
                    <a:pt x="116" y="224"/>
                    <a:pt x="116" y="206"/>
                    <a:pt x="128" y="195"/>
                  </a:cubicBezTo>
                  <a:close/>
                  <a:moveTo>
                    <a:pt x="128" y="195"/>
                  </a:moveTo>
                  <a:cubicBezTo>
                    <a:pt x="128" y="195"/>
                    <a:pt x="128" y="195"/>
                    <a:pt x="128" y="195"/>
                  </a:cubicBezTo>
                </a:path>
              </a:pathLst>
            </a:custGeom>
            <a:solidFill>
              <a:srgbClr val="98D2FF"/>
            </a:solidFill>
            <a:ln>
              <a:noFill/>
            </a:ln>
          </p:spPr>
          <p:txBody>
            <a:bodyPr vert="horz" wrap="square" lIns="91440" tIns="45720" rIns="91440" bIns="45720" numCol="1" anchor="t" anchorCtr="0" compatLnSpc="1"/>
            <a:lstStyle/>
            <a:p>
              <a:endParaRPr lang="zh-CN" altLang="en-US"/>
            </a:p>
          </p:txBody>
        </p:sp>
        <p:pic>
          <p:nvPicPr>
            <p:cNvPr id="55" name="图片 5">
              <a:extLst>
                <a:ext uri="{FF2B5EF4-FFF2-40B4-BE49-F238E27FC236}">
                  <a16:creationId xmlns:a16="http://schemas.microsoft.com/office/drawing/2014/main" id="{3A084E6E-CC3E-9E4E-B1F5-2540A09CA3BC}"/>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5521639" y="3926459"/>
              <a:ext cx="694520" cy="694520"/>
            </a:xfrm>
            <a:prstGeom prst="rect">
              <a:avLst/>
            </a:prstGeom>
          </p:spPr>
        </p:pic>
        <p:pic>
          <p:nvPicPr>
            <p:cNvPr id="56" name="图片 7">
              <a:extLst>
                <a:ext uri="{FF2B5EF4-FFF2-40B4-BE49-F238E27FC236}">
                  <a16:creationId xmlns:a16="http://schemas.microsoft.com/office/drawing/2014/main" id="{1A6E146D-EC30-3E47-AAFB-04A16CE05DC5}"/>
                </a:ext>
              </a:extLst>
            </p:cNvPr>
            <p:cNvPicPr>
              <a:picLocks noChangeAspect="1"/>
            </p:cNvPicPr>
            <p:nvPr/>
          </p:nvPicPr>
          <p:blipFill>
            <a:blip r:embed="rId4"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947763" y="3352384"/>
              <a:ext cx="385322" cy="385322"/>
            </a:xfrm>
            <a:prstGeom prst="rect">
              <a:avLst/>
            </a:prstGeom>
          </p:spPr>
        </p:pic>
        <p:pic>
          <p:nvPicPr>
            <p:cNvPr id="57" name="图片 9">
              <a:extLst>
                <a:ext uri="{FF2B5EF4-FFF2-40B4-BE49-F238E27FC236}">
                  <a16:creationId xmlns:a16="http://schemas.microsoft.com/office/drawing/2014/main" id="{E9CFD60C-3DEB-E741-8FFF-432E313F1AB4}"/>
                </a:ext>
              </a:extLst>
            </p:cNvPr>
            <p:cNvPicPr>
              <a:picLocks noChangeAspect="1"/>
            </p:cNvPicPr>
            <p:nvPr/>
          </p:nvPicPr>
          <p:blipFill>
            <a:blip r:embed="rId5"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7569102" y="2843143"/>
              <a:ext cx="429051" cy="429051"/>
            </a:xfrm>
            <a:prstGeom prst="rect">
              <a:avLst/>
            </a:prstGeom>
          </p:spPr>
        </p:pic>
      </p:grpSp>
      <p:sp>
        <p:nvSpPr>
          <p:cNvPr id="49" name="TextBox 48">
            <a:extLst>
              <a:ext uri="{FF2B5EF4-FFF2-40B4-BE49-F238E27FC236}">
                <a16:creationId xmlns:a16="http://schemas.microsoft.com/office/drawing/2014/main" id="{73BD4C18-D438-477E-99F3-414A32A0676E}"/>
              </a:ext>
            </a:extLst>
          </p:cNvPr>
          <p:cNvSpPr txBox="1"/>
          <p:nvPr/>
        </p:nvSpPr>
        <p:spPr>
          <a:xfrm>
            <a:off x="733587" y="798163"/>
            <a:ext cx="9678692"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latin typeface="Calibri"/>
                <a:cs typeface="Calibri"/>
              </a:rPr>
              <a:t>Industries worldwide have embraced cloud into their business as proven best practice and efficient digital infrastructure to enable the digital transformation.</a:t>
            </a:r>
            <a:endParaRPr lang="en-US" dirty="0"/>
          </a:p>
        </p:txBody>
      </p:sp>
    </p:spTree>
    <p:extLst>
      <p:ext uri="{BB962C8B-B14F-4D97-AF65-F5344CB8AC3E}">
        <p14:creationId xmlns:p14="http://schemas.microsoft.com/office/powerpoint/2010/main" val="3041095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8" descr="Chart, line chart&#10;&#10;Description automatically generated">
            <a:extLst>
              <a:ext uri="{FF2B5EF4-FFF2-40B4-BE49-F238E27FC236}">
                <a16:creationId xmlns:a16="http://schemas.microsoft.com/office/drawing/2014/main" id="{D60070F6-7F0B-4B4D-B271-90B4F982EFE6}"/>
              </a:ext>
            </a:extLst>
          </p:cNvPr>
          <p:cNvPicPr>
            <a:picLocks noChangeAspect="1"/>
          </p:cNvPicPr>
          <p:nvPr/>
        </p:nvPicPr>
        <p:blipFill>
          <a:blip r:embed="rId3"/>
          <a:stretch>
            <a:fillRect/>
          </a:stretch>
        </p:blipFill>
        <p:spPr>
          <a:xfrm>
            <a:off x="1960730" y="1523331"/>
            <a:ext cx="7804244" cy="4698441"/>
          </a:xfrm>
          <a:prstGeom prst="rect">
            <a:avLst/>
          </a:prstGeom>
        </p:spPr>
      </p:pic>
      <p:sp>
        <p:nvSpPr>
          <p:cNvPr id="2" name="Title 1">
            <a:extLst>
              <a:ext uri="{FF2B5EF4-FFF2-40B4-BE49-F238E27FC236}">
                <a16:creationId xmlns:a16="http://schemas.microsoft.com/office/drawing/2014/main" id="{DA8DA840-A817-B94C-B4CD-B285532494AE}"/>
              </a:ext>
            </a:extLst>
          </p:cNvPr>
          <p:cNvSpPr>
            <a:spLocks noGrp="1"/>
          </p:cNvSpPr>
          <p:nvPr>
            <p:ph type="title"/>
          </p:nvPr>
        </p:nvSpPr>
        <p:spPr/>
        <p:txBody>
          <a:bodyPr/>
          <a:lstStyle/>
          <a:p>
            <a:r>
              <a:rPr lang="en-CN"/>
              <a:t>Enterprise Cloud Transformation Roadmap</a:t>
            </a:r>
            <a:endParaRPr lang="en-US"/>
          </a:p>
        </p:txBody>
      </p:sp>
      <p:sp>
        <p:nvSpPr>
          <p:cNvPr id="3" name="Date Placeholder 2">
            <a:extLst>
              <a:ext uri="{FF2B5EF4-FFF2-40B4-BE49-F238E27FC236}">
                <a16:creationId xmlns:a16="http://schemas.microsoft.com/office/drawing/2014/main" id="{C1240420-23E9-604D-B6F1-2FEBDF1F0B51}"/>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254BFA8B-C20D-B34C-B1C9-460AA7C009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79EA2EF5-E95F-E249-BCA1-95547CD62CCF}"/>
              </a:ext>
            </a:extLst>
          </p:cNvPr>
          <p:cNvSpPr>
            <a:spLocks noGrp="1"/>
          </p:cNvSpPr>
          <p:nvPr>
            <p:ph type="sldNum" sz="quarter" idx="12"/>
          </p:nvPr>
        </p:nvSpPr>
        <p:spPr/>
        <p:txBody>
          <a:bodyPr/>
          <a:lstStyle/>
          <a:p>
            <a:r>
              <a:rPr lang="en-US" altLang="zh-CN"/>
              <a:t>Page  </a:t>
            </a:r>
            <a:fld id="{6F6B6950-8D1A-4668-8374-25B44628E0DF}" type="slidenum">
              <a:rPr lang="zh-CN" altLang="en-US" smtClean="0"/>
              <a:t>12</a:t>
            </a:fld>
            <a:endParaRPr lang="zh-CN" altLang="en-US"/>
          </a:p>
        </p:txBody>
      </p:sp>
      <p:sp>
        <p:nvSpPr>
          <p:cNvPr id="49" name="TextBox 48">
            <a:extLst>
              <a:ext uri="{FF2B5EF4-FFF2-40B4-BE49-F238E27FC236}">
                <a16:creationId xmlns:a16="http://schemas.microsoft.com/office/drawing/2014/main" id="{73BD4C18-D438-477E-99F3-414A32A0676E}"/>
              </a:ext>
            </a:extLst>
          </p:cNvPr>
          <p:cNvSpPr txBox="1"/>
          <p:nvPr/>
        </p:nvSpPr>
        <p:spPr>
          <a:xfrm>
            <a:off x="733587" y="798163"/>
            <a:ext cx="10866895"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dirty="0">
                <a:latin typeface="Century Gothic"/>
                <a:cs typeface="Calibri"/>
              </a:rPr>
              <a:t>Take this roadmap as platform for discussion. Actual roadmap differs for individual business in different Business Size, Digital Start-Up/ Digital Diversified Business, Traditional Business, Modern Business &amp; etc.</a:t>
            </a:r>
            <a:endParaRPr lang="en-US" sz="1600" dirty="0">
              <a:latin typeface="Century Gothic"/>
            </a:endParaRPr>
          </a:p>
        </p:txBody>
      </p:sp>
      <p:cxnSp>
        <p:nvCxnSpPr>
          <p:cNvPr id="7" name="Straight Arrow Connector 6">
            <a:extLst>
              <a:ext uri="{FF2B5EF4-FFF2-40B4-BE49-F238E27FC236}">
                <a16:creationId xmlns:a16="http://schemas.microsoft.com/office/drawing/2014/main" id="{CA0DA456-F23D-4E33-B239-B2A806AB0B64}"/>
              </a:ext>
            </a:extLst>
          </p:cNvPr>
          <p:cNvCxnSpPr/>
          <p:nvPr/>
        </p:nvCxnSpPr>
        <p:spPr>
          <a:xfrm>
            <a:off x="4011477" y="2145223"/>
            <a:ext cx="1" cy="2750947"/>
          </a:xfrm>
          <a:prstGeom prst="straightConnector1">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8111180B-52BE-499E-96A7-AE0332E64C4A}"/>
              </a:ext>
            </a:extLst>
          </p:cNvPr>
          <p:cNvCxnSpPr>
            <a:cxnSpLocks/>
          </p:cNvCxnSpPr>
          <p:nvPr/>
        </p:nvCxnSpPr>
        <p:spPr>
          <a:xfrm>
            <a:off x="5109273" y="2145222"/>
            <a:ext cx="1" cy="2750947"/>
          </a:xfrm>
          <a:prstGeom prst="straightConnector1">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BE484631-5B3F-49BF-94E0-6D8821293F26}"/>
              </a:ext>
            </a:extLst>
          </p:cNvPr>
          <p:cNvCxnSpPr>
            <a:cxnSpLocks/>
          </p:cNvCxnSpPr>
          <p:nvPr/>
        </p:nvCxnSpPr>
        <p:spPr>
          <a:xfrm>
            <a:off x="6187408" y="2145222"/>
            <a:ext cx="1" cy="2750947"/>
          </a:xfrm>
          <a:prstGeom prst="straightConnector1">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D265DE45-E0E2-425B-B463-B194FE4D28C8}"/>
              </a:ext>
            </a:extLst>
          </p:cNvPr>
          <p:cNvCxnSpPr>
            <a:cxnSpLocks/>
          </p:cNvCxnSpPr>
          <p:nvPr/>
        </p:nvCxnSpPr>
        <p:spPr>
          <a:xfrm>
            <a:off x="7259375" y="2145223"/>
            <a:ext cx="1" cy="2750947"/>
          </a:xfrm>
          <a:prstGeom prst="straightConnector1">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C6324E92-61EE-453F-8CD1-5D79BA6D3BD5}"/>
              </a:ext>
            </a:extLst>
          </p:cNvPr>
          <p:cNvCxnSpPr>
            <a:cxnSpLocks/>
          </p:cNvCxnSpPr>
          <p:nvPr/>
        </p:nvCxnSpPr>
        <p:spPr>
          <a:xfrm>
            <a:off x="8376062" y="2142717"/>
            <a:ext cx="1" cy="2750947"/>
          </a:xfrm>
          <a:prstGeom prst="straightConnector1">
            <a:avLst/>
          </a:prstGeom>
          <a:ln w="28575">
            <a:solidFill>
              <a:srgbClr val="FF0000"/>
            </a:solidFill>
            <a:prstDash val="dash"/>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13199766-DB10-49A8-A24C-15D161B21479}"/>
              </a:ext>
            </a:extLst>
          </p:cNvPr>
          <p:cNvSpPr txBox="1"/>
          <p:nvPr/>
        </p:nvSpPr>
        <p:spPr>
          <a:xfrm>
            <a:off x="2846134" y="5380799"/>
            <a:ext cx="1296691"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sz="1300"/>
              <a:t>Virtualization</a:t>
            </a:r>
          </a:p>
        </p:txBody>
      </p:sp>
      <p:sp>
        <p:nvSpPr>
          <p:cNvPr id="20" name="TextBox 19">
            <a:extLst>
              <a:ext uri="{FF2B5EF4-FFF2-40B4-BE49-F238E27FC236}">
                <a16:creationId xmlns:a16="http://schemas.microsoft.com/office/drawing/2014/main" id="{FEE09CDD-4DC1-4EEC-B342-1D7551F7AB97}"/>
              </a:ext>
            </a:extLst>
          </p:cNvPr>
          <p:cNvSpPr txBox="1"/>
          <p:nvPr/>
        </p:nvSpPr>
        <p:spPr>
          <a:xfrm>
            <a:off x="3918100" y="5277477"/>
            <a:ext cx="1400013"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a:t>Private Cloud</a:t>
            </a:r>
          </a:p>
        </p:txBody>
      </p:sp>
      <p:sp>
        <p:nvSpPr>
          <p:cNvPr id="21" name="TextBox 20">
            <a:extLst>
              <a:ext uri="{FF2B5EF4-FFF2-40B4-BE49-F238E27FC236}">
                <a16:creationId xmlns:a16="http://schemas.microsoft.com/office/drawing/2014/main" id="{17F4D4B6-32AC-43EE-A60A-10139A93963A}"/>
              </a:ext>
            </a:extLst>
          </p:cNvPr>
          <p:cNvSpPr txBox="1"/>
          <p:nvPr/>
        </p:nvSpPr>
        <p:spPr>
          <a:xfrm>
            <a:off x="5067556" y="5135409"/>
            <a:ext cx="1400013"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300"/>
              <a:t>Hybrid Cloud</a:t>
            </a:r>
          </a:p>
        </p:txBody>
      </p:sp>
      <p:sp>
        <p:nvSpPr>
          <p:cNvPr id="22" name="TextBox 21">
            <a:extLst>
              <a:ext uri="{FF2B5EF4-FFF2-40B4-BE49-F238E27FC236}">
                <a16:creationId xmlns:a16="http://schemas.microsoft.com/office/drawing/2014/main" id="{BD802B96-8622-43E6-9B47-D6EF8BCFC714}"/>
              </a:ext>
            </a:extLst>
          </p:cNvPr>
          <p:cNvSpPr txBox="1"/>
          <p:nvPr/>
        </p:nvSpPr>
        <p:spPr>
          <a:xfrm>
            <a:off x="6062031" y="4993339"/>
            <a:ext cx="1400013"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a:t>Distributed Cloud</a:t>
            </a:r>
          </a:p>
        </p:txBody>
      </p:sp>
      <p:sp>
        <p:nvSpPr>
          <p:cNvPr id="23" name="TextBox 22">
            <a:extLst>
              <a:ext uri="{FF2B5EF4-FFF2-40B4-BE49-F238E27FC236}">
                <a16:creationId xmlns:a16="http://schemas.microsoft.com/office/drawing/2014/main" id="{A6D188FA-E08B-44CC-B910-87E6A802EDA3}"/>
              </a:ext>
            </a:extLst>
          </p:cNvPr>
          <p:cNvSpPr txBox="1"/>
          <p:nvPr/>
        </p:nvSpPr>
        <p:spPr>
          <a:xfrm>
            <a:off x="7146913" y="4941677"/>
            <a:ext cx="1400013"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a:t>Multi Cloud</a:t>
            </a:r>
          </a:p>
        </p:txBody>
      </p:sp>
      <p:sp>
        <p:nvSpPr>
          <p:cNvPr id="24" name="TextBox 23">
            <a:extLst>
              <a:ext uri="{FF2B5EF4-FFF2-40B4-BE49-F238E27FC236}">
                <a16:creationId xmlns:a16="http://schemas.microsoft.com/office/drawing/2014/main" id="{7E06B75E-BA71-41D0-A525-5C0041FD58DD}"/>
              </a:ext>
            </a:extLst>
          </p:cNvPr>
          <p:cNvSpPr txBox="1"/>
          <p:nvPr/>
        </p:nvSpPr>
        <p:spPr>
          <a:xfrm>
            <a:off x="8244708" y="5083744"/>
            <a:ext cx="1400013" cy="4924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b="1"/>
              <a:t>Transformation</a:t>
            </a:r>
            <a:endParaRPr lang="en-US"/>
          </a:p>
          <a:p>
            <a:pPr algn="ctr"/>
            <a:r>
              <a:rPr lang="en-US" sz="1300" b="1"/>
              <a:t>Phases</a:t>
            </a:r>
            <a:endParaRPr lang="en-US"/>
          </a:p>
        </p:txBody>
      </p:sp>
      <p:sp>
        <p:nvSpPr>
          <p:cNvPr id="8" name="TextBox 7">
            <a:extLst>
              <a:ext uri="{FF2B5EF4-FFF2-40B4-BE49-F238E27FC236}">
                <a16:creationId xmlns:a16="http://schemas.microsoft.com/office/drawing/2014/main" id="{58812C4D-926D-477D-883D-1ECE49F8A04E}"/>
              </a:ext>
            </a:extLst>
          </p:cNvPr>
          <p:cNvSpPr txBox="1"/>
          <p:nvPr/>
        </p:nvSpPr>
        <p:spPr>
          <a:xfrm rot="16200000">
            <a:off x="1346579" y="3427862"/>
            <a:ext cx="2094932" cy="2923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300" b="1"/>
              <a:t>Workload Placement</a:t>
            </a:r>
          </a:p>
        </p:txBody>
      </p:sp>
    </p:spTree>
    <p:extLst>
      <p:ext uri="{BB962C8B-B14F-4D97-AF65-F5344CB8AC3E}">
        <p14:creationId xmlns:p14="http://schemas.microsoft.com/office/powerpoint/2010/main" val="33705364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A840-A817-B94C-B4CD-B285532494AE}"/>
              </a:ext>
            </a:extLst>
          </p:cNvPr>
          <p:cNvSpPr>
            <a:spLocks noGrp="1"/>
          </p:cNvSpPr>
          <p:nvPr>
            <p:ph type="title"/>
          </p:nvPr>
        </p:nvSpPr>
        <p:spPr/>
        <p:txBody>
          <a:bodyPr/>
          <a:lstStyle/>
          <a:p>
            <a:r>
              <a:rPr lang="en-MY" dirty="0"/>
              <a:t>Challenges: Hybrid Cloud Blueprint Design</a:t>
            </a:r>
            <a:endParaRPr lang="en-US" dirty="0"/>
          </a:p>
        </p:txBody>
      </p:sp>
      <p:sp>
        <p:nvSpPr>
          <p:cNvPr id="3" name="Date Placeholder 2">
            <a:extLst>
              <a:ext uri="{FF2B5EF4-FFF2-40B4-BE49-F238E27FC236}">
                <a16:creationId xmlns:a16="http://schemas.microsoft.com/office/drawing/2014/main" id="{C1240420-23E9-604D-B6F1-2FEBDF1F0B51}"/>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254BFA8B-C20D-B34C-B1C9-460AA7C0094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79EA2EF5-E95F-E249-BCA1-95547CD62CCF}"/>
              </a:ext>
            </a:extLst>
          </p:cNvPr>
          <p:cNvSpPr>
            <a:spLocks noGrp="1"/>
          </p:cNvSpPr>
          <p:nvPr>
            <p:ph type="sldNum" sz="quarter" idx="12"/>
          </p:nvPr>
        </p:nvSpPr>
        <p:spPr/>
        <p:txBody>
          <a:bodyPr/>
          <a:lstStyle/>
          <a:p>
            <a:r>
              <a:rPr lang="en-US" altLang="zh-CN"/>
              <a:t>Page  </a:t>
            </a:r>
            <a:fld id="{6F6B6950-8D1A-4668-8374-25B44628E0DF}" type="slidenum">
              <a:rPr lang="zh-CN" altLang="en-US" smtClean="0"/>
              <a:t>13</a:t>
            </a:fld>
            <a:endParaRPr lang="zh-CN" altLang="en-US"/>
          </a:p>
        </p:txBody>
      </p:sp>
      <p:sp>
        <p:nvSpPr>
          <p:cNvPr id="49" name="TextBox 48">
            <a:extLst>
              <a:ext uri="{FF2B5EF4-FFF2-40B4-BE49-F238E27FC236}">
                <a16:creationId xmlns:a16="http://schemas.microsoft.com/office/drawing/2014/main" id="{73BD4C18-D438-477E-99F3-414A32A0676E}"/>
              </a:ext>
            </a:extLst>
          </p:cNvPr>
          <p:cNvSpPr txBox="1"/>
          <p:nvPr/>
        </p:nvSpPr>
        <p:spPr>
          <a:xfrm>
            <a:off x="662552" y="994106"/>
            <a:ext cx="1086689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ltLang="zh-CN" dirty="0">
                <a:ea typeface="等线"/>
              </a:rPr>
              <a:t>Workload Placement on-premise or off-premise: From Cloud-First to Cloud-Smart </a:t>
            </a:r>
          </a:p>
        </p:txBody>
      </p:sp>
      <p:sp>
        <p:nvSpPr>
          <p:cNvPr id="25" name="内容占位符 2">
            <a:extLst>
              <a:ext uri="{FF2B5EF4-FFF2-40B4-BE49-F238E27FC236}">
                <a16:creationId xmlns:a16="http://schemas.microsoft.com/office/drawing/2014/main" id="{E13427B2-99ED-4F55-A4A3-4A9CCF82788B}"/>
              </a:ext>
            </a:extLst>
          </p:cNvPr>
          <p:cNvSpPr txBox="1">
            <a:spLocks/>
          </p:cNvSpPr>
          <p:nvPr/>
        </p:nvSpPr>
        <p:spPr>
          <a:xfrm>
            <a:off x="5453175" y="1875210"/>
            <a:ext cx="5028054" cy="1460227"/>
          </a:xfrm>
          <a:prstGeom prst="rect">
            <a:avLst/>
          </a:prstGeom>
        </p:spPr>
        <p:txBody>
          <a:bodyPr vert="horz" lIns="91440" tIns="45720" rIns="91440" bIns="45720" rtlCol="0" anchor="t">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altLang="zh-CN" sz="1800" b="1">
                <a:ea typeface="等线"/>
              </a:rPr>
              <a:t>Business Requirement</a:t>
            </a:r>
          </a:p>
          <a:p>
            <a:pPr marL="0" indent="0" algn="ctr">
              <a:buNone/>
            </a:pPr>
            <a:r>
              <a:rPr lang="en-US" altLang="zh-CN" sz="1600">
                <a:ea typeface="等线"/>
              </a:rPr>
              <a:t>TTM    </a:t>
            </a:r>
            <a:r>
              <a:rPr lang="en-US" sz="1600">
                <a:ea typeface="等线"/>
              </a:rPr>
              <a:t>Resiliency   Agility</a:t>
            </a:r>
            <a:endParaRPr lang="en-US" altLang="zh-CN" sz="1600">
              <a:ea typeface="等线"/>
            </a:endParaRPr>
          </a:p>
          <a:p>
            <a:pPr marL="0" indent="0" algn="ctr">
              <a:buNone/>
            </a:pPr>
            <a:r>
              <a:rPr lang="en-US" altLang="zh-CN" sz="1600">
                <a:ea typeface="等线"/>
              </a:rPr>
              <a:t>Legal &amp; Compliance      </a:t>
            </a:r>
            <a:r>
              <a:rPr lang="en-US" sz="1600">
                <a:ea typeface="等线"/>
              </a:rPr>
              <a:t>Product IP</a:t>
            </a:r>
            <a:endParaRPr lang="en-US" sz="1600">
              <a:ea typeface="+mn-lt"/>
              <a:cs typeface="+mn-lt"/>
            </a:endParaRPr>
          </a:p>
          <a:p>
            <a:pPr marL="0" indent="0" algn="ctr">
              <a:buNone/>
            </a:pPr>
            <a:r>
              <a:rPr lang="en-US" altLang="zh-CN" sz="1600">
                <a:ea typeface="等线"/>
              </a:rPr>
              <a:t>Security      Cost Model      TCO</a:t>
            </a:r>
          </a:p>
        </p:txBody>
      </p:sp>
      <p:sp>
        <p:nvSpPr>
          <p:cNvPr id="26" name="内容占位符 2">
            <a:extLst>
              <a:ext uri="{FF2B5EF4-FFF2-40B4-BE49-F238E27FC236}">
                <a16:creationId xmlns:a16="http://schemas.microsoft.com/office/drawing/2014/main" id="{A5A9041A-5C7C-4EF6-A10B-B57438B6EECF}"/>
              </a:ext>
            </a:extLst>
          </p:cNvPr>
          <p:cNvSpPr txBox="1">
            <a:spLocks/>
          </p:cNvSpPr>
          <p:nvPr/>
        </p:nvSpPr>
        <p:spPr>
          <a:xfrm>
            <a:off x="5519410" y="4629105"/>
            <a:ext cx="4987948" cy="1112648"/>
          </a:xfrm>
          <a:prstGeom prst="rect">
            <a:avLst/>
          </a:prstGeom>
        </p:spPr>
        <p:txBody>
          <a:bodyPr vert="horz" lIns="91440" tIns="45720" rIns="91440" bIns="45720" rtlCol="0" anchor="t">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altLang="zh-CN" sz="1800" b="1">
                <a:ea typeface="等线"/>
              </a:rPr>
              <a:t>Market Offerings</a:t>
            </a:r>
            <a:endParaRPr lang="en-US" sz="1800" b="1">
              <a:ea typeface="等线"/>
            </a:endParaRPr>
          </a:p>
          <a:p>
            <a:pPr marL="0" indent="0" algn="ctr">
              <a:buNone/>
            </a:pPr>
            <a:r>
              <a:rPr lang="en-US" altLang="zh-CN" sz="1600">
                <a:ea typeface="等线"/>
              </a:rPr>
              <a:t>SaaS      PaaS      </a:t>
            </a:r>
            <a:endParaRPr lang="en-US">
              <a:ea typeface="等线"/>
            </a:endParaRPr>
          </a:p>
          <a:p>
            <a:pPr marL="0" indent="0" algn="ctr">
              <a:buNone/>
            </a:pPr>
            <a:r>
              <a:rPr lang="en-US" altLang="zh-CN" sz="1600">
                <a:ea typeface="等线"/>
              </a:rPr>
              <a:t>Big Data      AI/ML</a:t>
            </a:r>
            <a:endParaRPr lang="en-US">
              <a:ea typeface="等线"/>
            </a:endParaRPr>
          </a:p>
        </p:txBody>
      </p:sp>
      <p:sp>
        <p:nvSpPr>
          <p:cNvPr id="27" name="内容占位符 2">
            <a:extLst>
              <a:ext uri="{FF2B5EF4-FFF2-40B4-BE49-F238E27FC236}">
                <a16:creationId xmlns:a16="http://schemas.microsoft.com/office/drawing/2014/main" id="{BE1654D6-22FF-4889-ACEB-B5B3E6076611}"/>
              </a:ext>
            </a:extLst>
          </p:cNvPr>
          <p:cNvSpPr txBox="1">
            <a:spLocks/>
          </p:cNvSpPr>
          <p:nvPr/>
        </p:nvSpPr>
        <p:spPr>
          <a:xfrm>
            <a:off x="5476873" y="3363360"/>
            <a:ext cx="5074236" cy="1179490"/>
          </a:xfrm>
          <a:prstGeom prst="rect">
            <a:avLst/>
          </a:prstGeom>
        </p:spPr>
        <p:txBody>
          <a:bodyPr vert="horz" lIns="91440" tIns="45720" rIns="91440" bIns="45720" rtlCol="0" anchor="t">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altLang="zh-CN" sz="1800" b="1">
                <a:ea typeface="等线"/>
              </a:rPr>
              <a:t>Technical Requirement</a:t>
            </a:r>
          </a:p>
          <a:p>
            <a:pPr marL="0" indent="0" algn="ctr">
              <a:buNone/>
            </a:pPr>
            <a:r>
              <a:rPr lang="en-US" altLang="zh-CN" sz="1600">
                <a:ea typeface="等线"/>
              </a:rPr>
              <a:t>Performance      Security      </a:t>
            </a:r>
            <a:endParaRPr lang="en-US" sz="1600">
              <a:ea typeface="等线"/>
            </a:endParaRPr>
          </a:p>
          <a:p>
            <a:pPr marL="0" indent="0" algn="ctr">
              <a:buNone/>
            </a:pPr>
            <a:r>
              <a:rPr lang="en-US" altLang="zh-CN" sz="1600">
                <a:ea typeface="等线"/>
              </a:rPr>
              <a:t>Integration      Data</a:t>
            </a:r>
            <a:endParaRPr lang="en-US" sz="1600">
              <a:ea typeface="等线"/>
            </a:endParaRPr>
          </a:p>
          <a:p>
            <a:pPr marL="0" indent="0" algn="ctr">
              <a:buNone/>
            </a:pPr>
            <a:endParaRPr lang="en-US" altLang="zh-CN" sz="1600" b="1">
              <a:ea typeface="等线"/>
            </a:endParaRPr>
          </a:p>
        </p:txBody>
      </p:sp>
      <p:grpSp>
        <p:nvGrpSpPr>
          <p:cNvPr id="28" name="Group 27">
            <a:extLst>
              <a:ext uri="{FF2B5EF4-FFF2-40B4-BE49-F238E27FC236}">
                <a16:creationId xmlns:a16="http://schemas.microsoft.com/office/drawing/2014/main" id="{72264DD4-22E9-44AA-839A-CE604E9525C8}"/>
              </a:ext>
            </a:extLst>
          </p:cNvPr>
          <p:cNvGrpSpPr/>
          <p:nvPr/>
        </p:nvGrpSpPr>
        <p:grpSpPr>
          <a:xfrm>
            <a:off x="1706978" y="1589263"/>
            <a:ext cx="5458493" cy="4272547"/>
            <a:chOff x="1706978" y="1773990"/>
            <a:chExt cx="5458493" cy="4272547"/>
          </a:xfrm>
        </p:grpSpPr>
        <p:graphicFrame>
          <p:nvGraphicFramePr>
            <p:cNvPr id="29" name="Diagram 28">
              <a:extLst>
                <a:ext uri="{FF2B5EF4-FFF2-40B4-BE49-F238E27FC236}">
                  <a16:creationId xmlns:a16="http://schemas.microsoft.com/office/drawing/2014/main" id="{B6A77977-ACEE-4BA7-AB5B-C92949025939}"/>
                </a:ext>
              </a:extLst>
            </p:cNvPr>
            <p:cNvGraphicFramePr/>
            <p:nvPr/>
          </p:nvGraphicFramePr>
          <p:xfrm>
            <a:off x="1711156" y="1773990"/>
            <a:ext cx="5454315" cy="42725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内容占位符 2">
              <a:extLst>
                <a:ext uri="{FF2B5EF4-FFF2-40B4-BE49-F238E27FC236}">
                  <a16:creationId xmlns:a16="http://schemas.microsoft.com/office/drawing/2014/main" id="{FD1FE3E9-EB4A-47C0-97FB-DC97B89316A8}"/>
                </a:ext>
              </a:extLst>
            </p:cNvPr>
            <p:cNvSpPr txBox="1">
              <a:spLocks/>
            </p:cNvSpPr>
            <p:nvPr/>
          </p:nvSpPr>
          <p:spPr>
            <a:xfrm>
              <a:off x="1706978" y="3549301"/>
              <a:ext cx="1994637" cy="1120546"/>
            </a:xfrm>
            <a:prstGeom prst="rect">
              <a:avLst/>
            </a:prstGeom>
          </p:spPr>
          <p:txBody>
            <a:bodyPr vert="horz" lIns="91440" tIns="45720" rIns="91440" bIns="45720" rtlCol="0" anchor="t">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en-US" altLang="zh-CN" sz="1800" b="1" dirty="0">
                  <a:solidFill>
                    <a:srgbClr val="FFFFFF"/>
                  </a:solidFill>
                  <a:ea typeface="等线"/>
                </a:rPr>
                <a:t>Workload</a:t>
              </a:r>
              <a:endParaRPr lang="en-US" dirty="0">
                <a:solidFill>
                  <a:srgbClr val="FFFFFF"/>
                </a:solidFill>
              </a:endParaRPr>
            </a:p>
            <a:p>
              <a:pPr marL="0" indent="0" algn="ctr">
                <a:buNone/>
              </a:pPr>
              <a:r>
                <a:rPr lang="en-US" altLang="zh-CN" sz="1800" b="1" dirty="0">
                  <a:solidFill>
                    <a:srgbClr val="FFFFFF"/>
                  </a:solidFill>
                  <a:ea typeface="等线"/>
                </a:rPr>
                <a:t>Placement</a:t>
              </a:r>
              <a:endParaRPr lang="en-US" dirty="0">
                <a:solidFill>
                  <a:srgbClr val="FFFFFF"/>
                </a:solidFill>
              </a:endParaRPr>
            </a:p>
          </p:txBody>
        </p:sp>
      </p:grpSp>
    </p:spTree>
    <p:extLst>
      <p:ext uri="{BB962C8B-B14F-4D97-AF65-F5344CB8AC3E}">
        <p14:creationId xmlns:p14="http://schemas.microsoft.com/office/powerpoint/2010/main" val="41234321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normAutofit/>
          </a:bodyPr>
          <a:lstStyle/>
          <a:p>
            <a:r>
              <a:rPr lang="en-US" sz="2600">
                <a:ea typeface="+mj-lt"/>
                <a:cs typeface="+mj-lt"/>
              </a:rPr>
              <a:t>Lay the Solid Base for Successful Transformation Journey</a:t>
            </a:r>
            <a:endParaRPr lang="en-US" sz="2600"/>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005BE43-873B-4746-B034-2BFA4E1C7D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CFE2D421-EEE5-4026-A65C-C6ED7CDEA0D5}"/>
              </a:ext>
            </a:extLst>
          </p:cNvPr>
          <p:cNvSpPr>
            <a:spLocks noGrp="1"/>
          </p:cNvSpPr>
          <p:nvPr>
            <p:ph type="sldNum" sz="quarter" idx="12"/>
          </p:nvPr>
        </p:nvSpPr>
        <p:spPr/>
        <p:txBody>
          <a:bodyPr/>
          <a:lstStyle/>
          <a:p>
            <a:r>
              <a:rPr lang="en-US" altLang="zh-CN"/>
              <a:t>Page  </a:t>
            </a:r>
            <a:fld id="{6F6B6950-8D1A-4668-8374-25B44628E0DF}" type="slidenum">
              <a:rPr lang="zh-CN" altLang="en-US" smtClean="0"/>
              <a:t>14</a:t>
            </a:fld>
            <a:endParaRPr lang="zh-CN" altLang="en-US"/>
          </a:p>
        </p:txBody>
      </p:sp>
      <p:grpSp>
        <p:nvGrpSpPr>
          <p:cNvPr id="89" name="组合 126">
            <a:extLst>
              <a:ext uri="{FF2B5EF4-FFF2-40B4-BE49-F238E27FC236}">
                <a16:creationId xmlns:a16="http://schemas.microsoft.com/office/drawing/2014/main" id="{9D0CB72E-BF2A-458A-944E-A02B349503B0}"/>
              </a:ext>
            </a:extLst>
          </p:cNvPr>
          <p:cNvGrpSpPr/>
          <p:nvPr/>
        </p:nvGrpSpPr>
        <p:grpSpPr>
          <a:xfrm rot="16200000">
            <a:off x="3841897" y="-635817"/>
            <a:ext cx="897123" cy="7223024"/>
            <a:chOff x="3881871" y="-809476"/>
            <a:chExt cx="2063273" cy="7223024"/>
          </a:xfrm>
        </p:grpSpPr>
        <p:sp>
          <p:nvSpPr>
            <p:cNvPr id="227" name="矩形 127">
              <a:extLst>
                <a:ext uri="{FF2B5EF4-FFF2-40B4-BE49-F238E27FC236}">
                  <a16:creationId xmlns:a16="http://schemas.microsoft.com/office/drawing/2014/main" id="{BC8869B1-68E8-476B-8DD0-E6388837F1C1}"/>
                </a:ext>
              </a:extLst>
            </p:cNvPr>
            <p:cNvSpPr/>
            <p:nvPr/>
          </p:nvSpPr>
          <p:spPr>
            <a:xfrm>
              <a:off x="3881871" y="-729525"/>
              <a:ext cx="2060967" cy="7143073"/>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228" name="4">
              <a:extLst>
                <a:ext uri="{FF2B5EF4-FFF2-40B4-BE49-F238E27FC236}">
                  <a16:creationId xmlns:a16="http://schemas.microsoft.com/office/drawing/2014/main" id="{651F6C1A-B908-4D68-AE39-D190C4221D52}"/>
                </a:ext>
              </a:extLst>
            </p:cNvPr>
            <p:cNvSpPr/>
            <p:nvPr/>
          </p:nvSpPr>
          <p:spPr>
            <a:xfrm rot="5400000">
              <a:off x="4222847" y="-1148150"/>
              <a:ext cx="1383624" cy="2060971"/>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spcAft>
                  <a:spcPct val="0"/>
                </a:spcAft>
                <a:buNone/>
              </a:pPr>
              <a:r>
                <a:rPr lang="en-US" altLang="zh-CN" sz="1400" b="1" dirty="0" err="1">
                  <a:solidFill>
                    <a:schemeClr val="bg1"/>
                  </a:solidFill>
                  <a:ea typeface="等线"/>
                </a:rPr>
                <a:t>XaaS</a:t>
              </a:r>
              <a:endParaRPr lang="en-US" altLang="zh-CN" sz="1400" b="1" dirty="0">
                <a:solidFill>
                  <a:schemeClr val="bg1"/>
                </a:solidFill>
                <a:ea typeface="等线"/>
              </a:endParaRPr>
            </a:p>
          </p:txBody>
        </p:sp>
      </p:grpSp>
      <p:grpSp>
        <p:nvGrpSpPr>
          <p:cNvPr id="90" name="组合 1">
            <a:extLst>
              <a:ext uri="{FF2B5EF4-FFF2-40B4-BE49-F238E27FC236}">
                <a16:creationId xmlns:a16="http://schemas.microsoft.com/office/drawing/2014/main" id="{325D421A-C631-4891-AC98-A27A3B9FE5BC}"/>
              </a:ext>
            </a:extLst>
          </p:cNvPr>
          <p:cNvGrpSpPr/>
          <p:nvPr/>
        </p:nvGrpSpPr>
        <p:grpSpPr>
          <a:xfrm rot="16200000">
            <a:off x="3838231" y="-1635253"/>
            <a:ext cx="898133" cy="7242492"/>
            <a:chOff x="3887940" y="-1818646"/>
            <a:chExt cx="2063268" cy="7242492"/>
          </a:xfrm>
        </p:grpSpPr>
        <p:sp>
          <p:nvSpPr>
            <p:cNvPr id="225" name="矩形 124">
              <a:extLst>
                <a:ext uri="{FF2B5EF4-FFF2-40B4-BE49-F238E27FC236}">
                  <a16:creationId xmlns:a16="http://schemas.microsoft.com/office/drawing/2014/main" id="{9FA46814-8B6A-45EB-BCF3-6C4614A384C8}"/>
                </a:ext>
              </a:extLst>
            </p:cNvPr>
            <p:cNvSpPr/>
            <p:nvPr/>
          </p:nvSpPr>
          <p:spPr>
            <a:xfrm>
              <a:off x="3887940" y="-1719227"/>
              <a:ext cx="2060967" cy="7143073"/>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226" name="4">
              <a:extLst>
                <a:ext uri="{FF2B5EF4-FFF2-40B4-BE49-F238E27FC236}">
                  <a16:creationId xmlns:a16="http://schemas.microsoft.com/office/drawing/2014/main" id="{C6EEE522-F9DA-42F6-80D2-929D7A15EC7C}"/>
                </a:ext>
              </a:extLst>
            </p:cNvPr>
            <p:cNvSpPr/>
            <p:nvPr/>
          </p:nvSpPr>
          <p:spPr>
            <a:xfrm rot="5400000">
              <a:off x="4222467" y="-2150873"/>
              <a:ext cx="1396513" cy="2060968"/>
            </a:xfrm>
            <a:prstGeom prst="rect">
              <a:avLst/>
            </a:prstGeom>
            <a:solidFill>
              <a:srgbClr val="06B0E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spcAft>
                  <a:spcPct val="0"/>
                </a:spcAft>
              </a:pPr>
              <a:r>
                <a:rPr lang="en-US" altLang="zh-CN" sz="1400" b="1" dirty="0">
                  <a:solidFill>
                    <a:schemeClr val="bg1"/>
                  </a:solidFill>
                  <a:ea typeface="等线"/>
                </a:rPr>
                <a:t>Services</a:t>
              </a:r>
            </a:p>
          </p:txBody>
        </p:sp>
      </p:grpSp>
      <p:grpSp>
        <p:nvGrpSpPr>
          <p:cNvPr id="105" name="Group 104">
            <a:extLst>
              <a:ext uri="{FF2B5EF4-FFF2-40B4-BE49-F238E27FC236}">
                <a16:creationId xmlns:a16="http://schemas.microsoft.com/office/drawing/2014/main" id="{CA18707F-CACA-47B7-ACBC-B4AB1C3031DE}"/>
              </a:ext>
            </a:extLst>
          </p:cNvPr>
          <p:cNvGrpSpPr/>
          <p:nvPr/>
        </p:nvGrpSpPr>
        <p:grpSpPr>
          <a:xfrm>
            <a:off x="8687765" y="1536927"/>
            <a:ext cx="2838183" cy="1392727"/>
            <a:chOff x="8687764" y="1403243"/>
            <a:chExt cx="3073386" cy="1392727"/>
          </a:xfrm>
        </p:grpSpPr>
        <p:sp>
          <p:nvSpPr>
            <p:cNvPr id="222" name="矩形 328">
              <a:extLst>
                <a:ext uri="{FF2B5EF4-FFF2-40B4-BE49-F238E27FC236}">
                  <a16:creationId xmlns:a16="http://schemas.microsoft.com/office/drawing/2014/main" id="{578255B7-173C-4BBD-A30B-3161C505136A}"/>
                </a:ext>
              </a:extLst>
            </p:cNvPr>
            <p:cNvSpPr/>
            <p:nvPr/>
          </p:nvSpPr>
          <p:spPr>
            <a:xfrm>
              <a:off x="8739525" y="1830295"/>
              <a:ext cx="3021625" cy="843116"/>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nSpc>
                  <a:spcPct val="120000"/>
                </a:lnSpc>
                <a:buClr>
                  <a:srgbClr val="06B0EF"/>
                </a:buClr>
                <a:buFont typeface="Arial" panose="020B0604020202020204" pitchFamily="34" charset="0"/>
                <a:buChar char="•"/>
              </a:pPr>
              <a:r>
                <a:rPr lang="en-US" altLang="zh-CN" sz="1400" dirty="0">
                  <a:solidFill>
                    <a:srgbClr val="000000"/>
                  </a:solidFill>
                  <a:ea typeface="等线"/>
                  <a:cs typeface="Kanit"/>
                </a:rPr>
                <a:t>Powered by NG-CDI</a:t>
              </a:r>
              <a:endParaRPr lang="en-US" altLang="zh-CN" sz="1400" dirty="0">
                <a:solidFill>
                  <a:srgbClr val="000000"/>
                </a:solidFill>
                <a:ea typeface="等线"/>
                <a:cs typeface="Kanit" pitchFamily="2" charset="-34"/>
              </a:endParaRPr>
            </a:p>
            <a:p>
              <a:pPr marL="171450" indent="-171450">
                <a:lnSpc>
                  <a:spcPct val="120000"/>
                </a:lnSpc>
                <a:buClr>
                  <a:srgbClr val="06B0EF"/>
                </a:buClr>
                <a:buFont typeface="Arial" panose="020B0604020202020204" pitchFamily="34" charset="0"/>
                <a:buChar char="•"/>
              </a:pPr>
              <a:r>
                <a:rPr lang="zh-CN" altLang="en-US" sz="1400" dirty="0">
                  <a:solidFill>
                    <a:srgbClr val="000000"/>
                  </a:solidFill>
                  <a:ea typeface="等线"/>
                  <a:cs typeface="Kanit" pitchFamily="2" charset="-34"/>
                </a:rPr>
                <a:t>Homogeneous Hybrid Cloud</a:t>
              </a:r>
              <a:endParaRPr lang="en-US" altLang="zh-CN" sz="1400" dirty="0">
                <a:solidFill>
                  <a:srgbClr val="000000"/>
                </a:solidFill>
                <a:ea typeface="等线"/>
                <a:cs typeface="Kanit" pitchFamily="2" charset="-34"/>
              </a:endParaRPr>
            </a:p>
          </p:txBody>
        </p:sp>
        <p:sp>
          <p:nvSpPr>
            <p:cNvPr id="223" name="矩形 329">
              <a:extLst>
                <a:ext uri="{FF2B5EF4-FFF2-40B4-BE49-F238E27FC236}">
                  <a16:creationId xmlns:a16="http://schemas.microsoft.com/office/drawing/2014/main" id="{DB614575-B9D7-4930-A147-A1E5E5767116}"/>
                </a:ext>
              </a:extLst>
            </p:cNvPr>
            <p:cNvSpPr/>
            <p:nvPr/>
          </p:nvSpPr>
          <p:spPr>
            <a:xfrm>
              <a:off x="8687764" y="1752002"/>
              <a:ext cx="2969630" cy="1043968"/>
            </a:xfrm>
            <a:prstGeom prst="rect">
              <a:avLst/>
            </a:prstGeom>
            <a:noFill/>
            <a:ln w="6350">
              <a:solidFill>
                <a:srgbClr val="00B0F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sp>
          <p:nvSpPr>
            <p:cNvPr id="224" name="矩形 330">
              <a:extLst>
                <a:ext uri="{FF2B5EF4-FFF2-40B4-BE49-F238E27FC236}">
                  <a16:creationId xmlns:a16="http://schemas.microsoft.com/office/drawing/2014/main" id="{DDB2492C-F49A-4EC8-9319-1835DAFFCB2D}"/>
                </a:ext>
              </a:extLst>
            </p:cNvPr>
            <p:cNvSpPr/>
            <p:nvPr/>
          </p:nvSpPr>
          <p:spPr>
            <a:xfrm>
              <a:off x="8687764" y="1403243"/>
              <a:ext cx="2969630" cy="316563"/>
            </a:xfrm>
            <a:prstGeom prst="rect">
              <a:avLst/>
            </a:prstGeom>
            <a:solidFill>
              <a:srgbClr val="0AAFF1"/>
            </a:solidFill>
            <a:ln>
              <a:solidFill>
                <a:srgbClr val="0AAFF1"/>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400" b="1">
                  <a:solidFill>
                    <a:schemeClr val="bg1"/>
                  </a:solidFill>
                  <a:ea typeface="等线"/>
                </a:rPr>
                <a:t>E2E Solution</a:t>
              </a:r>
              <a:endParaRPr lang="en-US" altLang="zh-CN" sz="1400">
                <a:solidFill>
                  <a:schemeClr val="bg1"/>
                </a:solidFill>
                <a:ea typeface="等线"/>
              </a:endParaRPr>
            </a:p>
          </p:txBody>
        </p:sp>
      </p:grpSp>
      <p:grpSp>
        <p:nvGrpSpPr>
          <p:cNvPr id="108" name="Group 107">
            <a:extLst>
              <a:ext uri="{FF2B5EF4-FFF2-40B4-BE49-F238E27FC236}">
                <a16:creationId xmlns:a16="http://schemas.microsoft.com/office/drawing/2014/main" id="{B0EE2CDA-CDDE-4A6F-A4D1-0F2EFB3254FF}"/>
              </a:ext>
            </a:extLst>
          </p:cNvPr>
          <p:cNvGrpSpPr/>
          <p:nvPr/>
        </p:nvGrpSpPr>
        <p:grpSpPr>
          <a:xfrm>
            <a:off x="8688593" y="4700269"/>
            <a:ext cx="2809009" cy="1392727"/>
            <a:chOff x="8688594" y="4700269"/>
            <a:chExt cx="3041795" cy="1392727"/>
          </a:xfrm>
        </p:grpSpPr>
        <p:sp>
          <p:nvSpPr>
            <p:cNvPr id="219" name="矩形 35">
              <a:extLst>
                <a:ext uri="{FF2B5EF4-FFF2-40B4-BE49-F238E27FC236}">
                  <a16:creationId xmlns:a16="http://schemas.microsoft.com/office/drawing/2014/main" id="{CF4700C0-11D3-4B15-B4F3-E6BAE789CA5A}"/>
                </a:ext>
              </a:extLst>
            </p:cNvPr>
            <p:cNvSpPr/>
            <p:nvPr/>
          </p:nvSpPr>
          <p:spPr>
            <a:xfrm>
              <a:off x="8750335" y="5127321"/>
              <a:ext cx="2980054" cy="843116"/>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nSpc>
                  <a:spcPct val="120000"/>
                </a:lnSpc>
                <a:buClr>
                  <a:srgbClr val="92D04F"/>
                </a:buClr>
                <a:buFont typeface="Arial" panose="020B0604020202020204" pitchFamily="34" charset="0"/>
                <a:buChar char="•"/>
              </a:pPr>
              <a:r>
                <a:rPr lang="zh-CN" altLang="en-US" sz="1400" dirty="0">
                  <a:solidFill>
                    <a:srgbClr val="000000"/>
                  </a:solidFill>
                  <a:ea typeface="等线"/>
                </a:rPr>
                <a:t>Integrated DP &amp; DR</a:t>
              </a:r>
              <a:endParaRPr lang="en-US" altLang="zh-CN" dirty="0"/>
            </a:p>
            <a:p>
              <a:pPr marL="171450" indent="-171450">
                <a:lnSpc>
                  <a:spcPct val="120000"/>
                </a:lnSpc>
                <a:buClr>
                  <a:srgbClr val="92D04F"/>
                </a:buClr>
                <a:buFont typeface="Arial" panose="020B0604020202020204" pitchFamily="34" charset="0"/>
                <a:buChar char="•"/>
              </a:pPr>
              <a:r>
                <a:rPr lang="en-US" altLang="zh-CN" sz="1400" dirty="0">
                  <a:solidFill>
                    <a:srgbClr val="000000"/>
                  </a:solidFill>
                  <a:ea typeface="等线"/>
                </a:rPr>
                <a:t>All layer security protection</a:t>
              </a:r>
            </a:p>
            <a:p>
              <a:pPr algn="just">
                <a:lnSpc>
                  <a:spcPct val="120000"/>
                </a:lnSpc>
                <a:buClr>
                  <a:srgbClr val="06B0EF"/>
                </a:buClr>
              </a:pPr>
              <a:endParaRPr lang="en-US" altLang="zh-CN" sz="1400" dirty="0">
                <a:solidFill>
                  <a:srgbClr val="000000"/>
                </a:solidFill>
              </a:endParaRPr>
            </a:p>
          </p:txBody>
        </p:sp>
        <p:sp>
          <p:nvSpPr>
            <p:cNvPr id="220" name="矩形 36">
              <a:extLst>
                <a:ext uri="{FF2B5EF4-FFF2-40B4-BE49-F238E27FC236}">
                  <a16:creationId xmlns:a16="http://schemas.microsoft.com/office/drawing/2014/main" id="{041EC185-75CB-4C07-8787-42D01F9CB41D}"/>
                </a:ext>
              </a:extLst>
            </p:cNvPr>
            <p:cNvSpPr/>
            <p:nvPr/>
          </p:nvSpPr>
          <p:spPr>
            <a:xfrm>
              <a:off x="8688594" y="5035660"/>
              <a:ext cx="2969630" cy="1057336"/>
            </a:xfrm>
            <a:prstGeom prst="rect">
              <a:avLst/>
            </a:prstGeom>
            <a:noFill/>
            <a:ln w="6350">
              <a:solidFill>
                <a:srgbClr val="92D04F"/>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sp>
          <p:nvSpPr>
            <p:cNvPr id="221" name="矩形 37">
              <a:extLst>
                <a:ext uri="{FF2B5EF4-FFF2-40B4-BE49-F238E27FC236}">
                  <a16:creationId xmlns:a16="http://schemas.microsoft.com/office/drawing/2014/main" id="{8F77FE3C-8B62-4BAD-AB98-90AA9DD61F5E}"/>
                </a:ext>
              </a:extLst>
            </p:cNvPr>
            <p:cNvSpPr/>
            <p:nvPr/>
          </p:nvSpPr>
          <p:spPr>
            <a:xfrm>
              <a:off x="8688594" y="4700269"/>
              <a:ext cx="2969630" cy="316563"/>
            </a:xfrm>
            <a:prstGeom prst="rect">
              <a:avLst/>
            </a:prstGeom>
            <a:solidFill>
              <a:srgbClr val="92D04F"/>
            </a:solidFill>
            <a:ln>
              <a:solidFill>
                <a:srgbClr val="92D04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400" b="1">
                  <a:solidFill>
                    <a:schemeClr val="bg1"/>
                  </a:solidFill>
                  <a:ea typeface="等线"/>
                </a:rPr>
                <a:t>Resilience and Secured</a:t>
              </a:r>
              <a:endParaRPr lang="en-US" altLang="zh-CN" sz="1400">
                <a:solidFill>
                  <a:schemeClr val="bg1"/>
                </a:solidFill>
                <a:ea typeface="等线"/>
              </a:endParaRPr>
            </a:p>
          </p:txBody>
        </p:sp>
      </p:grpSp>
      <p:grpSp>
        <p:nvGrpSpPr>
          <p:cNvPr id="117" name="Group 116">
            <a:extLst>
              <a:ext uri="{FF2B5EF4-FFF2-40B4-BE49-F238E27FC236}">
                <a16:creationId xmlns:a16="http://schemas.microsoft.com/office/drawing/2014/main" id="{ECC69BA3-5BC3-4B37-84C1-F77DD9D750CA}"/>
              </a:ext>
            </a:extLst>
          </p:cNvPr>
          <p:cNvGrpSpPr/>
          <p:nvPr/>
        </p:nvGrpSpPr>
        <p:grpSpPr>
          <a:xfrm>
            <a:off x="8687764" y="3134463"/>
            <a:ext cx="2799382" cy="1365990"/>
            <a:chOff x="8687764" y="3080989"/>
            <a:chExt cx="3031370" cy="1365990"/>
          </a:xfrm>
        </p:grpSpPr>
        <p:sp>
          <p:nvSpPr>
            <p:cNvPr id="216" name="矩形 38">
              <a:extLst>
                <a:ext uri="{FF2B5EF4-FFF2-40B4-BE49-F238E27FC236}">
                  <a16:creationId xmlns:a16="http://schemas.microsoft.com/office/drawing/2014/main" id="{00A0DA6B-801F-4394-8153-A7F685CDE8E6}"/>
                </a:ext>
              </a:extLst>
            </p:cNvPr>
            <p:cNvSpPr/>
            <p:nvPr/>
          </p:nvSpPr>
          <p:spPr>
            <a:xfrm>
              <a:off x="8749505" y="3508041"/>
              <a:ext cx="2969629" cy="584584"/>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1450" indent="-171450">
                <a:lnSpc>
                  <a:spcPct val="120000"/>
                </a:lnSpc>
                <a:buClr>
                  <a:srgbClr val="0070C0"/>
                </a:buClr>
                <a:buFont typeface="Arial" panose="020B0604020202020204" pitchFamily="34" charset="0"/>
                <a:buChar char="•"/>
              </a:pPr>
              <a:r>
                <a:rPr lang="en-US" altLang="zh-CN" sz="1400" dirty="0">
                  <a:solidFill>
                    <a:srgbClr val="000000"/>
                  </a:solidFill>
                  <a:ea typeface="+mn-lt"/>
                  <a:cs typeface="+mn-lt"/>
                </a:rPr>
                <a:t>Visualized topology</a:t>
              </a:r>
              <a:endParaRPr lang="en-US" altLang="zh-CN" sz="1400" dirty="0">
                <a:solidFill>
                  <a:srgbClr val="000000"/>
                </a:solidFill>
                <a:ea typeface="等线"/>
              </a:endParaRPr>
            </a:p>
            <a:p>
              <a:pPr marL="171450" indent="-171450">
                <a:lnSpc>
                  <a:spcPct val="120000"/>
                </a:lnSpc>
                <a:buClr>
                  <a:srgbClr val="0070C0"/>
                </a:buClr>
                <a:buFont typeface="Arial" panose="020B0604020202020204" pitchFamily="34" charset="0"/>
                <a:buChar char="•"/>
              </a:pPr>
              <a:r>
                <a:rPr lang="en-US" altLang="zh-CN" sz="1400" dirty="0">
                  <a:solidFill>
                    <a:srgbClr val="000000"/>
                  </a:solidFill>
                  <a:ea typeface="等线"/>
                </a:rPr>
                <a:t>Minimize talent investment</a:t>
              </a:r>
            </a:p>
          </p:txBody>
        </p:sp>
        <p:sp>
          <p:nvSpPr>
            <p:cNvPr id="217" name="矩形 39">
              <a:extLst>
                <a:ext uri="{FF2B5EF4-FFF2-40B4-BE49-F238E27FC236}">
                  <a16:creationId xmlns:a16="http://schemas.microsoft.com/office/drawing/2014/main" id="{FD14F382-79BE-4741-A919-5845DF9824A2}"/>
                </a:ext>
              </a:extLst>
            </p:cNvPr>
            <p:cNvSpPr/>
            <p:nvPr/>
          </p:nvSpPr>
          <p:spPr>
            <a:xfrm>
              <a:off x="8687764" y="3429748"/>
              <a:ext cx="2969630" cy="1017231"/>
            </a:xfrm>
            <a:prstGeom prst="rect">
              <a:avLst/>
            </a:prstGeom>
            <a:noFill/>
            <a:ln w="6350">
              <a:solidFill>
                <a:srgbClr val="0070C0"/>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sp>
          <p:nvSpPr>
            <p:cNvPr id="218" name="矩形 40">
              <a:extLst>
                <a:ext uri="{FF2B5EF4-FFF2-40B4-BE49-F238E27FC236}">
                  <a16:creationId xmlns:a16="http://schemas.microsoft.com/office/drawing/2014/main" id="{495D8C4F-7FCE-4283-9CB7-572DACC5A2EC}"/>
                </a:ext>
              </a:extLst>
            </p:cNvPr>
            <p:cNvSpPr/>
            <p:nvPr/>
          </p:nvSpPr>
          <p:spPr>
            <a:xfrm>
              <a:off x="8687765" y="3080989"/>
              <a:ext cx="2969630" cy="316563"/>
            </a:xfrm>
            <a:prstGeom prst="rect">
              <a:avLst/>
            </a:prstGeom>
            <a:solidFill>
              <a:srgbClr val="7030A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CN" altLang="zh-CN" sz="1400" b="1">
                  <a:solidFill>
                    <a:schemeClr val="bg1"/>
                  </a:solidFill>
                  <a:ea typeface="等线"/>
                </a:rPr>
                <a:t>Simplified Operation &amp; Maint.</a:t>
              </a:r>
              <a:endParaRPr lang="en-US" altLang="zh-CN" sz="1400" b="1" err="1">
                <a:solidFill>
                  <a:schemeClr val="bg1"/>
                </a:solidFill>
                <a:ea typeface="等线"/>
              </a:endParaRPr>
            </a:p>
          </p:txBody>
        </p:sp>
      </p:grpSp>
      <p:grpSp>
        <p:nvGrpSpPr>
          <p:cNvPr id="118" name="组合 6">
            <a:extLst>
              <a:ext uri="{FF2B5EF4-FFF2-40B4-BE49-F238E27FC236}">
                <a16:creationId xmlns:a16="http://schemas.microsoft.com/office/drawing/2014/main" id="{C84547E8-0BD5-49D2-AA3F-256EBE86C685}"/>
              </a:ext>
            </a:extLst>
          </p:cNvPr>
          <p:cNvGrpSpPr/>
          <p:nvPr/>
        </p:nvGrpSpPr>
        <p:grpSpPr>
          <a:xfrm>
            <a:off x="2535407" y="1641302"/>
            <a:ext cx="460149" cy="512406"/>
            <a:chOff x="2535407" y="1507618"/>
            <a:chExt cx="460149" cy="512406"/>
          </a:xfrm>
        </p:grpSpPr>
        <p:pic>
          <p:nvPicPr>
            <p:cNvPr id="214" name="图片 7">
              <a:extLst>
                <a:ext uri="{FF2B5EF4-FFF2-40B4-BE49-F238E27FC236}">
                  <a16:creationId xmlns:a16="http://schemas.microsoft.com/office/drawing/2014/main" id="{C88979F1-3557-423D-98FF-6784C891C197}"/>
                </a:ext>
              </a:extLst>
            </p:cNvPr>
            <p:cNvPicPr>
              <a:picLocks noChangeAspect="1"/>
            </p:cNvPicPr>
            <p:nvPr/>
          </p:nvPicPr>
          <p:blipFill>
            <a:blip r:embed="rId2"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2637254" y="1635592"/>
              <a:ext cx="256457" cy="256457"/>
            </a:xfrm>
            <a:prstGeom prst="rect">
              <a:avLst/>
            </a:prstGeom>
            <a:noFill/>
          </p:spPr>
        </p:pic>
        <p:sp>
          <p:nvSpPr>
            <p:cNvPr id="215" name="任意多边形 71">
              <a:extLst>
                <a:ext uri="{FF2B5EF4-FFF2-40B4-BE49-F238E27FC236}">
                  <a16:creationId xmlns:a16="http://schemas.microsoft.com/office/drawing/2014/main" id="{8C873CFE-4052-499B-A4E4-60953C2D04E9}"/>
                </a:ext>
              </a:extLst>
            </p:cNvPr>
            <p:cNvSpPr/>
            <p:nvPr/>
          </p:nvSpPr>
          <p:spPr>
            <a:xfrm rot="5400000">
              <a:off x="2509279" y="1533746"/>
              <a:ext cx="512406" cy="460149"/>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grpSp>
      <p:sp>
        <p:nvSpPr>
          <p:cNvPr id="119" name="矩形 49">
            <a:extLst>
              <a:ext uri="{FF2B5EF4-FFF2-40B4-BE49-F238E27FC236}">
                <a16:creationId xmlns:a16="http://schemas.microsoft.com/office/drawing/2014/main" id="{9CF622C6-CB57-4A48-8736-1BCF6237F80C}"/>
              </a:ext>
            </a:extLst>
          </p:cNvPr>
          <p:cNvSpPr/>
          <p:nvPr/>
        </p:nvSpPr>
        <p:spPr>
          <a:xfrm>
            <a:off x="2180410" y="2150569"/>
            <a:ext cx="1155157" cy="261610"/>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a:lnSpc>
                <a:spcPct val="100000"/>
              </a:lnSpc>
              <a:spcBef>
                <a:spcPts val="0"/>
              </a:spcBef>
              <a:spcAft>
                <a:spcPts val="0"/>
              </a:spcAft>
              <a:buNone/>
              <a:tabLst/>
              <a:defRPr/>
            </a:pPr>
            <a:r>
              <a:rPr lang="en-US" altLang="zh-CN" sz="1100" kern="0">
                <a:solidFill>
                  <a:srgbClr val="06B0EF"/>
                </a:solidFill>
                <a:latin typeface="Century Gothic"/>
                <a:ea typeface="微软雅黑"/>
              </a:rPr>
              <a:t>Healthcare</a:t>
            </a:r>
            <a:endParaRPr lang="en-US" altLang="zh-CN" sz="1100">
              <a:solidFill>
                <a:srgbClr val="06B0EF"/>
              </a:solidFill>
            </a:endParaRPr>
          </a:p>
        </p:txBody>
      </p:sp>
      <p:grpSp>
        <p:nvGrpSpPr>
          <p:cNvPr id="120" name="Group 119">
            <a:extLst>
              <a:ext uri="{FF2B5EF4-FFF2-40B4-BE49-F238E27FC236}">
                <a16:creationId xmlns:a16="http://schemas.microsoft.com/office/drawing/2014/main" id="{150D4168-E58A-4EF3-8AC7-6D3083164DD3}"/>
              </a:ext>
            </a:extLst>
          </p:cNvPr>
          <p:cNvGrpSpPr/>
          <p:nvPr/>
        </p:nvGrpSpPr>
        <p:grpSpPr>
          <a:xfrm>
            <a:off x="3638152" y="1641003"/>
            <a:ext cx="459739" cy="513002"/>
            <a:chOff x="3638152" y="1507319"/>
            <a:chExt cx="690751" cy="770777"/>
          </a:xfrm>
        </p:grpSpPr>
        <p:sp>
          <p:nvSpPr>
            <p:cNvPr id="212" name="任意多边形 65">
              <a:extLst>
                <a:ext uri="{FF2B5EF4-FFF2-40B4-BE49-F238E27FC236}">
                  <a16:creationId xmlns:a16="http://schemas.microsoft.com/office/drawing/2014/main" id="{1FAE0767-8299-40C6-AEA1-8A3F505B4E33}"/>
                </a:ext>
              </a:extLst>
            </p:cNvPr>
            <p:cNvSpPr/>
            <p:nvPr/>
          </p:nvSpPr>
          <p:spPr>
            <a:xfrm rot="5400000">
              <a:off x="3598139" y="1547332"/>
              <a:ext cx="770777" cy="69075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13" name="Freeform 156">
              <a:extLst>
                <a:ext uri="{FF2B5EF4-FFF2-40B4-BE49-F238E27FC236}">
                  <a16:creationId xmlns:a16="http://schemas.microsoft.com/office/drawing/2014/main" id="{7B9F8303-5E29-490E-84D9-1F75841601B6}"/>
                </a:ext>
              </a:extLst>
            </p:cNvPr>
            <p:cNvSpPr>
              <a:spLocks noEditPoints="1"/>
            </p:cNvSpPr>
            <p:nvPr/>
          </p:nvSpPr>
          <p:spPr bwMode="auto">
            <a:xfrm>
              <a:off x="3803781" y="1692792"/>
              <a:ext cx="361684" cy="388054"/>
            </a:xfrm>
            <a:custGeom>
              <a:avLst/>
              <a:gdLst>
                <a:gd name="T0" fmla="*/ 238 w 333"/>
                <a:gd name="T1" fmla="*/ 213 h 342"/>
                <a:gd name="T2" fmla="*/ 228 w 333"/>
                <a:gd name="T3" fmla="*/ 209 h 342"/>
                <a:gd name="T4" fmla="*/ 207 w 333"/>
                <a:gd name="T5" fmla="*/ 200 h 342"/>
                <a:gd name="T6" fmla="*/ 198 w 333"/>
                <a:gd name="T7" fmla="*/ 180 h 342"/>
                <a:gd name="T8" fmla="*/ 194 w 333"/>
                <a:gd name="T9" fmla="*/ 170 h 342"/>
                <a:gd name="T10" fmla="*/ 172 w 333"/>
                <a:gd name="T11" fmla="*/ 170 h 342"/>
                <a:gd name="T12" fmla="*/ 162 w 333"/>
                <a:gd name="T13" fmla="*/ 180 h 342"/>
                <a:gd name="T14" fmla="*/ 62 w 333"/>
                <a:gd name="T15" fmla="*/ 84 h 342"/>
                <a:gd name="T16" fmla="*/ 57 w 333"/>
                <a:gd name="T17" fmla="*/ 76 h 342"/>
                <a:gd name="T18" fmla="*/ 50 w 333"/>
                <a:gd name="T19" fmla="*/ 63 h 342"/>
                <a:gd name="T20" fmla="*/ 19 w 333"/>
                <a:gd name="T21" fmla="*/ 38 h 342"/>
                <a:gd name="T22" fmla="*/ 10 w 333"/>
                <a:gd name="T23" fmla="*/ 38 h 342"/>
                <a:gd name="T24" fmla="*/ 3 w 333"/>
                <a:gd name="T25" fmla="*/ 45 h 342"/>
                <a:gd name="T26" fmla="*/ 2 w 333"/>
                <a:gd name="T27" fmla="*/ 54 h 342"/>
                <a:gd name="T28" fmla="*/ 28 w 333"/>
                <a:gd name="T29" fmla="*/ 85 h 342"/>
                <a:gd name="T30" fmla="*/ 42 w 333"/>
                <a:gd name="T31" fmla="*/ 91 h 342"/>
                <a:gd name="T32" fmla="*/ 50 w 333"/>
                <a:gd name="T33" fmla="*/ 96 h 342"/>
                <a:gd name="T34" fmla="*/ 147 w 333"/>
                <a:gd name="T35" fmla="*/ 195 h 342"/>
                <a:gd name="T36" fmla="*/ 137 w 333"/>
                <a:gd name="T37" fmla="*/ 204 h 342"/>
                <a:gd name="T38" fmla="*/ 137 w 333"/>
                <a:gd name="T39" fmla="*/ 226 h 342"/>
                <a:gd name="T40" fmla="*/ 147 w 333"/>
                <a:gd name="T41" fmla="*/ 230 h 342"/>
                <a:gd name="T42" fmla="*/ 168 w 333"/>
                <a:gd name="T43" fmla="*/ 239 h 342"/>
                <a:gd name="T44" fmla="*/ 177 w 333"/>
                <a:gd name="T45" fmla="*/ 259 h 342"/>
                <a:gd name="T46" fmla="*/ 181 w 333"/>
                <a:gd name="T47" fmla="*/ 269 h 342"/>
                <a:gd name="T48" fmla="*/ 243 w 333"/>
                <a:gd name="T49" fmla="*/ 330 h 342"/>
                <a:gd name="T50" fmla="*/ 287 w 333"/>
                <a:gd name="T51" fmla="*/ 330 h 342"/>
                <a:gd name="T52" fmla="*/ 300 w 333"/>
                <a:gd name="T53" fmla="*/ 318 h 342"/>
                <a:gd name="T54" fmla="*/ 300 w 333"/>
                <a:gd name="T55" fmla="*/ 274 h 342"/>
                <a:gd name="T56" fmla="*/ 238 w 333"/>
                <a:gd name="T57" fmla="*/ 213 h 342"/>
                <a:gd name="T58" fmla="*/ 332 w 333"/>
                <a:gd name="T59" fmla="*/ 72 h 342"/>
                <a:gd name="T60" fmla="*/ 274 w 333"/>
                <a:gd name="T61" fmla="*/ 104 h 342"/>
                <a:gd name="T62" fmla="*/ 247 w 333"/>
                <a:gd name="T63" fmla="*/ 88 h 342"/>
                <a:gd name="T64" fmla="*/ 248 w 333"/>
                <a:gd name="T65" fmla="*/ 58 h 342"/>
                <a:gd name="T66" fmla="*/ 308 w 333"/>
                <a:gd name="T67" fmla="*/ 25 h 342"/>
                <a:gd name="T68" fmla="*/ 210 w 333"/>
                <a:gd name="T69" fmla="*/ 28 h 342"/>
                <a:gd name="T70" fmla="*/ 190 w 333"/>
                <a:gd name="T71" fmla="*/ 90 h 342"/>
                <a:gd name="T72" fmla="*/ 186 w 333"/>
                <a:gd name="T73" fmla="*/ 105 h 342"/>
                <a:gd name="T74" fmla="*/ 145 w 333"/>
                <a:gd name="T75" fmla="*/ 145 h 342"/>
                <a:gd name="T76" fmla="*/ 162 w 333"/>
                <a:gd name="T77" fmla="*/ 161 h 342"/>
                <a:gd name="T78" fmla="*/ 162 w 333"/>
                <a:gd name="T79" fmla="*/ 161 h 342"/>
                <a:gd name="T80" fmla="*/ 183 w 333"/>
                <a:gd name="T81" fmla="*/ 152 h 342"/>
                <a:gd name="T82" fmla="*/ 203 w 333"/>
                <a:gd name="T83" fmla="*/ 161 h 342"/>
                <a:gd name="T84" fmla="*/ 210 w 333"/>
                <a:gd name="T85" fmla="*/ 170 h 342"/>
                <a:gd name="T86" fmla="*/ 229 w 333"/>
                <a:gd name="T87" fmla="*/ 151 h 342"/>
                <a:gd name="T88" fmla="*/ 246 w 333"/>
                <a:gd name="T89" fmla="*/ 146 h 342"/>
                <a:gd name="T90" fmla="*/ 311 w 333"/>
                <a:gd name="T91" fmla="*/ 127 h 342"/>
                <a:gd name="T92" fmla="*/ 332 w 333"/>
                <a:gd name="T93" fmla="*/ 72 h 342"/>
                <a:gd name="T94" fmla="*/ 128 w 333"/>
                <a:gd name="T95" fmla="*/ 195 h 342"/>
                <a:gd name="T96" fmla="*/ 128 w 333"/>
                <a:gd name="T97" fmla="*/ 194 h 342"/>
                <a:gd name="T98" fmla="*/ 111 w 333"/>
                <a:gd name="T99" fmla="*/ 178 h 342"/>
                <a:gd name="T100" fmla="*/ 14 w 333"/>
                <a:gd name="T101" fmla="*/ 273 h 342"/>
                <a:gd name="T102" fmla="*/ 14 w 333"/>
                <a:gd name="T103" fmla="*/ 318 h 342"/>
                <a:gd name="T104" fmla="*/ 59 w 333"/>
                <a:gd name="T105" fmla="*/ 318 h 342"/>
                <a:gd name="T106" fmla="*/ 137 w 333"/>
                <a:gd name="T107" fmla="*/ 241 h 342"/>
                <a:gd name="T108" fmla="*/ 128 w 333"/>
                <a:gd name="T109" fmla="*/ 235 h 342"/>
                <a:gd name="T110" fmla="*/ 128 w 333"/>
                <a:gd name="T111" fmla="*/ 195 h 342"/>
                <a:gd name="T112" fmla="*/ 128 w 333"/>
                <a:gd name="T113" fmla="*/ 195 h 342"/>
                <a:gd name="T114" fmla="*/ 128 w 333"/>
                <a:gd name="T115" fmla="*/ 195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33" h="342">
                  <a:moveTo>
                    <a:pt x="238" y="213"/>
                  </a:moveTo>
                  <a:cubicBezTo>
                    <a:pt x="235" y="211"/>
                    <a:pt x="231" y="209"/>
                    <a:pt x="228" y="209"/>
                  </a:cubicBezTo>
                  <a:cubicBezTo>
                    <a:pt x="220" y="208"/>
                    <a:pt x="213" y="206"/>
                    <a:pt x="207" y="200"/>
                  </a:cubicBezTo>
                  <a:cubicBezTo>
                    <a:pt x="202" y="194"/>
                    <a:pt x="199" y="187"/>
                    <a:pt x="198" y="180"/>
                  </a:cubicBezTo>
                  <a:cubicBezTo>
                    <a:pt x="198" y="177"/>
                    <a:pt x="196" y="173"/>
                    <a:pt x="194" y="170"/>
                  </a:cubicBezTo>
                  <a:cubicBezTo>
                    <a:pt x="188" y="164"/>
                    <a:pt x="178" y="164"/>
                    <a:pt x="172" y="170"/>
                  </a:cubicBezTo>
                  <a:cubicBezTo>
                    <a:pt x="162" y="180"/>
                    <a:pt x="162" y="180"/>
                    <a:pt x="162" y="180"/>
                  </a:cubicBezTo>
                  <a:cubicBezTo>
                    <a:pt x="62" y="84"/>
                    <a:pt x="62" y="84"/>
                    <a:pt x="62" y="84"/>
                  </a:cubicBezTo>
                  <a:cubicBezTo>
                    <a:pt x="62" y="84"/>
                    <a:pt x="57" y="80"/>
                    <a:pt x="57" y="76"/>
                  </a:cubicBezTo>
                  <a:cubicBezTo>
                    <a:pt x="56" y="72"/>
                    <a:pt x="55" y="67"/>
                    <a:pt x="50" y="63"/>
                  </a:cubicBezTo>
                  <a:cubicBezTo>
                    <a:pt x="42" y="55"/>
                    <a:pt x="28" y="44"/>
                    <a:pt x="19" y="38"/>
                  </a:cubicBezTo>
                  <a:cubicBezTo>
                    <a:pt x="15" y="35"/>
                    <a:pt x="12" y="36"/>
                    <a:pt x="10" y="38"/>
                  </a:cubicBezTo>
                  <a:cubicBezTo>
                    <a:pt x="3" y="45"/>
                    <a:pt x="3" y="45"/>
                    <a:pt x="3" y="45"/>
                  </a:cubicBezTo>
                  <a:cubicBezTo>
                    <a:pt x="0" y="48"/>
                    <a:pt x="0" y="50"/>
                    <a:pt x="2" y="54"/>
                  </a:cubicBezTo>
                  <a:cubicBezTo>
                    <a:pt x="9" y="62"/>
                    <a:pt x="20" y="76"/>
                    <a:pt x="28" y="85"/>
                  </a:cubicBezTo>
                  <a:cubicBezTo>
                    <a:pt x="32" y="89"/>
                    <a:pt x="37" y="90"/>
                    <a:pt x="42" y="91"/>
                  </a:cubicBezTo>
                  <a:cubicBezTo>
                    <a:pt x="45" y="92"/>
                    <a:pt x="50" y="96"/>
                    <a:pt x="50" y="96"/>
                  </a:cubicBezTo>
                  <a:cubicBezTo>
                    <a:pt x="147" y="195"/>
                    <a:pt x="147" y="195"/>
                    <a:pt x="147" y="195"/>
                  </a:cubicBezTo>
                  <a:cubicBezTo>
                    <a:pt x="137" y="204"/>
                    <a:pt x="137" y="204"/>
                    <a:pt x="137" y="204"/>
                  </a:cubicBezTo>
                  <a:cubicBezTo>
                    <a:pt x="131" y="210"/>
                    <a:pt x="131" y="220"/>
                    <a:pt x="137" y="226"/>
                  </a:cubicBezTo>
                  <a:cubicBezTo>
                    <a:pt x="140" y="228"/>
                    <a:pt x="144" y="230"/>
                    <a:pt x="147" y="230"/>
                  </a:cubicBezTo>
                  <a:cubicBezTo>
                    <a:pt x="155" y="230"/>
                    <a:pt x="162" y="233"/>
                    <a:pt x="168" y="239"/>
                  </a:cubicBezTo>
                  <a:cubicBezTo>
                    <a:pt x="173" y="244"/>
                    <a:pt x="176" y="252"/>
                    <a:pt x="177" y="259"/>
                  </a:cubicBezTo>
                  <a:cubicBezTo>
                    <a:pt x="177" y="262"/>
                    <a:pt x="178" y="266"/>
                    <a:pt x="181" y="269"/>
                  </a:cubicBezTo>
                  <a:cubicBezTo>
                    <a:pt x="243" y="330"/>
                    <a:pt x="243" y="330"/>
                    <a:pt x="243" y="330"/>
                  </a:cubicBezTo>
                  <a:cubicBezTo>
                    <a:pt x="255" y="342"/>
                    <a:pt x="275" y="342"/>
                    <a:pt x="287" y="330"/>
                  </a:cubicBezTo>
                  <a:cubicBezTo>
                    <a:pt x="300" y="318"/>
                    <a:pt x="300" y="318"/>
                    <a:pt x="300" y="318"/>
                  </a:cubicBezTo>
                  <a:cubicBezTo>
                    <a:pt x="312" y="306"/>
                    <a:pt x="312" y="286"/>
                    <a:pt x="300" y="274"/>
                  </a:cubicBezTo>
                  <a:lnTo>
                    <a:pt x="238" y="213"/>
                  </a:lnTo>
                  <a:close/>
                  <a:moveTo>
                    <a:pt x="332" y="72"/>
                  </a:moveTo>
                  <a:cubicBezTo>
                    <a:pt x="274" y="104"/>
                    <a:pt x="274" y="104"/>
                    <a:pt x="274" y="104"/>
                  </a:cubicBezTo>
                  <a:cubicBezTo>
                    <a:pt x="247" y="88"/>
                    <a:pt x="247" y="88"/>
                    <a:pt x="247" y="88"/>
                  </a:cubicBezTo>
                  <a:cubicBezTo>
                    <a:pt x="248" y="58"/>
                    <a:pt x="248" y="58"/>
                    <a:pt x="248" y="58"/>
                  </a:cubicBezTo>
                  <a:cubicBezTo>
                    <a:pt x="308" y="25"/>
                    <a:pt x="308" y="25"/>
                    <a:pt x="308" y="25"/>
                  </a:cubicBezTo>
                  <a:cubicBezTo>
                    <a:pt x="280" y="0"/>
                    <a:pt x="237" y="1"/>
                    <a:pt x="210" y="28"/>
                  </a:cubicBezTo>
                  <a:cubicBezTo>
                    <a:pt x="193" y="45"/>
                    <a:pt x="186" y="68"/>
                    <a:pt x="190" y="90"/>
                  </a:cubicBezTo>
                  <a:cubicBezTo>
                    <a:pt x="191" y="95"/>
                    <a:pt x="190" y="100"/>
                    <a:pt x="186" y="105"/>
                  </a:cubicBezTo>
                  <a:cubicBezTo>
                    <a:pt x="145" y="145"/>
                    <a:pt x="145" y="145"/>
                    <a:pt x="145" y="145"/>
                  </a:cubicBezTo>
                  <a:cubicBezTo>
                    <a:pt x="162" y="161"/>
                    <a:pt x="162" y="161"/>
                    <a:pt x="162" y="161"/>
                  </a:cubicBezTo>
                  <a:cubicBezTo>
                    <a:pt x="162" y="161"/>
                    <a:pt x="162" y="161"/>
                    <a:pt x="162" y="161"/>
                  </a:cubicBezTo>
                  <a:cubicBezTo>
                    <a:pt x="168" y="155"/>
                    <a:pt x="175" y="152"/>
                    <a:pt x="183" y="152"/>
                  </a:cubicBezTo>
                  <a:cubicBezTo>
                    <a:pt x="191" y="152"/>
                    <a:pt x="198" y="155"/>
                    <a:pt x="203" y="161"/>
                  </a:cubicBezTo>
                  <a:cubicBezTo>
                    <a:pt x="206" y="164"/>
                    <a:pt x="208" y="167"/>
                    <a:pt x="210" y="170"/>
                  </a:cubicBezTo>
                  <a:cubicBezTo>
                    <a:pt x="229" y="151"/>
                    <a:pt x="229" y="151"/>
                    <a:pt x="229" y="151"/>
                  </a:cubicBezTo>
                  <a:cubicBezTo>
                    <a:pt x="234" y="146"/>
                    <a:pt x="240" y="145"/>
                    <a:pt x="246" y="146"/>
                  </a:cubicBezTo>
                  <a:cubicBezTo>
                    <a:pt x="268" y="152"/>
                    <a:pt x="293" y="145"/>
                    <a:pt x="311" y="127"/>
                  </a:cubicBezTo>
                  <a:cubicBezTo>
                    <a:pt x="327" y="112"/>
                    <a:pt x="333" y="92"/>
                    <a:pt x="332" y="72"/>
                  </a:cubicBezTo>
                  <a:close/>
                  <a:moveTo>
                    <a:pt x="128" y="195"/>
                  </a:moveTo>
                  <a:cubicBezTo>
                    <a:pt x="128" y="194"/>
                    <a:pt x="128" y="194"/>
                    <a:pt x="128" y="194"/>
                  </a:cubicBezTo>
                  <a:cubicBezTo>
                    <a:pt x="111" y="178"/>
                    <a:pt x="111" y="178"/>
                    <a:pt x="111" y="178"/>
                  </a:cubicBezTo>
                  <a:cubicBezTo>
                    <a:pt x="14" y="273"/>
                    <a:pt x="14" y="273"/>
                    <a:pt x="14" y="273"/>
                  </a:cubicBezTo>
                  <a:cubicBezTo>
                    <a:pt x="1" y="286"/>
                    <a:pt x="1" y="306"/>
                    <a:pt x="14" y="318"/>
                  </a:cubicBezTo>
                  <a:cubicBezTo>
                    <a:pt x="26" y="330"/>
                    <a:pt x="47" y="330"/>
                    <a:pt x="59" y="318"/>
                  </a:cubicBezTo>
                  <a:cubicBezTo>
                    <a:pt x="137" y="241"/>
                    <a:pt x="137" y="241"/>
                    <a:pt x="137" y="241"/>
                  </a:cubicBezTo>
                  <a:cubicBezTo>
                    <a:pt x="134" y="240"/>
                    <a:pt x="130" y="238"/>
                    <a:pt x="128" y="235"/>
                  </a:cubicBezTo>
                  <a:cubicBezTo>
                    <a:pt x="116" y="224"/>
                    <a:pt x="116" y="206"/>
                    <a:pt x="128" y="195"/>
                  </a:cubicBezTo>
                  <a:close/>
                  <a:moveTo>
                    <a:pt x="128" y="195"/>
                  </a:moveTo>
                  <a:cubicBezTo>
                    <a:pt x="128" y="195"/>
                    <a:pt x="128" y="195"/>
                    <a:pt x="128" y="195"/>
                  </a:cubicBezTo>
                </a:path>
              </a:pathLst>
            </a:custGeom>
            <a:solidFill>
              <a:srgbClr val="98D2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23" name="矩形 72">
            <a:extLst>
              <a:ext uri="{FF2B5EF4-FFF2-40B4-BE49-F238E27FC236}">
                <a16:creationId xmlns:a16="http://schemas.microsoft.com/office/drawing/2014/main" id="{42D0BC07-2EF2-4F22-A898-E4D6ABB79DC5}"/>
              </a:ext>
            </a:extLst>
          </p:cNvPr>
          <p:cNvSpPr/>
          <p:nvPr/>
        </p:nvSpPr>
        <p:spPr>
          <a:xfrm>
            <a:off x="3137503" y="2150569"/>
            <a:ext cx="1453937" cy="26161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100" kern="0">
                <a:solidFill>
                  <a:srgbClr val="06B0EF"/>
                </a:solidFill>
                <a:latin typeface="Century Gothic" panose="020B0502020202020204" pitchFamily="34" charset="0"/>
                <a:ea typeface="微软雅黑" pitchFamily="34" charset="-122"/>
              </a:rPr>
              <a:t>Manufacturing</a:t>
            </a:r>
            <a:endParaRPr kumimoji="0" lang="zh-CN" altLang="en-US" sz="1100" i="0" u="none" strike="noStrike" kern="0" cap="none" spc="0" normalizeH="0" baseline="0" noProof="0">
              <a:ln>
                <a:noFill/>
              </a:ln>
              <a:solidFill>
                <a:srgbClr val="06B0EF"/>
              </a:solidFill>
              <a:effectLst/>
              <a:uLnTx/>
              <a:uFillTx/>
              <a:latin typeface="Century Gothic" panose="020B0502020202020204" pitchFamily="34" charset="0"/>
              <a:ea typeface="微软雅黑" pitchFamily="34" charset="-122"/>
            </a:endParaRPr>
          </a:p>
        </p:txBody>
      </p:sp>
      <p:grpSp>
        <p:nvGrpSpPr>
          <p:cNvPr id="124" name="Group 123">
            <a:extLst>
              <a:ext uri="{FF2B5EF4-FFF2-40B4-BE49-F238E27FC236}">
                <a16:creationId xmlns:a16="http://schemas.microsoft.com/office/drawing/2014/main" id="{727D3D12-4F12-4238-AD9A-F5D3067FC4FF}"/>
              </a:ext>
            </a:extLst>
          </p:cNvPr>
          <p:cNvGrpSpPr/>
          <p:nvPr/>
        </p:nvGrpSpPr>
        <p:grpSpPr>
          <a:xfrm>
            <a:off x="4740487" y="1641003"/>
            <a:ext cx="459739" cy="513002"/>
            <a:chOff x="4740487" y="1507319"/>
            <a:chExt cx="677918" cy="727387"/>
          </a:xfrm>
        </p:grpSpPr>
        <p:sp>
          <p:nvSpPr>
            <p:cNvPr id="210" name="任意多边形 53">
              <a:extLst>
                <a:ext uri="{FF2B5EF4-FFF2-40B4-BE49-F238E27FC236}">
                  <a16:creationId xmlns:a16="http://schemas.microsoft.com/office/drawing/2014/main" id="{5D538D01-A379-49D2-B73F-029D05B6DB4B}"/>
                </a:ext>
              </a:extLst>
            </p:cNvPr>
            <p:cNvSpPr/>
            <p:nvPr/>
          </p:nvSpPr>
          <p:spPr>
            <a:xfrm rot="5400000">
              <a:off x="4715752" y="1532054"/>
              <a:ext cx="727387" cy="67791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pic>
          <p:nvPicPr>
            <p:cNvPr id="211" name="图片 9">
              <a:extLst>
                <a:ext uri="{FF2B5EF4-FFF2-40B4-BE49-F238E27FC236}">
                  <a16:creationId xmlns:a16="http://schemas.microsoft.com/office/drawing/2014/main" id="{D4DA637F-39C1-4B69-8068-330201BA5FD8}"/>
                </a:ext>
              </a:extLst>
            </p:cNvPr>
            <p:cNvPicPr>
              <a:picLocks noChangeAspect="1"/>
            </p:cNvPicPr>
            <p:nvPr/>
          </p:nvPicPr>
          <p:blipFill>
            <a:blip r:embed="rId3" cstate="print">
              <a:duotone>
                <a:prstClr val="black"/>
                <a:schemeClr val="accent1">
                  <a:tint val="45000"/>
                  <a:satMod val="400000"/>
                </a:schemeClr>
              </a:duotone>
              <a:extLst>
                <a:ext uri="{28A0092B-C50C-407E-A947-70E740481C1C}">
                  <a14:useLocalDpi xmlns:a14="http://schemas.microsoft.com/office/drawing/2010/main" val="0"/>
                </a:ext>
              </a:extLst>
            </a:blip>
            <a:stretch>
              <a:fillRect/>
            </a:stretch>
          </p:blipFill>
          <p:spPr>
            <a:xfrm>
              <a:off x="4869248" y="1645852"/>
              <a:ext cx="429052" cy="429050"/>
            </a:xfrm>
            <a:prstGeom prst="rect">
              <a:avLst/>
            </a:prstGeom>
          </p:spPr>
        </p:pic>
      </p:grpSp>
      <p:sp>
        <p:nvSpPr>
          <p:cNvPr id="127" name="矩形 72">
            <a:extLst>
              <a:ext uri="{FF2B5EF4-FFF2-40B4-BE49-F238E27FC236}">
                <a16:creationId xmlns:a16="http://schemas.microsoft.com/office/drawing/2014/main" id="{5EEC58EB-C9A2-485A-87D5-CD0596ACFF89}"/>
              </a:ext>
            </a:extLst>
          </p:cNvPr>
          <p:cNvSpPr/>
          <p:nvPr/>
        </p:nvSpPr>
        <p:spPr>
          <a:xfrm>
            <a:off x="4329931" y="2150569"/>
            <a:ext cx="1281634" cy="261610"/>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100" kern="0">
                <a:solidFill>
                  <a:srgbClr val="06B0EF"/>
                </a:solidFill>
                <a:latin typeface="Century Gothic"/>
                <a:ea typeface="微软雅黑"/>
              </a:rPr>
              <a:t>Government</a:t>
            </a:r>
            <a:endParaRPr lang="en-US" altLang="zh-CN" sz="1100" i="0" u="none" strike="noStrike" kern="0" cap="none" spc="0" normalizeH="0" baseline="0" noProof="0">
              <a:ln>
                <a:noFill/>
              </a:ln>
              <a:solidFill>
                <a:srgbClr val="06B0EF"/>
              </a:solidFill>
              <a:effectLst/>
              <a:uLnTx/>
              <a:uFillTx/>
              <a:latin typeface="Century Gothic" panose="020B0502020202020204" pitchFamily="34" charset="0"/>
              <a:ea typeface="微软雅黑" pitchFamily="34" charset="-122"/>
            </a:endParaRPr>
          </a:p>
        </p:txBody>
      </p:sp>
      <p:grpSp>
        <p:nvGrpSpPr>
          <p:cNvPr id="140" name="Group 139">
            <a:extLst>
              <a:ext uri="{FF2B5EF4-FFF2-40B4-BE49-F238E27FC236}">
                <a16:creationId xmlns:a16="http://schemas.microsoft.com/office/drawing/2014/main" id="{29FD524F-A977-4148-8EDB-B60E58953D4E}"/>
              </a:ext>
            </a:extLst>
          </p:cNvPr>
          <p:cNvGrpSpPr/>
          <p:nvPr/>
        </p:nvGrpSpPr>
        <p:grpSpPr>
          <a:xfrm>
            <a:off x="5842822" y="1641003"/>
            <a:ext cx="459739" cy="513002"/>
            <a:chOff x="5842822" y="1507319"/>
            <a:chExt cx="1224798" cy="1364370"/>
          </a:xfrm>
        </p:grpSpPr>
        <p:sp>
          <p:nvSpPr>
            <p:cNvPr id="208" name="任意多边形 50">
              <a:extLst>
                <a:ext uri="{FF2B5EF4-FFF2-40B4-BE49-F238E27FC236}">
                  <a16:creationId xmlns:a16="http://schemas.microsoft.com/office/drawing/2014/main" id="{44E76812-4B04-47A8-AA17-489E477709BD}"/>
                </a:ext>
              </a:extLst>
            </p:cNvPr>
            <p:cNvSpPr/>
            <p:nvPr/>
          </p:nvSpPr>
          <p:spPr>
            <a:xfrm rot="5400000">
              <a:off x="5773036" y="1577105"/>
              <a:ext cx="1364370" cy="1224798"/>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09" name="Freeform 78">
              <a:extLst>
                <a:ext uri="{FF2B5EF4-FFF2-40B4-BE49-F238E27FC236}">
                  <a16:creationId xmlns:a16="http://schemas.microsoft.com/office/drawing/2014/main" id="{BC669A2D-6998-40FD-B0DB-199936B2DA81}"/>
                </a:ext>
              </a:extLst>
            </p:cNvPr>
            <p:cNvSpPr>
              <a:spLocks noEditPoints="1"/>
            </p:cNvSpPr>
            <p:nvPr/>
          </p:nvSpPr>
          <p:spPr bwMode="auto">
            <a:xfrm>
              <a:off x="6006601" y="1875533"/>
              <a:ext cx="873761" cy="617855"/>
            </a:xfrm>
            <a:custGeom>
              <a:avLst/>
              <a:gdLst>
                <a:gd name="T0" fmla="*/ 2384 w 2588"/>
                <a:gd name="T1" fmla="*/ 599 h 1828"/>
                <a:gd name="T2" fmla="*/ 2384 w 2588"/>
                <a:gd name="T3" fmla="*/ 1001 h 1828"/>
                <a:gd name="T4" fmla="*/ 2469 w 2588"/>
                <a:gd name="T5" fmla="*/ 1086 h 1828"/>
                <a:gd name="T6" fmla="*/ 2292 w 2588"/>
                <a:gd name="T7" fmla="*/ 1270 h 1828"/>
                <a:gd name="T8" fmla="*/ 2113 w 2588"/>
                <a:gd name="T9" fmla="*/ 1092 h 1828"/>
                <a:gd name="T10" fmla="*/ 2236 w 2588"/>
                <a:gd name="T11" fmla="*/ 980 h 1828"/>
                <a:gd name="T12" fmla="*/ 2236 w 2588"/>
                <a:gd name="T13" fmla="*/ 662 h 1828"/>
                <a:gd name="T14" fmla="*/ 1434 w 2588"/>
                <a:gd name="T15" fmla="*/ 996 h 1828"/>
                <a:gd name="T16" fmla="*/ 1121 w 2588"/>
                <a:gd name="T17" fmla="*/ 1004 h 1828"/>
                <a:gd name="T18" fmla="*/ 192 w 2588"/>
                <a:gd name="T19" fmla="*/ 633 h 1828"/>
                <a:gd name="T20" fmla="*/ 196 w 2588"/>
                <a:gd name="T21" fmla="*/ 419 h 1828"/>
                <a:gd name="T22" fmla="*/ 1093 w 2588"/>
                <a:gd name="T23" fmla="*/ 82 h 1828"/>
                <a:gd name="T24" fmla="*/ 1417 w 2588"/>
                <a:gd name="T25" fmla="*/ 60 h 1828"/>
                <a:gd name="T26" fmla="*/ 2373 w 2588"/>
                <a:gd name="T27" fmla="*/ 437 h 1828"/>
                <a:gd name="T28" fmla="*/ 2384 w 2588"/>
                <a:gd name="T29" fmla="*/ 599 h 1828"/>
                <a:gd name="T30" fmla="*/ 1459 w 2588"/>
                <a:gd name="T31" fmla="*/ 1155 h 1828"/>
                <a:gd name="T32" fmla="*/ 1939 w 2588"/>
                <a:gd name="T33" fmla="*/ 938 h 1828"/>
                <a:gd name="T34" fmla="*/ 1939 w 2588"/>
                <a:gd name="T35" fmla="*/ 1573 h 1828"/>
                <a:gd name="T36" fmla="*/ 1280 w 2588"/>
                <a:gd name="T37" fmla="*/ 1828 h 1828"/>
                <a:gd name="T38" fmla="*/ 583 w 2588"/>
                <a:gd name="T39" fmla="*/ 1573 h 1828"/>
                <a:gd name="T40" fmla="*/ 583 w 2588"/>
                <a:gd name="T41" fmla="*/ 980 h 1828"/>
                <a:gd name="T42" fmla="*/ 1079 w 2588"/>
                <a:gd name="T43" fmla="*/ 1155 h 1828"/>
                <a:gd name="T44" fmla="*/ 1459 w 2588"/>
                <a:gd name="T45" fmla="*/ 1155 h 1828"/>
                <a:gd name="T46" fmla="*/ 1459 w 2588"/>
                <a:gd name="T47" fmla="*/ 1155 h 1828"/>
                <a:gd name="T48" fmla="*/ 1459 w 2588"/>
                <a:gd name="T49" fmla="*/ 1155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588" h="1828">
                  <a:moveTo>
                    <a:pt x="2384" y="599"/>
                  </a:moveTo>
                  <a:cubicBezTo>
                    <a:pt x="2384" y="1001"/>
                    <a:pt x="2384" y="1001"/>
                    <a:pt x="2384" y="1001"/>
                  </a:cubicBezTo>
                  <a:cubicBezTo>
                    <a:pt x="2469" y="1086"/>
                    <a:pt x="2469" y="1086"/>
                    <a:pt x="2469" y="1086"/>
                  </a:cubicBezTo>
                  <a:cubicBezTo>
                    <a:pt x="2292" y="1270"/>
                    <a:pt x="2292" y="1270"/>
                    <a:pt x="2292" y="1270"/>
                  </a:cubicBezTo>
                  <a:cubicBezTo>
                    <a:pt x="2113" y="1092"/>
                    <a:pt x="2113" y="1092"/>
                    <a:pt x="2113" y="1092"/>
                  </a:cubicBezTo>
                  <a:cubicBezTo>
                    <a:pt x="2236" y="980"/>
                    <a:pt x="2236" y="980"/>
                    <a:pt x="2236" y="980"/>
                  </a:cubicBezTo>
                  <a:cubicBezTo>
                    <a:pt x="2236" y="662"/>
                    <a:pt x="2236" y="662"/>
                    <a:pt x="2236" y="662"/>
                  </a:cubicBezTo>
                  <a:cubicBezTo>
                    <a:pt x="1716" y="877"/>
                    <a:pt x="1549" y="943"/>
                    <a:pt x="1434" y="996"/>
                  </a:cubicBezTo>
                  <a:cubicBezTo>
                    <a:pt x="1319" y="1048"/>
                    <a:pt x="1235" y="1047"/>
                    <a:pt x="1121" y="1004"/>
                  </a:cubicBezTo>
                  <a:cubicBezTo>
                    <a:pt x="1007" y="961"/>
                    <a:pt x="462" y="762"/>
                    <a:pt x="192" y="633"/>
                  </a:cubicBezTo>
                  <a:cubicBezTo>
                    <a:pt x="12" y="547"/>
                    <a:pt x="0" y="492"/>
                    <a:pt x="196" y="419"/>
                  </a:cubicBezTo>
                  <a:cubicBezTo>
                    <a:pt x="450" y="322"/>
                    <a:pt x="870" y="167"/>
                    <a:pt x="1093" y="82"/>
                  </a:cubicBezTo>
                  <a:cubicBezTo>
                    <a:pt x="1226" y="29"/>
                    <a:pt x="1295" y="0"/>
                    <a:pt x="1417" y="60"/>
                  </a:cubicBezTo>
                  <a:cubicBezTo>
                    <a:pt x="1633" y="150"/>
                    <a:pt x="2128" y="335"/>
                    <a:pt x="2373" y="437"/>
                  </a:cubicBezTo>
                  <a:cubicBezTo>
                    <a:pt x="2588" y="531"/>
                    <a:pt x="2444" y="561"/>
                    <a:pt x="2384" y="599"/>
                  </a:cubicBezTo>
                  <a:close/>
                  <a:moveTo>
                    <a:pt x="1459" y="1155"/>
                  </a:moveTo>
                  <a:cubicBezTo>
                    <a:pt x="1585" y="1103"/>
                    <a:pt x="1754" y="1017"/>
                    <a:pt x="1939" y="938"/>
                  </a:cubicBezTo>
                  <a:cubicBezTo>
                    <a:pt x="1939" y="1573"/>
                    <a:pt x="1939" y="1573"/>
                    <a:pt x="1939" y="1573"/>
                  </a:cubicBezTo>
                  <a:cubicBezTo>
                    <a:pt x="1939" y="1573"/>
                    <a:pt x="1700" y="1828"/>
                    <a:pt x="1280" y="1828"/>
                  </a:cubicBezTo>
                  <a:cubicBezTo>
                    <a:pt x="827" y="1828"/>
                    <a:pt x="583" y="1573"/>
                    <a:pt x="583" y="1573"/>
                  </a:cubicBezTo>
                  <a:cubicBezTo>
                    <a:pt x="583" y="980"/>
                    <a:pt x="583" y="980"/>
                    <a:pt x="583" y="980"/>
                  </a:cubicBezTo>
                  <a:cubicBezTo>
                    <a:pt x="725" y="1038"/>
                    <a:pt x="885" y="1088"/>
                    <a:pt x="1079" y="1155"/>
                  </a:cubicBezTo>
                  <a:cubicBezTo>
                    <a:pt x="1199" y="1197"/>
                    <a:pt x="1350" y="1212"/>
                    <a:pt x="1459" y="1155"/>
                  </a:cubicBezTo>
                  <a:close/>
                  <a:moveTo>
                    <a:pt x="1459" y="1155"/>
                  </a:moveTo>
                  <a:cubicBezTo>
                    <a:pt x="1459" y="1155"/>
                    <a:pt x="1459" y="1155"/>
                    <a:pt x="1459" y="1155"/>
                  </a:cubicBezTo>
                </a:path>
              </a:pathLst>
            </a:custGeom>
            <a:solidFill>
              <a:srgbClr val="98D2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44" name="矩形 48">
            <a:extLst>
              <a:ext uri="{FF2B5EF4-FFF2-40B4-BE49-F238E27FC236}">
                <a16:creationId xmlns:a16="http://schemas.microsoft.com/office/drawing/2014/main" id="{657A9FBD-BA18-4767-80AA-5EACABCE25F3}"/>
              </a:ext>
            </a:extLst>
          </p:cNvPr>
          <p:cNvSpPr/>
          <p:nvPr/>
        </p:nvSpPr>
        <p:spPr>
          <a:xfrm>
            <a:off x="5536229" y="2150569"/>
            <a:ext cx="1065340" cy="26161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100" kern="0">
                <a:solidFill>
                  <a:srgbClr val="06B0EF"/>
                </a:solidFill>
                <a:latin typeface="Century Gothic" panose="020B0502020202020204" pitchFamily="34" charset="0"/>
                <a:ea typeface="微软雅黑" pitchFamily="34" charset="-122"/>
              </a:rPr>
              <a:t>Education</a:t>
            </a:r>
            <a:endParaRPr kumimoji="0" lang="zh-CN" altLang="en-US" sz="1100" i="0" u="none" strike="noStrike" kern="0" cap="none" spc="0" normalizeH="0" baseline="0" noProof="0">
              <a:ln>
                <a:noFill/>
              </a:ln>
              <a:solidFill>
                <a:srgbClr val="06B0EF"/>
              </a:solidFill>
              <a:effectLst/>
              <a:uLnTx/>
              <a:uFillTx/>
              <a:latin typeface="Century Gothic" panose="020B0502020202020204" pitchFamily="34" charset="0"/>
              <a:ea typeface="微软雅黑" pitchFamily="34" charset="-122"/>
            </a:endParaRPr>
          </a:p>
        </p:txBody>
      </p:sp>
      <p:grpSp>
        <p:nvGrpSpPr>
          <p:cNvPr id="146" name="Group 145">
            <a:extLst>
              <a:ext uri="{FF2B5EF4-FFF2-40B4-BE49-F238E27FC236}">
                <a16:creationId xmlns:a16="http://schemas.microsoft.com/office/drawing/2014/main" id="{0AF230FB-C744-4CB2-8F86-FCDB3A3B8C4F}"/>
              </a:ext>
            </a:extLst>
          </p:cNvPr>
          <p:cNvGrpSpPr/>
          <p:nvPr/>
        </p:nvGrpSpPr>
        <p:grpSpPr>
          <a:xfrm>
            <a:off x="6945159" y="1641003"/>
            <a:ext cx="459740" cy="513002"/>
            <a:chOff x="6945159" y="1507319"/>
            <a:chExt cx="918601" cy="966439"/>
          </a:xfrm>
        </p:grpSpPr>
        <p:sp>
          <p:nvSpPr>
            <p:cNvPr id="206" name="任意多边形 62">
              <a:extLst>
                <a:ext uri="{FF2B5EF4-FFF2-40B4-BE49-F238E27FC236}">
                  <a16:creationId xmlns:a16="http://schemas.microsoft.com/office/drawing/2014/main" id="{F6BF7515-376C-4A58-8F02-B4DAD9721E40}"/>
                </a:ext>
              </a:extLst>
            </p:cNvPr>
            <p:cNvSpPr/>
            <p:nvPr/>
          </p:nvSpPr>
          <p:spPr>
            <a:xfrm rot="5400000">
              <a:off x="6921240" y="1531238"/>
              <a:ext cx="966439" cy="918601"/>
            </a:xfrm>
            <a:custGeom>
              <a:avLst/>
              <a:gdLst>
                <a:gd name="connsiteX0" fmla="*/ 949445 w 3191647"/>
                <a:gd name="connsiteY0" fmla="*/ 0 h 2866152"/>
                <a:gd name="connsiteX1" fmla="*/ 2234352 w 3191647"/>
                <a:gd name="connsiteY1" fmla="*/ 0 h 2866152"/>
                <a:gd name="connsiteX2" fmla="*/ 2402131 w 3191647"/>
                <a:gd name="connsiteY2" fmla="*/ 51249 h 2866152"/>
                <a:gd name="connsiteX3" fmla="*/ 2409685 w 3191647"/>
                <a:gd name="connsiteY3" fmla="*/ 57482 h 2866152"/>
                <a:gd name="connsiteX4" fmla="*/ 2430115 w 3191647"/>
                <a:gd name="connsiteY4" fmla="*/ 70005 h 2866152"/>
                <a:gd name="connsiteX5" fmla="*/ 2508940 w 3191647"/>
                <a:gd name="connsiteY5" fmla="*/ 159371 h 2866152"/>
                <a:gd name="connsiteX6" fmla="*/ 3151394 w 3191647"/>
                <a:gd name="connsiteY6" fmla="*/ 1272133 h 2866152"/>
                <a:gd name="connsiteX7" fmla="*/ 3181372 w 3191647"/>
                <a:gd name="connsiteY7" fmla="*/ 1499841 h 2866152"/>
                <a:gd name="connsiteX8" fmla="*/ 3172981 w 3191647"/>
                <a:gd name="connsiteY8" fmla="*/ 1522315 h 2866152"/>
                <a:gd name="connsiteX9" fmla="*/ 3170003 w 3191647"/>
                <a:gd name="connsiteY9" fmla="*/ 1535472 h 2866152"/>
                <a:gd name="connsiteX10" fmla="*/ 3145044 w 3191647"/>
                <a:gd name="connsiteY10" fmla="*/ 1590895 h 2866152"/>
                <a:gd name="connsiteX11" fmla="*/ 2502590 w 3191647"/>
                <a:gd name="connsiteY11" fmla="*/ 2703657 h 2866152"/>
                <a:gd name="connsiteX12" fmla="*/ 2488794 w 3191647"/>
                <a:gd name="connsiteY12" fmla="*/ 2722817 h 2866152"/>
                <a:gd name="connsiteX13" fmla="*/ 2482806 w 3191647"/>
                <a:gd name="connsiteY13" fmla="*/ 2733849 h 2866152"/>
                <a:gd name="connsiteX14" fmla="*/ 2467439 w 3191647"/>
                <a:gd name="connsiteY14" fmla="*/ 2752474 h 2866152"/>
                <a:gd name="connsiteX15" fmla="*/ 2467072 w 3191647"/>
                <a:gd name="connsiteY15" fmla="*/ 2752984 h 2866152"/>
                <a:gd name="connsiteX16" fmla="*/ 2466846 w 3191647"/>
                <a:gd name="connsiteY16" fmla="*/ 2753192 h 2866152"/>
                <a:gd name="connsiteX17" fmla="*/ 2446163 w 3191647"/>
                <a:gd name="connsiteY17" fmla="*/ 2778260 h 2866152"/>
                <a:gd name="connsiteX18" fmla="*/ 2233973 w 3191647"/>
                <a:gd name="connsiteY18" fmla="*/ 2866152 h 2866152"/>
                <a:gd name="connsiteX19" fmla="*/ 949066 w 3191647"/>
                <a:gd name="connsiteY19" fmla="*/ 2866152 h 2866152"/>
                <a:gd name="connsiteX20" fmla="*/ 700233 w 3191647"/>
                <a:gd name="connsiteY20" fmla="*/ 2733849 h 2866152"/>
                <a:gd name="connsiteX21" fmla="*/ 689623 w 3191647"/>
                <a:gd name="connsiteY21" fmla="*/ 2714300 h 2866152"/>
                <a:gd name="connsiteX22" fmla="*/ 681960 w 3191647"/>
                <a:gd name="connsiteY22" fmla="*/ 2703658 h 2866152"/>
                <a:gd name="connsiteX23" fmla="*/ 39506 w 3191647"/>
                <a:gd name="connsiteY23" fmla="*/ 1590896 h 2866152"/>
                <a:gd name="connsiteX24" fmla="*/ 1526 w 3191647"/>
                <a:gd name="connsiteY24" fmla="*/ 1477948 h 2866152"/>
                <a:gd name="connsiteX25" fmla="*/ 720 w 3191647"/>
                <a:gd name="connsiteY25" fmla="*/ 1447354 h 2866152"/>
                <a:gd name="connsiteX26" fmla="*/ 0 w 3191647"/>
                <a:gd name="connsiteY26" fmla="*/ 1443059 h 2866152"/>
                <a:gd name="connsiteX27" fmla="*/ 303 w 3191647"/>
                <a:gd name="connsiteY27" fmla="*/ 1431516 h 2866152"/>
                <a:gd name="connsiteX28" fmla="*/ 0 w 3191647"/>
                <a:gd name="connsiteY28" fmla="*/ 1419970 h 2866152"/>
                <a:gd name="connsiteX29" fmla="*/ 720 w 3191647"/>
                <a:gd name="connsiteY29" fmla="*/ 1415675 h 2866152"/>
                <a:gd name="connsiteX30" fmla="*/ 1526 w 3191647"/>
                <a:gd name="connsiteY30" fmla="*/ 1385081 h 2866152"/>
                <a:gd name="connsiteX31" fmla="*/ 39506 w 3191647"/>
                <a:gd name="connsiteY31" fmla="*/ 1272134 h 2866152"/>
                <a:gd name="connsiteX32" fmla="*/ 681960 w 3191647"/>
                <a:gd name="connsiteY32" fmla="*/ 159372 h 2866152"/>
                <a:gd name="connsiteX33" fmla="*/ 698045 w 3191647"/>
                <a:gd name="connsiteY33" fmla="*/ 137034 h 2866152"/>
                <a:gd name="connsiteX34" fmla="*/ 700612 w 3191647"/>
                <a:gd name="connsiteY34" fmla="*/ 132303 h 2866152"/>
                <a:gd name="connsiteX35" fmla="*/ 707202 w 3191647"/>
                <a:gd name="connsiteY35" fmla="*/ 124316 h 2866152"/>
                <a:gd name="connsiteX36" fmla="*/ 717478 w 3191647"/>
                <a:gd name="connsiteY36" fmla="*/ 110046 h 2866152"/>
                <a:gd name="connsiteX37" fmla="*/ 723796 w 3191647"/>
                <a:gd name="connsiteY37" fmla="*/ 104204 h 2866152"/>
                <a:gd name="connsiteX38" fmla="*/ 737255 w 3191647"/>
                <a:gd name="connsiteY38" fmla="*/ 87892 h 2866152"/>
                <a:gd name="connsiteX39" fmla="*/ 949445 w 3191647"/>
                <a:gd name="connsiteY39" fmla="*/ 0 h 2866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191647" h="2866152">
                  <a:moveTo>
                    <a:pt x="949445" y="0"/>
                  </a:moveTo>
                  <a:lnTo>
                    <a:pt x="2234352" y="0"/>
                  </a:lnTo>
                  <a:cubicBezTo>
                    <a:pt x="2296501" y="0"/>
                    <a:pt x="2354237" y="18893"/>
                    <a:pt x="2402131" y="51249"/>
                  </a:cubicBezTo>
                  <a:lnTo>
                    <a:pt x="2409685" y="57482"/>
                  </a:lnTo>
                  <a:lnTo>
                    <a:pt x="2430115" y="70005"/>
                  </a:lnTo>
                  <a:cubicBezTo>
                    <a:pt x="2461216" y="93504"/>
                    <a:pt x="2488224" y="123489"/>
                    <a:pt x="2508940" y="159371"/>
                  </a:cubicBezTo>
                  <a:lnTo>
                    <a:pt x="3151394" y="1272133"/>
                  </a:lnTo>
                  <a:cubicBezTo>
                    <a:pt x="3192826" y="1343897"/>
                    <a:pt x="3201249" y="1425660"/>
                    <a:pt x="3181372" y="1499841"/>
                  </a:cubicBezTo>
                  <a:lnTo>
                    <a:pt x="3172981" y="1522315"/>
                  </a:lnTo>
                  <a:lnTo>
                    <a:pt x="3170003" y="1535472"/>
                  </a:lnTo>
                  <a:cubicBezTo>
                    <a:pt x="3163697" y="1554388"/>
                    <a:pt x="3155402" y="1572954"/>
                    <a:pt x="3145044" y="1590895"/>
                  </a:cubicBezTo>
                  <a:lnTo>
                    <a:pt x="2502590" y="2703657"/>
                  </a:lnTo>
                  <a:lnTo>
                    <a:pt x="2488794" y="2722817"/>
                  </a:lnTo>
                  <a:lnTo>
                    <a:pt x="2482806" y="2733849"/>
                  </a:lnTo>
                  <a:lnTo>
                    <a:pt x="2467439" y="2752474"/>
                  </a:lnTo>
                  <a:lnTo>
                    <a:pt x="2467072" y="2752984"/>
                  </a:lnTo>
                  <a:lnTo>
                    <a:pt x="2466846" y="2753192"/>
                  </a:lnTo>
                  <a:lnTo>
                    <a:pt x="2446163" y="2778260"/>
                  </a:lnTo>
                  <a:cubicBezTo>
                    <a:pt x="2391859" y="2832565"/>
                    <a:pt x="2316839" y="2866152"/>
                    <a:pt x="2233973" y="2866152"/>
                  </a:cubicBezTo>
                  <a:lnTo>
                    <a:pt x="949066" y="2866152"/>
                  </a:lnTo>
                  <a:cubicBezTo>
                    <a:pt x="845484" y="2866152"/>
                    <a:pt x="754160" y="2813671"/>
                    <a:pt x="700233" y="2733849"/>
                  </a:cubicBezTo>
                  <a:lnTo>
                    <a:pt x="689623" y="2714300"/>
                  </a:lnTo>
                  <a:lnTo>
                    <a:pt x="681960" y="2703658"/>
                  </a:lnTo>
                  <a:lnTo>
                    <a:pt x="39506" y="1590896"/>
                  </a:lnTo>
                  <a:cubicBezTo>
                    <a:pt x="18789" y="1555014"/>
                    <a:pt x="6326" y="1516632"/>
                    <a:pt x="1526" y="1477948"/>
                  </a:cubicBezTo>
                  <a:lnTo>
                    <a:pt x="720" y="1447354"/>
                  </a:lnTo>
                  <a:lnTo>
                    <a:pt x="0" y="1443059"/>
                  </a:lnTo>
                  <a:lnTo>
                    <a:pt x="303" y="1431516"/>
                  </a:lnTo>
                  <a:lnTo>
                    <a:pt x="0" y="1419970"/>
                  </a:lnTo>
                  <a:lnTo>
                    <a:pt x="720" y="1415675"/>
                  </a:lnTo>
                  <a:lnTo>
                    <a:pt x="1526" y="1385081"/>
                  </a:lnTo>
                  <a:cubicBezTo>
                    <a:pt x="6326" y="1346398"/>
                    <a:pt x="18789" y="1308016"/>
                    <a:pt x="39506" y="1272134"/>
                  </a:cubicBezTo>
                  <a:lnTo>
                    <a:pt x="681960" y="159372"/>
                  </a:lnTo>
                  <a:lnTo>
                    <a:pt x="698045" y="137034"/>
                  </a:lnTo>
                  <a:lnTo>
                    <a:pt x="700612" y="132303"/>
                  </a:lnTo>
                  <a:lnTo>
                    <a:pt x="707202" y="124316"/>
                  </a:lnTo>
                  <a:lnTo>
                    <a:pt x="717478" y="110046"/>
                  </a:lnTo>
                  <a:lnTo>
                    <a:pt x="723796" y="104204"/>
                  </a:lnTo>
                  <a:lnTo>
                    <a:pt x="737255" y="87892"/>
                  </a:lnTo>
                  <a:cubicBezTo>
                    <a:pt x="791559" y="33588"/>
                    <a:pt x="866580" y="0"/>
                    <a:pt x="949445" y="0"/>
                  </a:cubicBezTo>
                  <a:close/>
                </a:path>
              </a:pathLst>
            </a:custGeom>
            <a:noFill/>
            <a:ln w="25400" cap="flat" cmpd="sng" algn="ctr">
              <a:solidFill>
                <a:srgbClr val="00B0F0"/>
              </a:solidFill>
              <a:prstDash val="solid"/>
              <a:miter lim="800000"/>
            </a:ln>
            <a:effectLst>
              <a:outerShdw blurRad="571500" dist="342900" dir="2280000" algn="tl" rotWithShape="0">
                <a:prstClr val="black">
                  <a:alpha val="15000"/>
                </a:prstClr>
              </a:outerShdw>
            </a:effectLst>
          </p:spPr>
          <p:txBody>
            <a:bodyPr rtlCol="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Helvetica" panose="020B0604020202030204" pitchFamily="34" charset="0"/>
                <a:ea typeface="微软雅黑" pitchFamily="34" charset="-122"/>
              </a:endParaRPr>
            </a:p>
          </p:txBody>
        </p:sp>
        <p:sp>
          <p:nvSpPr>
            <p:cNvPr id="207" name="Freeform 9">
              <a:extLst>
                <a:ext uri="{FF2B5EF4-FFF2-40B4-BE49-F238E27FC236}">
                  <a16:creationId xmlns:a16="http://schemas.microsoft.com/office/drawing/2014/main" id="{1DC66228-B001-4FA6-8F38-7A545BE87885}"/>
                </a:ext>
              </a:extLst>
            </p:cNvPr>
            <p:cNvSpPr>
              <a:spLocks noEditPoints="1"/>
            </p:cNvSpPr>
            <p:nvPr/>
          </p:nvSpPr>
          <p:spPr bwMode="auto">
            <a:xfrm>
              <a:off x="7174498" y="1745882"/>
              <a:ext cx="470825" cy="471630"/>
            </a:xfrm>
            <a:custGeom>
              <a:avLst/>
              <a:gdLst>
                <a:gd name="T0" fmla="*/ 1434 w 2868"/>
                <a:gd name="T1" fmla="*/ 0 h 2868"/>
                <a:gd name="T2" fmla="*/ 0 w 2868"/>
                <a:gd name="T3" fmla="*/ 1434 h 2868"/>
                <a:gd name="T4" fmla="*/ 1434 w 2868"/>
                <a:gd name="T5" fmla="*/ 2868 h 2868"/>
                <a:gd name="T6" fmla="*/ 2868 w 2868"/>
                <a:gd name="T7" fmla="*/ 1434 h 2868"/>
                <a:gd name="T8" fmla="*/ 1434 w 2868"/>
                <a:gd name="T9" fmla="*/ 0 h 2868"/>
                <a:gd name="T10" fmla="*/ 1555 w 2868"/>
                <a:gd name="T11" fmla="*/ 2171 h 2868"/>
                <a:gd name="T12" fmla="*/ 1555 w 2868"/>
                <a:gd name="T13" fmla="*/ 2402 h 2868"/>
                <a:gd name="T14" fmla="*/ 1357 w 2868"/>
                <a:gd name="T15" fmla="*/ 2402 h 2868"/>
                <a:gd name="T16" fmla="*/ 1357 w 2868"/>
                <a:gd name="T17" fmla="*/ 2179 h 2868"/>
                <a:gd name="T18" fmla="*/ 962 w 2868"/>
                <a:gd name="T19" fmla="*/ 2005 h 2868"/>
                <a:gd name="T20" fmla="*/ 1092 w 2868"/>
                <a:gd name="T21" fmla="*/ 1807 h 2868"/>
                <a:gd name="T22" fmla="*/ 1421 w 2868"/>
                <a:gd name="T23" fmla="*/ 1943 h 2868"/>
                <a:gd name="T24" fmla="*/ 1625 w 2868"/>
                <a:gd name="T25" fmla="*/ 1767 h 2868"/>
                <a:gd name="T26" fmla="*/ 1018 w 2868"/>
                <a:gd name="T27" fmla="*/ 1105 h 2868"/>
                <a:gd name="T28" fmla="*/ 1357 w 2868"/>
                <a:gd name="T29" fmla="*/ 698 h 2868"/>
                <a:gd name="T30" fmla="*/ 1357 w 2868"/>
                <a:gd name="T31" fmla="*/ 466 h 2868"/>
                <a:gd name="T32" fmla="*/ 1555 w 2868"/>
                <a:gd name="T33" fmla="*/ 466 h 2868"/>
                <a:gd name="T34" fmla="*/ 1555 w 2868"/>
                <a:gd name="T35" fmla="*/ 694 h 2868"/>
                <a:gd name="T36" fmla="*/ 1886 w 2868"/>
                <a:gd name="T37" fmla="*/ 875 h 2868"/>
                <a:gd name="T38" fmla="*/ 1739 w 2868"/>
                <a:gd name="T39" fmla="*/ 1043 h 2868"/>
                <a:gd name="T40" fmla="*/ 1483 w 2868"/>
                <a:gd name="T41" fmla="*/ 925 h 2868"/>
                <a:gd name="T42" fmla="*/ 1299 w 2868"/>
                <a:gd name="T43" fmla="*/ 1091 h 2868"/>
                <a:gd name="T44" fmla="*/ 1906 w 2868"/>
                <a:gd name="T45" fmla="*/ 1748 h 2868"/>
                <a:gd name="T46" fmla="*/ 1555 w 2868"/>
                <a:gd name="T47" fmla="*/ 2171 h 2868"/>
                <a:gd name="T48" fmla="*/ 1555 w 2868"/>
                <a:gd name="T49" fmla="*/ 2171 h 2868"/>
                <a:gd name="T50" fmla="*/ 1555 w 2868"/>
                <a:gd name="T51" fmla="*/ 2171 h 2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68" h="2868">
                  <a:moveTo>
                    <a:pt x="1434" y="0"/>
                  </a:moveTo>
                  <a:cubicBezTo>
                    <a:pt x="642" y="0"/>
                    <a:pt x="0" y="642"/>
                    <a:pt x="0" y="1434"/>
                  </a:cubicBezTo>
                  <a:cubicBezTo>
                    <a:pt x="0" y="2226"/>
                    <a:pt x="642" y="2868"/>
                    <a:pt x="1434" y="2868"/>
                  </a:cubicBezTo>
                  <a:cubicBezTo>
                    <a:pt x="2226" y="2868"/>
                    <a:pt x="2868" y="2226"/>
                    <a:pt x="2868" y="1434"/>
                  </a:cubicBezTo>
                  <a:cubicBezTo>
                    <a:pt x="2868" y="642"/>
                    <a:pt x="2226" y="0"/>
                    <a:pt x="1434" y="0"/>
                  </a:cubicBezTo>
                  <a:close/>
                  <a:moveTo>
                    <a:pt x="1555" y="2171"/>
                  </a:moveTo>
                  <a:cubicBezTo>
                    <a:pt x="1555" y="2402"/>
                    <a:pt x="1555" y="2402"/>
                    <a:pt x="1555" y="2402"/>
                  </a:cubicBezTo>
                  <a:cubicBezTo>
                    <a:pt x="1357" y="2402"/>
                    <a:pt x="1357" y="2402"/>
                    <a:pt x="1357" y="2402"/>
                  </a:cubicBezTo>
                  <a:cubicBezTo>
                    <a:pt x="1357" y="2179"/>
                    <a:pt x="1357" y="2179"/>
                    <a:pt x="1357" y="2179"/>
                  </a:cubicBezTo>
                  <a:cubicBezTo>
                    <a:pt x="1222" y="2163"/>
                    <a:pt x="1068" y="2101"/>
                    <a:pt x="962" y="2005"/>
                  </a:cubicBezTo>
                  <a:cubicBezTo>
                    <a:pt x="1092" y="1807"/>
                    <a:pt x="1092" y="1807"/>
                    <a:pt x="1092" y="1807"/>
                  </a:cubicBezTo>
                  <a:cubicBezTo>
                    <a:pt x="1202" y="1893"/>
                    <a:pt x="1307" y="1943"/>
                    <a:pt x="1421" y="1943"/>
                  </a:cubicBezTo>
                  <a:cubicBezTo>
                    <a:pt x="1561" y="1943"/>
                    <a:pt x="1625" y="1881"/>
                    <a:pt x="1625" y="1767"/>
                  </a:cubicBezTo>
                  <a:cubicBezTo>
                    <a:pt x="1625" y="1498"/>
                    <a:pt x="1018" y="1522"/>
                    <a:pt x="1018" y="1105"/>
                  </a:cubicBezTo>
                  <a:cubicBezTo>
                    <a:pt x="1018" y="887"/>
                    <a:pt x="1148" y="737"/>
                    <a:pt x="1357" y="698"/>
                  </a:cubicBezTo>
                  <a:cubicBezTo>
                    <a:pt x="1357" y="466"/>
                    <a:pt x="1357" y="466"/>
                    <a:pt x="1357" y="466"/>
                  </a:cubicBezTo>
                  <a:cubicBezTo>
                    <a:pt x="1555" y="466"/>
                    <a:pt x="1555" y="466"/>
                    <a:pt x="1555" y="466"/>
                  </a:cubicBezTo>
                  <a:cubicBezTo>
                    <a:pt x="1555" y="694"/>
                    <a:pt x="1555" y="694"/>
                    <a:pt x="1555" y="694"/>
                  </a:cubicBezTo>
                  <a:cubicBezTo>
                    <a:pt x="1699" y="713"/>
                    <a:pt x="1800" y="785"/>
                    <a:pt x="1886" y="875"/>
                  </a:cubicBezTo>
                  <a:cubicBezTo>
                    <a:pt x="1739" y="1043"/>
                    <a:pt x="1739" y="1043"/>
                    <a:pt x="1739" y="1043"/>
                  </a:cubicBezTo>
                  <a:cubicBezTo>
                    <a:pt x="1657" y="967"/>
                    <a:pt x="1585" y="925"/>
                    <a:pt x="1483" y="925"/>
                  </a:cubicBezTo>
                  <a:cubicBezTo>
                    <a:pt x="1365" y="925"/>
                    <a:pt x="1299" y="981"/>
                    <a:pt x="1299" y="1091"/>
                  </a:cubicBezTo>
                  <a:cubicBezTo>
                    <a:pt x="1299" y="1338"/>
                    <a:pt x="1906" y="1300"/>
                    <a:pt x="1906" y="1748"/>
                  </a:cubicBezTo>
                  <a:cubicBezTo>
                    <a:pt x="1906" y="1965"/>
                    <a:pt x="1784" y="2127"/>
                    <a:pt x="1555" y="2171"/>
                  </a:cubicBezTo>
                  <a:close/>
                  <a:moveTo>
                    <a:pt x="1555" y="2171"/>
                  </a:moveTo>
                  <a:cubicBezTo>
                    <a:pt x="1555" y="2171"/>
                    <a:pt x="1555" y="2171"/>
                    <a:pt x="1555" y="2171"/>
                  </a:cubicBezTo>
                </a:path>
              </a:pathLst>
            </a:custGeom>
            <a:solidFill>
              <a:srgbClr val="98D2FF"/>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sp>
        <p:nvSpPr>
          <p:cNvPr id="148" name="矩形 52">
            <a:extLst>
              <a:ext uri="{FF2B5EF4-FFF2-40B4-BE49-F238E27FC236}">
                <a16:creationId xmlns:a16="http://schemas.microsoft.com/office/drawing/2014/main" id="{752C6AC6-0ADE-432A-9F8F-A04C663F0A41}"/>
              </a:ext>
            </a:extLst>
          </p:cNvPr>
          <p:cNvSpPr/>
          <p:nvPr/>
        </p:nvSpPr>
        <p:spPr>
          <a:xfrm>
            <a:off x="6956720" y="2150569"/>
            <a:ext cx="436621" cy="261610"/>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lang="en-US" altLang="zh-CN" sz="1100" kern="0">
                <a:solidFill>
                  <a:srgbClr val="06B0EF"/>
                </a:solidFill>
                <a:latin typeface="Century Gothic" panose="020B0502020202020204" pitchFamily="34" charset="0"/>
                <a:ea typeface="微软雅黑" pitchFamily="34" charset="-122"/>
              </a:rPr>
              <a:t>FSI</a:t>
            </a:r>
            <a:endParaRPr kumimoji="0" lang="zh-CN" altLang="en-US" sz="1100" i="0" u="none" strike="noStrike" kern="0" cap="none" spc="0" normalizeH="0" baseline="0" noProof="0">
              <a:ln>
                <a:noFill/>
              </a:ln>
              <a:solidFill>
                <a:srgbClr val="06B0EF"/>
              </a:solidFill>
              <a:effectLst/>
              <a:uLnTx/>
              <a:uFillTx/>
              <a:latin typeface="Century Gothic" panose="020B0502020202020204" pitchFamily="34" charset="0"/>
              <a:ea typeface="微软雅黑" pitchFamily="34" charset="-122"/>
            </a:endParaRPr>
          </a:p>
        </p:txBody>
      </p:sp>
      <p:sp>
        <p:nvSpPr>
          <p:cNvPr id="150" name="矩形 52">
            <a:extLst>
              <a:ext uri="{FF2B5EF4-FFF2-40B4-BE49-F238E27FC236}">
                <a16:creationId xmlns:a16="http://schemas.microsoft.com/office/drawing/2014/main" id="{2FDED3BF-5B4B-41E2-BC4C-729512583453}"/>
              </a:ext>
            </a:extLst>
          </p:cNvPr>
          <p:cNvSpPr/>
          <p:nvPr/>
        </p:nvSpPr>
        <p:spPr>
          <a:xfrm>
            <a:off x="7150497" y="2143074"/>
            <a:ext cx="657186" cy="276999"/>
          </a:xfrm>
          <a:prstGeom prst="rect">
            <a:avLst/>
          </a:prstGeom>
        </p:spPr>
        <p:txBody>
          <a:bodyPr wrap="square" lIns="91440" tIns="45720" rIns="91440" bIns="4572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a:lnSpc>
                <a:spcPct val="100000"/>
              </a:lnSpc>
              <a:spcBef>
                <a:spcPts val="0"/>
              </a:spcBef>
              <a:spcAft>
                <a:spcPts val="0"/>
              </a:spcAft>
              <a:buNone/>
              <a:tabLst/>
              <a:defRPr/>
            </a:pPr>
            <a:r>
              <a:rPr lang="en-US" altLang="zh-CN" sz="1200" kern="0">
                <a:solidFill>
                  <a:srgbClr val="06B0EF"/>
                </a:solidFill>
                <a:latin typeface="Century Gothic"/>
                <a:ea typeface="微软雅黑"/>
              </a:rPr>
              <a:t>...</a:t>
            </a:r>
            <a:endParaRPr lang="en-US" altLang="zh-CN" sz="1200">
              <a:solidFill>
                <a:srgbClr val="06B0EF"/>
              </a:solidFill>
            </a:endParaRPr>
          </a:p>
        </p:txBody>
      </p:sp>
      <p:grpSp>
        <p:nvGrpSpPr>
          <p:cNvPr id="152" name="Group 151">
            <a:extLst>
              <a:ext uri="{FF2B5EF4-FFF2-40B4-BE49-F238E27FC236}">
                <a16:creationId xmlns:a16="http://schemas.microsoft.com/office/drawing/2014/main" id="{CB02051B-5E2E-4B06-B2A7-28552F522C01}"/>
              </a:ext>
            </a:extLst>
          </p:cNvPr>
          <p:cNvGrpSpPr/>
          <p:nvPr/>
        </p:nvGrpSpPr>
        <p:grpSpPr>
          <a:xfrm>
            <a:off x="7172549" y="4290877"/>
            <a:ext cx="724611" cy="1781335"/>
            <a:chOff x="7172549" y="4157193"/>
            <a:chExt cx="902177" cy="1777518"/>
          </a:xfrm>
          <a:solidFill>
            <a:srgbClr val="06B0EF"/>
          </a:solidFill>
        </p:grpSpPr>
        <p:sp>
          <p:nvSpPr>
            <p:cNvPr id="204" name="Rectangle 203">
              <a:extLst>
                <a:ext uri="{FF2B5EF4-FFF2-40B4-BE49-F238E27FC236}">
                  <a16:creationId xmlns:a16="http://schemas.microsoft.com/office/drawing/2014/main" id="{474569D9-6385-43C9-A257-2E169E49DF2A}"/>
                </a:ext>
              </a:extLst>
            </p:cNvPr>
            <p:cNvSpPr/>
            <p:nvPr/>
          </p:nvSpPr>
          <p:spPr>
            <a:xfrm rot="16200000">
              <a:off x="6492407" y="4837336"/>
              <a:ext cx="1777517" cy="41723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400" b="1"/>
                <a:t>Backup &amp; CDP</a:t>
              </a:r>
              <a:endParaRPr lang="en-US" b="1"/>
            </a:p>
          </p:txBody>
        </p:sp>
        <p:sp>
          <p:nvSpPr>
            <p:cNvPr id="205" name="Rectangle 204">
              <a:extLst>
                <a:ext uri="{FF2B5EF4-FFF2-40B4-BE49-F238E27FC236}">
                  <a16:creationId xmlns:a16="http://schemas.microsoft.com/office/drawing/2014/main" id="{97F05646-50EA-4284-B9F1-A2EBE767A956}"/>
                </a:ext>
              </a:extLst>
            </p:cNvPr>
            <p:cNvSpPr/>
            <p:nvPr/>
          </p:nvSpPr>
          <p:spPr>
            <a:xfrm rot="16200000">
              <a:off x="6977350" y="4837335"/>
              <a:ext cx="1777517" cy="417234"/>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400" b="1"/>
                <a:t>Disaster Recovery</a:t>
              </a:r>
              <a:endParaRPr lang="en-US" b="1"/>
            </a:p>
          </p:txBody>
        </p:sp>
      </p:grpSp>
      <p:sp>
        <p:nvSpPr>
          <p:cNvPr id="154" name="TextBox 48">
            <a:extLst>
              <a:ext uri="{FF2B5EF4-FFF2-40B4-BE49-F238E27FC236}">
                <a16:creationId xmlns:a16="http://schemas.microsoft.com/office/drawing/2014/main" id="{37E41814-B1FC-47BF-AFE8-F3BF71F7683F}"/>
              </a:ext>
            </a:extLst>
          </p:cNvPr>
          <p:cNvSpPr txBox="1"/>
          <p:nvPr/>
        </p:nvSpPr>
        <p:spPr>
          <a:xfrm>
            <a:off x="4332236" y="2971957"/>
            <a:ext cx="1279853" cy="27699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a:solidFill>
                  <a:srgbClr val="4472C4"/>
                </a:solidFill>
                <a:latin typeface="+mj-lt"/>
              </a:rPr>
              <a:t>Hybrid Cloud</a:t>
            </a:r>
          </a:p>
        </p:txBody>
      </p:sp>
      <p:grpSp>
        <p:nvGrpSpPr>
          <p:cNvPr id="156" name="组合 10">
            <a:extLst>
              <a:ext uri="{FF2B5EF4-FFF2-40B4-BE49-F238E27FC236}">
                <a16:creationId xmlns:a16="http://schemas.microsoft.com/office/drawing/2014/main" id="{06890122-47BD-4201-A44D-9DA0380E7B1F}"/>
              </a:ext>
            </a:extLst>
          </p:cNvPr>
          <p:cNvGrpSpPr/>
          <p:nvPr/>
        </p:nvGrpSpPr>
        <p:grpSpPr>
          <a:xfrm>
            <a:off x="2504106" y="2645095"/>
            <a:ext cx="4874378" cy="663376"/>
            <a:chOff x="2504106" y="2511411"/>
            <a:chExt cx="4874378" cy="838398"/>
          </a:xfrm>
        </p:grpSpPr>
        <p:pic>
          <p:nvPicPr>
            <p:cNvPr id="199" name="Graphic 23">
              <a:extLst>
                <a:ext uri="{FF2B5EF4-FFF2-40B4-BE49-F238E27FC236}">
                  <a16:creationId xmlns:a16="http://schemas.microsoft.com/office/drawing/2014/main" id="{E20466E1-DB4B-41B0-846C-79D43B89018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74552" y="2511411"/>
              <a:ext cx="1403932" cy="838398"/>
            </a:xfrm>
            <a:prstGeom prst="rect">
              <a:avLst/>
            </a:prstGeom>
            <a:effectLst/>
          </p:spPr>
        </p:pic>
        <p:grpSp>
          <p:nvGrpSpPr>
            <p:cNvPr id="200" name="Group 199">
              <a:extLst>
                <a:ext uri="{FF2B5EF4-FFF2-40B4-BE49-F238E27FC236}">
                  <a16:creationId xmlns:a16="http://schemas.microsoft.com/office/drawing/2014/main" id="{0B2D5F1A-B0D0-46E9-B9CA-3CF5D2C005BC}"/>
                </a:ext>
              </a:extLst>
            </p:cNvPr>
            <p:cNvGrpSpPr/>
            <p:nvPr/>
          </p:nvGrpSpPr>
          <p:grpSpPr>
            <a:xfrm>
              <a:off x="2504106" y="2511411"/>
              <a:ext cx="1403932" cy="838398"/>
              <a:chOff x="2504106" y="2511411"/>
              <a:chExt cx="2247777" cy="1178004"/>
            </a:xfrm>
          </p:grpSpPr>
          <p:pic>
            <p:nvPicPr>
              <p:cNvPr id="202" name="Graphic 23">
                <a:extLst>
                  <a:ext uri="{FF2B5EF4-FFF2-40B4-BE49-F238E27FC236}">
                    <a16:creationId xmlns:a16="http://schemas.microsoft.com/office/drawing/2014/main" id="{C9DDD4D3-95C7-4558-B071-0D1A6F692498}"/>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504106" y="2511411"/>
                <a:ext cx="2247777" cy="1178004"/>
              </a:xfrm>
              <a:prstGeom prst="rect">
                <a:avLst/>
              </a:prstGeom>
              <a:effectLst/>
            </p:spPr>
          </p:pic>
          <p:sp>
            <p:nvSpPr>
              <p:cNvPr id="203" name="Rectangle 202">
                <a:extLst>
                  <a:ext uri="{FF2B5EF4-FFF2-40B4-BE49-F238E27FC236}">
                    <a16:creationId xmlns:a16="http://schemas.microsoft.com/office/drawing/2014/main" id="{C75033F9-C481-4BCB-9C88-11126488D772}"/>
                  </a:ext>
                </a:extLst>
              </p:cNvPr>
              <p:cNvSpPr/>
              <p:nvPr/>
            </p:nvSpPr>
            <p:spPr>
              <a:xfrm>
                <a:off x="2645267" y="3094732"/>
                <a:ext cx="1961244" cy="38916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91416" tIns="45708" rIns="91416" bIns="45708" numCol="1" spcCol="0" rtlCol="0" fromWordArt="0" anchor="ctr" anchorCtr="0" forceAA="0" compatLnSpc="1">
                <a:prstTxWarp prst="textNoShape">
                  <a:avLst/>
                </a:prstTxWarp>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126" rtl="0" eaLnBrk="1" fontAlgn="auto" latinLnBrk="0" hangingPunct="1">
                  <a:lnSpc>
                    <a:spcPct val="100000"/>
                  </a:lnSpc>
                  <a:spcBef>
                    <a:spcPts val="0"/>
                  </a:spcBef>
                  <a:spcAft>
                    <a:spcPts val="600"/>
                  </a:spcAft>
                  <a:buClrTx/>
                  <a:buSzTx/>
                  <a:buFontTx/>
                  <a:buNone/>
                  <a:tabLst/>
                  <a:defRPr/>
                </a:pPr>
                <a:r>
                  <a:rPr kumimoji="0" lang="en-US" sz="1200" b="1" i="0" u="none" strike="noStrike" kern="1200" cap="none" spc="0" normalizeH="0" baseline="0" noProof="0">
                    <a:ln>
                      <a:noFill/>
                    </a:ln>
                    <a:solidFill>
                      <a:schemeClr val="bg1"/>
                    </a:solidFill>
                    <a:effectLst/>
                    <a:uLnTx/>
                    <a:uFillTx/>
                    <a:latin typeface="+mj-lt"/>
                    <a:ea typeface="+mn-ea"/>
                    <a:cs typeface="+mn-cs"/>
                  </a:rPr>
                  <a:t>Private Cloud </a:t>
                </a:r>
              </a:p>
            </p:txBody>
          </p:sp>
        </p:grpSp>
        <p:sp>
          <p:nvSpPr>
            <p:cNvPr id="201" name="Rectangle 200">
              <a:extLst>
                <a:ext uri="{FF2B5EF4-FFF2-40B4-BE49-F238E27FC236}">
                  <a16:creationId xmlns:a16="http://schemas.microsoft.com/office/drawing/2014/main" id="{8CEFEA92-7207-46A7-9F59-A67664A0499D}"/>
                </a:ext>
              </a:extLst>
            </p:cNvPr>
            <p:cNvSpPr/>
            <p:nvPr/>
          </p:nvSpPr>
          <p:spPr>
            <a:xfrm>
              <a:off x="5993915" y="2803846"/>
              <a:ext cx="1377252" cy="49008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ot="0" spcFirstLastPara="0" vert="horz" wrap="none" lIns="91416" tIns="45708" rIns="91416" bIns="45708" numCol="1" spcCol="0" rtlCol="0" fromWordArt="0" anchor="ctr" anchorCtr="0" forceAA="0" compatLnSpc="1">
              <a:prstTxWarp prst="textNoShape">
                <a:avLst/>
              </a:prstTxWarp>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126">
                <a:lnSpc>
                  <a:spcPct val="80000"/>
                </a:lnSpc>
                <a:defRPr/>
              </a:pPr>
              <a:r>
                <a:rPr lang="en-US" sz="1200" b="1">
                  <a:solidFill>
                    <a:schemeClr val="bg1"/>
                  </a:solidFill>
                  <a:latin typeface="+mj-lt"/>
                </a:rPr>
                <a:t>Managed</a:t>
              </a:r>
              <a:endParaRPr lang="en-US" sz="1200">
                <a:solidFill>
                  <a:schemeClr val="bg1"/>
                </a:solidFill>
                <a:latin typeface="+mj-lt"/>
              </a:endParaRPr>
            </a:p>
            <a:p>
              <a:pPr algn="ctr" defTabSz="914126">
                <a:lnSpc>
                  <a:spcPct val="80000"/>
                </a:lnSpc>
                <a:defRPr/>
              </a:pPr>
              <a:r>
                <a:rPr lang="en-US" sz="1200" b="1">
                  <a:solidFill>
                    <a:schemeClr val="bg1"/>
                  </a:solidFill>
                  <a:latin typeface="+mj-lt"/>
                </a:rPr>
                <a:t> </a:t>
              </a:r>
              <a:r>
                <a:rPr kumimoji="0" lang="en-US" sz="1200" b="1" i="0" u="none" strike="noStrike" kern="1200" cap="none" spc="0" normalizeH="0" baseline="0" noProof="0">
                  <a:ln>
                    <a:noFill/>
                  </a:ln>
                  <a:solidFill>
                    <a:schemeClr val="bg1"/>
                  </a:solidFill>
                  <a:effectLst/>
                  <a:uLnTx/>
                  <a:uFillTx/>
                  <a:latin typeface="+mj-lt"/>
                  <a:ea typeface="+mn-ea"/>
                  <a:cs typeface="+mn-cs"/>
                </a:rPr>
                <a:t>Cloud</a:t>
              </a:r>
              <a:r>
                <a:rPr lang="en-US" sz="1200" b="1">
                  <a:solidFill>
                    <a:schemeClr val="bg1"/>
                  </a:solidFill>
                  <a:latin typeface="+mj-lt"/>
                </a:rPr>
                <a:t> Services </a:t>
              </a:r>
              <a:endParaRPr lang="en-US" sz="1200" b="1" i="0" u="none" strike="noStrike" kern="1200" cap="none" spc="0" normalizeH="0" baseline="0" noProof="0">
                <a:ln>
                  <a:noFill/>
                </a:ln>
                <a:solidFill>
                  <a:schemeClr val="bg1"/>
                </a:solidFill>
                <a:effectLst/>
                <a:uLnTx/>
                <a:uFillTx/>
                <a:latin typeface="+mj-lt"/>
                <a:ea typeface="+mn-ea"/>
              </a:endParaRPr>
            </a:p>
          </p:txBody>
        </p:sp>
      </p:grpSp>
      <p:grpSp>
        <p:nvGrpSpPr>
          <p:cNvPr id="158" name="组合 130">
            <a:extLst>
              <a:ext uri="{FF2B5EF4-FFF2-40B4-BE49-F238E27FC236}">
                <a16:creationId xmlns:a16="http://schemas.microsoft.com/office/drawing/2014/main" id="{B7F94661-DEE1-487E-82BE-BF70E8071C95}"/>
              </a:ext>
            </a:extLst>
          </p:cNvPr>
          <p:cNvGrpSpPr/>
          <p:nvPr/>
        </p:nvGrpSpPr>
        <p:grpSpPr>
          <a:xfrm rot="16200000">
            <a:off x="3923728" y="253239"/>
            <a:ext cx="719490" cy="7234841"/>
            <a:chOff x="3968328" y="84649"/>
            <a:chExt cx="2138114" cy="6448698"/>
          </a:xfrm>
        </p:grpSpPr>
        <p:sp>
          <p:nvSpPr>
            <p:cNvPr id="197" name="矩形 131">
              <a:extLst>
                <a:ext uri="{FF2B5EF4-FFF2-40B4-BE49-F238E27FC236}">
                  <a16:creationId xmlns:a16="http://schemas.microsoft.com/office/drawing/2014/main" id="{3CB3981C-8947-48D7-B8EA-4DF4C1D883D3}"/>
                </a:ext>
              </a:extLst>
            </p:cNvPr>
            <p:cNvSpPr/>
            <p:nvPr/>
          </p:nvSpPr>
          <p:spPr>
            <a:xfrm>
              <a:off x="4045477" y="187986"/>
              <a:ext cx="2060965" cy="6345361"/>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198" name="4">
              <a:extLst>
                <a:ext uri="{FF2B5EF4-FFF2-40B4-BE49-F238E27FC236}">
                  <a16:creationId xmlns:a16="http://schemas.microsoft.com/office/drawing/2014/main" id="{BABC0A42-CE96-4E8F-B36A-1F13F1A151A1}"/>
                </a:ext>
              </a:extLst>
            </p:cNvPr>
            <p:cNvSpPr/>
            <p:nvPr/>
          </p:nvSpPr>
          <p:spPr>
            <a:xfrm rot="5400000">
              <a:off x="4398658" y="-345681"/>
              <a:ext cx="1240035" cy="2100696"/>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buNone/>
              </a:pPr>
              <a:r>
                <a:rPr lang="en-US" altLang="zh-CN" sz="1400" b="1" dirty="0">
                  <a:solidFill>
                    <a:schemeClr val="bg1"/>
                  </a:solidFill>
                  <a:ea typeface="等线"/>
                </a:rPr>
                <a:t>Management</a:t>
              </a:r>
              <a:endParaRPr lang="en-US" altLang="zh-CN" sz="1200" b="1" dirty="0">
                <a:solidFill>
                  <a:schemeClr val="bg1"/>
                </a:solidFill>
                <a:ea typeface="等线"/>
              </a:endParaRPr>
            </a:p>
          </p:txBody>
        </p:sp>
      </p:grpSp>
      <p:sp>
        <p:nvSpPr>
          <p:cNvPr id="159" name="Rectangle 158">
            <a:extLst>
              <a:ext uri="{FF2B5EF4-FFF2-40B4-BE49-F238E27FC236}">
                <a16:creationId xmlns:a16="http://schemas.microsoft.com/office/drawing/2014/main" id="{B1F79A71-9FE7-4601-9C8E-360F118A6DC0}"/>
              </a:ext>
            </a:extLst>
          </p:cNvPr>
          <p:cNvSpPr/>
          <p:nvPr/>
        </p:nvSpPr>
        <p:spPr>
          <a:xfrm>
            <a:off x="3196996" y="3651045"/>
            <a:ext cx="4484941" cy="42205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200" b="1">
                <a:solidFill>
                  <a:srgbClr val="06B0EF"/>
                </a:solidFill>
              </a:rPr>
              <a:t>Cloud Management Platform</a:t>
            </a:r>
          </a:p>
        </p:txBody>
      </p:sp>
      <p:sp>
        <p:nvSpPr>
          <p:cNvPr id="161" name="矩形 6">
            <a:extLst>
              <a:ext uri="{FF2B5EF4-FFF2-40B4-BE49-F238E27FC236}">
                <a16:creationId xmlns:a16="http://schemas.microsoft.com/office/drawing/2014/main" id="{F2931B02-D578-4759-8EDF-3DF17B8C410A}"/>
              </a:ext>
            </a:extLst>
          </p:cNvPr>
          <p:cNvSpPr>
            <a:spLocks noChangeArrowheads="1"/>
          </p:cNvSpPr>
          <p:nvPr/>
        </p:nvSpPr>
        <p:spPr bwMode="auto">
          <a:xfrm>
            <a:off x="2301350" y="3646979"/>
            <a:ext cx="925215" cy="427029"/>
          </a:xfrm>
          <a:prstGeom prst="rect">
            <a:avLst/>
          </a:prstGeom>
          <a:solidFill>
            <a:srgbClr val="7030A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200" b="1">
                <a:solidFill>
                  <a:schemeClr val="bg1"/>
                </a:solidFill>
                <a:latin typeface="+mn-lt"/>
                <a:ea typeface="SimSun"/>
                <a:cs typeface="Calibri"/>
              </a:rPr>
              <a:t>SCP</a:t>
            </a:r>
            <a:endParaRPr lang="en-US" altLang="zh-CN" sz="1200" b="1">
              <a:solidFill>
                <a:schemeClr val="bg1"/>
              </a:solidFill>
              <a:latin typeface="+mn-lt"/>
              <a:cs typeface="Calibri"/>
            </a:endParaRPr>
          </a:p>
        </p:txBody>
      </p:sp>
      <p:grpSp>
        <p:nvGrpSpPr>
          <p:cNvPr id="162" name="组合 133">
            <a:extLst>
              <a:ext uri="{FF2B5EF4-FFF2-40B4-BE49-F238E27FC236}">
                <a16:creationId xmlns:a16="http://schemas.microsoft.com/office/drawing/2014/main" id="{CFECEBBC-B053-4175-8E7E-40C4FBB82A61}"/>
              </a:ext>
            </a:extLst>
          </p:cNvPr>
          <p:cNvGrpSpPr/>
          <p:nvPr/>
        </p:nvGrpSpPr>
        <p:grpSpPr>
          <a:xfrm rot="16200000">
            <a:off x="3491669" y="1467345"/>
            <a:ext cx="786978" cy="6438209"/>
            <a:chOff x="3538090" y="1380086"/>
            <a:chExt cx="2063268" cy="6345362"/>
          </a:xfrm>
        </p:grpSpPr>
        <p:sp>
          <p:nvSpPr>
            <p:cNvPr id="195" name="矩形 134">
              <a:extLst>
                <a:ext uri="{FF2B5EF4-FFF2-40B4-BE49-F238E27FC236}">
                  <a16:creationId xmlns:a16="http://schemas.microsoft.com/office/drawing/2014/main" id="{C7D92BAB-229F-4729-A8CE-0DD3DE38A83E}"/>
                </a:ext>
              </a:extLst>
            </p:cNvPr>
            <p:cNvSpPr/>
            <p:nvPr/>
          </p:nvSpPr>
          <p:spPr>
            <a:xfrm>
              <a:off x="3538090" y="1380088"/>
              <a:ext cx="2060965" cy="6345360"/>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196" name="4">
              <a:extLst>
                <a:ext uri="{FF2B5EF4-FFF2-40B4-BE49-F238E27FC236}">
                  <a16:creationId xmlns:a16="http://schemas.microsoft.com/office/drawing/2014/main" id="{C5BC8707-7953-49CC-9E94-21509F329E0F}"/>
                </a:ext>
              </a:extLst>
            </p:cNvPr>
            <p:cNvSpPr/>
            <p:nvPr/>
          </p:nvSpPr>
          <p:spPr>
            <a:xfrm rot="5400000">
              <a:off x="3885303" y="1035171"/>
              <a:ext cx="1371140" cy="2060970"/>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pPr>
              <a:r>
                <a:rPr lang="en-US" altLang="zh-CN" sz="1400" b="1" dirty="0">
                  <a:solidFill>
                    <a:schemeClr val="bg1"/>
                  </a:solidFill>
                  <a:ea typeface="等线"/>
                </a:rPr>
                <a:t>HCI Infrastructure</a:t>
              </a:r>
            </a:p>
          </p:txBody>
        </p:sp>
      </p:grpSp>
      <p:sp>
        <p:nvSpPr>
          <p:cNvPr id="163" name="Rectangle 162">
            <a:extLst>
              <a:ext uri="{FF2B5EF4-FFF2-40B4-BE49-F238E27FC236}">
                <a16:creationId xmlns:a16="http://schemas.microsoft.com/office/drawing/2014/main" id="{B177EA00-1D80-4D46-AA46-BC78312B90B8}"/>
              </a:ext>
            </a:extLst>
          </p:cNvPr>
          <p:cNvSpPr/>
          <p:nvPr/>
        </p:nvSpPr>
        <p:spPr>
          <a:xfrm>
            <a:off x="2907656" y="4376298"/>
            <a:ext cx="843759" cy="27103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a:solidFill>
                  <a:srgbClr val="06B0EF"/>
                </a:solidFill>
              </a:rPr>
              <a:t>Compute</a:t>
            </a:r>
          </a:p>
        </p:txBody>
      </p:sp>
      <p:sp>
        <p:nvSpPr>
          <p:cNvPr id="164" name="矩形 6">
            <a:extLst>
              <a:ext uri="{FF2B5EF4-FFF2-40B4-BE49-F238E27FC236}">
                <a16:creationId xmlns:a16="http://schemas.microsoft.com/office/drawing/2014/main" id="{DB0490BF-147E-4101-96DB-49801B0105F6}"/>
              </a:ext>
            </a:extLst>
          </p:cNvPr>
          <p:cNvSpPr>
            <a:spLocks noChangeArrowheads="1"/>
          </p:cNvSpPr>
          <p:nvPr/>
        </p:nvSpPr>
        <p:spPr bwMode="auto">
          <a:xfrm>
            <a:off x="2301350" y="4372233"/>
            <a:ext cx="606305"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err="1">
                <a:solidFill>
                  <a:schemeClr val="bg1"/>
                </a:solidFill>
                <a:latin typeface="+mn-lt"/>
                <a:ea typeface="SimSun"/>
                <a:cs typeface="Calibri"/>
              </a:rPr>
              <a:t>aSV</a:t>
            </a:r>
            <a:endParaRPr lang="en-US" altLang="zh-CN" sz="1100" b="1">
              <a:solidFill>
                <a:schemeClr val="bg1"/>
              </a:solidFill>
              <a:latin typeface="+mn-lt"/>
              <a:cs typeface="Calibri"/>
            </a:endParaRPr>
          </a:p>
        </p:txBody>
      </p:sp>
      <p:grpSp>
        <p:nvGrpSpPr>
          <p:cNvPr id="165" name="组合 138">
            <a:extLst>
              <a:ext uri="{FF2B5EF4-FFF2-40B4-BE49-F238E27FC236}">
                <a16:creationId xmlns:a16="http://schemas.microsoft.com/office/drawing/2014/main" id="{371AFA38-96E4-4518-9925-D188BED367C4}"/>
              </a:ext>
            </a:extLst>
          </p:cNvPr>
          <p:cNvGrpSpPr/>
          <p:nvPr/>
        </p:nvGrpSpPr>
        <p:grpSpPr>
          <a:xfrm rot="16200000">
            <a:off x="3432422" y="2417706"/>
            <a:ext cx="905152" cy="6438523"/>
            <a:chOff x="3460418" y="2231922"/>
            <a:chExt cx="2084067" cy="6438523"/>
          </a:xfrm>
        </p:grpSpPr>
        <p:sp>
          <p:nvSpPr>
            <p:cNvPr id="193" name="矩形 139">
              <a:extLst>
                <a:ext uri="{FF2B5EF4-FFF2-40B4-BE49-F238E27FC236}">
                  <a16:creationId xmlns:a16="http://schemas.microsoft.com/office/drawing/2014/main" id="{3DF8E2EA-D54C-4BA4-BC8B-23724B5E297B}"/>
                </a:ext>
              </a:extLst>
            </p:cNvPr>
            <p:cNvSpPr/>
            <p:nvPr/>
          </p:nvSpPr>
          <p:spPr>
            <a:xfrm>
              <a:off x="3483518" y="2325086"/>
              <a:ext cx="2060967" cy="6345359"/>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endParaRPr>
            </a:p>
          </p:txBody>
        </p:sp>
        <p:sp>
          <p:nvSpPr>
            <p:cNvPr id="194" name="4">
              <a:extLst>
                <a:ext uri="{FF2B5EF4-FFF2-40B4-BE49-F238E27FC236}">
                  <a16:creationId xmlns:a16="http://schemas.microsoft.com/office/drawing/2014/main" id="{CE266A1F-5CE1-419B-92E4-2949E1C1E013}"/>
                </a:ext>
              </a:extLst>
            </p:cNvPr>
            <p:cNvSpPr/>
            <p:nvPr/>
          </p:nvSpPr>
          <p:spPr>
            <a:xfrm rot="5400000">
              <a:off x="3795301" y="1897039"/>
              <a:ext cx="1391203" cy="2060969"/>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spcBef>
                  <a:spcPct val="0"/>
                </a:spcBef>
                <a:buNone/>
              </a:pPr>
              <a:r>
                <a:rPr lang="en-US" altLang="zh-CN" sz="1400" b="1" dirty="0">
                  <a:solidFill>
                    <a:schemeClr val="bg1"/>
                  </a:solidFill>
                  <a:ea typeface="等线"/>
                </a:rPr>
                <a:t>Physical</a:t>
              </a:r>
              <a:r>
                <a:rPr lang="en-US" altLang="zh-CN" sz="1300" dirty="0">
                  <a:solidFill>
                    <a:schemeClr val="bg1"/>
                  </a:solidFill>
                  <a:ea typeface="SimSun"/>
                  <a:cs typeface="Calibri"/>
                </a:rPr>
                <a:t> </a:t>
              </a:r>
            </a:p>
            <a:p>
              <a:pPr algn="ctr">
                <a:spcBef>
                  <a:spcPct val="0"/>
                </a:spcBef>
                <a:buNone/>
              </a:pPr>
              <a:r>
                <a:rPr lang="en-US" altLang="zh-CN" sz="1300" dirty="0">
                  <a:solidFill>
                    <a:schemeClr val="bg1"/>
                  </a:solidFill>
                  <a:ea typeface="SimSun"/>
                  <a:cs typeface="Calibri"/>
                </a:rPr>
                <a:t>Sit</a:t>
              </a:r>
              <a:r>
                <a:rPr lang="en-US" altLang="zh-CN" sz="1400" b="1" dirty="0">
                  <a:solidFill>
                    <a:schemeClr val="bg1"/>
                  </a:solidFill>
                  <a:ea typeface="等线"/>
                </a:rPr>
                <a:t>e</a:t>
              </a:r>
            </a:p>
          </p:txBody>
        </p:sp>
      </p:grpSp>
      <p:sp>
        <p:nvSpPr>
          <p:cNvPr id="166" name="TextBox 14">
            <a:extLst>
              <a:ext uri="{FF2B5EF4-FFF2-40B4-BE49-F238E27FC236}">
                <a16:creationId xmlns:a16="http://schemas.microsoft.com/office/drawing/2014/main" id="{78E5A231-47F8-40C2-8291-B7FD450ABC3C}"/>
              </a:ext>
            </a:extLst>
          </p:cNvPr>
          <p:cNvSpPr txBox="1"/>
          <p:nvPr/>
        </p:nvSpPr>
        <p:spPr>
          <a:xfrm>
            <a:off x="2405894" y="5376554"/>
            <a:ext cx="840643" cy="27699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a:solidFill>
                  <a:srgbClr val="06B0EF"/>
                </a:solidFill>
              </a:rPr>
              <a:t>Core</a:t>
            </a:r>
            <a:endParaRPr lang="en-US" sz="1200">
              <a:solidFill>
                <a:srgbClr val="06B0EF"/>
              </a:solidFill>
            </a:endParaRPr>
          </a:p>
        </p:txBody>
      </p:sp>
      <p:sp>
        <p:nvSpPr>
          <p:cNvPr id="167" name="TextBox 102">
            <a:extLst>
              <a:ext uri="{FF2B5EF4-FFF2-40B4-BE49-F238E27FC236}">
                <a16:creationId xmlns:a16="http://schemas.microsoft.com/office/drawing/2014/main" id="{66509507-E406-4CA4-9B37-CF7DA80877B4}"/>
              </a:ext>
            </a:extLst>
          </p:cNvPr>
          <p:cNvSpPr txBox="1"/>
          <p:nvPr/>
        </p:nvSpPr>
        <p:spPr>
          <a:xfrm>
            <a:off x="5980492" y="5376554"/>
            <a:ext cx="840643" cy="27699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200" b="1">
                <a:solidFill>
                  <a:srgbClr val="06B0EF"/>
                </a:solidFill>
              </a:rPr>
              <a:t>Edge</a:t>
            </a:r>
            <a:endParaRPr lang="en-US" sz="1200">
              <a:solidFill>
                <a:srgbClr val="06B0EF"/>
              </a:solidFill>
            </a:endParaRPr>
          </a:p>
        </p:txBody>
      </p:sp>
      <p:sp>
        <p:nvSpPr>
          <p:cNvPr id="168" name="TextBox 67">
            <a:extLst>
              <a:ext uri="{FF2B5EF4-FFF2-40B4-BE49-F238E27FC236}">
                <a16:creationId xmlns:a16="http://schemas.microsoft.com/office/drawing/2014/main" id="{DA65B6E0-75E4-44C0-B123-7627813B066C}"/>
              </a:ext>
            </a:extLst>
          </p:cNvPr>
          <p:cNvSpPr txBox="1"/>
          <p:nvPr/>
        </p:nvSpPr>
        <p:spPr>
          <a:xfrm>
            <a:off x="2938157" y="5794747"/>
            <a:ext cx="963583"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a:solidFill>
                  <a:srgbClr val="4472C4"/>
                </a:solidFill>
              </a:rPr>
              <a:t>PDC</a:t>
            </a:r>
          </a:p>
        </p:txBody>
      </p:sp>
      <p:sp>
        <p:nvSpPr>
          <p:cNvPr id="169" name="TextBox 68">
            <a:extLst>
              <a:ext uri="{FF2B5EF4-FFF2-40B4-BE49-F238E27FC236}">
                <a16:creationId xmlns:a16="http://schemas.microsoft.com/office/drawing/2014/main" id="{CD300BCE-2232-4C07-B778-D036D561AEAE}"/>
              </a:ext>
            </a:extLst>
          </p:cNvPr>
          <p:cNvSpPr txBox="1"/>
          <p:nvPr/>
        </p:nvSpPr>
        <p:spPr>
          <a:xfrm>
            <a:off x="4149520" y="5787252"/>
            <a:ext cx="1232711"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a:solidFill>
                  <a:srgbClr val="4472C4"/>
                </a:solidFill>
              </a:rPr>
              <a:t>DRC</a:t>
            </a:r>
          </a:p>
        </p:txBody>
      </p:sp>
      <p:cxnSp>
        <p:nvCxnSpPr>
          <p:cNvPr id="170" name="直接连接符 135">
            <a:extLst>
              <a:ext uri="{FF2B5EF4-FFF2-40B4-BE49-F238E27FC236}">
                <a16:creationId xmlns:a16="http://schemas.microsoft.com/office/drawing/2014/main" id="{90636D14-B4E5-4E25-90EC-04B987D01E29}"/>
              </a:ext>
            </a:extLst>
          </p:cNvPr>
          <p:cNvCxnSpPr>
            <a:cxnSpLocks/>
          </p:cNvCxnSpPr>
          <p:nvPr/>
        </p:nvCxnSpPr>
        <p:spPr>
          <a:xfrm>
            <a:off x="3724210" y="5518740"/>
            <a:ext cx="736160" cy="0"/>
          </a:xfrm>
          <a:prstGeom prst="line">
            <a:avLst/>
          </a:prstGeom>
          <a:noFill/>
          <a:ln w="9525" cap="flat" cmpd="sng" algn="ctr">
            <a:solidFill>
              <a:srgbClr val="06B0EF"/>
            </a:solidFill>
            <a:prstDash val="dash"/>
            <a:headEnd type="oval"/>
            <a:tailEnd type="oval"/>
          </a:ln>
          <a:effectLst/>
        </p:spPr>
      </p:cxnSp>
      <p:grpSp>
        <p:nvGrpSpPr>
          <p:cNvPr id="171" name="组合 21">
            <a:extLst>
              <a:ext uri="{FF2B5EF4-FFF2-40B4-BE49-F238E27FC236}">
                <a16:creationId xmlns:a16="http://schemas.microsoft.com/office/drawing/2014/main" id="{0B47DA53-ECE2-4892-B20C-7CCCF2680DEE}"/>
              </a:ext>
            </a:extLst>
          </p:cNvPr>
          <p:cNvGrpSpPr/>
          <p:nvPr/>
        </p:nvGrpSpPr>
        <p:grpSpPr>
          <a:xfrm>
            <a:off x="3151558" y="5279750"/>
            <a:ext cx="500798" cy="500798"/>
            <a:chOff x="3151558" y="5146066"/>
            <a:chExt cx="529204" cy="529204"/>
          </a:xfrm>
        </p:grpSpPr>
        <p:sp>
          <p:nvSpPr>
            <p:cNvPr id="191" name="椭圆 15">
              <a:extLst>
                <a:ext uri="{FF2B5EF4-FFF2-40B4-BE49-F238E27FC236}">
                  <a16:creationId xmlns:a16="http://schemas.microsoft.com/office/drawing/2014/main" id="{6BABC5F5-8BD2-4DBC-89B5-CED6051D30A1}"/>
                </a:ext>
              </a:extLst>
            </p:cNvPr>
            <p:cNvSpPr/>
            <p:nvPr/>
          </p:nvSpPr>
          <p:spPr>
            <a:xfrm>
              <a:off x="3151558" y="5146066"/>
              <a:ext cx="529204" cy="529204"/>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pic>
          <p:nvPicPr>
            <p:cNvPr id="192" name="Picture 191" descr="Icon&#10;&#10;Description automatically generated">
              <a:extLst>
                <a:ext uri="{FF2B5EF4-FFF2-40B4-BE49-F238E27FC236}">
                  <a16:creationId xmlns:a16="http://schemas.microsoft.com/office/drawing/2014/main" id="{5C440FA0-0663-44A8-BCCA-5F712F377A94}"/>
                </a:ext>
              </a:extLst>
            </p:cNvPr>
            <p:cNvPicPr>
              <a:picLocks/>
            </p:cNvPicPr>
            <p:nvPr/>
          </p:nvPicPr>
          <p:blipFill rotWithShape="1">
            <a:blip r:embed="rId8"/>
            <a:srcRect l="5143" t="7701"/>
            <a:stretch/>
          </p:blipFill>
          <p:spPr>
            <a:xfrm>
              <a:off x="3240983" y="5230522"/>
              <a:ext cx="345109" cy="350890"/>
            </a:xfrm>
            <a:prstGeom prst="rect">
              <a:avLst/>
            </a:prstGeom>
          </p:spPr>
        </p:pic>
      </p:grpSp>
      <p:grpSp>
        <p:nvGrpSpPr>
          <p:cNvPr id="172" name="组合 22">
            <a:extLst>
              <a:ext uri="{FF2B5EF4-FFF2-40B4-BE49-F238E27FC236}">
                <a16:creationId xmlns:a16="http://schemas.microsoft.com/office/drawing/2014/main" id="{716D8931-2F9E-46A7-9A0E-4EB16A82103E}"/>
              </a:ext>
            </a:extLst>
          </p:cNvPr>
          <p:cNvGrpSpPr/>
          <p:nvPr/>
        </p:nvGrpSpPr>
        <p:grpSpPr>
          <a:xfrm>
            <a:off x="4532796" y="5280650"/>
            <a:ext cx="500798" cy="500798"/>
            <a:chOff x="4532796" y="5146966"/>
            <a:chExt cx="529204" cy="529204"/>
          </a:xfrm>
        </p:grpSpPr>
        <p:sp>
          <p:nvSpPr>
            <p:cNvPr id="189" name="椭圆 156">
              <a:extLst>
                <a:ext uri="{FF2B5EF4-FFF2-40B4-BE49-F238E27FC236}">
                  <a16:creationId xmlns:a16="http://schemas.microsoft.com/office/drawing/2014/main" id="{5D8D79B4-C5A2-4817-A203-8F52317CEFC0}"/>
                </a:ext>
              </a:extLst>
            </p:cNvPr>
            <p:cNvSpPr/>
            <p:nvPr/>
          </p:nvSpPr>
          <p:spPr>
            <a:xfrm>
              <a:off x="4532796" y="5146966"/>
              <a:ext cx="529204" cy="529204"/>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pic>
          <p:nvPicPr>
            <p:cNvPr id="190" name="Picture 189" descr="Icon&#10;&#10;Description automatically generated">
              <a:extLst>
                <a:ext uri="{FF2B5EF4-FFF2-40B4-BE49-F238E27FC236}">
                  <a16:creationId xmlns:a16="http://schemas.microsoft.com/office/drawing/2014/main" id="{0AFE2FA6-2DC9-43C0-B050-BC9B1EE4BD50}"/>
                </a:ext>
              </a:extLst>
            </p:cNvPr>
            <p:cNvPicPr>
              <a:picLocks/>
            </p:cNvPicPr>
            <p:nvPr/>
          </p:nvPicPr>
          <p:blipFill rotWithShape="1">
            <a:blip r:embed="rId8"/>
            <a:srcRect l="5143" t="7701"/>
            <a:stretch/>
          </p:blipFill>
          <p:spPr>
            <a:xfrm>
              <a:off x="4620726" y="5239401"/>
              <a:ext cx="345109" cy="350890"/>
            </a:xfrm>
            <a:prstGeom prst="rect">
              <a:avLst/>
            </a:prstGeom>
          </p:spPr>
        </p:pic>
      </p:grpSp>
      <p:grpSp>
        <p:nvGrpSpPr>
          <p:cNvPr id="173" name="组合 23">
            <a:extLst>
              <a:ext uri="{FF2B5EF4-FFF2-40B4-BE49-F238E27FC236}">
                <a16:creationId xmlns:a16="http://schemas.microsoft.com/office/drawing/2014/main" id="{259805EB-2025-41AD-9086-D744C05F7712}"/>
              </a:ext>
            </a:extLst>
          </p:cNvPr>
          <p:cNvGrpSpPr/>
          <p:nvPr/>
        </p:nvGrpSpPr>
        <p:grpSpPr>
          <a:xfrm>
            <a:off x="5537143" y="5285240"/>
            <a:ext cx="500798" cy="500798"/>
            <a:chOff x="5537143" y="5151556"/>
            <a:chExt cx="529204" cy="529204"/>
          </a:xfrm>
        </p:grpSpPr>
        <p:sp>
          <p:nvSpPr>
            <p:cNvPr id="187" name="椭圆 158">
              <a:extLst>
                <a:ext uri="{FF2B5EF4-FFF2-40B4-BE49-F238E27FC236}">
                  <a16:creationId xmlns:a16="http://schemas.microsoft.com/office/drawing/2014/main" id="{B9AF9D84-5A50-49E0-AC69-D58F5A3667C7}"/>
                </a:ext>
              </a:extLst>
            </p:cNvPr>
            <p:cNvSpPr/>
            <p:nvPr/>
          </p:nvSpPr>
          <p:spPr>
            <a:xfrm>
              <a:off x="5537143" y="5151556"/>
              <a:ext cx="529204" cy="529204"/>
            </a:xfrm>
            <a:prstGeom prst="ellipse">
              <a:avLst/>
            </a:prstGeom>
            <a:solidFill>
              <a:schemeClr val="bg1"/>
            </a:solidFill>
            <a:ln w="19050">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pic>
          <p:nvPicPr>
            <p:cNvPr id="188" name="Picture 187" descr="Icon&#10;&#10;Description automatically generated">
              <a:extLst>
                <a:ext uri="{FF2B5EF4-FFF2-40B4-BE49-F238E27FC236}">
                  <a16:creationId xmlns:a16="http://schemas.microsoft.com/office/drawing/2014/main" id="{3F38E5E3-5269-48F0-B28D-902163DCF639}"/>
                </a:ext>
              </a:extLst>
            </p:cNvPr>
            <p:cNvPicPr>
              <a:picLocks noChangeAspect="1"/>
            </p:cNvPicPr>
            <p:nvPr/>
          </p:nvPicPr>
          <p:blipFill>
            <a:blip r:embed="rId9"/>
            <a:stretch>
              <a:fillRect/>
            </a:stretch>
          </p:blipFill>
          <p:spPr>
            <a:xfrm>
              <a:off x="5688093" y="5263206"/>
              <a:ext cx="245841" cy="315501"/>
            </a:xfrm>
            <a:prstGeom prst="rect">
              <a:avLst/>
            </a:prstGeom>
          </p:spPr>
        </p:pic>
      </p:grpSp>
      <p:sp>
        <p:nvSpPr>
          <p:cNvPr id="174" name="TextBox 140">
            <a:extLst>
              <a:ext uri="{FF2B5EF4-FFF2-40B4-BE49-F238E27FC236}">
                <a16:creationId xmlns:a16="http://schemas.microsoft.com/office/drawing/2014/main" id="{E58CF17E-5AEF-4098-BF2F-7CE98EBC3027}"/>
              </a:ext>
            </a:extLst>
          </p:cNvPr>
          <p:cNvSpPr txBox="1"/>
          <p:nvPr/>
        </p:nvSpPr>
        <p:spPr>
          <a:xfrm>
            <a:off x="5185478" y="5787252"/>
            <a:ext cx="1232710" cy="261610"/>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100">
                <a:solidFill>
                  <a:srgbClr val="4472C4"/>
                </a:solidFill>
              </a:rPr>
              <a:t>ROBO</a:t>
            </a:r>
          </a:p>
        </p:txBody>
      </p:sp>
      <p:sp>
        <p:nvSpPr>
          <p:cNvPr id="175" name="Rectangle 174">
            <a:extLst>
              <a:ext uri="{FF2B5EF4-FFF2-40B4-BE49-F238E27FC236}">
                <a16:creationId xmlns:a16="http://schemas.microsoft.com/office/drawing/2014/main" id="{27BE0636-F1C4-4365-B1EA-99E455DAC93A}"/>
              </a:ext>
            </a:extLst>
          </p:cNvPr>
          <p:cNvSpPr/>
          <p:nvPr/>
        </p:nvSpPr>
        <p:spPr>
          <a:xfrm>
            <a:off x="4472816" y="4379451"/>
            <a:ext cx="846839" cy="27103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b="1">
                <a:solidFill>
                  <a:srgbClr val="06B0EF"/>
                </a:solidFill>
              </a:rPr>
              <a:t>Storage</a:t>
            </a:r>
          </a:p>
        </p:txBody>
      </p:sp>
      <p:sp>
        <p:nvSpPr>
          <p:cNvPr id="176" name="矩形 6">
            <a:extLst>
              <a:ext uri="{FF2B5EF4-FFF2-40B4-BE49-F238E27FC236}">
                <a16:creationId xmlns:a16="http://schemas.microsoft.com/office/drawing/2014/main" id="{251D0159-8D81-45D3-931E-A72C2BD05859}"/>
              </a:ext>
            </a:extLst>
          </p:cNvPr>
          <p:cNvSpPr>
            <a:spLocks noChangeArrowheads="1"/>
          </p:cNvSpPr>
          <p:nvPr/>
        </p:nvSpPr>
        <p:spPr bwMode="auto">
          <a:xfrm>
            <a:off x="3868580" y="4375386"/>
            <a:ext cx="606305"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err="1">
                <a:solidFill>
                  <a:schemeClr val="bg1"/>
                </a:solidFill>
                <a:latin typeface="+mn-lt"/>
                <a:ea typeface="SimSun"/>
                <a:cs typeface="Calibri"/>
              </a:rPr>
              <a:t>aSAN</a:t>
            </a:r>
            <a:endParaRPr lang="en-US" altLang="zh-CN" sz="1100" b="1">
              <a:solidFill>
                <a:schemeClr val="bg1"/>
              </a:solidFill>
              <a:latin typeface="+mn-lt"/>
              <a:cs typeface="Calibri"/>
            </a:endParaRPr>
          </a:p>
        </p:txBody>
      </p:sp>
      <p:sp>
        <p:nvSpPr>
          <p:cNvPr id="177" name="Rectangle 176">
            <a:extLst>
              <a:ext uri="{FF2B5EF4-FFF2-40B4-BE49-F238E27FC236}">
                <a16:creationId xmlns:a16="http://schemas.microsoft.com/office/drawing/2014/main" id="{FE83E9BA-3C90-44E0-A032-496757B7CB85}"/>
              </a:ext>
            </a:extLst>
          </p:cNvPr>
          <p:cNvSpPr/>
          <p:nvPr/>
        </p:nvSpPr>
        <p:spPr>
          <a:xfrm>
            <a:off x="6032549" y="4375012"/>
            <a:ext cx="848109" cy="27103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b="1">
                <a:solidFill>
                  <a:srgbClr val="06B0EF"/>
                </a:solidFill>
              </a:rPr>
              <a:t>Network</a:t>
            </a:r>
          </a:p>
        </p:txBody>
      </p:sp>
      <p:sp>
        <p:nvSpPr>
          <p:cNvPr id="178" name="矩形 6">
            <a:extLst>
              <a:ext uri="{FF2B5EF4-FFF2-40B4-BE49-F238E27FC236}">
                <a16:creationId xmlns:a16="http://schemas.microsoft.com/office/drawing/2014/main" id="{4E28282F-AF16-4455-B32D-DAC87373C3F2}"/>
              </a:ext>
            </a:extLst>
          </p:cNvPr>
          <p:cNvSpPr>
            <a:spLocks noChangeArrowheads="1"/>
          </p:cNvSpPr>
          <p:nvPr/>
        </p:nvSpPr>
        <p:spPr bwMode="auto">
          <a:xfrm>
            <a:off x="5430596" y="4370947"/>
            <a:ext cx="606305"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err="1">
                <a:solidFill>
                  <a:schemeClr val="bg1"/>
                </a:solidFill>
                <a:latin typeface="+mn-lt"/>
                <a:ea typeface="SimSun"/>
                <a:cs typeface="Calibri"/>
              </a:rPr>
              <a:t>aNET</a:t>
            </a:r>
            <a:endParaRPr lang="en-US" altLang="zh-CN" sz="1100" b="1">
              <a:solidFill>
                <a:schemeClr val="bg1"/>
              </a:solidFill>
              <a:latin typeface="+mn-lt"/>
              <a:cs typeface="Calibri"/>
            </a:endParaRPr>
          </a:p>
        </p:txBody>
      </p:sp>
      <p:sp>
        <p:nvSpPr>
          <p:cNvPr id="179" name="Rectangle 178">
            <a:extLst>
              <a:ext uri="{FF2B5EF4-FFF2-40B4-BE49-F238E27FC236}">
                <a16:creationId xmlns:a16="http://schemas.microsoft.com/office/drawing/2014/main" id="{163894EA-E107-4E05-A1A3-89B04B414ECC}"/>
              </a:ext>
            </a:extLst>
          </p:cNvPr>
          <p:cNvSpPr/>
          <p:nvPr/>
        </p:nvSpPr>
        <p:spPr>
          <a:xfrm>
            <a:off x="3048998" y="4730877"/>
            <a:ext cx="1249726" cy="27103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a:solidFill>
                  <a:srgbClr val="06B0EF"/>
                </a:solidFill>
              </a:rPr>
              <a:t>Security (VNF)</a:t>
            </a:r>
          </a:p>
        </p:txBody>
      </p:sp>
      <p:sp>
        <p:nvSpPr>
          <p:cNvPr id="180" name="矩形 6">
            <a:extLst>
              <a:ext uri="{FF2B5EF4-FFF2-40B4-BE49-F238E27FC236}">
                <a16:creationId xmlns:a16="http://schemas.microsoft.com/office/drawing/2014/main" id="{3A70DC8B-CFB7-4B91-8235-480839BD9769}"/>
              </a:ext>
            </a:extLst>
          </p:cNvPr>
          <p:cNvSpPr>
            <a:spLocks noChangeArrowheads="1"/>
          </p:cNvSpPr>
          <p:nvPr/>
        </p:nvSpPr>
        <p:spPr bwMode="auto">
          <a:xfrm>
            <a:off x="2301350" y="4726812"/>
            <a:ext cx="774384"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err="1">
                <a:solidFill>
                  <a:schemeClr val="bg1"/>
                </a:solidFill>
                <a:latin typeface="+mn-lt"/>
                <a:ea typeface="SimSun"/>
                <a:cs typeface="Calibri"/>
              </a:rPr>
              <a:t>aSEC</a:t>
            </a:r>
            <a:endParaRPr lang="en-US" altLang="zh-CN" sz="1100" b="1">
              <a:solidFill>
                <a:schemeClr val="bg1"/>
              </a:solidFill>
              <a:latin typeface="+mn-lt"/>
            </a:endParaRPr>
          </a:p>
        </p:txBody>
      </p:sp>
      <p:sp>
        <p:nvSpPr>
          <p:cNvPr id="181" name="Rectangle 180">
            <a:extLst>
              <a:ext uri="{FF2B5EF4-FFF2-40B4-BE49-F238E27FC236}">
                <a16:creationId xmlns:a16="http://schemas.microsoft.com/office/drawing/2014/main" id="{3EB94068-E020-49B0-B2CC-5D7E5F1CAD4D}"/>
              </a:ext>
            </a:extLst>
          </p:cNvPr>
          <p:cNvSpPr/>
          <p:nvPr/>
        </p:nvSpPr>
        <p:spPr>
          <a:xfrm>
            <a:off x="5190483" y="4734030"/>
            <a:ext cx="685519" cy="271031"/>
          </a:xfrm>
          <a:prstGeom prst="rect">
            <a:avLst/>
          </a:prstGeom>
          <a:noFill/>
          <a:ln w="6350">
            <a:solidFill>
              <a:srgbClr val="06B0E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100" b="1">
                <a:solidFill>
                  <a:srgbClr val="06B0EF"/>
                </a:solidFill>
              </a:rPr>
              <a:t>PaaS</a:t>
            </a:r>
            <a:endParaRPr lang="en-US" altLang="zh-CN" sz="1100">
              <a:solidFill>
                <a:srgbClr val="06B0EF"/>
              </a:solidFill>
            </a:endParaRPr>
          </a:p>
        </p:txBody>
      </p:sp>
      <p:sp>
        <p:nvSpPr>
          <p:cNvPr id="182" name="矩形 6">
            <a:extLst>
              <a:ext uri="{FF2B5EF4-FFF2-40B4-BE49-F238E27FC236}">
                <a16:creationId xmlns:a16="http://schemas.microsoft.com/office/drawing/2014/main" id="{0A70C6E3-8992-4C51-82E0-EA7674B6F3AB}"/>
              </a:ext>
            </a:extLst>
          </p:cNvPr>
          <p:cNvSpPr>
            <a:spLocks noChangeArrowheads="1"/>
          </p:cNvSpPr>
          <p:nvPr/>
        </p:nvSpPr>
        <p:spPr bwMode="auto">
          <a:xfrm>
            <a:off x="4450331" y="4729965"/>
            <a:ext cx="774384"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buNone/>
            </a:pPr>
            <a:r>
              <a:rPr lang="en-US" altLang="zh-CN" sz="1100" b="1">
                <a:solidFill>
                  <a:schemeClr val="bg1"/>
                </a:solidFill>
                <a:latin typeface="+mn-lt"/>
                <a:ea typeface="SimSun"/>
                <a:cs typeface="Calibri"/>
              </a:rPr>
              <a:t>NG-CDI</a:t>
            </a:r>
            <a:endParaRPr lang="en-US" altLang="zh-CN" sz="1100" b="1">
              <a:solidFill>
                <a:schemeClr val="bg1"/>
              </a:solidFill>
              <a:latin typeface="+mn-lt"/>
              <a:cs typeface="Calibri"/>
            </a:endParaRPr>
          </a:p>
        </p:txBody>
      </p:sp>
      <p:sp>
        <p:nvSpPr>
          <p:cNvPr id="183" name="矩形 6">
            <a:extLst>
              <a:ext uri="{FF2B5EF4-FFF2-40B4-BE49-F238E27FC236}">
                <a16:creationId xmlns:a16="http://schemas.microsoft.com/office/drawing/2014/main" id="{3ECAEFD5-CB7D-420F-86C8-6EACE879E704}"/>
              </a:ext>
            </a:extLst>
          </p:cNvPr>
          <p:cNvSpPr>
            <a:spLocks noChangeArrowheads="1"/>
          </p:cNvSpPr>
          <p:nvPr/>
        </p:nvSpPr>
        <p:spPr bwMode="auto">
          <a:xfrm>
            <a:off x="6022951" y="4725526"/>
            <a:ext cx="865997" cy="274228"/>
          </a:xfrm>
          <a:prstGeom prst="rect">
            <a:avLst/>
          </a:prstGeom>
          <a:solidFill>
            <a:srgbClr val="92D050"/>
          </a:solidFill>
          <a:ln w="9525">
            <a:noFill/>
            <a:round/>
          </a:ln>
        </p:spPr>
        <p:txBody>
          <a:bodyPr lIns="91440" tIns="45720" rIns="91440" bIns="4572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spcBef>
                <a:spcPct val="0"/>
              </a:spcBef>
            </a:pPr>
            <a:r>
              <a:rPr lang="en-US" altLang="zh-CN" sz="1100" b="1">
                <a:solidFill>
                  <a:schemeClr val="bg1"/>
                </a:solidFill>
                <a:ea typeface="SimSun"/>
                <a:cs typeface="Calibri"/>
              </a:rPr>
              <a:t>Physical</a:t>
            </a:r>
            <a:endParaRPr lang="zh-CN" altLang="en-US" sz="1100" b="1">
              <a:solidFill>
                <a:schemeClr val="bg1"/>
              </a:solidFill>
              <a:ea typeface="SimSun"/>
              <a:cs typeface="Calibri"/>
            </a:endParaRPr>
          </a:p>
        </p:txBody>
      </p:sp>
      <p:cxnSp>
        <p:nvCxnSpPr>
          <p:cNvPr id="184" name="直线连接符 17">
            <a:extLst>
              <a:ext uri="{FF2B5EF4-FFF2-40B4-BE49-F238E27FC236}">
                <a16:creationId xmlns:a16="http://schemas.microsoft.com/office/drawing/2014/main" id="{0BC595A8-3B46-44BF-AAF3-85DD13344620}"/>
              </a:ext>
            </a:extLst>
          </p:cNvPr>
          <p:cNvCxnSpPr>
            <a:cxnSpLocks/>
          </p:cNvCxnSpPr>
          <p:nvPr/>
        </p:nvCxnSpPr>
        <p:spPr>
          <a:xfrm>
            <a:off x="3819270" y="2922566"/>
            <a:ext cx="2412000" cy="0"/>
          </a:xfrm>
          <a:prstGeom prst="line">
            <a:avLst/>
          </a:prstGeom>
          <a:ln w="9525">
            <a:solidFill>
              <a:srgbClr val="06B0EF"/>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85" name="Rectangle 184">
            <a:extLst>
              <a:ext uri="{FF2B5EF4-FFF2-40B4-BE49-F238E27FC236}">
                <a16:creationId xmlns:a16="http://schemas.microsoft.com/office/drawing/2014/main" id="{78C58E00-E424-4BE8-BF03-0995742CBEA8}"/>
              </a:ext>
            </a:extLst>
          </p:cNvPr>
          <p:cNvSpPr/>
          <p:nvPr/>
        </p:nvSpPr>
        <p:spPr>
          <a:xfrm rot="16200000">
            <a:off x="7523881" y="5215844"/>
            <a:ext cx="1430110" cy="2896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sz="1400" b="1"/>
              <a:t>Services</a:t>
            </a:r>
            <a:endParaRPr lang="en-US"/>
          </a:p>
        </p:txBody>
      </p:sp>
      <p:sp>
        <p:nvSpPr>
          <p:cNvPr id="186" name="TextBox 102">
            <a:extLst>
              <a:ext uri="{FF2B5EF4-FFF2-40B4-BE49-F238E27FC236}">
                <a16:creationId xmlns:a16="http://schemas.microsoft.com/office/drawing/2014/main" id="{2D447BBC-B531-4282-B570-6809DA885A8B}"/>
              </a:ext>
            </a:extLst>
          </p:cNvPr>
          <p:cNvSpPr txBox="1"/>
          <p:nvPr/>
        </p:nvSpPr>
        <p:spPr>
          <a:xfrm rot="16200000">
            <a:off x="6675615" y="2940810"/>
            <a:ext cx="3126643" cy="289672"/>
          </a:xfrm>
          <a:prstGeom prst="rect">
            <a:avLst/>
          </a:prstGeom>
          <a:solidFill>
            <a:srgbClr val="06B0EF">
              <a:alpha val="10000"/>
            </a:srgbClr>
          </a:solidFill>
          <a:ln w="9525">
            <a:solidFill>
              <a:srgbClr val="06B0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algn="ctr">
              <a:defRPr>
                <a:solidFill>
                  <a:schemeClr val="bg1"/>
                </a:solidFill>
              </a:defRPr>
            </a:lvl1pPr>
            <a:lvl2pPr>
              <a:defRPr>
                <a:solidFill>
                  <a:schemeClr val="lt1"/>
                </a:solidFill>
              </a:defRPr>
            </a:lvl2pPr>
            <a:lvl3pPr>
              <a:defRPr>
                <a:solidFill>
                  <a:schemeClr val="lt1"/>
                </a:solidFill>
              </a:defRPr>
            </a:lvl3pPr>
            <a:lvl4pPr>
              <a:defRPr>
                <a:solidFill>
                  <a:schemeClr val="lt1"/>
                </a:solidFill>
              </a:defRPr>
            </a:lvl4pPr>
            <a:lvl5pPr>
              <a:defRPr>
                <a:solidFill>
                  <a:schemeClr val="lt1"/>
                </a:solidFill>
              </a:defRPr>
            </a:lvl5pPr>
            <a:lvl6pPr>
              <a:defRPr>
                <a:solidFill>
                  <a:schemeClr val="lt1"/>
                </a:solidFill>
              </a:defRPr>
            </a:lvl6pPr>
            <a:lvl7pPr>
              <a:defRPr>
                <a:solidFill>
                  <a:schemeClr val="lt1"/>
                </a:solidFill>
              </a:defRPr>
            </a:lvl7pPr>
            <a:lvl8pPr>
              <a:defRPr>
                <a:solidFill>
                  <a:schemeClr val="lt1"/>
                </a:solidFill>
              </a:defRPr>
            </a:lvl8pPr>
            <a:lvl9pPr>
              <a:defRPr>
                <a:solidFill>
                  <a:schemeClr val="lt1"/>
                </a:solidFill>
              </a:defRPr>
            </a:lvl9pPr>
          </a:lstStyle>
          <a:p>
            <a:r>
              <a:rPr lang="en-US" sz="1200">
                <a:solidFill>
                  <a:srgbClr val="00B0F0"/>
                </a:solidFill>
              </a:rPr>
              <a:t>Consultancy      Engineering      Support</a:t>
            </a:r>
          </a:p>
        </p:txBody>
      </p:sp>
      <p:sp>
        <p:nvSpPr>
          <p:cNvPr id="229" name="内容占位符 2">
            <a:extLst>
              <a:ext uri="{FF2B5EF4-FFF2-40B4-BE49-F238E27FC236}">
                <a16:creationId xmlns:a16="http://schemas.microsoft.com/office/drawing/2014/main" id="{352F49FF-3B66-4475-927A-39D50598A26C}"/>
              </a:ext>
            </a:extLst>
          </p:cNvPr>
          <p:cNvSpPr>
            <a:spLocks noGrp="1"/>
          </p:cNvSpPr>
          <p:nvPr/>
        </p:nvSpPr>
        <p:spPr>
          <a:xfrm>
            <a:off x="644917" y="1002740"/>
            <a:ext cx="108526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atin typeface="Century Gothic"/>
                <a:cs typeface="Calibri"/>
              </a:rPr>
              <a:t>Simplification is the key, d</a:t>
            </a:r>
            <a:r>
              <a:rPr lang="en-US" altLang="zh-CN">
                <a:latin typeface="Century Gothic"/>
                <a:cs typeface="Calibri"/>
              </a:rPr>
              <a:t>espite of centralized &amp; distributed flip-flop Infra evolution.</a:t>
            </a:r>
            <a:endParaRPr lang="en-US">
              <a:latin typeface="Century Gothic"/>
              <a:cs typeface="Calibri"/>
            </a:endParaRPr>
          </a:p>
        </p:txBody>
      </p:sp>
    </p:spTree>
    <p:extLst>
      <p:ext uri="{BB962C8B-B14F-4D97-AF65-F5344CB8AC3E}">
        <p14:creationId xmlns:p14="http://schemas.microsoft.com/office/powerpoint/2010/main" val="35820430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lstStyle/>
          <a:p>
            <a:r>
              <a:rPr lang="en-US">
                <a:ea typeface="+mj-lt"/>
                <a:cs typeface="+mj-lt"/>
              </a:rPr>
              <a:t>End with Consultancy Framework for Next Step</a:t>
            </a:r>
            <a:endParaRPr lang="en-US"/>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005BE43-873B-4746-B034-2BFA4E1C7D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CFE2D421-EEE5-4026-A65C-C6ED7CDEA0D5}"/>
              </a:ext>
            </a:extLst>
          </p:cNvPr>
          <p:cNvSpPr>
            <a:spLocks noGrp="1"/>
          </p:cNvSpPr>
          <p:nvPr>
            <p:ph type="sldNum" sz="quarter" idx="12"/>
          </p:nvPr>
        </p:nvSpPr>
        <p:spPr/>
        <p:txBody>
          <a:bodyPr/>
          <a:lstStyle/>
          <a:p>
            <a:r>
              <a:rPr lang="en-US" altLang="zh-CN"/>
              <a:t>Page  </a:t>
            </a:r>
            <a:fld id="{6F6B6950-8D1A-4668-8374-25B44628E0DF}" type="slidenum">
              <a:rPr lang="zh-CN" altLang="en-US" smtClean="0"/>
              <a:t>15</a:t>
            </a:fld>
            <a:endParaRPr lang="zh-CN" altLang="en-US"/>
          </a:p>
        </p:txBody>
      </p:sp>
      <p:sp>
        <p:nvSpPr>
          <p:cNvPr id="11" name="TextBox 30">
            <a:extLst>
              <a:ext uri="{FF2B5EF4-FFF2-40B4-BE49-F238E27FC236}">
                <a16:creationId xmlns:a16="http://schemas.microsoft.com/office/drawing/2014/main" id="{21F69662-B78C-4A18-9015-DCB005296698}"/>
              </a:ext>
            </a:extLst>
          </p:cNvPr>
          <p:cNvSpPr txBox="1"/>
          <p:nvPr/>
        </p:nvSpPr>
        <p:spPr>
          <a:xfrm>
            <a:off x="592610" y="4474021"/>
            <a:ext cx="1937910" cy="1016323"/>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0815" indent="-170815" defTabSz="914112">
              <a:buSzPct val="100000"/>
              <a:buFont typeface="Arial" panose="020B0604020202020204" pitchFamily="34" charset="0"/>
              <a:buChar char="•"/>
            </a:pPr>
            <a:r>
              <a:rPr lang="en-US" sz="1200" b="1">
                <a:solidFill>
                  <a:srgbClr val="C00000"/>
                </a:solidFill>
                <a:latin typeface="Century Gothic"/>
                <a:ea typeface="微软雅黑"/>
                <a:cs typeface="Arial"/>
              </a:rPr>
              <a:t>Establish joint-team collaboration </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Identify challenges</a:t>
            </a:r>
            <a:endParaRPr lang="en-US" sz="1200" b="1">
              <a:solidFill>
                <a:srgbClr val="C00000"/>
              </a:solidFill>
              <a:latin typeface="Century Gothic"/>
              <a:ea typeface="微软雅黑"/>
              <a:cs typeface="Arial"/>
            </a:endParaRP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business drivers and key expectation</a:t>
            </a:r>
            <a:endParaRPr lang="en-US" sz="1200">
              <a:solidFill>
                <a:srgbClr val="53565A"/>
              </a:solidFill>
              <a:latin typeface="Century Gothic"/>
              <a:ea typeface="微软雅黑" panose="020B0503020204020204" pitchFamily="34" charset="-122"/>
              <a:cs typeface="Arial"/>
            </a:endParaRPr>
          </a:p>
        </p:txBody>
      </p:sp>
      <p:sp>
        <p:nvSpPr>
          <p:cNvPr id="14" name="右箭头 15">
            <a:extLst>
              <a:ext uri="{FF2B5EF4-FFF2-40B4-BE49-F238E27FC236}">
                <a16:creationId xmlns:a16="http://schemas.microsoft.com/office/drawing/2014/main" id="{DED252FF-E251-4F02-BA0D-B29BF5CE538C}"/>
              </a:ext>
            </a:extLst>
          </p:cNvPr>
          <p:cNvSpPr/>
          <p:nvPr/>
        </p:nvSpPr>
        <p:spPr bwMode="gray">
          <a:xfrm rot="19788921">
            <a:off x="5705676" y="2686203"/>
            <a:ext cx="735178" cy="283869"/>
          </a:xfrm>
          <a:prstGeom prst="rightArrow">
            <a:avLst/>
          </a:prstGeom>
          <a:solidFill>
            <a:srgbClr val="C00000"/>
          </a:solidFill>
          <a:ln w="19050" algn="ctr">
            <a:noFill/>
            <a:miter lim="800000"/>
            <a:headEnd/>
            <a:tailEnd/>
          </a:ln>
        </p:spPr>
        <p:txBody>
          <a:bodyPr wrap="square" lIns="88865" tIns="88865" rIns="88865" bIns="88865" rtlCol="0"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914400" fontAlgn="ctr">
              <a:lnSpc>
                <a:spcPct val="106000"/>
              </a:lnSpc>
              <a:defRPr/>
            </a:pPr>
            <a:endParaRPr lang="en-US" altLang="zh-CN" sz="1599" b="1" kern="0">
              <a:solidFill>
                <a:prstClr val="white"/>
              </a:solidFill>
              <a:latin typeface="Century Gothic"/>
              <a:ea typeface="微软雅黑" panose="020B0503020204020204" pitchFamily="34" charset="-122"/>
            </a:endParaRPr>
          </a:p>
        </p:txBody>
      </p:sp>
      <p:sp>
        <p:nvSpPr>
          <p:cNvPr id="19" name="Rectangle 18">
            <a:extLst>
              <a:ext uri="{FF2B5EF4-FFF2-40B4-BE49-F238E27FC236}">
                <a16:creationId xmlns:a16="http://schemas.microsoft.com/office/drawing/2014/main" id="{B9ED2A80-227F-49D6-A8A0-C50D81217CBC}"/>
              </a:ext>
            </a:extLst>
          </p:cNvPr>
          <p:cNvSpPr>
            <a:spLocks noChangeArrowheads="1"/>
          </p:cNvSpPr>
          <p:nvPr/>
        </p:nvSpPr>
        <p:spPr bwMode="auto">
          <a:xfrm>
            <a:off x="2808034" y="3211164"/>
            <a:ext cx="1621895" cy="600265"/>
          </a:xfrm>
          <a:prstGeom prst="rect">
            <a:avLst/>
          </a:prstGeom>
          <a:solidFill>
            <a:srgbClr val="0070C0"/>
          </a:solidFill>
          <a:ln w="12700">
            <a:noFill/>
            <a:miter lim="800000"/>
            <a:headEnd/>
            <a:tailEnd/>
          </a:ln>
        </p:spPr>
        <p:txBody>
          <a:bodyPr wrap="square" lIns="91404" tIns="91404" rIns="91404" bIns="91404"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864842">
              <a:defRPr/>
            </a:pPr>
            <a:r>
              <a:rPr lang="en-US" sz="1400" b="1">
                <a:solidFill>
                  <a:srgbClr val="FFFFFF"/>
                </a:solidFill>
                <a:latin typeface="Century Gothic"/>
                <a:ea typeface="微软雅黑"/>
                <a:cs typeface="Arial"/>
              </a:rPr>
              <a:t>Assessment &amp; </a:t>
            </a:r>
            <a:endParaRPr lang="en-US" sz="2000">
              <a:latin typeface="Century Gothic"/>
            </a:endParaRPr>
          </a:p>
          <a:p>
            <a:pPr algn="ctr" defTabSz="864842">
              <a:defRPr/>
            </a:pPr>
            <a:r>
              <a:rPr lang="en-US" sz="1400" b="1">
                <a:solidFill>
                  <a:srgbClr val="FFFFFF"/>
                </a:solidFill>
                <a:latin typeface="Century Gothic"/>
                <a:ea typeface="微软雅黑"/>
                <a:cs typeface="Arial"/>
              </a:rPr>
              <a:t>Analysis</a:t>
            </a:r>
            <a:endParaRPr lang="en-US" sz="2000">
              <a:latin typeface="Century Gothic"/>
            </a:endParaRPr>
          </a:p>
        </p:txBody>
      </p:sp>
      <p:sp>
        <p:nvSpPr>
          <p:cNvPr id="21" name="Line 3">
            <a:extLst>
              <a:ext uri="{FF2B5EF4-FFF2-40B4-BE49-F238E27FC236}">
                <a16:creationId xmlns:a16="http://schemas.microsoft.com/office/drawing/2014/main" id="{6CC3BA80-D30E-43CA-A9CA-4EDA95A938AA}"/>
              </a:ext>
            </a:extLst>
          </p:cNvPr>
          <p:cNvSpPr>
            <a:spLocks noChangeShapeType="1"/>
          </p:cNvSpPr>
          <p:nvPr/>
        </p:nvSpPr>
        <p:spPr bwMode="auto">
          <a:xfrm>
            <a:off x="411965" y="1691365"/>
            <a:ext cx="0" cy="4108051"/>
          </a:xfrm>
          <a:prstGeom prst="line">
            <a:avLst/>
          </a:prstGeom>
          <a:noFill/>
          <a:ln w="38100">
            <a:solidFill>
              <a:srgbClr val="000000">
                <a:lumMod val="50000"/>
                <a:lumOff val="50000"/>
              </a:srgbClr>
            </a:solidFill>
            <a:round/>
            <a:headEnd type="triangle"/>
            <a:tailEnd type="none"/>
          </a:ln>
          <a:effectLst/>
        </p:spPr>
        <p:txBody>
          <a:bodyPr wrap="square">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1219170" fontAlgn="ctr">
              <a:spcBef>
                <a:spcPct val="0"/>
              </a:spcBef>
              <a:spcAft>
                <a:spcPct val="0"/>
              </a:spcAft>
              <a:defRPr/>
            </a:pPr>
            <a:endParaRPr lang="en-US" altLang="zh-CN" sz="2000" b="1" kern="0">
              <a:solidFill>
                <a:srgbClr val="C00000"/>
              </a:solidFill>
              <a:latin typeface="Century Gothic"/>
              <a:ea typeface="微软雅黑"/>
              <a:cs typeface="+mn-ea"/>
              <a:sym typeface="+mn-lt"/>
            </a:endParaRPr>
          </a:p>
        </p:txBody>
      </p:sp>
      <p:sp>
        <p:nvSpPr>
          <p:cNvPr id="22" name="Line 4">
            <a:extLst>
              <a:ext uri="{FF2B5EF4-FFF2-40B4-BE49-F238E27FC236}">
                <a16:creationId xmlns:a16="http://schemas.microsoft.com/office/drawing/2014/main" id="{48E3012B-DD4D-4755-97E2-275061134CDE}"/>
              </a:ext>
            </a:extLst>
          </p:cNvPr>
          <p:cNvSpPr>
            <a:spLocks noChangeShapeType="1"/>
          </p:cNvSpPr>
          <p:nvPr/>
        </p:nvSpPr>
        <p:spPr bwMode="auto">
          <a:xfrm flipH="1" flipV="1">
            <a:off x="395907" y="5779662"/>
            <a:ext cx="10617699" cy="7912"/>
          </a:xfrm>
          <a:prstGeom prst="line">
            <a:avLst/>
          </a:prstGeom>
          <a:noFill/>
          <a:ln w="38100">
            <a:solidFill>
              <a:srgbClr val="000000">
                <a:lumMod val="50000"/>
                <a:lumOff val="50000"/>
              </a:srgbClr>
            </a:solidFill>
            <a:round/>
            <a:headEnd type="triangle"/>
            <a:tailEnd type="none"/>
          </a:ln>
          <a:effectLst/>
        </p:spPr>
        <p:txBody>
          <a:bodyPr wrap="square">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1219170" fontAlgn="ctr">
              <a:spcBef>
                <a:spcPct val="0"/>
              </a:spcBef>
              <a:spcAft>
                <a:spcPct val="0"/>
              </a:spcAft>
              <a:defRPr/>
            </a:pPr>
            <a:endParaRPr lang="en-US" altLang="zh-CN" sz="2000" b="1" kern="0">
              <a:solidFill>
                <a:srgbClr val="C00000"/>
              </a:solidFill>
              <a:latin typeface="Century Gothic"/>
              <a:ea typeface="微软雅黑"/>
              <a:cs typeface="+mn-ea"/>
              <a:sym typeface="+mn-lt"/>
            </a:endParaRPr>
          </a:p>
        </p:txBody>
      </p:sp>
      <p:sp>
        <p:nvSpPr>
          <p:cNvPr id="23" name="TextBox 94">
            <a:extLst>
              <a:ext uri="{FF2B5EF4-FFF2-40B4-BE49-F238E27FC236}">
                <a16:creationId xmlns:a16="http://schemas.microsoft.com/office/drawing/2014/main" id="{F3450433-3F01-4DA3-8FD3-6B7C93001A4E}"/>
              </a:ext>
            </a:extLst>
          </p:cNvPr>
          <p:cNvSpPr txBox="1"/>
          <p:nvPr/>
        </p:nvSpPr>
        <p:spPr>
          <a:xfrm>
            <a:off x="115873" y="1367316"/>
            <a:ext cx="701891" cy="258404"/>
          </a:xfrm>
          <a:prstGeom prst="rect">
            <a:avLst/>
          </a:prstGeom>
          <a:noFill/>
        </p:spPr>
        <p:txBody>
          <a:bodyPr wrap="square" lIns="91440" tIns="45720" rIns="91440" bIns="4572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1219170">
              <a:spcBef>
                <a:spcPct val="0"/>
              </a:spcBef>
              <a:spcAft>
                <a:spcPct val="0"/>
              </a:spcAft>
              <a:defRPr/>
            </a:pPr>
            <a:r>
              <a:rPr lang="en-US" sz="1400" b="1">
                <a:solidFill>
                  <a:srgbClr val="000000"/>
                </a:solidFill>
                <a:latin typeface="Century Gothic"/>
                <a:ea typeface="微软雅黑"/>
                <a:cs typeface="+mn-ea"/>
                <a:sym typeface="+mn-lt"/>
              </a:rPr>
              <a:t>Stage</a:t>
            </a:r>
            <a:endParaRPr lang="en-US" sz="2000">
              <a:solidFill>
                <a:srgbClr val="000000"/>
              </a:solidFill>
              <a:latin typeface="Century Gothic"/>
            </a:endParaRPr>
          </a:p>
        </p:txBody>
      </p:sp>
      <p:sp>
        <p:nvSpPr>
          <p:cNvPr id="24" name="TextBox 95">
            <a:extLst>
              <a:ext uri="{FF2B5EF4-FFF2-40B4-BE49-F238E27FC236}">
                <a16:creationId xmlns:a16="http://schemas.microsoft.com/office/drawing/2014/main" id="{547764D5-054C-46EC-8E57-A49ADB9EA52A}"/>
              </a:ext>
            </a:extLst>
          </p:cNvPr>
          <p:cNvSpPr txBox="1"/>
          <p:nvPr/>
        </p:nvSpPr>
        <p:spPr>
          <a:xfrm>
            <a:off x="11075504" y="5608712"/>
            <a:ext cx="923563" cy="369332"/>
          </a:xfrm>
          <a:prstGeom prst="rect">
            <a:avLst/>
          </a:prstGeom>
          <a:noFill/>
        </p:spPr>
        <p:txBody>
          <a:bodyPr wrap="square" lIns="91440" tIns="45720" rIns="91440" bIns="4572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1219170">
              <a:lnSpc>
                <a:spcPct val="150000"/>
              </a:lnSpc>
              <a:spcBef>
                <a:spcPct val="0"/>
              </a:spcBef>
              <a:spcAft>
                <a:spcPct val="0"/>
              </a:spcAft>
              <a:defRPr/>
            </a:pPr>
            <a:r>
              <a:rPr lang="en-US" sz="1400" b="1">
                <a:solidFill>
                  <a:srgbClr val="000000"/>
                </a:solidFill>
                <a:latin typeface="Century Gothic"/>
                <a:ea typeface="微软雅黑"/>
                <a:cs typeface="+mn-ea"/>
                <a:sym typeface="+mn-lt"/>
              </a:rPr>
              <a:t>Time</a:t>
            </a:r>
            <a:endParaRPr lang="en-US" sz="2000">
              <a:solidFill>
                <a:srgbClr val="000000"/>
              </a:solidFill>
              <a:latin typeface="Century Gothic"/>
            </a:endParaRPr>
          </a:p>
        </p:txBody>
      </p:sp>
      <p:sp>
        <p:nvSpPr>
          <p:cNvPr id="26" name="Rectangle 25">
            <a:extLst>
              <a:ext uri="{FF2B5EF4-FFF2-40B4-BE49-F238E27FC236}">
                <a16:creationId xmlns:a16="http://schemas.microsoft.com/office/drawing/2014/main" id="{3C6D1CC4-E314-42A1-BD45-D9EADE74D3B3}"/>
              </a:ext>
            </a:extLst>
          </p:cNvPr>
          <p:cNvSpPr>
            <a:spLocks noChangeArrowheads="1"/>
          </p:cNvSpPr>
          <p:nvPr/>
        </p:nvSpPr>
        <p:spPr bwMode="auto">
          <a:xfrm>
            <a:off x="582509" y="3767544"/>
            <a:ext cx="1621895" cy="600265"/>
          </a:xfrm>
          <a:prstGeom prst="rect">
            <a:avLst/>
          </a:prstGeom>
          <a:solidFill>
            <a:srgbClr val="0070C0"/>
          </a:solidFill>
          <a:ln w="12700">
            <a:noFill/>
            <a:miter lim="800000"/>
            <a:headEnd/>
            <a:tailEnd/>
          </a:ln>
        </p:spPr>
        <p:txBody>
          <a:bodyPr wrap="square" lIns="91404" tIns="91404" rIns="91404" bIns="91404"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864842">
              <a:defRPr/>
            </a:pPr>
            <a:r>
              <a:rPr lang="en-US" sz="1400" b="1">
                <a:solidFill>
                  <a:srgbClr val="FFFFFF"/>
                </a:solidFill>
                <a:latin typeface="Century Gothic"/>
                <a:ea typeface="微软雅黑"/>
                <a:cs typeface="Arial"/>
              </a:rPr>
              <a:t>Initialization</a:t>
            </a:r>
          </a:p>
        </p:txBody>
      </p:sp>
      <p:sp>
        <p:nvSpPr>
          <p:cNvPr id="27" name="Rectangle 26">
            <a:extLst>
              <a:ext uri="{FF2B5EF4-FFF2-40B4-BE49-F238E27FC236}">
                <a16:creationId xmlns:a16="http://schemas.microsoft.com/office/drawing/2014/main" id="{305EC20F-CD27-448C-8D74-D4F25D2A1116}"/>
              </a:ext>
            </a:extLst>
          </p:cNvPr>
          <p:cNvSpPr>
            <a:spLocks noChangeArrowheads="1"/>
          </p:cNvSpPr>
          <p:nvPr/>
        </p:nvSpPr>
        <p:spPr bwMode="auto">
          <a:xfrm>
            <a:off x="5045653" y="2592547"/>
            <a:ext cx="1621895" cy="600265"/>
          </a:xfrm>
          <a:prstGeom prst="rect">
            <a:avLst/>
          </a:prstGeom>
          <a:solidFill>
            <a:srgbClr val="0070C0"/>
          </a:solidFill>
          <a:ln w="12700">
            <a:noFill/>
            <a:miter lim="800000"/>
            <a:headEnd/>
            <a:tailEnd/>
          </a:ln>
        </p:spPr>
        <p:txBody>
          <a:bodyPr wrap="square" lIns="91404" tIns="91404" rIns="91404" bIns="91404"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864842">
              <a:defRPr/>
            </a:pPr>
            <a:r>
              <a:rPr lang="en-US" sz="1400" b="1">
                <a:solidFill>
                  <a:srgbClr val="FFFFFF"/>
                </a:solidFill>
                <a:latin typeface="Century Gothic"/>
                <a:ea typeface="微软雅黑"/>
                <a:cs typeface="Arial"/>
              </a:rPr>
              <a:t>Design &amp; Planning</a:t>
            </a:r>
            <a:endParaRPr lang="en-US" sz="2000">
              <a:latin typeface="Century Gothic"/>
            </a:endParaRPr>
          </a:p>
        </p:txBody>
      </p:sp>
      <p:sp>
        <p:nvSpPr>
          <p:cNvPr id="28" name="Rectangle 27">
            <a:extLst>
              <a:ext uri="{FF2B5EF4-FFF2-40B4-BE49-F238E27FC236}">
                <a16:creationId xmlns:a16="http://schemas.microsoft.com/office/drawing/2014/main" id="{B251AA76-4F10-4931-81E9-5EA409B15D41}"/>
              </a:ext>
            </a:extLst>
          </p:cNvPr>
          <p:cNvSpPr>
            <a:spLocks noChangeArrowheads="1"/>
          </p:cNvSpPr>
          <p:nvPr/>
        </p:nvSpPr>
        <p:spPr bwMode="auto">
          <a:xfrm>
            <a:off x="7305483" y="2022310"/>
            <a:ext cx="1621895" cy="600265"/>
          </a:xfrm>
          <a:prstGeom prst="rect">
            <a:avLst/>
          </a:prstGeom>
          <a:solidFill>
            <a:srgbClr val="0070C0"/>
          </a:solidFill>
          <a:ln w="12700">
            <a:noFill/>
            <a:miter lim="800000"/>
            <a:headEnd/>
            <a:tailEnd/>
          </a:ln>
        </p:spPr>
        <p:txBody>
          <a:bodyPr wrap="square" lIns="91404" tIns="91404" rIns="91404" bIns="91404"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864842">
              <a:defRPr/>
            </a:pPr>
            <a:r>
              <a:rPr lang="en-US" sz="1400" b="1">
                <a:solidFill>
                  <a:srgbClr val="FFFFFF"/>
                </a:solidFill>
                <a:latin typeface="Century Gothic"/>
                <a:ea typeface="微软雅黑"/>
                <a:cs typeface="Arial"/>
              </a:rPr>
              <a:t>Realization</a:t>
            </a:r>
            <a:endParaRPr lang="en-US" sz="2000">
              <a:latin typeface="Century Gothic"/>
            </a:endParaRPr>
          </a:p>
        </p:txBody>
      </p:sp>
      <p:sp>
        <p:nvSpPr>
          <p:cNvPr id="29" name="Rectangle 28">
            <a:extLst>
              <a:ext uri="{FF2B5EF4-FFF2-40B4-BE49-F238E27FC236}">
                <a16:creationId xmlns:a16="http://schemas.microsoft.com/office/drawing/2014/main" id="{2935F946-C8FC-45D2-8023-C4A3763B8A04}"/>
              </a:ext>
            </a:extLst>
          </p:cNvPr>
          <p:cNvSpPr>
            <a:spLocks noChangeArrowheads="1"/>
          </p:cNvSpPr>
          <p:nvPr/>
        </p:nvSpPr>
        <p:spPr bwMode="auto">
          <a:xfrm>
            <a:off x="9572129" y="1417547"/>
            <a:ext cx="1621895" cy="600265"/>
          </a:xfrm>
          <a:prstGeom prst="rect">
            <a:avLst/>
          </a:prstGeom>
          <a:solidFill>
            <a:srgbClr val="0070C0"/>
          </a:solidFill>
          <a:ln w="12700">
            <a:noFill/>
            <a:miter lim="800000"/>
            <a:headEnd/>
            <a:tailEnd/>
          </a:ln>
        </p:spPr>
        <p:txBody>
          <a:bodyPr wrap="square" lIns="91404" tIns="91404" rIns="91404" bIns="91404" anchor="ctr">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algn="ctr" defTabSz="864842">
              <a:defRPr/>
            </a:pPr>
            <a:r>
              <a:rPr lang="en-US" sz="1400" b="1">
                <a:solidFill>
                  <a:srgbClr val="FFFFFF"/>
                </a:solidFill>
                <a:latin typeface="Century Gothic"/>
                <a:ea typeface="微软雅黑"/>
                <a:cs typeface="Arial"/>
              </a:rPr>
              <a:t>Optimization</a:t>
            </a:r>
            <a:endParaRPr lang="en-US">
              <a:latin typeface="Century Gothic"/>
            </a:endParaRPr>
          </a:p>
        </p:txBody>
      </p:sp>
      <p:cxnSp>
        <p:nvCxnSpPr>
          <p:cNvPr id="30" name="Connector: Elbow 29">
            <a:extLst>
              <a:ext uri="{FF2B5EF4-FFF2-40B4-BE49-F238E27FC236}">
                <a16:creationId xmlns:a16="http://schemas.microsoft.com/office/drawing/2014/main" id="{0D6A26EF-4DB3-416F-8317-16463E81BFD0}"/>
              </a:ext>
            </a:extLst>
          </p:cNvPr>
          <p:cNvCxnSpPr/>
          <p:nvPr/>
        </p:nvCxnSpPr>
        <p:spPr>
          <a:xfrm flipV="1">
            <a:off x="2258290" y="3304310"/>
            <a:ext cx="526473" cy="58189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5" name="Connector: Elbow 24">
            <a:extLst>
              <a:ext uri="{FF2B5EF4-FFF2-40B4-BE49-F238E27FC236}">
                <a16:creationId xmlns:a16="http://schemas.microsoft.com/office/drawing/2014/main" id="{B7B03734-19C7-4DDC-AF53-E372541378E8}"/>
              </a:ext>
            </a:extLst>
          </p:cNvPr>
          <p:cNvCxnSpPr>
            <a:cxnSpLocks/>
          </p:cNvCxnSpPr>
          <p:nvPr/>
        </p:nvCxnSpPr>
        <p:spPr>
          <a:xfrm flipV="1">
            <a:off x="4502726" y="2736273"/>
            <a:ext cx="526473" cy="58189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Connector: Elbow 30">
            <a:extLst>
              <a:ext uri="{FF2B5EF4-FFF2-40B4-BE49-F238E27FC236}">
                <a16:creationId xmlns:a16="http://schemas.microsoft.com/office/drawing/2014/main" id="{6A7B6AA2-D93A-4BC0-8259-ADF2BB2F2540}"/>
              </a:ext>
            </a:extLst>
          </p:cNvPr>
          <p:cNvCxnSpPr>
            <a:cxnSpLocks/>
          </p:cNvCxnSpPr>
          <p:nvPr/>
        </p:nvCxnSpPr>
        <p:spPr>
          <a:xfrm flipV="1">
            <a:off x="6761017" y="2128432"/>
            <a:ext cx="526473" cy="58189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Connector: Elbow 31">
            <a:extLst>
              <a:ext uri="{FF2B5EF4-FFF2-40B4-BE49-F238E27FC236}">
                <a16:creationId xmlns:a16="http://schemas.microsoft.com/office/drawing/2014/main" id="{0936EED8-BCDD-41AE-8D6C-DC045318A46D}"/>
              </a:ext>
            </a:extLst>
          </p:cNvPr>
          <p:cNvCxnSpPr>
            <a:cxnSpLocks/>
          </p:cNvCxnSpPr>
          <p:nvPr/>
        </p:nvCxnSpPr>
        <p:spPr>
          <a:xfrm flipV="1">
            <a:off x="9005453" y="1560396"/>
            <a:ext cx="526473" cy="581890"/>
          </a:xfrm>
          <a:prstGeom prst="bentConnector3">
            <a:avLst/>
          </a:prstGeom>
          <a:ln>
            <a:tailEnd type="triangle"/>
          </a:ln>
        </p:spPr>
        <p:style>
          <a:lnRef idx="1">
            <a:schemeClr val="accent1"/>
          </a:lnRef>
          <a:fillRef idx="0">
            <a:schemeClr val="accent1"/>
          </a:fillRef>
          <a:effectRef idx="0">
            <a:schemeClr val="accent1"/>
          </a:effectRef>
          <a:fontRef idx="minor">
            <a:schemeClr val="tx1"/>
          </a:fontRef>
        </p:style>
      </p:cxnSp>
      <p:sp>
        <p:nvSpPr>
          <p:cNvPr id="33" name="TextBox 30">
            <a:extLst>
              <a:ext uri="{FF2B5EF4-FFF2-40B4-BE49-F238E27FC236}">
                <a16:creationId xmlns:a16="http://schemas.microsoft.com/office/drawing/2014/main" id="{FA693D5C-97E3-47EF-B1ED-D2CAED319CCA}"/>
              </a:ext>
            </a:extLst>
          </p:cNvPr>
          <p:cNvSpPr txBox="1"/>
          <p:nvPr/>
        </p:nvSpPr>
        <p:spPr>
          <a:xfrm>
            <a:off x="2793723" y="3892129"/>
            <a:ext cx="1925815" cy="1657370"/>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Workshop &amp; Interview</a:t>
            </a:r>
            <a:endParaRPr lang="en-US" sz="1200">
              <a:latin typeface="Century Gothic"/>
            </a:endParaRPr>
          </a:p>
          <a:p>
            <a:pPr marL="170815" indent="-170815" defTabSz="914112" fontAlgn="ctr">
              <a:buSzPct val="100000"/>
              <a:buFont typeface="Arial" panose="020B0604020202020204" pitchFamily="34" charset="0"/>
              <a:buChar char="•"/>
            </a:pPr>
            <a:r>
              <a:rPr lang="en-US" sz="1200">
                <a:solidFill>
                  <a:srgbClr val="53565A"/>
                </a:solidFill>
                <a:latin typeface="Century Gothic"/>
                <a:ea typeface="微软雅黑"/>
                <a:cs typeface="Arial"/>
              </a:rPr>
              <a:t>Site assessment</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Apps analysis</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Infrastructure analysis</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Operation analysis</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Identify gaps</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requirement</a:t>
            </a:r>
            <a:endParaRPr lang="en-US" sz="1200">
              <a:solidFill>
                <a:srgbClr val="53565A"/>
              </a:solidFill>
              <a:latin typeface="Century Gothic"/>
              <a:ea typeface="微软雅黑" panose="020B0503020204020204" pitchFamily="34" charset="-122"/>
              <a:cs typeface="Arial"/>
            </a:endParaRPr>
          </a:p>
        </p:txBody>
      </p:sp>
      <p:sp>
        <p:nvSpPr>
          <p:cNvPr id="34" name="TextBox 30">
            <a:extLst>
              <a:ext uri="{FF2B5EF4-FFF2-40B4-BE49-F238E27FC236}">
                <a16:creationId xmlns:a16="http://schemas.microsoft.com/office/drawing/2014/main" id="{7018BC03-A0C5-4792-9A81-3AED741C53C8}"/>
              </a:ext>
            </a:extLst>
          </p:cNvPr>
          <p:cNvSpPr txBox="1"/>
          <p:nvPr/>
        </p:nvSpPr>
        <p:spPr>
          <a:xfrm>
            <a:off x="5039919" y="3296383"/>
            <a:ext cx="1974195" cy="1879998"/>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Identify design approach</a:t>
            </a:r>
          </a:p>
          <a:p>
            <a:pPr marL="170815" indent="-170815" defTabSz="914112" fontAlgn="ctr">
              <a:buSzPct val="100000"/>
              <a:buFont typeface="Arial" panose="020B0604020202020204" pitchFamily="34" charset="0"/>
              <a:buChar char="•"/>
            </a:pPr>
            <a:r>
              <a:rPr lang="en-US" sz="1200">
                <a:solidFill>
                  <a:srgbClr val="53565A"/>
                </a:solidFill>
                <a:latin typeface="Century Gothic"/>
                <a:ea typeface="微软雅黑"/>
                <a:cs typeface="Arial"/>
              </a:rPr>
              <a:t>Select best option</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High level transformation roadmap.</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anticipated measurable business benefits.</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Initial Stage proposal.</a:t>
            </a:r>
            <a:endParaRPr lang="en-US" sz="1200">
              <a:solidFill>
                <a:srgbClr val="53565A"/>
              </a:solidFill>
              <a:latin typeface="Century Gothic"/>
              <a:ea typeface="微软雅黑" panose="020B0503020204020204" pitchFamily="34" charset="-122"/>
              <a:cs typeface="Arial"/>
            </a:endParaRPr>
          </a:p>
        </p:txBody>
      </p:sp>
      <p:sp>
        <p:nvSpPr>
          <p:cNvPr id="35" name="TextBox 30">
            <a:extLst>
              <a:ext uri="{FF2B5EF4-FFF2-40B4-BE49-F238E27FC236}">
                <a16:creationId xmlns:a16="http://schemas.microsoft.com/office/drawing/2014/main" id="{DC48049C-9E5D-4FF1-9FA3-515C68CE7EE6}"/>
              </a:ext>
            </a:extLst>
          </p:cNvPr>
          <p:cNvSpPr txBox="1"/>
          <p:nvPr/>
        </p:nvSpPr>
        <p:spPr>
          <a:xfrm>
            <a:off x="7284354" y="2728347"/>
            <a:ext cx="1974195" cy="1185656"/>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Details solution blueprint and migration plan.</a:t>
            </a:r>
            <a:endParaRPr lang="en-US" sz="1200">
              <a:solidFill>
                <a:srgbClr val="000000"/>
              </a:solidFill>
              <a:latin typeface="Century Gothic"/>
              <a:ea typeface="微软雅黑"/>
              <a:cs typeface="Arial"/>
            </a:endParaRP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Initial Stage project deployment.</a:t>
            </a:r>
            <a:endParaRPr lang="en-US" sz="1200">
              <a:solidFill>
                <a:srgbClr val="53565A"/>
              </a:solidFill>
              <a:latin typeface="Century Gothic"/>
              <a:ea typeface="微软雅黑" panose="020B0503020204020204" pitchFamily="34" charset="-122"/>
              <a:cs typeface="Arial"/>
            </a:endParaRP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Business benefits review</a:t>
            </a:r>
            <a:endParaRPr lang="en-US" sz="1200">
              <a:solidFill>
                <a:srgbClr val="53565A"/>
              </a:solidFill>
              <a:latin typeface="Century Gothic"/>
              <a:ea typeface="微软雅黑" panose="020B0503020204020204" pitchFamily="34" charset="-122"/>
              <a:cs typeface="Arial"/>
            </a:endParaRPr>
          </a:p>
        </p:txBody>
      </p:sp>
      <p:sp>
        <p:nvSpPr>
          <p:cNvPr id="36" name="TextBox 30">
            <a:extLst>
              <a:ext uri="{FF2B5EF4-FFF2-40B4-BE49-F238E27FC236}">
                <a16:creationId xmlns:a16="http://schemas.microsoft.com/office/drawing/2014/main" id="{02393B69-CF2D-4750-BF22-D4ED8FEF4B32}"/>
              </a:ext>
            </a:extLst>
          </p:cNvPr>
          <p:cNvSpPr txBox="1"/>
          <p:nvPr/>
        </p:nvSpPr>
        <p:spPr>
          <a:xfrm>
            <a:off x="9534070" y="2142969"/>
            <a:ext cx="1985912" cy="1763580"/>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Continuous monitoring</a:t>
            </a:r>
            <a:endParaRPr lang="en-US" sz="1200">
              <a:latin typeface="Century Gothic"/>
            </a:endParaRPr>
          </a:p>
          <a:p>
            <a:pPr marL="170815" indent="-170815" defTabSz="914112" fontAlgn="ctr">
              <a:buSzPct val="100000"/>
              <a:buFont typeface="Arial" panose="020B0604020202020204" pitchFamily="34" charset="0"/>
              <a:buChar char="•"/>
            </a:pPr>
            <a:r>
              <a:rPr lang="en-US" sz="1200">
                <a:solidFill>
                  <a:srgbClr val="53565A"/>
                </a:solidFill>
                <a:latin typeface="Century Gothic"/>
                <a:ea typeface="微软雅黑"/>
                <a:cs typeface="Arial"/>
              </a:rPr>
              <a:t>Business benefits review</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Derive optimization recommendation</a:t>
            </a:r>
          </a:p>
          <a:p>
            <a:pPr marL="170815" indent="-170815" defTabSz="914112">
              <a:buSzPct val="100000"/>
              <a:buFont typeface="Arial" panose="020B0604020202020204" pitchFamily="34" charset="0"/>
              <a:buChar char="•"/>
            </a:pPr>
            <a:r>
              <a:rPr lang="en-US" sz="1200">
                <a:solidFill>
                  <a:srgbClr val="53565A"/>
                </a:solidFill>
                <a:latin typeface="Century Gothic"/>
                <a:ea typeface="微软雅黑"/>
                <a:cs typeface="Arial"/>
              </a:rPr>
              <a:t>Upon realizing optimization, update blueprint and anticipated measurable benefits.</a:t>
            </a:r>
          </a:p>
          <a:p>
            <a:pPr defTabSz="914112">
              <a:buSzPct val="100000"/>
            </a:pPr>
            <a:endParaRPr lang="en-US" sz="1200">
              <a:solidFill>
                <a:srgbClr val="53565A"/>
              </a:solidFill>
              <a:latin typeface="Century Gothic"/>
              <a:ea typeface="微软雅黑" panose="020B0503020204020204" pitchFamily="34" charset="-122"/>
              <a:cs typeface="Arial"/>
            </a:endParaRPr>
          </a:p>
        </p:txBody>
      </p:sp>
      <p:sp>
        <p:nvSpPr>
          <p:cNvPr id="42" name="TextBox 30">
            <a:extLst>
              <a:ext uri="{FF2B5EF4-FFF2-40B4-BE49-F238E27FC236}">
                <a16:creationId xmlns:a16="http://schemas.microsoft.com/office/drawing/2014/main" id="{FC423A2F-3A15-4983-928F-90D0CBA9DA28}"/>
              </a:ext>
            </a:extLst>
          </p:cNvPr>
          <p:cNvSpPr txBox="1"/>
          <p:nvPr/>
        </p:nvSpPr>
        <p:spPr>
          <a:xfrm>
            <a:off x="1039695" y="960463"/>
            <a:ext cx="8348383" cy="713940"/>
          </a:xfrm>
          <a:prstGeom prst="rect">
            <a:avLst/>
          </a:prstGeom>
          <a:noFill/>
        </p:spPr>
        <p:txBody>
          <a:bodyPr wrap="square" lIns="0" tIns="0" rIns="0" bIns="0" rtlCol="0" anchor="t">
            <a:noAutofit/>
          </a:bodyPr>
          <a:lstStyle>
            <a:defPPr>
              <a:defRPr lang="en-US"/>
            </a:defPPr>
            <a:lvl1pPr marL="0" algn="l" defTabSz="914478" rtl="0" eaLnBrk="1" latinLnBrk="0" hangingPunct="1">
              <a:defRPr sz="1800" kern="1200">
                <a:solidFill>
                  <a:schemeClr val="tx1"/>
                </a:solidFill>
                <a:latin typeface="+mn-lt"/>
                <a:ea typeface="+mn-ea"/>
                <a:cs typeface="+mn-cs"/>
              </a:defRPr>
            </a:lvl1pPr>
            <a:lvl2pPr marL="457240" algn="l" defTabSz="914478" rtl="0" eaLnBrk="1" latinLnBrk="0" hangingPunct="1">
              <a:defRPr sz="1800" kern="1200">
                <a:solidFill>
                  <a:schemeClr val="tx1"/>
                </a:solidFill>
                <a:latin typeface="+mn-lt"/>
                <a:ea typeface="+mn-ea"/>
                <a:cs typeface="+mn-cs"/>
              </a:defRPr>
            </a:lvl2pPr>
            <a:lvl3pPr marL="914478" algn="l" defTabSz="914478" rtl="0" eaLnBrk="1" latinLnBrk="0" hangingPunct="1">
              <a:defRPr sz="1800" kern="1200">
                <a:solidFill>
                  <a:schemeClr val="tx1"/>
                </a:solidFill>
                <a:latin typeface="+mn-lt"/>
                <a:ea typeface="+mn-ea"/>
                <a:cs typeface="+mn-cs"/>
              </a:defRPr>
            </a:lvl3pPr>
            <a:lvl4pPr marL="1371718" algn="l" defTabSz="914478" rtl="0" eaLnBrk="1" latinLnBrk="0" hangingPunct="1">
              <a:defRPr sz="1800" kern="1200">
                <a:solidFill>
                  <a:schemeClr val="tx1"/>
                </a:solidFill>
                <a:latin typeface="+mn-lt"/>
                <a:ea typeface="+mn-ea"/>
                <a:cs typeface="+mn-cs"/>
              </a:defRPr>
            </a:lvl4pPr>
            <a:lvl5pPr marL="1828957" algn="l" defTabSz="914478" rtl="0" eaLnBrk="1" latinLnBrk="0" hangingPunct="1">
              <a:defRPr sz="1800" kern="1200">
                <a:solidFill>
                  <a:schemeClr val="tx1"/>
                </a:solidFill>
                <a:latin typeface="+mn-lt"/>
                <a:ea typeface="+mn-ea"/>
                <a:cs typeface="+mn-cs"/>
              </a:defRPr>
            </a:lvl5pPr>
            <a:lvl6pPr marL="2286196" algn="l" defTabSz="914478" rtl="0" eaLnBrk="1" latinLnBrk="0" hangingPunct="1">
              <a:defRPr sz="1800" kern="1200">
                <a:solidFill>
                  <a:schemeClr val="tx1"/>
                </a:solidFill>
                <a:latin typeface="+mn-lt"/>
                <a:ea typeface="+mn-ea"/>
                <a:cs typeface="+mn-cs"/>
              </a:defRPr>
            </a:lvl6pPr>
            <a:lvl7pPr marL="2743435" algn="l" defTabSz="914478" rtl="0" eaLnBrk="1" latinLnBrk="0" hangingPunct="1">
              <a:defRPr sz="1800" kern="1200">
                <a:solidFill>
                  <a:schemeClr val="tx1"/>
                </a:solidFill>
                <a:latin typeface="+mn-lt"/>
                <a:ea typeface="+mn-ea"/>
                <a:cs typeface="+mn-cs"/>
              </a:defRPr>
            </a:lvl7pPr>
            <a:lvl8pPr marL="3200675" algn="l" defTabSz="914478" rtl="0" eaLnBrk="1" latinLnBrk="0" hangingPunct="1">
              <a:defRPr sz="1800" kern="1200">
                <a:solidFill>
                  <a:schemeClr val="tx1"/>
                </a:solidFill>
                <a:latin typeface="+mn-lt"/>
                <a:ea typeface="+mn-ea"/>
                <a:cs typeface="+mn-cs"/>
              </a:defRPr>
            </a:lvl8pPr>
            <a:lvl9pPr marL="3657913" algn="l" defTabSz="914478" rtl="0" eaLnBrk="1" latinLnBrk="0" hangingPunct="1">
              <a:defRPr sz="1800" kern="1200">
                <a:solidFill>
                  <a:schemeClr val="tx1"/>
                </a:solidFill>
                <a:latin typeface="+mn-lt"/>
                <a:ea typeface="+mn-ea"/>
                <a:cs typeface="+mn-cs"/>
              </a:defRPr>
            </a:lvl9pPr>
          </a:lstStyle>
          <a:p>
            <a:pPr defTabSz="914112">
              <a:buSzPct val="100000"/>
            </a:pPr>
            <a:r>
              <a:rPr lang="en-US" sz="1600" b="1">
                <a:solidFill>
                  <a:srgbClr val="C00000"/>
                </a:solidFill>
                <a:latin typeface="Century Gothic"/>
                <a:ea typeface="微软雅黑"/>
                <a:cs typeface="Arial"/>
              </a:rPr>
              <a:t>Customer management greenlight to establish joint-team is the first step to kick start this consultancy process.</a:t>
            </a:r>
          </a:p>
        </p:txBody>
      </p:sp>
      <p:sp>
        <p:nvSpPr>
          <p:cNvPr id="38" name="TextBox 30">
            <a:extLst>
              <a:ext uri="{FF2B5EF4-FFF2-40B4-BE49-F238E27FC236}">
                <a16:creationId xmlns:a16="http://schemas.microsoft.com/office/drawing/2014/main" id="{9DF9178A-1852-40C3-B756-C92A837BD99A}"/>
              </a:ext>
            </a:extLst>
          </p:cNvPr>
          <p:cNvSpPr txBox="1"/>
          <p:nvPr/>
        </p:nvSpPr>
        <p:spPr>
          <a:xfrm>
            <a:off x="434934" y="6052558"/>
            <a:ext cx="11565715" cy="363181"/>
          </a:xfrm>
          <a:prstGeom prst="rect">
            <a:avLst/>
          </a:prstGeom>
          <a:noFill/>
        </p:spPr>
        <p:txBody>
          <a:bodyPr wrap="square" lIns="0" tIns="0" rIns="0" bIns="0" rtlCol="0" anchor="t">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112">
              <a:buSzPct val="100000"/>
            </a:pPr>
            <a:r>
              <a:rPr lang="en-US" sz="1100" i="1">
                <a:solidFill>
                  <a:srgbClr val="53565A"/>
                </a:solidFill>
                <a:latin typeface="Century Gothic"/>
                <a:ea typeface="微软雅黑"/>
                <a:cs typeface="Arial"/>
              </a:rPr>
              <a:t>Remarks: This is a simplified Infrastructure Transformation framework for Enterprise customers. Details output subjects to individual customer specific scenario.</a:t>
            </a:r>
            <a:endParaRPr lang="en-US" sz="1400" i="1"/>
          </a:p>
        </p:txBody>
      </p:sp>
    </p:spTree>
    <p:extLst>
      <p:ext uri="{BB962C8B-B14F-4D97-AF65-F5344CB8AC3E}">
        <p14:creationId xmlns:p14="http://schemas.microsoft.com/office/powerpoint/2010/main" val="15912346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2A1295-7E62-4CDD-BD4E-52DD29A4F4D8}"/>
              </a:ext>
            </a:extLst>
          </p:cNvPr>
          <p:cNvSpPr>
            <a:spLocks noGrp="1"/>
          </p:cNvSpPr>
          <p:nvPr>
            <p:ph type="title"/>
          </p:nvPr>
        </p:nvSpPr>
        <p:spPr/>
        <p:txBody>
          <a:bodyPr/>
          <a:lstStyle/>
          <a:p>
            <a:r>
              <a:rPr lang="en-MY" dirty="0"/>
              <a:t>Why </a:t>
            </a:r>
            <a:r>
              <a:rPr lang="en-MY" dirty="0" err="1"/>
              <a:t>Sangfor</a:t>
            </a:r>
            <a:endParaRPr lang="en-MY" dirty="0"/>
          </a:p>
        </p:txBody>
      </p:sp>
      <p:sp>
        <p:nvSpPr>
          <p:cNvPr id="3" name="Date Placeholder 2">
            <a:extLst>
              <a:ext uri="{FF2B5EF4-FFF2-40B4-BE49-F238E27FC236}">
                <a16:creationId xmlns:a16="http://schemas.microsoft.com/office/drawing/2014/main" id="{5402E303-BAD6-4BE2-B36B-B9EB782EDFCA}"/>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E4A9658C-2D6F-4877-A240-16074F5F9BBD}"/>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8C041DF2-794E-49FD-B675-EEF16B70D129}"/>
              </a:ext>
            </a:extLst>
          </p:cNvPr>
          <p:cNvSpPr>
            <a:spLocks noGrp="1"/>
          </p:cNvSpPr>
          <p:nvPr>
            <p:ph type="sldNum" sz="quarter" idx="12"/>
          </p:nvPr>
        </p:nvSpPr>
        <p:spPr/>
        <p:txBody>
          <a:bodyPr/>
          <a:lstStyle/>
          <a:p>
            <a:r>
              <a:rPr lang="en-US" altLang="zh-CN"/>
              <a:t>Page  </a:t>
            </a:r>
            <a:fld id="{6F6B6950-8D1A-4668-8374-25B44628E0DF}" type="slidenum">
              <a:rPr lang="zh-CN" altLang="en-US" smtClean="0"/>
              <a:t>16</a:t>
            </a:fld>
            <a:endParaRPr lang="zh-CN" altLang="en-US"/>
          </a:p>
        </p:txBody>
      </p:sp>
      <p:sp>
        <p:nvSpPr>
          <p:cNvPr id="6" name="内容占位符 2">
            <a:extLst>
              <a:ext uri="{FF2B5EF4-FFF2-40B4-BE49-F238E27FC236}">
                <a16:creationId xmlns:a16="http://schemas.microsoft.com/office/drawing/2014/main" id="{01661290-19BF-494D-BE89-116F3BB98851}"/>
              </a:ext>
            </a:extLst>
          </p:cNvPr>
          <p:cNvSpPr>
            <a:spLocks noGrp="1"/>
          </p:cNvSpPr>
          <p:nvPr/>
        </p:nvSpPr>
        <p:spPr>
          <a:xfrm>
            <a:off x="1957552" y="1266005"/>
            <a:ext cx="10558193" cy="4325989"/>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50000"/>
              </a:lnSpc>
              <a:buNone/>
            </a:pPr>
            <a:r>
              <a:rPr lang="en-MY" altLang="zh-CN" sz="2400" b="1" dirty="0">
                <a:solidFill>
                  <a:schemeClr val="tx1"/>
                </a:solidFill>
                <a:ea typeface="+mn-lt"/>
                <a:cs typeface="+mn-lt"/>
              </a:rPr>
              <a:t>Simplified Hybrid Cloud </a:t>
            </a:r>
            <a:r>
              <a:rPr lang="en-MY" altLang="zh-CN" sz="2000" b="1" dirty="0">
                <a:solidFill>
                  <a:schemeClr val="tx1"/>
                </a:solidFill>
                <a:ea typeface="+mn-lt"/>
                <a:cs typeface="+mn-lt"/>
              </a:rPr>
              <a:t>– In both on-prem and off-prem</a:t>
            </a:r>
          </a:p>
          <a:p>
            <a:pPr lvl="1">
              <a:lnSpc>
                <a:spcPct val="150000"/>
              </a:lnSpc>
              <a:buFont typeface="Wingdings" panose="05000000000000000000" pitchFamily="2" charset="2"/>
              <a:buChar char="ü"/>
            </a:pPr>
            <a:r>
              <a:rPr lang="en-MY" altLang="zh-CN" sz="1800" b="1" dirty="0">
                <a:solidFill>
                  <a:schemeClr val="tx1"/>
                </a:solidFill>
                <a:ea typeface="+mn-lt"/>
                <a:cs typeface="+mn-lt"/>
              </a:rPr>
              <a:t>Cost effective to avoid cloud spending surprise</a:t>
            </a:r>
          </a:p>
          <a:p>
            <a:pPr lvl="1">
              <a:lnSpc>
                <a:spcPct val="150000"/>
              </a:lnSpc>
              <a:buFont typeface="Wingdings" panose="05000000000000000000" pitchFamily="2" charset="2"/>
              <a:buChar char="ü"/>
            </a:pPr>
            <a:r>
              <a:rPr lang="en-MY" altLang="zh-CN" sz="1800" b="1" dirty="0">
                <a:solidFill>
                  <a:schemeClr val="tx1"/>
                </a:solidFill>
                <a:ea typeface="+mn-lt"/>
                <a:cs typeface="+mn-lt"/>
              </a:rPr>
              <a:t>Ease of deploy simplified solution to minimize transformation impact &amp; risks</a:t>
            </a:r>
          </a:p>
          <a:p>
            <a:pPr lvl="1">
              <a:lnSpc>
                <a:spcPct val="150000"/>
              </a:lnSpc>
              <a:buFont typeface="Wingdings" panose="05000000000000000000" pitchFamily="2" charset="2"/>
              <a:buChar char="ü"/>
            </a:pPr>
            <a:r>
              <a:rPr lang="en-MY" altLang="zh-CN" sz="1800" b="1" dirty="0">
                <a:solidFill>
                  <a:schemeClr val="tx1"/>
                </a:solidFill>
                <a:ea typeface="+mn-lt"/>
                <a:cs typeface="+mn-lt"/>
              </a:rPr>
              <a:t>Ease of use homogeneous management to reduce talent investment</a:t>
            </a:r>
          </a:p>
          <a:p>
            <a:pPr marL="457200" lvl="1" indent="0">
              <a:lnSpc>
                <a:spcPct val="150000"/>
              </a:lnSpc>
              <a:buNone/>
            </a:pPr>
            <a:r>
              <a:rPr lang="en-MY" altLang="zh-CN" sz="1800" b="1" dirty="0">
                <a:solidFill>
                  <a:schemeClr val="tx1"/>
                </a:solidFill>
                <a:ea typeface="+mn-lt"/>
                <a:cs typeface="+mn-lt"/>
              </a:rPr>
              <a:t> </a:t>
            </a:r>
          </a:p>
          <a:p>
            <a:pPr marL="0" indent="0">
              <a:lnSpc>
                <a:spcPct val="150000"/>
              </a:lnSpc>
              <a:buNone/>
            </a:pPr>
            <a:r>
              <a:rPr lang="en-MY" altLang="zh-CN" sz="2400" b="1" dirty="0">
                <a:solidFill>
                  <a:schemeClr val="tx1"/>
                </a:solidFill>
                <a:ea typeface="+mn-lt"/>
                <a:cs typeface="+mn-lt"/>
              </a:rPr>
              <a:t>All Rounded Cloud Security </a:t>
            </a:r>
            <a:r>
              <a:rPr lang="en-MY" altLang="zh-CN" sz="2000" b="1" dirty="0">
                <a:solidFill>
                  <a:schemeClr val="tx1"/>
                </a:solidFill>
                <a:ea typeface="+mn-lt"/>
                <a:cs typeface="+mn-lt"/>
              </a:rPr>
              <a:t>– From End Point to Cyber-Security</a:t>
            </a:r>
          </a:p>
          <a:p>
            <a:pPr lvl="1">
              <a:lnSpc>
                <a:spcPct val="150000"/>
              </a:lnSpc>
              <a:buFont typeface="Wingdings" panose="05000000000000000000" pitchFamily="2" charset="2"/>
              <a:buChar char="ü"/>
            </a:pPr>
            <a:r>
              <a:rPr lang="en-MY" altLang="zh-CN" sz="1800" b="1" dirty="0">
                <a:solidFill>
                  <a:schemeClr val="tx1"/>
                </a:solidFill>
                <a:ea typeface="+mn-lt"/>
                <a:cs typeface="+mn-lt"/>
              </a:rPr>
              <a:t>Started in security business, market leading with in-house integration</a:t>
            </a:r>
          </a:p>
          <a:p>
            <a:pPr lvl="1">
              <a:lnSpc>
                <a:spcPct val="150000"/>
              </a:lnSpc>
              <a:buFont typeface="Wingdings" panose="05000000000000000000" pitchFamily="2" charset="2"/>
              <a:buChar char="ü"/>
            </a:pPr>
            <a:r>
              <a:rPr lang="en-MY" altLang="zh-CN" sz="1800" b="1" dirty="0">
                <a:solidFill>
                  <a:schemeClr val="tx1"/>
                </a:solidFill>
                <a:ea typeface="+mn-lt"/>
                <a:cs typeface="+mn-lt"/>
              </a:rPr>
              <a:t>Comprehensive security solution portfolio for worry free cloud strategy </a:t>
            </a:r>
            <a:endParaRPr lang="zh-CN" sz="1200" dirty="0">
              <a:solidFill>
                <a:schemeClr val="tx1"/>
              </a:solidFill>
              <a:ea typeface="等线" panose="02010600030101010101" pitchFamily="2" charset="-122"/>
              <a:cs typeface="+mn-lt"/>
            </a:endParaRPr>
          </a:p>
        </p:txBody>
      </p:sp>
      <p:grpSp>
        <p:nvGrpSpPr>
          <p:cNvPr id="7" name="Group 6">
            <a:extLst>
              <a:ext uri="{FF2B5EF4-FFF2-40B4-BE49-F238E27FC236}">
                <a16:creationId xmlns:a16="http://schemas.microsoft.com/office/drawing/2014/main" id="{438F0377-49FC-4012-8CC6-89A50D0164CC}"/>
              </a:ext>
            </a:extLst>
          </p:cNvPr>
          <p:cNvGrpSpPr/>
          <p:nvPr/>
        </p:nvGrpSpPr>
        <p:grpSpPr>
          <a:xfrm>
            <a:off x="1056616" y="1358211"/>
            <a:ext cx="739191" cy="706066"/>
            <a:chOff x="5721431" y="2091074"/>
            <a:chExt cx="799720" cy="799836"/>
          </a:xfrm>
        </p:grpSpPr>
        <p:sp>
          <p:nvSpPr>
            <p:cNvPr id="8" name="Oval 94">
              <a:extLst>
                <a:ext uri="{FF2B5EF4-FFF2-40B4-BE49-F238E27FC236}">
                  <a16:creationId xmlns:a16="http://schemas.microsoft.com/office/drawing/2014/main" id="{E89FABB5-D0C2-4D27-BA3A-719C1E4D6E51}"/>
                </a:ext>
              </a:extLst>
            </p:cNvPr>
            <p:cNvSpPr/>
            <p:nvPr/>
          </p:nvSpPr>
          <p:spPr>
            <a:xfrm>
              <a:off x="5721431" y="2091074"/>
              <a:ext cx="799720" cy="799836"/>
            </a:xfrm>
            <a:prstGeom prst="ellipse">
              <a:avLst/>
            </a:prstGeom>
            <a:solidFill>
              <a:srgbClr val="0FD388"/>
            </a:solidFill>
            <a:ln w="127000">
              <a:solidFill>
                <a:srgbClr val="0FD388">
                  <a:alpha val="29804"/>
                </a:srgb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nchor="ctr"/>
            <a:lstStyle/>
            <a:p>
              <a:pPr algn="ctr"/>
              <a:endParaRPr lang="en-US" altLang="zh-CN" sz="2200" b="1" dirty="0">
                <a:solidFill>
                  <a:schemeClr val="bg1"/>
                </a:solidFill>
                <a:latin typeface="Century Gothic" panose="020B0502020202020204" pitchFamily="34" charset="0"/>
                <a:ea typeface="Source Han Serif SC" panose="02020400000000000000" pitchFamily="18" charset="-122"/>
                <a:sym typeface="Source Han Serif SC" panose="02020400000000000000" pitchFamily="18" charset="-122"/>
              </a:endParaRPr>
            </a:p>
          </p:txBody>
        </p:sp>
        <p:pic>
          <p:nvPicPr>
            <p:cNvPr id="9" name="图片 23">
              <a:extLst>
                <a:ext uri="{FF2B5EF4-FFF2-40B4-BE49-F238E27FC236}">
                  <a16:creationId xmlns:a16="http://schemas.microsoft.com/office/drawing/2014/main" id="{4C46372A-5589-4BE1-B12C-A6141DF14D86}"/>
                </a:ext>
              </a:extLst>
            </p:cNvPr>
            <p:cNvPicPr>
              <a:picLocks noChangeAspect="1"/>
            </p:cNvPicPr>
            <p:nvPr/>
          </p:nvPicPr>
          <p:blipFill>
            <a:blip r:embed="rId2"/>
            <a:stretch>
              <a:fillRect/>
            </a:stretch>
          </p:blipFill>
          <p:spPr>
            <a:xfrm>
              <a:off x="5896421" y="2268823"/>
              <a:ext cx="472669" cy="484092"/>
            </a:xfrm>
            <a:prstGeom prst="rect">
              <a:avLst/>
            </a:prstGeom>
          </p:spPr>
        </p:pic>
      </p:grpSp>
      <p:grpSp>
        <p:nvGrpSpPr>
          <p:cNvPr id="10" name="Group 9">
            <a:extLst>
              <a:ext uri="{FF2B5EF4-FFF2-40B4-BE49-F238E27FC236}">
                <a16:creationId xmlns:a16="http://schemas.microsoft.com/office/drawing/2014/main" id="{132D87C8-63CC-4F96-B015-97A12EDEFA3E}"/>
              </a:ext>
            </a:extLst>
          </p:cNvPr>
          <p:cNvGrpSpPr/>
          <p:nvPr/>
        </p:nvGrpSpPr>
        <p:grpSpPr>
          <a:xfrm>
            <a:off x="1133476" y="3956469"/>
            <a:ext cx="672140" cy="706051"/>
            <a:chOff x="1160773" y="2403895"/>
            <a:chExt cx="596779" cy="653630"/>
          </a:xfrm>
        </p:grpSpPr>
        <p:sp>
          <p:nvSpPr>
            <p:cNvPr id="11" name="Oval 10">
              <a:extLst>
                <a:ext uri="{FF2B5EF4-FFF2-40B4-BE49-F238E27FC236}">
                  <a16:creationId xmlns:a16="http://schemas.microsoft.com/office/drawing/2014/main" id="{25A512B3-C650-4F7A-A76E-3D4F3089A38F}"/>
                </a:ext>
              </a:extLst>
            </p:cNvPr>
            <p:cNvSpPr/>
            <p:nvPr/>
          </p:nvSpPr>
          <p:spPr>
            <a:xfrm>
              <a:off x="1160773" y="2403895"/>
              <a:ext cx="596779" cy="653630"/>
            </a:xfrm>
            <a:prstGeom prst="ellipse">
              <a:avLst/>
            </a:prstGeom>
            <a:solidFill>
              <a:srgbClr val="23DE5D"/>
            </a:solidFill>
            <a:ln w="127000">
              <a:solidFill>
                <a:srgbClr val="23DE5D">
                  <a:alpha val="5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MY" sz="900"/>
            </a:p>
          </p:txBody>
        </p:sp>
        <p:sp>
          <p:nvSpPr>
            <p:cNvPr id="12" name="Freeform 123">
              <a:extLst>
                <a:ext uri="{FF2B5EF4-FFF2-40B4-BE49-F238E27FC236}">
                  <a16:creationId xmlns:a16="http://schemas.microsoft.com/office/drawing/2014/main" id="{4EAE87CE-E3F7-4D1C-BEB3-67D440AC99E6}"/>
                </a:ext>
              </a:extLst>
            </p:cNvPr>
            <p:cNvSpPr>
              <a:spLocks noEditPoints="1"/>
            </p:cNvSpPr>
            <p:nvPr/>
          </p:nvSpPr>
          <p:spPr bwMode="auto">
            <a:xfrm>
              <a:off x="1326296" y="2536091"/>
              <a:ext cx="300876" cy="384461"/>
            </a:xfrm>
            <a:custGeom>
              <a:avLst/>
              <a:gdLst>
                <a:gd name="T0" fmla="*/ 203 w 208"/>
                <a:gd name="T1" fmla="*/ 53 h 243"/>
                <a:gd name="T2" fmla="*/ 125 w 208"/>
                <a:gd name="T3" fmla="*/ 9 h 243"/>
                <a:gd name="T4" fmla="*/ 84 w 208"/>
                <a:gd name="T5" fmla="*/ 9 h 243"/>
                <a:gd name="T6" fmla="*/ 5 w 208"/>
                <a:gd name="T7" fmla="*/ 53 h 243"/>
                <a:gd name="T8" fmla="*/ 0 w 208"/>
                <a:gd name="T9" fmla="*/ 60 h 243"/>
                <a:gd name="T10" fmla="*/ 0 w 208"/>
                <a:gd name="T11" fmla="*/ 126 h 243"/>
                <a:gd name="T12" fmla="*/ 104 w 208"/>
                <a:gd name="T13" fmla="*/ 243 h 243"/>
                <a:gd name="T14" fmla="*/ 208 w 208"/>
                <a:gd name="T15" fmla="*/ 126 h 243"/>
                <a:gd name="T16" fmla="*/ 208 w 208"/>
                <a:gd name="T17" fmla="*/ 60 h 243"/>
                <a:gd name="T18" fmla="*/ 203 w 208"/>
                <a:gd name="T19" fmla="*/ 53 h 243"/>
                <a:gd name="T20" fmla="*/ 137 w 208"/>
                <a:gd name="T21" fmla="*/ 119 h 243"/>
                <a:gd name="T22" fmla="*/ 100 w 208"/>
                <a:gd name="T23" fmla="*/ 170 h 243"/>
                <a:gd name="T24" fmla="*/ 93 w 208"/>
                <a:gd name="T25" fmla="*/ 168 h 243"/>
                <a:gd name="T26" fmla="*/ 93 w 208"/>
                <a:gd name="T27" fmla="*/ 136 h 243"/>
                <a:gd name="T28" fmla="*/ 89 w 208"/>
                <a:gd name="T29" fmla="*/ 132 h 243"/>
                <a:gd name="T30" fmla="*/ 75 w 208"/>
                <a:gd name="T31" fmla="*/ 132 h 243"/>
                <a:gd name="T32" fmla="*/ 71 w 208"/>
                <a:gd name="T33" fmla="*/ 130 h 243"/>
                <a:gd name="T34" fmla="*/ 71 w 208"/>
                <a:gd name="T35" fmla="*/ 126 h 243"/>
                <a:gd name="T36" fmla="*/ 108 w 208"/>
                <a:gd name="T37" fmla="*/ 75 h 243"/>
                <a:gd name="T38" fmla="*/ 115 w 208"/>
                <a:gd name="T39" fmla="*/ 77 h 243"/>
                <a:gd name="T40" fmla="*/ 115 w 208"/>
                <a:gd name="T41" fmla="*/ 109 h 243"/>
                <a:gd name="T42" fmla="*/ 119 w 208"/>
                <a:gd name="T43" fmla="*/ 113 h 243"/>
                <a:gd name="T44" fmla="*/ 134 w 208"/>
                <a:gd name="T45" fmla="*/ 113 h 243"/>
                <a:gd name="T46" fmla="*/ 137 w 208"/>
                <a:gd name="T47" fmla="*/ 119 h 243"/>
                <a:gd name="T48" fmla="*/ 137 w 208"/>
                <a:gd name="T49" fmla="*/ 119 h 243"/>
                <a:gd name="T50" fmla="*/ 137 w 208"/>
                <a:gd name="T51" fmla="*/ 119 h 2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43">
                  <a:moveTo>
                    <a:pt x="203" y="53"/>
                  </a:moveTo>
                  <a:cubicBezTo>
                    <a:pt x="173" y="40"/>
                    <a:pt x="146" y="26"/>
                    <a:pt x="125" y="9"/>
                  </a:cubicBezTo>
                  <a:cubicBezTo>
                    <a:pt x="112" y="0"/>
                    <a:pt x="96" y="0"/>
                    <a:pt x="84" y="9"/>
                  </a:cubicBezTo>
                  <a:cubicBezTo>
                    <a:pt x="62" y="26"/>
                    <a:pt x="35" y="40"/>
                    <a:pt x="5" y="53"/>
                  </a:cubicBezTo>
                  <a:cubicBezTo>
                    <a:pt x="2" y="54"/>
                    <a:pt x="0" y="57"/>
                    <a:pt x="0" y="60"/>
                  </a:cubicBezTo>
                  <a:cubicBezTo>
                    <a:pt x="0" y="126"/>
                    <a:pt x="0" y="126"/>
                    <a:pt x="0" y="126"/>
                  </a:cubicBezTo>
                  <a:cubicBezTo>
                    <a:pt x="0" y="183"/>
                    <a:pt x="89" y="243"/>
                    <a:pt x="104" y="243"/>
                  </a:cubicBezTo>
                  <a:cubicBezTo>
                    <a:pt x="119" y="243"/>
                    <a:pt x="208" y="183"/>
                    <a:pt x="208" y="126"/>
                  </a:cubicBezTo>
                  <a:cubicBezTo>
                    <a:pt x="208" y="60"/>
                    <a:pt x="208" y="60"/>
                    <a:pt x="208" y="60"/>
                  </a:cubicBezTo>
                  <a:cubicBezTo>
                    <a:pt x="208" y="57"/>
                    <a:pt x="206" y="54"/>
                    <a:pt x="203" y="53"/>
                  </a:cubicBezTo>
                  <a:close/>
                  <a:moveTo>
                    <a:pt x="137" y="119"/>
                  </a:moveTo>
                  <a:cubicBezTo>
                    <a:pt x="100" y="170"/>
                    <a:pt x="100" y="170"/>
                    <a:pt x="100" y="170"/>
                  </a:cubicBezTo>
                  <a:cubicBezTo>
                    <a:pt x="98" y="173"/>
                    <a:pt x="93" y="171"/>
                    <a:pt x="93" y="168"/>
                  </a:cubicBezTo>
                  <a:cubicBezTo>
                    <a:pt x="93" y="136"/>
                    <a:pt x="93" y="136"/>
                    <a:pt x="93" y="136"/>
                  </a:cubicBezTo>
                  <a:cubicBezTo>
                    <a:pt x="93" y="134"/>
                    <a:pt x="91" y="132"/>
                    <a:pt x="89" y="132"/>
                  </a:cubicBezTo>
                  <a:cubicBezTo>
                    <a:pt x="75" y="132"/>
                    <a:pt x="75" y="132"/>
                    <a:pt x="75" y="132"/>
                  </a:cubicBezTo>
                  <a:cubicBezTo>
                    <a:pt x="73" y="132"/>
                    <a:pt x="72" y="131"/>
                    <a:pt x="71" y="130"/>
                  </a:cubicBezTo>
                  <a:cubicBezTo>
                    <a:pt x="70" y="128"/>
                    <a:pt x="70" y="127"/>
                    <a:pt x="71" y="126"/>
                  </a:cubicBezTo>
                  <a:cubicBezTo>
                    <a:pt x="108" y="75"/>
                    <a:pt x="108" y="75"/>
                    <a:pt x="108" y="75"/>
                  </a:cubicBezTo>
                  <a:cubicBezTo>
                    <a:pt x="110" y="71"/>
                    <a:pt x="115" y="73"/>
                    <a:pt x="115" y="77"/>
                  </a:cubicBezTo>
                  <a:cubicBezTo>
                    <a:pt x="115" y="109"/>
                    <a:pt x="115" y="109"/>
                    <a:pt x="115" y="109"/>
                  </a:cubicBezTo>
                  <a:cubicBezTo>
                    <a:pt x="115" y="111"/>
                    <a:pt x="117" y="113"/>
                    <a:pt x="119" y="113"/>
                  </a:cubicBezTo>
                  <a:cubicBezTo>
                    <a:pt x="134" y="113"/>
                    <a:pt x="134" y="113"/>
                    <a:pt x="134" y="113"/>
                  </a:cubicBezTo>
                  <a:cubicBezTo>
                    <a:pt x="137" y="113"/>
                    <a:pt x="139" y="116"/>
                    <a:pt x="137" y="119"/>
                  </a:cubicBezTo>
                  <a:close/>
                  <a:moveTo>
                    <a:pt x="137" y="119"/>
                  </a:moveTo>
                  <a:cubicBezTo>
                    <a:pt x="137" y="119"/>
                    <a:pt x="137" y="119"/>
                    <a:pt x="137" y="119"/>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900"/>
            </a:p>
          </p:txBody>
        </p:sp>
      </p:grpSp>
    </p:spTree>
    <p:extLst>
      <p:ext uri="{BB962C8B-B14F-4D97-AF65-F5344CB8AC3E}">
        <p14:creationId xmlns:p14="http://schemas.microsoft.com/office/powerpoint/2010/main" val="12352635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D5FE-DA52-47A0-89EC-A4316E74A2B1}"/>
              </a:ext>
            </a:extLst>
          </p:cNvPr>
          <p:cNvSpPr>
            <a:spLocks noGrp="1"/>
          </p:cNvSpPr>
          <p:nvPr>
            <p:ph type="title"/>
          </p:nvPr>
        </p:nvSpPr>
        <p:spPr/>
        <p:txBody>
          <a:bodyPr/>
          <a:lstStyle/>
          <a:p>
            <a:r>
              <a:rPr lang="en-US">
                <a:ea typeface="+mj-lt"/>
                <a:cs typeface="+mj-lt"/>
              </a:rPr>
              <a:t>Key Take Away</a:t>
            </a:r>
            <a:endParaRPr lang="en-US"/>
          </a:p>
        </p:txBody>
      </p:sp>
      <p:sp>
        <p:nvSpPr>
          <p:cNvPr id="3" name="Date Placeholder 2">
            <a:extLst>
              <a:ext uri="{FF2B5EF4-FFF2-40B4-BE49-F238E27FC236}">
                <a16:creationId xmlns:a16="http://schemas.microsoft.com/office/drawing/2014/main" id="{EFCA307D-3F01-4278-BBE5-47E78AA94B27}"/>
              </a:ext>
            </a:extLst>
          </p:cNvPr>
          <p:cNvSpPr>
            <a:spLocks noGrp="1"/>
          </p:cNvSpPr>
          <p:nvPr>
            <p:ph type="dt" sz="half" idx="10"/>
          </p:nvPr>
        </p:nvSpPr>
        <p:spPr/>
        <p:txBody>
          <a:bodyPr/>
          <a:lstStyle/>
          <a:p>
            <a:r>
              <a:rPr lang="en-US" altLang="zh-CN">
                <a:ea typeface="微软雅黑" panose="020B0503020204020204" pitchFamily="34" charset="-122"/>
              </a:rPr>
              <a:t>Sangfor Technologies</a:t>
            </a:r>
          </a:p>
        </p:txBody>
      </p:sp>
      <p:sp>
        <p:nvSpPr>
          <p:cNvPr id="4" name="Footer Placeholder 3">
            <a:extLst>
              <a:ext uri="{FF2B5EF4-FFF2-40B4-BE49-F238E27FC236}">
                <a16:creationId xmlns:a16="http://schemas.microsoft.com/office/drawing/2014/main" id="{A005BE43-873B-4746-B034-2BFA4E1C7D46}"/>
              </a:ext>
            </a:extLst>
          </p:cNvPr>
          <p:cNvSpPr>
            <a:spLocks noGrp="1"/>
          </p:cNvSpPr>
          <p:nvPr>
            <p:ph type="ftr" sz="quarter" idx="11"/>
          </p:nvPr>
        </p:nvSpPr>
        <p:spPr/>
        <p:txBody>
          <a:bodyPr/>
          <a:lstStyle/>
          <a:p>
            <a:r>
              <a:rPr lang="en-US" altLang="zh-CN">
                <a:ea typeface="微软雅黑" panose="020B0503020204020204" pitchFamily="34" charset="-122"/>
              </a:rPr>
              <a:t>CONFIDENTIAL</a:t>
            </a:r>
            <a:endParaRPr lang="zh-CN" altLang="en-US">
              <a:ea typeface="微软雅黑" panose="020B0503020204020204" pitchFamily="34" charset="-122"/>
            </a:endParaRPr>
          </a:p>
        </p:txBody>
      </p:sp>
      <p:sp>
        <p:nvSpPr>
          <p:cNvPr id="5" name="Slide Number Placeholder 4">
            <a:extLst>
              <a:ext uri="{FF2B5EF4-FFF2-40B4-BE49-F238E27FC236}">
                <a16:creationId xmlns:a16="http://schemas.microsoft.com/office/drawing/2014/main" id="{CFE2D421-EEE5-4026-A65C-C6ED7CDEA0D5}"/>
              </a:ext>
            </a:extLst>
          </p:cNvPr>
          <p:cNvSpPr>
            <a:spLocks noGrp="1"/>
          </p:cNvSpPr>
          <p:nvPr>
            <p:ph type="sldNum" sz="quarter" idx="12"/>
          </p:nvPr>
        </p:nvSpPr>
        <p:spPr/>
        <p:txBody>
          <a:bodyPr/>
          <a:lstStyle/>
          <a:p>
            <a:r>
              <a:rPr lang="en-US" altLang="zh-CN"/>
              <a:t>Page  </a:t>
            </a:r>
            <a:fld id="{6F6B6950-8D1A-4668-8374-25B44628E0DF}" type="slidenum">
              <a:rPr lang="zh-CN" altLang="en-US" smtClean="0"/>
              <a:t>17</a:t>
            </a:fld>
            <a:endParaRPr lang="zh-CN" altLang="en-US"/>
          </a:p>
        </p:txBody>
      </p:sp>
      <p:sp>
        <p:nvSpPr>
          <p:cNvPr id="37" name="内容占位符 2">
            <a:extLst>
              <a:ext uri="{FF2B5EF4-FFF2-40B4-BE49-F238E27FC236}">
                <a16:creationId xmlns:a16="http://schemas.microsoft.com/office/drawing/2014/main" id="{3E5A5B74-49D1-46E5-999D-A82F6987ADBB}"/>
              </a:ext>
            </a:extLst>
          </p:cNvPr>
          <p:cNvSpPr>
            <a:spLocks noGrp="1"/>
          </p:cNvSpPr>
          <p:nvPr/>
        </p:nvSpPr>
        <p:spPr>
          <a:xfrm>
            <a:off x="200724" y="5411277"/>
            <a:ext cx="11751761" cy="898145"/>
          </a:xfrm>
          <a:prstGeom prst="rect">
            <a:avLst/>
          </a:prstGeom>
        </p:spPr>
        <p:txBody>
          <a:bodyPr vert="horz" lIns="91440" tIns="45720" rIns="91440" bIns="45720" rtlCol="0" anchor="t">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indent="0" algn="ctr">
              <a:buNone/>
            </a:pPr>
            <a:r>
              <a:rPr lang="zh-CN" altLang="en-US" sz="2000" b="1">
                <a:ea typeface="+mn-lt"/>
                <a:cs typeface="+mn-lt"/>
              </a:rPr>
              <a:t>Make transformation simple, unleash cloud posibilities. </a:t>
            </a:r>
            <a:endParaRPr lang="zh-CN" sz="2000">
              <a:ea typeface="等线" panose="02010600030101010101" pitchFamily="2" charset="-122"/>
              <a:cs typeface="+mn-lt"/>
            </a:endParaRPr>
          </a:p>
          <a:p>
            <a:pPr marL="0" indent="0" algn="ctr">
              <a:buNone/>
            </a:pPr>
            <a:r>
              <a:rPr lang="zh-CN" altLang="en-US" sz="1600" b="1">
                <a:ea typeface="+mn-lt"/>
                <a:cs typeface="+mn-lt"/>
              </a:rPr>
              <a:t>Thrive in fast-paced digital world, start your cloud journey today.</a:t>
            </a:r>
            <a:endParaRPr lang="zh-CN" sz="1600">
              <a:ea typeface="等线" panose="02010600030101010101" pitchFamily="2" charset="-122"/>
              <a:cs typeface="+mn-lt"/>
            </a:endParaRPr>
          </a:p>
        </p:txBody>
      </p:sp>
      <p:grpSp>
        <p:nvGrpSpPr>
          <p:cNvPr id="6" name="Group 5">
            <a:extLst>
              <a:ext uri="{FF2B5EF4-FFF2-40B4-BE49-F238E27FC236}">
                <a16:creationId xmlns:a16="http://schemas.microsoft.com/office/drawing/2014/main" id="{DA228253-CEB4-41DE-BC30-EB27287704BC}"/>
              </a:ext>
            </a:extLst>
          </p:cNvPr>
          <p:cNvGrpSpPr/>
          <p:nvPr/>
        </p:nvGrpSpPr>
        <p:grpSpPr>
          <a:xfrm>
            <a:off x="1323403" y="1628668"/>
            <a:ext cx="4590286" cy="3270914"/>
            <a:chOff x="6492192" y="1733727"/>
            <a:chExt cx="4590286" cy="3270914"/>
          </a:xfrm>
        </p:grpSpPr>
        <p:sp>
          <p:nvSpPr>
            <p:cNvPr id="40" name="椭圆 15">
              <a:extLst>
                <a:ext uri="{FF2B5EF4-FFF2-40B4-BE49-F238E27FC236}">
                  <a16:creationId xmlns:a16="http://schemas.microsoft.com/office/drawing/2014/main" id="{8BC4F449-838F-4245-934B-F81979513E8C}"/>
                </a:ext>
              </a:extLst>
            </p:cNvPr>
            <p:cNvSpPr/>
            <p:nvPr/>
          </p:nvSpPr>
          <p:spPr>
            <a:xfrm>
              <a:off x="6526828" y="4157793"/>
              <a:ext cx="698827" cy="698827"/>
            </a:xfrm>
            <a:prstGeom prst="ellipse">
              <a:avLst/>
            </a:prstGeom>
            <a:solidFill>
              <a:schemeClr val="tx2"/>
            </a:solidFill>
            <a:ln>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solidFill>
                  <a:srgbClr val="000000"/>
                </a:solidFill>
              </a:endParaRPr>
            </a:p>
          </p:txBody>
        </p:sp>
        <p:sp>
          <p:nvSpPr>
            <p:cNvPr id="41" name="Freeform 114">
              <a:extLst>
                <a:ext uri="{FF2B5EF4-FFF2-40B4-BE49-F238E27FC236}">
                  <a16:creationId xmlns:a16="http://schemas.microsoft.com/office/drawing/2014/main" id="{A0A56ED4-F4AA-432F-A14F-1DDBCBAC0372}"/>
                </a:ext>
              </a:extLst>
            </p:cNvPr>
            <p:cNvSpPr>
              <a:spLocks noEditPoints="1"/>
            </p:cNvSpPr>
            <p:nvPr/>
          </p:nvSpPr>
          <p:spPr bwMode="auto">
            <a:xfrm>
              <a:off x="6721995" y="4354234"/>
              <a:ext cx="303748" cy="340637"/>
            </a:xfrm>
            <a:custGeom>
              <a:avLst/>
              <a:gdLst>
                <a:gd name="T0" fmla="*/ 237 w 428"/>
                <a:gd name="T1" fmla="*/ 443 h 481"/>
                <a:gd name="T2" fmla="*/ 214 w 428"/>
                <a:gd name="T3" fmla="*/ 450 h 481"/>
                <a:gd name="T4" fmla="*/ 192 w 428"/>
                <a:gd name="T5" fmla="*/ 442 h 481"/>
                <a:gd name="T6" fmla="*/ 34 w 428"/>
                <a:gd name="T7" fmla="*/ 124 h 481"/>
                <a:gd name="T8" fmla="*/ 34 w 428"/>
                <a:gd name="T9" fmla="*/ 66 h 481"/>
                <a:gd name="T10" fmla="*/ 114 w 428"/>
                <a:gd name="T11" fmla="*/ 45 h 481"/>
                <a:gd name="T12" fmla="*/ 214 w 428"/>
                <a:gd name="T13" fmla="*/ 32 h 481"/>
                <a:gd name="T14" fmla="*/ 393 w 428"/>
                <a:gd name="T15" fmla="*/ 66 h 481"/>
                <a:gd name="T16" fmla="*/ 394 w 428"/>
                <a:gd name="T17" fmla="*/ 131 h 481"/>
                <a:gd name="T18" fmla="*/ 237 w 428"/>
                <a:gd name="T19" fmla="*/ 443 h 481"/>
                <a:gd name="T20" fmla="*/ 425 w 428"/>
                <a:gd name="T21" fmla="*/ 130 h 481"/>
                <a:gd name="T22" fmla="*/ 424 w 428"/>
                <a:gd name="T23" fmla="*/ 54 h 481"/>
                <a:gd name="T24" fmla="*/ 413 w 428"/>
                <a:gd name="T25" fmla="*/ 39 h 481"/>
                <a:gd name="T26" fmla="*/ 216 w 428"/>
                <a:gd name="T27" fmla="*/ 0 h 481"/>
                <a:gd name="T28" fmla="*/ 214 w 428"/>
                <a:gd name="T29" fmla="*/ 0 h 481"/>
                <a:gd name="T30" fmla="*/ 107 w 428"/>
                <a:gd name="T31" fmla="*/ 15 h 481"/>
                <a:gd name="T32" fmla="*/ 14 w 428"/>
                <a:gd name="T33" fmla="*/ 39 h 481"/>
                <a:gd name="T34" fmla="*/ 3 w 428"/>
                <a:gd name="T35" fmla="*/ 54 h 481"/>
                <a:gd name="T36" fmla="*/ 2 w 428"/>
                <a:gd name="T37" fmla="*/ 123 h 481"/>
                <a:gd name="T38" fmla="*/ 177 w 428"/>
                <a:gd name="T39" fmla="*/ 470 h 481"/>
                <a:gd name="T40" fmla="*/ 214 w 428"/>
                <a:gd name="T41" fmla="*/ 481 h 481"/>
                <a:gd name="T42" fmla="*/ 252 w 428"/>
                <a:gd name="T43" fmla="*/ 470 h 481"/>
                <a:gd name="T44" fmla="*/ 425 w 428"/>
                <a:gd name="T45" fmla="*/ 130 h 481"/>
                <a:gd name="T46" fmla="*/ 324 w 428"/>
                <a:gd name="T47" fmla="*/ 137 h 481"/>
                <a:gd name="T48" fmla="*/ 183 w 428"/>
                <a:gd name="T49" fmla="*/ 279 h 481"/>
                <a:gd name="T50" fmla="*/ 114 w 428"/>
                <a:gd name="T51" fmla="*/ 210 h 481"/>
                <a:gd name="T52" fmla="*/ 84 w 428"/>
                <a:gd name="T53" fmla="*/ 209 h 481"/>
                <a:gd name="T54" fmla="*/ 84 w 428"/>
                <a:gd name="T55" fmla="*/ 239 h 481"/>
                <a:gd name="T56" fmla="*/ 168 w 428"/>
                <a:gd name="T57" fmla="*/ 324 h 481"/>
                <a:gd name="T58" fmla="*/ 183 w 428"/>
                <a:gd name="T59" fmla="*/ 330 h 481"/>
                <a:gd name="T60" fmla="*/ 198 w 428"/>
                <a:gd name="T61" fmla="*/ 324 h 481"/>
                <a:gd name="T62" fmla="*/ 354 w 428"/>
                <a:gd name="T63" fmla="*/ 167 h 481"/>
                <a:gd name="T64" fmla="*/ 354 w 428"/>
                <a:gd name="T65" fmla="*/ 137 h 481"/>
                <a:gd name="T66" fmla="*/ 324 w 428"/>
                <a:gd name="T67" fmla="*/ 137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28" h="481">
                  <a:moveTo>
                    <a:pt x="237" y="443"/>
                  </a:moveTo>
                  <a:cubicBezTo>
                    <a:pt x="227" y="448"/>
                    <a:pt x="220" y="450"/>
                    <a:pt x="214" y="450"/>
                  </a:cubicBezTo>
                  <a:cubicBezTo>
                    <a:pt x="208" y="450"/>
                    <a:pt x="202" y="448"/>
                    <a:pt x="192" y="442"/>
                  </a:cubicBezTo>
                  <a:cubicBezTo>
                    <a:pt x="31" y="354"/>
                    <a:pt x="32" y="305"/>
                    <a:pt x="34" y="124"/>
                  </a:cubicBezTo>
                  <a:cubicBezTo>
                    <a:pt x="34" y="106"/>
                    <a:pt x="34" y="86"/>
                    <a:pt x="34" y="66"/>
                  </a:cubicBezTo>
                  <a:cubicBezTo>
                    <a:pt x="59" y="58"/>
                    <a:pt x="86" y="52"/>
                    <a:pt x="114" y="45"/>
                  </a:cubicBezTo>
                  <a:cubicBezTo>
                    <a:pt x="144" y="38"/>
                    <a:pt x="178" y="34"/>
                    <a:pt x="214" y="32"/>
                  </a:cubicBezTo>
                  <a:cubicBezTo>
                    <a:pt x="283" y="39"/>
                    <a:pt x="336" y="49"/>
                    <a:pt x="393" y="66"/>
                  </a:cubicBezTo>
                  <a:cubicBezTo>
                    <a:pt x="393" y="89"/>
                    <a:pt x="393" y="111"/>
                    <a:pt x="394" y="131"/>
                  </a:cubicBezTo>
                  <a:cubicBezTo>
                    <a:pt x="396" y="313"/>
                    <a:pt x="397" y="356"/>
                    <a:pt x="237" y="443"/>
                  </a:cubicBezTo>
                  <a:moveTo>
                    <a:pt x="425" y="130"/>
                  </a:moveTo>
                  <a:cubicBezTo>
                    <a:pt x="425" y="107"/>
                    <a:pt x="424" y="82"/>
                    <a:pt x="424" y="54"/>
                  </a:cubicBezTo>
                  <a:cubicBezTo>
                    <a:pt x="424" y="47"/>
                    <a:pt x="420" y="41"/>
                    <a:pt x="413" y="39"/>
                  </a:cubicBezTo>
                  <a:cubicBezTo>
                    <a:pt x="349" y="20"/>
                    <a:pt x="292" y="9"/>
                    <a:pt x="216" y="0"/>
                  </a:cubicBezTo>
                  <a:cubicBezTo>
                    <a:pt x="215" y="0"/>
                    <a:pt x="214" y="0"/>
                    <a:pt x="214" y="0"/>
                  </a:cubicBezTo>
                  <a:cubicBezTo>
                    <a:pt x="175" y="2"/>
                    <a:pt x="139" y="7"/>
                    <a:pt x="107" y="15"/>
                  </a:cubicBezTo>
                  <a:cubicBezTo>
                    <a:pt x="74" y="22"/>
                    <a:pt x="43" y="30"/>
                    <a:pt x="14" y="39"/>
                  </a:cubicBezTo>
                  <a:cubicBezTo>
                    <a:pt x="7" y="41"/>
                    <a:pt x="3" y="47"/>
                    <a:pt x="3" y="54"/>
                  </a:cubicBezTo>
                  <a:cubicBezTo>
                    <a:pt x="3" y="79"/>
                    <a:pt x="3" y="102"/>
                    <a:pt x="2" y="123"/>
                  </a:cubicBezTo>
                  <a:cubicBezTo>
                    <a:pt x="0" y="304"/>
                    <a:pt x="0" y="372"/>
                    <a:pt x="177" y="470"/>
                  </a:cubicBezTo>
                  <a:cubicBezTo>
                    <a:pt x="192" y="478"/>
                    <a:pt x="203" y="481"/>
                    <a:pt x="214" y="481"/>
                  </a:cubicBezTo>
                  <a:cubicBezTo>
                    <a:pt x="226" y="481"/>
                    <a:pt x="237" y="478"/>
                    <a:pt x="252" y="470"/>
                  </a:cubicBezTo>
                  <a:cubicBezTo>
                    <a:pt x="428" y="375"/>
                    <a:pt x="428" y="318"/>
                    <a:pt x="425" y="130"/>
                  </a:cubicBezTo>
                  <a:moveTo>
                    <a:pt x="324" y="137"/>
                  </a:moveTo>
                  <a:cubicBezTo>
                    <a:pt x="183" y="279"/>
                    <a:pt x="183" y="279"/>
                    <a:pt x="183" y="279"/>
                  </a:cubicBezTo>
                  <a:cubicBezTo>
                    <a:pt x="114" y="210"/>
                    <a:pt x="114" y="210"/>
                    <a:pt x="114" y="210"/>
                  </a:cubicBezTo>
                  <a:cubicBezTo>
                    <a:pt x="105" y="201"/>
                    <a:pt x="92" y="201"/>
                    <a:pt x="84" y="209"/>
                  </a:cubicBezTo>
                  <a:cubicBezTo>
                    <a:pt x="76" y="218"/>
                    <a:pt x="76" y="231"/>
                    <a:pt x="84" y="239"/>
                  </a:cubicBezTo>
                  <a:cubicBezTo>
                    <a:pt x="168" y="324"/>
                    <a:pt x="168" y="324"/>
                    <a:pt x="168" y="324"/>
                  </a:cubicBezTo>
                  <a:cubicBezTo>
                    <a:pt x="172" y="328"/>
                    <a:pt x="177" y="330"/>
                    <a:pt x="183" y="330"/>
                  </a:cubicBezTo>
                  <a:cubicBezTo>
                    <a:pt x="189" y="330"/>
                    <a:pt x="194" y="328"/>
                    <a:pt x="198" y="324"/>
                  </a:cubicBezTo>
                  <a:cubicBezTo>
                    <a:pt x="354" y="167"/>
                    <a:pt x="354" y="167"/>
                    <a:pt x="354" y="167"/>
                  </a:cubicBezTo>
                  <a:cubicBezTo>
                    <a:pt x="362" y="159"/>
                    <a:pt x="362" y="145"/>
                    <a:pt x="354" y="137"/>
                  </a:cubicBezTo>
                  <a:cubicBezTo>
                    <a:pt x="346" y="129"/>
                    <a:pt x="333" y="129"/>
                    <a:pt x="324" y="137"/>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000000"/>
                </a:solidFill>
              </a:endParaRPr>
            </a:p>
          </p:txBody>
        </p:sp>
        <p:sp>
          <p:nvSpPr>
            <p:cNvPr id="43" name="椭圆 6">
              <a:extLst>
                <a:ext uri="{FF2B5EF4-FFF2-40B4-BE49-F238E27FC236}">
                  <a16:creationId xmlns:a16="http://schemas.microsoft.com/office/drawing/2014/main" id="{C7D72904-81F7-432A-81CB-4BCA9BF0E3C8}"/>
                </a:ext>
              </a:extLst>
            </p:cNvPr>
            <p:cNvSpPr/>
            <p:nvPr/>
          </p:nvSpPr>
          <p:spPr>
            <a:xfrm>
              <a:off x="6503738" y="2922193"/>
              <a:ext cx="698827" cy="698827"/>
            </a:xfrm>
            <a:prstGeom prst="ellipse">
              <a:avLst/>
            </a:prstGeom>
            <a:solidFill>
              <a:schemeClr val="tx2"/>
            </a:solidFill>
            <a:ln>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solidFill>
                  <a:srgbClr val="000000"/>
                </a:solidFill>
              </a:endParaRPr>
            </a:p>
          </p:txBody>
        </p:sp>
        <p:sp>
          <p:nvSpPr>
            <p:cNvPr id="44" name="Freeform 203">
              <a:extLst>
                <a:ext uri="{FF2B5EF4-FFF2-40B4-BE49-F238E27FC236}">
                  <a16:creationId xmlns:a16="http://schemas.microsoft.com/office/drawing/2014/main" id="{D695F2AC-13FF-4D2F-89BF-1EAF19E153D1}"/>
                </a:ext>
              </a:extLst>
            </p:cNvPr>
            <p:cNvSpPr>
              <a:spLocks noEditPoints="1"/>
            </p:cNvSpPr>
            <p:nvPr/>
          </p:nvSpPr>
          <p:spPr bwMode="auto">
            <a:xfrm>
              <a:off x="6663800" y="3111443"/>
              <a:ext cx="338852" cy="337879"/>
            </a:xfrm>
            <a:custGeom>
              <a:avLst/>
              <a:gdLst>
                <a:gd name="T0" fmla="*/ 208 w 256"/>
                <a:gd name="T1" fmla="*/ 96 h 256"/>
                <a:gd name="T2" fmla="*/ 256 w 256"/>
                <a:gd name="T3" fmla="*/ 48 h 256"/>
                <a:gd name="T4" fmla="*/ 208 w 256"/>
                <a:gd name="T5" fmla="*/ 0 h 256"/>
                <a:gd name="T6" fmla="*/ 160 w 256"/>
                <a:gd name="T7" fmla="*/ 48 h 256"/>
                <a:gd name="T8" fmla="*/ 163 w 256"/>
                <a:gd name="T9" fmla="*/ 64 h 256"/>
                <a:gd name="T10" fmla="*/ 114 w 256"/>
                <a:gd name="T11" fmla="*/ 90 h 256"/>
                <a:gd name="T12" fmla="*/ 63 w 256"/>
                <a:gd name="T13" fmla="*/ 64 h 256"/>
                <a:gd name="T14" fmla="*/ 0 w 256"/>
                <a:gd name="T15" fmla="*/ 127 h 256"/>
                <a:gd name="T16" fmla="*/ 63 w 256"/>
                <a:gd name="T17" fmla="*/ 191 h 256"/>
                <a:gd name="T18" fmla="*/ 112 w 256"/>
                <a:gd name="T19" fmla="*/ 168 h 256"/>
                <a:gd name="T20" fmla="*/ 163 w 256"/>
                <a:gd name="T21" fmla="*/ 201 h 256"/>
                <a:gd name="T22" fmla="*/ 160 w 256"/>
                <a:gd name="T23" fmla="*/ 216 h 256"/>
                <a:gd name="T24" fmla="*/ 200 w 256"/>
                <a:gd name="T25" fmla="*/ 256 h 256"/>
                <a:gd name="T26" fmla="*/ 240 w 256"/>
                <a:gd name="T27" fmla="*/ 216 h 256"/>
                <a:gd name="T28" fmla="*/ 200 w 256"/>
                <a:gd name="T29" fmla="*/ 176 h 256"/>
                <a:gd name="T30" fmla="*/ 171 w 256"/>
                <a:gd name="T31" fmla="*/ 188 h 256"/>
                <a:gd name="T32" fmla="*/ 120 w 256"/>
                <a:gd name="T33" fmla="*/ 155 h 256"/>
                <a:gd name="T34" fmla="*/ 126 w 256"/>
                <a:gd name="T35" fmla="*/ 127 h 256"/>
                <a:gd name="T36" fmla="*/ 122 w 256"/>
                <a:gd name="T37" fmla="*/ 104 h 256"/>
                <a:gd name="T38" fmla="*/ 170 w 256"/>
                <a:gd name="T39" fmla="*/ 78 h 256"/>
                <a:gd name="T40" fmla="*/ 208 w 256"/>
                <a:gd name="T41" fmla="*/ 96 h 256"/>
                <a:gd name="T42" fmla="*/ 200 w 256"/>
                <a:gd name="T43" fmla="*/ 192 h 256"/>
                <a:gd name="T44" fmla="*/ 224 w 256"/>
                <a:gd name="T45" fmla="*/ 216 h 256"/>
                <a:gd name="T46" fmla="*/ 200 w 256"/>
                <a:gd name="T47" fmla="*/ 240 h 256"/>
                <a:gd name="T48" fmla="*/ 176 w 256"/>
                <a:gd name="T49" fmla="*/ 216 h 256"/>
                <a:gd name="T50" fmla="*/ 200 w 256"/>
                <a:gd name="T51" fmla="*/ 192 h 256"/>
                <a:gd name="T52" fmla="*/ 63 w 256"/>
                <a:gd name="T53" fmla="*/ 175 h 256"/>
                <a:gd name="T54" fmla="*/ 30 w 256"/>
                <a:gd name="T55" fmla="*/ 161 h 256"/>
                <a:gd name="T56" fmla="*/ 16 w 256"/>
                <a:gd name="T57" fmla="*/ 127 h 256"/>
                <a:gd name="T58" fmla="*/ 30 w 256"/>
                <a:gd name="T59" fmla="*/ 94 h 256"/>
                <a:gd name="T60" fmla="*/ 63 w 256"/>
                <a:gd name="T61" fmla="*/ 80 h 256"/>
                <a:gd name="T62" fmla="*/ 97 w 256"/>
                <a:gd name="T63" fmla="*/ 94 h 256"/>
                <a:gd name="T64" fmla="*/ 110 w 256"/>
                <a:gd name="T65" fmla="*/ 127 h 256"/>
                <a:gd name="T66" fmla="*/ 97 w 256"/>
                <a:gd name="T67" fmla="*/ 161 h 256"/>
                <a:gd name="T68" fmla="*/ 63 w 256"/>
                <a:gd name="T69" fmla="*/ 175 h 256"/>
                <a:gd name="T70" fmla="*/ 185 w 256"/>
                <a:gd name="T71" fmla="*/ 26 h 256"/>
                <a:gd name="T72" fmla="*/ 208 w 256"/>
                <a:gd name="T73" fmla="*/ 16 h 256"/>
                <a:gd name="T74" fmla="*/ 230 w 256"/>
                <a:gd name="T75" fmla="*/ 26 h 256"/>
                <a:gd name="T76" fmla="*/ 240 w 256"/>
                <a:gd name="T77" fmla="*/ 48 h 256"/>
                <a:gd name="T78" fmla="*/ 230 w 256"/>
                <a:gd name="T79" fmla="*/ 71 h 256"/>
                <a:gd name="T80" fmla="*/ 208 w 256"/>
                <a:gd name="T81" fmla="*/ 80 h 256"/>
                <a:gd name="T82" fmla="*/ 185 w 256"/>
                <a:gd name="T83" fmla="*/ 71 h 256"/>
                <a:gd name="T84" fmla="*/ 176 w 256"/>
                <a:gd name="T85" fmla="*/ 48 h 256"/>
                <a:gd name="T86" fmla="*/ 185 w 256"/>
                <a:gd name="T87" fmla="*/ 26 h 256"/>
                <a:gd name="T88" fmla="*/ 185 w 256"/>
                <a:gd name="T89" fmla="*/ 26 h 256"/>
                <a:gd name="T90" fmla="*/ 185 w 256"/>
                <a:gd name="T91" fmla="*/ 26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56" h="256">
                  <a:moveTo>
                    <a:pt x="208" y="96"/>
                  </a:moveTo>
                  <a:cubicBezTo>
                    <a:pt x="234" y="96"/>
                    <a:pt x="256" y="75"/>
                    <a:pt x="256" y="48"/>
                  </a:cubicBezTo>
                  <a:cubicBezTo>
                    <a:pt x="256" y="22"/>
                    <a:pt x="234" y="0"/>
                    <a:pt x="208" y="0"/>
                  </a:cubicBezTo>
                  <a:cubicBezTo>
                    <a:pt x="181" y="0"/>
                    <a:pt x="160" y="22"/>
                    <a:pt x="160" y="48"/>
                  </a:cubicBezTo>
                  <a:cubicBezTo>
                    <a:pt x="160" y="54"/>
                    <a:pt x="161" y="59"/>
                    <a:pt x="163" y="64"/>
                  </a:cubicBezTo>
                  <a:cubicBezTo>
                    <a:pt x="114" y="90"/>
                    <a:pt x="114" y="90"/>
                    <a:pt x="114" y="90"/>
                  </a:cubicBezTo>
                  <a:cubicBezTo>
                    <a:pt x="103" y="75"/>
                    <a:pt x="84" y="64"/>
                    <a:pt x="63" y="64"/>
                  </a:cubicBezTo>
                  <a:cubicBezTo>
                    <a:pt x="28" y="64"/>
                    <a:pt x="0" y="92"/>
                    <a:pt x="0" y="127"/>
                  </a:cubicBezTo>
                  <a:cubicBezTo>
                    <a:pt x="0" y="162"/>
                    <a:pt x="28" y="191"/>
                    <a:pt x="63" y="191"/>
                  </a:cubicBezTo>
                  <a:cubicBezTo>
                    <a:pt x="83" y="191"/>
                    <a:pt x="100" y="182"/>
                    <a:pt x="112" y="168"/>
                  </a:cubicBezTo>
                  <a:cubicBezTo>
                    <a:pt x="163" y="201"/>
                    <a:pt x="163" y="201"/>
                    <a:pt x="163" y="201"/>
                  </a:cubicBezTo>
                  <a:cubicBezTo>
                    <a:pt x="161" y="206"/>
                    <a:pt x="160" y="211"/>
                    <a:pt x="160" y="216"/>
                  </a:cubicBezTo>
                  <a:cubicBezTo>
                    <a:pt x="160" y="238"/>
                    <a:pt x="178" y="256"/>
                    <a:pt x="200" y="256"/>
                  </a:cubicBezTo>
                  <a:cubicBezTo>
                    <a:pt x="222" y="256"/>
                    <a:pt x="240" y="238"/>
                    <a:pt x="240" y="216"/>
                  </a:cubicBezTo>
                  <a:cubicBezTo>
                    <a:pt x="240" y="194"/>
                    <a:pt x="222" y="176"/>
                    <a:pt x="200" y="176"/>
                  </a:cubicBezTo>
                  <a:cubicBezTo>
                    <a:pt x="189" y="176"/>
                    <a:pt x="179" y="181"/>
                    <a:pt x="171" y="188"/>
                  </a:cubicBezTo>
                  <a:cubicBezTo>
                    <a:pt x="120" y="155"/>
                    <a:pt x="120" y="155"/>
                    <a:pt x="120" y="155"/>
                  </a:cubicBezTo>
                  <a:cubicBezTo>
                    <a:pt x="124" y="146"/>
                    <a:pt x="126" y="137"/>
                    <a:pt x="126" y="127"/>
                  </a:cubicBezTo>
                  <a:cubicBezTo>
                    <a:pt x="126" y="119"/>
                    <a:pt x="125" y="112"/>
                    <a:pt x="122" y="104"/>
                  </a:cubicBezTo>
                  <a:cubicBezTo>
                    <a:pt x="170" y="78"/>
                    <a:pt x="170" y="78"/>
                    <a:pt x="170" y="78"/>
                  </a:cubicBezTo>
                  <a:cubicBezTo>
                    <a:pt x="179" y="89"/>
                    <a:pt x="193" y="96"/>
                    <a:pt x="208" y="96"/>
                  </a:cubicBezTo>
                  <a:close/>
                  <a:moveTo>
                    <a:pt x="200" y="192"/>
                  </a:moveTo>
                  <a:cubicBezTo>
                    <a:pt x="213" y="192"/>
                    <a:pt x="224" y="203"/>
                    <a:pt x="224" y="216"/>
                  </a:cubicBezTo>
                  <a:cubicBezTo>
                    <a:pt x="224" y="229"/>
                    <a:pt x="213" y="240"/>
                    <a:pt x="200" y="240"/>
                  </a:cubicBezTo>
                  <a:cubicBezTo>
                    <a:pt x="187" y="240"/>
                    <a:pt x="176" y="229"/>
                    <a:pt x="176" y="216"/>
                  </a:cubicBezTo>
                  <a:cubicBezTo>
                    <a:pt x="176" y="203"/>
                    <a:pt x="187" y="192"/>
                    <a:pt x="200" y="192"/>
                  </a:cubicBezTo>
                  <a:close/>
                  <a:moveTo>
                    <a:pt x="63" y="175"/>
                  </a:moveTo>
                  <a:cubicBezTo>
                    <a:pt x="51" y="175"/>
                    <a:pt x="39" y="170"/>
                    <a:pt x="30" y="161"/>
                  </a:cubicBezTo>
                  <a:cubicBezTo>
                    <a:pt x="21" y="152"/>
                    <a:pt x="16" y="140"/>
                    <a:pt x="16" y="127"/>
                  </a:cubicBezTo>
                  <a:cubicBezTo>
                    <a:pt x="16" y="115"/>
                    <a:pt x="21" y="103"/>
                    <a:pt x="30" y="94"/>
                  </a:cubicBezTo>
                  <a:cubicBezTo>
                    <a:pt x="39" y="85"/>
                    <a:pt x="51" y="80"/>
                    <a:pt x="63" y="80"/>
                  </a:cubicBezTo>
                  <a:cubicBezTo>
                    <a:pt x="76" y="80"/>
                    <a:pt x="88" y="85"/>
                    <a:pt x="97" y="94"/>
                  </a:cubicBezTo>
                  <a:cubicBezTo>
                    <a:pt x="105" y="103"/>
                    <a:pt x="110" y="115"/>
                    <a:pt x="110" y="127"/>
                  </a:cubicBezTo>
                  <a:cubicBezTo>
                    <a:pt x="110" y="140"/>
                    <a:pt x="105" y="152"/>
                    <a:pt x="97" y="161"/>
                  </a:cubicBezTo>
                  <a:cubicBezTo>
                    <a:pt x="88" y="170"/>
                    <a:pt x="76" y="175"/>
                    <a:pt x="63" y="175"/>
                  </a:cubicBezTo>
                  <a:close/>
                  <a:moveTo>
                    <a:pt x="185" y="26"/>
                  </a:moveTo>
                  <a:cubicBezTo>
                    <a:pt x="191" y="19"/>
                    <a:pt x="199" y="16"/>
                    <a:pt x="208" y="16"/>
                  </a:cubicBezTo>
                  <a:cubicBezTo>
                    <a:pt x="216" y="16"/>
                    <a:pt x="224" y="19"/>
                    <a:pt x="230" y="26"/>
                  </a:cubicBezTo>
                  <a:cubicBezTo>
                    <a:pt x="236" y="32"/>
                    <a:pt x="240" y="40"/>
                    <a:pt x="240" y="48"/>
                  </a:cubicBezTo>
                  <a:cubicBezTo>
                    <a:pt x="240" y="57"/>
                    <a:pt x="236" y="65"/>
                    <a:pt x="230" y="71"/>
                  </a:cubicBezTo>
                  <a:cubicBezTo>
                    <a:pt x="224" y="77"/>
                    <a:pt x="216" y="80"/>
                    <a:pt x="208" y="80"/>
                  </a:cubicBezTo>
                  <a:cubicBezTo>
                    <a:pt x="199" y="80"/>
                    <a:pt x="191" y="77"/>
                    <a:pt x="185" y="71"/>
                  </a:cubicBezTo>
                  <a:cubicBezTo>
                    <a:pt x="179" y="65"/>
                    <a:pt x="176" y="57"/>
                    <a:pt x="176" y="48"/>
                  </a:cubicBezTo>
                  <a:cubicBezTo>
                    <a:pt x="176" y="40"/>
                    <a:pt x="179" y="32"/>
                    <a:pt x="185" y="26"/>
                  </a:cubicBezTo>
                  <a:close/>
                  <a:moveTo>
                    <a:pt x="185" y="26"/>
                  </a:moveTo>
                  <a:cubicBezTo>
                    <a:pt x="185" y="26"/>
                    <a:pt x="185" y="26"/>
                    <a:pt x="185" y="2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rgbClr val="000000"/>
                </a:solidFill>
              </a:endParaRPr>
            </a:p>
          </p:txBody>
        </p:sp>
        <p:sp>
          <p:nvSpPr>
            <p:cNvPr id="47" name="矩形 11">
              <a:extLst>
                <a:ext uri="{FF2B5EF4-FFF2-40B4-BE49-F238E27FC236}">
                  <a16:creationId xmlns:a16="http://schemas.microsoft.com/office/drawing/2014/main" id="{C5AD0F57-FE56-4C7C-B31C-DEEDBEEE809E}"/>
                </a:ext>
              </a:extLst>
            </p:cNvPr>
            <p:cNvSpPr/>
            <p:nvPr/>
          </p:nvSpPr>
          <p:spPr>
            <a:xfrm>
              <a:off x="7265299" y="1733727"/>
              <a:ext cx="3817179" cy="89255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a:solidFill>
                    <a:srgbClr val="000000"/>
                  </a:solidFill>
                  <a:ea typeface="微软雅黑"/>
                </a:rPr>
                <a:t>E2E Cloud Solution</a:t>
              </a:r>
            </a:p>
            <a:p>
              <a:r>
                <a:rPr lang="en-US" altLang="zh-CN" sz="1600">
                  <a:solidFill>
                    <a:srgbClr val="000000"/>
                  </a:solidFill>
                  <a:ea typeface="微软雅黑"/>
                </a:rPr>
                <a:t>40% CAPEX saving</a:t>
              </a:r>
            </a:p>
            <a:p>
              <a:r>
                <a:rPr lang="en-US" altLang="zh-CN" sz="1600">
                  <a:solidFill>
                    <a:srgbClr val="000000"/>
                  </a:solidFill>
                  <a:ea typeface="微软雅黑"/>
                </a:rPr>
                <a:t>Innovate new revenue</a:t>
              </a:r>
            </a:p>
          </p:txBody>
        </p:sp>
        <p:sp>
          <p:nvSpPr>
            <p:cNvPr id="48" name="矩形 11">
              <a:extLst>
                <a:ext uri="{FF2B5EF4-FFF2-40B4-BE49-F238E27FC236}">
                  <a16:creationId xmlns:a16="http://schemas.microsoft.com/office/drawing/2014/main" id="{AB5D1741-8BCA-4FE2-A42B-3A83C0519EC3}"/>
                </a:ext>
              </a:extLst>
            </p:cNvPr>
            <p:cNvSpPr/>
            <p:nvPr/>
          </p:nvSpPr>
          <p:spPr>
            <a:xfrm>
              <a:off x="7242208" y="2911363"/>
              <a:ext cx="3470815" cy="89255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a:solidFill>
                    <a:srgbClr val="000000"/>
                  </a:solidFill>
                  <a:ea typeface="微软雅黑"/>
                </a:rPr>
                <a:t>Simplified O&amp;M</a:t>
              </a:r>
              <a:endParaRPr lang="en-US">
                <a:solidFill>
                  <a:srgbClr val="000000"/>
                </a:solidFill>
              </a:endParaRPr>
            </a:p>
            <a:p>
              <a:r>
                <a:rPr lang="en-US" altLang="zh-CN" sz="1600">
                  <a:solidFill>
                    <a:srgbClr val="000000"/>
                  </a:solidFill>
                  <a:ea typeface="微软雅黑"/>
                </a:rPr>
                <a:t>50% OPEX saving</a:t>
              </a:r>
            </a:p>
            <a:p>
              <a:r>
                <a:rPr lang="en-US" altLang="zh-CN" sz="1600">
                  <a:solidFill>
                    <a:srgbClr val="000000"/>
                  </a:solidFill>
                  <a:ea typeface="微软雅黑"/>
                </a:rPr>
                <a:t>Reduce cloud talent investment</a:t>
              </a:r>
            </a:p>
          </p:txBody>
        </p:sp>
        <p:sp>
          <p:nvSpPr>
            <p:cNvPr id="49" name="矩形 11">
              <a:extLst>
                <a:ext uri="{FF2B5EF4-FFF2-40B4-BE49-F238E27FC236}">
                  <a16:creationId xmlns:a16="http://schemas.microsoft.com/office/drawing/2014/main" id="{92DE0E64-CF36-48A2-A8F2-CB9C9B8905BA}"/>
                </a:ext>
              </a:extLst>
            </p:cNvPr>
            <p:cNvSpPr/>
            <p:nvPr/>
          </p:nvSpPr>
          <p:spPr>
            <a:xfrm>
              <a:off x="7230662" y="4112089"/>
              <a:ext cx="3470815" cy="892552"/>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2000" b="1">
                  <a:solidFill>
                    <a:srgbClr val="000000"/>
                  </a:solidFill>
                  <a:ea typeface="微软雅黑"/>
                </a:rPr>
                <a:t>Resilience and Secured</a:t>
              </a:r>
              <a:endParaRPr lang="en-US">
                <a:solidFill>
                  <a:srgbClr val="000000"/>
                </a:solidFill>
              </a:endParaRPr>
            </a:p>
            <a:p>
              <a:r>
                <a:rPr lang="en-US" altLang="zh-CN" sz="1600">
                  <a:solidFill>
                    <a:srgbClr val="000000"/>
                  </a:solidFill>
                  <a:ea typeface="微软雅黑"/>
                </a:rPr>
                <a:t>Best RPO &amp; RTO</a:t>
              </a:r>
            </a:p>
            <a:p>
              <a:r>
                <a:rPr lang="en-US" altLang="zh-CN" sz="1600">
                  <a:solidFill>
                    <a:srgbClr val="000000"/>
                  </a:solidFill>
                  <a:ea typeface="微软雅黑"/>
                </a:rPr>
                <a:t>All layer security</a:t>
              </a:r>
              <a:endParaRPr lang="en-US">
                <a:solidFill>
                  <a:srgbClr val="000000"/>
                </a:solidFill>
              </a:endParaRPr>
            </a:p>
          </p:txBody>
        </p:sp>
        <p:sp>
          <p:nvSpPr>
            <p:cNvPr id="38" name="椭圆 16">
              <a:extLst>
                <a:ext uri="{FF2B5EF4-FFF2-40B4-BE49-F238E27FC236}">
                  <a16:creationId xmlns:a16="http://schemas.microsoft.com/office/drawing/2014/main" id="{4B049208-DF73-45CF-9D4A-A9762260A7F9}"/>
                </a:ext>
              </a:extLst>
            </p:cNvPr>
            <p:cNvSpPr/>
            <p:nvPr/>
          </p:nvSpPr>
          <p:spPr>
            <a:xfrm>
              <a:off x="6492192" y="1745031"/>
              <a:ext cx="698827" cy="698827"/>
            </a:xfrm>
            <a:prstGeom prst="ellipse">
              <a:avLst/>
            </a:prstGeom>
            <a:solidFill>
              <a:schemeClr val="tx2"/>
            </a:solidFill>
            <a:ln>
              <a:solidFill>
                <a:srgbClr val="79BD28"/>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kumimoji="1" lang="zh-CN" altLang="en-US"/>
            </a:p>
          </p:txBody>
        </p:sp>
        <p:grpSp>
          <p:nvGrpSpPr>
            <p:cNvPr id="42" name="组合 24">
              <a:extLst>
                <a:ext uri="{FF2B5EF4-FFF2-40B4-BE49-F238E27FC236}">
                  <a16:creationId xmlns:a16="http://schemas.microsoft.com/office/drawing/2014/main" id="{883C8A59-DD3E-4E6C-B173-8A422B8F9F07}"/>
                </a:ext>
              </a:extLst>
            </p:cNvPr>
            <p:cNvGrpSpPr/>
            <p:nvPr/>
          </p:nvGrpSpPr>
          <p:grpSpPr>
            <a:xfrm>
              <a:off x="6661251" y="1926812"/>
              <a:ext cx="329856" cy="306295"/>
              <a:chOff x="6661251" y="1926812"/>
              <a:chExt cx="577850" cy="536576"/>
            </a:xfrm>
          </p:grpSpPr>
          <p:sp>
            <p:nvSpPr>
              <p:cNvPr id="59" name="Freeform 35">
                <a:extLst>
                  <a:ext uri="{FF2B5EF4-FFF2-40B4-BE49-F238E27FC236}">
                    <a16:creationId xmlns:a16="http://schemas.microsoft.com/office/drawing/2014/main" id="{21652B8E-E97A-49D1-8CE7-52C5D17E68E1}"/>
                  </a:ext>
                </a:extLst>
              </p:cNvPr>
              <p:cNvSpPr>
                <a:spLocks noEditPoints="1"/>
              </p:cNvSpPr>
              <p:nvPr/>
            </p:nvSpPr>
            <p:spPr bwMode="auto">
              <a:xfrm>
                <a:off x="6664426" y="2433225"/>
                <a:ext cx="574675" cy="30163"/>
              </a:xfrm>
              <a:custGeom>
                <a:avLst/>
                <a:gdLst>
                  <a:gd name="T0" fmla="*/ 146 w 150"/>
                  <a:gd name="T1" fmla="*/ 8 h 8"/>
                  <a:gd name="T2" fmla="*/ 5 w 150"/>
                  <a:gd name="T3" fmla="*/ 8 h 8"/>
                  <a:gd name="T4" fmla="*/ 0 w 150"/>
                  <a:gd name="T5" fmla="*/ 4 h 8"/>
                  <a:gd name="T6" fmla="*/ 5 w 150"/>
                  <a:gd name="T7" fmla="*/ 0 h 8"/>
                  <a:gd name="T8" fmla="*/ 146 w 150"/>
                  <a:gd name="T9" fmla="*/ 0 h 8"/>
                  <a:gd name="T10" fmla="*/ 150 w 150"/>
                  <a:gd name="T11" fmla="*/ 4 h 8"/>
                  <a:gd name="T12" fmla="*/ 146 w 150"/>
                  <a:gd name="T13" fmla="*/ 8 h 8"/>
                  <a:gd name="T14" fmla="*/ 146 w 150"/>
                  <a:gd name="T15" fmla="*/ 8 h 8"/>
                  <a:gd name="T16" fmla="*/ 146 w 15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0" h="8">
                    <a:moveTo>
                      <a:pt x="146" y="8"/>
                    </a:moveTo>
                    <a:cubicBezTo>
                      <a:pt x="5" y="8"/>
                      <a:pt x="5" y="8"/>
                      <a:pt x="5" y="8"/>
                    </a:cubicBezTo>
                    <a:cubicBezTo>
                      <a:pt x="2" y="8"/>
                      <a:pt x="0" y="6"/>
                      <a:pt x="0" y="4"/>
                    </a:cubicBezTo>
                    <a:cubicBezTo>
                      <a:pt x="0" y="2"/>
                      <a:pt x="2" y="0"/>
                      <a:pt x="5" y="0"/>
                    </a:cubicBezTo>
                    <a:cubicBezTo>
                      <a:pt x="146" y="0"/>
                      <a:pt x="146" y="0"/>
                      <a:pt x="146" y="0"/>
                    </a:cubicBezTo>
                    <a:cubicBezTo>
                      <a:pt x="148" y="0"/>
                      <a:pt x="150" y="2"/>
                      <a:pt x="150" y="4"/>
                    </a:cubicBezTo>
                    <a:cubicBezTo>
                      <a:pt x="150" y="6"/>
                      <a:pt x="148" y="8"/>
                      <a:pt x="146" y="8"/>
                    </a:cubicBezTo>
                    <a:close/>
                    <a:moveTo>
                      <a:pt x="146" y="8"/>
                    </a:moveTo>
                    <a:cubicBezTo>
                      <a:pt x="146" y="8"/>
                      <a:pt x="146" y="8"/>
                      <a:pt x="146" y="8"/>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0" name="Freeform 36">
                <a:extLst>
                  <a:ext uri="{FF2B5EF4-FFF2-40B4-BE49-F238E27FC236}">
                    <a16:creationId xmlns:a16="http://schemas.microsoft.com/office/drawing/2014/main" id="{DFDBAB2D-37FC-4DC5-A745-5C5D497EF969}"/>
                  </a:ext>
                </a:extLst>
              </p:cNvPr>
              <p:cNvSpPr>
                <a:spLocks noEditPoints="1"/>
              </p:cNvSpPr>
              <p:nvPr/>
            </p:nvSpPr>
            <p:spPr bwMode="auto">
              <a:xfrm>
                <a:off x="6661251" y="1926812"/>
                <a:ext cx="577850" cy="284163"/>
              </a:xfrm>
              <a:custGeom>
                <a:avLst/>
                <a:gdLst>
                  <a:gd name="T0" fmla="*/ 5 w 151"/>
                  <a:gd name="T1" fmla="*/ 74 h 74"/>
                  <a:gd name="T2" fmla="*/ 2 w 151"/>
                  <a:gd name="T3" fmla="*/ 72 h 74"/>
                  <a:gd name="T4" fmla="*/ 3 w 151"/>
                  <a:gd name="T5" fmla="*/ 66 h 74"/>
                  <a:gd name="T6" fmla="*/ 58 w 151"/>
                  <a:gd name="T7" fmla="*/ 25 h 74"/>
                  <a:gd name="T8" fmla="*/ 63 w 151"/>
                  <a:gd name="T9" fmla="*/ 25 h 74"/>
                  <a:gd name="T10" fmla="*/ 90 w 151"/>
                  <a:gd name="T11" fmla="*/ 41 h 74"/>
                  <a:gd name="T12" fmla="*/ 144 w 151"/>
                  <a:gd name="T13" fmla="*/ 2 h 74"/>
                  <a:gd name="T14" fmla="*/ 150 w 151"/>
                  <a:gd name="T15" fmla="*/ 3 h 74"/>
                  <a:gd name="T16" fmla="*/ 149 w 151"/>
                  <a:gd name="T17" fmla="*/ 9 h 74"/>
                  <a:gd name="T18" fmla="*/ 93 w 151"/>
                  <a:gd name="T19" fmla="*/ 50 h 74"/>
                  <a:gd name="T20" fmla="*/ 88 w 151"/>
                  <a:gd name="T21" fmla="*/ 50 h 74"/>
                  <a:gd name="T22" fmla="*/ 61 w 151"/>
                  <a:gd name="T23" fmla="*/ 34 h 74"/>
                  <a:gd name="T24" fmla="*/ 8 w 151"/>
                  <a:gd name="T25" fmla="*/ 73 h 74"/>
                  <a:gd name="T26" fmla="*/ 5 w 151"/>
                  <a:gd name="T27" fmla="*/ 74 h 74"/>
                  <a:gd name="T28" fmla="*/ 5 w 151"/>
                  <a:gd name="T29" fmla="*/ 74 h 74"/>
                  <a:gd name="T30" fmla="*/ 5 w 151"/>
                  <a:gd name="T31"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51" h="74">
                    <a:moveTo>
                      <a:pt x="5" y="74"/>
                    </a:moveTo>
                    <a:cubicBezTo>
                      <a:pt x="4" y="74"/>
                      <a:pt x="3" y="74"/>
                      <a:pt x="2" y="72"/>
                    </a:cubicBezTo>
                    <a:cubicBezTo>
                      <a:pt x="0" y="70"/>
                      <a:pt x="1" y="68"/>
                      <a:pt x="3" y="66"/>
                    </a:cubicBezTo>
                    <a:cubicBezTo>
                      <a:pt x="58" y="25"/>
                      <a:pt x="58" y="25"/>
                      <a:pt x="58" y="25"/>
                    </a:cubicBezTo>
                    <a:cubicBezTo>
                      <a:pt x="60" y="24"/>
                      <a:pt x="62" y="24"/>
                      <a:pt x="63" y="25"/>
                    </a:cubicBezTo>
                    <a:cubicBezTo>
                      <a:pt x="90" y="41"/>
                      <a:pt x="90" y="41"/>
                      <a:pt x="90" y="41"/>
                    </a:cubicBezTo>
                    <a:cubicBezTo>
                      <a:pt x="144" y="2"/>
                      <a:pt x="144" y="2"/>
                      <a:pt x="144" y="2"/>
                    </a:cubicBezTo>
                    <a:cubicBezTo>
                      <a:pt x="146" y="0"/>
                      <a:pt x="148" y="1"/>
                      <a:pt x="150" y="3"/>
                    </a:cubicBezTo>
                    <a:cubicBezTo>
                      <a:pt x="151" y="4"/>
                      <a:pt x="151" y="7"/>
                      <a:pt x="149" y="9"/>
                    </a:cubicBezTo>
                    <a:cubicBezTo>
                      <a:pt x="93" y="50"/>
                      <a:pt x="93" y="50"/>
                      <a:pt x="93" y="50"/>
                    </a:cubicBezTo>
                    <a:cubicBezTo>
                      <a:pt x="92" y="51"/>
                      <a:pt x="90" y="51"/>
                      <a:pt x="88" y="50"/>
                    </a:cubicBezTo>
                    <a:cubicBezTo>
                      <a:pt x="61" y="34"/>
                      <a:pt x="61" y="34"/>
                      <a:pt x="61" y="34"/>
                    </a:cubicBezTo>
                    <a:cubicBezTo>
                      <a:pt x="8" y="73"/>
                      <a:pt x="8" y="73"/>
                      <a:pt x="8" y="73"/>
                    </a:cubicBezTo>
                    <a:cubicBezTo>
                      <a:pt x="7" y="74"/>
                      <a:pt x="6" y="74"/>
                      <a:pt x="5" y="74"/>
                    </a:cubicBezTo>
                    <a:close/>
                    <a:moveTo>
                      <a:pt x="5" y="74"/>
                    </a:moveTo>
                    <a:cubicBezTo>
                      <a:pt x="5" y="74"/>
                      <a:pt x="5" y="74"/>
                      <a:pt x="5" y="7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1" name="Freeform 37">
                <a:extLst>
                  <a:ext uri="{FF2B5EF4-FFF2-40B4-BE49-F238E27FC236}">
                    <a16:creationId xmlns:a16="http://schemas.microsoft.com/office/drawing/2014/main" id="{1B7CB194-1330-4C59-91A8-D52743FCE326}"/>
                  </a:ext>
                </a:extLst>
              </p:cNvPr>
              <p:cNvSpPr>
                <a:spLocks noEditPoints="1"/>
              </p:cNvSpPr>
              <p:nvPr/>
            </p:nvSpPr>
            <p:spPr bwMode="auto">
              <a:xfrm>
                <a:off x="6702526" y="2252250"/>
                <a:ext cx="46038" cy="123825"/>
              </a:xfrm>
              <a:custGeom>
                <a:avLst/>
                <a:gdLst>
                  <a:gd name="T0" fmla="*/ 6 w 12"/>
                  <a:gd name="T1" fmla="*/ 32 h 32"/>
                  <a:gd name="T2" fmla="*/ 0 w 12"/>
                  <a:gd name="T3" fmla="*/ 26 h 32"/>
                  <a:gd name="T4" fmla="*/ 0 w 12"/>
                  <a:gd name="T5" fmla="*/ 5 h 32"/>
                  <a:gd name="T6" fmla="*/ 6 w 12"/>
                  <a:gd name="T7" fmla="*/ 0 h 32"/>
                  <a:gd name="T8" fmla="*/ 12 w 12"/>
                  <a:gd name="T9" fmla="*/ 5 h 32"/>
                  <a:gd name="T10" fmla="*/ 12 w 12"/>
                  <a:gd name="T11" fmla="*/ 26 h 32"/>
                  <a:gd name="T12" fmla="*/ 6 w 12"/>
                  <a:gd name="T13" fmla="*/ 32 h 32"/>
                  <a:gd name="T14" fmla="*/ 6 w 12"/>
                  <a:gd name="T15" fmla="*/ 32 h 32"/>
                  <a:gd name="T16" fmla="*/ 6 w 12"/>
                  <a:gd name="T17"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6" y="32"/>
                    </a:moveTo>
                    <a:cubicBezTo>
                      <a:pt x="3" y="32"/>
                      <a:pt x="0" y="29"/>
                      <a:pt x="0" y="26"/>
                    </a:cubicBezTo>
                    <a:cubicBezTo>
                      <a:pt x="0" y="5"/>
                      <a:pt x="0" y="5"/>
                      <a:pt x="0" y="5"/>
                    </a:cubicBezTo>
                    <a:cubicBezTo>
                      <a:pt x="0" y="2"/>
                      <a:pt x="3" y="0"/>
                      <a:pt x="6" y="0"/>
                    </a:cubicBezTo>
                    <a:cubicBezTo>
                      <a:pt x="10" y="0"/>
                      <a:pt x="12" y="2"/>
                      <a:pt x="12" y="5"/>
                    </a:cubicBezTo>
                    <a:cubicBezTo>
                      <a:pt x="12" y="26"/>
                      <a:pt x="12" y="26"/>
                      <a:pt x="12" y="26"/>
                    </a:cubicBezTo>
                    <a:cubicBezTo>
                      <a:pt x="12" y="29"/>
                      <a:pt x="10" y="32"/>
                      <a:pt x="6" y="32"/>
                    </a:cubicBezTo>
                    <a:close/>
                    <a:moveTo>
                      <a:pt x="6" y="32"/>
                    </a:moveTo>
                    <a:cubicBezTo>
                      <a:pt x="6" y="32"/>
                      <a:pt x="6" y="32"/>
                      <a:pt x="6" y="32"/>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2" name="Freeform 38">
                <a:extLst>
                  <a:ext uri="{FF2B5EF4-FFF2-40B4-BE49-F238E27FC236}">
                    <a16:creationId xmlns:a16="http://schemas.microsoft.com/office/drawing/2014/main" id="{683BBE3C-ECC6-4D22-9B42-6A4C280526F0}"/>
                  </a:ext>
                </a:extLst>
              </p:cNvPr>
              <p:cNvSpPr>
                <a:spLocks noEditPoints="1"/>
              </p:cNvSpPr>
              <p:nvPr/>
            </p:nvSpPr>
            <p:spPr bwMode="auto">
              <a:xfrm>
                <a:off x="6818414" y="2206213"/>
                <a:ext cx="46038" cy="169863"/>
              </a:xfrm>
              <a:custGeom>
                <a:avLst/>
                <a:gdLst>
                  <a:gd name="T0" fmla="*/ 6 w 12"/>
                  <a:gd name="T1" fmla="*/ 44 h 44"/>
                  <a:gd name="T2" fmla="*/ 0 w 12"/>
                  <a:gd name="T3" fmla="*/ 38 h 44"/>
                  <a:gd name="T4" fmla="*/ 0 w 12"/>
                  <a:gd name="T5" fmla="*/ 6 h 44"/>
                  <a:gd name="T6" fmla="*/ 6 w 12"/>
                  <a:gd name="T7" fmla="*/ 0 h 44"/>
                  <a:gd name="T8" fmla="*/ 12 w 12"/>
                  <a:gd name="T9" fmla="*/ 6 h 44"/>
                  <a:gd name="T10" fmla="*/ 12 w 12"/>
                  <a:gd name="T11" fmla="*/ 38 h 44"/>
                  <a:gd name="T12" fmla="*/ 6 w 12"/>
                  <a:gd name="T13" fmla="*/ 44 h 44"/>
                  <a:gd name="T14" fmla="*/ 6 w 12"/>
                  <a:gd name="T15" fmla="*/ 44 h 44"/>
                  <a:gd name="T16" fmla="*/ 6 w 12"/>
                  <a:gd name="T1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4">
                    <a:moveTo>
                      <a:pt x="6" y="44"/>
                    </a:moveTo>
                    <a:cubicBezTo>
                      <a:pt x="2" y="44"/>
                      <a:pt x="0" y="41"/>
                      <a:pt x="0" y="38"/>
                    </a:cubicBezTo>
                    <a:cubicBezTo>
                      <a:pt x="0" y="6"/>
                      <a:pt x="0" y="6"/>
                      <a:pt x="0" y="6"/>
                    </a:cubicBezTo>
                    <a:cubicBezTo>
                      <a:pt x="0" y="2"/>
                      <a:pt x="2" y="0"/>
                      <a:pt x="6" y="0"/>
                    </a:cubicBezTo>
                    <a:cubicBezTo>
                      <a:pt x="9" y="0"/>
                      <a:pt x="12" y="2"/>
                      <a:pt x="12" y="6"/>
                    </a:cubicBezTo>
                    <a:cubicBezTo>
                      <a:pt x="12" y="38"/>
                      <a:pt x="12" y="38"/>
                      <a:pt x="12" y="38"/>
                    </a:cubicBezTo>
                    <a:cubicBezTo>
                      <a:pt x="12" y="41"/>
                      <a:pt x="9" y="44"/>
                      <a:pt x="6" y="44"/>
                    </a:cubicBezTo>
                    <a:close/>
                    <a:moveTo>
                      <a:pt x="6" y="44"/>
                    </a:moveTo>
                    <a:cubicBezTo>
                      <a:pt x="6" y="44"/>
                      <a:pt x="6" y="44"/>
                      <a:pt x="6" y="4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3" name="Freeform 39">
                <a:extLst>
                  <a:ext uri="{FF2B5EF4-FFF2-40B4-BE49-F238E27FC236}">
                    <a16:creationId xmlns:a16="http://schemas.microsoft.com/office/drawing/2014/main" id="{FF0784C3-8D47-4E99-A30E-D8AF0AC98720}"/>
                  </a:ext>
                </a:extLst>
              </p:cNvPr>
              <p:cNvSpPr>
                <a:spLocks noEditPoints="1"/>
              </p:cNvSpPr>
              <p:nvPr/>
            </p:nvSpPr>
            <p:spPr bwMode="auto">
              <a:xfrm>
                <a:off x="6929539" y="2172875"/>
                <a:ext cx="46038" cy="203200"/>
              </a:xfrm>
              <a:custGeom>
                <a:avLst/>
                <a:gdLst>
                  <a:gd name="T0" fmla="*/ 6 w 12"/>
                  <a:gd name="T1" fmla="*/ 53 h 53"/>
                  <a:gd name="T2" fmla="*/ 0 w 12"/>
                  <a:gd name="T3" fmla="*/ 47 h 53"/>
                  <a:gd name="T4" fmla="*/ 0 w 12"/>
                  <a:gd name="T5" fmla="*/ 6 h 53"/>
                  <a:gd name="T6" fmla="*/ 6 w 12"/>
                  <a:gd name="T7" fmla="*/ 0 h 53"/>
                  <a:gd name="T8" fmla="*/ 12 w 12"/>
                  <a:gd name="T9" fmla="*/ 6 h 53"/>
                  <a:gd name="T10" fmla="*/ 12 w 12"/>
                  <a:gd name="T11" fmla="*/ 47 h 53"/>
                  <a:gd name="T12" fmla="*/ 6 w 12"/>
                  <a:gd name="T13" fmla="*/ 53 h 53"/>
                  <a:gd name="T14" fmla="*/ 6 w 12"/>
                  <a:gd name="T15" fmla="*/ 53 h 53"/>
                  <a:gd name="T16" fmla="*/ 6 w 12"/>
                  <a:gd name="T17" fmla="*/ 5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53">
                    <a:moveTo>
                      <a:pt x="6" y="53"/>
                    </a:moveTo>
                    <a:cubicBezTo>
                      <a:pt x="3" y="53"/>
                      <a:pt x="0" y="50"/>
                      <a:pt x="0" y="47"/>
                    </a:cubicBezTo>
                    <a:cubicBezTo>
                      <a:pt x="0" y="6"/>
                      <a:pt x="0" y="6"/>
                      <a:pt x="0" y="6"/>
                    </a:cubicBezTo>
                    <a:cubicBezTo>
                      <a:pt x="0" y="3"/>
                      <a:pt x="3" y="0"/>
                      <a:pt x="6" y="0"/>
                    </a:cubicBezTo>
                    <a:cubicBezTo>
                      <a:pt x="9" y="0"/>
                      <a:pt x="12" y="3"/>
                      <a:pt x="12" y="6"/>
                    </a:cubicBezTo>
                    <a:cubicBezTo>
                      <a:pt x="12" y="47"/>
                      <a:pt x="12" y="47"/>
                      <a:pt x="12" y="47"/>
                    </a:cubicBezTo>
                    <a:cubicBezTo>
                      <a:pt x="12" y="50"/>
                      <a:pt x="9" y="53"/>
                      <a:pt x="6" y="53"/>
                    </a:cubicBezTo>
                    <a:close/>
                    <a:moveTo>
                      <a:pt x="6" y="53"/>
                    </a:moveTo>
                    <a:cubicBezTo>
                      <a:pt x="6" y="53"/>
                      <a:pt x="6" y="53"/>
                      <a:pt x="6" y="53"/>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4" name="Freeform 40">
                <a:extLst>
                  <a:ext uri="{FF2B5EF4-FFF2-40B4-BE49-F238E27FC236}">
                    <a16:creationId xmlns:a16="http://schemas.microsoft.com/office/drawing/2014/main" id="{B5F98BFA-2307-4872-A5B8-C8F38A813858}"/>
                  </a:ext>
                </a:extLst>
              </p:cNvPr>
              <p:cNvSpPr>
                <a:spLocks noEditPoints="1"/>
              </p:cNvSpPr>
              <p:nvPr/>
            </p:nvSpPr>
            <p:spPr bwMode="auto">
              <a:xfrm>
                <a:off x="7043839" y="2183988"/>
                <a:ext cx="42863" cy="192088"/>
              </a:xfrm>
              <a:custGeom>
                <a:avLst/>
                <a:gdLst>
                  <a:gd name="T0" fmla="*/ 6 w 11"/>
                  <a:gd name="T1" fmla="*/ 50 h 50"/>
                  <a:gd name="T2" fmla="*/ 0 w 11"/>
                  <a:gd name="T3" fmla="*/ 44 h 50"/>
                  <a:gd name="T4" fmla="*/ 0 w 11"/>
                  <a:gd name="T5" fmla="*/ 6 h 50"/>
                  <a:gd name="T6" fmla="*/ 6 w 11"/>
                  <a:gd name="T7" fmla="*/ 0 h 50"/>
                  <a:gd name="T8" fmla="*/ 11 w 11"/>
                  <a:gd name="T9" fmla="*/ 6 h 50"/>
                  <a:gd name="T10" fmla="*/ 11 w 11"/>
                  <a:gd name="T11" fmla="*/ 44 h 50"/>
                  <a:gd name="T12" fmla="*/ 6 w 11"/>
                  <a:gd name="T13" fmla="*/ 50 h 50"/>
                  <a:gd name="T14" fmla="*/ 6 w 11"/>
                  <a:gd name="T15" fmla="*/ 50 h 50"/>
                  <a:gd name="T16" fmla="*/ 6 w 11"/>
                  <a:gd name="T17" fmla="*/ 5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0">
                    <a:moveTo>
                      <a:pt x="6" y="50"/>
                    </a:moveTo>
                    <a:cubicBezTo>
                      <a:pt x="2" y="50"/>
                      <a:pt x="0" y="47"/>
                      <a:pt x="0" y="44"/>
                    </a:cubicBezTo>
                    <a:cubicBezTo>
                      <a:pt x="0" y="6"/>
                      <a:pt x="0" y="6"/>
                      <a:pt x="0" y="6"/>
                    </a:cubicBezTo>
                    <a:cubicBezTo>
                      <a:pt x="0" y="3"/>
                      <a:pt x="2" y="0"/>
                      <a:pt x="6" y="0"/>
                    </a:cubicBezTo>
                    <a:cubicBezTo>
                      <a:pt x="9" y="0"/>
                      <a:pt x="11" y="3"/>
                      <a:pt x="11" y="6"/>
                    </a:cubicBezTo>
                    <a:cubicBezTo>
                      <a:pt x="11" y="44"/>
                      <a:pt x="11" y="44"/>
                      <a:pt x="11" y="44"/>
                    </a:cubicBezTo>
                    <a:cubicBezTo>
                      <a:pt x="11" y="47"/>
                      <a:pt x="9" y="50"/>
                      <a:pt x="6" y="50"/>
                    </a:cubicBezTo>
                    <a:close/>
                    <a:moveTo>
                      <a:pt x="6" y="50"/>
                    </a:moveTo>
                    <a:cubicBezTo>
                      <a:pt x="6" y="50"/>
                      <a:pt x="6" y="50"/>
                      <a:pt x="6" y="5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5" name="Freeform 41">
                <a:extLst>
                  <a:ext uri="{FF2B5EF4-FFF2-40B4-BE49-F238E27FC236}">
                    <a16:creationId xmlns:a16="http://schemas.microsoft.com/office/drawing/2014/main" id="{44BF978D-40C0-456A-8A3F-D8B2C2F565E8}"/>
                  </a:ext>
                </a:extLst>
              </p:cNvPr>
              <p:cNvSpPr>
                <a:spLocks noEditPoints="1"/>
              </p:cNvSpPr>
              <p:nvPr/>
            </p:nvSpPr>
            <p:spPr bwMode="auto">
              <a:xfrm>
                <a:off x="7154964" y="2091913"/>
                <a:ext cx="46038" cy="284163"/>
              </a:xfrm>
              <a:custGeom>
                <a:avLst/>
                <a:gdLst>
                  <a:gd name="T0" fmla="*/ 6 w 12"/>
                  <a:gd name="T1" fmla="*/ 74 h 74"/>
                  <a:gd name="T2" fmla="*/ 0 w 12"/>
                  <a:gd name="T3" fmla="*/ 68 h 74"/>
                  <a:gd name="T4" fmla="*/ 0 w 12"/>
                  <a:gd name="T5" fmla="*/ 6 h 74"/>
                  <a:gd name="T6" fmla="*/ 6 w 12"/>
                  <a:gd name="T7" fmla="*/ 0 h 74"/>
                  <a:gd name="T8" fmla="*/ 12 w 12"/>
                  <a:gd name="T9" fmla="*/ 6 h 74"/>
                  <a:gd name="T10" fmla="*/ 12 w 12"/>
                  <a:gd name="T11" fmla="*/ 68 h 74"/>
                  <a:gd name="T12" fmla="*/ 6 w 12"/>
                  <a:gd name="T13" fmla="*/ 74 h 74"/>
                  <a:gd name="T14" fmla="*/ 6 w 12"/>
                  <a:gd name="T15" fmla="*/ 74 h 74"/>
                  <a:gd name="T16" fmla="*/ 6 w 12"/>
                  <a:gd name="T17"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74">
                    <a:moveTo>
                      <a:pt x="6" y="74"/>
                    </a:moveTo>
                    <a:cubicBezTo>
                      <a:pt x="3" y="74"/>
                      <a:pt x="0" y="71"/>
                      <a:pt x="0" y="68"/>
                    </a:cubicBezTo>
                    <a:cubicBezTo>
                      <a:pt x="0" y="6"/>
                      <a:pt x="0" y="6"/>
                      <a:pt x="0" y="6"/>
                    </a:cubicBezTo>
                    <a:cubicBezTo>
                      <a:pt x="0" y="3"/>
                      <a:pt x="3" y="0"/>
                      <a:pt x="6" y="0"/>
                    </a:cubicBezTo>
                    <a:cubicBezTo>
                      <a:pt x="9" y="0"/>
                      <a:pt x="12" y="3"/>
                      <a:pt x="12" y="6"/>
                    </a:cubicBezTo>
                    <a:cubicBezTo>
                      <a:pt x="12" y="68"/>
                      <a:pt x="12" y="68"/>
                      <a:pt x="12" y="68"/>
                    </a:cubicBezTo>
                    <a:cubicBezTo>
                      <a:pt x="12" y="71"/>
                      <a:pt x="9" y="74"/>
                      <a:pt x="6" y="74"/>
                    </a:cubicBezTo>
                    <a:close/>
                    <a:moveTo>
                      <a:pt x="6" y="74"/>
                    </a:moveTo>
                    <a:cubicBezTo>
                      <a:pt x="6" y="74"/>
                      <a:pt x="6" y="74"/>
                      <a:pt x="6" y="7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grpSp>
        <p:nvGrpSpPr>
          <p:cNvPr id="7" name="Group 6">
            <a:extLst>
              <a:ext uri="{FF2B5EF4-FFF2-40B4-BE49-F238E27FC236}">
                <a16:creationId xmlns:a16="http://schemas.microsoft.com/office/drawing/2014/main" id="{24878B99-AD42-48A5-B45F-60BF5C3FE7AE}"/>
              </a:ext>
            </a:extLst>
          </p:cNvPr>
          <p:cNvGrpSpPr/>
          <p:nvPr/>
        </p:nvGrpSpPr>
        <p:grpSpPr>
          <a:xfrm>
            <a:off x="5415085" y="1035572"/>
            <a:ext cx="6035423" cy="4196697"/>
            <a:chOff x="200724" y="1055026"/>
            <a:chExt cx="6035423" cy="4196697"/>
          </a:xfrm>
        </p:grpSpPr>
        <p:grpSp>
          <p:nvGrpSpPr>
            <p:cNvPr id="39" name="Group 38">
              <a:extLst>
                <a:ext uri="{FF2B5EF4-FFF2-40B4-BE49-F238E27FC236}">
                  <a16:creationId xmlns:a16="http://schemas.microsoft.com/office/drawing/2014/main" id="{A5EC7A05-1A1A-4B1E-84AC-004BFBB06672}"/>
                </a:ext>
              </a:extLst>
            </p:cNvPr>
            <p:cNvGrpSpPr/>
            <p:nvPr/>
          </p:nvGrpSpPr>
          <p:grpSpPr>
            <a:xfrm>
              <a:off x="1419240" y="1055026"/>
              <a:ext cx="4816907" cy="4196697"/>
              <a:chOff x="1419240" y="1055026"/>
              <a:chExt cx="4816907" cy="4196697"/>
            </a:xfrm>
          </p:grpSpPr>
          <p:graphicFrame>
            <p:nvGraphicFramePr>
              <p:cNvPr id="57" name="Diagram 56">
                <a:extLst>
                  <a:ext uri="{FF2B5EF4-FFF2-40B4-BE49-F238E27FC236}">
                    <a16:creationId xmlns:a16="http://schemas.microsoft.com/office/drawing/2014/main" id="{76760F58-3CE2-4D5A-A2C1-EB95B29798D5}"/>
                  </a:ext>
                </a:extLst>
              </p:cNvPr>
              <p:cNvGraphicFramePr/>
              <p:nvPr/>
            </p:nvGraphicFramePr>
            <p:xfrm>
              <a:off x="1562890" y="1594123"/>
              <a:ext cx="4572000" cy="3657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8" name="TextBox 2">
                <a:extLst>
                  <a:ext uri="{FF2B5EF4-FFF2-40B4-BE49-F238E27FC236}">
                    <a16:creationId xmlns:a16="http://schemas.microsoft.com/office/drawing/2014/main" id="{8372F548-995F-4D0F-A09D-DB5A21AD8C84}"/>
                  </a:ext>
                </a:extLst>
              </p:cNvPr>
              <p:cNvSpPr txBox="1"/>
              <p:nvPr/>
            </p:nvSpPr>
            <p:spPr>
              <a:xfrm>
                <a:off x="1419240" y="1055026"/>
                <a:ext cx="4816907" cy="41408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600" b="1">
                    <a:solidFill>
                      <a:srgbClr val="000000"/>
                    </a:solidFill>
                    <a:ea typeface="等线"/>
                  </a:rPr>
                  <a:t>Cloud Transformation Framework</a:t>
                </a:r>
              </a:p>
            </p:txBody>
          </p:sp>
        </p:grpSp>
        <p:sp>
          <p:nvSpPr>
            <p:cNvPr id="26" name="TextBox 2">
              <a:extLst>
                <a:ext uri="{FF2B5EF4-FFF2-40B4-BE49-F238E27FC236}">
                  <a16:creationId xmlns:a16="http://schemas.microsoft.com/office/drawing/2014/main" id="{47F0DC7A-6250-4A0E-B27B-871A925B4838}"/>
                </a:ext>
              </a:extLst>
            </p:cNvPr>
            <p:cNvSpPr txBox="1"/>
            <p:nvPr/>
          </p:nvSpPr>
          <p:spPr>
            <a:xfrm>
              <a:off x="200724" y="1469114"/>
              <a:ext cx="3203093" cy="933845"/>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en-US" altLang="zh-CN" sz="1400" b="1" dirty="0">
                  <a:solidFill>
                    <a:srgbClr val="C00000"/>
                  </a:solidFill>
                  <a:ea typeface="等线"/>
                </a:rPr>
                <a:t>Kick start: </a:t>
              </a:r>
            </a:p>
            <a:p>
              <a:pPr algn="ctr">
                <a:lnSpc>
                  <a:spcPct val="150000"/>
                </a:lnSpc>
              </a:pPr>
              <a:r>
                <a:rPr lang="en-US" altLang="zh-CN" sz="1200" b="1" dirty="0">
                  <a:solidFill>
                    <a:srgbClr val="C00000"/>
                  </a:solidFill>
                  <a:ea typeface="等线"/>
                </a:rPr>
                <a:t>Technical workshop with your team &amp; establish joint-team collaboration</a:t>
              </a:r>
            </a:p>
          </p:txBody>
        </p:sp>
      </p:grpSp>
    </p:spTree>
    <p:extLst>
      <p:ext uri="{BB962C8B-B14F-4D97-AF65-F5344CB8AC3E}">
        <p14:creationId xmlns:p14="http://schemas.microsoft.com/office/powerpoint/2010/main" val="35058270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16" y="-837"/>
            <a:ext cx="2319463" cy="1060380"/>
          </a:xfrm>
          <a:prstGeom prst="rect">
            <a:avLst/>
          </a:prstGeom>
        </p:spPr>
      </p:pic>
      <p:sp>
        <p:nvSpPr>
          <p:cNvPr id="36" name="矩形 35"/>
          <p:cNvSpPr/>
          <p:nvPr/>
        </p:nvSpPr>
        <p:spPr>
          <a:xfrm>
            <a:off x="913253" y="6517951"/>
            <a:ext cx="162252" cy="162252"/>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37" name="文本框 36"/>
          <p:cNvSpPr txBox="1"/>
          <p:nvPr/>
        </p:nvSpPr>
        <p:spPr>
          <a:xfrm>
            <a:off x="1131708" y="6460578"/>
            <a:ext cx="1560042" cy="276999"/>
          </a:xfrm>
          <a:prstGeom prst="rect">
            <a:avLst/>
          </a:prstGeom>
          <a:noFill/>
        </p:spPr>
        <p:txBody>
          <a:bodyPr wrap="none" rtlCol="0">
            <a:spAutoFit/>
          </a:bodyPr>
          <a:lstStyle/>
          <a:p>
            <a:r>
              <a:rPr lang="en-US" altLang="en-US" sz="1200" err="1">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www.sangfor.com</a:t>
            </a:r>
            <a:endParaRPr lang="en-US" altLang="en-US" sz="1200">
              <a:solidFill>
                <a:schemeClr val="tx1">
                  <a:lumMod val="75000"/>
                  <a:lumOff val="25000"/>
                </a:schemeClr>
              </a:solidFill>
              <a:latin typeface="Century Gothic" panose="020B0502020202020204" pitchFamily="34" charset="0"/>
              <a:ea typeface="微软雅黑" panose="020B0503020204020204" pitchFamily="34" charset="-122"/>
            </a:endParaRPr>
          </a:p>
        </p:txBody>
      </p:sp>
      <p:grpSp>
        <p:nvGrpSpPr>
          <p:cNvPr id="38" name="组合 37"/>
          <p:cNvGrpSpPr/>
          <p:nvPr/>
        </p:nvGrpSpPr>
        <p:grpSpPr>
          <a:xfrm>
            <a:off x="4943635" y="6460578"/>
            <a:ext cx="2304730" cy="276999"/>
            <a:chOff x="4872830" y="6460578"/>
            <a:chExt cx="2304730" cy="276999"/>
          </a:xfrm>
        </p:grpSpPr>
        <p:sp>
          <p:nvSpPr>
            <p:cNvPr id="39" name="矩形 38"/>
            <p:cNvSpPr/>
            <p:nvPr/>
          </p:nvSpPr>
          <p:spPr>
            <a:xfrm>
              <a:off x="4872830" y="6517951"/>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40" name="文本框 39"/>
            <p:cNvSpPr txBox="1"/>
            <p:nvPr/>
          </p:nvSpPr>
          <p:spPr>
            <a:xfrm>
              <a:off x="5077305" y="6460578"/>
              <a:ext cx="2100255" cy="276999"/>
            </a:xfrm>
            <a:prstGeom prst="rect">
              <a:avLst/>
            </a:prstGeom>
            <a:noFill/>
          </p:spPr>
          <p:txBody>
            <a:bodyPr wrap="none" rtlCol="0">
              <a:spAutoFit/>
            </a:bodyPr>
            <a:lstStyle/>
            <a:p>
              <a:r>
                <a:rPr lang="en-US" altLang="en-US" sz="1200">
                  <a:solidFill>
                    <a:schemeClr val="tx1">
                      <a:lumMod val="75000"/>
                      <a:lumOff val="25000"/>
                    </a:schemeClr>
                  </a:solidFill>
                  <a:latin typeface="Century Gothic" panose="020B0502020202020204" pitchFamily="34" charset="0"/>
                  <a:ea typeface="微软雅黑" panose="020B0503020204020204" pitchFamily="34" charset="-122"/>
                  <a:sym typeface="微软雅黑" panose="020B0503020204020204" pitchFamily="34" charset="-122"/>
                </a:rPr>
                <a:t>Sangfor Technologies Inc.</a:t>
              </a:r>
            </a:p>
          </p:txBody>
        </p:sp>
      </p:grpSp>
      <p:grpSp>
        <p:nvGrpSpPr>
          <p:cNvPr id="14" name="组合 13">
            <a:extLst>
              <a:ext uri="{FF2B5EF4-FFF2-40B4-BE49-F238E27FC236}">
                <a16:creationId xmlns:a16="http://schemas.microsoft.com/office/drawing/2014/main" id="{6726CDDF-2232-2940-BBB0-0DD30B2EF45D}"/>
              </a:ext>
            </a:extLst>
          </p:cNvPr>
          <p:cNvGrpSpPr/>
          <p:nvPr/>
        </p:nvGrpSpPr>
        <p:grpSpPr>
          <a:xfrm>
            <a:off x="660554" y="2354790"/>
            <a:ext cx="5073283" cy="2954729"/>
            <a:chOff x="660554" y="2354790"/>
            <a:chExt cx="5073283" cy="2954729"/>
          </a:xfrm>
        </p:grpSpPr>
        <p:sp>
          <p:nvSpPr>
            <p:cNvPr id="16" name="矩形 15">
              <a:extLst>
                <a:ext uri="{FF2B5EF4-FFF2-40B4-BE49-F238E27FC236}">
                  <a16:creationId xmlns:a16="http://schemas.microsoft.com/office/drawing/2014/main" id="{5A7C266A-A622-664D-AF4E-47B6B5E08547}"/>
                </a:ext>
              </a:extLst>
            </p:cNvPr>
            <p:cNvSpPr/>
            <p:nvPr/>
          </p:nvSpPr>
          <p:spPr>
            <a:xfrm>
              <a:off x="660554" y="2354790"/>
              <a:ext cx="4051109" cy="923330"/>
            </a:xfrm>
            <a:prstGeom prst="rect">
              <a:avLst/>
            </a:prstGeom>
          </p:spPr>
          <p:txBody>
            <a:bodyPr wrap="none">
              <a:spAutoFit/>
            </a:bodyPr>
            <a:lstStyle/>
            <a:p>
              <a:r>
                <a:rPr lang="en-US" altLang="zh-CN" sz="5400" b="1">
                  <a:solidFill>
                    <a:srgbClr val="345692"/>
                  </a:solidFill>
                  <a:latin typeface="Century Gothic" panose="020B0502020202020204" pitchFamily="34" charset="0"/>
                  <a:ea typeface="微软雅黑" panose="020B0503020204020204" pitchFamily="34" charset="-122"/>
                </a:rPr>
                <a:t>THANK YOU</a:t>
              </a:r>
              <a:endParaRPr lang="zh-CN" altLang="en-US" sz="5400" b="1">
                <a:solidFill>
                  <a:srgbClr val="345692"/>
                </a:solidFill>
                <a:latin typeface="Century Gothic" panose="020B0502020202020204" pitchFamily="34" charset="0"/>
              </a:endParaRPr>
            </a:p>
          </p:txBody>
        </p:sp>
        <p:cxnSp>
          <p:nvCxnSpPr>
            <p:cNvPr id="17" name="直接连接符 12">
              <a:extLst>
                <a:ext uri="{FF2B5EF4-FFF2-40B4-BE49-F238E27FC236}">
                  <a16:creationId xmlns:a16="http://schemas.microsoft.com/office/drawing/2014/main" id="{A25783ED-962C-3D42-91F2-63AF7E5180AA}"/>
                </a:ext>
              </a:extLst>
            </p:cNvPr>
            <p:cNvCxnSpPr/>
            <p:nvPr/>
          </p:nvCxnSpPr>
          <p:spPr>
            <a:xfrm>
              <a:off x="788035" y="3382895"/>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a:extLst>
                <a:ext uri="{FF2B5EF4-FFF2-40B4-BE49-F238E27FC236}">
                  <a16:creationId xmlns:a16="http://schemas.microsoft.com/office/drawing/2014/main" id="{6D280E70-AD6C-754E-81ED-DFB2ADAC5849}"/>
                </a:ext>
              </a:extLst>
            </p:cNvPr>
            <p:cNvSpPr/>
            <p:nvPr/>
          </p:nvSpPr>
          <p:spPr>
            <a:xfrm>
              <a:off x="660554" y="3401946"/>
              <a:ext cx="5073283" cy="1907573"/>
            </a:xfrm>
            <a:prstGeom prst="rect">
              <a:avLst/>
            </a:prstGeom>
          </p:spPr>
          <p:txBody>
            <a:bodyPr wrap="square" lIns="91440" tIns="45720" rIns="91440" bIns="45720" anchor="t">
              <a:spAutoFit/>
            </a:bodyPr>
            <a:lstStyle/>
            <a:p>
              <a:pPr>
                <a:lnSpc>
                  <a:spcPts val="2400"/>
                </a:lnSpc>
              </a:pPr>
              <a:r>
                <a:rPr lang="en-US" altLang="en-US" sz="1600">
                  <a:solidFill>
                    <a:srgbClr val="79BD28"/>
                  </a:solidFill>
                  <a:latin typeface="Century Gothic"/>
                  <a:ea typeface="微软雅黑"/>
                  <a:sym typeface="微软雅黑" panose="020B0503020204020204" pitchFamily="34" charset="-122"/>
                </a:rPr>
                <a:t>Ying Keng, Lee | Industry Consultant</a:t>
              </a:r>
              <a:endParaRPr lang="en-US"/>
            </a:p>
            <a:p>
              <a:pPr>
                <a:lnSpc>
                  <a:spcPts val="2400"/>
                </a:lnSpc>
              </a:pPr>
              <a:r>
                <a:rPr lang="en-US" altLang="en-US" sz="1600">
                  <a:solidFill>
                    <a:srgbClr val="79BD28"/>
                  </a:solidFill>
                  <a:latin typeface="Century Gothic"/>
                  <a:ea typeface="微软雅黑"/>
                </a:rPr>
                <a:t>Cloud BU, HQ.</a:t>
              </a:r>
              <a:endParaRPr lang="en-US" altLang="en-US" sz="1600">
                <a:solidFill>
                  <a:srgbClr val="79BD28"/>
                </a:solidFill>
                <a:latin typeface="Century Gothic"/>
                <a:ea typeface="微软雅黑"/>
                <a:sym typeface="微软雅黑" panose="020B0503020204020204" pitchFamily="34" charset="-122"/>
              </a:endParaRPr>
            </a:p>
            <a:p>
              <a:pPr>
                <a:lnSpc>
                  <a:spcPts val="2400"/>
                </a:lnSpc>
              </a:pPr>
              <a:r>
                <a:rPr lang="en-US" altLang="en-US" sz="1600">
                  <a:solidFill>
                    <a:srgbClr val="79BD28"/>
                  </a:solidFill>
                  <a:latin typeface="Century Gothic"/>
                  <a:ea typeface="微软雅黑"/>
                </a:rPr>
                <a:t>Based in Malaysia.</a:t>
              </a:r>
              <a:endParaRPr lang="en-US" altLang="en-US" sz="1600">
                <a:solidFill>
                  <a:srgbClr val="79BD28"/>
                </a:solidFill>
                <a:latin typeface="Century Gothic"/>
                <a:ea typeface="微软雅黑"/>
                <a:sym typeface="微软雅黑" panose="020B0503020204020204" pitchFamily="34" charset="-122"/>
              </a:endParaRPr>
            </a:p>
            <a:p>
              <a:pPr>
                <a:lnSpc>
                  <a:spcPts val="2400"/>
                </a:lnSpc>
              </a:pPr>
              <a:r>
                <a:rPr lang="en-US" altLang="en-US" sz="1600">
                  <a:solidFill>
                    <a:srgbClr val="79BD28"/>
                  </a:solidFill>
                  <a:latin typeface="Century Gothic"/>
                  <a:ea typeface="微软雅黑"/>
                  <a:sym typeface="微软雅黑" panose="020B0503020204020204" pitchFamily="34" charset="-122"/>
                  <a:hlinkClick r:id="rId4">
                    <a:extLst>
                      <a:ext uri="{A12FA001-AC4F-418D-AE19-62706E023703}">
                        <ahyp:hlinkClr xmlns:ahyp="http://schemas.microsoft.com/office/drawing/2018/hyperlinkcolor" val="tx"/>
                      </a:ext>
                    </a:extLst>
                  </a:hlinkClick>
                </a:rPr>
                <a:t>yk.lee@sangfor.com</a:t>
              </a:r>
            </a:p>
            <a:p>
              <a:pPr>
                <a:lnSpc>
                  <a:spcPts val="2400"/>
                </a:lnSpc>
              </a:pPr>
              <a:endParaRPr lang="en-US" altLang="en-US" sz="1600">
                <a:solidFill>
                  <a:srgbClr val="79BD28"/>
                </a:solidFill>
                <a:latin typeface="Century Gothic" panose="020B0502020202020204" pitchFamily="34" charset="0"/>
                <a:ea typeface="微软雅黑" panose="020B0503020204020204" pitchFamily="34" charset="-122"/>
              </a:endParaRPr>
            </a:p>
            <a:p>
              <a:pPr>
                <a:lnSpc>
                  <a:spcPts val="2400"/>
                </a:lnSpc>
              </a:pPr>
              <a:r>
                <a:rPr lang="en-US" altLang="en-US" sz="1600">
                  <a:solidFill>
                    <a:srgbClr val="79BD28"/>
                  </a:solidFill>
                  <a:latin typeface="Century Gothic"/>
                  <a:ea typeface="微软雅黑"/>
                </a:rPr>
                <a:t>Sep 2021</a:t>
              </a:r>
              <a:endParaRPr lang="en-US" altLang="en-US" sz="1600">
                <a:solidFill>
                  <a:srgbClr val="79BD28"/>
                </a:solidFill>
                <a:latin typeface="Century Gothic" panose="020B0502020202020204" pitchFamily="34" charset="0"/>
                <a:ea typeface="微软雅黑" panose="020B0503020204020204" pitchFamily="34" charset="-122"/>
              </a:endParaRPr>
            </a:p>
          </p:txBody>
        </p:sp>
      </p:grpSp>
    </p:spTree>
    <p:extLst>
      <p:ext uri="{BB962C8B-B14F-4D97-AF65-F5344CB8AC3E}">
        <p14:creationId xmlns:p14="http://schemas.microsoft.com/office/powerpoint/2010/main" val="1499486202"/>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w="9525" cap="rnd">
          <a:solidFill>
            <a:srgbClr val="39A8DD"/>
          </a:solidFill>
          <a:prstDash val="solid"/>
          <a:round/>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章节页">
  <a:themeElements>
    <a:clrScheme name="HuaWei colour 3">
      <a:dk1>
        <a:srgbClr val="1D1D1A"/>
      </a:dk1>
      <a:lt1>
        <a:srgbClr val="666666"/>
      </a:lt1>
      <a:dk2>
        <a:srgbClr val="FFFFFF"/>
      </a:dk2>
      <a:lt2>
        <a:srgbClr val="DDDDDD"/>
      </a:lt2>
      <a:accent1>
        <a:srgbClr val="E9002F"/>
      </a:accent1>
      <a:accent2>
        <a:srgbClr val="7F0000"/>
      </a:accent2>
      <a:accent3>
        <a:srgbClr val="ED6D00"/>
      </a:accent3>
      <a:accent4>
        <a:srgbClr val="FCC800"/>
      </a:accent4>
      <a:accent5>
        <a:srgbClr val="61B230"/>
      </a:accent5>
      <a:accent6>
        <a:srgbClr val="30B5C5"/>
      </a:accent6>
      <a:hlink>
        <a:srgbClr val="C7000B"/>
      </a:hlink>
      <a:folHlink>
        <a:srgbClr val="666666"/>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noFill/>
        <a:ln>
          <a:noFill/>
        </a:ln>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lIns="0" tIns="0" rIns="0" bIns="0" rtlCol="0">
        <a:spAutoFit/>
      </a:bodyPr>
      <a:lstStyle>
        <a:defPPr algn="l">
          <a:defRPr kumimoji="1" dirty="0" smtClean="0">
            <a:solidFill>
              <a:srgbClr val="000000"/>
            </a:solidFill>
            <a:latin typeface="Microsoft YaHei" panose="020B0503020204020204" pitchFamily="34" charset="-122"/>
            <a:ea typeface="Microsoft YaHei" panose="020B0503020204020204" pitchFamily="34" charset="-122"/>
          </a:defRPr>
        </a:defPPr>
      </a:lstStyle>
    </a:txDef>
  </a:objectDefaults>
  <a:extraClrSchemeLst/>
  <a:extLst>
    <a:ext uri="{05A4C25C-085E-4340-85A3-A5531E510DB2}">
      <thm15:themeFamily xmlns:thm15="http://schemas.microsoft.com/office/thememl/2012/main" name="演示文稿1" id="{358AC06C-4CE3-4A3F-B594-9738C68624A0}" vid="{9E3EAF68-ABE1-42CC-9EED-BC9EE9E8453C}"/>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entury Gothic"/>
        <a:ea typeface="Century Gothic"/>
        <a:cs typeface=""/>
      </a:majorFont>
      <a:minorFont>
        <a:latin typeface="Century Gothic"/>
        <a:ea typeface="Century Gothic"/>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DengXian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文档" ma:contentTypeID="0x01010049BDA20EC7826B4BA0C6DC70B5F72CAF" ma:contentTypeVersion="12" ma:contentTypeDescription="新建文档。" ma:contentTypeScope="" ma:versionID="8ece7790fd4028eb83e8cd31b6346a95">
  <xsd:schema xmlns:xsd="http://www.w3.org/2001/XMLSchema" xmlns:xs="http://www.w3.org/2001/XMLSchema" xmlns:p="http://schemas.microsoft.com/office/2006/metadata/properties" xmlns:ns2="1feb58f4-9bb1-454f-9bde-61dd78d0bd48" xmlns:ns3="40bf5473-31f4-403a-9eae-2673c3d7009b" targetNamespace="http://schemas.microsoft.com/office/2006/metadata/properties" ma:root="true" ma:fieldsID="36a4803f2d636fe480358400a3648630" ns2:_="" ns3:_="">
    <xsd:import namespace="1feb58f4-9bb1-454f-9bde-61dd78d0bd48"/>
    <xsd:import namespace="40bf5473-31f4-403a-9eae-2673c3d7009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eb58f4-9bb1-454f-9bde-61dd78d0b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0bf5473-31f4-403a-9eae-2673c3d7009b" elementFormDefault="qualified">
    <xsd:import namespace="http://schemas.microsoft.com/office/2006/documentManagement/types"/>
    <xsd:import namespace="http://schemas.microsoft.com/office/infopath/2007/PartnerControls"/>
    <xsd:element name="SharedWithUsers" ma:index="12" nillable="true" ma:displayName="共享对象:"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共享对象详细信息"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内容类型"/>
        <xsd:element ref="dc:title" minOccurs="0" maxOccurs="1" ma:index="4" ma:displayName="标题"/>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EBD1002-5171-430B-8666-40BFA8B338FA}">
  <ds:schemaRefs>
    <ds:schemaRef ds:uri="http://schemas.microsoft.com/sharepoint/v3/contenttype/forms"/>
  </ds:schemaRefs>
</ds:datastoreItem>
</file>

<file path=customXml/itemProps2.xml><?xml version="1.0" encoding="utf-8"?>
<ds:datastoreItem xmlns:ds="http://schemas.openxmlformats.org/officeDocument/2006/customXml" ds:itemID="{33E8F3EE-26A8-4374-BC11-0B4275CEB3C0}">
  <ds:schemaRefs>
    <ds:schemaRef ds:uri="1feb58f4-9bb1-454f-9bde-61dd78d0bd48"/>
    <ds:schemaRef ds:uri="40bf5473-31f4-403a-9eae-2673c3d7009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EFB640D-F74C-4185-A967-1757E4C66D18}">
  <ds:schemaRefs>
    <ds:schemaRef ds:uri="1feb58f4-9bb1-454f-9bde-61dd78d0bd48"/>
    <ds:schemaRef ds:uri="40bf5473-31f4-403a-9eae-2673c3d7009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98</TotalTime>
  <Words>3505</Words>
  <Application>Microsoft Office PowerPoint</Application>
  <PresentationFormat>Widescreen</PresentationFormat>
  <Paragraphs>464</Paragraphs>
  <Slides>19</Slides>
  <Notes>8</Notes>
  <HiddenSlides>0</HiddenSlides>
  <MMClips>0</MMClips>
  <ScaleCrop>false</ScaleCrop>
  <HeadingPairs>
    <vt:vector size="6" baseType="variant">
      <vt:variant>
        <vt:lpstr>Fonts Used</vt:lpstr>
      </vt:variant>
      <vt:variant>
        <vt:i4>13</vt:i4>
      </vt:variant>
      <vt:variant>
        <vt:lpstr>Theme</vt:lpstr>
      </vt:variant>
      <vt:variant>
        <vt:i4>8</vt:i4>
      </vt:variant>
      <vt:variant>
        <vt:lpstr>Slide Titles</vt:lpstr>
      </vt:variant>
      <vt:variant>
        <vt:i4>19</vt:i4>
      </vt:variant>
    </vt:vector>
  </HeadingPairs>
  <TitlesOfParts>
    <vt:vector size="40" baseType="lpstr">
      <vt:lpstr>.AppleSystemUIFont</vt:lpstr>
      <vt:lpstr>Arial,Sans-Serif</vt:lpstr>
      <vt:lpstr>DengXian</vt:lpstr>
      <vt:lpstr>等线 Light</vt:lpstr>
      <vt:lpstr>等线 Light</vt:lpstr>
      <vt:lpstr>Microsoft YaHei</vt:lpstr>
      <vt:lpstr>Microsoft YaHei</vt:lpstr>
      <vt:lpstr>Arial</vt:lpstr>
      <vt:lpstr>Calibri</vt:lpstr>
      <vt:lpstr>Calibri Light</vt:lpstr>
      <vt:lpstr>Century Gothic</vt:lpstr>
      <vt:lpstr>Helvetica</vt:lpstr>
      <vt:lpstr>Wingdings</vt:lpstr>
      <vt:lpstr>Office 主题</vt:lpstr>
      <vt:lpstr>Custom Design</vt:lpstr>
      <vt:lpstr>1_Custom Design</vt:lpstr>
      <vt:lpstr>Office 主题</vt:lpstr>
      <vt:lpstr>章节页</vt:lpstr>
      <vt:lpstr>Office 主题</vt:lpstr>
      <vt:lpstr>Office 主题</vt:lpstr>
      <vt:lpstr>Office 主题</vt:lpstr>
      <vt:lpstr>PowerPoint Presentation</vt:lpstr>
      <vt:lpstr>Content</vt:lpstr>
      <vt:lpstr>Enterprise Customer Definition</vt:lpstr>
      <vt:lpstr>Strategy Approach: Key Focused Solution Scenario</vt:lpstr>
      <vt:lpstr>Key Opportunity &amp; Solution Proposition</vt:lpstr>
      <vt:lpstr>Key Opportunity &amp; Solution Proposition – Cont'</vt:lpstr>
      <vt:lpstr>GTM Scenario: Gaps &amp; Workaround</vt:lpstr>
      <vt:lpstr>Cloud Competitive Analysis Overview</vt:lpstr>
      <vt:lpstr>Cloud Competitive Update</vt:lpstr>
      <vt:lpstr>Enterprise GTM Slide Summary</vt:lpstr>
      <vt:lpstr>Start with Sales Pitch: We are here to help</vt:lpstr>
      <vt:lpstr>Living in a Digital World, Enabled by Cloud </vt:lpstr>
      <vt:lpstr>Enterprise Cloud Transformation Roadmap</vt:lpstr>
      <vt:lpstr>Challenges: Hybrid Cloud Blueprint Design</vt:lpstr>
      <vt:lpstr>Lay the Solid Base for Successful Transformation Journey</vt:lpstr>
      <vt:lpstr>End with Consultancy Framework for Next Step</vt:lpstr>
      <vt:lpstr>Why Sangfor</vt:lpstr>
      <vt:lpstr>Key Take Away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Lee Ying Keng</cp:lastModifiedBy>
  <cp:revision>13</cp:revision>
  <dcterms:created xsi:type="dcterms:W3CDTF">2019-02-27T02:00:00Z</dcterms:created>
  <dcterms:modified xsi:type="dcterms:W3CDTF">2021-10-27T04:03:36Z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2052-11.1.0.9513</vt:lpwstr>
  </property>
  <property fmtid="{D5CDD505-2E9C-101B-9397-08002B2CF9AE}" pid="3" name="ContentTypeId">
    <vt:lpwstr>0x01010049BDA20EC7826B4BA0C6DC70B5F72CAF</vt:lpwstr>
  </property>
</Properties>
</file>