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95" r:id="rId4"/>
  </p:sldMasterIdLst>
  <p:notesMasterIdLst>
    <p:notesMasterId r:id="rId38"/>
  </p:notesMasterIdLst>
  <p:sldIdLst>
    <p:sldId id="256" r:id="rId5"/>
    <p:sldId id="4859" r:id="rId6"/>
    <p:sldId id="4864" r:id="rId7"/>
    <p:sldId id="4817" r:id="rId8"/>
    <p:sldId id="4819" r:id="rId9"/>
    <p:sldId id="4851" r:id="rId10"/>
    <p:sldId id="4850" r:id="rId11"/>
    <p:sldId id="4824" r:id="rId12"/>
    <p:sldId id="4840" r:id="rId13"/>
    <p:sldId id="4862" r:id="rId14"/>
    <p:sldId id="4825" r:id="rId15"/>
    <p:sldId id="4828" r:id="rId16"/>
    <p:sldId id="4821" r:id="rId17"/>
    <p:sldId id="4867" r:id="rId18"/>
    <p:sldId id="4866" r:id="rId19"/>
    <p:sldId id="4837" r:id="rId20"/>
    <p:sldId id="4861" r:id="rId21"/>
    <p:sldId id="4838" r:id="rId22"/>
    <p:sldId id="4823" r:id="rId23"/>
    <p:sldId id="4860" r:id="rId24"/>
    <p:sldId id="4830" r:id="rId25"/>
    <p:sldId id="4836" r:id="rId26"/>
    <p:sldId id="4839" r:id="rId27"/>
    <p:sldId id="4857" r:id="rId28"/>
    <p:sldId id="4856" r:id="rId29"/>
    <p:sldId id="4846" r:id="rId30"/>
    <p:sldId id="4853" r:id="rId31"/>
    <p:sldId id="4847" r:id="rId32"/>
    <p:sldId id="4854" r:id="rId33"/>
    <p:sldId id="4848" r:id="rId34"/>
    <p:sldId id="4845" r:id="rId35"/>
    <p:sldId id="4844" r:id="rId36"/>
    <p:sldId id="130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7CF0"/>
    <a:srgbClr val="92D04F"/>
    <a:srgbClr val="0D3B7B"/>
    <a:srgbClr val="06B0EF"/>
    <a:srgbClr val="5B9BD5"/>
    <a:srgbClr val="0B2B6C"/>
    <a:srgbClr val="0070C0"/>
    <a:srgbClr val="082265"/>
    <a:srgbClr val="5F7492"/>
    <a:srgbClr val="DDE9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99" autoAdjust="0"/>
    <p:restoredTop sz="80774" autoAdjust="0"/>
  </p:normalViewPr>
  <p:slideViewPr>
    <p:cSldViewPr snapToGrid="0">
      <p:cViewPr varScale="1">
        <p:scale>
          <a:sx n="70" d="100"/>
          <a:sy n="70" d="100"/>
        </p:scale>
        <p:origin x="1325" y="43"/>
      </p:cViewPr>
      <p:guideLst>
        <p:guide pos="3840"/>
        <p:guide orient="horz" pos="2160"/>
      </p:guideLst>
    </p:cSldViewPr>
  </p:slideViewPr>
  <p:notesTextViewPr>
    <p:cViewPr>
      <p:scale>
        <a:sx n="1" d="1"/>
        <a:sy n="1" d="1"/>
      </p:scale>
      <p:origin x="0" y="0"/>
    </p:cViewPr>
  </p:notesTextViewPr>
  <p:notesViewPr>
    <p:cSldViewPr snapToGrid="0">
      <p:cViewPr varScale="1">
        <p:scale>
          <a:sx n="129" d="100"/>
          <a:sy n="129" d="100"/>
        </p:scale>
        <p:origin x="5656" y="19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Ying Keng" userId="92591a9d-2e39-44b7-a02c-441c12f4c4d3" providerId="ADAL" clId="{C2543FE0-F5D6-4FEB-B8EC-0857F955B39A}"/>
    <pc:docChg chg="custSel delSld modSld sldOrd">
      <pc:chgData name="Lee Ying Keng" userId="92591a9d-2e39-44b7-a02c-441c12f4c4d3" providerId="ADAL" clId="{C2543FE0-F5D6-4FEB-B8EC-0857F955B39A}" dt="2021-11-02T07:32:56.874" v="5986" actId="20577"/>
      <pc:docMkLst>
        <pc:docMk/>
      </pc:docMkLst>
      <pc:sldChg chg="modNotesTx">
        <pc:chgData name="Lee Ying Keng" userId="92591a9d-2e39-44b7-a02c-441c12f4c4d3" providerId="ADAL" clId="{C2543FE0-F5D6-4FEB-B8EC-0857F955B39A}" dt="2021-11-02T07:16:17.533" v="5584" actId="20577"/>
        <pc:sldMkLst>
          <pc:docMk/>
          <pc:sldMk cId="1466621930" sldId="1304"/>
        </pc:sldMkLst>
      </pc:sldChg>
      <pc:sldChg chg="del">
        <pc:chgData name="Lee Ying Keng" userId="92591a9d-2e39-44b7-a02c-441c12f4c4d3" providerId="ADAL" clId="{C2543FE0-F5D6-4FEB-B8EC-0857F955B39A}" dt="2021-11-01T09:54:54.066" v="2930" actId="47"/>
        <pc:sldMkLst>
          <pc:docMk/>
          <pc:sldMk cId="2636887992" sldId="2320"/>
        </pc:sldMkLst>
      </pc:sldChg>
      <pc:sldChg chg="modNotesTx">
        <pc:chgData name="Lee Ying Keng" userId="92591a9d-2e39-44b7-a02c-441c12f4c4d3" providerId="ADAL" clId="{C2543FE0-F5D6-4FEB-B8EC-0857F955B39A}" dt="2021-11-01T07:46:09.689" v="2123" actId="20577"/>
        <pc:sldMkLst>
          <pc:docMk/>
          <pc:sldMk cId="3423089180" sldId="4821"/>
        </pc:sldMkLst>
      </pc:sldChg>
      <pc:sldChg chg="modNotesTx">
        <pc:chgData name="Lee Ying Keng" userId="92591a9d-2e39-44b7-a02c-441c12f4c4d3" providerId="ADAL" clId="{C2543FE0-F5D6-4FEB-B8EC-0857F955B39A}" dt="2021-11-01T08:10:05.221" v="2570" actId="20577"/>
        <pc:sldMkLst>
          <pc:docMk/>
          <pc:sldMk cId="3424291487" sldId="4823"/>
        </pc:sldMkLst>
      </pc:sldChg>
      <pc:sldChg chg="modNotesTx">
        <pc:chgData name="Lee Ying Keng" userId="92591a9d-2e39-44b7-a02c-441c12f4c4d3" providerId="ADAL" clId="{C2543FE0-F5D6-4FEB-B8EC-0857F955B39A}" dt="2021-11-02T07:22:48.200" v="5736" actId="20577"/>
        <pc:sldMkLst>
          <pc:docMk/>
          <pc:sldMk cId="3800055784" sldId="4824"/>
        </pc:sldMkLst>
      </pc:sldChg>
      <pc:sldChg chg="modNotesTx">
        <pc:chgData name="Lee Ying Keng" userId="92591a9d-2e39-44b7-a02c-441c12f4c4d3" providerId="ADAL" clId="{C2543FE0-F5D6-4FEB-B8EC-0857F955B39A}" dt="2021-11-02T07:27:47.872" v="5832" actId="20577"/>
        <pc:sldMkLst>
          <pc:docMk/>
          <pc:sldMk cId="3682314049" sldId="4825"/>
        </pc:sldMkLst>
      </pc:sldChg>
      <pc:sldChg chg="modNotesTx">
        <pc:chgData name="Lee Ying Keng" userId="92591a9d-2e39-44b7-a02c-441c12f4c4d3" providerId="ADAL" clId="{C2543FE0-F5D6-4FEB-B8EC-0857F955B39A}" dt="2021-11-01T07:45:10.773" v="2069" actId="20577"/>
        <pc:sldMkLst>
          <pc:docMk/>
          <pc:sldMk cId="615836487" sldId="4828"/>
        </pc:sldMkLst>
      </pc:sldChg>
      <pc:sldChg chg="modNotesTx">
        <pc:chgData name="Lee Ying Keng" userId="92591a9d-2e39-44b7-a02c-441c12f4c4d3" providerId="ADAL" clId="{C2543FE0-F5D6-4FEB-B8EC-0857F955B39A}" dt="2021-11-01T09:42:25.271" v="2583" actId="20577"/>
        <pc:sldMkLst>
          <pc:docMk/>
          <pc:sldMk cId="2903307038" sldId="4830"/>
        </pc:sldMkLst>
      </pc:sldChg>
      <pc:sldChg chg="del">
        <pc:chgData name="Lee Ying Keng" userId="92591a9d-2e39-44b7-a02c-441c12f4c4d3" providerId="ADAL" clId="{C2543FE0-F5D6-4FEB-B8EC-0857F955B39A}" dt="2021-11-01T09:54:51.608" v="2926" actId="47"/>
        <pc:sldMkLst>
          <pc:docMk/>
          <pc:sldMk cId="396463731" sldId="4831"/>
        </pc:sldMkLst>
      </pc:sldChg>
      <pc:sldChg chg="del">
        <pc:chgData name="Lee Ying Keng" userId="92591a9d-2e39-44b7-a02c-441c12f4c4d3" providerId="ADAL" clId="{C2543FE0-F5D6-4FEB-B8EC-0857F955B39A}" dt="2021-11-01T09:54:53.444" v="2929" actId="47"/>
        <pc:sldMkLst>
          <pc:docMk/>
          <pc:sldMk cId="884727781" sldId="4832"/>
        </pc:sldMkLst>
      </pc:sldChg>
      <pc:sldChg chg="del">
        <pc:chgData name="Lee Ying Keng" userId="92591a9d-2e39-44b7-a02c-441c12f4c4d3" providerId="ADAL" clId="{C2543FE0-F5D6-4FEB-B8EC-0857F955B39A}" dt="2021-11-01T09:54:52.911" v="2928" actId="47"/>
        <pc:sldMkLst>
          <pc:docMk/>
          <pc:sldMk cId="1946448727" sldId="4833"/>
        </pc:sldMkLst>
      </pc:sldChg>
      <pc:sldChg chg="del">
        <pc:chgData name="Lee Ying Keng" userId="92591a9d-2e39-44b7-a02c-441c12f4c4d3" providerId="ADAL" clId="{C2543FE0-F5D6-4FEB-B8EC-0857F955B39A}" dt="2021-11-01T09:54:52.312" v="2927" actId="47"/>
        <pc:sldMkLst>
          <pc:docMk/>
          <pc:sldMk cId="3239049570" sldId="4834"/>
        </pc:sldMkLst>
      </pc:sldChg>
      <pc:sldChg chg="modNotesTx">
        <pc:chgData name="Lee Ying Keng" userId="92591a9d-2e39-44b7-a02c-441c12f4c4d3" providerId="ADAL" clId="{C2543FE0-F5D6-4FEB-B8EC-0857F955B39A}" dt="2021-11-01T07:13:06.356" v="1261"/>
        <pc:sldMkLst>
          <pc:docMk/>
          <pc:sldMk cId="735883349" sldId="4836"/>
        </pc:sldMkLst>
      </pc:sldChg>
      <pc:sldChg chg="modSp mod modNotesTx">
        <pc:chgData name="Lee Ying Keng" userId="92591a9d-2e39-44b7-a02c-441c12f4c4d3" providerId="ADAL" clId="{C2543FE0-F5D6-4FEB-B8EC-0857F955B39A}" dt="2021-11-02T07:32:56.874" v="5986" actId="20577"/>
        <pc:sldMkLst>
          <pc:docMk/>
          <pc:sldMk cId="3064328825" sldId="4837"/>
        </pc:sldMkLst>
        <pc:spChg chg="mod">
          <ac:chgData name="Lee Ying Keng" userId="92591a9d-2e39-44b7-a02c-441c12f4c4d3" providerId="ADAL" clId="{C2543FE0-F5D6-4FEB-B8EC-0857F955B39A}" dt="2021-11-02T07:31:14.558" v="5897" actId="20577"/>
          <ac:spMkLst>
            <pc:docMk/>
            <pc:sldMk cId="3064328825" sldId="4837"/>
            <ac:spMk id="67" creationId="{26AB47DC-78AF-1244-AFDF-58989429F480}"/>
          </ac:spMkLst>
        </pc:spChg>
      </pc:sldChg>
      <pc:sldChg chg="modNotesTx">
        <pc:chgData name="Lee Ying Keng" userId="92591a9d-2e39-44b7-a02c-441c12f4c4d3" providerId="ADAL" clId="{C2543FE0-F5D6-4FEB-B8EC-0857F955B39A}" dt="2021-11-01T09:48:09.126" v="2877" actId="20577"/>
        <pc:sldMkLst>
          <pc:docMk/>
          <pc:sldMk cId="283887564" sldId="4839"/>
        </pc:sldMkLst>
      </pc:sldChg>
      <pc:sldChg chg="modNotesTx">
        <pc:chgData name="Lee Ying Keng" userId="92591a9d-2e39-44b7-a02c-441c12f4c4d3" providerId="ADAL" clId="{C2543FE0-F5D6-4FEB-B8EC-0857F955B39A}" dt="2021-11-01T07:18:27.124" v="1531" actId="20577"/>
        <pc:sldMkLst>
          <pc:docMk/>
          <pc:sldMk cId="1672696819" sldId="4844"/>
        </pc:sldMkLst>
      </pc:sldChg>
      <pc:sldChg chg="modSp mod modNotesTx">
        <pc:chgData name="Lee Ying Keng" userId="92591a9d-2e39-44b7-a02c-441c12f4c4d3" providerId="ADAL" clId="{C2543FE0-F5D6-4FEB-B8EC-0857F955B39A}" dt="2021-11-02T07:11:04.544" v="5580" actId="20577"/>
        <pc:sldMkLst>
          <pc:docMk/>
          <pc:sldMk cId="2407147258" sldId="4845"/>
        </pc:sldMkLst>
        <pc:spChg chg="mod">
          <ac:chgData name="Lee Ying Keng" userId="92591a9d-2e39-44b7-a02c-441c12f4c4d3" providerId="ADAL" clId="{C2543FE0-F5D6-4FEB-B8EC-0857F955B39A}" dt="2021-11-02T07:11:04.544" v="5580" actId="20577"/>
          <ac:spMkLst>
            <pc:docMk/>
            <pc:sldMk cId="2407147258" sldId="4845"/>
            <ac:spMk id="38" creationId="{33C98B4A-BC81-DD4A-AA2B-69F6FAF73D41}"/>
          </ac:spMkLst>
        </pc:spChg>
      </pc:sldChg>
      <pc:sldChg chg="modNotesTx">
        <pc:chgData name="Lee Ying Keng" userId="92591a9d-2e39-44b7-a02c-441c12f4c4d3" providerId="ADAL" clId="{C2543FE0-F5D6-4FEB-B8EC-0857F955B39A}" dt="2021-11-01T07:13:50.567" v="1266"/>
        <pc:sldMkLst>
          <pc:docMk/>
          <pc:sldMk cId="585445697" sldId="4847"/>
        </pc:sldMkLst>
      </pc:sldChg>
      <pc:sldChg chg="modNotesTx">
        <pc:chgData name="Lee Ying Keng" userId="92591a9d-2e39-44b7-a02c-441c12f4c4d3" providerId="ADAL" clId="{C2543FE0-F5D6-4FEB-B8EC-0857F955B39A}" dt="2021-11-01T07:13:53.019" v="1267"/>
        <pc:sldMkLst>
          <pc:docMk/>
          <pc:sldMk cId="4035610210" sldId="4848"/>
        </pc:sldMkLst>
      </pc:sldChg>
      <pc:sldChg chg="ord modNotesTx">
        <pc:chgData name="Lee Ying Keng" userId="92591a9d-2e39-44b7-a02c-441c12f4c4d3" providerId="ADAL" clId="{C2543FE0-F5D6-4FEB-B8EC-0857F955B39A}" dt="2021-11-02T07:18:47.235" v="5620" actId="20577"/>
        <pc:sldMkLst>
          <pc:docMk/>
          <pc:sldMk cId="1084200488" sldId="4850"/>
        </pc:sldMkLst>
      </pc:sldChg>
      <pc:sldChg chg="ord modNotesTx">
        <pc:chgData name="Lee Ying Keng" userId="92591a9d-2e39-44b7-a02c-441c12f4c4d3" providerId="ADAL" clId="{C2543FE0-F5D6-4FEB-B8EC-0857F955B39A}" dt="2021-11-02T07:18:05.124" v="5604" actId="20577"/>
        <pc:sldMkLst>
          <pc:docMk/>
          <pc:sldMk cId="2625585850" sldId="4851"/>
        </pc:sldMkLst>
      </pc:sldChg>
      <pc:sldChg chg="modNotesTx">
        <pc:chgData name="Lee Ying Keng" userId="92591a9d-2e39-44b7-a02c-441c12f4c4d3" providerId="ADAL" clId="{C2543FE0-F5D6-4FEB-B8EC-0857F955B39A}" dt="2021-11-01T07:13:46.701" v="1265"/>
        <pc:sldMkLst>
          <pc:docMk/>
          <pc:sldMk cId="128264034" sldId="4853"/>
        </pc:sldMkLst>
      </pc:sldChg>
      <pc:sldChg chg="modNotesTx">
        <pc:chgData name="Lee Ying Keng" userId="92591a9d-2e39-44b7-a02c-441c12f4c4d3" providerId="ADAL" clId="{C2543FE0-F5D6-4FEB-B8EC-0857F955B39A}" dt="2021-11-01T07:14:07.119" v="1268"/>
        <pc:sldMkLst>
          <pc:docMk/>
          <pc:sldMk cId="3651160441" sldId="4854"/>
        </pc:sldMkLst>
      </pc:sldChg>
      <pc:sldChg chg="modNotesTx">
        <pc:chgData name="Lee Ying Keng" userId="92591a9d-2e39-44b7-a02c-441c12f4c4d3" providerId="ADAL" clId="{C2543FE0-F5D6-4FEB-B8EC-0857F955B39A}" dt="2021-11-01T09:52:24.657" v="2925" actId="20577"/>
        <pc:sldMkLst>
          <pc:docMk/>
          <pc:sldMk cId="1631515093" sldId="4856"/>
        </pc:sldMkLst>
      </pc:sldChg>
      <pc:sldChg chg="modSp mod modNotesTx">
        <pc:chgData name="Lee Ying Keng" userId="92591a9d-2e39-44b7-a02c-441c12f4c4d3" providerId="ADAL" clId="{C2543FE0-F5D6-4FEB-B8EC-0857F955B39A}" dt="2021-11-01T09:49:53.191" v="2891" actId="20577"/>
        <pc:sldMkLst>
          <pc:docMk/>
          <pc:sldMk cId="464782005" sldId="4857"/>
        </pc:sldMkLst>
        <pc:spChg chg="mod">
          <ac:chgData name="Lee Ying Keng" userId="92591a9d-2e39-44b7-a02c-441c12f4c4d3" providerId="ADAL" clId="{C2543FE0-F5D6-4FEB-B8EC-0857F955B39A}" dt="2021-11-01T09:49:40.231" v="2881" actId="20577"/>
          <ac:spMkLst>
            <pc:docMk/>
            <pc:sldMk cId="464782005" sldId="4857"/>
            <ac:spMk id="45" creationId="{F34FB222-91A8-0D47-A4D1-6B982C9E1436}"/>
          </ac:spMkLst>
        </pc:spChg>
      </pc:sldChg>
      <pc:sldChg chg="modNotesTx">
        <pc:chgData name="Lee Ying Keng" userId="92591a9d-2e39-44b7-a02c-441c12f4c4d3" providerId="ADAL" clId="{C2543FE0-F5D6-4FEB-B8EC-0857F955B39A}" dt="2021-11-01T10:51:25.692" v="5429" actId="20577"/>
        <pc:sldMkLst>
          <pc:docMk/>
          <pc:sldMk cId="1512512255" sldId="4860"/>
        </pc:sldMkLst>
      </pc:sldChg>
      <pc:sldChg chg="modSp mod modNotesTx">
        <pc:chgData name="Lee Ying Keng" userId="92591a9d-2e39-44b7-a02c-441c12f4c4d3" providerId="ADAL" clId="{C2543FE0-F5D6-4FEB-B8EC-0857F955B39A}" dt="2021-11-01T08:01:30.303" v="2218" actId="20577"/>
        <pc:sldMkLst>
          <pc:docMk/>
          <pc:sldMk cId="4021657373" sldId="4861"/>
        </pc:sldMkLst>
        <pc:spChg chg="mod">
          <ac:chgData name="Lee Ying Keng" userId="92591a9d-2e39-44b7-a02c-441c12f4c4d3" providerId="ADAL" clId="{C2543FE0-F5D6-4FEB-B8EC-0857F955B39A}" dt="2021-11-01T07:58:50.923" v="2177" actId="20577"/>
          <ac:spMkLst>
            <pc:docMk/>
            <pc:sldMk cId="4021657373" sldId="4861"/>
            <ac:spMk id="137" creationId="{041B4776-284B-B645-A12E-0565B5EAA8DE}"/>
          </ac:spMkLst>
        </pc:spChg>
      </pc:sldChg>
      <pc:sldChg chg="modNotesTx">
        <pc:chgData name="Lee Ying Keng" userId="92591a9d-2e39-44b7-a02c-441c12f4c4d3" providerId="ADAL" clId="{C2543FE0-F5D6-4FEB-B8EC-0857F955B39A}" dt="2021-11-02T07:26:21.663" v="5807" actId="20577"/>
        <pc:sldMkLst>
          <pc:docMk/>
          <pc:sldMk cId="641768300" sldId="4862"/>
        </pc:sldMkLst>
      </pc:sldChg>
      <pc:sldChg chg="modSp mod">
        <pc:chgData name="Lee Ying Keng" userId="92591a9d-2e39-44b7-a02c-441c12f4c4d3" providerId="ADAL" clId="{C2543FE0-F5D6-4FEB-B8EC-0857F955B39A}" dt="2021-11-02T01:21:56.812" v="5574" actId="20577"/>
        <pc:sldMkLst>
          <pc:docMk/>
          <pc:sldMk cId="3565525169" sldId="4864"/>
        </pc:sldMkLst>
        <pc:spChg chg="mod">
          <ac:chgData name="Lee Ying Keng" userId="92591a9d-2e39-44b7-a02c-441c12f4c4d3" providerId="ADAL" clId="{C2543FE0-F5D6-4FEB-B8EC-0857F955B39A}" dt="2021-11-02T01:21:56.812" v="5574" actId="20577"/>
          <ac:spMkLst>
            <pc:docMk/>
            <pc:sldMk cId="3565525169" sldId="4864"/>
            <ac:spMk id="15" creationId="{511EA443-D85E-1C4A-B1C7-910F23826440}"/>
          </ac:spMkLst>
        </pc:spChg>
      </pc:sldChg>
      <pc:sldChg chg="modNotesTx">
        <pc:chgData name="Lee Ying Keng" userId="92591a9d-2e39-44b7-a02c-441c12f4c4d3" providerId="ADAL" clId="{C2543FE0-F5D6-4FEB-B8EC-0857F955B39A}" dt="2021-11-02T01:15:33.072" v="5572" actId="20577"/>
        <pc:sldMkLst>
          <pc:docMk/>
          <pc:sldMk cId="1644125628" sldId="4866"/>
        </pc:sldMkLst>
      </pc:sldChg>
      <pc:sldChg chg="modNotesTx">
        <pc:chgData name="Lee Ying Keng" userId="92591a9d-2e39-44b7-a02c-441c12f4c4d3" providerId="ADAL" clId="{C2543FE0-F5D6-4FEB-B8EC-0857F955B39A}" dt="2021-11-02T07:30:13.213" v="5872" actId="20577"/>
        <pc:sldMkLst>
          <pc:docMk/>
          <pc:sldMk cId="512305910" sldId="4867"/>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Sheet1!$B$1</c:f>
              <c:strCache>
                <c:ptCount val="1"/>
                <c:pt idx="0">
                  <c:v>Y 值</c:v>
                </c:pt>
              </c:strCache>
            </c:strRef>
          </c:tx>
          <c:spPr>
            <a:ln w="19050" cap="rnd">
              <a:solidFill>
                <a:schemeClr val="accent1"/>
              </a:solidFill>
              <a:round/>
            </a:ln>
            <a:effectLst/>
          </c:spPr>
          <c:marker>
            <c:symbol val="none"/>
          </c:marker>
          <c:dPt>
            <c:idx val="1"/>
            <c:marker>
              <c:symbol val="none"/>
            </c:marker>
            <c:bubble3D val="0"/>
            <c:spPr>
              <a:ln w="19050" cap="rnd">
                <a:solidFill>
                  <a:srgbClr val="06B0EF"/>
                </a:solidFill>
                <a:round/>
              </a:ln>
              <a:effectLst/>
            </c:spPr>
            <c:extLst>
              <c:ext xmlns:c16="http://schemas.microsoft.com/office/drawing/2014/chart" uri="{C3380CC4-5D6E-409C-BE32-E72D297353CC}">
                <c16:uniqueId val="{00000001-06A5-2E4E-BE06-3B45FF4A4F06}"/>
              </c:ext>
            </c:extLst>
          </c:dPt>
          <c:xVal>
            <c:numRef>
              <c:f>Sheet1!$A$2:$A$5</c:f>
              <c:numCache>
                <c:formatCode>General</c:formatCode>
                <c:ptCount val="4"/>
                <c:pt idx="0">
                  <c:v>1</c:v>
                </c:pt>
                <c:pt idx="1">
                  <c:v>3</c:v>
                </c:pt>
                <c:pt idx="2">
                  <c:v>4</c:v>
                </c:pt>
                <c:pt idx="3">
                  <c:v>6</c:v>
                </c:pt>
              </c:numCache>
            </c:numRef>
          </c:xVal>
          <c:yVal>
            <c:numRef>
              <c:f>Sheet1!$B$2:$B$5</c:f>
              <c:numCache>
                <c:formatCode>General</c:formatCode>
                <c:ptCount val="4"/>
                <c:pt idx="0">
                  <c:v>3</c:v>
                </c:pt>
                <c:pt idx="1">
                  <c:v>2</c:v>
                </c:pt>
                <c:pt idx="2">
                  <c:v>1</c:v>
                </c:pt>
                <c:pt idx="3">
                  <c:v>1</c:v>
                </c:pt>
              </c:numCache>
            </c:numRef>
          </c:yVal>
          <c:smooth val="1"/>
          <c:extLst>
            <c:ext xmlns:c16="http://schemas.microsoft.com/office/drawing/2014/chart" uri="{C3380CC4-5D6E-409C-BE32-E72D297353CC}">
              <c16:uniqueId val="{00000002-06A5-2E4E-BE06-3B45FF4A4F06}"/>
            </c:ext>
          </c:extLst>
        </c:ser>
        <c:ser>
          <c:idx val="1"/>
          <c:order val="1"/>
          <c:spPr>
            <a:ln w="19050" cap="rnd">
              <a:solidFill>
                <a:schemeClr val="accent2"/>
              </a:solidFill>
              <a:round/>
            </a:ln>
            <a:effectLst/>
          </c:spPr>
          <c:marker>
            <c:symbol val="none"/>
          </c:marker>
          <c:yVal>
            <c:numLit>
              <c:formatCode>General</c:formatCode>
              <c:ptCount val="1"/>
              <c:pt idx="0">
                <c:v>1</c:v>
              </c:pt>
            </c:numLit>
          </c:yVal>
          <c:smooth val="1"/>
          <c:extLst>
            <c:ext xmlns:c16="http://schemas.microsoft.com/office/drawing/2014/chart" uri="{C3380CC4-5D6E-409C-BE32-E72D297353CC}">
              <c16:uniqueId val="{00000003-06A5-2E4E-BE06-3B45FF4A4F06}"/>
            </c:ext>
          </c:extLst>
        </c:ser>
        <c:ser>
          <c:idx val="2"/>
          <c:order val="2"/>
          <c:spPr>
            <a:ln w="19050" cap="rnd">
              <a:solidFill>
                <a:schemeClr val="accent3"/>
              </a:solidFill>
              <a:round/>
            </a:ln>
            <a:effectLst/>
          </c:spPr>
          <c:marker>
            <c:symbol val="none"/>
          </c:marker>
          <c:yVal>
            <c:numLit>
              <c:formatCode>General</c:formatCode>
              <c:ptCount val="1"/>
              <c:pt idx="0">
                <c:v>1</c:v>
              </c:pt>
            </c:numLit>
          </c:yVal>
          <c:smooth val="1"/>
          <c:extLst>
            <c:ext xmlns:c16="http://schemas.microsoft.com/office/drawing/2014/chart" uri="{C3380CC4-5D6E-409C-BE32-E72D297353CC}">
              <c16:uniqueId val="{00000004-06A5-2E4E-BE06-3B45FF4A4F06}"/>
            </c:ext>
          </c:extLst>
        </c:ser>
        <c:ser>
          <c:idx val="3"/>
          <c:order val="3"/>
          <c:spPr>
            <a:ln w="19050" cap="rnd">
              <a:solidFill>
                <a:schemeClr val="accent4"/>
              </a:solidFill>
              <a:round/>
            </a:ln>
            <a:effectLst/>
          </c:spPr>
          <c:marker>
            <c:symbol val="none"/>
          </c:marker>
          <c:yVal>
            <c:numLit>
              <c:formatCode>General</c:formatCode>
              <c:ptCount val="1"/>
              <c:pt idx="0">
                <c:v>1</c:v>
              </c:pt>
            </c:numLit>
          </c:yVal>
          <c:smooth val="1"/>
          <c:extLst>
            <c:ext xmlns:c16="http://schemas.microsoft.com/office/drawing/2014/chart" uri="{C3380CC4-5D6E-409C-BE32-E72D297353CC}">
              <c16:uniqueId val="{00000005-06A5-2E4E-BE06-3B45FF4A4F06}"/>
            </c:ext>
          </c:extLst>
        </c:ser>
        <c:dLbls>
          <c:showLegendKey val="0"/>
          <c:showVal val="0"/>
          <c:showCatName val="0"/>
          <c:showSerName val="0"/>
          <c:showPercent val="0"/>
          <c:showBubbleSize val="0"/>
        </c:dLbls>
        <c:axId val="771316735"/>
        <c:axId val="768999023"/>
      </c:scatterChart>
      <c:valAx>
        <c:axId val="771316735"/>
        <c:scaling>
          <c:orientation val="minMax"/>
          <c:max val="6"/>
          <c:min val="1"/>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rgbClr val="06B0EF"/>
                </a:solidFill>
                <a:latin typeface="+mn-lt"/>
                <a:ea typeface="+mn-ea"/>
                <a:cs typeface="+mn-cs"/>
              </a:defRPr>
            </a:pPr>
            <a:endParaRPr lang="en-US"/>
          </a:p>
        </c:txPr>
        <c:crossAx val="768999023"/>
        <c:crosses val="autoZero"/>
        <c:crossBetween val="midCat"/>
        <c:majorUnit val="1"/>
      </c:valAx>
      <c:valAx>
        <c:axId val="768999023"/>
        <c:scaling>
          <c:orientation val="minMax"/>
          <c:max val="12"/>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rgbClr val="06B0EF"/>
                </a:solidFill>
                <a:latin typeface="+mn-lt"/>
                <a:ea typeface="+mn-ea"/>
                <a:cs typeface="+mn-cs"/>
              </a:defRPr>
            </a:pPr>
            <a:endParaRPr lang="en-US"/>
          </a:p>
        </c:txPr>
        <c:crossAx val="771316735"/>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Sheet1!$B$1</c:f>
              <c:strCache>
                <c:ptCount val="1"/>
                <c:pt idx="0">
                  <c:v>Y 值</c:v>
                </c:pt>
              </c:strCache>
            </c:strRef>
          </c:tx>
          <c:spPr>
            <a:ln w="19050" cap="rnd">
              <a:solidFill>
                <a:srgbClr val="92D04F"/>
              </a:solidFill>
              <a:round/>
            </a:ln>
            <a:effectLst/>
          </c:spPr>
          <c:marker>
            <c:symbol val="none"/>
          </c:marker>
          <c:dPt>
            <c:idx val="1"/>
            <c:marker>
              <c:symbol val="none"/>
            </c:marker>
            <c:bubble3D val="0"/>
            <c:spPr>
              <a:ln w="19050" cap="rnd">
                <a:solidFill>
                  <a:srgbClr val="92D04F"/>
                </a:solidFill>
                <a:round/>
              </a:ln>
              <a:effectLst/>
            </c:spPr>
            <c:extLst>
              <c:ext xmlns:c16="http://schemas.microsoft.com/office/drawing/2014/chart" uri="{C3380CC4-5D6E-409C-BE32-E72D297353CC}">
                <c16:uniqueId val="{00000001-6367-C241-A621-81D186D6E326}"/>
              </c:ext>
            </c:extLst>
          </c:dPt>
          <c:dLbls>
            <c:delete val="1"/>
          </c:dLbls>
          <c:xVal>
            <c:numRef>
              <c:f>Sheet1!$A$2:$A$5</c:f>
              <c:numCache>
                <c:formatCode>General</c:formatCode>
                <c:ptCount val="4"/>
                <c:pt idx="0">
                  <c:v>2</c:v>
                </c:pt>
                <c:pt idx="1">
                  <c:v>3</c:v>
                </c:pt>
                <c:pt idx="2">
                  <c:v>4</c:v>
                </c:pt>
                <c:pt idx="3">
                  <c:v>6</c:v>
                </c:pt>
              </c:numCache>
            </c:numRef>
          </c:xVal>
          <c:yVal>
            <c:numRef>
              <c:f>Sheet1!$B$2:$B$5</c:f>
              <c:numCache>
                <c:formatCode>General</c:formatCode>
                <c:ptCount val="4"/>
                <c:pt idx="0">
                  <c:v>3</c:v>
                </c:pt>
                <c:pt idx="1">
                  <c:v>6</c:v>
                </c:pt>
                <c:pt idx="2">
                  <c:v>5</c:v>
                </c:pt>
                <c:pt idx="3">
                  <c:v>3</c:v>
                </c:pt>
              </c:numCache>
            </c:numRef>
          </c:yVal>
          <c:smooth val="1"/>
          <c:extLst>
            <c:ext xmlns:c16="http://schemas.microsoft.com/office/drawing/2014/chart" uri="{C3380CC4-5D6E-409C-BE32-E72D297353CC}">
              <c16:uniqueId val="{00000002-6367-C241-A621-81D186D6E326}"/>
            </c:ext>
          </c:extLst>
        </c:ser>
        <c:dLbls>
          <c:showLegendKey val="0"/>
          <c:showVal val="1"/>
          <c:showCatName val="1"/>
          <c:showSerName val="0"/>
          <c:showPercent val="0"/>
          <c:showBubbleSize val="0"/>
        </c:dLbls>
        <c:axId val="771316735"/>
        <c:axId val="768999023"/>
      </c:scatterChart>
      <c:valAx>
        <c:axId val="771316735"/>
        <c:scaling>
          <c:orientation val="minMax"/>
          <c:max val="6"/>
          <c:min val="1"/>
        </c:scaling>
        <c:delete val="1"/>
        <c:axPos val="b"/>
        <c:numFmt formatCode="General" sourceLinked="1"/>
        <c:majorTickMark val="none"/>
        <c:minorTickMark val="none"/>
        <c:tickLblPos val="nextTo"/>
        <c:crossAx val="768999023"/>
        <c:crosses val="autoZero"/>
        <c:crossBetween val="midCat"/>
        <c:majorUnit val="1"/>
      </c:valAx>
      <c:valAx>
        <c:axId val="768999023"/>
        <c:scaling>
          <c:orientation val="minMax"/>
          <c:max val="12"/>
        </c:scaling>
        <c:delete val="1"/>
        <c:axPos val="l"/>
        <c:numFmt formatCode="General" sourceLinked="1"/>
        <c:majorTickMark val="none"/>
        <c:minorTickMark val="none"/>
        <c:tickLblPos val="nextTo"/>
        <c:crossAx val="771316735"/>
        <c:crosses val="autoZero"/>
        <c:crossBetween val="midCat"/>
      </c:valAx>
      <c:spPr>
        <a:noFill/>
        <a:ln w="0">
          <a:solidFill>
            <a:schemeClr val="tx1">
              <a:lumMod val="15000"/>
              <a:lumOff val="85000"/>
              <a:alpha val="0"/>
            </a:schemeClr>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Sheet1!$B$1</c:f>
              <c:strCache>
                <c:ptCount val="1"/>
                <c:pt idx="0">
                  <c:v>Y 值</c:v>
                </c:pt>
              </c:strCache>
            </c:strRef>
          </c:tx>
          <c:spPr>
            <a:ln w="19050" cap="rnd">
              <a:solidFill>
                <a:srgbClr val="0070C0"/>
              </a:solidFill>
              <a:round/>
            </a:ln>
            <a:effectLst/>
          </c:spPr>
          <c:marker>
            <c:symbol val="none"/>
          </c:marker>
          <c:dPt>
            <c:idx val="1"/>
            <c:marker>
              <c:symbol val="none"/>
            </c:marker>
            <c:bubble3D val="0"/>
            <c:spPr>
              <a:ln w="19050" cap="rnd">
                <a:solidFill>
                  <a:srgbClr val="0070C0"/>
                </a:solidFill>
                <a:round/>
              </a:ln>
              <a:effectLst/>
            </c:spPr>
            <c:extLst>
              <c:ext xmlns:c16="http://schemas.microsoft.com/office/drawing/2014/chart" uri="{C3380CC4-5D6E-409C-BE32-E72D297353CC}">
                <c16:uniqueId val="{00000001-185C-9640-BF48-6C3D2FC84189}"/>
              </c:ext>
            </c:extLst>
          </c:dPt>
          <c:dLbls>
            <c:delete val="1"/>
          </c:dLbls>
          <c:xVal>
            <c:numRef>
              <c:f>Sheet1!$A$2:$A$5</c:f>
              <c:numCache>
                <c:formatCode>General</c:formatCode>
                <c:ptCount val="4"/>
                <c:pt idx="0">
                  <c:v>3</c:v>
                </c:pt>
                <c:pt idx="1">
                  <c:v>4</c:v>
                </c:pt>
                <c:pt idx="2">
                  <c:v>5</c:v>
                </c:pt>
                <c:pt idx="3">
                  <c:v>6</c:v>
                </c:pt>
              </c:numCache>
            </c:numRef>
          </c:xVal>
          <c:yVal>
            <c:numRef>
              <c:f>Sheet1!$B$2:$B$5</c:f>
              <c:numCache>
                <c:formatCode>General</c:formatCode>
                <c:ptCount val="4"/>
                <c:pt idx="0">
                  <c:v>6</c:v>
                </c:pt>
                <c:pt idx="1">
                  <c:v>9</c:v>
                </c:pt>
                <c:pt idx="2">
                  <c:v>9</c:v>
                </c:pt>
                <c:pt idx="3">
                  <c:v>8</c:v>
                </c:pt>
              </c:numCache>
            </c:numRef>
          </c:yVal>
          <c:smooth val="1"/>
          <c:extLst>
            <c:ext xmlns:c16="http://schemas.microsoft.com/office/drawing/2014/chart" uri="{C3380CC4-5D6E-409C-BE32-E72D297353CC}">
              <c16:uniqueId val="{00000002-185C-9640-BF48-6C3D2FC84189}"/>
            </c:ext>
          </c:extLst>
        </c:ser>
        <c:dLbls>
          <c:showLegendKey val="0"/>
          <c:showVal val="1"/>
          <c:showCatName val="1"/>
          <c:showSerName val="0"/>
          <c:showPercent val="0"/>
          <c:showBubbleSize val="0"/>
        </c:dLbls>
        <c:axId val="771316735"/>
        <c:axId val="768999023"/>
      </c:scatterChart>
      <c:valAx>
        <c:axId val="771316735"/>
        <c:scaling>
          <c:orientation val="minMax"/>
          <c:max val="6"/>
          <c:min val="1"/>
        </c:scaling>
        <c:delete val="1"/>
        <c:axPos val="b"/>
        <c:numFmt formatCode="General" sourceLinked="1"/>
        <c:majorTickMark val="none"/>
        <c:minorTickMark val="none"/>
        <c:tickLblPos val="nextTo"/>
        <c:crossAx val="768999023"/>
        <c:crosses val="autoZero"/>
        <c:crossBetween val="midCat"/>
        <c:majorUnit val="1"/>
      </c:valAx>
      <c:valAx>
        <c:axId val="768999023"/>
        <c:scaling>
          <c:orientation val="minMax"/>
          <c:max val="12"/>
        </c:scaling>
        <c:delete val="1"/>
        <c:axPos val="l"/>
        <c:numFmt formatCode="General" sourceLinked="1"/>
        <c:majorTickMark val="none"/>
        <c:minorTickMark val="none"/>
        <c:tickLblPos val="nextTo"/>
        <c:crossAx val="771316735"/>
        <c:crosses val="autoZero"/>
        <c:crossBetween val="midCat"/>
      </c:valAx>
      <c:spPr>
        <a:noFill/>
        <a:ln w="0">
          <a:solidFill>
            <a:schemeClr val="tx1">
              <a:lumMod val="15000"/>
              <a:lumOff val="85000"/>
              <a:alpha val="0"/>
            </a:schemeClr>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Sheet1!$B$1</c:f>
              <c:strCache>
                <c:ptCount val="1"/>
                <c:pt idx="0">
                  <c:v>Y 值</c:v>
                </c:pt>
              </c:strCache>
            </c:strRef>
          </c:tx>
          <c:spPr>
            <a:ln w="19050" cap="rnd">
              <a:solidFill>
                <a:srgbClr val="5B9BD5"/>
              </a:solidFill>
              <a:round/>
            </a:ln>
            <a:effectLst/>
          </c:spPr>
          <c:marker>
            <c:symbol val="none"/>
          </c:marker>
          <c:dPt>
            <c:idx val="0"/>
            <c:marker>
              <c:symbol val="none"/>
            </c:marker>
            <c:bubble3D val="0"/>
            <c:spPr>
              <a:ln w="19050" cap="rnd">
                <a:solidFill>
                  <a:srgbClr val="5B9BD5"/>
                </a:solidFill>
                <a:round/>
              </a:ln>
              <a:effectLst/>
            </c:spPr>
            <c:extLst>
              <c:ext xmlns:c16="http://schemas.microsoft.com/office/drawing/2014/chart" uri="{C3380CC4-5D6E-409C-BE32-E72D297353CC}">
                <c16:uniqueId val="{00000001-372E-6B44-8FD5-6383487D383C}"/>
              </c:ext>
            </c:extLst>
          </c:dPt>
          <c:dLbls>
            <c:delete val="1"/>
          </c:dLbls>
          <c:xVal>
            <c:numRef>
              <c:f>Sheet1!$A$2:$A$4</c:f>
              <c:numCache>
                <c:formatCode>General</c:formatCode>
                <c:ptCount val="3"/>
                <c:pt idx="0">
                  <c:v>4</c:v>
                </c:pt>
                <c:pt idx="1">
                  <c:v>5</c:v>
                </c:pt>
                <c:pt idx="2">
                  <c:v>6</c:v>
                </c:pt>
              </c:numCache>
            </c:numRef>
          </c:xVal>
          <c:yVal>
            <c:numRef>
              <c:f>Sheet1!$B$2:$B$4</c:f>
              <c:numCache>
                <c:formatCode>General</c:formatCode>
                <c:ptCount val="3"/>
                <c:pt idx="0">
                  <c:v>9</c:v>
                </c:pt>
                <c:pt idx="1">
                  <c:v>10</c:v>
                </c:pt>
                <c:pt idx="2">
                  <c:v>11</c:v>
                </c:pt>
              </c:numCache>
            </c:numRef>
          </c:yVal>
          <c:smooth val="1"/>
          <c:extLst>
            <c:ext xmlns:c16="http://schemas.microsoft.com/office/drawing/2014/chart" uri="{C3380CC4-5D6E-409C-BE32-E72D297353CC}">
              <c16:uniqueId val="{00000002-372E-6B44-8FD5-6383487D383C}"/>
            </c:ext>
          </c:extLst>
        </c:ser>
        <c:dLbls>
          <c:showLegendKey val="0"/>
          <c:showVal val="1"/>
          <c:showCatName val="1"/>
          <c:showSerName val="0"/>
          <c:showPercent val="0"/>
          <c:showBubbleSize val="0"/>
        </c:dLbls>
        <c:axId val="771316735"/>
        <c:axId val="768999023"/>
      </c:scatterChart>
      <c:valAx>
        <c:axId val="771316735"/>
        <c:scaling>
          <c:orientation val="minMax"/>
          <c:max val="6"/>
          <c:min val="1"/>
        </c:scaling>
        <c:delete val="1"/>
        <c:axPos val="b"/>
        <c:numFmt formatCode="General" sourceLinked="1"/>
        <c:majorTickMark val="none"/>
        <c:minorTickMark val="none"/>
        <c:tickLblPos val="nextTo"/>
        <c:crossAx val="768999023"/>
        <c:crosses val="autoZero"/>
        <c:crossBetween val="midCat"/>
        <c:majorUnit val="1"/>
      </c:valAx>
      <c:valAx>
        <c:axId val="768999023"/>
        <c:scaling>
          <c:orientation val="minMax"/>
          <c:max val="12"/>
        </c:scaling>
        <c:delete val="1"/>
        <c:axPos val="l"/>
        <c:numFmt formatCode="General" sourceLinked="1"/>
        <c:majorTickMark val="none"/>
        <c:minorTickMark val="none"/>
        <c:tickLblPos val="nextTo"/>
        <c:crossAx val="771316735"/>
        <c:crosses val="autoZero"/>
        <c:crossBetween val="midCat"/>
      </c:valAx>
      <c:spPr>
        <a:noFill/>
        <a:ln w="0">
          <a:solidFill>
            <a:schemeClr val="tx1">
              <a:lumMod val="15000"/>
              <a:lumOff val="85000"/>
              <a:alpha val="0"/>
            </a:schemeClr>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2019</c:v>
                </c:pt>
              </c:strCache>
            </c:strRef>
          </c:tx>
          <c:spPr>
            <a:solidFill>
              <a:srgbClr val="0FD388"/>
            </a:solidFill>
            <a:ln>
              <a:noFill/>
            </a:ln>
            <a:effectLst/>
          </c:spPr>
          <c:invertIfNegative val="0"/>
          <c:dLbls>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Century Gothic" panose="020B0502020202020204" pitchFamily="34" charset="0"/>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Managing multi-cloud</c:v>
                </c:pt>
                <c:pt idx="1">
                  <c:v>Cloud migration</c:v>
                </c:pt>
                <c:pt idx="2">
                  <c:v>BYOL</c:v>
                </c:pt>
                <c:pt idx="3">
                  <c:v>Comliance</c:v>
                </c:pt>
                <c:pt idx="4">
                  <c:v>Lack of resources/expertise</c:v>
                </c:pt>
                <c:pt idx="5">
                  <c:v>Governance</c:v>
                </c:pt>
                <c:pt idx="6">
                  <c:v>Managing cloud spend</c:v>
                </c:pt>
                <c:pt idx="7">
                  <c:v>Security</c:v>
                </c:pt>
              </c:strCache>
            </c:strRef>
          </c:cat>
          <c:val>
            <c:numRef>
              <c:f>Sheet1!$B$2:$B$9</c:f>
              <c:numCache>
                <c:formatCode>0%</c:formatCode>
                <c:ptCount val="8"/>
                <c:pt idx="0">
                  <c:v>0.76</c:v>
                </c:pt>
                <c:pt idx="1">
                  <c:v>0.73</c:v>
                </c:pt>
                <c:pt idx="2">
                  <c:v>0.72</c:v>
                </c:pt>
                <c:pt idx="3">
                  <c:v>0.79</c:v>
                </c:pt>
                <c:pt idx="4">
                  <c:v>0.79</c:v>
                </c:pt>
                <c:pt idx="5">
                  <c:v>0.84</c:v>
                </c:pt>
                <c:pt idx="6">
                  <c:v>0.84</c:v>
                </c:pt>
                <c:pt idx="7">
                  <c:v>0.81</c:v>
                </c:pt>
              </c:numCache>
            </c:numRef>
          </c:val>
          <c:extLst>
            <c:ext xmlns:c16="http://schemas.microsoft.com/office/drawing/2014/chart" uri="{C3380CC4-5D6E-409C-BE32-E72D297353CC}">
              <c16:uniqueId val="{00000000-5BAA-484C-8D40-E903B6BC8AC9}"/>
            </c:ext>
          </c:extLst>
        </c:ser>
        <c:ser>
          <c:idx val="1"/>
          <c:order val="1"/>
          <c:tx>
            <c:strRef>
              <c:f>Sheet1!$C$1</c:f>
              <c:strCache>
                <c:ptCount val="1"/>
                <c:pt idx="0">
                  <c:v>2020</c:v>
                </c:pt>
              </c:strCache>
            </c:strRef>
          </c:tx>
          <c:spPr>
            <a:solidFill>
              <a:srgbClr val="0A6FF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bg1"/>
                    </a:solidFill>
                    <a:latin typeface="Century Gothic" panose="020B0502020202020204" pitchFamily="34" charset="0"/>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Managing multi-cloud</c:v>
                </c:pt>
                <c:pt idx="1">
                  <c:v>Cloud migration</c:v>
                </c:pt>
                <c:pt idx="2">
                  <c:v>BYOL</c:v>
                </c:pt>
                <c:pt idx="3">
                  <c:v>Comliance</c:v>
                </c:pt>
                <c:pt idx="4">
                  <c:v>Lack of resources/expertise</c:v>
                </c:pt>
                <c:pt idx="5">
                  <c:v>Governance</c:v>
                </c:pt>
                <c:pt idx="6">
                  <c:v>Managing cloud spend</c:v>
                </c:pt>
                <c:pt idx="7">
                  <c:v>Security</c:v>
                </c:pt>
              </c:strCache>
            </c:strRef>
          </c:cat>
          <c:val>
            <c:numRef>
              <c:f>Sheet1!$C$2:$C$9</c:f>
              <c:numCache>
                <c:formatCode>0%</c:formatCode>
                <c:ptCount val="8"/>
                <c:pt idx="0">
                  <c:v>0.69</c:v>
                </c:pt>
                <c:pt idx="1">
                  <c:v>0.7</c:v>
                </c:pt>
                <c:pt idx="2">
                  <c:v>0.76</c:v>
                </c:pt>
                <c:pt idx="3">
                  <c:v>0.76</c:v>
                </c:pt>
                <c:pt idx="4">
                  <c:v>0.78</c:v>
                </c:pt>
                <c:pt idx="5">
                  <c:v>0.79</c:v>
                </c:pt>
                <c:pt idx="6">
                  <c:v>0.82</c:v>
                </c:pt>
                <c:pt idx="7">
                  <c:v>0.83</c:v>
                </c:pt>
              </c:numCache>
            </c:numRef>
          </c:val>
          <c:extLst>
            <c:ext xmlns:c16="http://schemas.microsoft.com/office/drawing/2014/chart" uri="{C3380CC4-5D6E-409C-BE32-E72D297353CC}">
              <c16:uniqueId val="{00000001-5BAA-484C-8D40-E903B6BC8AC9}"/>
            </c:ext>
          </c:extLst>
        </c:ser>
        <c:dLbls>
          <c:dLblPos val="inEnd"/>
          <c:showLegendKey val="0"/>
          <c:showVal val="1"/>
          <c:showCatName val="0"/>
          <c:showSerName val="0"/>
          <c:showPercent val="0"/>
          <c:showBubbleSize val="0"/>
        </c:dLbls>
        <c:gapWidth val="100"/>
        <c:axId val="1622071568"/>
        <c:axId val="1622072384"/>
      </c:barChart>
      <c:catAx>
        <c:axId val="16220715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Century Gothic" panose="020B0502020202020204" pitchFamily="34" charset="0"/>
                <a:ea typeface="+mn-ea"/>
                <a:cs typeface="+mn-cs"/>
              </a:defRPr>
            </a:pPr>
            <a:endParaRPr lang="en-US"/>
          </a:p>
        </c:txPr>
        <c:crossAx val="1622072384"/>
        <c:crosses val="autoZero"/>
        <c:auto val="1"/>
        <c:lblAlgn val="ctr"/>
        <c:lblOffset val="100"/>
        <c:noMultiLvlLbl val="0"/>
      </c:catAx>
      <c:valAx>
        <c:axId val="1622072384"/>
        <c:scaling>
          <c:orientation val="minMax"/>
        </c:scaling>
        <c:delete val="1"/>
        <c:axPos val="b"/>
        <c:numFmt formatCode="0%" sourceLinked="1"/>
        <c:majorTickMark val="none"/>
        <c:minorTickMark val="none"/>
        <c:tickLblPos val="nextTo"/>
        <c:crossAx val="1622071568"/>
        <c:crosses val="autoZero"/>
        <c:crossBetween val="between"/>
      </c:valAx>
      <c:spPr>
        <a:noFill/>
        <a:ln w="25400">
          <a:noFill/>
        </a:ln>
        <a:effectLst/>
      </c:spPr>
    </c:plotArea>
    <c:legend>
      <c:legendPos val="b"/>
      <c:layout>
        <c:manualLayout>
          <c:xMode val="edge"/>
          <c:yMode val="edge"/>
          <c:x val="0.42007525636384563"/>
          <c:y val="0.87167952491697198"/>
          <c:w val="0.15984941324923616"/>
          <c:h val="6.4953643582862416E-2"/>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latin typeface="Century Gothic" panose="020B0502020202020204" pitchFamily="34"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85A5BE-A4C3-41F2-B4F5-496FA7049840}" type="doc">
      <dgm:prSet loTypeId="urn:microsoft.com/office/officeart/2005/8/layout/cycle2" loCatId="process" qsTypeId="urn:microsoft.com/office/officeart/2005/8/quickstyle/simple1" qsCatId="simple" csTypeId="urn:microsoft.com/office/officeart/2005/8/colors/accent1_2" csCatId="accent1" phldr="1"/>
      <dgm:spPr/>
      <dgm:t>
        <a:bodyPr/>
        <a:lstStyle/>
        <a:p>
          <a:endParaRPr lang="en-US"/>
        </a:p>
      </dgm:t>
    </dgm:pt>
    <dgm:pt modelId="{730A5C35-7666-4BD6-A46D-1471A1A9C821}">
      <dgm:prSet phldrT="[Text]" custT="1"/>
      <dgm:spPr>
        <a:solidFill>
          <a:srgbClr val="087CF0"/>
        </a:solidFill>
        <a:ln w="76200">
          <a:solidFill>
            <a:srgbClr val="087CF0">
              <a:alpha val="47000"/>
            </a:srgbClr>
          </a:solidFill>
        </a:ln>
      </dgm:spPr>
      <dgm:t>
        <a:bodyPr lIns="0" rIns="0" anchor="ctr"/>
        <a:lstStyle/>
        <a:p>
          <a:pPr>
            <a:lnSpc>
              <a:spcPct val="100000"/>
            </a:lnSpc>
          </a:pPr>
          <a:r>
            <a:rPr lang="en-US" altLang="zh-CN" sz="1400" b="1" dirty="0"/>
            <a:t>01</a:t>
          </a:r>
          <a:endParaRPr lang="en-US" sz="1400" b="1" dirty="0"/>
        </a:p>
      </dgm:t>
    </dgm:pt>
    <dgm:pt modelId="{624F7EBE-3736-42BB-BD99-DF6095EAC42F}" type="parTrans" cxnId="{9B05DB99-3E1D-425A-8214-FAA2DF81F249}">
      <dgm:prSet/>
      <dgm:spPr/>
      <dgm:t>
        <a:bodyPr/>
        <a:lstStyle/>
        <a:p>
          <a:endParaRPr lang="en-US"/>
        </a:p>
      </dgm:t>
    </dgm:pt>
    <dgm:pt modelId="{5C6F5AC1-D66F-47A5-807B-2E6DA16C26B9}" type="sibTrans" cxnId="{9B05DB99-3E1D-425A-8214-FAA2DF81F249}">
      <dgm:prSet/>
      <dgm:spPr>
        <a:solidFill>
          <a:srgbClr val="087CF0"/>
        </a:solidFill>
      </dgm:spPr>
      <dgm:t>
        <a:bodyPr/>
        <a:lstStyle/>
        <a:p>
          <a:endParaRPr lang="en-US"/>
        </a:p>
      </dgm:t>
    </dgm:pt>
    <dgm:pt modelId="{AFA1D7B5-A081-42DC-A656-2BA5F8F3E88F}">
      <dgm:prSet phldrT="[Text]" custT="1"/>
      <dgm:spPr>
        <a:solidFill>
          <a:srgbClr val="5EC1C9"/>
        </a:solidFill>
        <a:ln w="76200">
          <a:solidFill>
            <a:srgbClr val="5EC1C9">
              <a:alpha val="52000"/>
            </a:srgbClr>
          </a:solidFill>
        </a:ln>
      </dgm:spPr>
      <dgm:t>
        <a:bodyPr tIns="0" anchor="ctr"/>
        <a:lstStyle/>
        <a:p>
          <a:pPr>
            <a:lnSpc>
              <a:spcPct val="100000"/>
            </a:lnSpc>
          </a:pPr>
          <a:r>
            <a:rPr lang="en-US" altLang="zh-CN" sz="1400" b="1" dirty="0"/>
            <a:t>02</a:t>
          </a:r>
          <a:endParaRPr lang="en-US" sz="1400" b="1" dirty="0"/>
        </a:p>
      </dgm:t>
    </dgm:pt>
    <dgm:pt modelId="{1F1C019A-DA8A-41E2-852C-046979C7FA28}" type="parTrans" cxnId="{2BD3F5E5-261A-4A0F-8372-89133578C13C}">
      <dgm:prSet/>
      <dgm:spPr/>
      <dgm:t>
        <a:bodyPr/>
        <a:lstStyle/>
        <a:p>
          <a:endParaRPr lang="en-US"/>
        </a:p>
      </dgm:t>
    </dgm:pt>
    <dgm:pt modelId="{AC1FFF0C-071E-4934-A6F8-3876F270A249}" type="sibTrans" cxnId="{2BD3F5E5-261A-4A0F-8372-89133578C13C}">
      <dgm:prSet/>
      <dgm:spPr>
        <a:solidFill>
          <a:srgbClr val="5EC1C9"/>
        </a:solidFill>
      </dgm:spPr>
      <dgm:t>
        <a:bodyPr/>
        <a:lstStyle/>
        <a:p>
          <a:endParaRPr lang="en-US"/>
        </a:p>
      </dgm:t>
    </dgm:pt>
    <dgm:pt modelId="{75B8FD1C-74C6-4AB5-BA70-8F47D7ACF766}">
      <dgm:prSet phldrT="[Text]" custT="1"/>
      <dgm:spPr>
        <a:solidFill>
          <a:srgbClr val="1769A1"/>
        </a:solidFill>
        <a:ln w="76200">
          <a:solidFill>
            <a:srgbClr val="1769A1">
              <a:alpha val="54000"/>
            </a:srgbClr>
          </a:solidFill>
        </a:ln>
      </dgm:spPr>
      <dgm:t>
        <a:bodyPr anchor="ctr"/>
        <a:lstStyle/>
        <a:p>
          <a:pPr>
            <a:lnSpc>
              <a:spcPct val="100000"/>
            </a:lnSpc>
          </a:pPr>
          <a:r>
            <a:rPr lang="en-US" altLang="zh-CN" sz="1400" b="1" dirty="0"/>
            <a:t>03</a:t>
          </a:r>
          <a:endParaRPr lang="en-US" sz="1400" b="1" dirty="0"/>
        </a:p>
      </dgm:t>
    </dgm:pt>
    <dgm:pt modelId="{C04B720B-EE79-4492-B486-324F5A366D9A}" type="parTrans" cxnId="{3497D3CD-CA25-44A6-8238-3EA98A8F98AF}">
      <dgm:prSet/>
      <dgm:spPr/>
      <dgm:t>
        <a:bodyPr/>
        <a:lstStyle/>
        <a:p>
          <a:endParaRPr lang="en-US"/>
        </a:p>
      </dgm:t>
    </dgm:pt>
    <dgm:pt modelId="{916AC48F-E917-45B3-AF66-51FCCBCA11B2}" type="sibTrans" cxnId="{3497D3CD-CA25-44A6-8238-3EA98A8F98AF}">
      <dgm:prSet/>
      <dgm:spPr>
        <a:solidFill>
          <a:srgbClr val="1769A1"/>
        </a:solidFill>
      </dgm:spPr>
      <dgm:t>
        <a:bodyPr/>
        <a:lstStyle/>
        <a:p>
          <a:endParaRPr lang="en-US"/>
        </a:p>
      </dgm:t>
    </dgm:pt>
    <dgm:pt modelId="{B2B9509F-C145-46D8-936F-F6AB01EEFA9A}">
      <dgm:prSet phldrT="[Text]" custT="1"/>
      <dgm:spPr>
        <a:solidFill>
          <a:srgbClr val="92D04F"/>
        </a:solidFill>
        <a:ln w="76200">
          <a:solidFill>
            <a:srgbClr val="92D04F">
              <a:alpha val="55000"/>
            </a:srgbClr>
          </a:solidFill>
        </a:ln>
      </dgm:spPr>
      <dgm:t>
        <a:bodyPr lIns="0" rIns="0" anchor="ctr"/>
        <a:lstStyle/>
        <a:p>
          <a:pPr>
            <a:lnSpc>
              <a:spcPct val="100000"/>
            </a:lnSpc>
          </a:pPr>
          <a:r>
            <a:rPr lang="en-US" altLang="zh-CN" sz="1400" b="1" dirty="0"/>
            <a:t>04</a:t>
          </a:r>
          <a:endParaRPr lang="en-US" sz="1400" b="1" dirty="0"/>
        </a:p>
      </dgm:t>
    </dgm:pt>
    <dgm:pt modelId="{962C03D2-DE4B-435C-8EA3-A238E1A5CF81}" type="parTrans" cxnId="{7DA859B0-C207-4DF5-8A06-5EF72D3945A7}">
      <dgm:prSet/>
      <dgm:spPr/>
      <dgm:t>
        <a:bodyPr/>
        <a:lstStyle/>
        <a:p>
          <a:endParaRPr lang="en-US"/>
        </a:p>
      </dgm:t>
    </dgm:pt>
    <dgm:pt modelId="{B0BD95F7-8276-4D4B-AE36-E7A2A323822D}" type="sibTrans" cxnId="{7DA859B0-C207-4DF5-8A06-5EF72D3945A7}">
      <dgm:prSet/>
      <dgm:spPr>
        <a:solidFill>
          <a:srgbClr val="92D050"/>
        </a:solidFill>
      </dgm:spPr>
      <dgm:t>
        <a:bodyPr/>
        <a:lstStyle/>
        <a:p>
          <a:endParaRPr lang="en-US"/>
        </a:p>
      </dgm:t>
    </dgm:pt>
    <dgm:pt modelId="{EA776B43-7E22-4E4B-B99D-D258E457EE55}">
      <dgm:prSet phldrT="[Text]" custT="1"/>
      <dgm:spPr>
        <a:solidFill>
          <a:srgbClr val="06B0EF"/>
        </a:solidFill>
        <a:ln w="76200">
          <a:solidFill>
            <a:srgbClr val="06B0EF">
              <a:alpha val="50000"/>
            </a:srgbClr>
          </a:solidFill>
        </a:ln>
      </dgm:spPr>
      <dgm:t>
        <a:bodyPr lIns="0" tIns="36000" rIns="0" anchor="ctr"/>
        <a:lstStyle/>
        <a:p>
          <a:pPr>
            <a:lnSpc>
              <a:spcPct val="100000"/>
            </a:lnSpc>
          </a:pPr>
          <a:r>
            <a:rPr lang="en-US" altLang="zh-CN" sz="1400" b="1" dirty="0"/>
            <a:t>05</a:t>
          </a:r>
          <a:endParaRPr lang="en-US" sz="1400" b="1" dirty="0"/>
        </a:p>
      </dgm:t>
    </dgm:pt>
    <dgm:pt modelId="{106FFC4D-3065-41E0-84D9-A36D056D8330}" type="parTrans" cxnId="{C975C808-90DA-477D-B22F-34345D2EBD75}">
      <dgm:prSet/>
      <dgm:spPr/>
      <dgm:t>
        <a:bodyPr/>
        <a:lstStyle/>
        <a:p>
          <a:endParaRPr lang="en-US"/>
        </a:p>
      </dgm:t>
    </dgm:pt>
    <dgm:pt modelId="{957C7DFF-0DB3-4476-8434-889BF65D0089}" type="sibTrans" cxnId="{C975C808-90DA-477D-B22F-34345D2EBD75}">
      <dgm:prSet/>
      <dgm:spPr>
        <a:solidFill>
          <a:srgbClr val="00B0F0"/>
        </a:solidFill>
      </dgm:spPr>
      <dgm:t>
        <a:bodyPr/>
        <a:lstStyle/>
        <a:p>
          <a:endParaRPr lang="en-US"/>
        </a:p>
      </dgm:t>
    </dgm:pt>
    <dgm:pt modelId="{0B2CE39A-C864-6540-B524-F55505A69EF7}" type="pres">
      <dgm:prSet presAssocID="{B785A5BE-A4C3-41F2-B4F5-496FA7049840}" presName="cycle" presStyleCnt="0">
        <dgm:presLayoutVars>
          <dgm:dir/>
          <dgm:resizeHandles val="exact"/>
        </dgm:presLayoutVars>
      </dgm:prSet>
      <dgm:spPr/>
    </dgm:pt>
    <dgm:pt modelId="{45EE2424-D7A4-914C-9328-8D26E3E3901C}" type="pres">
      <dgm:prSet presAssocID="{730A5C35-7666-4BD6-A46D-1471A1A9C821}" presName="node" presStyleLbl="node1" presStyleIdx="0" presStyleCnt="5">
        <dgm:presLayoutVars>
          <dgm:bulletEnabled val="1"/>
        </dgm:presLayoutVars>
      </dgm:prSet>
      <dgm:spPr/>
    </dgm:pt>
    <dgm:pt modelId="{D1CB4707-D3A7-E145-BB75-D4E1EC294858}" type="pres">
      <dgm:prSet presAssocID="{5C6F5AC1-D66F-47A5-807B-2E6DA16C26B9}" presName="sibTrans" presStyleLbl="sibTrans2D1" presStyleIdx="0" presStyleCnt="5"/>
      <dgm:spPr/>
    </dgm:pt>
    <dgm:pt modelId="{F4AA89A4-3DA7-F241-A5AD-60BCDEBD95CD}" type="pres">
      <dgm:prSet presAssocID="{5C6F5AC1-D66F-47A5-807B-2E6DA16C26B9}" presName="connectorText" presStyleLbl="sibTrans2D1" presStyleIdx="0" presStyleCnt="5"/>
      <dgm:spPr/>
    </dgm:pt>
    <dgm:pt modelId="{6E0F8D34-9EF6-AA49-88EC-90C0C2DBB7AE}" type="pres">
      <dgm:prSet presAssocID="{AFA1D7B5-A081-42DC-A656-2BA5F8F3E88F}" presName="node" presStyleLbl="node1" presStyleIdx="1" presStyleCnt="5">
        <dgm:presLayoutVars>
          <dgm:bulletEnabled val="1"/>
        </dgm:presLayoutVars>
      </dgm:prSet>
      <dgm:spPr/>
    </dgm:pt>
    <dgm:pt modelId="{FD7E9340-3B3B-F24C-AB3A-0728A13E992E}" type="pres">
      <dgm:prSet presAssocID="{AC1FFF0C-071E-4934-A6F8-3876F270A249}" presName="sibTrans" presStyleLbl="sibTrans2D1" presStyleIdx="1" presStyleCnt="5"/>
      <dgm:spPr/>
    </dgm:pt>
    <dgm:pt modelId="{7F55CE3D-4F7A-3A4A-8AD2-BEA63175203E}" type="pres">
      <dgm:prSet presAssocID="{AC1FFF0C-071E-4934-A6F8-3876F270A249}" presName="connectorText" presStyleLbl="sibTrans2D1" presStyleIdx="1" presStyleCnt="5"/>
      <dgm:spPr/>
    </dgm:pt>
    <dgm:pt modelId="{08C6660A-2458-CA46-A9A1-2C24F7E19181}" type="pres">
      <dgm:prSet presAssocID="{75B8FD1C-74C6-4AB5-BA70-8F47D7ACF766}" presName="node" presStyleLbl="node1" presStyleIdx="2" presStyleCnt="5">
        <dgm:presLayoutVars>
          <dgm:bulletEnabled val="1"/>
        </dgm:presLayoutVars>
      </dgm:prSet>
      <dgm:spPr/>
    </dgm:pt>
    <dgm:pt modelId="{0ED94973-3538-744A-BE61-5D6AF37EE492}" type="pres">
      <dgm:prSet presAssocID="{916AC48F-E917-45B3-AF66-51FCCBCA11B2}" presName="sibTrans" presStyleLbl="sibTrans2D1" presStyleIdx="2" presStyleCnt="5"/>
      <dgm:spPr/>
    </dgm:pt>
    <dgm:pt modelId="{95BF838E-57C0-ED4F-BA94-DDEE22347F0B}" type="pres">
      <dgm:prSet presAssocID="{916AC48F-E917-45B3-AF66-51FCCBCA11B2}" presName="connectorText" presStyleLbl="sibTrans2D1" presStyleIdx="2" presStyleCnt="5"/>
      <dgm:spPr/>
    </dgm:pt>
    <dgm:pt modelId="{FBDB6C54-4F89-AA47-8277-E6788158F4DA}" type="pres">
      <dgm:prSet presAssocID="{B2B9509F-C145-46D8-936F-F6AB01EEFA9A}" presName="node" presStyleLbl="node1" presStyleIdx="3" presStyleCnt="5">
        <dgm:presLayoutVars>
          <dgm:bulletEnabled val="1"/>
        </dgm:presLayoutVars>
      </dgm:prSet>
      <dgm:spPr/>
    </dgm:pt>
    <dgm:pt modelId="{AF39001A-0378-4B4F-8C44-5CEAAAA04FD2}" type="pres">
      <dgm:prSet presAssocID="{B0BD95F7-8276-4D4B-AE36-E7A2A323822D}" presName="sibTrans" presStyleLbl="sibTrans2D1" presStyleIdx="3" presStyleCnt="5"/>
      <dgm:spPr/>
    </dgm:pt>
    <dgm:pt modelId="{EE8EE6B8-0DE0-B244-84C6-331B0E4CF137}" type="pres">
      <dgm:prSet presAssocID="{B0BD95F7-8276-4D4B-AE36-E7A2A323822D}" presName="connectorText" presStyleLbl="sibTrans2D1" presStyleIdx="3" presStyleCnt="5"/>
      <dgm:spPr/>
    </dgm:pt>
    <dgm:pt modelId="{DCB6CB01-190B-444B-BA6C-9638867DD89B}" type="pres">
      <dgm:prSet presAssocID="{EA776B43-7E22-4E4B-B99D-D258E457EE55}" presName="node" presStyleLbl="node1" presStyleIdx="4" presStyleCnt="5">
        <dgm:presLayoutVars>
          <dgm:bulletEnabled val="1"/>
        </dgm:presLayoutVars>
      </dgm:prSet>
      <dgm:spPr/>
    </dgm:pt>
    <dgm:pt modelId="{CDA28272-47F3-FE4F-8E84-DBCA63142AA6}" type="pres">
      <dgm:prSet presAssocID="{957C7DFF-0DB3-4476-8434-889BF65D0089}" presName="sibTrans" presStyleLbl="sibTrans2D1" presStyleIdx="4" presStyleCnt="5"/>
      <dgm:spPr/>
    </dgm:pt>
    <dgm:pt modelId="{BEBB64BB-2191-E24F-9C0C-898C502767DF}" type="pres">
      <dgm:prSet presAssocID="{957C7DFF-0DB3-4476-8434-889BF65D0089}" presName="connectorText" presStyleLbl="sibTrans2D1" presStyleIdx="4" presStyleCnt="5"/>
      <dgm:spPr/>
    </dgm:pt>
  </dgm:ptLst>
  <dgm:cxnLst>
    <dgm:cxn modelId="{C975C808-90DA-477D-B22F-34345D2EBD75}" srcId="{B785A5BE-A4C3-41F2-B4F5-496FA7049840}" destId="{EA776B43-7E22-4E4B-B99D-D258E457EE55}" srcOrd="4" destOrd="0" parTransId="{106FFC4D-3065-41E0-84D9-A36D056D8330}" sibTransId="{957C7DFF-0DB3-4476-8434-889BF65D0089}"/>
    <dgm:cxn modelId="{6FBBBA0A-4E2A-9449-8B13-FCB28D31FA22}" type="presOf" srcId="{B785A5BE-A4C3-41F2-B4F5-496FA7049840}" destId="{0B2CE39A-C864-6540-B524-F55505A69EF7}" srcOrd="0" destOrd="0" presId="urn:microsoft.com/office/officeart/2005/8/layout/cycle2"/>
    <dgm:cxn modelId="{5E02690E-16E1-B94E-A040-C8A688D0947B}" type="presOf" srcId="{916AC48F-E917-45B3-AF66-51FCCBCA11B2}" destId="{0ED94973-3538-744A-BE61-5D6AF37EE492}" srcOrd="0" destOrd="0" presId="urn:microsoft.com/office/officeart/2005/8/layout/cycle2"/>
    <dgm:cxn modelId="{12EF5D23-CF7E-644D-99EE-C7A0367A785E}" type="presOf" srcId="{AFA1D7B5-A081-42DC-A656-2BA5F8F3E88F}" destId="{6E0F8D34-9EF6-AA49-88EC-90C0C2DBB7AE}" srcOrd="0" destOrd="0" presId="urn:microsoft.com/office/officeart/2005/8/layout/cycle2"/>
    <dgm:cxn modelId="{FB58E839-6C66-424C-A7AB-016F77B9142F}" type="presOf" srcId="{B0BD95F7-8276-4D4B-AE36-E7A2A323822D}" destId="{EE8EE6B8-0DE0-B244-84C6-331B0E4CF137}" srcOrd="1" destOrd="0" presId="urn:microsoft.com/office/officeart/2005/8/layout/cycle2"/>
    <dgm:cxn modelId="{B677703E-00E3-5948-96B9-D389BB5225E2}" type="presOf" srcId="{AC1FFF0C-071E-4934-A6F8-3876F270A249}" destId="{7F55CE3D-4F7A-3A4A-8AD2-BEA63175203E}" srcOrd="1" destOrd="0" presId="urn:microsoft.com/office/officeart/2005/8/layout/cycle2"/>
    <dgm:cxn modelId="{2F30B462-AE92-D548-A8D2-BA03CB29ED78}" type="presOf" srcId="{75B8FD1C-74C6-4AB5-BA70-8F47D7ACF766}" destId="{08C6660A-2458-CA46-A9A1-2C24F7E19181}" srcOrd="0" destOrd="0" presId="urn:microsoft.com/office/officeart/2005/8/layout/cycle2"/>
    <dgm:cxn modelId="{22A13754-8CCE-7840-A013-2E40424A06E6}" type="presOf" srcId="{957C7DFF-0DB3-4476-8434-889BF65D0089}" destId="{BEBB64BB-2191-E24F-9C0C-898C502767DF}" srcOrd="1" destOrd="0" presId="urn:microsoft.com/office/officeart/2005/8/layout/cycle2"/>
    <dgm:cxn modelId="{5C385290-C473-C94C-8B23-05E122CE93E2}" type="presOf" srcId="{B2B9509F-C145-46D8-936F-F6AB01EEFA9A}" destId="{FBDB6C54-4F89-AA47-8277-E6788158F4DA}" srcOrd="0" destOrd="0" presId="urn:microsoft.com/office/officeart/2005/8/layout/cycle2"/>
    <dgm:cxn modelId="{9B05DB99-3E1D-425A-8214-FAA2DF81F249}" srcId="{B785A5BE-A4C3-41F2-B4F5-496FA7049840}" destId="{730A5C35-7666-4BD6-A46D-1471A1A9C821}" srcOrd="0" destOrd="0" parTransId="{624F7EBE-3736-42BB-BD99-DF6095EAC42F}" sibTransId="{5C6F5AC1-D66F-47A5-807B-2E6DA16C26B9}"/>
    <dgm:cxn modelId="{B2EA22A2-9022-694C-BBFF-1600C85364A4}" type="presOf" srcId="{B0BD95F7-8276-4D4B-AE36-E7A2A323822D}" destId="{AF39001A-0378-4B4F-8C44-5CEAAAA04FD2}" srcOrd="0" destOrd="0" presId="urn:microsoft.com/office/officeart/2005/8/layout/cycle2"/>
    <dgm:cxn modelId="{7B6231A8-5481-2743-8F86-5241284C67B5}" type="presOf" srcId="{EA776B43-7E22-4E4B-B99D-D258E457EE55}" destId="{DCB6CB01-190B-444B-BA6C-9638867DD89B}" srcOrd="0" destOrd="0" presId="urn:microsoft.com/office/officeart/2005/8/layout/cycle2"/>
    <dgm:cxn modelId="{7DA859B0-C207-4DF5-8A06-5EF72D3945A7}" srcId="{B785A5BE-A4C3-41F2-B4F5-496FA7049840}" destId="{B2B9509F-C145-46D8-936F-F6AB01EEFA9A}" srcOrd="3" destOrd="0" parTransId="{962C03D2-DE4B-435C-8EA3-A238E1A5CF81}" sibTransId="{B0BD95F7-8276-4D4B-AE36-E7A2A323822D}"/>
    <dgm:cxn modelId="{C9A4FDC1-E349-614C-9B2A-12F2B29146FC}" type="presOf" srcId="{AC1FFF0C-071E-4934-A6F8-3876F270A249}" destId="{FD7E9340-3B3B-F24C-AB3A-0728A13E992E}" srcOrd="0" destOrd="0" presId="urn:microsoft.com/office/officeart/2005/8/layout/cycle2"/>
    <dgm:cxn modelId="{3497D3CD-CA25-44A6-8238-3EA98A8F98AF}" srcId="{B785A5BE-A4C3-41F2-B4F5-496FA7049840}" destId="{75B8FD1C-74C6-4AB5-BA70-8F47D7ACF766}" srcOrd="2" destOrd="0" parTransId="{C04B720B-EE79-4492-B486-324F5A366D9A}" sibTransId="{916AC48F-E917-45B3-AF66-51FCCBCA11B2}"/>
    <dgm:cxn modelId="{9321A1D3-F386-8A40-80F9-533074AEFFB7}" type="presOf" srcId="{957C7DFF-0DB3-4476-8434-889BF65D0089}" destId="{CDA28272-47F3-FE4F-8E84-DBCA63142AA6}" srcOrd="0" destOrd="0" presId="urn:microsoft.com/office/officeart/2005/8/layout/cycle2"/>
    <dgm:cxn modelId="{2BD3F5E5-261A-4A0F-8372-89133578C13C}" srcId="{B785A5BE-A4C3-41F2-B4F5-496FA7049840}" destId="{AFA1D7B5-A081-42DC-A656-2BA5F8F3E88F}" srcOrd="1" destOrd="0" parTransId="{1F1C019A-DA8A-41E2-852C-046979C7FA28}" sibTransId="{AC1FFF0C-071E-4934-A6F8-3876F270A249}"/>
    <dgm:cxn modelId="{F8C42CE6-7D1B-904B-B9E5-096289DE3170}" type="presOf" srcId="{5C6F5AC1-D66F-47A5-807B-2E6DA16C26B9}" destId="{F4AA89A4-3DA7-F241-A5AD-60BCDEBD95CD}" srcOrd="1" destOrd="0" presId="urn:microsoft.com/office/officeart/2005/8/layout/cycle2"/>
    <dgm:cxn modelId="{691A55EB-ED23-A544-A0D6-92CD594B8DBC}" type="presOf" srcId="{916AC48F-E917-45B3-AF66-51FCCBCA11B2}" destId="{95BF838E-57C0-ED4F-BA94-DDEE22347F0B}" srcOrd="1" destOrd="0" presId="urn:microsoft.com/office/officeart/2005/8/layout/cycle2"/>
    <dgm:cxn modelId="{14DC16EE-F2A9-D945-AACC-869EEA0F0E10}" type="presOf" srcId="{730A5C35-7666-4BD6-A46D-1471A1A9C821}" destId="{45EE2424-D7A4-914C-9328-8D26E3E3901C}" srcOrd="0" destOrd="0" presId="urn:microsoft.com/office/officeart/2005/8/layout/cycle2"/>
    <dgm:cxn modelId="{61EDAFFA-50DF-094B-B310-A1ECD5CAA2BF}" type="presOf" srcId="{5C6F5AC1-D66F-47A5-807B-2E6DA16C26B9}" destId="{D1CB4707-D3A7-E145-BB75-D4E1EC294858}" srcOrd="0" destOrd="0" presId="urn:microsoft.com/office/officeart/2005/8/layout/cycle2"/>
    <dgm:cxn modelId="{E8D701F1-D071-7348-8729-FE8FF5BD66FF}" type="presParOf" srcId="{0B2CE39A-C864-6540-B524-F55505A69EF7}" destId="{45EE2424-D7A4-914C-9328-8D26E3E3901C}" srcOrd="0" destOrd="0" presId="urn:microsoft.com/office/officeart/2005/8/layout/cycle2"/>
    <dgm:cxn modelId="{EBB5C38B-4757-0C48-83AC-DF584EF87734}" type="presParOf" srcId="{0B2CE39A-C864-6540-B524-F55505A69EF7}" destId="{D1CB4707-D3A7-E145-BB75-D4E1EC294858}" srcOrd="1" destOrd="0" presId="urn:microsoft.com/office/officeart/2005/8/layout/cycle2"/>
    <dgm:cxn modelId="{66E90E52-A927-5C42-ADA2-18B5635AD9B2}" type="presParOf" srcId="{D1CB4707-D3A7-E145-BB75-D4E1EC294858}" destId="{F4AA89A4-3DA7-F241-A5AD-60BCDEBD95CD}" srcOrd="0" destOrd="0" presId="urn:microsoft.com/office/officeart/2005/8/layout/cycle2"/>
    <dgm:cxn modelId="{D984560B-C2D9-5B46-B0DC-8CDDEE34B8D6}" type="presParOf" srcId="{0B2CE39A-C864-6540-B524-F55505A69EF7}" destId="{6E0F8D34-9EF6-AA49-88EC-90C0C2DBB7AE}" srcOrd="2" destOrd="0" presId="urn:microsoft.com/office/officeart/2005/8/layout/cycle2"/>
    <dgm:cxn modelId="{D1800543-5F1B-4B4F-A6A5-677CF8417F50}" type="presParOf" srcId="{0B2CE39A-C864-6540-B524-F55505A69EF7}" destId="{FD7E9340-3B3B-F24C-AB3A-0728A13E992E}" srcOrd="3" destOrd="0" presId="urn:microsoft.com/office/officeart/2005/8/layout/cycle2"/>
    <dgm:cxn modelId="{8C1785F8-5C5C-C74E-9676-DC5A1905FFC1}" type="presParOf" srcId="{FD7E9340-3B3B-F24C-AB3A-0728A13E992E}" destId="{7F55CE3D-4F7A-3A4A-8AD2-BEA63175203E}" srcOrd="0" destOrd="0" presId="urn:microsoft.com/office/officeart/2005/8/layout/cycle2"/>
    <dgm:cxn modelId="{5DC5F2F5-E6AF-5749-B646-8913BAA0C762}" type="presParOf" srcId="{0B2CE39A-C864-6540-B524-F55505A69EF7}" destId="{08C6660A-2458-CA46-A9A1-2C24F7E19181}" srcOrd="4" destOrd="0" presId="urn:microsoft.com/office/officeart/2005/8/layout/cycle2"/>
    <dgm:cxn modelId="{3885B66B-55AD-504F-8A9E-99222E61E6C1}" type="presParOf" srcId="{0B2CE39A-C864-6540-B524-F55505A69EF7}" destId="{0ED94973-3538-744A-BE61-5D6AF37EE492}" srcOrd="5" destOrd="0" presId="urn:microsoft.com/office/officeart/2005/8/layout/cycle2"/>
    <dgm:cxn modelId="{3EDC3B8C-A032-4A44-8F86-7BDC4B816EE9}" type="presParOf" srcId="{0ED94973-3538-744A-BE61-5D6AF37EE492}" destId="{95BF838E-57C0-ED4F-BA94-DDEE22347F0B}" srcOrd="0" destOrd="0" presId="urn:microsoft.com/office/officeart/2005/8/layout/cycle2"/>
    <dgm:cxn modelId="{622945C4-2AF4-FE49-9E78-DE9A018CE99D}" type="presParOf" srcId="{0B2CE39A-C864-6540-B524-F55505A69EF7}" destId="{FBDB6C54-4F89-AA47-8277-E6788158F4DA}" srcOrd="6" destOrd="0" presId="urn:microsoft.com/office/officeart/2005/8/layout/cycle2"/>
    <dgm:cxn modelId="{13B558B0-93A7-7A44-B4D3-E9C0F298FE99}" type="presParOf" srcId="{0B2CE39A-C864-6540-B524-F55505A69EF7}" destId="{AF39001A-0378-4B4F-8C44-5CEAAAA04FD2}" srcOrd="7" destOrd="0" presId="urn:microsoft.com/office/officeart/2005/8/layout/cycle2"/>
    <dgm:cxn modelId="{1DD6F127-C46E-C248-9D9F-897DBC6740E4}" type="presParOf" srcId="{AF39001A-0378-4B4F-8C44-5CEAAAA04FD2}" destId="{EE8EE6B8-0DE0-B244-84C6-331B0E4CF137}" srcOrd="0" destOrd="0" presId="urn:microsoft.com/office/officeart/2005/8/layout/cycle2"/>
    <dgm:cxn modelId="{D4D47A8B-DF68-8346-AFC8-C22019CBAC9F}" type="presParOf" srcId="{0B2CE39A-C864-6540-B524-F55505A69EF7}" destId="{DCB6CB01-190B-444B-BA6C-9638867DD89B}" srcOrd="8" destOrd="0" presId="urn:microsoft.com/office/officeart/2005/8/layout/cycle2"/>
    <dgm:cxn modelId="{34BEC0CE-FB84-4047-9956-04DAC9DD3FFF}" type="presParOf" srcId="{0B2CE39A-C864-6540-B524-F55505A69EF7}" destId="{CDA28272-47F3-FE4F-8E84-DBCA63142AA6}" srcOrd="9" destOrd="0" presId="urn:microsoft.com/office/officeart/2005/8/layout/cycle2"/>
    <dgm:cxn modelId="{3F9976E6-8F71-A341-A4C4-A5FE757B4210}" type="presParOf" srcId="{CDA28272-47F3-FE4F-8E84-DBCA63142AA6}" destId="{BEBB64BB-2191-E24F-9C0C-898C502767DF}"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EE2424-D7A4-914C-9328-8D26E3E3901C}">
      <dsp:nvSpPr>
        <dsp:cNvPr id="0" name=""/>
        <dsp:cNvSpPr/>
      </dsp:nvSpPr>
      <dsp:spPr>
        <a:xfrm>
          <a:off x="1170768" y="432"/>
          <a:ext cx="521428" cy="521428"/>
        </a:xfrm>
        <a:prstGeom prst="ellipse">
          <a:avLst/>
        </a:prstGeom>
        <a:solidFill>
          <a:srgbClr val="087CF0"/>
        </a:solidFill>
        <a:ln w="76200" cap="flat" cmpd="sng" algn="ctr">
          <a:solidFill>
            <a:srgbClr val="087CF0">
              <a:alpha val="4700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marL="0" lvl="0" indent="0" algn="ctr" defTabSz="622300">
            <a:lnSpc>
              <a:spcPct val="100000"/>
            </a:lnSpc>
            <a:spcBef>
              <a:spcPct val="0"/>
            </a:spcBef>
            <a:spcAft>
              <a:spcPct val="35000"/>
            </a:spcAft>
            <a:buNone/>
          </a:pPr>
          <a:r>
            <a:rPr lang="en-US" altLang="zh-CN" sz="1400" b="1" kern="1200" dirty="0"/>
            <a:t>01</a:t>
          </a:r>
          <a:endParaRPr lang="en-US" sz="1400" b="1" kern="1200" dirty="0"/>
        </a:p>
      </dsp:txBody>
      <dsp:txXfrm>
        <a:off x="1247129" y="76793"/>
        <a:ext cx="368706" cy="368706"/>
      </dsp:txXfrm>
    </dsp:sp>
    <dsp:sp modelId="{D1CB4707-D3A7-E145-BB75-D4E1EC294858}">
      <dsp:nvSpPr>
        <dsp:cNvPr id="0" name=""/>
        <dsp:cNvSpPr/>
      </dsp:nvSpPr>
      <dsp:spPr>
        <a:xfrm rot="2160000">
          <a:off x="1675812" y="401168"/>
          <a:ext cx="139006" cy="175982"/>
        </a:xfrm>
        <a:prstGeom prst="rightArrow">
          <a:avLst>
            <a:gd name="adj1" fmla="val 60000"/>
            <a:gd name="adj2" fmla="val 50000"/>
          </a:avLst>
        </a:prstGeom>
        <a:solidFill>
          <a:srgbClr val="087C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679794" y="424108"/>
        <a:ext cx="97304" cy="105590"/>
      </dsp:txXfrm>
    </dsp:sp>
    <dsp:sp modelId="{6E0F8D34-9EF6-AA49-88EC-90C0C2DBB7AE}">
      <dsp:nvSpPr>
        <dsp:cNvPr id="0" name=""/>
        <dsp:cNvSpPr/>
      </dsp:nvSpPr>
      <dsp:spPr>
        <a:xfrm>
          <a:off x="1804799" y="461083"/>
          <a:ext cx="521428" cy="521428"/>
        </a:xfrm>
        <a:prstGeom prst="ellipse">
          <a:avLst/>
        </a:prstGeom>
        <a:solidFill>
          <a:srgbClr val="5EC1C9"/>
        </a:solidFill>
        <a:ln w="76200" cap="flat" cmpd="sng" algn="ctr">
          <a:solidFill>
            <a:srgbClr val="5EC1C9">
              <a:alpha val="5200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0" rIns="17780" bIns="17780" numCol="1" spcCol="1270" anchor="ctr" anchorCtr="0">
          <a:noAutofit/>
        </a:bodyPr>
        <a:lstStyle/>
        <a:p>
          <a:pPr marL="0" lvl="0" indent="0" algn="ctr" defTabSz="622300">
            <a:lnSpc>
              <a:spcPct val="100000"/>
            </a:lnSpc>
            <a:spcBef>
              <a:spcPct val="0"/>
            </a:spcBef>
            <a:spcAft>
              <a:spcPct val="35000"/>
            </a:spcAft>
            <a:buNone/>
          </a:pPr>
          <a:r>
            <a:rPr lang="en-US" altLang="zh-CN" sz="1400" b="1" kern="1200" dirty="0"/>
            <a:t>02</a:t>
          </a:r>
          <a:endParaRPr lang="en-US" sz="1400" b="1" kern="1200" dirty="0"/>
        </a:p>
      </dsp:txBody>
      <dsp:txXfrm>
        <a:off x="1881160" y="537444"/>
        <a:ext cx="368706" cy="368706"/>
      </dsp:txXfrm>
    </dsp:sp>
    <dsp:sp modelId="{FD7E9340-3B3B-F24C-AB3A-0728A13E992E}">
      <dsp:nvSpPr>
        <dsp:cNvPr id="0" name=""/>
        <dsp:cNvSpPr/>
      </dsp:nvSpPr>
      <dsp:spPr>
        <a:xfrm rot="6480000">
          <a:off x="1876137" y="1002739"/>
          <a:ext cx="139006" cy="175982"/>
        </a:xfrm>
        <a:prstGeom prst="rightArrow">
          <a:avLst>
            <a:gd name="adj1" fmla="val 60000"/>
            <a:gd name="adj2" fmla="val 50000"/>
          </a:avLst>
        </a:prstGeom>
        <a:solidFill>
          <a:srgbClr val="5EC1C9"/>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1903431" y="1018105"/>
        <a:ext cx="97304" cy="105590"/>
      </dsp:txXfrm>
    </dsp:sp>
    <dsp:sp modelId="{08C6660A-2458-CA46-A9A1-2C24F7E19181}">
      <dsp:nvSpPr>
        <dsp:cNvPr id="0" name=""/>
        <dsp:cNvSpPr/>
      </dsp:nvSpPr>
      <dsp:spPr>
        <a:xfrm>
          <a:off x="1562621" y="1206431"/>
          <a:ext cx="521428" cy="521428"/>
        </a:xfrm>
        <a:prstGeom prst="ellipse">
          <a:avLst/>
        </a:prstGeom>
        <a:solidFill>
          <a:srgbClr val="1769A1"/>
        </a:solidFill>
        <a:ln w="76200" cap="flat" cmpd="sng" algn="ctr">
          <a:solidFill>
            <a:srgbClr val="1769A1">
              <a:alpha val="5400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ct val="35000"/>
            </a:spcAft>
            <a:buNone/>
          </a:pPr>
          <a:r>
            <a:rPr lang="en-US" altLang="zh-CN" sz="1400" b="1" kern="1200" dirty="0"/>
            <a:t>03</a:t>
          </a:r>
          <a:endParaRPr lang="en-US" sz="1400" b="1" kern="1200" dirty="0"/>
        </a:p>
      </dsp:txBody>
      <dsp:txXfrm>
        <a:off x="1638982" y="1282792"/>
        <a:ext cx="368706" cy="368706"/>
      </dsp:txXfrm>
    </dsp:sp>
    <dsp:sp modelId="{0ED94973-3538-744A-BE61-5D6AF37EE492}">
      <dsp:nvSpPr>
        <dsp:cNvPr id="0" name=""/>
        <dsp:cNvSpPr/>
      </dsp:nvSpPr>
      <dsp:spPr>
        <a:xfrm rot="10800000">
          <a:off x="1365913" y="1379154"/>
          <a:ext cx="139006" cy="175982"/>
        </a:xfrm>
        <a:prstGeom prst="rightArrow">
          <a:avLst>
            <a:gd name="adj1" fmla="val 60000"/>
            <a:gd name="adj2" fmla="val 50000"/>
          </a:avLst>
        </a:prstGeom>
        <a:solidFill>
          <a:srgbClr val="1769A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1407615" y="1414350"/>
        <a:ext cx="97304" cy="105590"/>
      </dsp:txXfrm>
    </dsp:sp>
    <dsp:sp modelId="{FBDB6C54-4F89-AA47-8277-E6788158F4DA}">
      <dsp:nvSpPr>
        <dsp:cNvPr id="0" name=""/>
        <dsp:cNvSpPr/>
      </dsp:nvSpPr>
      <dsp:spPr>
        <a:xfrm>
          <a:off x="778915" y="1206431"/>
          <a:ext cx="521428" cy="521428"/>
        </a:xfrm>
        <a:prstGeom prst="ellipse">
          <a:avLst/>
        </a:prstGeom>
        <a:solidFill>
          <a:srgbClr val="92D04F"/>
        </a:solidFill>
        <a:ln w="76200" cap="flat" cmpd="sng" algn="ctr">
          <a:solidFill>
            <a:srgbClr val="92D04F">
              <a:alpha val="5500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marL="0" lvl="0" indent="0" algn="ctr" defTabSz="622300">
            <a:lnSpc>
              <a:spcPct val="100000"/>
            </a:lnSpc>
            <a:spcBef>
              <a:spcPct val="0"/>
            </a:spcBef>
            <a:spcAft>
              <a:spcPct val="35000"/>
            </a:spcAft>
            <a:buNone/>
          </a:pPr>
          <a:r>
            <a:rPr lang="en-US" altLang="zh-CN" sz="1400" b="1" kern="1200" dirty="0"/>
            <a:t>04</a:t>
          </a:r>
          <a:endParaRPr lang="en-US" sz="1400" b="1" kern="1200" dirty="0"/>
        </a:p>
      </dsp:txBody>
      <dsp:txXfrm>
        <a:off x="855276" y="1282792"/>
        <a:ext cx="368706" cy="368706"/>
      </dsp:txXfrm>
    </dsp:sp>
    <dsp:sp modelId="{AF39001A-0378-4B4F-8C44-5CEAAAA04FD2}">
      <dsp:nvSpPr>
        <dsp:cNvPr id="0" name=""/>
        <dsp:cNvSpPr/>
      </dsp:nvSpPr>
      <dsp:spPr>
        <a:xfrm rot="15120000">
          <a:off x="850253" y="1010222"/>
          <a:ext cx="139006" cy="175982"/>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877547" y="1065248"/>
        <a:ext cx="97304" cy="105590"/>
      </dsp:txXfrm>
    </dsp:sp>
    <dsp:sp modelId="{DCB6CB01-190B-444B-BA6C-9638867DD89B}">
      <dsp:nvSpPr>
        <dsp:cNvPr id="0" name=""/>
        <dsp:cNvSpPr/>
      </dsp:nvSpPr>
      <dsp:spPr>
        <a:xfrm>
          <a:off x="536737" y="461083"/>
          <a:ext cx="521428" cy="521428"/>
        </a:xfrm>
        <a:prstGeom prst="ellipse">
          <a:avLst/>
        </a:prstGeom>
        <a:solidFill>
          <a:srgbClr val="06B0EF"/>
        </a:solidFill>
        <a:ln w="76200" cap="flat" cmpd="sng" algn="ctr">
          <a:solidFill>
            <a:srgbClr val="06B0EF">
              <a:alpha val="5000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6000" rIns="0" bIns="17780" numCol="1" spcCol="1270" anchor="ctr" anchorCtr="0">
          <a:noAutofit/>
        </a:bodyPr>
        <a:lstStyle/>
        <a:p>
          <a:pPr marL="0" lvl="0" indent="0" algn="ctr" defTabSz="622300">
            <a:lnSpc>
              <a:spcPct val="100000"/>
            </a:lnSpc>
            <a:spcBef>
              <a:spcPct val="0"/>
            </a:spcBef>
            <a:spcAft>
              <a:spcPct val="35000"/>
            </a:spcAft>
            <a:buNone/>
          </a:pPr>
          <a:r>
            <a:rPr lang="en-US" altLang="zh-CN" sz="1400" b="1" kern="1200" dirty="0"/>
            <a:t>05</a:t>
          </a:r>
          <a:endParaRPr lang="en-US" sz="1400" b="1" kern="1200" dirty="0"/>
        </a:p>
      </dsp:txBody>
      <dsp:txXfrm>
        <a:off x="613098" y="537444"/>
        <a:ext cx="368706" cy="368706"/>
      </dsp:txXfrm>
    </dsp:sp>
    <dsp:sp modelId="{CDA28272-47F3-FE4F-8E84-DBCA63142AA6}">
      <dsp:nvSpPr>
        <dsp:cNvPr id="0" name=""/>
        <dsp:cNvSpPr/>
      </dsp:nvSpPr>
      <dsp:spPr>
        <a:xfrm rot="19440000">
          <a:off x="1041781" y="405793"/>
          <a:ext cx="139006" cy="175982"/>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045763" y="453245"/>
        <a:ext cx="97304" cy="10559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B8526D-07DD-4356-BCFD-FE98274B3C76}" type="datetimeFigureOut">
              <a:rPr lang="en-US" smtClean="0"/>
              <a:t>11/2/2021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5E5CF2-BF0A-483F-B88F-CDF0E55474BF}" type="slidenum">
              <a:rPr lang="en-US" smtClean="0"/>
              <a:t>‹#›</a:t>
            </a:fld>
            <a:endParaRPr lang="en-US"/>
          </a:p>
        </p:txBody>
      </p:sp>
    </p:spTree>
    <p:extLst>
      <p:ext uri="{BB962C8B-B14F-4D97-AF65-F5344CB8AC3E}">
        <p14:creationId xmlns:p14="http://schemas.microsoft.com/office/powerpoint/2010/main" val="1801445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0</a:t>
            </a:fld>
            <a:endParaRPr lang="en-US"/>
          </a:p>
        </p:txBody>
      </p:sp>
    </p:spTree>
    <p:extLst>
      <p:ext uri="{BB962C8B-B14F-4D97-AF65-F5344CB8AC3E}">
        <p14:creationId xmlns:p14="http://schemas.microsoft.com/office/powerpoint/2010/main" val="1164811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 me give you a quick introduction about Sangfor. </a:t>
            </a:r>
          </a:p>
          <a:p>
            <a:r>
              <a:rPr lang="en-US" dirty="0" err="1"/>
              <a:t>Sanfor</a:t>
            </a:r>
            <a:r>
              <a:rPr lang="en-US" dirty="0"/>
              <a:t> core business comprises of Network Security, Cloud Computing and Infrastructure.</a:t>
            </a:r>
          </a:p>
          <a:p>
            <a:r>
              <a:rPr lang="en-US" dirty="0"/>
              <a:t>Currently we have 100,000 of customer worldwide, from Fortune 500 and various industry such as Government, Education, Healthcare, FSI and etc.</a:t>
            </a:r>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5</a:t>
            </a:fld>
            <a:endParaRPr lang="en-US"/>
          </a:p>
        </p:txBody>
      </p:sp>
    </p:spTree>
    <p:extLst>
      <p:ext uri="{BB962C8B-B14F-4D97-AF65-F5344CB8AC3E}">
        <p14:creationId xmlns:p14="http://schemas.microsoft.com/office/powerpoint/2010/main" val="266556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started from a 3 staff company and now we have 7,500 employees with total of 60 global branches worldwide.</a:t>
            </a:r>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6</a:t>
            </a:fld>
            <a:endParaRPr lang="en-US"/>
          </a:p>
        </p:txBody>
      </p:sp>
    </p:spTree>
    <p:extLst>
      <p:ext uri="{BB962C8B-B14F-4D97-AF65-F5344CB8AC3E}">
        <p14:creationId xmlns:p14="http://schemas.microsoft.com/office/powerpoint/2010/main" val="3540428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dirty="0"/>
              <a:t>We are in the market for 21 years since year 2000. In year 2019, we have achieved 665M USD in revenue. We have total of 5 R&amp;D Centers worldwide with 3000 R&amp;D staff and over 1500 patents.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dirty="0"/>
              <a:t>Its worth to highlight that we started in Security business &amp; enter into Cloud Computing business in 2015. Hence we have fully integrated and secured cloud solution. This is very different from other vendors that started with cloud and acquire external security company but take time for the integration to accomplish.</a:t>
            </a:r>
            <a:endParaRPr kumimoji="1" lang="zh-CN" altLang="en-US" dirty="0"/>
          </a:p>
        </p:txBody>
      </p:sp>
      <p:sp>
        <p:nvSpPr>
          <p:cNvPr id="4" name="Slide Number Placeholder 3"/>
          <p:cNvSpPr>
            <a:spLocks noGrp="1"/>
          </p:cNvSpPr>
          <p:nvPr>
            <p:ph type="sldNum" sz="quarter" idx="5"/>
          </p:nvPr>
        </p:nvSpPr>
        <p:spPr/>
        <p:txBody>
          <a:bodyPr/>
          <a:lstStyle/>
          <a:p>
            <a:fld id="{455E5CF2-BF0A-483F-B88F-CDF0E55474BF}" type="slidenum">
              <a:rPr lang="en-US" smtClean="0"/>
              <a:t>7</a:t>
            </a:fld>
            <a:endParaRPr lang="en-US"/>
          </a:p>
        </p:txBody>
      </p:sp>
    </p:spTree>
    <p:extLst>
      <p:ext uri="{BB962C8B-B14F-4D97-AF65-F5344CB8AC3E}">
        <p14:creationId xmlns:p14="http://schemas.microsoft.com/office/powerpoint/2010/main" val="17370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altLang="zh-CN" dirty="0"/>
              <a:t>Let me start with this very important digitalization fact.</a:t>
            </a: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latin typeface="Century Gothic" panose="020B0502020202020204" pitchFamily="34" charset="0"/>
                <a:ea typeface="等线"/>
              </a:rPr>
              <a:t>50% of Fortune 500 companies disappeared 2000 – 2016 due to digital disruption and experienced 5% revenue drop in 2020 due to COVID, the largest since 2016. </a:t>
            </a:r>
            <a:endParaRPr lang="en-US" altLang="zh-CN" sz="1200" dirty="0">
              <a:latin typeface="Century Gothic" panose="020B0502020202020204" pitchFamily="34" charset="0"/>
              <a:ea typeface="等线"/>
            </a:endParaRPr>
          </a:p>
          <a:p>
            <a:r>
              <a:rPr lang="en-US" altLang="zh-CN" sz="1200" dirty="0">
                <a:latin typeface="Century Gothic" panose="020B0502020202020204" pitchFamily="34" charset="0"/>
                <a:ea typeface="等线"/>
              </a:rPr>
              <a:t>69% of corporate</a:t>
            </a:r>
            <a:r>
              <a:rPr lang="en-US" altLang="zh-CN" sz="1200" dirty="0">
                <a:latin typeface="Century Gothic" panose="020B0502020202020204" pitchFamily="34" charset="0"/>
                <a:ea typeface="DengXian" panose="02010600030101010101" pitchFamily="2" charset="-122"/>
              </a:rPr>
              <a:t> </a:t>
            </a:r>
            <a:r>
              <a:rPr lang="en-US" altLang="zh-CN" sz="1200" dirty="0">
                <a:latin typeface="Century Gothic" panose="020B0502020202020204" pitchFamily="34" charset="0"/>
                <a:ea typeface="等线"/>
              </a:rPr>
              <a:t>directors want to accelerate enterprise digital strategies and implementations to help deal with the ongoing disruption. </a:t>
            </a:r>
          </a:p>
          <a:p>
            <a:endParaRPr kumimoji="1" lang="en-US" altLang="zh-CN" dirty="0"/>
          </a:p>
          <a:p>
            <a:r>
              <a:rPr kumimoji="1" lang="en-US" altLang="zh-CN" dirty="0"/>
              <a:t>Digitalization happens long time ago if you have heard of computerization, paperless &amp; etc. During that time, It is a cost center to support the business when it grows from small to larger organization. However, if you look at the fact here you will know digitalization is now a profit center, a game changer that is able to eliminate the top players in the market. Kodak analogue camera to digital camera to our cellphone camera, Media from newspaper to digital content streaming, you name it. </a:t>
            </a:r>
          </a:p>
          <a:p>
            <a:r>
              <a:rPr kumimoji="1" lang="en-US" altLang="zh-CN" dirty="0"/>
              <a:t>Due to the COVID-19 impact for instance, how many customer facing business can sustain, agile to diversify or transform into on-line business? How fast you can roll-out Tele-Health services, roll-out COVID-19 insurance policy and E-Commerce services, if you still running legacy infrastructure, lengthy internal processes, traditional marketing and manual interaction throughout the entire value chain?</a:t>
            </a:r>
          </a:p>
          <a:p>
            <a:endParaRPr kumimoji="1" lang="en-US" altLang="zh-CN" dirty="0"/>
          </a:p>
          <a:p>
            <a:r>
              <a:rPr kumimoji="1" lang="en-US" altLang="zh-CN" dirty="0"/>
              <a:t>Digitalization leverage on technology for better data sharing and intelligence, process automation and create better experience among employee, partners and customers. Ultimately the business is agile and easily adapt market changes.</a:t>
            </a:r>
          </a:p>
          <a:p>
            <a:endParaRPr kumimoji="1" lang="en-US" altLang="zh-CN" dirty="0"/>
          </a:p>
          <a:p>
            <a:r>
              <a:rPr lang="en-US" dirty="0"/>
              <a:t>In general, enterprise allocate 60% budget on BAU committed to customers, 30% on emerging technology which ROI comes in 2-3 years, and 10% bets on ROI that’s unsure of its pay-off. With the pandemic acceleration, we believe the digitalization has move from the 10% towards the 30% priority.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dirty="0"/>
              <a:t>The diagram illustrates that architecture transformation is the essential base to make this happens. Cloud adoption is the enabler for digital transformation.</a:t>
            </a:r>
          </a:p>
          <a:p>
            <a:r>
              <a:rPr kumimoji="1" lang="en-US" altLang="zh-CN" dirty="0"/>
              <a:t>In which, As the best practice of IT infrastructure, Cloud brings efficiency to the As-Is IT while enables To-Be innovation by supporting technology such as IOT, AI/ ML and Big Data. </a:t>
            </a:r>
            <a:endParaRPr kumimoji="1" lang="zh-CN" altLang="en-US" dirty="0"/>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9</a:t>
            </a:fld>
            <a:endParaRPr lang="en-US"/>
          </a:p>
        </p:txBody>
      </p:sp>
    </p:spTree>
    <p:extLst>
      <p:ext uri="{BB962C8B-B14F-4D97-AF65-F5344CB8AC3E}">
        <p14:creationId xmlns:p14="http://schemas.microsoft.com/office/powerpoint/2010/main" val="4237370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333333"/>
                </a:solidFill>
                <a:effectLst/>
                <a:latin typeface="McKinsey Sans"/>
              </a:rPr>
              <a:t>Cloud is the best practice to manage an IT infra. According to Gartner, by 2021, </a:t>
            </a:r>
            <a:r>
              <a:rPr lang="en-US" sz="1200" dirty="0">
                <a:ea typeface="等线"/>
              </a:rPr>
              <a:t>over 75% of midsize and large organizations will have adopted a multi-cloud and/or hybrid IT strategy</a:t>
            </a:r>
            <a:endParaRPr lang="en-US" b="0" i="0" dirty="0">
              <a:solidFill>
                <a:srgbClr val="333333"/>
              </a:solidFill>
              <a:effectLst/>
              <a:latin typeface="McKinsey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333333"/>
                </a:solidFill>
                <a:effectLst/>
                <a:latin typeface="McKinsey Sans"/>
              </a:rPr>
              <a:t>Over the past 20 years, there have been multiple disruptions in the way large enterprises host applications: Infra evolves from proprietary processors to the common x86, from proprietary OS to open source. While applications evolve from monolithic in single server to 3-Tier VMs and to containers.</a:t>
            </a:r>
            <a:endParaRPr kumimoji="1" lang="zh-CN" altLang="en-US" dirty="0"/>
          </a:p>
          <a:p>
            <a:r>
              <a:rPr lang="en-MY" dirty="0"/>
              <a:t>The diagram shows the IT infra evolves into X-a-a-Service cloud platform, where the applications will evolves into cloud based and cloud native.</a:t>
            </a:r>
          </a:p>
          <a:p>
            <a:r>
              <a:rPr lang="en-MY" dirty="0"/>
              <a:t>Each business journey differs, but in general it would evolves into Private Cloud, Hybrid Cloud and then Multi-Cloud or Distributed Multi-Cloud platform.</a:t>
            </a:r>
          </a:p>
          <a:p>
            <a:r>
              <a:rPr lang="en-MY" dirty="0"/>
              <a:t>Put away the digital start-up and Top Enterprise that might straight jump into Public or Multi-Cloud platform, for the in-between Enterprises, shall start with Private Cloud at least and evolves into Hybrid Cloud platform. </a:t>
            </a:r>
          </a:p>
        </p:txBody>
      </p:sp>
      <p:sp>
        <p:nvSpPr>
          <p:cNvPr id="4" name="Slide Number Placeholder 3"/>
          <p:cNvSpPr>
            <a:spLocks noGrp="1"/>
          </p:cNvSpPr>
          <p:nvPr>
            <p:ph type="sldNum" sz="quarter" idx="5"/>
          </p:nvPr>
        </p:nvSpPr>
        <p:spPr/>
        <p:txBody>
          <a:bodyPr/>
          <a:lstStyle/>
          <a:p>
            <a:fld id="{455E5CF2-BF0A-483F-B88F-CDF0E55474BF}" type="slidenum">
              <a:rPr lang="en-US" smtClean="0"/>
              <a:t>10</a:t>
            </a:fld>
            <a:endParaRPr lang="en-US"/>
          </a:p>
        </p:txBody>
      </p:sp>
    </p:spTree>
    <p:extLst>
      <p:ext uri="{BB962C8B-B14F-4D97-AF65-F5344CB8AC3E}">
        <p14:creationId xmlns:p14="http://schemas.microsoft.com/office/powerpoint/2010/main" val="4174801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Firstly, the diagram shows the top cloud value expectation for the top enterprises to invest into the cloud. Obviously they are looking at increasing revenue and competitive advantages via innovation, while TCO saving is at the bottom of the list. This is due to the TCO saving might save us a Mil dollar, but a service downtime or security breach may cost us several Mils, and the innovative new services may bring in 10 or 100 of Million revenue.</a:t>
            </a:r>
          </a:p>
          <a:p>
            <a:r>
              <a:rPr kumimoji="1" lang="en-MY" altLang="zh-CN" dirty="0"/>
              <a:t>Even if we are not in the top enterprise and just starting a cloud journey, we could aim for TCO saving first while adding the other cloud value into the business case.</a:t>
            </a:r>
          </a:p>
          <a:p>
            <a:r>
              <a:rPr kumimoji="1" lang="en-MY" altLang="zh-CN" dirty="0"/>
              <a:t>Secondly, After heavy investment on the cloud, there are 53% of companies have yet to realize the ROI. The main obstacles are illustrated as below.</a:t>
            </a:r>
          </a:p>
          <a:p>
            <a:pPr marL="562950" lvl="1" indent="-266400" algn="just">
              <a:lnSpc>
                <a:spcPct val="130000"/>
              </a:lnSpc>
              <a:spcAft>
                <a:spcPts val="600"/>
              </a:spcAft>
              <a:buClr>
                <a:srgbClr val="06B0EF"/>
              </a:buClr>
              <a:buFont typeface="Wingdings" pitchFamily="2" charset="2"/>
              <a:buChar char="ü"/>
            </a:pPr>
            <a:r>
              <a:rPr lang="en-US" altLang="zh-CN" sz="1200" dirty="0">
                <a:solidFill>
                  <a:schemeClr val="bg1"/>
                </a:solidFill>
                <a:latin typeface="Century Gothic" panose="020B0502020202020204" pitchFamily="34" charset="0"/>
                <a:ea typeface="等线"/>
              </a:rPr>
              <a:t>Fails to align with business strategy</a:t>
            </a:r>
          </a:p>
          <a:p>
            <a:pPr marL="562950" lvl="1" indent="-266400" algn="just">
              <a:lnSpc>
                <a:spcPct val="130000"/>
              </a:lnSpc>
              <a:spcAft>
                <a:spcPts val="600"/>
              </a:spcAft>
              <a:buClr>
                <a:srgbClr val="06B0EF"/>
              </a:buClr>
              <a:buFont typeface="Wingdings" pitchFamily="2" charset="2"/>
              <a:buChar char="ü"/>
            </a:pPr>
            <a:r>
              <a:rPr lang="en-US" altLang="zh-CN" sz="1200" dirty="0">
                <a:solidFill>
                  <a:schemeClr val="bg1"/>
                </a:solidFill>
                <a:latin typeface="Century Gothic" panose="020B0502020202020204" pitchFamily="34" charset="0"/>
                <a:ea typeface="等线"/>
              </a:rPr>
              <a:t>Insufficient technical talent</a:t>
            </a:r>
          </a:p>
          <a:p>
            <a:pPr marL="562950" lvl="1" indent="-266400" algn="just">
              <a:lnSpc>
                <a:spcPct val="130000"/>
              </a:lnSpc>
              <a:spcAft>
                <a:spcPts val="600"/>
              </a:spcAft>
              <a:buClr>
                <a:srgbClr val="06B0EF"/>
              </a:buClr>
              <a:buFont typeface="Wingdings" pitchFamily="2" charset="2"/>
              <a:buChar char="ü"/>
            </a:pPr>
            <a:r>
              <a:rPr lang="en-US" altLang="zh-CN" sz="1200" dirty="0">
                <a:solidFill>
                  <a:schemeClr val="bg1"/>
                </a:solidFill>
                <a:latin typeface="Century Gothic" panose="020B0502020202020204" pitchFamily="34" charset="0"/>
                <a:ea typeface="等线"/>
              </a:rPr>
              <a:t>Cybersecurity/ privacy issues </a:t>
            </a:r>
          </a:p>
          <a:p>
            <a:pPr marL="562950" lvl="1" indent="-266400" algn="just">
              <a:lnSpc>
                <a:spcPct val="130000"/>
              </a:lnSpc>
              <a:spcAft>
                <a:spcPts val="600"/>
              </a:spcAft>
              <a:buClr>
                <a:srgbClr val="06B0EF"/>
              </a:buClr>
              <a:buFont typeface="Wingdings" pitchFamily="2" charset="2"/>
              <a:buChar char="ü"/>
            </a:pPr>
            <a:r>
              <a:rPr lang="en-US" altLang="zh-CN" sz="1200" dirty="0">
                <a:solidFill>
                  <a:schemeClr val="bg1"/>
                </a:solidFill>
                <a:latin typeface="Century Gothic" panose="020B0502020202020204" pitchFamily="34" charset="0"/>
                <a:ea typeface="等线"/>
              </a:rPr>
              <a:t>Governance challenges</a:t>
            </a:r>
            <a:endParaRPr lang="en-US" altLang="zh-CN" sz="1200" dirty="0">
              <a:solidFill>
                <a:schemeClr val="bg1"/>
              </a:solidFill>
              <a:latin typeface="Century Gothic" panose="020B0502020202020204" pitchFamily="34" charset="0"/>
              <a:ea typeface="等线"/>
              <a:cs typeface="+mn-lt"/>
            </a:endParaRPr>
          </a:p>
        </p:txBody>
      </p:sp>
      <p:sp>
        <p:nvSpPr>
          <p:cNvPr id="4" name="Slide Number Placeholder 3"/>
          <p:cNvSpPr>
            <a:spLocks noGrp="1"/>
          </p:cNvSpPr>
          <p:nvPr>
            <p:ph type="sldNum" sz="quarter" idx="5"/>
          </p:nvPr>
        </p:nvSpPr>
        <p:spPr/>
        <p:txBody>
          <a:bodyPr/>
          <a:lstStyle/>
          <a:p>
            <a:fld id="{455E5CF2-BF0A-483F-B88F-CDF0E55474BF}" type="slidenum">
              <a:rPr lang="en-US" smtClean="0"/>
              <a:t>11</a:t>
            </a:fld>
            <a:endParaRPr lang="en-US"/>
          </a:p>
        </p:txBody>
      </p:sp>
    </p:spTree>
    <p:extLst>
      <p:ext uri="{BB962C8B-B14F-4D97-AF65-F5344CB8AC3E}">
        <p14:creationId xmlns:p14="http://schemas.microsoft.com/office/powerpoint/2010/main" val="2495081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Many of the Cloud proposal turn down by the C-Level and board, or some been stopped after started somewhere. These are the main show stoppers:</a:t>
            </a:r>
          </a:p>
          <a:p>
            <a:r>
              <a:rPr kumimoji="1" lang="en-MY" altLang="zh-CN" dirty="0"/>
              <a:t>Security, Managing Cloud Spend, Governance.</a:t>
            </a:r>
          </a:p>
          <a:p>
            <a:r>
              <a:rPr kumimoji="1" lang="en-MY" altLang="zh-CN" dirty="0"/>
              <a:t>Security is always the main concern because we are extending the workloads outside the organization security perimeter. Customer share the risk with the Public Cloud provider too.</a:t>
            </a:r>
          </a:p>
          <a:p>
            <a:r>
              <a:rPr kumimoji="1" lang="en-MY" altLang="zh-CN" dirty="0"/>
              <a:t>Cost as the second concern especially when it involves migration cost, new licencing cost, bandwidth cost, as well as internal talent investment and apps re-architecting.</a:t>
            </a:r>
            <a:endParaRPr kumimoji="1" lang="zh-CN" altLang="en-US" dirty="0"/>
          </a:p>
        </p:txBody>
      </p:sp>
      <p:sp>
        <p:nvSpPr>
          <p:cNvPr id="4" name="Slide Number Placeholder 3"/>
          <p:cNvSpPr>
            <a:spLocks noGrp="1"/>
          </p:cNvSpPr>
          <p:nvPr>
            <p:ph type="sldNum" sz="quarter" idx="5"/>
          </p:nvPr>
        </p:nvSpPr>
        <p:spPr/>
        <p:txBody>
          <a:bodyPr/>
          <a:lstStyle/>
          <a:p>
            <a:fld id="{455E5CF2-BF0A-483F-B88F-CDF0E55474BF}" type="slidenum">
              <a:rPr lang="en-US" smtClean="0"/>
              <a:t>12</a:t>
            </a:fld>
            <a:endParaRPr lang="en-US"/>
          </a:p>
        </p:txBody>
      </p:sp>
    </p:spTree>
    <p:extLst>
      <p:ext uri="{BB962C8B-B14F-4D97-AF65-F5344CB8AC3E}">
        <p14:creationId xmlns:p14="http://schemas.microsoft.com/office/powerpoint/2010/main" val="632536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Our infrastructure used to be very simple, single apps installed into one server and easy to manage. Ever since we used virtualization to solve the low utilization issue, we encounter VMs and resource pools sprawl over our DC. Then we use cloud to transform the infra into services, we hit by multi cloud sprawl issue.</a:t>
            </a:r>
          </a:p>
          <a:p>
            <a:r>
              <a:rPr kumimoji="1" lang="en-MY" altLang="zh-CN" dirty="0"/>
              <a:t>Look at this diagram, complexity is always the first we want to avoid. Complexity </a:t>
            </a:r>
            <a:r>
              <a:rPr kumimoji="1" lang="en-MY" altLang="zh-CN" b="0" dirty="0"/>
              <a:t>means </a:t>
            </a:r>
            <a:r>
              <a:rPr lang="en-US" altLang="zh-CN" sz="1200" b="0" dirty="0">
                <a:ea typeface="等线"/>
              </a:rPr>
              <a:t>low efficiency, higher vulnerability and low agility to market changes.</a:t>
            </a:r>
            <a:endParaRPr kumimoji="1" lang="zh-CN" altLang="en-US" b="0" dirty="0"/>
          </a:p>
        </p:txBody>
      </p:sp>
      <p:sp>
        <p:nvSpPr>
          <p:cNvPr id="4" name="Slide Number Placeholder 3"/>
          <p:cNvSpPr>
            <a:spLocks noGrp="1"/>
          </p:cNvSpPr>
          <p:nvPr>
            <p:ph type="sldNum" sz="quarter" idx="5"/>
          </p:nvPr>
        </p:nvSpPr>
        <p:spPr/>
        <p:txBody>
          <a:bodyPr/>
          <a:lstStyle/>
          <a:p>
            <a:fld id="{455E5CF2-BF0A-483F-B88F-CDF0E55474BF}" type="slidenum">
              <a:rPr lang="en-US" smtClean="0"/>
              <a:t>13</a:t>
            </a:fld>
            <a:endParaRPr lang="en-US"/>
          </a:p>
        </p:txBody>
      </p:sp>
    </p:spTree>
    <p:extLst>
      <p:ext uri="{BB962C8B-B14F-4D97-AF65-F5344CB8AC3E}">
        <p14:creationId xmlns:p14="http://schemas.microsoft.com/office/powerpoint/2010/main" val="2340799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68737F"/>
                </a:solidFill>
                <a:effectLst/>
                <a:latin typeface="Proxima Nova ZD"/>
              </a:rPr>
              <a:t>Cloud architect has very high market demands nowadays. It is a great challenge to decide your workload whether should run on-premise or off-premise.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68737F"/>
                </a:solidFill>
                <a:effectLst/>
                <a:latin typeface="Proxima Nova ZD"/>
              </a:rPr>
              <a:t>Instead of Cloud-First approach where we try to move everything to Public Cloud, we shall go with Cloud-Smart approach to place smartly and retain workload in on-prem if necessary.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1" dirty="0">
                <a:ea typeface="等线"/>
              </a:rPr>
              <a:t>Moving to new cloud-optimized operating model </a:t>
            </a:r>
            <a:r>
              <a:rPr lang="en-US" sz="1200" b="1" dirty="0">
                <a:ea typeface="等线"/>
              </a:rPr>
              <a:t>carries risk and cost, e.g.</a:t>
            </a:r>
            <a:r>
              <a:rPr lang="en-US" altLang="zh-CN" sz="1200" b="1" dirty="0">
                <a:ea typeface="等线"/>
              </a:rPr>
              <a:t> compliance, resiliency, security revamp, application re-architect, engineering talent…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68737F"/>
                </a:solidFill>
                <a:effectLst/>
                <a:latin typeface="Proxima Nova ZD"/>
              </a:rPr>
              <a:t>There is a growing awareness of the long-term cost implications of Public Cloud. Some large enterprise like Dropbox moved out from AWS into own infrastructure, save 75M over 2 years. Some moved out partially and adopted Hybrid Cloud approach like </a:t>
            </a:r>
            <a:r>
              <a:rPr lang="en-US" sz="1200" b="0" i="0" dirty="0" err="1">
                <a:solidFill>
                  <a:srgbClr val="68737F"/>
                </a:solidFill>
                <a:effectLst/>
                <a:latin typeface="Proxima Nova ZD"/>
              </a:rPr>
              <a:t>CrowdStrick</a:t>
            </a:r>
            <a:r>
              <a:rPr lang="en-US" sz="1200" b="0" i="0" dirty="0">
                <a:solidFill>
                  <a:srgbClr val="68737F"/>
                </a:solidFill>
                <a:effectLst/>
                <a:latin typeface="Proxima Nova ZD"/>
              </a:rPr>
              <a:t> and </a:t>
            </a:r>
            <a:r>
              <a:rPr lang="en-US" sz="1200" b="0" i="0" dirty="0" err="1">
                <a:solidFill>
                  <a:srgbClr val="68737F"/>
                </a:solidFill>
                <a:effectLst/>
                <a:latin typeface="Proxima Nova ZD"/>
              </a:rPr>
              <a:t>Zscaler</a:t>
            </a:r>
            <a:r>
              <a:rPr lang="en-US" sz="1200" b="0" i="0" dirty="0">
                <a:solidFill>
                  <a:srgbClr val="68737F"/>
                </a:solidFill>
                <a:effectLst/>
                <a:latin typeface="Proxima Nova ZD"/>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0" dirty="0">
                <a:solidFill>
                  <a:srgbClr val="FFFFFF"/>
                </a:solidFill>
                <a:ea typeface="等线"/>
              </a:rPr>
              <a:t>Just as an example, the diagram below gives you a visualization how we place the workloads by industry domain, on-premise (without color), off-prem to IaaS (green) or off-prem to SaaS (blue).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1" dirty="0">
                <a:ea typeface="等线"/>
              </a:rPr>
              <a:t>In a nutshell, we could decide the workload placement from 3 perspective: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1" dirty="0">
                <a:solidFill>
                  <a:srgbClr val="FFFFFF"/>
                </a:solidFill>
                <a:ea typeface="等线"/>
              </a:rPr>
              <a:t>Business Requirement</a:t>
            </a:r>
          </a:p>
          <a:p>
            <a:pPr marL="0" indent="0" algn="l">
              <a:buNone/>
            </a:pPr>
            <a:r>
              <a:rPr lang="en-US" altLang="zh-CN" sz="1100" dirty="0">
                <a:solidFill>
                  <a:srgbClr val="FFFFFF"/>
                </a:solidFill>
                <a:ea typeface="等线"/>
              </a:rPr>
              <a:t>TTM    </a:t>
            </a:r>
            <a:r>
              <a:rPr lang="en-US" sz="1100" dirty="0">
                <a:solidFill>
                  <a:srgbClr val="FFFFFF"/>
                </a:solidFill>
                <a:ea typeface="等线"/>
              </a:rPr>
              <a:t>Resiliency   Agility</a:t>
            </a:r>
            <a:endParaRPr lang="en-US" altLang="zh-CN" sz="1100" dirty="0">
              <a:solidFill>
                <a:srgbClr val="FFFFFF"/>
              </a:solidFill>
              <a:ea typeface="等线"/>
            </a:endParaRPr>
          </a:p>
          <a:p>
            <a:pPr marL="0" indent="0" algn="l">
              <a:buNone/>
            </a:pPr>
            <a:r>
              <a:rPr lang="en-US" altLang="zh-CN" sz="1100" dirty="0">
                <a:solidFill>
                  <a:srgbClr val="FFFFFF"/>
                </a:solidFill>
                <a:ea typeface="等线"/>
              </a:rPr>
              <a:t>Legal &amp; Compliance      </a:t>
            </a:r>
            <a:r>
              <a:rPr lang="en-US" sz="1100" dirty="0">
                <a:solidFill>
                  <a:srgbClr val="FFFFFF"/>
                </a:solidFill>
                <a:ea typeface="等线"/>
              </a:rPr>
              <a:t>Product IP</a:t>
            </a:r>
            <a:endParaRPr lang="en-US" sz="1100" dirty="0">
              <a:solidFill>
                <a:srgbClr val="FFFFFF"/>
              </a:solidFill>
              <a:ea typeface="+mn-lt"/>
              <a:cs typeface="+mn-lt"/>
            </a:endParaRPr>
          </a:p>
          <a:p>
            <a:pPr marL="0" indent="0" algn="l">
              <a:buNone/>
            </a:pPr>
            <a:r>
              <a:rPr lang="en-US" altLang="zh-CN" sz="1100" dirty="0">
                <a:solidFill>
                  <a:srgbClr val="FFFFFF"/>
                </a:solidFill>
                <a:ea typeface="等线"/>
              </a:rPr>
              <a:t>Security      Cost Model      TCO</a:t>
            </a:r>
          </a:p>
          <a:p>
            <a:pPr marL="0" indent="0" algn="l">
              <a:buNone/>
            </a:pPr>
            <a:r>
              <a:rPr lang="en-US" altLang="zh-CN" sz="1100" b="1" dirty="0">
                <a:solidFill>
                  <a:srgbClr val="FFFFFF"/>
                </a:solidFill>
                <a:ea typeface="等线"/>
              </a:rPr>
              <a:t>(e.g. Medical/ Regulatory affairs on-prem due to compliance)</a:t>
            </a:r>
            <a:endParaRPr lang="en-US" altLang="zh-CN" sz="1100" dirty="0">
              <a:solidFill>
                <a:srgbClr val="FFFFFF"/>
              </a:solidFill>
              <a:ea typeface="等线"/>
            </a:endParaRPr>
          </a:p>
          <a:p>
            <a:pPr marL="0" indent="0" algn="l">
              <a:buNone/>
            </a:pPr>
            <a:r>
              <a:rPr lang="en-US" altLang="zh-CN" sz="1200" b="1" dirty="0">
                <a:solidFill>
                  <a:srgbClr val="FFFFFF"/>
                </a:solidFill>
                <a:ea typeface="等线"/>
              </a:rPr>
              <a:t>Technical Requirement</a:t>
            </a:r>
          </a:p>
          <a:p>
            <a:pPr marL="0" indent="0" algn="l">
              <a:buNone/>
            </a:pPr>
            <a:r>
              <a:rPr lang="en-US" altLang="zh-CN" sz="1100" dirty="0">
                <a:solidFill>
                  <a:srgbClr val="FFFFFF"/>
                </a:solidFill>
                <a:ea typeface="等线"/>
              </a:rPr>
              <a:t>Performance      Security      </a:t>
            </a:r>
            <a:endParaRPr lang="en-US" sz="1100" dirty="0">
              <a:solidFill>
                <a:srgbClr val="FFFFFF"/>
              </a:solidFill>
              <a:ea typeface="等线"/>
            </a:endParaRPr>
          </a:p>
          <a:p>
            <a:pPr marL="0" indent="0" algn="l">
              <a:buNone/>
            </a:pPr>
            <a:r>
              <a:rPr lang="en-US" altLang="zh-CN" sz="1100" dirty="0">
                <a:solidFill>
                  <a:srgbClr val="FFFFFF"/>
                </a:solidFill>
                <a:ea typeface="等线"/>
              </a:rPr>
              <a:t>Integration      Data</a:t>
            </a:r>
          </a:p>
          <a:p>
            <a:pPr marL="0" indent="0" algn="l">
              <a:buNone/>
            </a:pPr>
            <a:r>
              <a:rPr lang="en-US" altLang="zh-CN" sz="1100" b="1" dirty="0">
                <a:solidFill>
                  <a:srgbClr val="FFFFFF"/>
                </a:solidFill>
                <a:ea typeface="等线"/>
              </a:rPr>
              <a:t>(Supply Chain Make/ Deliver on-prem due to performance requirement)</a:t>
            </a:r>
            <a:endParaRPr lang="en-US" sz="1100" dirty="0">
              <a:solidFill>
                <a:srgbClr val="FFFFFF"/>
              </a:solidFill>
              <a:ea typeface="等线"/>
            </a:endParaRPr>
          </a:p>
          <a:p>
            <a:pPr marL="0" indent="0" algn="l">
              <a:buNone/>
            </a:pPr>
            <a:r>
              <a:rPr lang="en-US" altLang="zh-CN" sz="1200" b="1" dirty="0">
                <a:solidFill>
                  <a:srgbClr val="FFFFFF"/>
                </a:solidFill>
                <a:ea typeface="等线"/>
              </a:rPr>
              <a:t>Market Offerings</a:t>
            </a:r>
          </a:p>
          <a:p>
            <a:pPr marL="0" indent="0" algn="l">
              <a:buNone/>
            </a:pPr>
            <a:r>
              <a:rPr lang="en-US" altLang="zh-CN" sz="1100" dirty="0">
                <a:solidFill>
                  <a:srgbClr val="FFFFFF"/>
                </a:solidFill>
                <a:ea typeface="等线"/>
              </a:rPr>
              <a:t>SaaS      PaaS      </a:t>
            </a:r>
            <a:endParaRPr lang="en-US" dirty="0">
              <a:solidFill>
                <a:srgbClr val="FFFFFF"/>
              </a:solidFill>
              <a:ea typeface="等线"/>
            </a:endParaRPr>
          </a:p>
          <a:p>
            <a:pPr marL="0" indent="0" algn="l">
              <a:buNone/>
            </a:pPr>
            <a:r>
              <a:rPr lang="en-US" altLang="zh-CN" sz="1100" dirty="0">
                <a:solidFill>
                  <a:srgbClr val="FFFFFF"/>
                </a:solidFill>
                <a:ea typeface="等线"/>
              </a:rPr>
              <a:t>Big Data      AI/ML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1" dirty="0">
                <a:solidFill>
                  <a:srgbClr val="FFFFFF"/>
                </a:solidFill>
                <a:ea typeface="等线"/>
              </a:rPr>
              <a:t>(Finance or HR system go off-prem due to matured market offering)</a:t>
            </a:r>
            <a:endParaRPr lang="en-US" sz="1200" b="1" dirty="0">
              <a:solidFill>
                <a:srgbClr val="FFFFFF"/>
              </a:solidFill>
              <a:ea typeface="等线"/>
            </a:endParaRPr>
          </a:p>
          <a:p>
            <a:pPr marL="0" indent="0" algn="l">
              <a:buNone/>
            </a:pPr>
            <a:endParaRPr lang="en-US" dirty="0">
              <a:solidFill>
                <a:srgbClr val="FFFFFF"/>
              </a:solidFill>
              <a:ea typeface="等线"/>
            </a:endParaRPr>
          </a:p>
          <a:p>
            <a:r>
              <a:rPr kumimoji="1" lang="en-MY" altLang="zh-CN" dirty="0"/>
              <a:t>There are good approaches to mitigate the risk and increase the success chance in cloud adoptions: </a:t>
            </a:r>
            <a:r>
              <a:rPr lang="en-US" altLang="zh-CN" sz="1100" b="1" dirty="0">
                <a:ea typeface="等线"/>
              </a:rPr>
              <a:t>Hybrid Cloud, business-Technology collaboration &amp; Center of Excellent </a:t>
            </a:r>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14</a:t>
            </a:fld>
            <a:endParaRPr lang="en-US"/>
          </a:p>
        </p:txBody>
      </p:sp>
    </p:spTree>
    <p:extLst>
      <p:ext uri="{BB962C8B-B14F-4D97-AF65-F5344CB8AC3E}">
        <p14:creationId xmlns:p14="http://schemas.microsoft.com/office/powerpoint/2010/main" val="3001844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Monolithic architecture is easy to deploy as a whole but it is not agile because a minor change will impact to other modules due to the tightly coupled architecture.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MY" altLang="zh-CN" dirty="0"/>
              <a:t>Microservices architecture remove the modules dependencies and break into granular services level. It provides agility to change and faster time-to-market, used by many digital businesses such as  Facebook, Grab, digital content provider &amp; etc.</a:t>
            </a:r>
          </a:p>
          <a:p>
            <a:r>
              <a:rPr kumimoji="1" lang="en-MY" altLang="zh-CN" dirty="0"/>
              <a:t>Imagine if we have hundred or thousands of microservices running, obviously it will be hard to monitor and manage.</a:t>
            </a:r>
          </a:p>
          <a:p>
            <a:r>
              <a:rPr kumimoji="1" lang="en-MY" altLang="zh-CN" dirty="0"/>
              <a:t>We use container to automate, orchestrate, monitor &amp; manage these microservices applications. </a:t>
            </a:r>
          </a:p>
          <a:p>
            <a:r>
              <a:rPr kumimoji="1" lang="en-MY" altLang="zh-CN" dirty="0"/>
              <a:t>Hence we need a cloud platform with containerization function to empower the apps modernization.</a:t>
            </a:r>
            <a:endParaRPr kumimoji="1" lang="zh-CN" altLang="en-US" dirty="0"/>
          </a:p>
        </p:txBody>
      </p:sp>
      <p:sp>
        <p:nvSpPr>
          <p:cNvPr id="4" name="Slide Number Placeholder 3"/>
          <p:cNvSpPr>
            <a:spLocks noGrp="1"/>
          </p:cNvSpPr>
          <p:nvPr>
            <p:ph type="sldNum" sz="quarter" idx="5"/>
          </p:nvPr>
        </p:nvSpPr>
        <p:spPr/>
        <p:txBody>
          <a:bodyPr/>
          <a:lstStyle/>
          <a:p>
            <a:fld id="{455E5CF2-BF0A-483F-B88F-CDF0E55474BF}" type="slidenum">
              <a:rPr lang="en-US" smtClean="0"/>
              <a:t>15</a:t>
            </a:fld>
            <a:endParaRPr lang="en-US"/>
          </a:p>
        </p:txBody>
      </p:sp>
    </p:spTree>
    <p:extLst>
      <p:ext uri="{BB962C8B-B14F-4D97-AF65-F5344CB8AC3E}">
        <p14:creationId xmlns:p14="http://schemas.microsoft.com/office/powerpoint/2010/main" val="4178236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I’d like to summarize the challenges we have talked about earlier, and recommend a solution mapping. As per Sangfor perceived, a good cloud solution should have these 4 capabilities:</a:t>
            </a:r>
          </a:p>
          <a:p>
            <a:pPr marL="0" indent="0">
              <a:buNone/>
            </a:pPr>
            <a:r>
              <a:rPr kumimoji="1" lang="en-MY" altLang="zh-CN" dirty="0"/>
              <a:t>1) One-Stop Solution</a:t>
            </a:r>
          </a:p>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ea typeface="等线"/>
                <a:cs typeface="Kanit"/>
              </a:rPr>
              <a:t>IaaS, PaaS &amp; </a:t>
            </a:r>
            <a:r>
              <a:rPr lang="en-US" altLang="zh-CN" sz="1200" dirty="0" err="1">
                <a:solidFill>
                  <a:schemeClr val="bg1"/>
                </a:solidFill>
                <a:ea typeface="等线"/>
                <a:cs typeface="Kanit"/>
              </a:rPr>
              <a:t>etc</a:t>
            </a:r>
            <a:endParaRPr lang="en-US" altLang="zh-CN" sz="1200" dirty="0">
              <a:solidFill>
                <a:schemeClr val="bg1"/>
              </a:solidFill>
              <a:ea typeface="等线"/>
              <a:cs typeface="Kanit" pitchFamily="2" charset="-34"/>
            </a:endParaRPr>
          </a:p>
          <a:p>
            <a:pPr marL="171450" indent="-171450" algn="just">
              <a:lnSpc>
                <a:spcPct val="120000"/>
              </a:lnSpc>
              <a:buClr>
                <a:srgbClr val="06B0EF"/>
              </a:buClr>
              <a:buFont typeface="Arial" panose="020B0604020202020204" pitchFamily="34" charset="0"/>
              <a:buChar char="•"/>
            </a:pPr>
            <a:r>
              <a:rPr lang="en-MY" altLang="zh-CN" sz="1200" dirty="0">
                <a:solidFill>
                  <a:schemeClr val="bg1"/>
                </a:solidFill>
                <a:ea typeface="等线"/>
                <a:cs typeface="Kanit" pitchFamily="2" charset="-34"/>
              </a:rPr>
              <a:t>Private to</a:t>
            </a:r>
            <a:r>
              <a:rPr lang="zh-CN" altLang="en-US" sz="1200" dirty="0">
                <a:solidFill>
                  <a:schemeClr val="bg1"/>
                </a:solidFill>
                <a:ea typeface="等线"/>
                <a:cs typeface="Kanit" pitchFamily="2" charset="-34"/>
              </a:rPr>
              <a:t> Hybrid Cloud</a:t>
            </a:r>
            <a:endParaRPr lang="en-US" altLang="zh-CN" sz="1200" dirty="0">
              <a:solidFill>
                <a:schemeClr val="bg1"/>
              </a:solidFill>
              <a:ea typeface="等线"/>
              <a:cs typeface="Kanit" pitchFamily="2" charset="-34"/>
            </a:endParaRPr>
          </a:p>
          <a:p>
            <a:pPr marL="0" indent="0">
              <a:buNone/>
            </a:pPr>
            <a:r>
              <a:rPr kumimoji="1" lang="en-MY" altLang="zh-CN" dirty="0"/>
              <a:t>2) Simplified Management</a:t>
            </a:r>
          </a:p>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mn-lt"/>
                <a:cs typeface="+mn-lt"/>
              </a:rPr>
              <a:t>True unified management</a:t>
            </a:r>
            <a:endParaRPr lang="en-US" altLang="zh-CN" sz="1200" dirty="0">
              <a:solidFill>
                <a:schemeClr val="bg1"/>
              </a:solidFill>
              <a:ea typeface="等线" panose="020F0502020204030204"/>
            </a:endParaRPr>
          </a:p>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等线" panose="020F0502020204030204"/>
              </a:rPr>
              <a:t>Minimized talent investment</a:t>
            </a:r>
            <a:endParaRPr kumimoji="1" lang="en-MY" altLang="zh-CN" dirty="0"/>
          </a:p>
          <a:p>
            <a:pPr marL="0" indent="0">
              <a:buNone/>
            </a:pPr>
            <a:r>
              <a:rPr kumimoji="1" lang="en-MY" altLang="zh-CN" dirty="0"/>
              <a:t>3) Reliable and Secured</a:t>
            </a:r>
          </a:p>
          <a:p>
            <a:pPr marL="171450" indent="-171450" algn="just">
              <a:lnSpc>
                <a:spcPct val="120000"/>
              </a:lnSpc>
              <a:buClr>
                <a:srgbClr val="087CF0"/>
              </a:buClr>
              <a:buFont typeface="Arial" panose="020B0604020202020204" pitchFamily="34" charset="0"/>
              <a:buChar char="•"/>
            </a:pPr>
            <a:r>
              <a:rPr lang="en-MY" altLang="zh-CN" sz="1200" dirty="0">
                <a:solidFill>
                  <a:schemeClr val="bg1"/>
                </a:solidFill>
                <a:ea typeface="等线"/>
              </a:rPr>
              <a:t>Data Protection &amp; DR</a:t>
            </a:r>
            <a:endParaRPr lang="en-US" altLang="zh-CN" sz="1200" dirty="0"/>
          </a:p>
          <a:p>
            <a:pPr marL="171450" indent="-171450" algn="just">
              <a:lnSpc>
                <a:spcPct val="120000"/>
              </a:lnSpc>
              <a:buClr>
                <a:srgbClr val="087CF0"/>
              </a:buClr>
              <a:buFont typeface="Arial" panose="020B0604020202020204" pitchFamily="34" charset="0"/>
              <a:buChar char="•"/>
            </a:pPr>
            <a:r>
              <a:rPr lang="en-US" altLang="zh-CN" sz="1200" dirty="0">
                <a:solidFill>
                  <a:schemeClr val="bg1"/>
                </a:solidFill>
                <a:ea typeface="等线"/>
              </a:rPr>
              <a:t>Security protection</a:t>
            </a:r>
            <a:endParaRPr kumimoji="1" lang="en-MY" altLang="zh-CN" dirty="0"/>
          </a:p>
          <a:p>
            <a:pPr marL="0" indent="0">
              <a:buNone/>
            </a:pPr>
            <a:r>
              <a:rPr kumimoji="1" lang="en-MY" altLang="zh-CN" dirty="0"/>
              <a:t>4) Professional Consultancy</a:t>
            </a:r>
          </a:p>
          <a:p>
            <a:pPr marL="171450" indent="-171450" algn="just">
              <a:lnSpc>
                <a:spcPct val="120000"/>
              </a:lnSpc>
              <a:buClr>
                <a:srgbClr val="5B9BD5"/>
              </a:buClr>
              <a:buFont typeface="Arial" panose="020B0604020202020204" pitchFamily="34" charset="0"/>
              <a:buChar char="•"/>
            </a:pPr>
            <a:r>
              <a:rPr lang="en-MY" altLang="zh-CN" sz="1200" dirty="0">
                <a:solidFill>
                  <a:schemeClr val="bg1"/>
                </a:solidFill>
                <a:ea typeface="等线"/>
              </a:rPr>
              <a:t>Transformation framework</a:t>
            </a:r>
            <a:endParaRPr lang="en-US" altLang="zh-CN" sz="1200" dirty="0"/>
          </a:p>
          <a:p>
            <a:pPr marL="171450" indent="-171450" algn="just">
              <a:lnSpc>
                <a:spcPct val="120000"/>
              </a:lnSpc>
              <a:buClr>
                <a:srgbClr val="5B9BD5"/>
              </a:buClr>
              <a:buFont typeface="Arial" panose="020B0604020202020204" pitchFamily="34" charset="0"/>
              <a:buChar char="•"/>
            </a:pPr>
            <a:r>
              <a:rPr lang="en-US" altLang="zh-CN" sz="1200" dirty="0">
                <a:solidFill>
                  <a:schemeClr val="bg1"/>
                </a:solidFill>
                <a:ea typeface="等线"/>
              </a:rPr>
              <a:t>Tailored transformation</a:t>
            </a:r>
          </a:p>
          <a:p>
            <a:pPr marL="0" indent="0">
              <a:buNone/>
            </a:pPr>
            <a:endParaRPr kumimoji="1" lang="zh-CN" altLang="en-US" dirty="0"/>
          </a:p>
        </p:txBody>
      </p:sp>
      <p:sp>
        <p:nvSpPr>
          <p:cNvPr id="4" name="Slide Number Placeholder 3"/>
          <p:cNvSpPr>
            <a:spLocks noGrp="1"/>
          </p:cNvSpPr>
          <p:nvPr>
            <p:ph type="sldNum" sz="quarter" idx="5"/>
          </p:nvPr>
        </p:nvSpPr>
        <p:spPr/>
        <p:txBody>
          <a:bodyPr/>
          <a:lstStyle/>
          <a:p>
            <a:fld id="{455E5CF2-BF0A-483F-B88F-CDF0E55474BF}" type="slidenum">
              <a:rPr lang="en-US" smtClean="0"/>
              <a:t>16</a:t>
            </a:fld>
            <a:endParaRPr lang="en-US"/>
          </a:p>
        </p:txBody>
      </p:sp>
    </p:spTree>
    <p:extLst>
      <p:ext uri="{BB962C8B-B14F-4D97-AF65-F5344CB8AC3E}">
        <p14:creationId xmlns:p14="http://schemas.microsoft.com/office/powerpoint/2010/main" val="30191021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Cloud transformation is a long journey, we have to lay the solid simple step in a thousand miles.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MY" altLang="zh-CN" dirty="0"/>
              <a:t>Our Cloud Solution is aligned</a:t>
            </a:r>
            <a:r>
              <a:rPr lang="en-US" sz="1200" b="1" dirty="0">
                <a:ea typeface="等线"/>
              </a:rPr>
              <a:t> with our corporate value to make IT Simpler, More Secure, Valuable.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ea typeface="等线"/>
              </a:rPr>
              <a:t>The diagram shows the 4 key features: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ea typeface="等线"/>
              </a:rPr>
              <a:t>1) E2E solution</a:t>
            </a:r>
          </a:p>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a:cs typeface="Kanit"/>
              </a:rPr>
              <a:t>Powered by NG-CDI</a:t>
            </a:r>
            <a:endParaRPr lang="en-US" altLang="zh-CN" sz="1200" dirty="0">
              <a:solidFill>
                <a:schemeClr val="bg1"/>
              </a:solidFill>
              <a:latin typeface="Century Gothic" panose="020B0502020202020204" pitchFamily="34" charset="0"/>
              <a:ea typeface="等线"/>
              <a:cs typeface="Kanit" pitchFamily="2" charset="-34"/>
            </a:endParaRPr>
          </a:p>
          <a:p>
            <a:pPr marL="171450" indent="-171450" algn="just">
              <a:lnSpc>
                <a:spcPct val="120000"/>
              </a:lnSpc>
              <a:buClr>
                <a:srgbClr val="06B0EF"/>
              </a:buClr>
              <a:buFont typeface="Arial" panose="020B0604020202020204" pitchFamily="34" charset="0"/>
              <a:buChar char="•"/>
            </a:pPr>
            <a:r>
              <a:rPr lang="zh-CN" altLang="en-US" sz="1200" dirty="0">
                <a:solidFill>
                  <a:schemeClr val="bg1"/>
                </a:solidFill>
                <a:latin typeface="Century Gothic" panose="020B0502020202020204" pitchFamily="34" charset="0"/>
                <a:ea typeface="等线"/>
                <a:cs typeface="Kanit" pitchFamily="2" charset="-34"/>
              </a:rPr>
              <a:t>Homogeneous Hybrid Cloud</a:t>
            </a:r>
            <a:endParaRPr lang="en-US" sz="1200" b="1" dirty="0">
              <a:ea typeface="等线"/>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ea typeface="等线"/>
              </a:rPr>
              <a:t>2) Simplified O&amp;M</a:t>
            </a:r>
          </a:p>
          <a:p>
            <a:pPr marL="171450" indent="-171450" algn="just">
              <a:lnSpc>
                <a:spcPct val="120000"/>
              </a:lnSpc>
              <a:buClr>
                <a:srgbClr val="0070C0"/>
              </a:buClr>
              <a:buFont typeface="Arial" panose="020B0604020202020204" pitchFamily="34" charset="0"/>
              <a:buChar char="•"/>
            </a:pPr>
            <a:r>
              <a:rPr lang="en-US" altLang="zh-CN" sz="1200" dirty="0">
                <a:solidFill>
                  <a:schemeClr val="bg1"/>
                </a:solidFill>
                <a:latin typeface="Century Gothic" panose="020B0502020202020204" pitchFamily="34" charset="0"/>
                <a:ea typeface="+mn-lt"/>
                <a:cs typeface="+mn-lt"/>
              </a:rPr>
              <a:t>Visualized topology</a:t>
            </a:r>
            <a:endParaRPr lang="en-US" altLang="zh-CN" sz="1200" dirty="0">
              <a:solidFill>
                <a:schemeClr val="bg1"/>
              </a:solidFill>
              <a:latin typeface="Century Gothic" panose="020B0502020202020204" pitchFamily="34" charset="0"/>
              <a:ea typeface="等线" panose="020F0502020204030204"/>
            </a:endParaRPr>
          </a:p>
          <a:p>
            <a:pPr marL="171450" indent="-171450" algn="just">
              <a:lnSpc>
                <a:spcPct val="120000"/>
              </a:lnSpc>
              <a:buClr>
                <a:srgbClr val="0070C0"/>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panose="020F0502020204030204"/>
              </a:rPr>
              <a:t>Minimize talent investment</a:t>
            </a:r>
            <a:endParaRPr lang="en-US" sz="1200" b="1" dirty="0">
              <a:ea typeface="等线"/>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ea typeface="等线"/>
              </a:rPr>
              <a:t>3) Resilience and Secured</a:t>
            </a:r>
          </a:p>
          <a:p>
            <a:pPr marL="171450" indent="-171450">
              <a:lnSpc>
                <a:spcPct val="120000"/>
              </a:lnSpc>
              <a:buClr>
                <a:srgbClr val="0FD388"/>
              </a:buClr>
              <a:buFont typeface="Arial" panose="020B0604020202020204" pitchFamily="34" charset="0"/>
              <a:buChar char="•"/>
            </a:pPr>
            <a:r>
              <a:rPr lang="zh-CN" altLang="en-US" sz="1200" dirty="0">
                <a:solidFill>
                  <a:schemeClr val="bg1"/>
                </a:solidFill>
                <a:latin typeface="Century Gothic" panose="020B0502020202020204" pitchFamily="34" charset="0"/>
                <a:ea typeface="等线"/>
              </a:rPr>
              <a:t>Integrated DP &amp; DR</a:t>
            </a:r>
          </a:p>
          <a:p>
            <a:pPr marL="171450" indent="-171450">
              <a:lnSpc>
                <a:spcPct val="120000"/>
              </a:lnSpc>
              <a:buClr>
                <a:srgbClr val="0FD388"/>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a:rPr>
              <a:t>All layer security protection</a:t>
            </a:r>
            <a:endParaRPr lang="en-US" sz="1200" b="1" dirty="0">
              <a:ea typeface="等线"/>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ea typeface="等线"/>
              </a:rPr>
              <a:t>4) Professional Services</a:t>
            </a:r>
          </a:p>
          <a:p>
            <a:pPr marL="171450" marR="0" lvl="0" indent="-171450" algn="l" defTabSz="914400" rtl="0" eaLnBrk="1" fontAlgn="auto" latinLnBrk="0" hangingPunct="1">
              <a:lnSpc>
                <a:spcPct val="120000"/>
              </a:lnSpc>
              <a:spcBef>
                <a:spcPts val="0"/>
              </a:spcBef>
              <a:spcAft>
                <a:spcPts val="0"/>
              </a:spcAft>
              <a:buClr>
                <a:srgbClr val="0FD388"/>
              </a:buClr>
              <a:buSzTx/>
              <a:buFont typeface="Arial" panose="020B0604020202020204" pitchFamily="34" charset="0"/>
              <a:buChar char="•"/>
              <a:tabLst/>
              <a:defRPr/>
            </a:pPr>
            <a:r>
              <a:rPr lang="en-US" sz="1200" kern="1200" dirty="0">
                <a:solidFill>
                  <a:schemeClr val="bg1"/>
                </a:solidFill>
                <a:latin typeface="Century Gothic" panose="020B0502020202020204" pitchFamily="34" charset="0"/>
                <a:ea typeface="等线"/>
                <a:cs typeface="+mn-cs"/>
              </a:rPr>
              <a:t>Consultancy, engineering &amp; support services</a:t>
            </a:r>
          </a:p>
          <a:p>
            <a:r>
              <a:rPr kumimoji="1" lang="en-MY" altLang="zh-CN" dirty="0"/>
              <a:t>Our key value differentiator, is our cloud security protection to ease your first leap to the cloud, and the homogenous Hybrid Cloud supporting containerization for your future evolution.</a:t>
            </a:r>
          </a:p>
        </p:txBody>
      </p:sp>
      <p:sp>
        <p:nvSpPr>
          <p:cNvPr id="4" name="Slide Number Placeholder 3"/>
          <p:cNvSpPr>
            <a:spLocks noGrp="1"/>
          </p:cNvSpPr>
          <p:nvPr>
            <p:ph type="sldNum" sz="quarter" idx="5"/>
          </p:nvPr>
        </p:nvSpPr>
        <p:spPr/>
        <p:txBody>
          <a:bodyPr/>
          <a:lstStyle/>
          <a:p>
            <a:fld id="{455E5CF2-BF0A-483F-B88F-CDF0E55474BF}" type="slidenum">
              <a:rPr lang="en-US" smtClean="0"/>
              <a:t>18</a:t>
            </a:fld>
            <a:endParaRPr lang="en-US"/>
          </a:p>
        </p:txBody>
      </p:sp>
    </p:spTree>
    <p:extLst>
      <p:ext uri="{BB962C8B-B14F-4D97-AF65-F5344CB8AC3E}">
        <p14:creationId xmlns:p14="http://schemas.microsoft.com/office/powerpoint/2010/main" val="837172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altLang="zh-CN" dirty="0"/>
              <a:t>Cloud transformation is not a one off task but a long journey. We do not just lift and shift the legacy apps to off-prem. In fact the application will undertake the modernization journey too.</a:t>
            </a:r>
          </a:p>
          <a:p>
            <a:pPr marL="0" marR="0" lvl="0" indent="0" algn="l" defTabSz="914400" rtl="0" eaLnBrk="1" fontAlgn="auto" latinLnBrk="0" hangingPunct="1">
              <a:lnSpc>
                <a:spcPct val="100000"/>
              </a:lnSpc>
              <a:spcBef>
                <a:spcPts val="0"/>
              </a:spcBef>
              <a:spcAft>
                <a:spcPts val="0"/>
              </a:spcAft>
              <a:buClrTx/>
              <a:buSzTx/>
              <a:buFontTx/>
              <a:buNone/>
              <a:tabLst/>
              <a:defRPr/>
            </a:pPr>
            <a:r>
              <a:rPr lang="en-MY" altLang="zh-CN" dirty="0"/>
              <a:t>Cloud-native application is using microservices and run in container. It is very agile and fast to roll-out. It is highly portable because it can run in any Cloud independent from the underlying cloud infrastructure.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MY"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MY" altLang="zh-CN" dirty="0"/>
              <a:t>As we know Sangfor NG-HCI converges the compute, network and security into a highly scalable and cost effective building block. We have now re-architecting the NG-HCI into NG-Converged Digital Infrastructure. T</a:t>
            </a:r>
            <a:r>
              <a:rPr lang="en-CN" altLang="zh-CN" dirty="0"/>
              <a:t>he platform </a:t>
            </a:r>
            <a:r>
              <a:rPr lang="en-MY" altLang="zh-CN" dirty="0"/>
              <a:t>now can</a:t>
            </a:r>
            <a:r>
              <a:rPr lang="en-CN" altLang="zh-CN" dirty="0"/>
              <a:t> natively support both VMs</a:t>
            </a:r>
            <a:r>
              <a:rPr lang="en-MY" altLang="zh-CN" dirty="0"/>
              <a:t> and </a:t>
            </a:r>
            <a:r>
              <a:rPr lang="en-CN" altLang="zh-CN" dirty="0"/>
              <a:t>container</a:t>
            </a:r>
            <a:r>
              <a:rPr lang="en-MY" altLang="zh-CN" dirty="0"/>
              <a:t>s. </a:t>
            </a:r>
          </a:p>
          <a:p>
            <a:pPr marL="0" marR="0" lvl="0" indent="0" algn="l" defTabSz="914400" rtl="0" eaLnBrk="1" fontAlgn="auto" latinLnBrk="0" hangingPunct="1">
              <a:lnSpc>
                <a:spcPct val="100000"/>
              </a:lnSpc>
              <a:spcBef>
                <a:spcPts val="0"/>
              </a:spcBef>
              <a:spcAft>
                <a:spcPts val="0"/>
              </a:spcAft>
              <a:buClrTx/>
              <a:buSzTx/>
              <a:buFontTx/>
              <a:buNone/>
              <a:tabLst/>
              <a:defRPr/>
            </a:pPr>
            <a:r>
              <a:rPr lang="en-CN" altLang="zh-CN" dirty="0"/>
              <a:t>K</a:t>
            </a:r>
            <a:r>
              <a:rPr lang="en-US" altLang="zh-CN" dirty="0" err="1"/>
              <a:t>ubernetes</a:t>
            </a:r>
            <a:r>
              <a:rPr lang="en-CN" altLang="zh-CN" dirty="0"/>
              <a:t> is leveraged for the management and orchestrations of the underlying resources including Pods and VMs.</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share the same infrastructure resource to both VMs and containers for best resource optimization, while ensure Enterprise’s smooth transition into cloud-native applications.</a:t>
            </a:r>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19</a:t>
            </a:fld>
            <a:endParaRPr lang="en-US"/>
          </a:p>
        </p:txBody>
      </p:sp>
    </p:spTree>
    <p:extLst>
      <p:ext uri="{BB962C8B-B14F-4D97-AF65-F5344CB8AC3E}">
        <p14:creationId xmlns:p14="http://schemas.microsoft.com/office/powerpoint/2010/main" val="7981063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50000"/>
              </a:lnSpc>
              <a:buClr>
                <a:srgbClr val="00B0F0"/>
              </a:buClr>
              <a:buFont typeface="Arial" panose="020B0604020202020204" pitchFamily="34" charset="0"/>
              <a:buNone/>
            </a:pPr>
            <a:r>
              <a:rPr lang="en-US" altLang="zh-CN" sz="1200" dirty="0"/>
              <a:t>Security is the top concern in Cloud Strategy, especially the cloud deploys security differently from the legacy physical environment. And how we standardize and enforce the Security SLA across on-prem &amp; off-prem.</a:t>
            </a:r>
          </a:p>
          <a:p>
            <a:pPr marL="0" indent="0">
              <a:lnSpc>
                <a:spcPct val="150000"/>
              </a:lnSpc>
              <a:buClr>
                <a:srgbClr val="00B0F0"/>
              </a:buClr>
              <a:buFont typeface="Arial" panose="020B0604020202020204" pitchFamily="34" charset="0"/>
              <a:buNone/>
            </a:pPr>
            <a:r>
              <a:rPr lang="en-US" altLang="zh-CN" sz="1200" dirty="0"/>
              <a:t>Sangfor started business in security. Hence we can easily integrate our security solution into our Cloud portfolio. </a:t>
            </a:r>
          </a:p>
          <a:p>
            <a:pPr marL="0" indent="0">
              <a:lnSpc>
                <a:spcPct val="150000"/>
              </a:lnSpc>
              <a:buClr>
                <a:srgbClr val="00B0F0"/>
              </a:buClr>
              <a:buFont typeface="Arial" panose="020B0604020202020204" pitchFamily="34" charset="0"/>
              <a:buNone/>
            </a:pPr>
            <a:r>
              <a:rPr lang="en-US" altLang="zh-CN" sz="1200" dirty="0"/>
              <a:t>Here are some R&amp;D and innovation facts about our solution.</a:t>
            </a:r>
          </a:p>
          <a:p>
            <a:pPr marL="0" indent="0">
              <a:lnSpc>
                <a:spcPct val="150000"/>
              </a:lnSpc>
              <a:buClr>
                <a:srgbClr val="00B0F0"/>
              </a:buClr>
              <a:buFont typeface="Arial" panose="020B0604020202020204" pitchFamily="34" charset="0"/>
              <a:buNone/>
            </a:pPr>
            <a:r>
              <a:rPr lang="en-US" altLang="zh-CN" sz="1200" dirty="0"/>
              <a:t>Sangfor Cloud has embraced inside out of security solution in all layers:</a:t>
            </a:r>
          </a:p>
          <a:p>
            <a:pPr marL="228600" indent="-228600">
              <a:lnSpc>
                <a:spcPct val="150000"/>
              </a:lnSpc>
              <a:buClr>
                <a:srgbClr val="00B0F0"/>
              </a:buClr>
              <a:buFont typeface="Arial" panose="020B0604020202020204" pitchFamily="34" charset="0"/>
              <a:buAutoNum type="arabicParenR"/>
            </a:pPr>
            <a:r>
              <a:rPr lang="en-US" altLang="zh-CN" sz="1200" dirty="0"/>
              <a:t>Kernel layer – build-in WAF</a:t>
            </a:r>
          </a:p>
          <a:p>
            <a:pPr marL="228600" indent="-228600">
              <a:lnSpc>
                <a:spcPct val="150000"/>
              </a:lnSpc>
              <a:buClr>
                <a:srgbClr val="00B0F0"/>
              </a:buClr>
              <a:buFont typeface="Arial" panose="020B0604020202020204" pitchFamily="34" charset="0"/>
              <a:buAutoNum type="arabicParenR"/>
            </a:pPr>
            <a:r>
              <a:rPr lang="en-US" altLang="zh-CN" sz="1200" dirty="0"/>
              <a:t>Data layer – Data encryption</a:t>
            </a:r>
          </a:p>
          <a:p>
            <a:pPr marL="228600" indent="-228600">
              <a:lnSpc>
                <a:spcPct val="150000"/>
              </a:lnSpc>
              <a:buClr>
                <a:srgbClr val="00B0F0"/>
              </a:buClr>
              <a:buFont typeface="Arial" panose="020B0604020202020204" pitchFamily="34" charset="0"/>
              <a:buAutoNum type="arabicParenR"/>
            </a:pPr>
            <a:r>
              <a:rPr lang="en-US" altLang="zh-CN" sz="1200" dirty="0"/>
              <a:t>Network layer – </a:t>
            </a:r>
            <a:r>
              <a:rPr lang="en-US" altLang="zh-CN" sz="1200" dirty="0" err="1"/>
              <a:t>vNGAF</a:t>
            </a:r>
            <a:r>
              <a:rPr lang="en-US" altLang="zh-CN" sz="1200" dirty="0"/>
              <a:t> &amp; Distributed FW</a:t>
            </a:r>
          </a:p>
          <a:p>
            <a:pPr marL="228600" indent="-228600">
              <a:lnSpc>
                <a:spcPct val="150000"/>
              </a:lnSpc>
              <a:buClr>
                <a:srgbClr val="00B0F0"/>
              </a:buClr>
              <a:buFont typeface="Arial" panose="020B0604020202020204" pitchFamily="34" charset="0"/>
              <a:buAutoNum type="arabicParenR"/>
            </a:pPr>
            <a:r>
              <a:rPr lang="en-US" altLang="zh-CN" sz="1200" dirty="0"/>
              <a:t>Platform layer – CC correlated services</a:t>
            </a:r>
          </a:p>
          <a:p>
            <a:pPr marL="228600" indent="-228600">
              <a:lnSpc>
                <a:spcPct val="150000"/>
              </a:lnSpc>
              <a:buClr>
                <a:srgbClr val="00B0F0"/>
              </a:buClr>
              <a:buFont typeface="Arial" panose="020B0604020202020204" pitchFamily="34" charset="0"/>
              <a:buAutoNum type="arabicParenR"/>
            </a:pPr>
            <a:r>
              <a:rPr lang="en-US" altLang="zh-CN" sz="1200" dirty="0"/>
              <a:t>Endpoint layer – ES integration</a:t>
            </a:r>
          </a:p>
        </p:txBody>
      </p:sp>
      <p:sp>
        <p:nvSpPr>
          <p:cNvPr id="4" name="Slide Number Placeholder 3"/>
          <p:cNvSpPr>
            <a:spLocks noGrp="1"/>
          </p:cNvSpPr>
          <p:nvPr>
            <p:ph type="sldNum" sz="quarter" idx="5"/>
          </p:nvPr>
        </p:nvSpPr>
        <p:spPr/>
        <p:txBody>
          <a:bodyPr/>
          <a:lstStyle/>
          <a:p>
            <a:fld id="{455E5CF2-BF0A-483F-B88F-CDF0E55474BF}" type="slidenum">
              <a:rPr lang="en-US" smtClean="0"/>
              <a:t>20</a:t>
            </a:fld>
            <a:endParaRPr lang="en-US"/>
          </a:p>
        </p:txBody>
      </p:sp>
    </p:spTree>
    <p:extLst>
      <p:ext uri="{BB962C8B-B14F-4D97-AF65-F5344CB8AC3E}">
        <p14:creationId xmlns:p14="http://schemas.microsoft.com/office/powerpoint/2010/main" val="4286568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Organization definitely cannot compromise the business continuity when transform into cloud.</a:t>
            </a:r>
          </a:p>
          <a:p>
            <a:r>
              <a:rPr kumimoji="1" lang="en-MY" altLang="zh-CN" dirty="0"/>
              <a:t>There are different business continuity expectation as showed in the diagram.</a:t>
            </a:r>
          </a:p>
          <a:p>
            <a:r>
              <a:rPr kumimoji="1" lang="en-MY" altLang="zh-CN" dirty="0"/>
              <a:t>The NG-CDI provide local HA with distributed architecture and 2 or 3 copies redundant copy mechanism.</a:t>
            </a:r>
          </a:p>
          <a:p>
            <a:r>
              <a:rPr kumimoji="1" lang="en-MY" altLang="zh-CN" dirty="0"/>
              <a:t>The integrated backup provide Continuous Data Protection or CDP, which allow backup internal at 1 second.</a:t>
            </a:r>
          </a:p>
          <a:p>
            <a:r>
              <a:rPr kumimoji="1" lang="en-MY" altLang="zh-CN" dirty="0"/>
              <a:t>For off-site HA, we have integrated Active-Standby and Active-Active DR solution.</a:t>
            </a:r>
          </a:p>
          <a:p>
            <a:r>
              <a:rPr kumimoji="1" lang="en-MY" altLang="zh-CN" dirty="0"/>
              <a:t>As our BC solution evolving, we put in health detection, prediction and self-healing feature into our cloud platform.</a:t>
            </a:r>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21</a:t>
            </a:fld>
            <a:endParaRPr lang="en-US"/>
          </a:p>
        </p:txBody>
      </p:sp>
    </p:spTree>
    <p:extLst>
      <p:ext uri="{BB962C8B-B14F-4D97-AF65-F5344CB8AC3E}">
        <p14:creationId xmlns:p14="http://schemas.microsoft.com/office/powerpoint/2010/main" val="2566534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altLang="zh-CN" dirty="0"/>
              <a:t>As described earlier, a complex infra with heterogenous component stack will make the O&amp;M difficult and open for more vulnerability attack points and integration risks.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dirty="0"/>
              <a:t>Sangfor Cloud provides unified management tool to simplify the management, monitoring, alerting and reporting for all layer, from compute resources, network to backup and DR.</a:t>
            </a:r>
          </a:p>
          <a:p>
            <a:r>
              <a:rPr kumimoji="1" lang="en-US" altLang="zh-CN" dirty="0"/>
              <a:t>On top of that, we use the same dashboard to manage multi-sites and even provide homogeneous Hybrid Cloud management.</a:t>
            </a:r>
          </a:p>
          <a:p>
            <a:r>
              <a:rPr kumimoji="1" lang="en-US" altLang="zh-CN" dirty="0"/>
              <a:t>As we can see in the diagrams, we gain deep visibility and governance via the overview dashboard, SDDC resource status, alerting, drag &amp; drop visualized network topology and RTO/RPO status in CDP &amp; DR.</a:t>
            </a:r>
          </a:p>
          <a:p>
            <a:r>
              <a:rPr kumimoji="1" lang="en-US" altLang="zh-CN" dirty="0"/>
              <a:t>With minimum training, the Enterprise IT team could manage the entire cloud infra with peace of mind and serve the end user with best satisfaction.</a:t>
            </a:r>
            <a:endParaRPr kumimoji="1" lang="zh-CN" altLang="en-US" dirty="0"/>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22</a:t>
            </a:fld>
            <a:endParaRPr lang="en-US"/>
          </a:p>
        </p:txBody>
      </p:sp>
    </p:spTree>
    <p:extLst>
      <p:ext uri="{BB962C8B-B14F-4D97-AF65-F5344CB8AC3E}">
        <p14:creationId xmlns:p14="http://schemas.microsoft.com/office/powerpoint/2010/main" val="11620132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altLang="zh-CN" dirty="0"/>
              <a:t>Sangfor provide both private cloud and hybrid cloud solution to complete your cloud transformation journey.</a:t>
            </a:r>
          </a:p>
          <a:p>
            <a:r>
              <a:rPr kumimoji="1" lang="en-US" altLang="zh-CN" dirty="0"/>
              <a:t>As shown in the diagram at the left, you could deploy Sangfor private cloud in your DC for on-prem workloads.</a:t>
            </a:r>
          </a:p>
          <a:p>
            <a:r>
              <a:rPr kumimoji="1" lang="en-US" altLang="zh-CN" dirty="0"/>
              <a:t>In the middle, we have Sangfor MCS to run your off-prem workloads. </a:t>
            </a:r>
          </a:p>
          <a:p>
            <a:r>
              <a:rPr kumimoji="1" lang="en-US" altLang="zh-CN" dirty="0"/>
              <a:t>Our MCS services include</a:t>
            </a:r>
          </a:p>
          <a:p>
            <a:pPr marL="228600" indent="-228600">
              <a:buAutoNum type="arabicParenR"/>
            </a:pPr>
            <a:r>
              <a:rPr kumimoji="1" lang="en-US" altLang="zh-CN" dirty="0"/>
              <a:t>Managed Private Cloud</a:t>
            </a:r>
          </a:p>
          <a:p>
            <a:pPr marL="228600" indent="-228600">
              <a:buAutoNum type="arabicParenR"/>
            </a:pPr>
            <a:r>
              <a:rPr kumimoji="1" lang="en-US" altLang="zh-CN" dirty="0"/>
              <a:t>Critical Application</a:t>
            </a:r>
          </a:p>
          <a:p>
            <a:pPr marL="228600" indent="-228600">
              <a:buAutoNum type="arabicParenR"/>
            </a:pPr>
            <a:r>
              <a:rPr kumimoji="1" lang="en-US" altLang="zh-CN" dirty="0"/>
              <a:t>Backup &amp; DR services</a:t>
            </a:r>
          </a:p>
          <a:p>
            <a:pPr marL="228600" indent="-228600">
              <a:buAutoNum type="arabicParenR"/>
            </a:pPr>
            <a:r>
              <a:rPr kumimoji="1" lang="en-US" altLang="zh-CN" dirty="0"/>
              <a:t>Hybrid Cloud Managed Services</a:t>
            </a:r>
          </a:p>
          <a:p>
            <a:pPr marL="0" indent="0">
              <a:buNone/>
            </a:pPr>
            <a:r>
              <a:rPr kumimoji="1" lang="en-US" altLang="zh-CN" dirty="0"/>
              <a:t>The Sangfor Hybrid IT Management Platform spans across Private Cloud and MCS for unified management. The true Hybrid Cloud runs your application anywhere anytime any scale with worry free.</a:t>
            </a:r>
          </a:p>
          <a:p>
            <a:pPr marL="0" indent="0">
              <a:buNone/>
            </a:pPr>
            <a:r>
              <a:rPr kumimoji="1" lang="en-US" altLang="zh-CN" dirty="0"/>
              <a:t>In near future, we will able to extend the workloads to Public Cloud at Multi-Cloud stage.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1" dirty="0">
                <a:ea typeface="等线"/>
              </a:rPr>
              <a:t>The True Hybrid Cloud runs your application simpler, valuable and worry-free.</a:t>
            </a:r>
            <a:endParaRPr lang="en-US" sz="1800" dirty="0"/>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23</a:t>
            </a:fld>
            <a:endParaRPr lang="en-US"/>
          </a:p>
        </p:txBody>
      </p:sp>
    </p:spTree>
    <p:extLst>
      <p:ext uri="{BB962C8B-B14F-4D97-AF65-F5344CB8AC3E}">
        <p14:creationId xmlns:p14="http://schemas.microsoft.com/office/powerpoint/2010/main" val="18981806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As Cloud adoption enable digitalization and sustain your business, thrive for growth and agile to market changes, we categorize the use case scenario as below:</a:t>
            </a:r>
          </a:p>
          <a:p>
            <a:pPr marL="0" indent="0">
              <a:buNone/>
            </a:pPr>
            <a:r>
              <a:rPr kumimoji="1" lang="en-MY" altLang="zh-CN" dirty="0"/>
              <a:t>1) Cloud Transformation</a:t>
            </a:r>
          </a:p>
          <a:p>
            <a:pPr marL="285750" indent="-285750" defTabSz="1219170">
              <a:lnSpc>
                <a:spcPct val="130000"/>
              </a:lnSpc>
              <a:buClr>
                <a:srgbClr val="00B0F0"/>
              </a:buClr>
              <a:buFont typeface="Wingdings" pitchFamily="2" charset="2"/>
              <a:buChar char="Ø"/>
            </a:pPr>
            <a:r>
              <a:rPr lang="en-US" altLang="zh-CN" sz="1200" dirty="0">
                <a:solidFill>
                  <a:srgbClr val="FFFFFF"/>
                </a:solidFill>
                <a:ea typeface="Microsoft YaHei"/>
              </a:rPr>
              <a:t>DC consolidation &amp; refresh</a:t>
            </a:r>
          </a:p>
          <a:p>
            <a:pPr marL="285750" indent="-285750" defTabSz="1219170">
              <a:lnSpc>
                <a:spcPct val="130000"/>
              </a:lnSpc>
              <a:buClr>
                <a:srgbClr val="00B0F0"/>
              </a:buClr>
              <a:buFont typeface="Wingdings" pitchFamily="2" charset="2"/>
              <a:buChar char="Ø"/>
            </a:pPr>
            <a:r>
              <a:rPr lang="en-US" altLang="zh-CN" sz="1200" dirty="0">
                <a:solidFill>
                  <a:srgbClr val="FFFFFF"/>
                </a:solidFill>
                <a:ea typeface="Microsoft YaHei"/>
              </a:rPr>
              <a:t>Digitalization initiatives</a:t>
            </a:r>
          </a:p>
          <a:p>
            <a:pPr marL="0" indent="0">
              <a:buNone/>
            </a:pPr>
            <a:r>
              <a:rPr kumimoji="1" lang="en-MY" altLang="zh-CN" dirty="0"/>
              <a:t>2) Apps Containerization</a:t>
            </a:r>
          </a:p>
          <a:p>
            <a:pPr marL="285750" indent="-285750" defTabSz="1219170">
              <a:lnSpc>
                <a:spcPct val="130000"/>
              </a:lnSpc>
              <a:buClr>
                <a:srgbClr val="91D14F"/>
              </a:buClr>
              <a:buFont typeface="Wingdings" pitchFamily="2" charset="2"/>
              <a:buChar char="Ø"/>
            </a:pPr>
            <a:r>
              <a:rPr lang="en-US" altLang="zh-CN" sz="1200" dirty="0">
                <a:solidFill>
                  <a:srgbClr val="FFFFFF"/>
                </a:solidFill>
                <a:ea typeface="Microsoft YaHei"/>
              </a:rPr>
              <a:t>New apps services</a:t>
            </a:r>
          </a:p>
          <a:p>
            <a:pPr marL="285750" indent="-285750" defTabSz="1219170">
              <a:lnSpc>
                <a:spcPct val="130000"/>
              </a:lnSpc>
              <a:buClr>
                <a:srgbClr val="91D14F"/>
              </a:buClr>
              <a:buFont typeface="Wingdings" pitchFamily="2" charset="2"/>
              <a:buChar char="Ø"/>
            </a:pPr>
            <a:r>
              <a:rPr lang="en-US" altLang="zh-CN" sz="1200" dirty="0">
                <a:solidFill>
                  <a:srgbClr val="FFFFFF"/>
                </a:solidFill>
                <a:ea typeface="Microsoft YaHei"/>
              </a:rPr>
              <a:t>Current apps modernization</a:t>
            </a:r>
          </a:p>
          <a:p>
            <a:pPr marL="0" indent="0">
              <a:buNone/>
            </a:pPr>
            <a:r>
              <a:rPr kumimoji="1" lang="en-MY" altLang="zh-CN" dirty="0"/>
              <a:t>3) Business Continuity</a:t>
            </a:r>
          </a:p>
          <a:p>
            <a:pPr marL="285750" indent="-285750" defTabSz="1219170">
              <a:lnSpc>
                <a:spcPct val="130000"/>
              </a:lnSpc>
              <a:buClr>
                <a:srgbClr val="0B7DF0"/>
              </a:buClr>
              <a:buFont typeface="Wingdings" pitchFamily="2" charset="2"/>
              <a:buChar char="Ø"/>
            </a:pPr>
            <a:r>
              <a:rPr lang="en-US" altLang="zh-CN" sz="1200" dirty="0">
                <a:solidFill>
                  <a:srgbClr val="FFFFFF"/>
                </a:solidFill>
                <a:ea typeface="Microsoft YaHei"/>
              </a:rPr>
              <a:t>Refresh infra with backup</a:t>
            </a:r>
          </a:p>
          <a:p>
            <a:pPr marL="285750" indent="-285750" defTabSz="1219170">
              <a:lnSpc>
                <a:spcPct val="130000"/>
              </a:lnSpc>
              <a:buClr>
                <a:srgbClr val="0B7DF0"/>
              </a:buClr>
              <a:buFont typeface="Wingdings" pitchFamily="2" charset="2"/>
              <a:buChar char="Ø"/>
            </a:pPr>
            <a:r>
              <a:rPr lang="en-US" altLang="zh-CN" sz="1200" dirty="0">
                <a:solidFill>
                  <a:srgbClr val="FFFFFF"/>
                </a:solidFill>
                <a:ea typeface="Microsoft YaHei"/>
              </a:rPr>
              <a:t>Refresh infra with DR</a:t>
            </a:r>
          </a:p>
          <a:p>
            <a:pPr marL="0" indent="0">
              <a:buNone/>
            </a:pPr>
            <a:endParaRPr kumimoji="1" lang="en-MY" altLang="zh-CN" dirty="0"/>
          </a:p>
          <a:p>
            <a:pPr marL="0" indent="0">
              <a:buNone/>
            </a:pPr>
            <a:r>
              <a:rPr kumimoji="1" lang="en-MY" altLang="zh-CN" dirty="0"/>
              <a:t>In these use case scenario, Enterprise can benefits from </a:t>
            </a:r>
          </a:p>
          <a:p>
            <a:pPr marL="228600" indent="-228600">
              <a:buAutoNum type="arabicParenR"/>
            </a:pPr>
            <a:r>
              <a:rPr kumimoji="1" lang="en-MY" altLang="zh-CN" dirty="0"/>
              <a:t>TCO saving – 40-50%</a:t>
            </a:r>
          </a:p>
          <a:p>
            <a:pPr marL="228600" indent="-228600">
              <a:buAutoNum type="arabicParenR"/>
            </a:pPr>
            <a:r>
              <a:rPr kumimoji="1" lang="en-MY" altLang="zh-CN" dirty="0"/>
              <a:t>Innovation &amp; Agility – Faster TTM in days instead of months, and leverage digitalization to adapt to changes</a:t>
            </a:r>
          </a:p>
          <a:p>
            <a:pPr marL="228600" indent="-228600">
              <a:buAutoNum type="arabicParenR"/>
            </a:pPr>
            <a:r>
              <a:rPr kumimoji="1" lang="en-MY" altLang="zh-CN" dirty="0"/>
              <a:t>Improve resiliency and security – Zero data loss and resume your business soonest, and all rounded security protection.</a:t>
            </a:r>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24</a:t>
            </a:fld>
            <a:endParaRPr lang="en-US"/>
          </a:p>
        </p:txBody>
      </p:sp>
    </p:spTree>
    <p:extLst>
      <p:ext uri="{BB962C8B-B14F-4D97-AF65-F5344CB8AC3E}">
        <p14:creationId xmlns:p14="http://schemas.microsoft.com/office/powerpoint/2010/main" val="3934861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MY" altLang="zh-CN" dirty="0"/>
              <a:t>Introduce the customer, describe the pain points, articulate the solution &amp; value.</a:t>
            </a:r>
            <a:endParaRPr kumimoji="1" lang="zh-CN" altLang="en-US" dirty="0"/>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26</a:t>
            </a:fld>
            <a:endParaRPr lang="en-US"/>
          </a:p>
        </p:txBody>
      </p:sp>
    </p:spTree>
    <p:extLst>
      <p:ext uri="{BB962C8B-B14F-4D97-AF65-F5344CB8AC3E}">
        <p14:creationId xmlns:p14="http://schemas.microsoft.com/office/powerpoint/2010/main" val="5022486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MY" altLang="zh-CN" dirty="0"/>
              <a:t>Introduce the customer, describe the pain points, articulate the solution &amp; value.</a:t>
            </a:r>
            <a:endParaRPr kumimoji="1" lang="zh-CN" altLang="en-US" dirty="0"/>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27</a:t>
            </a:fld>
            <a:endParaRPr lang="en-US"/>
          </a:p>
        </p:txBody>
      </p:sp>
    </p:spTree>
    <p:extLst>
      <p:ext uri="{BB962C8B-B14F-4D97-AF65-F5344CB8AC3E}">
        <p14:creationId xmlns:p14="http://schemas.microsoft.com/office/powerpoint/2010/main" val="37329088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MY" altLang="zh-CN" dirty="0"/>
              <a:t>Introduce the customer, describe the pain points, articulate the solution &amp; value.</a:t>
            </a:r>
            <a:endParaRPr kumimoji="1" lang="zh-CN" altLang="en-US" dirty="0"/>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28</a:t>
            </a:fld>
            <a:endParaRPr lang="en-US"/>
          </a:p>
        </p:txBody>
      </p:sp>
    </p:spTree>
    <p:extLst>
      <p:ext uri="{BB962C8B-B14F-4D97-AF65-F5344CB8AC3E}">
        <p14:creationId xmlns:p14="http://schemas.microsoft.com/office/powerpoint/2010/main" val="3418879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MY" altLang="zh-CN" dirty="0"/>
              <a:t>Introduce the customer, describe the pain points, articulate the solution &amp; value.</a:t>
            </a:r>
            <a:endParaRPr kumimoji="1" lang="zh-CN" altLang="en-US" dirty="0"/>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29</a:t>
            </a:fld>
            <a:endParaRPr lang="en-US"/>
          </a:p>
        </p:txBody>
      </p:sp>
    </p:spTree>
    <p:extLst>
      <p:ext uri="{BB962C8B-B14F-4D97-AF65-F5344CB8AC3E}">
        <p14:creationId xmlns:p14="http://schemas.microsoft.com/office/powerpoint/2010/main" val="39229278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sz="1200" dirty="0">
                <a:ea typeface="等线" panose="02010600030101010101" pitchFamily="2" charset="-122"/>
                <a:cs typeface="+mn-lt"/>
              </a:rPr>
              <a:t>There are many cloud vendor and cloud service providers in the market, why our customers choose us?</a:t>
            </a:r>
          </a:p>
          <a:p>
            <a:r>
              <a:rPr kumimoji="1" lang="en-MY" altLang="zh-CN" sz="1200" dirty="0">
                <a:ea typeface="等线" panose="02010600030101010101" pitchFamily="2" charset="-122"/>
                <a:cs typeface="+mn-lt"/>
              </a:rPr>
              <a:t>There are two main reasons make us differ from the rest:</a:t>
            </a:r>
          </a:p>
          <a:p>
            <a:pPr marL="228600" indent="-228600">
              <a:buAutoNum type="arabicParenR"/>
            </a:pPr>
            <a:r>
              <a:rPr kumimoji="1" lang="en-MY" altLang="zh-CN" sz="1200" dirty="0">
                <a:ea typeface="等线" panose="02010600030101010101" pitchFamily="2" charset="-122"/>
                <a:cs typeface="+mn-lt"/>
              </a:rPr>
              <a:t>Customer looking for a complete Hybrid Cloud with the benefits of </a:t>
            </a:r>
          </a:p>
          <a:p>
            <a:pPr lvl="1">
              <a:buFont typeface="Wingdings" panose="05000000000000000000" pitchFamily="2" charset="2"/>
              <a:buChar char="ü"/>
            </a:pPr>
            <a:r>
              <a:rPr lang="en-MY" altLang="zh-CN" sz="1200" b="1" dirty="0">
                <a:ea typeface="+mn-lt"/>
                <a:cs typeface="+mn-lt"/>
              </a:rPr>
              <a:t>Cost effective to avoid cloud spending surprise</a:t>
            </a:r>
          </a:p>
          <a:p>
            <a:pPr lvl="1">
              <a:buFont typeface="Wingdings" panose="05000000000000000000" pitchFamily="2" charset="2"/>
              <a:buChar char="ü"/>
            </a:pPr>
            <a:r>
              <a:rPr lang="en-MY" altLang="zh-CN" sz="1200" b="1" dirty="0">
                <a:ea typeface="+mn-lt"/>
                <a:cs typeface="+mn-lt"/>
              </a:rPr>
              <a:t>Ease of deploy simplified solution to minimize transformation impact &amp; risks</a:t>
            </a:r>
          </a:p>
          <a:p>
            <a:pPr lvl="1">
              <a:buFont typeface="Wingdings" panose="05000000000000000000" pitchFamily="2" charset="2"/>
              <a:buChar char="ü"/>
            </a:pPr>
            <a:r>
              <a:rPr lang="en-MY" altLang="zh-CN" sz="1200" b="1" dirty="0">
                <a:ea typeface="+mn-lt"/>
                <a:cs typeface="+mn-lt"/>
              </a:rPr>
              <a:t>Ease of use homogeneous management to reduce talent investment</a:t>
            </a:r>
          </a:p>
          <a:p>
            <a:pPr marL="228600" indent="-228600">
              <a:buAutoNum type="arabicParenR"/>
            </a:pPr>
            <a:r>
              <a:rPr kumimoji="1" lang="en-MY" altLang="zh-CN" sz="1200" dirty="0">
                <a:ea typeface="等线" panose="02010600030101010101" pitchFamily="2" charset="-122"/>
                <a:cs typeface="+mn-lt"/>
              </a:rPr>
              <a:t>Overcome customer top one concern: All rounded Security</a:t>
            </a:r>
            <a:endParaRPr lang="zh-CN" sz="1200" dirty="0">
              <a:ea typeface="等线" panose="02010600030101010101" pitchFamily="2" charset="-122"/>
              <a:cs typeface="+mn-lt"/>
            </a:endParaRPr>
          </a:p>
          <a:p>
            <a:pPr lvl="1">
              <a:buFont typeface="Wingdings" panose="05000000000000000000" pitchFamily="2" charset="2"/>
              <a:buChar char="ü"/>
            </a:pPr>
            <a:r>
              <a:rPr lang="en-MY" altLang="zh-CN" sz="1200" b="1" dirty="0">
                <a:ea typeface="+mn-lt"/>
                <a:cs typeface="+mn-lt"/>
              </a:rPr>
              <a:t>Started in security business, market leading with in-house integration</a:t>
            </a:r>
          </a:p>
          <a:p>
            <a:pPr lvl="1">
              <a:buFont typeface="Wingdings" panose="05000000000000000000" pitchFamily="2" charset="2"/>
              <a:buChar char="ü"/>
            </a:pPr>
            <a:r>
              <a:rPr lang="en-MY" altLang="zh-CN" sz="1200" b="1" dirty="0">
                <a:ea typeface="+mn-lt"/>
                <a:cs typeface="+mn-lt"/>
              </a:rPr>
              <a:t>Comprehensive security solution portfolio for worry free cloud strategy </a:t>
            </a:r>
            <a:endParaRPr lang="zh-CN" sz="1000" dirty="0">
              <a:ea typeface="等线" panose="02010600030101010101" pitchFamily="2" charset="-122"/>
              <a:cs typeface="+mn-lt"/>
            </a:endParaRPr>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30</a:t>
            </a:fld>
            <a:endParaRPr lang="en-US"/>
          </a:p>
        </p:txBody>
      </p:sp>
    </p:spTree>
    <p:extLst>
      <p:ext uri="{BB962C8B-B14F-4D97-AF65-F5344CB8AC3E}">
        <p14:creationId xmlns:p14="http://schemas.microsoft.com/office/powerpoint/2010/main" val="2230708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MY" altLang="zh-CN" dirty="0"/>
              <a:t>Let me summarize the key take-way:</a:t>
            </a:r>
          </a:p>
          <a:p>
            <a:pPr marL="228600" indent="-228600">
              <a:buAutoNum type="arabicParenR"/>
            </a:pPr>
            <a:r>
              <a:rPr kumimoji="1" lang="en-MY" altLang="zh-CN" dirty="0"/>
              <a:t>Our solution proposition includes E2E Cloud Solution, Simplified O&amp;M, Resilience and Secured. You will gain the proven cloud adoption benefits of TCO saving 40-50%, better services uptime and security protection, and support your digital innovation for new revenue and competitive advantages.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kumimoji="1" lang="en-MY" altLang="zh-CN" dirty="0"/>
              <a:t>Our professional consultancy services leverage a Cloud Transformation Framework to lead you throughout the transformation journey, ensure you achieve the cloud adoption values.</a:t>
            </a:r>
          </a:p>
          <a:p>
            <a:pPr marL="0" indent="0" algn="l">
              <a:buNone/>
            </a:pPr>
            <a:r>
              <a:rPr lang="zh-CN" altLang="en-US" sz="1600" b="1" dirty="0">
                <a:solidFill>
                  <a:srgbClr val="92D050"/>
                </a:solidFill>
                <a:ea typeface="+mn-lt"/>
                <a:cs typeface="+mn-lt"/>
              </a:rPr>
              <a:t>Make transformation simple, unleash cloud posibilities. </a:t>
            </a:r>
            <a:endParaRPr lang="zh-CN" sz="1600" dirty="0">
              <a:solidFill>
                <a:srgbClr val="92D050"/>
              </a:solidFill>
              <a:ea typeface="等线" panose="02010600030101010101" pitchFamily="2" charset="-122"/>
              <a:cs typeface="+mn-lt"/>
            </a:endParaRPr>
          </a:p>
          <a:p>
            <a:pPr marL="0" indent="0" algn="l">
              <a:buNone/>
            </a:pPr>
            <a:r>
              <a:rPr lang="zh-CN" altLang="en-US" sz="1200" b="1" dirty="0">
                <a:ea typeface="+mn-lt"/>
                <a:cs typeface="+mn-lt"/>
              </a:rPr>
              <a:t>Thrive in fast-paced digital world, start your cloud journey today.</a:t>
            </a:r>
            <a:endParaRPr lang="en-MY" altLang="zh-CN" sz="1200" b="1" dirty="0">
              <a:ea typeface="+mn-lt"/>
              <a:cs typeface="+mn-lt"/>
            </a:endParaRPr>
          </a:p>
          <a:p>
            <a:pPr marL="0" indent="0" algn="l">
              <a:buNone/>
            </a:pPr>
            <a:r>
              <a:rPr lang="en-MY" altLang="zh-CN" sz="1200" b="1" dirty="0">
                <a:ea typeface="+mn-lt"/>
                <a:cs typeface="+mn-lt"/>
              </a:rPr>
              <a:t>To kick start at the Initialization stage in our framework, we’d like to request for your green light to work closely with your planning and operation team. We could start with a workshop and establish a joint-team collaboration at the end of the workshop. </a:t>
            </a:r>
            <a:endParaRPr lang="zh-CN" sz="1200" dirty="0">
              <a:ea typeface="等线" panose="02010600030101010101" pitchFamily="2" charset="-122"/>
              <a:cs typeface="+mn-lt"/>
            </a:endParaRPr>
          </a:p>
          <a:p>
            <a:endParaRPr lang="en-MY" dirty="0"/>
          </a:p>
        </p:txBody>
      </p:sp>
      <p:sp>
        <p:nvSpPr>
          <p:cNvPr id="4" name="Slide Number Placeholder 3"/>
          <p:cNvSpPr>
            <a:spLocks noGrp="1"/>
          </p:cNvSpPr>
          <p:nvPr>
            <p:ph type="sldNum" sz="quarter" idx="5"/>
          </p:nvPr>
        </p:nvSpPr>
        <p:spPr/>
        <p:txBody>
          <a:bodyPr/>
          <a:lstStyle/>
          <a:p>
            <a:fld id="{455E5CF2-BF0A-483F-B88F-CDF0E55474BF}" type="slidenum">
              <a:rPr lang="en-US" smtClean="0"/>
              <a:t>31</a:t>
            </a:fld>
            <a:endParaRPr lang="en-US"/>
          </a:p>
        </p:txBody>
      </p:sp>
    </p:spTree>
    <p:extLst>
      <p:ext uri="{BB962C8B-B14F-4D97-AF65-F5344CB8AC3E}">
        <p14:creationId xmlns:p14="http://schemas.microsoft.com/office/powerpoint/2010/main" val="34842097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MY" altLang="zh-CN" dirty="0"/>
              <a:t>Thanks for your time in my Sangfor Cloud introduction sharing. We looking forward to engaging your team for more deep dive session. Thanks.</a:t>
            </a:r>
            <a:endParaRPr lang="zh-CN" altLang="en-US"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t>32</a:t>
            </a:fld>
            <a:endParaRPr lang="zh-CN" altLang="en-US"/>
          </a:p>
        </p:txBody>
      </p:sp>
    </p:spTree>
    <p:extLst>
      <p:ext uri="{BB962C8B-B14F-4D97-AF65-F5344CB8AC3E}">
        <p14:creationId xmlns:p14="http://schemas.microsoft.com/office/powerpoint/2010/main" val="31434636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endParaRPr lang="en-US" altLang="zh-CN">
              <a:ea typeface="微软雅黑" panose="020B0503020204020204" pitchFamily="34" charset="-122"/>
            </a:endParaRP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endParaRPr lang="zh-CN" altLang="en-US">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203540701"/>
      </p:ext>
    </p:extLst>
  </p:cSld>
  <p:clrMapOvr>
    <a:masterClrMapping/>
  </p:clrMapOvr>
  <p:extLst>
    <p:ext uri="{DCECCB84-F9BA-43D5-87BE-67443E8EF086}">
      <p15:sldGuideLst xmlns:p15="http://schemas.microsoft.com/office/powerpoint/2012/main">
        <p15:guide id="1" orient="horz" pos="4201">
          <p15:clr>
            <a:srgbClr val="FBAE40"/>
          </p15:clr>
        </p15:guide>
        <p15:guide id="2" pos="756">
          <p15:clr>
            <a:srgbClr val="FBAE40"/>
          </p15:clr>
        </p15:guide>
        <p15:guide id="3" pos="3840">
          <p15:clr>
            <a:srgbClr val="FBAE40"/>
          </p15:clr>
        </p15:guide>
        <p15:guide id="4" pos="6970">
          <p15:clr>
            <a:srgbClr val="FBAE40"/>
          </p15:clr>
        </p15:guide>
        <p15:guide id="5" pos="3940">
          <p15:clr>
            <a:srgbClr val="FBAE40"/>
          </p15:clr>
        </p15:guide>
        <p15:guide id="6" orient="horz" pos="4042">
          <p15:clr>
            <a:srgbClr val="FBAE40"/>
          </p15:clr>
        </p15:guide>
        <p15:guide id="7" orient="horz" pos="42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ublic">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en-US" altLang="zh-CN"/>
              <a:t>Click to edit Master title style</a:t>
            </a:r>
            <a:endParaRPr lang="zh-CN" altLang="en-US"/>
          </a:p>
        </p:txBody>
      </p:sp>
      <p:sp>
        <p:nvSpPr>
          <p:cNvPr id="13" name="矩形 24">
            <a:extLst>
              <a:ext uri="{FF2B5EF4-FFF2-40B4-BE49-F238E27FC236}">
                <a16:creationId xmlns:a16="http://schemas.microsoft.com/office/drawing/2014/main" id="{D32D211B-E9F1-492D-9DC5-5593F127B918}"/>
              </a:ext>
            </a:extLst>
          </p:cNvPr>
          <p:cNvSpPr/>
          <p:nvPr userDrawn="1"/>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entury Gothic"/>
              <a:cs typeface="+mn-cs"/>
            </a:endParaRPr>
          </a:p>
        </p:txBody>
      </p:sp>
      <p:sp>
        <p:nvSpPr>
          <p:cNvPr id="14" name="文本框 25">
            <a:extLst>
              <a:ext uri="{FF2B5EF4-FFF2-40B4-BE49-F238E27FC236}">
                <a16:creationId xmlns:a16="http://schemas.microsoft.com/office/drawing/2014/main" id="{4E9AB75A-14A3-44FC-B203-CFB50E453903}"/>
              </a:ext>
            </a:extLst>
          </p:cNvPr>
          <p:cNvSpPr txBox="1"/>
          <p:nvPr userDrawn="1"/>
        </p:nvSpPr>
        <p:spPr>
          <a:xfrm>
            <a:off x="1131708" y="6460578"/>
            <a:ext cx="156004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a:ln>
                  <a:noFill/>
                </a:ln>
                <a:solidFill>
                  <a:prstClr val="white"/>
                </a:solidFill>
                <a:effectLst/>
                <a:uLnTx/>
                <a:uFillTx/>
                <a:latin typeface="Century Gothic" panose="020B0502020202020204" pitchFamily="34" charset="0"/>
                <a:ea typeface="微软雅黑" charset="-122"/>
                <a:cs typeface="+mn-cs"/>
                <a:sym typeface="微软雅黑" panose="020B0503020204020204" pitchFamily="34" charset="-122"/>
              </a:rPr>
              <a:t>www.sangfor.com</a:t>
            </a:r>
            <a:endParaRPr kumimoji="0" lang="en-US" altLang="en-US" sz="1200" b="0" i="0" u="none" strike="noStrike" kern="1200" cap="none" spc="0" normalizeH="0" baseline="0" noProof="0">
              <a:ln>
                <a:noFill/>
              </a:ln>
              <a:solidFill>
                <a:prstClr val="white"/>
              </a:solidFill>
              <a:effectLst/>
              <a:uLnTx/>
              <a:uFillTx/>
              <a:latin typeface="Century Gothic" panose="020B0502020202020204" pitchFamily="34" charset="0"/>
              <a:ea typeface="微软雅黑" charset="-122"/>
              <a:cs typeface="+mn-cs"/>
            </a:endParaRPr>
          </a:p>
        </p:txBody>
      </p:sp>
      <p:grpSp>
        <p:nvGrpSpPr>
          <p:cNvPr id="15" name="组合 26">
            <a:extLst>
              <a:ext uri="{FF2B5EF4-FFF2-40B4-BE49-F238E27FC236}">
                <a16:creationId xmlns:a16="http://schemas.microsoft.com/office/drawing/2014/main" id="{336A2F09-F3C2-457C-AEC8-B171CC260883}"/>
              </a:ext>
            </a:extLst>
          </p:cNvPr>
          <p:cNvGrpSpPr/>
          <p:nvPr userDrawn="1"/>
        </p:nvGrpSpPr>
        <p:grpSpPr>
          <a:xfrm>
            <a:off x="4943635" y="6460578"/>
            <a:ext cx="2304730" cy="276999"/>
            <a:chOff x="4872830" y="6460578"/>
            <a:chExt cx="2304730" cy="276999"/>
          </a:xfrm>
        </p:grpSpPr>
        <p:sp>
          <p:nvSpPr>
            <p:cNvPr id="16" name="矩形 27">
              <a:extLst>
                <a:ext uri="{FF2B5EF4-FFF2-40B4-BE49-F238E27FC236}">
                  <a16:creationId xmlns:a16="http://schemas.microsoft.com/office/drawing/2014/main" id="{B92E0482-CFFB-42B4-BE3A-3FC1A5F02B34}"/>
                </a:ext>
              </a:extLst>
            </p:cNvPr>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entury Gothic"/>
                <a:cs typeface="+mn-cs"/>
              </a:endParaRPr>
            </a:p>
          </p:txBody>
        </p:sp>
        <p:sp>
          <p:nvSpPr>
            <p:cNvPr id="17" name="文本框 28">
              <a:extLst>
                <a:ext uri="{FF2B5EF4-FFF2-40B4-BE49-F238E27FC236}">
                  <a16:creationId xmlns:a16="http://schemas.microsoft.com/office/drawing/2014/main" id="{CF058C53-8285-4BBB-8C77-E4A9B435DACE}"/>
                </a:ext>
              </a:extLst>
            </p:cNvPr>
            <p:cNvSpPr txBox="1"/>
            <p:nvPr/>
          </p:nvSpPr>
          <p:spPr>
            <a:xfrm>
              <a:off x="5077305" y="6460578"/>
              <a:ext cx="2100255"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a:ln>
                    <a:noFill/>
                  </a:ln>
                  <a:solidFill>
                    <a:prstClr val="white"/>
                  </a:solidFill>
                  <a:effectLst/>
                  <a:uLnTx/>
                  <a:uFillTx/>
                  <a:latin typeface="Century Gothic" panose="020B0502020202020204" pitchFamily="34" charset="0"/>
                  <a:ea typeface="微软雅黑" charset="-122"/>
                  <a:cs typeface="+mn-cs"/>
                  <a:sym typeface="微软雅黑" panose="020B0503020204020204" pitchFamily="34" charset="-122"/>
                </a:rPr>
                <a:t>Sangfor Technologies Inc.</a:t>
              </a:r>
            </a:p>
          </p:txBody>
        </p:sp>
      </p:grpSp>
    </p:spTree>
    <p:extLst>
      <p:ext uri="{BB962C8B-B14F-4D97-AF65-F5344CB8AC3E}">
        <p14:creationId xmlns:p14="http://schemas.microsoft.com/office/powerpoint/2010/main" val="1205733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fidenti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endParaRPr lang="en-US" altLang="zh-CN">
              <a:ea typeface="微软雅黑" panose="020B0503020204020204" pitchFamily="34" charset="-122"/>
            </a:endParaRP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en-US" altLang="zh-CN"/>
              <a:t>Click to edit Master title style</a:t>
            </a:r>
            <a:endParaRPr lang="zh-CN" altLang="en-US"/>
          </a:p>
        </p:txBody>
      </p:sp>
    </p:spTree>
    <p:extLst>
      <p:ext uri="{BB962C8B-B14F-4D97-AF65-F5344CB8AC3E}">
        <p14:creationId xmlns:p14="http://schemas.microsoft.com/office/powerpoint/2010/main" val="3904893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5126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a:p>
        </p:txBody>
      </p:sp>
    </p:spTree>
    <p:extLst>
      <p:ext uri="{BB962C8B-B14F-4D97-AF65-F5344CB8AC3E}">
        <p14:creationId xmlns:p14="http://schemas.microsoft.com/office/powerpoint/2010/main" val="1275408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Without title box on the top left cor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75068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a:p>
        </p:txBody>
      </p:sp>
    </p:spTree>
    <p:extLst>
      <p:ext uri="{BB962C8B-B14F-4D97-AF65-F5344CB8AC3E}">
        <p14:creationId xmlns:p14="http://schemas.microsoft.com/office/powerpoint/2010/main" val="297694188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705" r:id="rId3"/>
    <p:sldLayoutId id="2147483701" r:id="rId4"/>
    <p:sldLayoutId id="2147483702" r:id="rId5"/>
    <p:sldLayoutId id="2147483979" r:id="rId6"/>
  </p:sldLayoutIdLst>
  <p:hf hdr="0" ftr="0" dt="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image" Target="../media/image16.svg"/><Relationship Id="rId18" Type="http://schemas.openxmlformats.org/officeDocument/2006/relationships/image" Target="../media/image21.gif"/><Relationship Id="rId3" Type="http://schemas.openxmlformats.org/officeDocument/2006/relationships/image" Target="../media/image6.jp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svg"/><Relationship Id="rId2" Type="http://schemas.openxmlformats.org/officeDocument/2006/relationships/notesSlide" Target="../notesSlides/notesSlide2.xml"/><Relationship Id="rId16"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9.jpe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sv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7.xml.rels><?xml version="1.0" encoding="UTF-8" standalone="yes"?>
<Relationships xmlns="http://schemas.openxmlformats.org/package/2006/relationships"><Relationship Id="rId13" Type="http://schemas.openxmlformats.org/officeDocument/2006/relationships/image" Target="../media/image30.jpeg"/><Relationship Id="rId18" Type="http://schemas.microsoft.com/office/2007/relationships/hdphoto" Target="../media/hdphoto3.wdp"/><Relationship Id="rId26" Type="http://schemas.openxmlformats.org/officeDocument/2006/relationships/image" Target="../media/image40.png"/><Relationship Id="rId3" Type="http://schemas.openxmlformats.org/officeDocument/2006/relationships/image" Target="../media/image6.jpg"/><Relationship Id="rId21" Type="http://schemas.openxmlformats.org/officeDocument/2006/relationships/image" Target="../media/image36.jpeg"/><Relationship Id="rId34" Type="http://schemas.openxmlformats.org/officeDocument/2006/relationships/image" Target="../media/image46.svg"/><Relationship Id="rId7" Type="http://schemas.openxmlformats.org/officeDocument/2006/relationships/image" Target="../media/image25.png"/><Relationship Id="rId12" Type="http://schemas.openxmlformats.org/officeDocument/2006/relationships/image" Target="../media/image29.jpeg"/><Relationship Id="rId17" Type="http://schemas.openxmlformats.org/officeDocument/2006/relationships/image" Target="../media/image33.png"/><Relationship Id="rId25" Type="http://schemas.openxmlformats.org/officeDocument/2006/relationships/image" Target="../media/image39.jpeg"/><Relationship Id="rId33" Type="http://schemas.openxmlformats.org/officeDocument/2006/relationships/image" Target="../media/image45.png"/><Relationship Id="rId2" Type="http://schemas.openxmlformats.org/officeDocument/2006/relationships/notesSlide" Target="../notesSlides/notesSlide3.xml"/><Relationship Id="rId16" Type="http://schemas.microsoft.com/office/2007/relationships/hdphoto" Target="../media/hdphoto2.wdp"/><Relationship Id="rId20" Type="http://schemas.openxmlformats.org/officeDocument/2006/relationships/image" Target="../media/image35.jpeg"/><Relationship Id="rId29" Type="http://schemas.openxmlformats.org/officeDocument/2006/relationships/image" Target="../media/image42.jpeg"/><Relationship Id="rId1" Type="http://schemas.openxmlformats.org/officeDocument/2006/relationships/slideLayout" Target="../slideLayouts/slideLayout6.xml"/><Relationship Id="rId6" Type="http://schemas.openxmlformats.org/officeDocument/2006/relationships/image" Target="../media/image24.jpeg"/><Relationship Id="rId11" Type="http://schemas.openxmlformats.org/officeDocument/2006/relationships/image" Target="../media/image28.jpeg"/><Relationship Id="rId24" Type="http://schemas.microsoft.com/office/2007/relationships/hdphoto" Target="../media/hdphoto4.wdp"/><Relationship Id="rId32" Type="http://schemas.microsoft.com/office/2007/relationships/hdphoto" Target="../media/hdphoto6.wdp"/><Relationship Id="rId5" Type="http://schemas.openxmlformats.org/officeDocument/2006/relationships/image" Target="../media/image23.jpeg"/><Relationship Id="rId15" Type="http://schemas.openxmlformats.org/officeDocument/2006/relationships/image" Target="../media/image32.png"/><Relationship Id="rId23" Type="http://schemas.openxmlformats.org/officeDocument/2006/relationships/image" Target="../media/image38.png"/><Relationship Id="rId28" Type="http://schemas.openxmlformats.org/officeDocument/2006/relationships/image" Target="../media/image41.jpeg"/><Relationship Id="rId10" Type="http://schemas.openxmlformats.org/officeDocument/2006/relationships/image" Target="../media/image27.jpeg"/><Relationship Id="rId19" Type="http://schemas.openxmlformats.org/officeDocument/2006/relationships/image" Target="../media/image34.jpeg"/><Relationship Id="rId31" Type="http://schemas.openxmlformats.org/officeDocument/2006/relationships/image" Target="../media/image44.png"/><Relationship Id="rId4" Type="http://schemas.openxmlformats.org/officeDocument/2006/relationships/image" Target="../media/image22.jpeg"/><Relationship Id="rId9" Type="http://schemas.openxmlformats.org/officeDocument/2006/relationships/image" Target="../media/image26.jpeg"/><Relationship Id="rId14" Type="http://schemas.openxmlformats.org/officeDocument/2006/relationships/image" Target="../media/image31.jpeg"/><Relationship Id="rId22" Type="http://schemas.openxmlformats.org/officeDocument/2006/relationships/image" Target="../media/image37.jpeg"/><Relationship Id="rId27" Type="http://schemas.microsoft.com/office/2007/relationships/hdphoto" Target="../media/hdphoto5.wdp"/><Relationship Id="rId30" Type="http://schemas.openxmlformats.org/officeDocument/2006/relationships/image" Target="../media/image43.jpeg"/><Relationship Id="rId35" Type="http://schemas.openxmlformats.org/officeDocument/2006/relationships/image" Target="../media/image47.gif"/><Relationship Id="rId8"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6.jpg"/><Relationship Id="rId7" Type="http://schemas.openxmlformats.org/officeDocument/2006/relationships/image" Target="../media/image50.sv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49.png"/><Relationship Id="rId5" Type="http://schemas.microsoft.com/office/2007/relationships/hdphoto" Target="../media/hdphoto7.wdp"/><Relationship Id="rId4" Type="http://schemas.openxmlformats.org/officeDocument/2006/relationships/image" Target="../media/image48.png"/><Relationship Id="rId9" Type="http://schemas.openxmlformats.org/officeDocument/2006/relationships/image" Target="../media/image52.svg"/></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chart" Target="../charts/chart4.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chart" Target="../charts/chart5.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56.svg"/><Relationship Id="rId4" Type="http://schemas.openxmlformats.org/officeDocument/2006/relationships/image" Target="../media/image55.png"/></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6.jpg"/><Relationship Id="rId7" Type="http://schemas.openxmlformats.org/officeDocument/2006/relationships/image" Target="../media/image60.sv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sv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6.xml"/><Relationship Id="rId5" Type="http://schemas.openxmlformats.org/officeDocument/2006/relationships/image" Target="../media/image66.png"/><Relationship Id="rId4" Type="http://schemas.openxmlformats.org/officeDocument/2006/relationships/image" Target="../media/image65.png"/></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69.png"/><Relationship Id="rId5" Type="http://schemas.openxmlformats.org/officeDocument/2006/relationships/image" Target="../media/image68.emf"/><Relationship Id="rId4" Type="http://schemas.openxmlformats.org/officeDocument/2006/relationships/image" Target="../media/image67.emf"/></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23.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6.jpg"/><Relationship Id="rId7" Type="http://schemas.openxmlformats.org/officeDocument/2006/relationships/image" Target="../media/image76.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24.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6.png"/><Relationship Id="rId18" Type="http://schemas.openxmlformats.org/officeDocument/2006/relationships/image" Target="../media/image89.svg"/><Relationship Id="rId3" Type="http://schemas.openxmlformats.org/officeDocument/2006/relationships/image" Target="../media/image6.jpg"/><Relationship Id="rId21" Type="http://schemas.openxmlformats.org/officeDocument/2006/relationships/image" Target="../media/image92.png"/><Relationship Id="rId7" Type="http://schemas.openxmlformats.org/officeDocument/2006/relationships/image" Target="../media/image80.png"/><Relationship Id="rId12" Type="http://schemas.openxmlformats.org/officeDocument/2006/relationships/image" Target="../media/image85.png"/><Relationship Id="rId17" Type="http://schemas.openxmlformats.org/officeDocument/2006/relationships/image" Target="../media/image88.png"/><Relationship Id="rId2" Type="http://schemas.openxmlformats.org/officeDocument/2006/relationships/notesSlide" Target="../notesSlides/notesSlide18.xml"/><Relationship Id="rId16" Type="http://schemas.microsoft.com/office/2007/relationships/hdphoto" Target="../media/hdphoto10.wdp"/><Relationship Id="rId20" Type="http://schemas.openxmlformats.org/officeDocument/2006/relationships/image" Target="../media/image91.svg"/><Relationship Id="rId1" Type="http://schemas.openxmlformats.org/officeDocument/2006/relationships/slideLayout" Target="../slideLayouts/slideLayout6.xml"/><Relationship Id="rId6" Type="http://schemas.microsoft.com/office/2007/relationships/hdphoto" Target="../media/hdphoto8.wdp"/><Relationship Id="rId11" Type="http://schemas.openxmlformats.org/officeDocument/2006/relationships/image" Target="../media/image84.png"/><Relationship Id="rId5" Type="http://schemas.openxmlformats.org/officeDocument/2006/relationships/image" Target="../media/image79.png"/><Relationship Id="rId15" Type="http://schemas.openxmlformats.org/officeDocument/2006/relationships/image" Target="../media/image87.png"/><Relationship Id="rId10" Type="http://schemas.openxmlformats.org/officeDocument/2006/relationships/image" Target="../media/image83.png"/><Relationship Id="rId19" Type="http://schemas.openxmlformats.org/officeDocument/2006/relationships/image" Target="../media/image90.png"/><Relationship Id="rId4" Type="http://schemas.openxmlformats.org/officeDocument/2006/relationships/image" Target="../media/image78.png"/><Relationship Id="rId9" Type="http://schemas.openxmlformats.org/officeDocument/2006/relationships/image" Target="../media/image82.png"/><Relationship Id="rId14" Type="http://schemas.microsoft.com/office/2007/relationships/hdphoto" Target="../media/hdphoto9.wdp"/><Relationship Id="rId22" Type="http://schemas.openxmlformats.org/officeDocument/2006/relationships/image" Target="../media/image93.svg"/></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94.emf"/></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_rels/slide2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100.emf"/><Relationship Id="rId5" Type="http://schemas.openxmlformats.org/officeDocument/2006/relationships/image" Target="../media/image99.emf"/><Relationship Id="rId4" Type="http://schemas.openxmlformats.org/officeDocument/2006/relationships/image" Target="../media/image98.emf"/></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03.emf"/><Relationship Id="rId5" Type="http://schemas.openxmlformats.org/officeDocument/2006/relationships/image" Target="../media/image102.png"/><Relationship Id="rId4" Type="http://schemas.openxmlformats.org/officeDocument/2006/relationships/image" Target="../media/image101.png"/></Relationships>
</file>

<file path=ppt/slides/_rels/slide3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100.emf"/><Relationship Id="rId5" Type="http://schemas.openxmlformats.org/officeDocument/2006/relationships/image" Target="../media/image99.emf"/><Relationship Id="rId4" Type="http://schemas.openxmlformats.org/officeDocument/2006/relationships/image" Target="../media/image98.emf"/></Relationships>
</file>

<file path=ppt/slides/_rels/slide3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106.emf"/><Relationship Id="rId4" Type="http://schemas.openxmlformats.org/officeDocument/2006/relationships/image" Target="../media/image105.emf"/></Relationships>
</file>

<file path=ppt/slides/_rels/slide3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g"/><Relationship Id="rId7" Type="http://schemas.openxmlformats.org/officeDocument/2006/relationships/diagramColors" Target="../diagrams/colors1.xml"/><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diagramQuickStyle" Target="../diagrams/quickStyle1.xml"/><Relationship Id="rId11" Type="http://schemas.openxmlformats.org/officeDocument/2006/relationships/image" Target="../media/image109.emf"/><Relationship Id="rId5" Type="http://schemas.openxmlformats.org/officeDocument/2006/relationships/diagramLayout" Target="../diagrams/layout1.xml"/><Relationship Id="rId10" Type="http://schemas.openxmlformats.org/officeDocument/2006/relationships/image" Target="../media/image108.emf"/><Relationship Id="rId4" Type="http://schemas.openxmlformats.org/officeDocument/2006/relationships/diagramData" Target="../diagrams/data1.xml"/><Relationship Id="rId9" Type="http://schemas.openxmlformats.org/officeDocument/2006/relationships/image" Target="../media/image107.emf"/></Relationships>
</file>

<file path=ppt/slides/_rels/slide3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id="{C6FFD863-6350-433B-B961-4C768A543BE7}"/>
              </a:ext>
            </a:extLst>
          </p:cNvPr>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文本框 18">
            <a:extLst>
              <a:ext uri="{FF2B5EF4-FFF2-40B4-BE49-F238E27FC236}">
                <a16:creationId xmlns:a16="http://schemas.microsoft.com/office/drawing/2014/main" id="{47914F60-4B56-4978-9493-71FE7F2EB5D0}"/>
              </a:ext>
            </a:extLst>
          </p:cNvPr>
          <p:cNvSpPr txBox="1"/>
          <p:nvPr/>
        </p:nvSpPr>
        <p:spPr>
          <a:xfrm>
            <a:off x="1131708" y="6460578"/>
            <a:ext cx="1560042" cy="276999"/>
          </a:xfrm>
          <a:prstGeom prst="rect">
            <a:avLst/>
          </a:prstGeom>
          <a:noFill/>
        </p:spPr>
        <p:txBody>
          <a:bodyPr wrap="none" rtlCol="0">
            <a:spAutoFit/>
          </a:bodyPr>
          <a:lstStyle/>
          <a:p>
            <a:r>
              <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a:solidFill>
                <a:schemeClr val="bg1"/>
              </a:solidFill>
              <a:latin typeface="Century Gothic" panose="020B0502020202020204" pitchFamily="34" charset="0"/>
              <a:ea typeface="微软雅黑" panose="020B0503020204020204" pitchFamily="34" charset="-122"/>
            </a:endParaRPr>
          </a:p>
        </p:txBody>
      </p:sp>
      <p:grpSp>
        <p:nvGrpSpPr>
          <p:cNvPr id="20" name="组合 19">
            <a:extLst>
              <a:ext uri="{FF2B5EF4-FFF2-40B4-BE49-F238E27FC236}">
                <a16:creationId xmlns:a16="http://schemas.microsoft.com/office/drawing/2014/main" id="{29808B53-BE16-46EA-BE2E-360AC686CCAC}"/>
              </a:ext>
            </a:extLst>
          </p:cNvPr>
          <p:cNvGrpSpPr/>
          <p:nvPr/>
        </p:nvGrpSpPr>
        <p:grpSpPr>
          <a:xfrm>
            <a:off x="4943635" y="6460578"/>
            <a:ext cx="2304730" cy="276999"/>
            <a:chOff x="4872830" y="6460578"/>
            <a:chExt cx="2304730" cy="276999"/>
          </a:xfrm>
        </p:grpSpPr>
        <p:sp>
          <p:nvSpPr>
            <p:cNvPr id="21" name="矩形 20">
              <a:extLst>
                <a:ext uri="{FF2B5EF4-FFF2-40B4-BE49-F238E27FC236}">
                  <a16:creationId xmlns:a16="http://schemas.microsoft.com/office/drawing/2014/main" id="{33242153-7F9D-41C5-A33D-076162013BAC}"/>
                </a:ext>
              </a:extLst>
            </p:cNvPr>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文本框 21">
              <a:extLst>
                <a:ext uri="{FF2B5EF4-FFF2-40B4-BE49-F238E27FC236}">
                  <a16:creationId xmlns:a16="http://schemas.microsoft.com/office/drawing/2014/main" id="{DF864B28-F975-4622-810D-47BAF8CFC563}"/>
                </a:ext>
              </a:extLst>
            </p:cNvPr>
            <p:cNvSpPr txBox="1"/>
            <p:nvPr/>
          </p:nvSpPr>
          <p:spPr>
            <a:xfrm>
              <a:off x="5077305" y="6460578"/>
              <a:ext cx="2100255" cy="276999"/>
            </a:xfrm>
            <a:prstGeom prst="rect">
              <a:avLst/>
            </a:prstGeom>
            <a:noFill/>
          </p:spPr>
          <p:txBody>
            <a:bodyPr wrap="none" rtlCol="0">
              <a:spAutoFit/>
            </a:bodyPr>
            <a:lstStyle/>
            <a:p>
              <a:r>
                <a:rPr lang="en-US" altLang="en-US" sz="120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p>
          </p:txBody>
        </p:sp>
      </p:grpSp>
      <p:sp>
        <p:nvSpPr>
          <p:cNvPr id="23" name="矩形 22">
            <a:extLst>
              <a:ext uri="{FF2B5EF4-FFF2-40B4-BE49-F238E27FC236}">
                <a16:creationId xmlns:a16="http://schemas.microsoft.com/office/drawing/2014/main" id="{88229FCB-7096-4BF7-9459-58705BF08F9C}"/>
              </a:ext>
            </a:extLst>
          </p:cNvPr>
          <p:cNvSpPr/>
          <p:nvPr/>
        </p:nvSpPr>
        <p:spPr>
          <a:xfrm>
            <a:off x="0" y="2133744"/>
            <a:ext cx="438150" cy="2275525"/>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24" name="矩形 23">
            <a:extLst>
              <a:ext uri="{FF2B5EF4-FFF2-40B4-BE49-F238E27FC236}">
                <a16:creationId xmlns:a16="http://schemas.microsoft.com/office/drawing/2014/main" id="{A63F5DE6-E67E-401F-B327-7F034934D63C}"/>
              </a:ext>
            </a:extLst>
          </p:cNvPr>
          <p:cNvSpPr/>
          <p:nvPr/>
        </p:nvSpPr>
        <p:spPr>
          <a:xfrm>
            <a:off x="438150" y="2133744"/>
            <a:ext cx="123825" cy="2275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26" name="矩形 25">
            <a:extLst>
              <a:ext uri="{FF2B5EF4-FFF2-40B4-BE49-F238E27FC236}">
                <a16:creationId xmlns:a16="http://schemas.microsoft.com/office/drawing/2014/main" id="{C1DA841B-FA27-4D5B-9380-B6F5EED7114C}"/>
              </a:ext>
            </a:extLst>
          </p:cNvPr>
          <p:cNvSpPr/>
          <p:nvPr/>
        </p:nvSpPr>
        <p:spPr>
          <a:xfrm>
            <a:off x="742124" y="1952091"/>
            <a:ext cx="6204469" cy="1215910"/>
          </a:xfrm>
          <a:prstGeom prst="rect">
            <a:avLst/>
          </a:prstGeom>
        </p:spPr>
        <p:txBody>
          <a:bodyPr wrap="square" lIns="91440" tIns="45720" rIns="91440" bIns="45720" anchor="t">
            <a:spAutoFit/>
          </a:bodyPr>
          <a:lstStyle/>
          <a:p>
            <a:pPr>
              <a:lnSpc>
                <a:spcPct val="120000"/>
              </a:lnSpc>
            </a:pPr>
            <a:r>
              <a:rPr lang="en-US" altLang="zh-CN" sz="3200" b="1" dirty="0">
                <a:solidFill>
                  <a:schemeClr val="bg1"/>
                </a:solidFill>
                <a:ea typeface="微软雅黑"/>
                <a:cs typeface="+mn-lt"/>
              </a:rPr>
              <a:t>Make Transformation Simple</a:t>
            </a:r>
          </a:p>
          <a:p>
            <a:pPr>
              <a:lnSpc>
                <a:spcPct val="120000"/>
              </a:lnSpc>
            </a:pPr>
            <a:r>
              <a:rPr lang="en-US" altLang="zh-CN" sz="3200" b="1" dirty="0">
                <a:solidFill>
                  <a:schemeClr val="bg1"/>
                </a:solidFill>
                <a:ea typeface="微软雅黑"/>
              </a:rPr>
              <a:t>Unleash Cloud Possibilities</a:t>
            </a:r>
          </a:p>
        </p:txBody>
      </p:sp>
      <p:cxnSp>
        <p:nvCxnSpPr>
          <p:cNvPr id="27" name="直接连接符 26">
            <a:extLst>
              <a:ext uri="{FF2B5EF4-FFF2-40B4-BE49-F238E27FC236}">
                <a16:creationId xmlns:a16="http://schemas.microsoft.com/office/drawing/2014/main" id="{87F2DB17-78A0-43B4-A82B-B4698349900B}"/>
              </a:ext>
            </a:extLst>
          </p:cNvPr>
          <p:cNvCxnSpPr>
            <a:cxnSpLocks/>
          </p:cNvCxnSpPr>
          <p:nvPr/>
        </p:nvCxnSpPr>
        <p:spPr>
          <a:xfrm>
            <a:off x="843483" y="3293185"/>
            <a:ext cx="5103834"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28" name="矩形 27">
            <a:extLst>
              <a:ext uri="{FF2B5EF4-FFF2-40B4-BE49-F238E27FC236}">
                <a16:creationId xmlns:a16="http://schemas.microsoft.com/office/drawing/2014/main" id="{5594EDEF-8C48-4E08-9E5A-F5D00E113542}"/>
              </a:ext>
            </a:extLst>
          </p:cNvPr>
          <p:cNvSpPr/>
          <p:nvPr/>
        </p:nvSpPr>
        <p:spPr>
          <a:xfrm>
            <a:off x="742124" y="3334997"/>
            <a:ext cx="5343957" cy="1153457"/>
          </a:xfrm>
          <a:prstGeom prst="rect">
            <a:avLst/>
          </a:prstGeom>
        </p:spPr>
        <p:txBody>
          <a:bodyPr wrap="square">
            <a:spAutoFit/>
          </a:bodyPr>
          <a:lstStyle/>
          <a:p>
            <a:pPr>
              <a:lnSpc>
                <a:spcPct val="150000"/>
              </a:lnSpc>
            </a:pPr>
            <a:r>
              <a:rPr lang="en-US" altLang="zh-CN" sz="1600" dirty="0">
                <a:solidFill>
                  <a:schemeClr val="bg1"/>
                </a:solidFill>
              </a:rPr>
              <a:t>Ying </a:t>
            </a:r>
            <a:r>
              <a:rPr lang="en-US" altLang="zh-CN" sz="1600" dirty="0" err="1">
                <a:solidFill>
                  <a:schemeClr val="bg1"/>
                </a:solidFill>
              </a:rPr>
              <a:t>Keng</a:t>
            </a:r>
            <a:r>
              <a:rPr lang="en-US" altLang="zh-CN" sz="1600" dirty="0">
                <a:solidFill>
                  <a:schemeClr val="bg1"/>
                </a:solidFill>
              </a:rPr>
              <a:t>, Lee</a:t>
            </a: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a:t>
            </a:r>
            <a:r>
              <a:rPr lang="en-US" altLang="en-US" sz="16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rPr>
              <a:t>Industry Consultant</a:t>
            </a:r>
            <a:endPar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a:p>
            <a:pPr>
              <a:lnSpc>
                <a:spcPct val="150000"/>
              </a:lnSpc>
            </a:pPr>
            <a:r>
              <a:rPr lang="en-US" altLang="zh-CN" sz="1600" dirty="0" err="1">
                <a:solidFill>
                  <a:schemeClr val="bg1"/>
                </a:solidFill>
              </a:rPr>
              <a:t>yk.lee@sangfor.com</a:t>
            </a:r>
            <a:endParaRPr lang="en-US" altLang="en-US" sz="1600" dirty="0">
              <a:solidFill>
                <a:schemeClr val="bg1"/>
              </a:solidFill>
              <a:latin typeface="Century Gothic" panose="020B0502020202020204" pitchFamily="34" charset="0"/>
              <a:ea typeface="微软雅黑" charset="-122"/>
              <a:sym typeface="微软雅黑" panose="020B0503020204020204" pitchFamily="34" charset="-122"/>
            </a:endParaRPr>
          </a:p>
          <a:p>
            <a:pPr>
              <a:lnSpc>
                <a:spcPct val="150000"/>
              </a:lnSpc>
            </a:pPr>
            <a:r>
              <a:rPr lang="en-US" altLang="en-US" sz="16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600" dirty="0">
                <a:solidFill>
                  <a:schemeClr val="bg1"/>
                </a:solidFill>
                <a:latin typeface="Century Gothic" panose="020B0502020202020204" pitchFamily="34" charset="0"/>
                <a:ea typeface="微软雅黑" charset="-122"/>
                <a:sym typeface="微软雅黑" panose="020B0503020204020204" pitchFamily="34" charset="-122"/>
              </a:rPr>
              <a:t> Technologies</a:t>
            </a:r>
          </a:p>
        </p:txBody>
      </p:sp>
      <p:pic>
        <p:nvPicPr>
          <p:cNvPr id="29" name="图片 28">
            <a:extLst>
              <a:ext uri="{FF2B5EF4-FFF2-40B4-BE49-F238E27FC236}">
                <a16:creationId xmlns:a16="http://schemas.microsoft.com/office/drawing/2014/main" id="{6C0E76D8-FA86-4993-9582-A06BF8C8D9F6}"/>
              </a:ext>
            </a:extLst>
          </p:cNvPr>
          <p:cNvPicPr>
            <a:picLocks noChangeAspect="1"/>
          </p:cNvPicPr>
          <p:nvPr/>
        </p:nvPicPr>
        <p:blipFill>
          <a:blip r:embed="rId4"/>
          <a:stretch>
            <a:fillRect/>
          </a:stretch>
        </p:blipFill>
        <p:spPr>
          <a:xfrm>
            <a:off x="0" y="108872"/>
            <a:ext cx="3439539" cy="1297370"/>
          </a:xfrm>
          <a:prstGeom prst="rect">
            <a:avLst/>
          </a:prstGeom>
        </p:spPr>
      </p:pic>
    </p:spTree>
    <p:extLst>
      <p:ext uri="{BB962C8B-B14F-4D97-AF65-F5344CB8AC3E}">
        <p14:creationId xmlns:p14="http://schemas.microsoft.com/office/powerpoint/2010/main" val="212065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Guide &amp; Outline</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30" name="内容占位符 2">
            <a:extLst>
              <a:ext uri="{FF2B5EF4-FFF2-40B4-BE49-F238E27FC236}">
                <a16:creationId xmlns:a16="http://schemas.microsoft.com/office/drawing/2014/main" id="{2DD64706-34C8-7C4C-9510-AF05B464984E}"/>
              </a:ext>
            </a:extLst>
          </p:cNvPr>
          <p:cNvSpPr>
            <a:spLocks noGrp="1"/>
          </p:cNvSpPr>
          <p:nvPr/>
        </p:nvSpPr>
        <p:spPr>
          <a:xfrm>
            <a:off x="1459892" y="1383851"/>
            <a:ext cx="9272215" cy="415925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b="1" dirty="0">
                <a:solidFill>
                  <a:srgbClr val="06B0EF"/>
                </a:solidFill>
                <a:ea typeface="等线"/>
              </a:rPr>
              <a:t>Target audiences: C or C-1 level</a:t>
            </a:r>
          </a:p>
          <a:p>
            <a:pPr marL="264600" indent="-264600" algn="just">
              <a:lnSpc>
                <a:spcPct val="120000"/>
              </a:lnSpc>
              <a:spcBef>
                <a:spcPts val="0"/>
              </a:spcBef>
              <a:spcAft>
                <a:spcPts val="600"/>
              </a:spcAft>
              <a:buClr>
                <a:srgbClr val="06B0EF"/>
              </a:buClr>
              <a:buFont typeface="Wingdings" pitchFamily="2" charset="2"/>
              <a:buChar char="Ø"/>
            </a:pPr>
            <a:endParaRPr lang="en-US" altLang="zh-CN" sz="100" b="1" dirty="0">
              <a:ea typeface="等线"/>
            </a:endParaRPr>
          </a:p>
          <a:p>
            <a:pPr marL="264600" indent="-264600" algn="just">
              <a:lnSpc>
                <a:spcPct val="120000"/>
              </a:lnSpc>
              <a:spcBef>
                <a:spcPts val="0"/>
              </a:spcBef>
              <a:spcAft>
                <a:spcPts val="600"/>
              </a:spcAft>
              <a:buClr>
                <a:srgbClr val="92D04F"/>
              </a:buClr>
              <a:buFont typeface="Wingdings" pitchFamily="2" charset="2"/>
              <a:buChar char="Ø"/>
            </a:pPr>
            <a:r>
              <a:rPr lang="en-US" altLang="zh-CN" sz="1400" b="1" dirty="0">
                <a:solidFill>
                  <a:srgbClr val="92D04F"/>
                </a:solidFill>
                <a:ea typeface="等线"/>
              </a:rPr>
              <a:t>Objectives: </a:t>
            </a:r>
          </a:p>
          <a:p>
            <a:pPr marL="480600" algn="just">
              <a:lnSpc>
                <a:spcPct val="120000"/>
              </a:lnSpc>
              <a:spcBef>
                <a:spcPts val="0"/>
              </a:spcBef>
              <a:spcAft>
                <a:spcPts val="600"/>
              </a:spcAft>
              <a:buClr>
                <a:srgbClr val="92D04F"/>
              </a:buClr>
              <a:buFont typeface="Wingdings" pitchFamily="2" charset="2"/>
              <a:buChar char="ü"/>
            </a:pPr>
            <a:r>
              <a:rPr lang="en-US" altLang="zh-CN" sz="1400" dirty="0">
                <a:ea typeface="等线"/>
              </a:rPr>
              <a:t>Door opener, trigger collaboration with their Planning/ Operation team</a:t>
            </a:r>
          </a:p>
          <a:p>
            <a:pPr marL="480600" algn="just">
              <a:lnSpc>
                <a:spcPct val="120000"/>
              </a:lnSpc>
              <a:spcBef>
                <a:spcPts val="0"/>
              </a:spcBef>
              <a:spcAft>
                <a:spcPts val="600"/>
              </a:spcAft>
              <a:buClr>
                <a:srgbClr val="92D04F"/>
              </a:buClr>
              <a:buFont typeface="Wingdings" pitchFamily="2" charset="2"/>
              <a:buChar char="ü"/>
            </a:pPr>
            <a:r>
              <a:rPr lang="en-US" altLang="zh-CN" sz="1400" dirty="0">
                <a:ea typeface="等线"/>
              </a:rPr>
              <a:t>Brand building change from SMB HCI provider to Enterprise Cloud vendor</a:t>
            </a:r>
          </a:p>
          <a:p>
            <a:pPr marL="480600" algn="just">
              <a:lnSpc>
                <a:spcPct val="120000"/>
              </a:lnSpc>
              <a:spcBef>
                <a:spcPts val="0"/>
              </a:spcBef>
              <a:spcAft>
                <a:spcPts val="600"/>
              </a:spcAft>
              <a:buClr>
                <a:srgbClr val="06B0EF"/>
              </a:buClr>
              <a:buFont typeface="Wingdings" pitchFamily="2" charset="2"/>
              <a:buChar char="ü"/>
            </a:pPr>
            <a:endParaRPr lang="en-US" altLang="zh-CN" sz="100" dirty="0">
              <a:ea typeface="等线"/>
            </a:endParaRPr>
          </a:p>
          <a:p>
            <a:pPr marL="264600" indent="-264600" algn="just">
              <a:lnSpc>
                <a:spcPct val="120000"/>
              </a:lnSpc>
              <a:spcBef>
                <a:spcPts val="0"/>
              </a:spcBef>
              <a:spcAft>
                <a:spcPts val="600"/>
              </a:spcAft>
              <a:buClr>
                <a:srgbClr val="087CF0"/>
              </a:buClr>
              <a:buFont typeface="Wingdings" pitchFamily="2" charset="2"/>
              <a:buChar char="Ø"/>
            </a:pPr>
            <a:r>
              <a:rPr lang="en-US" altLang="zh-CN" sz="1400" b="1" dirty="0">
                <a:solidFill>
                  <a:srgbClr val="087CF0"/>
                </a:solidFill>
                <a:ea typeface="等线"/>
              </a:rPr>
              <a:t>Key message:</a:t>
            </a:r>
          </a:p>
          <a:p>
            <a:pPr marL="480600" algn="just">
              <a:lnSpc>
                <a:spcPct val="120000"/>
              </a:lnSpc>
              <a:spcBef>
                <a:spcPts val="0"/>
              </a:spcBef>
              <a:spcAft>
                <a:spcPts val="600"/>
              </a:spcAft>
              <a:buClr>
                <a:srgbClr val="087CF0"/>
              </a:buClr>
              <a:buFont typeface="Wingdings" pitchFamily="2" charset="2"/>
              <a:buChar char="ü"/>
            </a:pPr>
            <a:r>
              <a:rPr lang="en-US" altLang="zh-CN" sz="1400" dirty="0">
                <a:ea typeface="等线"/>
              </a:rPr>
              <a:t>We understand market trend &amp; challenges</a:t>
            </a:r>
          </a:p>
          <a:p>
            <a:pPr marL="480600" algn="just">
              <a:lnSpc>
                <a:spcPct val="120000"/>
              </a:lnSpc>
              <a:spcBef>
                <a:spcPts val="0"/>
              </a:spcBef>
              <a:spcAft>
                <a:spcPts val="600"/>
              </a:spcAft>
              <a:buClr>
                <a:srgbClr val="087CF0"/>
              </a:buClr>
              <a:buFont typeface="Wingdings" pitchFamily="2" charset="2"/>
              <a:buChar char="ü"/>
            </a:pPr>
            <a:r>
              <a:rPr lang="en-US" altLang="zh-CN" sz="1400" dirty="0">
                <a:ea typeface="等线"/>
              </a:rPr>
              <a:t>We have the right solution and services capability in helping customer throughout the cloud journey</a:t>
            </a:r>
            <a:r>
              <a:rPr lang="zh-CN" altLang="en-US" sz="1400" dirty="0">
                <a:ea typeface="等线"/>
              </a:rPr>
              <a:t> </a:t>
            </a:r>
            <a:endParaRPr lang="en-US" altLang="zh-CN" sz="1400" dirty="0">
              <a:ea typeface="等线"/>
            </a:endParaRPr>
          </a:p>
          <a:p>
            <a:pPr marL="480600" algn="just">
              <a:lnSpc>
                <a:spcPct val="120000"/>
              </a:lnSpc>
              <a:spcBef>
                <a:spcPts val="0"/>
              </a:spcBef>
              <a:spcAft>
                <a:spcPts val="600"/>
              </a:spcAft>
              <a:buClr>
                <a:srgbClr val="087CF0"/>
              </a:buClr>
              <a:buFont typeface="Wingdings" pitchFamily="2" charset="2"/>
              <a:buChar char="ü"/>
            </a:pPr>
            <a:r>
              <a:rPr lang="en-US" altLang="zh-CN" sz="1400" b="1" dirty="0">
                <a:ea typeface="等线"/>
              </a:rPr>
              <a:t>Solution value:</a:t>
            </a:r>
          </a:p>
          <a:p>
            <a:pPr lvl="1">
              <a:lnSpc>
                <a:spcPct val="120000"/>
              </a:lnSpc>
              <a:spcBef>
                <a:spcPts val="0"/>
              </a:spcBef>
              <a:spcAft>
                <a:spcPts val="600"/>
              </a:spcAft>
              <a:buClr>
                <a:srgbClr val="087CF0"/>
              </a:buClr>
              <a:buAutoNum type="arabicParenBoth"/>
            </a:pPr>
            <a:r>
              <a:rPr lang="zh-CN" altLang="en-US" sz="1400" dirty="0">
                <a:ea typeface="等线"/>
              </a:rPr>
              <a:t> </a:t>
            </a:r>
            <a:r>
              <a:rPr lang="en-US" altLang="zh-CN" sz="1400" dirty="0">
                <a:ea typeface="等线"/>
              </a:rPr>
              <a:t>E2E solution (cost effective &amp; low risk)</a:t>
            </a:r>
          </a:p>
          <a:p>
            <a:pPr lvl="1">
              <a:lnSpc>
                <a:spcPct val="120000"/>
              </a:lnSpc>
              <a:spcBef>
                <a:spcPts val="0"/>
              </a:spcBef>
              <a:spcAft>
                <a:spcPts val="600"/>
              </a:spcAft>
              <a:buClr>
                <a:srgbClr val="087CF0"/>
              </a:buClr>
              <a:buAutoNum type="arabicParenBoth"/>
            </a:pPr>
            <a:r>
              <a:rPr lang="zh-CN" altLang="en-US" sz="1400" dirty="0">
                <a:ea typeface="等线"/>
              </a:rPr>
              <a:t> </a:t>
            </a:r>
            <a:r>
              <a:rPr lang="en-US" altLang="zh-CN" sz="1400" dirty="0">
                <a:ea typeface="等线"/>
              </a:rPr>
              <a:t>Simplified O&amp;M (reduce talent investment &amp; impact)</a:t>
            </a:r>
          </a:p>
          <a:p>
            <a:pPr lvl="1">
              <a:lnSpc>
                <a:spcPct val="120000"/>
              </a:lnSpc>
              <a:spcBef>
                <a:spcPts val="0"/>
              </a:spcBef>
              <a:spcAft>
                <a:spcPts val="600"/>
              </a:spcAft>
              <a:buClr>
                <a:srgbClr val="087CF0"/>
              </a:buClr>
              <a:buAutoNum type="arabicParenBoth"/>
            </a:pPr>
            <a:r>
              <a:rPr lang="zh-CN" altLang="en-US" sz="1400" dirty="0">
                <a:ea typeface="等线"/>
              </a:rPr>
              <a:t> </a:t>
            </a:r>
            <a:r>
              <a:rPr lang="en-US" altLang="zh-CN" sz="1400" dirty="0">
                <a:ea typeface="等线"/>
              </a:rPr>
              <a:t>Resilience &amp; Security (better uptime and security protection)</a:t>
            </a:r>
          </a:p>
          <a:p>
            <a:pPr lvl="1">
              <a:lnSpc>
                <a:spcPct val="120000"/>
              </a:lnSpc>
              <a:spcBef>
                <a:spcPts val="0"/>
              </a:spcBef>
              <a:spcAft>
                <a:spcPts val="600"/>
              </a:spcAft>
              <a:buClr>
                <a:srgbClr val="087CF0"/>
              </a:buClr>
              <a:buAutoNum type="arabicParenBoth"/>
            </a:pPr>
            <a:r>
              <a:rPr lang="zh-CN" altLang="en-US" sz="1400" dirty="0">
                <a:ea typeface="等线"/>
              </a:rPr>
              <a:t> </a:t>
            </a:r>
            <a:r>
              <a:rPr lang="en-US" altLang="zh-CN" sz="1400" dirty="0">
                <a:ea typeface="等线"/>
              </a:rPr>
              <a:t>Consultancy &amp; Support</a:t>
            </a:r>
          </a:p>
        </p:txBody>
      </p:sp>
    </p:spTree>
    <p:extLst>
      <p:ext uri="{BB962C8B-B14F-4D97-AF65-F5344CB8AC3E}">
        <p14:creationId xmlns:p14="http://schemas.microsoft.com/office/powerpoint/2010/main" val="361371920"/>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Guide &amp; Outline</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10" name="内容占位符 2">
            <a:extLst>
              <a:ext uri="{FF2B5EF4-FFF2-40B4-BE49-F238E27FC236}">
                <a16:creationId xmlns:a16="http://schemas.microsoft.com/office/drawing/2014/main" id="{8220CF16-C7D4-4340-8A8C-F232EEEE0B83}"/>
              </a:ext>
            </a:extLst>
          </p:cNvPr>
          <p:cNvSpPr>
            <a:spLocks noGrp="1"/>
          </p:cNvSpPr>
          <p:nvPr/>
        </p:nvSpPr>
        <p:spPr>
          <a:xfrm>
            <a:off x="1505967" y="1819781"/>
            <a:ext cx="9272215" cy="3774870"/>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7800" lvl="1" indent="-372600">
              <a:lnSpc>
                <a:spcPct val="120000"/>
              </a:lnSpc>
              <a:spcBef>
                <a:spcPts val="0"/>
              </a:spcBef>
              <a:spcAft>
                <a:spcPts val="600"/>
              </a:spcAft>
              <a:buClr>
                <a:srgbClr val="06B0EF"/>
              </a:buClr>
              <a:buAutoNum type="arabicParenBoth"/>
            </a:pPr>
            <a:r>
              <a:rPr lang="en-US" altLang="zh-CN" sz="1200" dirty="0">
                <a:ea typeface="等线"/>
              </a:rPr>
              <a:t>Brief intro of </a:t>
            </a:r>
            <a:r>
              <a:rPr lang="en-US" altLang="zh-CN" sz="1200" dirty="0" err="1">
                <a:ea typeface="等线"/>
              </a:rPr>
              <a:t>Sangfor</a:t>
            </a:r>
            <a:r>
              <a:rPr lang="en-US" altLang="zh-CN" sz="1200" dirty="0">
                <a:ea typeface="等线"/>
              </a:rPr>
              <a:t>, moving into </a:t>
            </a:r>
            <a:r>
              <a:rPr lang="en-US" altLang="zh-CN" sz="1200" dirty="0" err="1">
                <a:ea typeface="等线"/>
              </a:rPr>
              <a:t>XaaS</a:t>
            </a:r>
            <a:r>
              <a:rPr lang="en-US" altLang="zh-CN" sz="1200" dirty="0">
                <a:ea typeface="等线"/>
              </a:rPr>
              <a:t> enterprise solution provider</a:t>
            </a:r>
          </a:p>
          <a:p>
            <a:pPr marL="577800" lvl="1" indent="-372600">
              <a:lnSpc>
                <a:spcPct val="120000"/>
              </a:lnSpc>
              <a:spcBef>
                <a:spcPts val="0"/>
              </a:spcBef>
              <a:spcAft>
                <a:spcPts val="600"/>
              </a:spcAft>
              <a:buClr>
                <a:srgbClr val="06B0EF"/>
              </a:buClr>
              <a:buAutoNum type="arabicParenBoth"/>
            </a:pPr>
            <a:r>
              <a:rPr lang="en-US" altLang="zh-CN" sz="1200" spc="-30" dirty="0">
                <a:ea typeface="等线"/>
              </a:rPr>
              <a:t>Market Trend: Digitalization, enabled by Cloud. Cloud adoption value expectation and reason not achieving the value</a:t>
            </a:r>
          </a:p>
          <a:p>
            <a:pPr marL="577800" lvl="1" indent="-372600">
              <a:lnSpc>
                <a:spcPct val="120000"/>
              </a:lnSpc>
              <a:spcBef>
                <a:spcPts val="0"/>
              </a:spcBef>
              <a:spcAft>
                <a:spcPts val="600"/>
              </a:spcAft>
              <a:buClr>
                <a:srgbClr val="06B0EF"/>
              </a:buClr>
              <a:buAutoNum type="arabicParenBoth"/>
            </a:pPr>
            <a:r>
              <a:rPr lang="en-US" altLang="zh-CN" sz="1200" b="1" dirty="0">
                <a:ea typeface="等线"/>
              </a:rPr>
              <a:t>Market Challenges:</a:t>
            </a:r>
          </a:p>
          <a:p>
            <a:pPr marL="577800" lvl="1" indent="-372600">
              <a:lnSpc>
                <a:spcPct val="120000"/>
              </a:lnSpc>
              <a:spcBef>
                <a:spcPts val="0"/>
              </a:spcBef>
              <a:spcAft>
                <a:spcPts val="600"/>
              </a:spcAft>
              <a:buClr>
                <a:srgbClr val="06B0EF"/>
              </a:buClr>
              <a:buAutoNum type="arabicParenBoth"/>
            </a:pPr>
            <a:endParaRPr lang="en-US" altLang="zh-CN" sz="1200" b="1" dirty="0">
              <a:ea typeface="等线"/>
            </a:endParaRPr>
          </a:p>
          <a:p>
            <a:pPr marL="577800" lvl="1" indent="-372600">
              <a:lnSpc>
                <a:spcPct val="120000"/>
              </a:lnSpc>
              <a:spcBef>
                <a:spcPts val="0"/>
              </a:spcBef>
              <a:spcAft>
                <a:spcPts val="600"/>
              </a:spcAft>
              <a:buClr>
                <a:srgbClr val="06B0EF"/>
              </a:buClr>
              <a:buAutoNum type="arabicParenBoth"/>
            </a:pPr>
            <a:endParaRPr lang="en-US" altLang="zh-CN" sz="1200" b="1" dirty="0">
              <a:ea typeface="等线"/>
            </a:endParaRPr>
          </a:p>
          <a:p>
            <a:pPr marL="577800" lvl="1" indent="-372600">
              <a:lnSpc>
                <a:spcPct val="120000"/>
              </a:lnSpc>
              <a:spcBef>
                <a:spcPts val="0"/>
              </a:spcBef>
              <a:spcAft>
                <a:spcPts val="600"/>
              </a:spcAft>
              <a:buClr>
                <a:srgbClr val="06B0EF"/>
              </a:buClr>
              <a:buAutoNum type="arabicParenBoth"/>
            </a:pPr>
            <a:endParaRPr lang="en-US" altLang="zh-CN" sz="1200" b="1" dirty="0">
              <a:ea typeface="等线"/>
            </a:endParaRPr>
          </a:p>
          <a:p>
            <a:pPr marL="577800" lvl="1" indent="-372600">
              <a:lnSpc>
                <a:spcPct val="120000"/>
              </a:lnSpc>
              <a:spcBef>
                <a:spcPts val="0"/>
              </a:spcBef>
              <a:spcAft>
                <a:spcPts val="600"/>
              </a:spcAft>
              <a:buClr>
                <a:srgbClr val="06B0EF"/>
              </a:buClr>
              <a:buAutoNum type="arabicParenBoth"/>
            </a:pPr>
            <a:r>
              <a:rPr lang="en-US" altLang="zh-CN" sz="1200" dirty="0">
                <a:ea typeface="等线"/>
              </a:rPr>
              <a:t>What is the recommended solution?</a:t>
            </a:r>
          </a:p>
          <a:p>
            <a:pPr marL="577800" lvl="1" indent="-372600">
              <a:lnSpc>
                <a:spcPct val="120000"/>
              </a:lnSpc>
              <a:spcBef>
                <a:spcPts val="0"/>
              </a:spcBef>
              <a:spcAft>
                <a:spcPts val="600"/>
              </a:spcAft>
              <a:buClr>
                <a:srgbClr val="06B0EF"/>
              </a:buClr>
              <a:buAutoNum type="arabicParenBoth"/>
            </a:pPr>
            <a:r>
              <a:rPr lang="en-US" altLang="zh-CN" sz="1200" dirty="0" err="1">
                <a:ea typeface="等线"/>
              </a:rPr>
              <a:t>Sangfor</a:t>
            </a:r>
            <a:r>
              <a:rPr lang="en-US" altLang="zh-CN" sz="1200" dirty="0">
                <a:ea typeface="等线"/>
              </a:rPr>
              <a:t> Cloud introduction, value proposition: E2E Solution, Simplified O&amp;M, Resilient &amp; Secured</a:t>
            </a:r>
          </a:p>
          <a:p>
            <a:pPr marL="577800" lvl="1" indent="-372600">
              <a:lnSpc>
                <a:spcPct val="120000"/>
              </a:lnSpc>
              <a:spcBef>
                <a:spcPts val="0"/>
              </a:spcBef>
              <a:spcAft>
                <a:spcPts val="600"/>
              </a:spcAft>
              <a:buClr>
                <a:srgbClr val="06B0EF"/>
              </a:buClr>
              <a:buAutoNum type="arabicParenBoth"/>
            </a:pPr>
            <a:r>
              <a:rPr lang="en-US" altLang="zh-CN" sz="1200" dirty="0">
                <a:ea typeface="等线"/>
              </a:rPr>
              <a:t>Solution highlight: Containerization, Security, Business Continuity, Unified Management &amp; Evolves to Hybrid Cloud</a:t>
            </a:r>
          </a:p>
          <a:p>
            <a:pPr marL="577800" lvl="1" indent="-372600">
              <a:lnSpc>
                <a:spcPct val="120000"/>
              </a:lnSpc>
              <a:spcBef>
                <a:spcPts val="0"/>
              </a:spcBef>
              <a:spcAft>
                <a:spcPts val="600"/>
              </a:spcAft>
              <a:buClr>
                <a:srgbClr val="06B0EF"/>
              </a:buClr>
              <a:buAutoNum type="arabicParenBoth"/>
            </a:pPr>
            <a:r>
              <a:rPr lang="en-US" altLang="zh-CN" sz="1200" dirty="0">
                <a:ea typeface="等线"/>
              </a:rPr>
              <a:t>Business Use Case: Cloud Transformation, Apps Containerization, Business Continuity</a:t>
            </a:r>
          </a:p>
          <a:p>
            <a:pPr marL="577800" lvl="1" indent="-372600">
              <a:lnSpc>
                <a:spcPct val="120000"/>
              </a:lnSpc>
              <a:spcBef>
                <a:spcPts val="0"/>
              </a:spcBef>
              <a:spcAft>
                <a:spcPts val="600"/>
              </a:spcAft>
              <a:buClr>
                <a:srgbClr val="06B0EF"/>
              </a:buClr>
              <a:buAutoNum type="arabicParenBoth"/>
            </a:pPr>
            <a:r>
              <a:rPr lang="en-US" altLang="zh-CN" sz="1200" dirty="0">
                <a:ea typeface="等线"/>
              </a:rPr>
              <a:t>Case Reference</a:t>
            </a:r>
          </a:p>
          <a:p>
            <a:pPr marL="577800" lvl="1" indent="-372600">
              <a:lnSpc>
                <a:spcPct val="120000"/>
              </a:lnSpc>
              <a:spcBef>
                <a:spcPts val="0"/>
              </a:spcBef>
              <a:spcAft>
                <a:spcPts val="600"/>
              </a:spcAft>
              <a:buClr>
                <a:srgbClr val="06B0EF"/>
              </a:buClr>
              <a:buAutoNum type="arabicParenBoth"/>
            </a:pPr>
            <a:r>
              <a:rPr lang="en-US" altLang="zh-CN" sz="1200" dirty="0">
                <a:ea typeface="等线"/>
              </a:rPr>
              <a:t>Next Step – Technical workshop &amp; establish joint-team</a:t>
            </a:r>
          </a:p>
        </p:txBody>
      </p:sp>
      <p:sp>
        <p:nvSpPr>
          <p:cNvPr id="12" name="文本框 11">
            <a:extLst>
              <a:ext uri="{FF2B5EF4-FFF2-40B4-BE49-F238E27FC236}">
                <a16:creationId xmlns:a16="http://schemas.microsoft.com/office/drawing/2014/main" id="{79D778F9-6814-5744-B47B-A22EED2EAE96}"/>
              </a:ext>
            </a:extLst>
          </p:cNvPr>
          <p:cNvSpPr txBox="1"/>
          <p:nvPr/>
        </p:nvSpPr>
        <p:spPr>
          <a:xfrm>
            <a:off x="2083984" y="2661952"/>
            <a:ext cx="6096000" cy="957442"/>
          </a:xfrm>
          <a:prstGeom prst="rect">
            <a:avLst/>
          </a:prstGeom>
          <a:noFill/>
        </p:spPr>
        <p:txBody>
          <a:bodyPr wrap="square">
            <a:spAutoFit/>
          </a:bodyPr>
          <a:lstStyle/>
          <a:p>
            <a:pPr marL="284400" lvl="1" indent="-285750">
              <a:lnSpc>
                <a:spcPct val="120000"/>
              </a:lnSpc>
              <a:buClr>
                <a:srgbClr val="06B0EF"/>
              </a:buClr>
              <a:buFont typeface="Wingdings" pitchFamily="2" charset="2"/>
              <a:buChar char="ü"/>
            </a:pPr>
            <a:r>
              <a:rPr lang="en-US" altLang="zh-CN" sz="1200" dirty="0">
                <a:solidFill>
                  <a:schemeClr val="bg1"/>
                </a:solidFill>
                <a:ea typeface="等线"/>
              </a:rPr>
              <a:t>Top barriers to go Cloud</a:t>
            </a:r>
          </a:p>
          <a:p>
            <a:pPr marL="284400" lvl="1" indent="-285750">
              <a:lnSpc>
                <a:spcPct val="120000"/>
              </a:lnSpc>
              <a:buClr>
                <a:srgbClr val="06B0EF"/>
              </a:buClr>
              <a:buFont typeface="Wingdings" pitchFamily="2" charset="2"/>
              <a:buChar char="ü"/>
            </a:pPr>
            <a:r>
              <a:rPr lang="en-US" altLang="zh-CN" sz="1200" dirty="0">
                <a:solidFill>
                  <a:schemeClr val="bg1"/>
                </a:solidFill>
                <a:ea typeface="等线"/>
              </a:rPr>
              <a:t>Complexity dragging agility and innovation</a:t>
            </a:r>
          </a:p>
          <a:p>
            <a:pPr marL="284400" lvl="1" indent="-285750">
              <a:lnSpc>
                <a:spcPct val="120000"/>
              </a:lnSpc>
              <a:buClr>
                <a:srgbClr val="06B0EF"/>
              </a:buClr>
              <a:buFont typeface="Wingdings" pitchFamily="2" charset="2"/>
              <a:buChar char="ü"/>
            </a:pPr>
            <a:r>
              <a:rPr lang="en-US" altLang="zh-CN" sz="1200" dirty="0">
                <a:solidFill>
                  <a:schemeClr val="bg1"/>
                </a:solidFill>
                <a:ea typeface="等线"/>
              </a:rPr>
              <a:t>On-prem and off-prem workload placement decision</a:t>
            </a:r>
          </a:p>
          <a:p>
            <a:pPr marL="284400" lvl="1" indent="-285750">
              <a:lnSpc>
                <a:spcPct val="120000"/>
              </a:lnSpc>
              <a:buClr>
                <a:srgbClr val="06B0EF"/>
              </a:buClr>
              <a:buFont typeface="Wingdings" pitchFamily="2" charset="2"/>
              <a:buChar char="ü"/>
            </a:pPr>
            <a:r>
              <a:rPr lang="en-US" altLang="zh-CN" sz="1200" dirty="0">
                <a:solidFill>
                  <a:schemeClr val="bg1"/>
                </a:solidFill>
                <a:ea typeface="等线"/>
              </a:rPr>
              <a:t>Application modernization journey</a:t>
            </a:r>
          </a:p>
        </p:txBody>
      </p:sp>
      <p:grpSp>
        <p:nvGrpSpPr>
          <p:cNvPr id="13" name="组合 12">
            <a:extLst>
              <a:ext uri="{FF2B5EF4-FFF2-40B4-BE49-F238E27FC236}">
                <a16:creationId xmlns:a16="http://schemas.microsoft.com/office/drawing/2014/main" id="{F3C61546-DBF7-E649-A5F2-269E4D0211F5}"/>
              </a:ext>
            </a:extLst>
          </p:cNvPr>
          <p:cNvGrpSpPr/>
          <p:nvPr/>
        </p:nvGrpSpPr>
        <p:grpSpPr>
          <a:xfrm>
            <a:off x="1466980" y="1426375"/>
            <a:ext cx="9406892" cy="4074199"/>
            <a:chOff x="1442224" y="2719585"/>
            <a:chExt cx="8945058" cy="4244742"/>
          </a:xfrm>
        </p:grpSpPr>
        <p:sp>
          <p:nvSpPr>
            <p:cNvPr id="14" name="矩形 13">
              <a:extLst>
                <a:ext uri="{FF2B5EF4-FFF2-40B4-BE49-F238E27FC236}">
                  <a16:creationId xmlns:a16="http://schemas.microsoft.com/office/drawing/2014/main" id="{1580CF8D-CD84-534E-9C42-EF82EDE0A16A}"/>
                </a:ext>
              </a:extLst>
            </p:cNvPr>
            <p:cNvSpPr/>
            <p:nvPr/>
          </p:nvSpPr>
          <p:spPr>
            <a:xfrm>
              <a:off x="1442224" y="2874621"/>
              <a:ext cx="8945058" cy="4089706"/>
            </a:xfrm>
            <a:prstGeom prst="rect">
              <a:avLst/>
            </a:prstGeom>
            <a:noFill/>
            <a:ln w="9525">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5" name="矩形 14">
              <a:extLst>
                <a:ext uri="{FF2B5EF4-FFF2-40B4-BE49-F238E27FC236}">
                  <a16:creationId xmlns:a16="http://schemas.microsoft.com/office/drawing/2014/main" id="{511EA443-D85E-1C4A-B1C7-910F23826440}"/>
                </a:ext>
              </a:extLst>
            </p:cNvPr>
            <p:cNvSpPr/>
            <p:nvPr/>
          </p:nvSpPr>
          <p:spPr>
            <a:xfrm>
              <a:off x="1442224" y="2719585"/>
              <a:ext cx="8945058" cy="298488"/>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defRPr sz="1862" b="0" i="0" u="none" strike="noStrike" kern="1200" spc="0" baseline="0">
                  <a:solidFill>
                    <a:prstClr val="white"/>
                  </a:solidFill>
                  <a:latin typeface="Century Gothic" panose="020B0502020202020204" pitchFamily="34" charset="0"/>
                  <a:ea typeface="+mn-ea"/>
                  <a:cs typeface="+mn-cs"/>
                </a:defRPr>
              </a:pPr>
              <a:r>
                <a:rPr lang="en-US" altLang="zh-CN" sz="1400" b="1" dirty="0">
                  <a:solidFill>
                    <a:schemeClr val="bg1"/>
                  </a:solidFill>
                  <a:ea typeface="等线"/>
                </a:rPr>
                <a:t>Story line (total 24 slides) </a:t>
              </a:r>
            </a:p>
            <a:p>
              <a:pPr algn="ctr">
                <a:defRPr sz="1862" b="0" i="0" u="none" strike="noStrike" kern="1200" spc="0" baseline="0">
                  <a:solidFill>
                    <a:prstClr val="white"/>
                  </a:solidFill>
                  <a:latin typeface="Century Gothic" panose="020B0502020202020204" pitchFamily="34" charset="0"/>
                  <a:ea typeface="+mn-ea"/>
                  <a:cs typeface="+mn-cs"/>
                </a:defRPr>
              </a:pPr>
              <a:endParaRPr lang="en-US" altLang="zh-CN" sz="1400" b="1" dirty="0">
                <a:solidFill>
                  <a:schemeClr val="bg1"/>
                </a:solidFill>
              </a:endParaRPr>
            </a:p>
          </p:txBody>
        </p:sp>
      </p:grpSp>
    </p:spTree>
    <p:extLst>
      <p:ext uri="{BB962C8B-B14F-4D97-AF65-F5344CB8AC3E}">
        <p14:creationId xmlns:p14="http://schemas.microsoft.com/office/powerpoint/2010/main" val="356552516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3</a:t>
            </a:fld>
            <a:endParaRPr lang="zh-CN" altLang="en-US" dirty="0"/>
          </a:p>
        </p:txBody>
      </p:sp>
      <p:grpSp>
        <p:nvGrpSpPr>
          <p:cNvPr id="15" name="组合 14">
            <a:extLst>
              <a:ext uri="{FF2B5EF4-FFF2-40B4-BE49-F238E27FC236}">
                <a16:creationId xmlns:a16="http://schemas.microsoft.com/office/drawing/2014/main" id="{279C78B7-29C2-E547-A35A-E03913D51C1A}"/>
              </a:ext>
            </a:extLst>
          </p:cNvPr>
          <p:cNvGrpSpPr/>
          <p:nvPr/>
        </p:nvGrpSpPr>
        <p:grpSpPr>
          <a:xfrm>
            <a:off x="2152574" y="1424981"/>
            <a:ext cx="7886851" cy="3787839"/>
            <a:chOff x="1669843" y="1424981"/>
            <a:chExt cx="7886851" cy="3787839"/>
          </a:xfrm>
        </p:grpSpPr>
        <p:grpSp>
          <p:nvGrpSpPr>
            <p:cNvPr id="16" name="组合 15">
              <a:extLst>
                <a:ext uri="{FF2B5EF4-FFF2-40B4-BE49-F238E27FC236}">
                  <a16:creationId xmlns:a16="http://schemas.microsoft.com/office/drawing/2014/main" id="{17EB173B-2913-914F-8365-3EB528435A3E}"/>
                </a:ext>
              </a:extLst>
            </p:cNvPr>
            <p:cNvGrpSpPr/>
            <p:nvPr/>
          </p:nvGrpSpPr>
          <p:grpSpPr>
            <a:xfrm>
              <a:off x="1669843" y="2453120"/>
              <a:ext cx="7886851" cy="703422"/>
              <a:chOff x="2993164" y="2523107"/>
              <a:chExt cx="7886851" cy="703422"/>
            </a:xfrm>
          </p:grpSpPr>
          <p:grpSp>
            <p:nvGrpSpPr>
              <p:cNvPr id="38" name="组合 37">
                <a:extLst>
                  <a:ext uri="{FF2B5EF4-FFF2-40B4-BE49-F238E27FC236}">
                    <a16:creationId xmlns:a16="http://schemas.microsoft.com/office/drawing/2014/main" id="{55094917-119F-7941-85DF-F96EABE97FA9}"/>
                  </a:ext>
                </a:extLst>
              </p:cNvPr>
              <p:cNvGrpSpPr/>
              <p:nvPr/>
            </p:nvGrpSpPr>
            <p:grpSpPr>
              <a:xfrm>
                <a:off x="2993164" y="2523107"/>
                <a:ext cx="7886851" cy="703422"/>
                <a:chOff x="2938133" y="2932901"/>
                <a:chExt cx="7886851" cy="703422"/>
              </a:xfrm>
            </p:grpSpPr>
            <p:sp>
              <p:nvSpPr>
                <p:cNvPr id="40" name="矩形 39">
                  <a:extLst>
                    <a:ext uri="{FF2B5EF4-FFF2-40B4-BE49-F238E27FC236}">
                      <a16:creationId xmlns:a16="http://schemas.microsoft.com/office/drawing/2014/main" id="{28494C62-CF47-694C-9022-0F7566374647}"/>
                    </a:ext>
                  </a:extLst>
                </p:cNvPr>
                <p:cNvSpPr/>
                <p:nvPr/>
              </p:nvSpPr>
              <p:spPr>
                <a:xfrm>
                  <a:off x="2960109" y="2940147"/>
                  <a:ext cx="7864875" cy="688033"/>
                </a:xfrm>
                <a:prstGeom prst="rect">
                  <a:avLst/>
                </a:prstGeom>
                <a:noFill/>
                <a:ln>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矩形 6">
                  <a:extLst>
                    <a:ext uri="{FF2B5EF4-FFF2-40B4-BE49-F238E27FC236}">
                      <a16:creationId xmlns:a16="http://schemas.microsoft.com/office/drawing/2014/main" id="{17710D4E-195E-9942-BFE6-0D3EA13A45C6}"/>
                    </a:ext>
                  </a:extLst>
                </p:cNvPr>
                <p:cNvSpPr/>
                <p:nvPr/>
              </p:nvSpPr>
              <p:spPr>
                <a:xfrm>
                  <a:off x="2960111" y="2932901"/>
                  <a:ext cx="865899" cy="703422"/>
                </a:xfrm>
                <a:custGeom>
                  <a:avLst/>
                  <a:gdLst>
                    <a:gd name="connsiteX0" fmla="*/ 0 w 685800"/>
                    <a:gd name="connsiteY0" fmla="*/ 0 h 685800"/>
                    <a:gd name="connsiteX1" fmla="*/ 685800 w 685800"/>
                    <a:gd name="connsiteY1" fmla="*/ 0 h 685800"/>
                    <a:gd name="connsiteX2" fmla="*/ 685800 w 685800"/>
                    <a:gd name="connsiteY2" fmla="*/ 685800 h 685800"/>
                    <a:gd name="connsiteX3" fmla="*/ 0 w 685800"/>
                    <a:gd name="connsiteY3" fmla="*/ 685800 h 685800"/>
                    <a:gd name="connsiteX4" fmla="*/ 0 w 685800"/>
                    <a:gd name="connsiteY4" fmla="*/ 0 h 685800"/>
                    <a:gd name="connsiteX0-1" fmla="*/ 0 w 685800"/>
                    <a:gd name="connsiteY0-2" fmla="*/ 0 h 685800"/>
                    <a:gd name="connsiteX1-3" fmla="*/ 685800 w 685800"/>
                    <a:gd name="connsiteY1-4" fmla="*/ 0 h 685800"/>
                    <a:gd name="connsiteX2-5" fmla="*/ 676275 w 685800"/>
                    <a:gd name="connsiteY2-6" fmla="*/ 6350 h 685800"/>
                    <a:gd name="connsiteX3-7" fmla="*/ 685800 w 685800"/>
                    <a:gd name="connsiteY3-8" fmla="*/ 685800 h 685800"/>
                    <a:gd name="connsiteX4-9" fmla="*/ 0 w 685800"/>
                    <a:gd name="connsiteY4-10" fmla="*/ 685800 h 685800"/>
                    <a:gd name="connsiteX5" fmla="*/ 0 w 685800"/>
                    <a:gd name="connsiteY5" fmla="*/ 0 h 685800"/>
                    <a:gd name="connsiteX0-11" fmla="*/ 0 w 688975"/>
                    <a:gd name="connsiteY0-12" fmla="*/ 0 h 685800"/>
                    <a:gd name="connsiteX1-13" fmla="*/ 685800 w 688975"/>
                    <a:gd name="connsiteY1-14" fmla="*/ 0 h 685800"/>
                    <a:gd name="connsiteX2-15" fmla="*/ 688975 w 688975"/>
                    <a:gd name="connsiteY2-16" fmla="*/ 298450 h 685800"/>
                    <a:gd name="connsiteX3-17" fmla="*/ 685800 w 688975"/>
                    <a:gd name="connsiteY3-18" fmla="*/ 685800 h 685800"/>
                    <a:gd name="connsiteX4-19" fmla="*/ 0 w 688975"/>
                    <a:gd name="connsiteY4-20" fmla="*/ 685800 h 685800"/>
                    <a:gd name="connsiteX5-21" fmla="*/ 0 w 688975"/>
                    <a:gd name="connsiteY5-22" fmla="*/ 0 h 685800"/>
                    <a:gd name="connsiteX0-23" fmla="*/ 0 w 737550"/>
                    <a:gd name="connsiteY0-24" fmla="*/ 0 h 685800"/>
                    <a:gd name="connsiteX1-25" fmla="*/ 685800 w 737550"/>
                    <a:gd name="connsiteY1-26" fmla="*/ 0 h 685800"/>
                    <a:gd name="connsiteX2-27" fmla="*/ 688975 w 737550"/>
                    <a:gd name="connsiteY2-28" fmla="*/ 282575 h 685800"/>
                    <a:gd name="connsiteX3-29" fmla="*/ 688975 w 737550"/>
                    <a:gd name="connsiteY3-30" fmla="*/ 298450 h 685800"/>
                    <a:gd name="connsiteX4-31" fmla="*/ 685800 w 737550"/>
                    <a:gd name="connsiteY4-32" fmla="*/ 685800 h 685800"/>
                    <a:gd name="connsiteX5-33" fmla="*/ 0 w 737550"/>
                    <a:gd name="connsiteY5-34" fmla="*/ 685800 h 685800"/>
                    <a:gd name="connsiteX6" fmla="*/ 0 w 737550"/>
                    <a:gd name="connsiteY6" fmla="*/ 0 h 685800"/>
                    <a:gd name="connsiteX0-35" fmla="*/ 0 w 737550"/>
                    <a:gd name="connsiteY0-36" fmla="*/ 0 h 685800"/>
                    <a:gd name="connsiteX1-37" fmla="*/ 685800 w 737550"/>
                    <a:gd name="connsiteY1-38" fmla="*/ 0 h 685800"/>
                    <a:gd name="connsiteX2-39" fmla="*/ 688975 w 737550"/>
                    <a:gd name="connsiteY2-40" fmla="*/ 282575 h 685800"/>
                    <a:gd name="connsiteX3-41" fmla="*/ 688975 w 737550"/>
                    <a:gd name="connsiteY3-42" fmla="*/ 298450 h 685800"/>
                    <a:gd name="connsiteX4-43" fmla="*/ 688974 w 737550"/>
                    <a:gd name="connsiteY4-44" fmla="*/ 292100 h 685800"/>
                    <a:gd name="connsiteX5-45" fmla="*/ 685800 w 737550"/>
                    <a:gd name="connsiteY5-46" fmla="*/ 685800 h 685800"/>
                    <a:gd name="connsiteX6-47" fmla="*/ 0 w 737550"/>
                    <a:gd name="connsiteY6-48" fmla="*/ 685800 h 685800"/>
                    <a:gd name="connsiteX7" fmla="*/ 0 w 737550"/>
                    <a:gd name="connsiteY7" fmla="*/ 0 h 685800"/>
                    <a:gd name="connsiteX0-49" fmla="*/ 0 w 740217"/>
                    <a:gd name="connsiteY0-50" fmla="*/ 0 h 685800"/>
                    <a:gd name="connsiteX1-51" fmla="*/ 685800 w 740217"/>
                    <a:gd name="connsiteY1-52" fmla="*/ 0 h 685800"/>
                    <a:gd name="connsiteX2-53" fmla="*/ 688975 w 740217"/>
                    <a:gd name="connsiteY2-54" fmla="*/ 282575 h 685800"/>
                    <a:gd name="connsiteX3-55" fmla="*/ 688975 w 740217"/>
                    <a:gd name="connsiteY3-56" fmla="*/ 298450 h 685800"/>
                    <a:gd name="connsiteX4-57" fmla="*/ 698499 w 740217"/>
                    <a:gd name="connsiteY4-58" fmla="*/ 396875 h 685800"/>
                    <a:gd name="connsiteX5-59" fmla="*/ 685800 w 740217"/>
                    <a:gd name="connsiteY5-60" fmla="*/ 685800 h 685800"/>
                    <a:gd name="connsiteX6-61" fmla="*/ 0 w 740217"/>
                    <a:gd name="connsiteY6-62" fmla="*/ 685800 h 685800"/>
                    <a:gd name="connsiteX7-63" fmla="*/ 0 w 740217"/>
                    <a:gd name="connsiteY7-64" fmla="*/ 0 h 685800"/>
                    <a:gd name="connsiteX0-65" fmla="*/ 0 w 860425"/>
                    <a:gd name="connsiteY0-66" fmla="*/ 0 h 685800"/>
                    <a:gd name="connsiteX1-67" fmla="*/ 685800 w 860425"/>
                    <a:gd name="connsiteY1-68" fmla="*/ 0 h 685800"/>
                    <a:gd name="connsiteX2-69" fmla="*/ 688975 w 860425"/>
                    <a:gd name="connsiteY2-70" fmla="*/ 282575 h 685800"/>
                    <a:gd name="connsiteX3-71" fmla="*/ 860425 w 860425"/>
                    <a:gd name="connsiteY3-72" fmla="*/ 314325 h 685800"/>
                    <a:gd name="connsiteX4-73" fmla="*/ 698499 w 860425"/>
                    <a:gd name="connsiteY4-74" fmla="*/ 396875 h 685800"/>
                    <a:gd name="connsiteX5-75" fmla="*/ 685800 w 860425"/>
                    <a:gd name="connsiteY5-76" fmla="*/ 685800 h 685800"/>
                    <a:gd name="connsiteX6-77" fmla="*/ 0 w 860425"/>
                    <a:gd name="connsiteY6-78" fmla="*/ 685800 h 685800"/>
                    <a:gd name="connsiteX7-79" fmla="*/ 0 w 860425"/>
                    <a:gd name="connsiteY7-80" fmla="*/ 0 h 685800"/>
                    <a:gd name="connsiteX0-81" fmla="*/ 0 w 927100"/>
                    <a:gd name="connsiteY0-82" fmla="*/ 0 h 685800"/>
                    <a:gd name="connsiteX1-83" fmla="*/ 685800 w 927100"/>
                    <a:gd name="connsiteY1-84" fmla="*/ 0 h 685800"/>
                    <a:gd name="connsiteX2-85" fmla="*/ 688975 w 927100"/>
                    <a:gd name="connsiteY2-86" fmla="*/ 282575 h 685800"/>
                    <a:gd name="connsiteX3-87" fmla="*/ 927100 w 927100"/>
                    <a:gd name="connsiteY3-88" fmla="*/ 307975 h 685800"/>
                    <a:gd name="connsiteX4-89" fmla="*/ 698499 w 927100"/>
                    <a:gd name="connsiteY4-90" fmla="*/ 396875 h 685800"/>
                    <a:gd name="connsiteX5-91" fmla="*/ 685800 w 927100"/>
                    <a:gd name="connsiteY5-92" fmla="*/ 685800 h 685800"/>
                    <a:gd name="connsiteX6-93" fmla="*/ 0 w 927100"/>
                    <a:gd name="connsiteY6-94" fmla="*/ 685800 h 685800"/>
                    <a:gd name="connsiteX7-95" fmla="*/ 0 w 927100"/>
                    <a:gd name="connsiteY7-96" fmla="*/ 0 h 685800"/>
                    <a:gd name="connsiteX0-97" fmla="*/ 0 w 927100"/>
                    <a:gd name="connsiteY0-98" fmla="*/ 0 h 685800"/>
                    <a:gd name="connsiteX1-99" fmla="*/ 685800 w 927100"/>
                    <a:gd name="connsiteY1-100" fmla="*/ 0 h 685800"/>
                    <a:gd name="connsiteX2-101" fmla="*/ 688975 w 927100"/>
                    <a:gd name="connsiteY2-102" fmla="*/ 282575 h 685800"/>
                    <a:gd name="connsiteX3-103" fmla="*/ 927100 w 927100"/>
                    <a:gd name="connsiteY3-104" fmla="*/ 307975 h 685800"/>
                    <a:gd name="connsiteX4-105" fmla="*/ 698499 w 927100"/>
                    <a:gd name="connsiteY4-106" fmla="*/ 396875 h 685800"/>
                    <a:gd name="connsiteX5-107" fmla="*/ 685800 w 927100"/>
                    <a:gd name="connsiteY5-108" fmla="*/ 685800 h 685800"/>
                    <a:gd name="connsiteX6-109" fmla="*/ 0 w 927100"/>
                    <a:gd name="connsiteY6-110" fmla="*/ 685800 h 685800"/>
                    <a:gd name="connsiteX7-111" fmla="*/ 0 w 927100"/>
                    <a:gd name="connsiteY7-112" fmla="*/ 0 h 685800"/>
                    <a:gd name="connsiteX0-113" fmla="*/ 0 w 927100"/>
                    <a:gd name="connsiteY0-114" fmla="*/ 0 h 685800"/>
                    <a:gd name="connsiteX1-115" fmla="*/ 685800 w 927100"/>
                    <a:gd name="connsiteY1-116" fmla="*/ 0 h 685800"/>
                    <a:gd name="connsiteX2-117" fmla="*/ 688975 w 927100"/>
                    <a:gd name="connsiteY2-118" fmla="*/ 282575 h 685800"/>
                    <a:gd name="connsiteX3-119" fmla="*/ 927100 w 927100"/>
                    <a:gd name="connsiteY3-120" fmla="*/ 307975 h 685800"/>
                    <a:gd name="connsiteX4-121" fmla="*/ 698499 w 927100"/>
                    <a:gd name="connsiteY4-122" fmla="*/ 396875 h 685800"/>
                    <a:gd name="connsiteX5-123" fmla="*/ 685800 w 927100"/>
                    <a:gd name="connsiteY5-124" fmla="*/ 685800 h 685800"/>
                    <a:gd name="connsiteX6-125" fmla="*/ 0 w 927100"/>
                    <a:gd name="connsiteY6-126" fmla="*/ 685800 h 685800"/>
                    <a:gd name="connsiteX7-127" fmla="*/ 0 w 927100"/>
                    <a:gd name="connsiteY7-128" fmla="*/ 0 h 685800"/>
                    <a:gd name="connsiteX0-129" fmla="*/ 0 w 927100"/>
                    <a:gd name="connsiteY0-130" fmla="*/ 117 h 685917"/>
                    <a:gd name="connsiteX1-131" fmla="*/ 685800 w 927100"/>
                    <a:gd name="connsiteY1-132" fmla="*/ 117 h 685917"/>
                    <a:gd name="connsiteX2-133" fmla="*/ 688975 w 927100"/>
                    <a:gd name="connsiteY2-134" fmla="*/ 282692 h 685917"/>
                    <a:gd name="connsiteX3-135" fmla="*/ 927100 w 927100"/>
                    <a:gd name="connsiteY3-136" fmla="*/ 308092 h 685917"/>
                    <a:gd name="connsiteX4-137" fmla="*/ 698499 w 927100"/>
                    <a:gd name="connsiteY4-138" fmla="*/ 396992 h 685917"/>
                    <a:gd name="connsiteX5-139" fmla="*/ 685800 w 927100"/>
                    <a:gd name="connsiteY5-140" fmla="*/ 685917 h 685917"/>
                    <a:gd name="connsiteX6-141" fmla="*/ 0 w 927100"/>
                    <a:gd name="connsiteY6-142" fmla="*/ 685917 h 685917"/>
                    <a:gd name="connsiteX7-143" fmla="*/ 0 w 927100"/>
                    <a:gd name="connsiteY7-144" fmla="*/ 117 h 685917"/>
                    <a:gd name="connsiteX0-145" fmla="*/ 0 w 927100"/>
                    <a:gd name="connsiteY0-146" fmla="*/ 117 h 685917"/>
                    <a:gd name="connsiteX1-147" fmla="*/ 685800 w 927100"/>
                    <a:gd name="connsiteY1-148" fmla="*/ 117 h 685917"/>
                    <a:gd name="connsiteX2-149" fmla="*/ 688975 w 927100"/>
                    <a:gd name="connsiteY2-150" fmla="*/ 282692 h 685917"/>
                    <a:gd name="connsiteX3-151" fmla="*/ 927100 w 927100"/>
                    <a:gd name="connsiteY3-152" fmla="*/ 308092 h 685917"/>
                    <a:gd name="connsiteX4-153" fmla="*/ 698499 w 927100"/>
                    <a:gd name="connsiteY4-154" fmla="*/ 396992 h 685917"/>
                    <a:gd name="connsiteX5-155" fmla="*/ 685800 w 927100"/>
                    <a:gd name="connsiteY5-156" fmla="*/ 685917 h 685917"/>
                    <a:gd name="connsiteX6-157" fmla="*/ 0 w 927100"/>
                    <a:gd name="connsiteY6-158" fmla="*/ 685917 h 685917"/>
                    <a:gd name="connsiteX7-159" fmla="*/ 0 w 927100"/>
                    <a:gd name="connsiteY7-160" fmla="*/ 117 h 685917"/>
                    <a:gd name="connsiteX0-161" fmla="*/ 0 w 927100"/>
                    <a:gd name="connsiteY0-162" fmla="*/ 117 h 686051"/>
                    <a:gd name="connsiteX1-163" fmla="*/ 685800 w 927100"/>
                    <a:gd name="connsiteY1-164" fmla="*/ 117 h 686051"/>
                    <a:gd name="connsiteX2-165" fmla="*/ 688975 w 927100"/>
                    <a:gd name="connsiteY2-166" fmla="*/ 282692 h 686051"/>
                    <a:gd name="connsiteX3-167" fmla="*/ 927100 w 927100"/>
                    <a:gd name="connsiteY3-168" fmla="*/ 308092 h 686051"/>
                    <a:gd name="connsiteX4-169" fmla="*/ 698499 w 927100"/>
                    <a:gd name="connsiteY4-170" fmla="*/ 396992 h 686051"/>
                    <a:gd name="connsiteX5-171" fmla="*/ 685800 w 927100"/>
                    <a:gd name="connsiteY5-172" fmla="*/ 685917 h 686051"/>
                    <a:gd name="connsiteX6-173" fmla="*/ 0 w 927100"/>
                    <a:gd name="connsiteY6-174" fmla="*/ 685917 h 686051"/>
                    <a:gd name="connsiteX7-175" fmla="*/ 0 w 927100"/>
                    <a:gd name="connsiteY7-176" fmla="*/ 117 h 686051"/>
                    <a:gd name="connsiteX0-177" fmla="*/ 0 w 927100"/>
                    <a:gd name="connsiteY0-178" fmla="*/ 117 h 686051"/>
                    <a:gd name="connsiteX1-179" fmla="*/ 685800 w 927100"/>
                    <a:gd name="connsiteY1-180" fmla="*/ 117 h 686051"/>
                    <a:gd name="connsiteX2-181" fmla="*/ 688975 w 927100"/>
                    <a:gd name="connsiteY2-182" fmla="*/ 282692 h 686051"/>
                    <a:gd name="connsiteX3-183" fmla="*/ 927100 w 927100"/>
                    <a:gd name="connsiteY3-184" fmla="*/ 308092 h 686051"/>
                    <a:gd name="connsiteX4-185" fmla="*/ 698499 w 927100"/>
                    <a:gd name="connsiteY4-186" fmla="*/ 396992 h 686051"/>
                    <a:gd name="connsiteX5-187" fmla="*/ 685800 w 927100"/>
                    <a:gd name="connsiteY5-188" fmla="*/ 685917 h 686051"/>
                    <a:gd name="connsiteX6-189" fmla="*/ 0 w 927100"/>
                    <a:gd name="connsiteY6-190" fmla="*/ 685917 h 686051"/>
                    <a:gd name="connsiteX7-191" fmla="*/ 0 w 927100"/>
                    <a:gd name="connsiteY7-192" fmla="*/ 117 h 686051"/>
                    <a:gd name="connsiteX0-193" fmla="*/ 0 w 927100"/>
                    <a:gd name="connsiteY0-194" fmla="*/ 117 h 686052"/>
                    <a:gd name="connsiteX1-195" fmla="*/ 685800 w 927100"/>
                    <a:gd name="connsiteY1-196" fmla="*/ 117 h 686052"/>
                    <a:gd name="connsiteX2-197" fmla="*/ 688975 w 927100"/>
                    <a:gd name="connsiteY2-198" fmla="*/ 282692 h 686052"/>
                    <a:gd name="connsiteX3-199" fmla="*/ 927100 w 927100"/>
                    <a:gd name="connsiteY3-200" fmla="*/ 308092 h 686052"/>
                    <a:gd name="connsiteX4-201" fmla="*/ 685799 w 927100"/>
                    <a:gd name="connsiteY4-202" fmla="*/ 400167 h 686052"/>
                    <a:gd name="connsiteX5-203" fmla="*/ 685800 w 927100"/>
                    <a:gd name="connsiteY5-204" fmla="*/ 685917 h 686052"/>
                    <a:gd name="connsiteX6-205" fmla="*/ 0 w 927100"/>
                    <a:gd name="connsiteY6-206" fmla="*/ 685917 h 686052"/>
                    <a:gd name="connsiteX7-207" fmla="*/ 0 w 927100"/>
                    <a:gd name="connsiteY7-208" fmla="*/ 117 h 686052"/>
                    <a:gd name="connsiteX0-209" fmla="*/ 0 w 860425"/>
                    <a:gd name="connsiteY0-210" fmla="*/ 117 h 686052"/>
                    <a:gd name="connsiteX1-211" fmla="*/ 685800 w 860425"/>
                    <a:gd name="connsiteY1-212" fmla="*/ 117 h 686052"/>
                    <a:gd name="connsiteX2-213" fmla="*/ 688975 w 860425"/>
                    <a:gd name="connsiteY2-214" fmla="*/ 282692 h 686052"/>
                    <a:gd name="connsiteX3-215" fmla="*/ 860425 w 860425"/>
                    <a:gd name="connsiteY3-216" fmla="*/ 336667 h 686052"/>
                    <a:gd name="connsiteX4-217" fmla="*/ 685799 w 860425"/>
                    <a:gd name="connsiteY4-218" fmla="*/ 400167 h 686052"/>
                    <a:gd name="connsiteX5-219" fmla="*/ 685800 w 860425"/>
                    <a:gd name="connsiteY5-220" fmla="*/ 685917 h 686052"/>
                    <a:gd name="connsiteX6-221" fmla="*/ 0 w 860425"/>
                    <a:gd name="connsiteY6-222" fmla="*/ 685917 h 686052"/>
                    <a:gd name="connsiteX7-223" fmla="*/ 0 w 860425"/>
                    <a:gd name="connsiteY7-224" fmla="*/ 117 h 686052"/>
                    <a:gd name="connsiteX0-225" fmla="*/ 0 w 860425"/>
                    <a:gd name="connsiteY0-226" fmla="*/ 130 h 686065"/>
                    <a:gd name="connsiteX1-227" fmla="*/ 685800 w 860425"/>
                    <a:gd name="connsiteY1-228" fmla="*/ 130 h 686065"/>
                    <a:gd name="connsiteX2-229" fmla="*/ 682625 w 860425"/>
                    <a:gd name="connsiteY2-230" fmla="*/ 254130 h 686065"/>
                    <a:gd name="connsiteX3-231" fmla="*/ 860425 w 860425"/>
                    <a:gd name="connsiteY3-232" fmla="*/ 336680 h 686065"/>
                    <a:gd name="connsiteX4-233" fmla="*/ 685799 w 860425"/>
                    <a:gd name="connsiteY4-234" fmla="*/ 400180 h 686065"/>
                    <a:gd name="connsiteX5-235" fmla="*/ 685800 w 860425"/>
                    <a:gd name="connsiteY5-236" fmla="*/ 685930 h 686065"/>
                    <a:gd name="connsiteX6-237" fmla="*/ 0 w 860425"/>
                    <a:gd name="connsiteY6-238" fmla="*/ 685930 h 686065"/>
                    <a:gd name="connsiteX7-239" fmla="*/ 0 w 860425"/>
                    <a:gd name="connsiteY7-240" fmla="*/ 130 h 686065"/>
                    <a:gd name="connsiteX0-241" fmla="*/ 0 w 860425"/>
                    <a:gd name="connsiteY0-242" fmla="*/ 130 h 686078"/>
                    <a:gd name="connsiteX1-243" fmla="*/ 685800 w 860425"/>
                    <a:gd name="connsiteY1-244" fmla="*/ 130 h 686078"/>
                    <a:gd name="connsiteX2-245" fmla="*/ 682625 w 860425"/>
                    <a:gd name="connsiteY2-246" fmla="*/ 254130 h 686078"/>
                    <a:gd name="connsiteX3-247" fmla="*/ 860425 w 860425"/>
                    <a:gd name="connsiteY3-248" fmla="*/ 336680 h 686078"/>
                    <a:gd name="connsiteX4-249" fmla="*/ 682624 w 860425"/>
                    <a:gd name="connsiteY4-250" fmla="*/ 425580 h 686078"/>
                    <a:gd name="connsiteX5-251" fmla="*/ 685800 w 860425"/>
                    <a:gd name="connsiteY5-252" fmla="*/ 685930 h 686078"/>
                    <a:gd name="connsiteX6-253" fmla="*/ 0 w 860425"/>
                    <a:gd name="connsiteY6-254" fmla="*/ 685930 h 686078"/>
                    <a:gd name="connsiteX7-255" fmla="*/ 0 w 860425"/>
                    <a:gd name="connsiteY7-256" fmla="*/ 130 h 686078"/>
                    <a:gd name="connsiteX0-257" fmla="*/ 0 w 860425"/>
                    <a:gd name="connsiteY0-258" fmla="*/ 130 h 686078"/>
                    <a:gd name="connsiteX1-259" fmla="*/ 685800 w 860425"/>
                    <a:gd name="connsiteY1-260" fmla="*/ 130 h 686078"/>
                    <a:gd name="connsiteX2-261" fmla="*/ 688975 w 860425"/>
                    <a:gd name="connsiteY2-262" fmla="*/ 254130 h 686078"/>
                    <a:gd name="connsiteX3-263" fmla="*/ 860425 w 860425"/>
                    <a:gd name="connsiteY3-264" fmla="*/ 336680 h 686078"/>
                    <a:gd name="connsiteX4-265" fmla="*/ 682624 w 860425"/>
                    <a:gd name="connsiteY4-266" fmla="*/ 425580 h 686078"/>
                    <a:gd name="connsiteX5-267" fmla="*/ 685800 w 860425"/>
                    <a:gd name="connsiteY5-268" fmla="*/ 685930 h 686078"/>
                    <a:gd name="connsiteX6-269" fmla="*/ 0 w 860425"/>
                    <a:gd name="connsiteY6-270" fmla="*/ 685930 h 686078"/>
                    <a:gd name="connsiteX7-271" fmla="*/ 0 w 860425"/>
                    <a:gd name="connsiteY7-272" fmla="*/ 130 h 686078"/>
                    <a:gd name="connsiteX0-273" fmla="*/ 0 w 854075"/>
                    <a:gd name="connsiteY0-274" fmla="*/ 130 h 686078"/>
                    <a:gd name="connsiteX1-275" fmla="*/ 685800 w 854075"/>
                    <a:gd name="connsiteY1-276" fmla="*/ 130 h 686078"/>
                    <a:gd name="connsiteX2-277" fmla="*/ 688975 w 854075"/>
                    <a:gd name="connsiteY2-278" fmla="*/ 254130 h 686078"/>
                    <a:gd name="connsiteX3-279" fmla="*/ 854075 w 854075"/>
                    <a:gd name="connsiteY3-280" fmla="*/ 349380 h 686078"/>
                    <a:gd name="connsiteX4-281" fmla="*/ 682624 w 854075"/>
                    <a:gd name="connsiteY4-282" fmla="*/ 425580 h 686078"/>
                    <a:gd name="connsiteX5-283" fmla="*/ 685800 w 854075"/>
                    <a:gd name="connsiteY5-284" fmla="*/ 685930 h 686078"/>
                    <a:gd name="connsiteX6-285" fmla="*/ 0 w 854075"/>
                    <a:gd name="connsiteY6-286" fmla="*/ 685930 h 686078"/>
                    <a:gd name="connsiteX7-287" fmla="*/ 0 w 854075"/>
                    <a:gd name="connsiteY7-288" fmla="*/ 130 h 686078"/>
                    <a:gd name="connsiteX0-289" fmla="*/ 0 w 854075"/>
                    <a:gd name="connsiteY0-290" fmla="*/ 130 h 686079"/>
                    <a:gd name="connsiteX1-291" fmla="*/ 685800 w 854075"/>
                    <a:gd name="connsiteY1-292" fmla="*/ 130 h 686079"/>
                    <a:gd name="connsiteX2-293" fmla="*/ 688975 w 854075"/>
                    <a:gd name="connsiteY2-294" fmla="*/ 254130 h 686079"/>
                    <a:gd name="connsiteX3-295" fmla="*/ 854075 w 854075"/>
                    <a:gd name="connsiteY3-296" fmla="*/ 349380 h 686079"/>
                    <a:gd name="connsiteX4-297" fmla="*/ 688974 w 854075"/>
                    <a:gd name="connsiteY4-298" fmla="*/ 428755 h 686079"/>
                    <a:gd name="connsiteX5-299" fmla="*/ 685800 w 854075"/>
                    <a:gd name="connsiteY5-300" fmla="*/ 685930 h 686079"/>
                    <a:gd name="connsiteX6-301" fmla="*/ 0 w 854075"/>
                    <a:gd name="connsiteY6-302" fmla="*/ 685930 h 686079"/>
                    <a:gd name="connsiteX7-303" fmla="*/ 0 w 854075"/>
                    <a:gd name="connsiteY7-304" fmla="*/ 130 h 686079"/>
                    <a:gd name="connsiteX0-305" fmla="*/ 0 w 844550"/>
                    <a:gd name="connsiteY0-306" fmla="*/ 130 h 686079"/>
                    <a:gd name="connsiteX1-307" fmla="*/ 685800 w 844550"/>
                    <a:gd name="connsiteY1-308" fmla="*/ 130 h 686079"/>
                    <a:gd name="connsiteX2-309" fmla="*/ 688975 w 844550"/>
                    <a:gd name="connsiteY2-310" fmla="*/ 254130 h 686079"/>
                    <a:gd name="connsiteX3-311" fmla="*/ 844550 w 844550"/>
                    <a:gd name="connsiteY3-312" fmla="*/ 336680 h 686079"/>
                    <a:gd name="connsiteX4-313" fmla="*/ 688974 w 844550"/>
                    <a:gd name="connsiteY4-314" fmla="*/ 428755 h 686079"/>
                    <a:gd name="connsiteX5-315" fmla="*/ 685800 w 844550"/>
                    <a:gd name="connsiteY5-316" fmla="*/ 685930 h 686079"/>
                    <a:gd name="connsiteX6-317" fmla="*/ 0 w 844550"/>
                    <a:gd name="connsiteY6-318" fmla="*/ 685930 h 686079"/>
                    <a:gd name="connsiteX7-319" fmla="*/ 0 w 844550"/>
                    <a:gd name="connsiteY7-320" fmla="*/ 130 h 6860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47" y="connsiteY6-48"/>
                    </a:cxn>
                    <a:cxn ang="0">
                      <a:pos x="connsiteX7-63" y="connsiteY7-64"/>
                    </a:cxn>
                  </a:cxnLst>
                  <a:rect l="l" t="t" r="r" b="b"/>
                  <a:pathLst>
                    <a:path w="844550" h="686079">
                      <a:moveTo>
                        <a:pt x="0" y="130"/>
                      </a:moveTo>
                      <a:lnTo>
                        <a:pt x="685800" y="130"/>
                      </a:lnTo>
                      <a:cubicBezTo>
                        <a:pt x="683154" y="-6749"/>
                        <a:pt x="688446" y="261538"/>
                        <a:pt x="688975" y="254130"/>
                      </a:cubicBezTo>
                      <a:cubicBezTo>
                        <a:pt x="692679" y="262597"/>
                        <a:pt x="844550" y="335093"/>
                        <a:pt x="844550" y="336680"/>
                      </a:cubicBezTo>
                      <a:cubicBezTo>
                        <a:pt x="844550" y="338267"/>
                        <a:pt x="689503" y="427697"/>
                        <a:pt x="688974" y="428755"/>
                      </a:cubicBezTo>
                      <a:cubicBezTo>
                        <a:pt x="691620" y="423463"/>
                        <a:pt x="686329" y="693338"/>
                        <a:pt x="685800" y="685930"/>
                      </a:cubicBezTo>
                      <a:lnTo>
                        <a:pt x="0" y="685930"/>
                      </a:lnTo>
                      <a:lnTo>
                        <a:pt x="0" y="130"/>
                      </a:lnTo>
                      <a:close/>
                    </a:path>
                  </a:pathLst>
                </a:cu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2" name="内容占位符 1">
                  <a:extLst>
                    <a:ext uri="{FF2B5EF4-FFF2-40B4-BE49-F238E27FC236}">
                      <a16:creationId xmlns:a16="http://schemas.microsoft.com/office/drawing/2014/main" id="{8077EB4E-C350-0042-B141-EA6EADD3E9CE}"/>
                    </a:ext>
                  </a:extLst>
                </p:cNvPr>
                <p:cNvSpPr txBox="1"/>
                <p:nvPr/>
              </p:nvSpPr>
              <p:spPr>
                <a:xfrm>
                  <a:off x="2938133" y="2939692"/>
                  <a:ext cx="688000" cy="688033"/>
                </a:xfrm>
                <a:prstGeom prst="rect">
                  <a:avLst/>
                </a:prstGeom>
                <a:effectLst/>
              </p:spPr>
              <p:txBody>
                <a:bodyPr vert="horz" lIns="180000" tIns="180000" rIns="7200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endParaRPr kumimoji="1" lang="zh-CN" altLang="en-US" sz="3200">
                    <a:effectLst>
                      <a:outerShdw blurRad="50800" dist="38100" dir="2700000" algn="tl" rotWithShape="0">
                        <a:schemeClr val="accent6">
                          <a:lumMod val="75000"/>
                          <a:alpha val="40000"/>
                        </a:schemeClr>
                      </a:outerShdw>
                    </a:effectLst>
                  </a:endParaRPr>
                </a:p>
              </p:txBody>
            </p:sp>
            <p:sp>
              <p:nvSpPr>
                <p:cNvPr id="43" name="内容占位符 1">
                  <a:extLst>
                    <a:ext uri="{FF2B5EF4-FFF2-40B4-BE49-F238E27FC236}">
                      <a16:creationId xmlns:a16="http://schemas.microsoft.com/office/drawing/2014/main" id="{44882DB0-C367-1B41-ACA5-7F4BBE7973AE}"/>
                    </a:ext>
                  </a:extLst>
                </p:cNvPr>
                <p:cNvSpPr txBox="1"/>
                <p:nvPr/>
              </p:nvSpPr>
              <p:spPr>
                <a:xfrm>
                  <a:off x="2960109" y="3075268"/>
                  <a:ext cx="711250" cy="457200"/>
                </a:xfrm>
                <a:prstGeom prst="rect">
                  <a:avLst/>
                </a:prstGeom>
                <a:effectLst>
                  <a:outerShdw blurRad="50800" dist="38100" dir="2700000" algn="tl" rotWithShape="0">
                    <a:schemeClr val="accent5">
                      <a:lumMod val="50000"/>
                      <a:alpha val="40000"/>
                    </a:schemeClr>
                  </a:outerShdw>
                </a:effectLst>
              </p:spPr>
              <p:txBody>
                <a:bodyPr vert="horz" lIns="91440" tIns="45720" rIns="9144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algn="ctr"/>
                  <a:r>
                    <a:rPr kumimoji="1" lang="en-US" altLang="zh-CN" sz="2600" b="1" dirty="0">
                      <a:solidFill>
                        <a:schemeClr val="bg1"/>
                      </a:solidFill>
                    </a:rPr>
                    <a:t>02</a:t>
                  </a:r>
                  <a:endParaRPr kumimoji="1" lang="zh-CN" altLang="en-US" sz="2600" b="1" dirty="0">
                    <a:solidFill>
                      <a:schemeClr val="bg1"/>
                    </a:solidFill>
                  </a:endParaRPr>
                </a:p>
              </p:txBody>
            </p:sp>
          </p:grpSp>
          <p:sp>
            <p:nvSpPr>
              <p:cNvPr id="39" name="内容占位符 1">
                <a:extLst>
                  <a:ext uri="{FF2B5EF4-FFF2-40B4-BE49-F238E27FC236}">
                    <a16:creationId xmlns:a16="http://schemas.microsoft.com/office/drawing/2014/main" id="{F9E20D4D-529B-F74E-8289-6EAF85250442}"/>
                  </a:ext>
                </a:extLst>
              </p:cNvPr>
              <p:cNvSpPr txBox="1"/>
              <p:nvPr/>
            </p:nvSpPr>
            <p:spPr>
              <a:xfrm>
                <a:off x="3968079" y="2672675"/>
                <a:ext cx="5259771" cy="457200"/>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r>
                  <a:rPr lang="zh-CN" altLang="en-US" sz="2400" b="1" dirty="0">
                    <a:solidFill>
                      <a:schemeClr val="bg1"/>
                    </a:solidFill>
                    <a:ea typeface="微软雅黑"/>
                  </a:rPr>
                  <a:t>Market Trends and Challenges</a:t>
                </a:r>
                <a:endParaRPr lang="en-US" altLang="zh-CN" sz="2400" dirty="0">
                  <a:solidFill>
                    <a:schemeClr val="bg1"/>
                  </a:solidFill>
                </a:endParaRPr>
              </a:p>
            </p:txBody>
          </p:sp>
        </p:grpSp>
        <p:grpSp>
          <p:nvGrpSpPr>
            <p:cNvPr id="17" name="组合 16">
              <a:extLst>
                <a:ext uri="{FF2B5EF4-FFF2-40B4-BE49-F238E27FC236}">
                  <a16:creationId xmlns:a16="http://schemas.microsoft.com/office/drawing/2014/main" id="{00755EB0-8FD7-9643-AC4B-34D2F8DDECFF}"/>
                </a:ext>
              </a:extLst>
            </p:cNvPr>
            <p:cNvGrpSpPr/>
            <p:nvPr/>
          </p:nvGrpSpPr>
          <p:grpSpPr>
            <a:xfrm>
              <a:off x="1669843" y="1424981"/>
              <a:ext cx="7886851" cy="703422"/>
              <a:chOff x="2993164" y="1414743"/>
              <a:chExt cx="7886851" cy="703422"/>
            </a:xfrm>
          </p:grpSpPr>
          <p:grpSp>
            <p:nvGrpSpPr>
              <p:cNvPr id="32" name="组合 31">
                <a:extLst>
                  <a:ext uri="{FF2B5EF4-FFF2-40B4-BE49-F238E27FC236}">
                    <a16:creationId xmlns:a16="http://schemas.microsoft.com/office/drawing/2014/main" id="{3B5571FD-36B2-3B43-9CEC-F10571227F5F}"/>
                  </a:ext>
                </a:extLst>
              </p:cNvPr>
              <p:cNvGrpSpPr/>
              <p:nvPr/>
            </p:nvGrpSpPr>
            <p:grpSpPr>
              <a:xfrm>
                <a:off x="2993164" y="1414743"/>
                <a:ext cx="7886851" cy="703422"/>
                <a:chOff x="2938133" y="2932901"/>
                <a:chExt cx="7886851" cy="703422"/>
              </a:xfrm>
            </p:grpSpPr>
            <p:sp>
              <p:nvSpPr>
                <p:cNvPr id="34" name="矩形 33">
                  <a:extLst>
                    <a:ext uri="{FF2B5EF4-FFF2-40B4-BE49-F238E27FC236}">
                      <a16:creationId xmlns:a16="http://schemas.microsoft.com/office/drawing/2014/main" id="{4C7A323A-B679-AB42-99E1-239810B22A56}"/>
                    </a:ext>
                  </a:extLst>
                </p:cNvPr>
                <p:cNvSpPr/>
                <p:nvPr/>
              </p:nvSpPr>
              <p:spPr>
                <a:xfrm>
                  <a:off x="2960111" y="2940147"/>
                  <a:ext cx="7864873" cy="688033"/>
                </a:xfrm>
                <a:prstGeom prst="rect">
                  <a:avLst/>
                </a:prstGeom>
                <a:no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矩形 6">
                  <a:extLst>
                    <a:ext uri="{FF2B5EF4-FFF2-40B4-BE49-F238E27FC236}">
                      <a16:creationId xmlns:a16="http://schemas.microsoft.com/office/drawing/2014/main" id="{0DD93E21-1418-D741-997D-85F61AB0A3BA}"/>
                    </a:ext>
                  </a:extLst>
                </p:cNvPr>
                <p:cNvSpPr/>
                <p:nvPr/>
              </p:nvSpPr>
              <p:spPr>
                <a:xfrm>
                  <a:off x="2960111" y="2932901"/>
                  <a:ext cx="865899" cy="703422"/>
                </a:xfrm>
                <a:custGeom>
                  <a:avLst/>
                  <a:gdLst>
                    <a:gd name="connsiteX0" fmla="*/ 0 w 685800"/>
                    <a:gd name="connsiteY0" fmla="*/ 0 h 685800"/>
                    <a:gd name="connsiteX1" fmla="*/ 685800 w 685800"/>
                    <a:gd name="connsiteY1" fmla="*/ 0 h 685800"/>
                    <a:gd name="connsiteX2" fmla="*/ 685800 w 685800"/>
                    <a:gd name="connsiteY2" fmla="*/ 685800 h 685800"/>
                    <a:gd name="connsiteX3" fmla="*/ 0 w 685800"/>
                    <a:gd name="connsiteY3" fmla="*/ 685800 h 685800"/>
                    <a:gd name="connsiteX4" fmla="*/ 0 w 685800"/>
                    <a:gd name="connsiteY4" fmla="*/ 0 h 685800"/>
                    <a:gd name="connsiteX0-1" fmla="*/ 0 w 685800"/>
                    <a:gd name="connsiteY0-2" fmla="*/ 0 h 685800"/>
                    <a:gd name="connsiteX1-3" fmla="*/ 685800 w 685800"/>
                    <a:gd name="connsiteY1-4" fmla="*/ 0 h 685800"/>
                    <a:gd name="connsiteX2-5" fmla="*/ 676275 w 685800"/>
                    <a:gd name="connsiteY2-6" fmla="*/ 6350 h 685800"/>
                    <a:gd name="connsiteX3-7" fmla="*/ 685800 w 685800"/>
                    <a:gd name="connsiteY3-8" fmla="*/ 685800 h 685800"/>
                    <a:gd name="connsiteX4-9" fmla="*/ 0 w 685800"/>
                    <a:gd name="connsiteY4-10" fmla="*/ 685800 h 685800"/>
                    <a:gd name="connsiteX5" fmla="*/ 0 w 685800"/>
                    <a:gd name="connsiteY5" fmla="*/ 0 h 685800"/>
                    <a:gd name="connsiteX0-11" fmla="*/ 0 w 688975"/>
                    <a:gd name="connsiteY0-12" fmla="*/ 0 h 685800"/>
                    <a:gd name="connsiteX1-13" fmla="*/ 685800 w 688975"/>
                    <a:gd name="connsiteY1-14" fmla="*/ 0 h 685800"/>
                    <a:gd name="connsiteX2-15" fmla="*/ 688975 w 688975"/>
                    <a:gd name="connsiteY2-16" fmla="*/ 298450 h 685800"/>
                    <a:gd name="connsiteX3-17" fmla="*/ 685800 w 688975"/>
                    <a:gd name="connsiteY3-18" fmla="*/ 685800 h 685800"/>
                    <a:gd name="connsiteX4-19" fmla="*/ 0 w 688975"/>
                    <a:gd name="connsiteY4-20" fmla="*/ 685800 h 685800"/>
                    <a:gd name="connsiteX5-21" fmla="*/ 0 w 688975"/>
                    <a:gd name="connsiteY5-22" fmla="*/ 0 h 685800"/>
                    <a:gd name="connsiteX0-23" fmla="*/ 0 w 737550"/>
                    <a:gd name="connsiteY0-24" fmla="*/ 0 h 685800"/>
                    <a:gd name="connsiteX1-25" fmla="*/ 685800 w 737550"/>
                    <a:gd name="connsiteY1-26" fmla="*/ 0 h 685800"/>
                    <a:gd name="connsiteX2-27" fmla="*/ 688975 w 737550"/>
                    <a:gd name="connsiteY2-28" fmla="*/ 282575 h 685800"/>
                    <a:gd name="connsiteX3-29" fmla="*/ 688975 w 737550"/>
                    <a:gd name="connsiteY3-30" fmla="*/ 298450 h 685800"/>
                    <a:gd name="connsiteX4-31" fmla="*/ 685800 w 737550"/>
                    <a:gd name="connsiteY4-32" fmla="*/ 685800 h 685800"/>
                    <a:gd name="connsiteX5-33" fmla="*/ 0 w 737550"/>
                    <a:gd name="connsiteY5-34" fmla="*/ 685800 h 685800"/>
                    <a:gd name="connsiteX6" fmla="*/ 0 w 737550"/>
                    <a:gd name="connsiteY6" fmla="*/ 0 h 685800"/>
                    <a:gd name="connsiteX0-35" fmla="*/ 0 w 737550"/>
                    <a:gd name="connsiteY0-36" fmla="*/ 0 h 685800"/>
                    <a:gd name="connsiteX1-37" fmla="*/ 685800 w 737550"/>
                    <a:gd name="connsiteY1-38" fmla="*/ 0 h 685800"/>
                    <a:gd name="connsiteX2-39" fmla="*/ 688975 w 737550"/>
                    <a:gd name="connsiteY2-40" fmla="*/ 282575 h 685800"/>
                    <a:gd name="connsiteX3-41" fmla="*/ 688975 w 737550"/>
                    <a:gd name="connsiteY3-42" fmla="*/ 298450 h 685800"/>
                    <a:gd name="connsiteX4-43" fmla="*/ 688974 w 737550"/>
                    <a:gd name="connsiteY4-44" fmla="*/ 292100 h 685800"/>
                    <a:gd name="connsiteX5-45" fmla="*/ 685800 w 737550"/>
                    <a:gd name="connsiteY5-46" fmla="*/ 685800 h 685800"/>
                    <a:gd name="connsiteX6-47" fmla="*/ 0 w 737550"/>
                    <a:gd name="connsiteY6-48" fmla="*/ 685800 h 685800"/>
                    <a:gd name="connsiteX7" fmla="*/ 0 w 737550"/>
                    <a:gd name="connsiteY7" fmla="*/ 0 h 685800"/>
                    <a:gd name="connsiteX0-49" fmla="*/ 0 w 740217"/>
                    <a:gd name="connsiteY0-50" fmla="*/ 0 h 685800"/>
                    <a:gd name="connsiteX1-51" fmla="*/ 685800 w 740217"/>
                    <a:gd name="connsiteY1-52" fmla="*/ 0 h 685800"/>
                    <a:gd name="connsiteX2-53" fmla="*/ 688975 w 740217"/>
                    <a:gd name="connsiteY2-54" fmla="*/ 282575 h 685800"/>
                    <a:gd name="connsiteX3-55" fmla="*/ 688975 w 740217"/>
                    <a:gd name="connsiteY3-56" fmla="*/ 298450 h 685800"/>
                    <a:gd name="connsiteX4-57" fmla="*/ 698499 w 740217"/>
                    <a:gd name="connsiteY4-58" fmla="*/ 396875 h 685800"/>
                    <a:gd name="connsiteX5-59" fmla="*/ 685800 w 740217"/>
                    <a:gd name="connsiteY5-60" fmla="*/ 685800 h 685800"/>
                    <a:gd name="connsiteX6-61" fmla="*/ 0 w 740217"/>
                    <a:gd name="connsiteY6-62" fmla="*/ 685800 h 685800"/>
                    <a:gd name="connsiteX7-63" fmla="*/ 0 w 740217"/>
                    <a:gd name="connsiteY7-64" fmla="*/ 0 h 685800"/>
                    <a:gd name="connsiteX0-65" fmla="*/ 0 w 860425"/>
                    <a:gd name="connsiteY0-66" fmla="*/ 0 h 685800"/>
                    <a:gd name="connsiteX1-67" fmla="*/ 685800 w 860425"/>
                    <a:gd name="connsiteY1-68" fmla="*/ 0 h 685800"/>
                    <a:gd name="connsiteX2-69" fmla="*/ 688975 w 860425"/>
                    <a:gd name="connsiteY2-70" fmla="*/ 282575 h 685800"/>
                    <a:gd name="connsiteX3-71" fmla="*/ 860425 w 860425"/>
                    <a:gd name="connsiteY3-72" fmla="*/ 314325 h 685800"/>
                    <a:gd name="connsiteX4-73" fmla="*/ 698499 w 860425"/>
                    <a:gd name="connsiteY4-74" fmla="*/ 396875 h 685800"/>
                    <a:gd name="connsiteX5-75" fmla="*/ 685800 w 860425"/>
                    <a:gd name="connsiteY5-76" fmla="*/ 685800 h 685800"/>
                    <a:gd name="connsiteX6-77" fmla="*/ 0 w 860425"/>
                    <a:gd name="connsiteY6-78" fmla="*/ 685800 h 685800"/>
                    <a:gd name="connsiteX7-79" fmla="*/ 0 w 860425"/>
                    <a:gd name="connsiteY7-80" fmla="*/ 0 h 685800"/>
                    <a:gd name="connsiteX0-81" fmla="*/ 0 w 927100"/>
                    <a:gd name="connsiteY0-82" fmla="*/ 0 h 685800"/>
                    <a:gd name="connsiteX1-83" fmla="*/ 685800 w 927100"/>
                    <a:gd name="connsiteY1-84" fmla="*/ 0 h 685800"/>
                    <a:gd name="connsiteX2-85" fmla="*/ 688975 w 927100"/>
                    <a:gd name="connsiteY2-86" fmla="*/ 282575 h 685800"/>
                    <a:gd name="connsiteX3-87" fmla="*/ 927100 w 927100"/>
                    <a:gd name="connsiteY3-88" fmla="*/ 307975 h 685800"/>
                    <a:gd name="connsiteX4-89" fmla="*/ 698499 w 927100"/>
                    <a:gd name="connsiteY4-90" fmla="*/ 396875 h 685800"/>
                    <a:gd name="connsiteX5-91" fmla="*/ 685800 w 927100"/>
                    <a:gd name="connsiteY5-92" fmla="*/ 685800 h 685800"/>
                    <a:gd name="connsiteX6-93" fmla="*/ 0 w 927100"/>
                    <a:gd name="connsiteY6-94" fmla="*/ 685800 h 685800"/>
                    <a:gd name="connsiteX7-95" fmla="*/ 0 w 927100"/>
                    <a:gd name="connsiteY7-96" fmla="*/ 0 h 685800"/>
                    <a:gd name="connsiteX0-97" fmla="*/ 0 w 927100"/>
                    <a:gd name="connsiteY0-98" fmla="*/ 0 h 685800"/>
                    <a:gd name="connsiteX1-99" fmla="*/ 685800 w 927100"/>
                    <a:gd name="connsiteY1-100" fmla="*/ 0 h 685800"/>
                    <a:gd name="connsiteX2-101" fmla="*/ 688975 w 927100"/>
                    <a:gd name="connsiteY2-102" fmla="*/ 282575 h 685800"/>
                    <a:gd name="connsiteX3-103" fmla="*/ 927100 w 927100"/>
                    <a:gd name="connsiteY3-104" fmla="*/ 307975 h 685800"/>
                    <a:gd name="connsiteX4-105" fmla="*/ 698499 w 927100"/>
                    <a:gd name="connsiteY4-106" fmla="*/ 396875 h 685800"/>
                    <a:gd name="connsiteX5-107" fmla="*/ 685800 w 927100"/>
                    <a:gd name="connsiteY5-108" fmla="*/ 685800 h 685800"/>
                    <a:gd name="connsiteX6-109" fmla="*/ 0 w 927100"/>
                    <a:gd name="connsiteY6-110" fmla="*/ 685800 h 685800"/>
                    <a:gd name="connsiteX7-111" fmla="*/ 0 w 927100"/>
                    <a:gd name="connsiteY7-112" fmla="*/ 0 h 685800"/>
                    <a:gd name="connsiteX0-113" fmla="*/ 0 w 927100"/>
                    <a:gd name="connsiteY0-114" fmla="*/ 0 h 685800"/>
                    <a:gd name="connsiteX1-115" fmla="*/ 685800 w 927100"/>
                    <a:gd name="connsiteY1-116" fmla="*/ 0 h 685800"/>
                    <a:gd name="connsiteX2-117" fmla="*/ 688975 w 927100"/>
                    <a:gd name="connsiteY2-118" fmla="*/ 282575 h 685800"/>
                    <a:gd name="connsiteX3-119" fmla="*/ 927100 w 927100"/>
                    <a:gd name="connsiteY3-120" fmla="*/ 307975 h 685800"/>
                    <a:gd name="connsiteX4-121" fmla="*/ 698499 w 927100"/>
                    <a:gd name="connsiteY4-122" fmla="*/ 396875 h 685800"/>
                    <a:gd name="connsiteX5-123" fmla="*/ 685800 w 927100"/>
                    <a:gd name="connsiteY5-124" fmla="*/ 685800 h 685800"/>
                    <a:gd name="connsiteX6-125" fmla="*/ 0 w 927100"/>
                    <a:gd name="connsiteY6-126" fmla="*/ 685800 h 685800"/>
                    <a:gd name="connsiteX7-127" fmla="*/ 0 w 927100"/>
                    <a:gd name="connsiteY7-128" fmla="*/ 0 h 685800"/>
                    <a:gd name="connsiteX0-129" fmla="*/ 0 w 927100"/>
                    <a:gd name="connsiteY0-130" fmla="*/ 117 h 685917"/>
                    <a:gd name="connsiteX1-131" fmla="*/ 685800 w 927100"/>
                    <a:gd name="connsiteY1-132" fmla="*/ 117 h 685917"/>
                    <a:gd name="connsiteX2-133" fmla="*/ 688975 w 927100"/>
                    <a:gd name="connsiteY2-134" fmla="*/ 282692 h 685917"/>
                    <a:gd name="connsiteX3-135" fmla="*/ 927100 w 927100"/>
                    <a:gd name="connsiteY3-136" fmla="*/ 308092 h 685917"/>
                    <a:gd name="connsiteX4-137" fmla="*/ 698499 w 927100"/>
                    <a:gd name="connsiteY4-138" fmla="*/ 396992 h 685917"/>
                    <a:gd name="connsiteX5-139" fmla="*/ 685800 w 927100"/>
                    <a:gd name="connsiteY5-140" fmla="*/ 685917 h 685917"/>
                    <a:gd name="connsiteX6-141" fmla="*/ 0 w 927100"/>
                    <a:gd name="connsiteY6-142" fmla="*/ 685917 h 685917"/>
                    <a:gd name="connsiteX7-143" fmla="*/ 0 w 927100"/>
                    <a:gd name="connsiteY7-144" fmla="*/ 117 h 685917"/>
                    <a:gd name="connsiteX0-145" fmla="*/ 0 w 927100"/>
                    <a:gd name="connsiteY0-146" fmla="*/ 117 h 685917"/>
                    <a:gd name="connsiteX1-147" fmla="*/ 685800 w 927100"/>
                    <a:gd name="connsiteY1-148" fmla="*/ 117 h 685917"/>
                    <a:gd name="connsiteX2-149" fmla="*/ 688975 w 927100"/>
                    <a:gd name="connsiteY2-150" fmla="*/ 282692 h 685917"/>
                    <a:gd name="connsiteX3-151" fmla="*/ 927100 w 927100"/>
                    <a:gd name="connsiteY3-152" fmla="*/ 308092 h 685917"/>
                    <a:gd name="connsiteX4-153" fmla="*/ 698499 w 927100"/>
                    <a:gd name="connsiteY4-154" fmla="*/ 396992 h 685917"/>
                    <a:gd name="connsiteX5-155" fmla="*/ 685800 w 927100"/>
                    <a:gd name="connsiteY5-156" fmla="*/ 685917 h 685917"/>
                    <a:gd name="connsiteX6-157" fmla="*/ 0 w 927100"/>
                    <a:gd name="connsiteY6-158" fmla="*/ 685917 h 685917"/>
                    <a:gd name="connsiteX7-159" fmla="*/ 0 w 927100"/>
                    <a:gd name="connsiteY7-160" fmla="*/ 117 h 685917"/>
                    <a:gd name="connsiteX0-161" fmla="*/ 0 w 927100"/>
                    <a:gd name="connsiteY0-162" fmla="*/ 117 h 686051"/>
                    <a:gd name="connsiteX1-163" fmla="*/ 685800 w 927100"/>
                    <a:gd name="connsiteY1-164" fmla="*/ 117 h 686051"/>
                    <a:gd name="connsiteX2-165" fmla="*/ 688975 w 927100"/>
                    <a:gd name="connsiteY2-166" fmla="*/ 282692 h 686051"/>
                    <a:gd name="connsiteX3-167" fmla="*/ 927100 w 927100"/>
                    <a:gd name="connsiteY3-168" fmla="*/ 308092 h 686051"/>
                    <a:gd name="connsiteX4-169" fmla="*/ 698499 w 927100"/>
                    <a:gd name="connsiteY4-170" fmla="*/ 396992 h 686051"/>
                    <a:gd name="connsiteX5-171" fmla="*/ 685800 w 927100"/>
                    <a:gd name="connsiteY5-172" fmla="*/ 685917 h 686051"/>
                    <a:gd name="connsiteX6-173" fmla="*/ 0 w 927100"/>
                    <a:gd name="connsiteY6-174" fmla="*/ 685917 h 686051"/>
                    <a:gd name="connsiteX7-175" fmla="*/ 0 w 927100"/>
                    <a:gd name="connsiteY7-176" fmla="*/ 117 h 686051"/>
                    <a:gd name="connsiteX0-177" fmla="*/ 0 w 927100"/>
                    <a:gd name="connsiteY0-178" fmla="*/ 117 h 686051"/>
                    <a:gd name="connsiteX1-179" fmla="*/ 685800 w 927100"/>
                    <a:gd name="connsiteY1-180" fmla="*/ 117 h 686051"/>
                    <a:gd name="connsiteX2-181" fmla="*/ 688975 w 927100"/>
                    <a:gd name="connsiteY2-182" fmla="*/ 282692 h 686051"/>
                    <a:gd name="connsiteX3-183" fmla="*/ 927100 w 927100"/>
                    <a:gd name="connsiteY3-184" fmla="*/ 308092 h 686051"/>
                    <a:gd name="connsiteX4-185" fmla="*/ 698499 w 927100"/>
                    <a:gd name="connsiteY4-186" fmla="*/ 396992 h 686051"/>
                    <a:gd name="connsiteX5-187" fmla="*/ 685800 w 927100"/>
                    <a:gd name="connsiteY5-188" fmla="*/ 685917 h 686051"/>
                    <a:gd name="connsiteX6-189" fmla="*/ 0 w 927100"/>
                    <a:gd name="connsiteY6-190" fmla="*/ 685917 h 686051"/>
                    <a:gd name="connsiteX7-191" fmla="*/ 0 w 927100"/>
                    <a:gd name="connsiteY7-192" fmla="*/ 117 h 686051"/>
                    <a:gd name="connsiteX0-193" fmla="*/ 0 w 927100"/>
                    <a:gd name="connsiteY0-194" fmla="*/ 117 h 686052"/>
                    <a:gd name="connsiteX1-195" fmla="*/ 685800 w 927100"/>
                    <a:gd name="connsiteY1-196" fmla="*/ 117 h 686052"/>
                    <a:gd name="connsiteX2-197" fmla="*/ 688975 w 927100"/>
                    <a:gd name="connsiteY2-198" fmla="*/ 282692 h 686052"/>
                    <a:gd name="connsiteX3-199" fmla="*/ 927100 w 927100"/>
                    <a:gd name="connsiteY3-200" fmla="*/ 308092 h 686052"/>
                    <a:gd name="connsiteX4-201" fmla="*/ 685799 w 927100"/>
                    <a:gd name="connsiteY4-202" fmla="*/ 400167 h 686052"/>
                    <a:gd name="connsiteX5-203" fmla="*/ 685800 w 927100"/>
                    <a:gd name="connsiteY5-204" fmla="*/ 685917 h 686052"/>
                    <a:gd name="connsiteX6-205" fmla="*/ 0 w 927100"/>
                    <a:gd name="connsiteY6-206" fmla="*/ 685917 h 686052"/>
                    <a:gd name="connsiteX7-207" fmla="*/ 0 w 927100"/>
                    <a:gd name="connsiteY7-208" fmla="*/ 117 h 686052"/>
                    <a:gd name="connsiteX0-209" fmla="*/ 0 w 860425"/>
                    <a:gd name="connsiteY0-210" fmla="*/ 117 h 686052"/>
                    <a:gd name="connsiteX1-211" fmla="*/ 685800 w 860425"/>
                    <a:gd name="connsiteY1-212" fmla="*/ 117 h 686052"/>
                    <a:gd name="connsiteX2-213" fmla="*/ 688975 w 860425"/>
                    <a:gd name="connsiteY2-214" fmla="*/ 282692 h 686052"/>
                    <a:gd name="connsiteX3-215" fmla="*/ 860425 w 860425"/>
                    <a:gd name="connsiteY3-216" fmla="*/ 336667 h 686052"/>
                    <a:gd name="connsiteX4-217" fmla="*/ 685799 w 860425"/>
                    <a:gd name="connsiteY4-218" fmla="*/ 400167 h 686052"/>
                    <a:gd name="connsiteX5-219" fmla="*/ 685800 w 860425"/>
                    <a:gd name="connsiteY5-220" fmla="*/ 685917 h 686052"/>
                    <a:gd name="connsiteX6-221" fmla="*/ 0 w 860425"/>
                    <a:gd name="connsiteY6-222" fmla="*/ 685917 h 686052"/>
                    <a:gd name="connsiteX7-223" fmla="*/ 0 w 860425"/>
                    <a:gd name="connsiteY7-224" fmla="*/ 117 h 686052"/>
                    <a:gd name="connsiteX0-225" fmla="*/ 0 w 860425"/>
                    <a:gd name="connsiteY0-226" fmla="*/ 130 h 686065"/>
                    <a:gd name="connsiteX1-227" fmla="*/ 685800 w 860425"/>
                    <a:gd name="connsiteY1-228" fmla="*/ 130 h 686065"/>
                    <a:gd name="connsiteX2-229" fmla="*/ 682625 w 860425"/>
                    <a:gd name="connsiteY2-230" fmla="*/ 254130 h 686065"/>
                    <a:gd name="connsiteX3-231" fmla="*/ 860425 w 860425"/>
                    <a:gd name="connsiteY3-232" fmla="*/ 336680 h 686065"/>
                    <a:gd name="connsiteX4-233" fmla="*/ 685799 w 860425"/>
                    <a:gd name="connsiteY4-234" fmla="*/ 400180 h 686065"/>
                    <a:gd name="connsiteX5-235" fmla="*/ 685800 w 860425"/>
                    <a:gd name="connsiteY5-236" fmla="*/ 685930 h 686065"/>
                    <a:gd name="connsiteX6-237" fmla="*/ 0 w 860425"/>
                    <a:gd name="connsiteY6-238" fmla="*/ 685930 h 686065"/>
                    <a:gd name="connsiteX7-239" fmla="*/ 0 w 860425"/>
                    <a:gd name="connsiteY7-240" fmla="*/ 130 h 686065"/>
                    <a:gd name="connsiteX0-241" fmla="*/ 0 w 860425"/>
                    <a:gd name="connsiteY0-242" fmla="*/ 130 h 686078"/>
                    <a:gd name="connsiteX1-243" fmla="*/ 685800 w 860425"/>
                    <a:gd name="connsiteY1-244" fmla="*/ 130 h 686078"/>
                    <a:gd name="connsiteX2-245" fmla="*/ 682625 w 860425"/>
                    <a:gd name="connsiteY2-246" fmla="*/ 254130 h 686078"/>
                    <a:gd name="connsiteX3-247" fmla="*/ 860425 w 860425"/>
                    <a:gd name="connsiteY3-248" fmla="*/ 336680 h 686078"/>
                    <a:gd name="connsiteX4-249" fmla="*/ 682624 w 860425"/>
                    <a:gd name="connsiteY4-250" fmla="*/ 425580 h 686078"/>
                    <a:gd name="connsiteX5-251" fmla="*/ 685800 w 860425"/>
                    <a:gd name="connsiteY5-252" fmla="*/ 685930 h 686078"/>
                    <a:gd name="connsiteX6-253" fmla="*/ 0 w 860425"/>
                    <a:gd name="connsiteY6-254" fmla="*/ 685930 h 686078"/>
                    <a:gd name="connsiteX7-255" fmla="*/ 0 w 860425"/>
                    <a:gd name="connsiteY7-256" fmla="*/ 130 h 686078"/>
                    <a:gd name="connsiteX0-257" fmla="*/ 0 w 860425"/>
                    <a:gd name="connsiteY0-258" fmla="*/ 130 h 686078"/>
                    <a:gd name="connsiteX1-259" fmla="*/ 685800 w 860425"/>
                    <a:gd name="connsiteY1-260" fmla="*/ 130 h 686078"/>
                    <a:gd name="connsiteX2-261" fmla="*/ 688975 w 860425"/>
                    <a:gd name="connsiteY2-262" fmla="*/ 254130 h 686078"/>
                    <a:gd name="connsiteX3-263" fmla="*/ 860425 w 860425"/>
                    <a:gd name="connsiteY3-264" fmla="*/ 336680 h 686078"/>
                    <a:gd name="connsiteX4-265" fmla="*/ 682624 w 860425"/>
                    <a:gd name="connsiteY4-266" fmla="*/ 425580 h 686078"/>
                    <a:gd name="connsiteX5-267" fmla="*/ 685800 w 860425"/>
                    <a:gd name="connsiteY5-268" fmla="*/ 685930 h 686078"/>
                    <a:gd name="connsiteX6-269" fmla="*/ 0 w 860425"/>
                    <a:gd name="connsiteY6-270" fmla="*/ 685930 h 686078"/>
                    <a:gd name="connsiteX7-271" fmla="*/ 0 w 860425"/>
                    <a:gd name="connsiteY7-272" fmla="*/ 130 h 686078"/>
                    <a:gd name="connsiteX0-273" fmla="*/ 0 w 854075"/>
                    <a:gd name="connsiteY0-274" fmla="*/ 130 h 686078"/>
                    <a:gd name="connsiteX1-275" fmla="*/ 685800 w 854075"/>
                    <a:gd name="connsiteY1-276" fmla="*/ 130 h 686078"/>
                    <a:gd name="connsiteX2-277" fmla="*/ 688975 w 854075"/>
                    <a:gd name="connsiteY2-278" fmla="*/ 254130 h 686078"/>
                    <a:gd name="connsiteX3-279" fmla="*/ 854075 w 854075"/>
                    <a:gd name="connsiteY3-280" fmla="*/ 349380 h 686078"/>
                    <a:gd name="connsiteX4-281" fmla="*/ 682624 w 854075"/>
                    <a:gd name="connsiteY4-282" fmla="*/ 425580 h 686078"/>
                    <a:gd name="connsiteX5-283" fmla="*/ 685800 w 854075"/>
                    <a:gd name="connsiteY5-284" fmla="*/ 685930 h 686078"/>
                    <a:gd name="connsiteX6-285" fmla="*/ 0 w 854075"/>
                    <a:gd name="connsiteY6-286" fmla="*/ 685930 h 686078"/>
                    <a:gd name="connsiteX7-287" fmla="*/ 0 w 854075"/>
                    <a:gd name="connsiteY7-288" fmla="*/ 130 h 686078"/>
                    <a:gd name="connsiteX0-289" fmla="*/ 0 w 854075"/>
                    <a:gd name="connsiteY0-290" fmla="*/ 130 h 686079"/>
                    <a:gd name="connsiteX1-291" fmla="*/ 685800 w 854075"/>
                    <a:gd name="connsiteY1-292" fmla="*/ 130 h 686079"/>
                    <a:gd name="connsiteX2-293" fmla="*/ 688975 w 854075"/>
                    <a:gd name="connsiteY2-294" fmla="*/ 254130 h 686079"/>
                    <a:gd name="connsiteX3-295" fmla="*/ 854075 w 854075"/>
                    <a:gd name="connsiteY3-296" fmla="*/ 349380 h 686079"/>
                    <a:gd name="connsiteX4-297" fmla="*/ 688974 w 854075"/>
                    <a:gd name="connsiteY4-298" fmla="*/ 428755 h 686079"/>
                    <a:gd name="connsiteX5-299" fmla="*/ 685800 w 854075"/>
                    <a:gd name="connsiteY5-300" fmla="*/ 685930 h 686079"/>
                    <a:gd name="connsiteX6-301" fmla="*/ 0 w 854075"/>
                    <a:gd name="connsiteY6-302" fmla="*/ 685930 h 686079"/>
                    <a:gd name="connsiteX7-303" fmla="*/ 0 w 854075"/>
                    <a:gd name="connsiteY7-304" fmla="*/ 130 h 686079"/>
                    <a:gd name="connsiteX0-305" fmla="*/ 0 w 844550"/>
                    <a:gd name="connsiteY0-306" fmla="*/ 130 h 686079"/>
                    <a:gd name="connsiteX1-307" fmla="*/ 685800 w 844550"/>
                    <a:gd name="connsiteY1-308" fmla="*/ 130 h 686079"/>
                    <a:gd name="connsiteX2-309" fmla="*/ 688975 w 844550"/>
                    <a:gd name="connsiteY2-310" fmla="*/ 254130 h 686079"/>
                    <a:gd name="connsiteX3-311" fmla="*/ 844550 w 844550"/>
                    <a:gd name="connsiteY3-312" fmla="*/ 336680 h 686079"/>
                    <a:gd name="connsiteX4-313" fmla="*/ 688974 w 844550"/>
                    <a:gd name="connsiteY4-314" fmla="*/ 428755 h 686079"/>
                    <a:gd name="connsiteX5-315" fmla="*/ 685800 w 844550"/>
                    <a:gd name="connsiteY5-316" fmla="*/ 685930 h 686079"/>
                    <a:gd name="connsiteX6-317" fmla="*/ 0 w 844550"/>
                    <a:gd name="connsiteY6-318" fmla="*/ 685930 h 686079"/>
                    <a:gd name="connsiteX7-319" fmla="*/ 0 w 844550"/>
                    <a:gd name="connsiteY7-320" fmla="*/ 130 h 6860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47" y="connsiteY6-48"/>
                    </a:cxn>
                    <a:cxn ang="0">
                      <a:pos x="connsiteX7-63" y="connsiteY7-64"/>
                    </a:cxn>
                  </a:cxnLst>
                  <a:rect l="l" t="t" r="r" b="b"/>
                  <a:pathLst>
                    <a:path w="844550" h="686079">
                      <a:moveTo>
                        <a:pt x="0" y="130"/>
                      </a:moveTo>
                      <a:lnTo>
                        <a:pt x="685800" y="130"/>
                      </a:lnTo>
                      <a:cubicBezTo>
                        <a:pt x="683154" y="-6749"/>
                        <a:pt x="688446" y="261538"/>
                        <a:pt x="688975" y="254130"/>
                      </a:cubicBezTo>
                      <a:cubicBezTo>
                        <a:pt x="692679" y="262597"/>
                        <a:pt x="844550" y="335093"/>
                        <a:pt x="844550" y="336680"/>
                      </a:cubicBezTo>
                      <a:cubicBezTo>
                        <a:pt x="844550" y="338267"/>
                        <a:pt x="689503" y="427697"/>
                        <a:pt x="688974" y="428755"/>
                      </a:cubicBezTo>
                      <a:cubicBezTo>
                        <a:pt x="691620" y="423463"/>
                        <a:pt x="686329" y="693338"/>
                        <a:pt x="685800" y="685930"/>
                      </a:cubicBezTo>
                      <a:lnTo>
                        <a:pt x="0" y="685930"/>
                      </a:lnTo>
                      <a:lnTo>
                        <a:pt x="0" y="130"/>
                      </a:lnTo>
                      <a:close/>
                    </a:path>
                  </a:pathLst>
                </a:cu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6" name="内容占位符 1">
                  <a:extLst>
                    <a:ext uri="{FF2B5EF4-FFF2-40B4-BE49-F238E27FC236}">
                      <a16:creationId xmlns:a16="http://schemas.microsoft.com/office/drawing/2014/main" id="{79763FA5-A5CF-4544-A903-0234F408072D}"/>
                    </a:ext>
                  </a:extLst>
                </p:cNvPr>
                <p:cNvSpPr txBox="1"/>
                <p:nvPr/>
              </p:nvSpPr>
              <p:spPr>
                <a:xfrm>
                  <a:off x="2938133" y="2939692"/>
                  <a:ext cx="688000" cy="688033"/>
                </a:xfrm>
                <a:prstGeom prst="rect">
                  <a:avLst/>
                </a:prstGeom>
                <a:effectLst/>
              </p:spPr>
              <p:txBody>
                <a:bodyPr vert="horz" lIns="180000" tIns="180000" rIns="7200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endParaRPr kumimoji="1" lang="zh-CN" altLang="en-US" sz="3200">
                    <a:effectLst>
                      <a:outerShdw blurRad="50800" dist="38100" dir="2700000" algn="tl" rotWithShape="0">
                        <a:schemeClr val="accent6">
                          <a:lumMod val="75000"/>
                          <a:alpha val="40000"/>
                        </a:schemeClr>
                      </a:outerShdw>
                    </a:effectLst>
                  </a:endParaRPr>
                </a:p>
              </p:txBody>
            </p:sp>
            <p:sp>
              <p:nvSpPr>
                <p:cNvPr id="37" name="内容占位符 1">
                  <a:extLst>
                    <a:ext uri="{FF2B5EF4-FFF2-40B4-BE49-F238E27FC236}">
                      <a16:creationId xmlns:a16="http://schemas.microsoft.com/office/drawing/2014/main" id="{063BAA21-C06C-7D46-BFE4-FB5BD596954A}"/>
                    </a:ext>
                  </a:extLst>
                </p:cNvPr>
                <p:cNvSpPr txBox="1"/>
                <p:nvPr/>
              </p:nvSpPr>
              <p:spPr>
                <a:xfrm>
                  <a:off x="2960109" y="3077410"/>
                  <a:ext cx="688002" cy="457200"/>
                </a:xfrm>
                <a:prstGeom prst="rect">
                  <a:avLst/>
                </a:prstGeom>
                <a:effectLst>
                  <a:outerShdw blurRad="50800" dist="38100" dir="2700000" algn="tl" rotWithShape="0">
                    <a:schemeClr val="accent5">
                      <a:lumMod val="50000"/>
                      <a:alpha val="40000"/>
                    </a:schemeClr>
                  </a:outerShdw>
                </a:effectLst>
              </p:spPr>
              <p:txBody>
                <a:bodyPr vert="horz" lIns="91440" tIns="45720" rIns="9144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algn="ctr"/>
                  <a:r>
                    <a:rPr kumimoji="1" lang="en-US" altLang="zh-CN" sz="2600" b="1" dirty="0">
                      <a:solidFill>
                        <a:schemeClr val="bg1"/>
                      </a:solidFill>
                    </a:rPr>
                    <a:t>01</a:t>
                  </a:r>
                  <a:endParaRPr kumimoji="1" lang="zh-CN" altLang="en-US" sz="2600" b="1" dirty="0">
                    <a:solidFill>
                      <a:schemeClr val="bg1"/>
                    </a:solidFill>
                  </a:endParaRPr>
                </a:p>
              </p:txBody>
            </p:sp>
          </p:grpSp>
          <p:sp>
            <p:nvSpPr>
              <p:cNvPr id="33" name="内容占位符 1">
                <a:extLst>
                  <a:ext uri="{FF2B5EF4-FFF2-40B4-BE49-F238E27FC236}">
                    <a16:creationId xmlns:a16="http://schemas.microsoft.com/office/drawing/2014/main" id="{0538A217-D011-E547-B7C4-0E0BA6BCB712}"/>
                  </a:ext>
                </a:extLst>
              </p:cNvPr>
              <p:cNvSpPr txBox="1"/>
              <p:nvPr/>
            </p:nvSpPr>
            <p:spPr>
              <a:xfrm>
                <a:off x="3968079" y="1560720"/>
                <a:ext cx="5977930" cy="45720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r>
                  <a:rPr lang="en-US" altLang="zh-CN" sz="2400" b="1" dirty="0">
                    <a:solidFill>
                      <a:schemeClr val="bg1"/>
                    </a:solidFill>
                    <a:latin typeface="Century Gothic"/>
                    <a:ea typeface="微软雅黑"/>
                  </a:rPr>
                  <a:t>Facts About </a:t>
                </a:r>
                <a:r>
                  <a:rPr lang="en-US" altLang="zh-CN" sz="2400" b="1" dirty="0" err="1">
                    <a:solidFill>
                      <a:schemeClr val="bg1"/>
                    </a:solidFill>
                    <a:latin typeface="Century Gothic"/>
                    <a:ea typeface="微软雅黑"/>
                  </a:rPr>
                  <a:t>Sangfor</a:t>
                </a:r>
                <a:endParaRPr lang="en-US" altLang="zh-CN" sz="2400" dirty="0">
                  <a:solidFill>
                    <a:schemeClr val="bg1"/>
                  </a:solidFill>
                </a:endParaRPr>
              </a:p>
            </p:txBody>
          </p:sp>
        </p:grpSp>
        <p:grpSp>
          <p:nvGrpSpPr>
            <p:cNvPr id="18" name="组合 17">
              <a:extLst>
                <a:ext uri="{FF2B5EF4-FFF2-40B4-BE49-F238E27FC236}">
                  <a16:creationId xmlns:a16="http://schemas.microsoft.com/office/drawing/2014/main" id="{7FF05012-6248-074B-A715-E5DCD3D438EF}"/>
                </a:ext>
              </a:extLst>
            </p:cNvPr>
            <p:cNvGrpSpPr/>
            <p:nvPr/>
          </p:nvGrpSpPr>
          <p:grpSpPr>
            <a:xfrm>
              <a:off x="1669843" y="3481259"/>
              <a:ext cx="7886851" cy="703422"/>
              <a:chOff x="2993164" y="3631471"/>
              <a:chExt cx="7886851" cy="703422"/>
            </a:xfrm>
          </p:grpSpPr>
          <p:grpSp>
            <p:nvGrpSpPr>
              <p:cNvPr id="26" name="组合 25">
                <a:extLst>
                  <a:ext uri="{FF2B5EF4-FFF2-40B4-BE49-F238E27FC236}">
                    <a16:creationId xmlns:a16="http://schemas.microsoft.com/office/drawing/2014/main" id="{76850C61-919C-D449-A4F5-A193564C04AE}"/>
                  </a:ext>
                </a:extLst>
              </p:cNvPr>
              <p:cNvGrpSpPr/>
              <p:nvPr/>
            </p:nvGrpSpPr>
            <p:grpSpPr>
              <a:xfrm>
                <a:off x="2993164" y="3631471"/>
                <a:ext cx="7886851" cy="703422"/>
                <a:chOff x="2938133" y="2932901"/>
                <a:chExt cx="7886851" cy="703422"/>
              </a:xfrm>
            </p:grpSpPr>
            <p:sp>
              <p:nvSpPr>
                <p:cNvPr id="28" name="矩形 27">
                  <a:extLst>
                    <a:ext uri="{FF2B5EF4-FFF2-40B4-BE49-F238E27FC236}">
                      <a16:creationId xmlns:a16="http://schemas.microsoft.com/office/drawing/2014/main" id="{3E10F32D-DE60-394D-89C5-CD676D528115}"/>
                    </a:ext>
                  </a:extLst>
                </p:cNvPr>
                <p:cNvSpPr/>
                <p:nvPr/>
              </p:nvSpPr>
              <p:spPr>
                <a:xfrm>
                  <a:off x="2960110" y="2935989"/>
                  <a:ext cx="7864874" cy="688033"/>
                </a:xfrm>
                <a:prstGeom prst="rect">
                  <a:avLst/>
                </a:prstGeom>
                <a:noFill/>
                <a:ln>
                  <a:solidFill>
                    <a:srgbClr val="00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9" name="矩形 6">
                  <a:extLst>
                    <a:ext uri="{FF2B5EF4-FFF2-40B4-BE49-F238E27FC236}">
                      <a16:creationId xmlns:a16="http://schemas.microsoft.com/office/drawing/2014/main" id="{35563F06-14D9-4A4E-A735-77F31B2EC97D}"/>
                    </a:ext>
                  </a:extLst>
                </p:cNvPr>
                <p:cNvSpPr/>
                <p:nvPr/>
              </p:nvSpPr>
              <p:spPr>
                <a:xfrm>
                  <a:off x="2960111" y="2932901"/>
                  <a:ext cx="865899" cy="703422"/>
                </a:xfrm>
                <a:custGeom>
                  <a:avLst/>
                  <a:gdLst>
                    <a:gd name="connsiteX0" fmla="*/ 0 w 685800"/>
                    <a:gd name="connsiteY0" fmla="*/ 0 h 685800"/>
                    <a:gd name="connsiteX1" fmla="*/ 685800 w 685800"/>
                    <a:gd name="connsiteY1" fmla="*/ 0 h 685800"/>
                    <a:gd name="connsiteX2" fmla="*/ 685800 w 685800"/>
                    <a:gd name="connsiteY2" fmla="*/ 685800 h 685800"/>
                    <a:gd name="connsiteX3" fmla="*/ 0 w 685800"/>
                    <a:gd name="connsiteY3" fmla="*/ 685800 h 685800"/>
                    <a:gd name="connsiteX4" fmla="*/ 0 w 685800"/>
                    <a:gd name="connsiteY4" fmla="*/ 0 h 685800"/>
                    <a:gd name="connsiteX0-1" fmla="*/ 0 w 685800"/>
                    <a:gd name="connsiteY0-2" fmla="*/ 0 h 685800"/>
                    <a:gd name="connsiteX1-3" fmla="*/ 685800 w 685800"/>
                    <a:gd name="connsiteY1-4" fmla="*/ 0 h 685800"/>
                    <a:gd name="connsiteX2-5" fmla="*/ 676275 w 685800"/>
                    <a:gd name="connsiteY2-6" fmla="*/ 6350 h 685800"/>
                    <a:gd name="connsiteX3-7" fmla="*/ 685800 w 685800"/>
                    <a:gd name="connsiteY3-8" fmla="*/ 685800 h 685800"/>
                    <a:gd name="connsiteX4-9" fmla="*/ 0 w 685800"/>
                    <a:gd name="connsiteY4-10" fmla="*/ 685800 h 685800"/>
                    <a:gd name="connsiteX5" fmla="*/ 0 w 685800"/>
                    <a:gd name="connsiteY5" fmla="*/ 0 h 685800"/>
                    <a:gd name="connsiteX0-11" fmla="*/ 0 w 688975"/>
                    <a:gd name="connsiteY0-12" fmla="*/ 0 h 685800"/>
                    <a:gd name="connsiteX1-13" fmla="*/ 685800 w 688975"/>
                    <a:gd name="connsiteY1-14" fmla="*/ 0 h 685800"/>
                    <a:gd name="connsiteX2-15" fmla="*/ 688975 w 688975"/>
                    <a:gd name="connsiteY2-16" fmla="*/ 298450 h 685800"/>
                    <a:gd name="connsiteX3-17" fmla="*/ 685800 w 688975"/>
                    <a:gd name="connsiteY3-18" fmla="*/ 685800 h 685800"/>
                    <a:gd name="connsiteX4-19" fmla="*/ 0 w 688975"/>
                    <a:gd name="connsiteY4-20" fmla="*/ 685800 h 685800"/>
                    <a:gd name="connsiteX5-21" fmla="*/ 0 w 688975"/>
                    <a:gd name="connsiteY5-22" fmla="*/ 0 h 685800"/>
                    <a:gd name="connsiteX0-23" fmla="*/ 0 w 737550"/>
                    <a:gd name="connsiteY0-24" fmla="*/ 0 h 685800"/>
                    <a:gd name="connsiteX1-25" fmla="*/ 685800 w 737550"/>
                    <a:gd name="connsiteY1-26" fmla="*/ 0 h 685800"/>
                    <a:gd name="connsiteX2-27" fmla="*/ 688975 w 737550"/>
                    <a:gd name="connsiteY2-28" fmla="*/ 282575 h 685800"/>
                    <a:gd name="connsiteX3-29" fmla="*/ 688975 w 737550"/>
                    <a:gd name="connsiteY3-30" fmla="*/ 298450 h 685800"/>
                    <a:gd name="connsiteX4-31" fmla="*/ 685800 w 737550"/>
                    <a:gd name="connsiteY4-32" fmla="*/ 685800 h 685800"/>
                    <a:gd name="connsiteX5-33" fmla="*/ 0 w 737550"/>
                    <a:gd name="connsiteY5-34" fmla="*/ 685800 h 685800"/>
                    <a:gd name="connsiteX6" fmla="*/ 0 w 737550"/>
                    <a:gd name="connsiteY6" fmla="*/ 0 h 685800"/>
                    <a:gd name="connsiteX0-35" fmla="*/ 0 w 737550"/>
                    <a:gd name="connsiteY0-36" fmla="*/ 0 h 685800"/>
                    <a:gd name="connsiteX1-37" fmla="*/ 685800 w 737550"/>
                    <a:gd name="connsiteY1-38" fmla="*/ 0 h 685800"/>
                    <a:gd name="connsiteX2-39" fmla="*/ 688975 w 737550"/>
                    <a:gd name="connsiteY2-40" fmla="*/ 282575 h 685800"/>
                    <a:gd name="connsiteX3-41" fmla="*/ 688975 w 737550"/>
                    <a:gd name="connsiteY3-42" fmla="*/ 298450 h 685800"/>
                    <a:gd name="connsiteX4-43" fmla="*/ 688974 w 737550"/>
                    <a:gd name="connsiteY4-44" fmla="*/ 292100 h 685800"/>
                    <a:gd name="connsiteX5-45" fmla="*/ 685800 w 737550"/>
                    <a:gd name="connsiteY5-46" fmla="*/ 685800 h 685800"/>
                    <a:gd name="connsiteX6-47" fmla="*/ 0 w 737550"/>
                    <a:gd name="connsiteY6-48" fmla="*/ 685800 h 685800"/>
                    <a:gd name="connsiteX7" fmla="*/ 0 w 737550"/>
                    <a:gd name="connsiteY7" fmla="*/ 0 h 685800"/>
                    <a:gd name="connsiteX0-49" fmla="*/ 0 w 740217"/>
                    <a:gd name="connsiteY0-50" fmla="*/ 0 h 685800"/>
                    <a:gd name="connsiteX1-51" fmla="*/ 685800 w 740217"/>
                    <a:gd name="connsiteY1-52" fmla="*/ 0 h 685800"/>
                    <a:gd name="connsiteX2-53" fmla="*/ 688975 w 740217"/>
                    <a:gd name="connsiteY2-54" fmla="*/ 282575 h 685800"/>
                    <a:gd name="connsiteX3-55" fmla="*/ 688975 w 740217"/>
                    <a:gd name="connsiteY3-56" fmla="*/ 298450 h 685800"/>
                    <a:gd name="connsiteX4-57" fmla="*/ 698499 w 740217"/>
                    <a:gd name="connsiteY4-58" fmla="*/ 396875 h 685800"/>
                    <a:gd name="connsiteX5-59" fmla="*/ 685800 w 740217"/>
                    <a:gd name="connsiteY5-60" fmla="*/ 685800 h 685800"/>
                    <a:gd name="connsiteX6-61" fmla="*/ 0 w 740217"/>
                    <a:gd name="connsiteY6-62" fmla="*/ 685800 h 685800"/>
                    <a:gd name="connsiteX7-63" fmla="*/ 0 w 740217"/>
                    <a:gd name="connsiteY7-64" fmla="*/ 0 h 685800"/>
                    <a:gd name="connsiteX0-65" fmla="*/ 0 w 860425"/>
                    <a:gd name="connsiteY0-66" fmla="*/ 0 h 685800"/>
                    <a:gd name="connsiteX1-67" fmla="*/ 685800 w 860425"/>
                    <a:gd name="connsiteY1-68" fmla="*/ 0 h 685800"/>
                    <a:gd name="connsiteX2-69" fmla="*/ 688975 w 860425"/>
                    <a:gd name="connsiteY2-70" fmla="*/ 282575 h 685800"/>
                    <a:gd name="connsiteX3-71" fmla="*/ 860425 w 860425"/>
                    <a:gd name="connsiteY3-72" fmla="*/ 314325 h 685800"/>
                    <a:gd name="connsiteX4-73" fmla="*/ 698499 w 860425"/>
                    <a:gd name="connsiteY4-74" fmla="*/ 396875 h 685800"/>
                    <a:gd name="connsiteX5-75" fmla="*/ 685800 w 860425"/>
                    <a:gd name="connsiteY5-76" fmla="*/ 685800 h 685800"/>
                    <a:gd name="connsiteX6-77" fmla="*/ 0 w 860425"/>
                    <a:gd name="connsiteY6-78" fmla="*/ 685800 h 685800"/>
                    <a:gd name="connsiteX7-79" fmla="*/ 0 w 860425"/>
                    <a:gd name="connsiteY7-80" fmla="*/ 0 h 685800"/>
                    <a:gd name="connsiteX0-81" fmla="*/ 0 w 927100"/>
                    <a:gd name="connsiteY0-82" fmla="*/ 0 h 685800"/>
                    <a:gd name="connsiteX1-83" fmla="*/ 685800 w 927100"/>
                    <a:gd name="connsiteY1-84" fmla="*/ 0 h 685800"/>
                    <a:gd name="connsiteX2-85" fmla="*/ 688975 w 927100"/>
                    <a:gd name="connsiteY2-86" fmla="*/ 282575 h 685800"/>
                    <a:gd name="connsiteX3-87" fmla="*/ 927100 w 927100"/>
                    <a:gd name="connsiteY3-88" fmla="*/ 307975 h 685800"/>
                    <a:gd name="connsiteX4-89" fmla="*/ 698499 w 927100"/>
                    <a:gd name="connsiteY4-90" fmla="*/ 396875 h 685800"/>
                    <a:gd name="connsiteX5-91" fmla="*/ 685800 w 927100"/>
                    <a:gd name="connsiteY5-92" fmla="*/ 685800 h 685800"/>
                    <a:gd name="connsiteX6-93" fmla="*/ 0 w 927100"/>
                    <a:gd name="connsiteY6-94" fmla="*/ 685800 h 685800"/>
                    <a:gd name="connsiteX7-95" fmla="*/ 0 w 927100"/>
                    <a:gd name="connsiteY7-96" fmla="*/ 0 h 685800"/>
                    <a:gd name="connsiteX0-97" fmla="*/ 0 w 927100"/>
                    <a:gd name="connsiteY0-98" fmla="*/ 0 h 685800"/>
                    <a:gd name="connsiteX1-99" fmla="*/ 685800 w 927100"/>
                    <a:gd name="connsiteY1-100" fmla="*/ 0 h 685800"/>
                    <a:gd name="connsiteX2-101" fmla="*/ 688975 w 927100"/>
                    <a:gd name="connsiteY2-102" fmla="*/ 282575 h 685800"/>
                    <a:gd name="connsiteX3-103" fmla="*/ 927100 w 927100"/>
                    <a:gd name="connsiteY3-104" fmla="*/ 307975 h 685800"/>
                    <a:gd name="connsiteX4-105" fmla="*/ 698499 w 927100"/>
                    <a:gd name="connsiteY4-106" fmla="*/ 396875 h 685800"/>
                    <a:gd name="connsiteX5-107" fmla="*/ 685800 w 927100"/>
                    <a:gd name="connsiteY5-108" fmla="*/ 685800 h 685800"/>
                    <a:gd name="connsiteX6-109" fmla="*/ 0 w 927100"/>
                    <a:gd name="connsiteY6-110" fmla="*/ 685800 h 685800"/>
                    <a:gd name="connsiteX7-111" fmla="*/ 0 w 927100"/>
                    <a:gd name="connsiteY7-112" fmla="*/ 0 h 685800"/>
                    <a:gd name="connsiteX0-113" fmla="*/ 0 w 927100"/>
                    <a:gd name="connsiteY0-114" fmla="*/ 0 h 685800"/>
                    <a:gd name="connsiteX1-115" fmla="*/ 685800 w 927100"/>
                    <a:gd name="connsiteY1-116" fmla="*/ 0 h 685800"/>
                    <a:gd name="connsiteX2-117" fmla="*/ 688975 w 927100"/>
                    <a:gd name="connsiteY2-118" fmla="*/ 282575 h 685800"/>
                    <a:gd name="connsiteX3-119" fmla="*/ 927100 w 927100"/>
                    <a:gd name="connsiteY3-120" fmla="*/ 307975 h 685800"/>
                    <a:gd name="connsiteX4-121" fmla="*/ 698499 w 927100"/>
                    <a:gd name="connsiteY4-122" fmla="*/ 396875 h 685800"/>
                    <a:gd name="connsiteX5-123" fmla="*/ 685800 w 927100"/>
                    <a:gd name="connsiteY5-124" fmla="*/ 685800 h 685800"/>
                    <a:gd name="connsiteX6-125" fmla="*/ 0 w 927100"/>
                    <a:gd name="connsiteY6-126" fmla="*/ 685800 h 685800"/>
                    <a:gd name="connsiteX7-127" fmla="*/ 0 w 927100"/>
                    <a:gd name="connsiteY7-128" fmla="*/ 0 h 685800"/>
                    <a:gd name="connsiteX0-129" fmla="*/ 0 w 927100"/>
                    <a:gd name="connsiteY0-130" fmla="*/ 117 h 685917"/>
                    <a:gd name="connsiteX1-131" fmla="*/ 685800 w 927100"/>
                    <a:gd name="connsiteY1-132" fmla="*/ 117 h 685917"/>
                    <a:gd name="connsiteX2-133" fmla="*/ 688975 w 927100"/>
                    <a:gd name="connsiteY2-134" fmla="*/ 282692 h 685917"/>
                    <a:gd name="connsiteX3-135" fmla="*/ 927100 w 927100"/>
                    <a:gd name="connsiteY3-136" fmla="*/ 308092 h 685917"/>
                    <a:gd name="connsiteX4-137" fmla="*/ 698499 w 927100"/>
                    <a:gd name="connsiteY4-138" fmla="*/ 396992 h 685917"/>
                    <a:gd name="connsiteX5-139" fmla="*/ 685800 w 927100"/>
                    <a:gd name="connsiteY5-140" fmla="*/ 685917 h 685917"/>
                    <a:gd name="connsiteX6-141" fmla="*/ 0 w 927100"/>
                    <a:gd name="connsiteY6-142" fmla="*/ 685917 h 685917"/>
                    <a:gd name="connsiteX7-143" fmla="*/ 0 w 927100"/>
                    <a:gd name="connsiteY7-144" fmla="*/ 117 h 685917"/>
                    <a:gd name="connsiteX0-145" fmla="*/ 0 w 927100"/>
                    <a:gd name="connsiteY0-146" fmla="*/ 117 h 685917"/>
                    <a:gd name="connsiteX1-147" fmla="*/ 685800 w 927100"/>
                    <a:gd name="connsiteY1-148" fmla="*/ 117 h 685917"/>
                    <a:gd name="connsiteX2-149" fmla="*/ 688975 w 927100"/>
                    <a:gd name="connsiteY2-150" fmla="*/ 282692 h 685917"/>
                    <a:gd name="connsiteX3-151" fmla="*/ 927100 w 927100"/>
                    <a:gd name="connsiteY3-152" fmla="*/ 308092 h 685917"/>
                    <a:gd name="connsiteX4-153" fmla="*/ 698499 w 927100"/>
                    <a:gd name="connsiteY4-154" fmla="*/ 396992 h 685917"/>
                    <a:gd name="connsiteX5-155" fmla="*/ 685800 w 927100"/>
                    <a:gd name="connsiteY5-156" fmla="*/ 685917 h 685917"/>
                    <a:gd name="connsiteX6-157" fmla="*/ 0 w 927100"/>
                    <a:gd name="connsiteY6-158" fmla="*/ 685917 h 685917"/>
                    <a:gd name="connsiteX7-159" fmla="*/ 0 w 927100"/>
                    <a:gd name="connsiteY7-160" fmla="*/ 117 h 685917"/>
                    <a:gd name="connsiteX0-161" fmla="*/ 0 w 927100"/>
                    <a:gd name="connsiteY0-162" fmla="*/ 117 h 686051"/>
                    <a:gd name="connsiteX1-163" fmla="*/ 685800 w 927100"/>
                    <a:gd name="connsiteY1-164" fmla="*/ 117 h 686051"/>
                    <a:gd name="connsiteX2-165" fmla="*/ 688975 w 927100"/>
                    <a:gd name="connsiteY2-166" fmla="*/ 282692 h 686051"/>
                    <a:gd name="connsiteX3-167" fmla="*/ 927100 w 927100"/>
                    <a:gd name="connsiteY3-168" fmla="*/ 308092 h 686051"/>
                    <a:gd name="connsiteX4-169" fmla="*/ 698499 w 927100"/>
                    <a:gd name="connsiteY4-170" fmla="*/ 396992 h 686051"/>
                    <a:gd name="connsiteX5-171" fmla="*/ 685800 w 927100"/>
                    <a:gd name="connsiteY5-172" fmla="*/ 685917 h 686051"/>
                    <a:gd name="connsiteX6-173" fmla="*/ 0 w 927100"/>
                    <a:gd name="connsiteY6-174" fmla="*/ 685917 h 686051"/>
                    <a:gd name="connsiteX7-175" fmla="*/ 0 w 927100"/>
                    <a:gd name="connsiteY7-176" fmla="*/ 117 h 686051"/>
                    <a:gd name="connsiteX0-177" fmla="*/ 0 w 927100"/>
                    <a:gd name="connsiteY0-178" fmla="*/ 117 h 686051"/>
                    <a:gd name="connsiteX1-179" fmla="*/ 685800 w 927100"/>
                    <a:gd name="connsiteY1-180" fmla="*/ 117 h 686051"/>
                    <a:gd name="connsiteX2-181" fmla="*/ 688975 w 927100"/>
                    <a:gd name="connsiteY2-182" fmla="*/ 282692 h 686051"/>
                    <a:gd name="connsiteX3-183" fmla="*/ 927100 w 927100"/>
                    <a:gd name="connsiteY3-184" fmla="*/ 308092 h 686051"/>
                    <a:gd name="connsiteX4-185" fmla="*/ 698499 w 927100"/>
                    <a:gd name="connsiteY4-186" fmla="*/ 396992 h 686051"/>
                    <a:gd name="connsiteX5-187" fmla="*/ 685800 w 927100"/>
                    <a:gd name="connsiteY5-188" fmla="*/ 685917 h 686051"/>
                    <a:gd name="connsiteX6-189" fmla="*/ 0 w 927100"/>
                    <a:gd name="connsiteY6-190" fmla="*/ 685917 h 686051"/>
                    <a:gd name="connsiteX7-191" fmla="*/ 0 w 927100"/>
                    <a:gd name="connsiteY7-192" fmla="*/ 117 h 686051"/>
                    <a:gd name="connsiteX0-193" fmla="*/ 0 w 927100"/>
                    <a:gd name="connsiteY0-194" fmla="*/ 117 h 686052"/>
                    <a:gd name="connsiteX1-195" fmla="*/ 685800 w 927100"/>
                    <a:gd name="connsiteY1-196" fmla="*/ 117 h 686052"/>
                    <a:gd name="connsiteX2-197" fmla="*/ 688975 w 927100"/>
                    <a:gd name="connsiteY2-198" fmla="*/ 282692 h 686052"/>
                    <a:gd name="connsiteX3-199" fmla="*/ 927100 w 927100"/>
                    <a:gd name="connsiteY3-200" fmla="*/ 308092 h 686052"/>
                    <a:gd name="connsiteX4-201" fmla="*/ 685799 w 927100"/>
                    <a:gd name="connsiteY4-202" fmla="*/ 400167 h 686052"/>
                    <a:gd name="connsiteX5-203" fmla="*/ 685800 w 927100"/>
                    <a:gd name="connsiteY5-204" fmla="*/ 685917 h 686052"/>
                    <a:gd name="connsiteX6-205" fmla="*/ 0 w 927100"/>
                    <a:gd name="connsiteY6-206" fmla="*/ 685917 h 686052"/>
                    <a:gd name="connsiteX7-207" fmla="*/ 0 w 927100"/>
                    <a:gd name="connsiteY7-208" fmla="*/ 117 h 686052"/>
                    <a:gd name="connsiteX0-209" fmla="*/ 0 w 860425"/>
                    <a:gd name="connsiteY0-210" fmla="*/ 117 h 686052"/>
                    <a:gd name="connsiteX1-211" fmla="*/ 685800 w 860425"/>
                    <a:gd name="connsiteY1-212" fmla="*/ 117 h 686052"/>
                    <a:gd name="connsiteX2-213" fmla="*/ 688975 w 860425"/>
                    <a:gd name="connsiteY2-214" fmla="*/ 282692 h 686052"/>
                    <a:gd name="connsiteX3-215" fmla="*/ 860425 w 860425"/>
                    <a:gd name="connsiteY3-216" fmla="*/ 336667 h 686052"/>
                    <a:gd name="connsiteX4-217" fmla="*/ 685799 w 860425"/>
                    <a:gd name="connsiteY4-218" fmla="*/ 400167 h 686052"/>
                    <a:gd name="connsiteX5-219" fmla="*/ 685800 w 860425"/>
                    <a:gd name="connsiteY5-220" fmla="*/ 685917 h 686052"/>
                    <a:gd name="connsiteX6-221" fmla="*/ 0 w 860425"/>
                    <a:gd name="connsiteY6-222" fmla="*/ 685917 h 686052"/>
                    <a:gd name="connsiteX7-223" fmla="*/ 0 w 860425"/>
                    <a:gd name="connsiteY7-224" fmla="*/ 117 h 686052"/>
                    <a:gd name="connsiteX0-225" fmla="*/ 0 w 860425"/>
                    <a:gd name="connsiteY0-226" fmla="*/ 130 h 686065"/>
                    <a:gd name="connsiteX1-227" fmla="*/ 685800 w 860425"/>
                    <a:gd name="connsiteY1-228" fmla="*/ 130 h 686065"/>
                    <a:gd name="connsiteX2-229" fmla="*/ 682625 w 860425"/>
                    <a:gd name="connsiteY2-230" fmla="*/ 254130 h 686065"/>
                    <a:gd name="connsiteX3-231" fmla="*/ 860425 w 860425"/>
                    <a:gd name="connsiteY3-232" fmla="*/ 336680 h 686065"/>
                    <a:gd name="connsiteX4-233" fmla="*/ 685799 w 860425"/>
                    <a:gd name="connsiteY4-234" fmla="*/ 400180 h 686065"/>
                    <a:gd name="connsiteX5-235" fmla="*/ 685800 w 860425"/>
                    <a:gd name="connsiteY5-236" fmla="*/ 685930 h 686065"/>
                    <a:gd name="connsiteX6-237" fmla="*/ 0 w 860425"/>
                    <a:gd name="connsiteY6-238" fmla="*/ 685930 h 686065"/>
                    <a:gd name="connsiteX7-239" fmla="*/ 0 w 860425"/>
                    <a:gd name="connsiteY7-240" fmla="*/ 130 h 686065"/>
                    <a:gd name="connsiteX0-241" fmla="*/ 0 w 860425"/>
                    <a:gd name="connsiteY0-242" fmla="*/ 130 h 686078"/>
                    <a:gd name="connsiteX1-243" fmla="*/ 685800 w 860425"/>
                    <a:gd name="connsiteY1-244" fmla="*/ 130 h 686078"/>
                    <a:gd name="connsiteX2-245" fmla="*/ 682625 w 860425"/>
                    <a:gd name="connsiteY2-246" fmla="*/ 254130 h 686078"/>
                    <a:gd name="connsiteX3-247" fmla="*/ 860425 w 860425"/>
                    <a:gd name="connsiteY3-248" fmla="*/ 336680 h 686078"/>
                    <a:gd name="connsiteX4-249" fmla="*/ 682624 w 860425"/>
                    <a:gd name="connsiteY4-250" fmla="*/ 425580 h 686078"/>
                    <a:gd name="connsiteX5-251" fmla="*/ 685800 w 860425"/>
                    <a:gd name="connsiteY5-252" fmla="*/ 685930 h 686078"/>
                    <a:gd name="connsiteX6-253" fmla="*/ 0 w 860425"/>
                    <a:gd name="connsiteY6-254" fmla="*/ 685930 h 686078"/>
                    <a:gd name="connsiteX7-255" fmla="*/ 0 w 860425"/>
                    <a:gd name="connsiteY7-256" fmla="*/ 130 h 686078"/>
                    <a:gd name="connsiteX0-257" fmla="*/ 0 w 860425"/>
                    <a:gd name="connsiteY0-258" fmla="*/ 130 h 686078"/>
                    <a:gd name="connsiteX1-259" fmla="*/ 685800 w 860425"/>
                    <a:gd name="connsiteY1-260" fmla="*/ 130 h 686078"/>
                    <a:gd name="connsiteX2-261" fmla="*/ 688975 w 860425"/>
                    <a:gd name="connsiteY2-262" fmla="*/ 254130 h 686078"/>
                    <a:gd name="connsiteX3-263" fmla="*/ 860425 w 860425"/>
                    <a:gd name="connsiteY3-264" fmla="*/ 336680 h 686078"/>
                    <a:gd name="connsiteX4-265" fmla="*/ 682624 w 860425"/>
                    <a:gd name="connsiteY4-266" fmla="*/ 425580 h 686078"/>
                    <a:gd name="connsiteX5-267" fmla="*/ 685800 w 860425"/>
                    <a:gd name="connsiteY5-268" fmla="*/ 685930 h 686078"/>
                    <a:gd name="connsiteX6-269" fmla="*/ 0 w 860425"/>
                    <a:gd name="connsiteY6-270" fmla="*/ 685930 h 686078"/>
                    <a:gd name="connsiteX7-271" fmla="*/ 0 w 860425"/>
                    <a:gd name="connsiteY7-272" fmla="*/ 130 h 686078"/>
                    <a:gd name="connsiteX0-273" fmla="*/ 0 w 854075"/>
                    <a:gd name="connsiteY0-274" fmla="*/ 130 h 686078"/>
                    <a:gd name="connsiteX1-275" fmla="*/ 685800 w 854075"/>
                    <a:gd name="connsiteY1-276" fmla="*/ 130 h 686078"/>
                    <a:gd name="connsiteX2-277" fmla="*/ 688975 w 854075"/>
                    <a:gd name="connsiteY2-278" fmla="*/ 254130 h 686078"/>
                    <a:gd name="connsiteX3-279" fmla="*/ 854075 w 854075"/>
                    <a:gd name="connsiteY3-280" fmla="*/ 349380 h 686078"/>
                    <a:gd name="connsiteX4-281" fmla="*/ 682624 w 854075"/>
                    <a:gd name="connsiteY4-282" fmla="*/ 425580 h 686078"/>
                    <a:gd name="connsiteX5-283" fmla="*/ 685800 w 854075"/>
                    <a:gd name="connsiteY5-284" fmla="*/ 685930 h 686078"/>
                    <a:gd name="connsiteX6-285" fmla="*/ 0 w 854075"/>
                    <a:gd name="connsiteY6-286" fmla="*/ 685930 h 686078"/>
                    <a:gd name="connsiteX7-287" fmla="*/ 0 w 854075"/>
                    <a:gd name="connsiteY7-288" fmla="*/ 130 h 686078"/>
                    <a:gd name="connsiteX0-289" fmla="*/ 0 w 854075"/>
                    <a:gd name="connsiteY0-290" fmla="*/ 130 h 686079"/>
                    <a:gd name="connsiteX1-291" fmla="*/ 685800 w 854075"/>
                    <a:gd name="connsiteY1-292" fmla="*/ 130 h 686079"/>
                    <a:gd name="connsiteX2-293" fmla="*/ 688975 w 854075"/>
                    <a:gd name="connsiteY2-294" fmla="*/ 254130 h 686079"/>
                    <a:gd name="connsiteX3-295" fmla="*/ 854075 w 854075"/>
                    <a:gd name="connsiteY3-296" fmla="*/ 349380 h 686079"/>
                    <a:gd name="connsiteX4-297" fmla="*/ 688974 w 854075"/>
                    <a:gd name="connsiteY4-298" fmla="*/ 428755 h 686079"/>
                    <a:gd name="connsiteX5-299" fmla="*/ 685800 w 854075"/>
                    <a:gd name="connsiteY5-300" fmla="*/ 685930 h 686079"/>
                    <a:gd name="connsiteX6-301" fmla="*/ 0 w 854075"/>
                    <a:gd name="connsiteY6-302" fmla="*/ 685930 h 686079"/>
                    <a:gd name="connsiteX7-303" fmla="*/ 0 w 854075"/>
                    <a:gd name="connsiteY7-304" fmla="*/ 130 h 686079"/>
                    <a:gd name="connsiteX0-305" fmla="*/ 0 w 844550"/>
                    <a:gd name="connsiteY0-306" fmla="*/ 130 h 686079"/>
                    <a:gd name="connsiteX1-307" fmla="*/ 685800 w 844550"/>
                    <a:gd name="connsiteY1-308" fmla="*/ 130 h 686079"/>
                    <a:gd name="connsiteX2-309" fmla="*/ 688975 w 844550"/>
                    <a:gd name="connsiteY2-310" fmla="*/ 254130 h 686079"/>
                    <a:gd name="connsiteX3-311" fmla="*/ 844550 w 844550"/>
                    <a:gd name="connsiteY3-312" fmla="*/ 336680 h 686079"/>
                    <a:gd name="connsiteX4-313" fmla="*/ 688974 w 844550"/>
                    <a:gd name="connsiteY4-314" fmla="*/ 428755 h 686079"/>
                    <a:gd name="connsiteX5-315" fmla="*/ 685800 w 844550"/>
                    <a:gd name="connsiteY5-316" fmla="*/ 685930 h 686079"/>
                    <a:gd name="connsiteX6-317" fmla="*/ 0 w 844550"/>
                    <a:gd name="connsiteY6-318" fmla="*/ 685930 h 686079"/>
                    <a:gd name="connsiteX7-319" fmla="*/ 0 w 844550"/>
                    <a:gd name="connsiteY7-320" fmla="*/ 130 h 6860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47" y="connsiteY6-48"/>
                    </a:cxn>
                    <a:cxn ang="0">
                      <a:pos x="connsiteX7-63" y="connsiteY7-64"/>
                    </a:cxn>
                  </a:cxnLst>
                  <a:rect l="l" t="t" r="r" b="b"/>
                  <a:pathLst>
                    <a:path w="844550" h="686079">
                      <a:moveTo>
                        <a:pt x="0" y="130"/>
                      </a:moveTo>
                      <a:lnTo>
                        <a:pt x="685800" y="130"/>
                      </a:lnTo>
                      <a:cubicBezTo>
                        <a:pt x="683154" y="-6749"/>
                        <a:pt x="688446" y="261538"/>
                        <a:pt x="688975" y="254130"/>
                      </a:cubicBezTo>
                      <a:cubicBezTo>
                        <a:pt x="692679" y="262597"/>
                        <a:pt x="844550" y="335093"/>
                        <a:pt x="844550" y="336680"/>
                      </a:cubicBezTo>
                      <a:cubicBezTo>
                        <a:pt x="844550" y="338267"/>
                        <a:pt x="689503" y="427697"/>
                        <a:pt x="688974" y="428755"/>
                      </a:cubicBezTo>
                      <a:cubicBezTo>
                        <a:pt x="691620" y="423463"/>
                        <a:pt x="686329" y="693338"/>
                        <a:pt x="685800" y="685930"/>
                      </a:cubicBezTo>
                      <a:lnTo>
                        <a:pt x="0" y="685930"/>
                      </a:lnTo>
                      <a:lnTo>
                        <a:pt x="0" y="130"/>
                      </a:lnTo>
                      <a:close/>
                    </a:path>
                  </a:pathLst>
                </a:cu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内容占位符 1">
                  <a:extLst>
                    <a:ext uri="{FF2B5EF4-FFF2-40B4-BE49-F238E27FC236}">
                      <a16:creationId xmlns:a16="http://schemas.microsoft.com/office/drawing/2014/main" id="{74DA23FB-F00D-494C-B875-60DB3F352C7D}"/>
                    </a:ext>
                  </a:extLst>
                </p:cNvPr>
                <p:cNvSpPr txBox="1"/>
                <p:nvPr/>
              </p:nvSpPr>
              <p:spPr>
                <a:xfrm>
                  <a:off x="2938133" y="2939692"/>
                  <a:ext cx="688000" cy="688033"/>
                </a:xfrm>
                <a:prstGeom prst="rect">
                  <a:avLst/>
                </a:prstGeom>
                <a:effectLst/>
              </p:spPr>
              <p:txBody>
                <a:bodyPr vert="horz" lIns="180000" tIns="180000" rIns="7200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endParaRPr kumimoji="1" lang="zh-CN" altLang="en-US" sz="3200">
                    <a:effectLst>
                      <a:outerShdw blurRad="50800" dist="38100" dir="2700000" algn="tl" rotWithShape="0">
                        <a:schemeClr val="accent6">
                          <a:lumMod val="75000"/>
                          <a:alpha val="40000"/>
                        </a:schemeClr>
                      </a:outerShdw>
                    </a:effectLst>
                  </a:endParaRPr>
                </a:p>
              </p:txBody>
            </p:sp>
            <p:sp>
              <p:nvSpPr>
                <p:cNvPr id="31" name="内容占位符 1">
                  <a:extLst>
                    <a:ext uri="{FF2B5EF4-FFF2-40B4-BE49-F238E27FC236}">
                      <a16:creationId xmlns:a16="http://schemas.microsoft.com/office/drawing/2014/main" id="{15C2D4CB-BAEE-FC4A-BD61-ADB649485355}"/>
                    </a:ext>
                  </a:extLst>
                </p:cNvPr>
                <p:cNvSpPr txBox="1"/>
                <p:nvPr/>
              </p:nvSpPr>
              <p:spPr>
                <a:xfrm>
                  <a:off x="2964751" y="3077189"/>
                  <a:ext cx="706608" cy="457200"/>
                </a:xfrm>
                <a:prstGeom prst="rect">
                  <a:avLst/>
                </a:prstGeom>
                <a:effectLst>
                  <a:outerShdw blurRad="50800" dist="38100" dir="2700000" algn="tl" rotWithShape="0">
                    <a:schemeClr val="accent5">
                      <a:lumMod val="50000"/>
                      <a:alpha val="40000"/>
                    </a:schemeClr>
                  </a:outerShdw>
                </a:effectLst>
              </p:spPr>
              <p:txBody>
                <a:bodyPr vert="horz" lIns="91440" tIns="45720" rIns="9144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algn="ctr"/>
                  <a:r>
                    <a:rPr kumimoji="1" lang="en-US" altLang="zh-CN" sz="2600" b="1" dirty="0">
                      <a:solidFill>
                        <a:schemeClr val="bg1"/>
                      </a:solidFill>
                    </a:rPr>
                    <a:t>03</a:t>
                  </a:r>
                  <a:endParaRPr kumimoji="1" lang="zh-CN" altLang="en-US" sz="2600" b="1" dirty="0">
                    <a:solidFill>
                      <a:schemeClr val="bg1"/>
                    </a:solidFill>
                  </a:endParaRPr>
                </a:p>
              </p:txBody>
            </p:sp>
          </p:grpSp>
          <p:sp>
            <p:nvSpPr>
              <p:cNvPr id="27" name="内容占位符 1">
                <a:extLst>
                  <a:ext uri="{FF2B5EF4-FFF2-40B4-BE49-F238E27FC236}">
                    <a16:creationId xmlns:a16="http://schemas.microsoft.com/office/drawing/2014/main" id="{BDF28F2E-45D9-5444-AFC7-9AAF4AA44F1F}"/>
                  </a:ext>
                </a:extLst>
              </p:cNvPr>
              <p:cNvSpPr txBox="1"/>
              <p:nvPr/>
            </p:nvSpPr>
            <p:spPr>
              <a:xfrm>
                <a:off x="3968079" y="3772459"/>
                <a:ext cx="4910405" cy="45720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r>
                  <a:rPr lang="en-US" altLang="zh-CN" sz="2400" b="1" dirty="0" err="1">
                    <a:solidFill>
                      <a:schemeClr val="bg1"/>
                    </a:solidFill>
                    <a:latin typeface="Century Gothic"/>
                    <a:ea typeface="微软雅黑"/>
                  </a:rPr>
                  <a:t>Sangfor</a:t>
                </a:r>
                <a:r>
                  <a:rPr lang="en-US" altLang="zh-CN" sz="2400" b="1" dirty="0">
                    <a:solidFill>
                      <a:schemeClr val="bg1"/>
                    </a:solidFill>
                    <a:latin typeface="Century Gothic"/>
                    <a:ea typeface="微软雅黑"/>
                  </a:rPr>
                  <a:t> Cloud Solution</a:t>
                </a:r>
                <a:endParaRPr lang="en-US" altLang="zh-CN" sz="2400" dirty="0">
                  <a:solidFill>
                    <a:schemeClr val="bg1"/>
                  </a:solidFill>
                </a:endParaRPr>
              </a:p>
            </p:txBody>
          </p:sp>
        </p:grpSp>
        <p:grpSp>
          <p:nvGrpSpPr>
            <p:cNvPr id="19" name="组合 18">
              <a:extLst>
                <a:ext uri="{FF2B5EF4-FFF2-40B4-BE49-F238E27FC236}">
                  <a16:creationId xmlns:a16="http://schemas.microsoft.com/office/drawing/2014/main" id="{6DE21697-E56F-2341-9268-860C7CB4A114}"/>
                </a:ext>
              </a:extLst>
            </p:cNvPr>
            <p:cNvGrpSpPr/>
            <p:nvPr/>
          </p:nvGrpSpPr>
          <p:grpSpPr>
            <a:xfrm>
              <a:off x="1669843" y="4509398"/>
              <a:ext cx="7886851" cy="703422"/>
              <a:chOff x="2993164" y="2523107"/>
              <a:chExt cx="7886851" cy="703422"/>
            </a:xfrm>
          </p:grpSpPr>
          <p:grpSp>
            <p:nvGrpSpPr>
              <p:cNvPr id="20" name="组合 19">
                <a:extLst>
                  <a:ext uri="{FF2B5EF4-FFF2-40B4-BE49-F238E27FC236}">
                    <a16:creationId xmlns:a16="http://schemas.microsoft.com/office/drawing/2014/main" id="{6B05E63C-0EBC-FA41-A747-F02282C65B33}"/>
                  </a:ext>
                </a:extLst>
              </p:cNvPr>
              <p:cNvGrpSpPr/>
              <p:nvPr/>
            </p:nvGrpSpPr>
            <p:grpSpPr>
              <a:xfrm>
                <a:off x="2993164" y="2523107"/>
                <a:ext cx="7886851" cy="703422"/>
                <a:chOff x="2938133" y="2932901"/>
                <a:chExt cx="7886851" cy="703422"/>
              </a:xfrm>
            </p:grpSpPr>
            <p:sp>
              <p:nvSpPr>
                <p:cNvPr id="22" name="矩形 21">
                  <a:extLst>
                    <a:ext uri="{FF2B5EF4-FFF2-40B4-BE49-F238E27FC236}">
                      <a16:creationId xmlns:a16="http://schemas.microsoft.com/office/drawing/2014/main" id="{E6459EE7-5A8B-254E-91D7-9F5D3B9D45AB}"/>
                    </a:ext>
                  </a:extLst>
                </p:cNvPr>
                <p:cNvSpPr/>
                <p:nvPr/>
              </p:nvSpPr>
              <p:spPr>
                <a:xfrm>
                  <a:off x="2960110" y="2940147"/>
                  <a:ext cx="7864874" cy="688033"/>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3" name="矩形 6">
                  <a:extLst>
                    <a:ext uri="{FF2B5EF4-FFF2-40B4-BE49-F238E27FC236}">
                      <a16:creationId xmlns:a16="http://schemas.microsoft.com/office/drawing/2014/main" id="{9BAF5BDB-5B7B-0F4E-B80E-2CEBB9322F7B}"/>
                    </a:ext>
                  </a:extLst>
                </p:cNvPr>
                <p:cNvSpPr/>
                <p:nvPr/>
              </p:nvSpPr>
              <p:spPr>
                <a:xfrm>
                  <a:off x="2960111" y="2932901"/>
                  <a:ext cx="865899" cy="703422"/>
                </a:xfrm>
                <a:custGeom>
                  <a:avLst/>
                  <a:gdLst>
                    <a:gd name="connsiteX0" fmla="*/ 0 w 685800"/>
                    <a:gd name="connsiteY0" fmla="*/ 0 h 685800"/>
                    <a:gd name="connsiteX1" fmla="*/ 685800 w 685800"/>
                    <a:gd name="connsiteY1" fmla="*/ 0 h 685800"/>
                    <a:gd name="connsiteX2" fmla="*/ 685800 w 685800"/>
                    <a:gd name="connsiteY2" fmla="*/ 685800 h 685800"/>
                    <a:gd name="connsiteX3" fmla="*/ 0 w 685800"/>
                    <a:gd name="connsiteY3" fmla="*/ 685800 h 685800"/>
                    <a:gd name="connsiteX4" fmla="*/ 0 w 685800"/>
                    <a:gd name="connsiteY4" fmla="*/ 0 h 685800"/>
                    <a:gd name="connsiteX0-1" fmla="*/ 0 w 685800"/>
                    <a:gd name="connsiteY0-2" fmla="*/ 0 h 685800"/>
                    <a:gd name="connsiteX1-3" fmla="*/ 685800 w 685800"/>
                    <a:gd name="connsiteY1-4" fmla="*/ 0 h 685800"/>
                    <a:gd name="connsiteX2-5" fmla="*/ 676275 w 685800"/>
                    <a:gd name="connsiteY2-6" fmla="*/ 6350 h 685800"/>
                    <a:gd name="connsiteX3-7" fmla="*/ 685800 w 685800"/>
                    <a:gd name="connsiteY3-8" fmla="*/ 685800 h 685800"/>
                    <a:gd name="connsiteX4-9" fmla="*/ 0 w 685800"/>
                    <a:gd name="connsiteY4-10" fmla="*/ 685800 h 685800"/>
                    <a:gd name="connsiteX5" fmla="*/ 0 w 685800"/>
                    <a:gd name="connsiteY5" fmla="*/ 0 h 685800"/>
                    <a:gd name="connsiteX0-11" fmla="*/ 0 w 688975"/>
                    <a:gd name="connsiteY0-12" fmla="*/ 0 h 685800"/>
                    <a:gd name="connsiteX1-13" fmla="*/ 685800 w 688975"/>
                    <a:gd name="connsiteY1-14" fmla="*/ 0 h 685800"/>
                    <a:gd name="connsiteX2-15" fmla="*/ 688975 w 688975"/>
                    <a:gd name="connsiteY2-16" fmla="*/ 298450 h 685800"/>
                    <a:gd name="connsiteX3-17" fmla="*/ 685800 w 688975"/>
                    <a:gd name="connsiteY3-18" fmla="*/ 685800 h 685800"/>
                    <a:gd name="connsiteX4-19" fmla="*/ 0 w 688975"/>
                    <a:gd name="connsiteY4-20" fmla="*/ 685800 h 685800"/>
                    <a:gd name="connsiteX5-21" fmla="*/ 0 w 688975"/>
                    <a:gd name="connsiteY5-22" fmla="*/ 0 h 685800"/>
                    <a:gd name="connsiteX0-23" fmla="*/ 0 w 737550"/>
                    <a:gd name="connsiteY0-24" fmla="*/ 0 h 685800"/>
                    <a:gd name="connsiteX1-25" fmla="*/ 685800 w 737550"/>
                    <a:gd name="connsiteY1-26" fmla="*/ 0 h 685800"/>
                    <a:gd name="connsiteX2-27" fmla="*/ 688975 w 737550"/>
                    <a:gd name="connsiteY2-28" fmla="*/ 282575 h 685800"/>
                    <a:gd name="connsiteX3-29" fmla="*/ 688975 w 737550"/>
                    <a:gd name="connsiteY3-30" fmla="*/ 298450 h 685800"/>
                    <a:gd name="connsiteX4-31" fmla="*/ 685800 w 737550"/>
                    <a:gd name="connsiteY4-32" fmla="*/ 685800 h 685800"/>
                    <a:gd name="connsiteX5-33" fmla="*/ 0 w 737550"/>
                    <a:gd name="connsiteY5-34" fmla="*/ 685800 h 685800"/>
                    <a:gd name="connsiteX6" fmla="*/ 0 w 737550"/>
                    <a:gd name="connsiteY6" fmla="*/ 0 h 685800"/>
                    <a:gd name="connsiteX0-35" fmla="*/ 0 w 737550"/>
                    <a:gd name="connsiteY0-36" fmla="*/ 0 h 685800"/>
                    <a:gd name="connsiteX1-37" fmla="*/ 685800 w 737550"/>
                    <a:gd name="connsiteY1-38" fmla="*/ 0 h 685800"/>
                    <a:gd name="connsiteX2-39" fmla="*/ 688975 w 737550"/>
                    <a:gd name="connsiteY2-40" fmla="*/ 282575 h 685800"/>
                    <a:gd name="connsiteX3-41" fmla="*/ 688975 w 737550"/>
                    <a:gd name="connsiteY3-42" fmla="*/ 298450 h 685800"/>
                    <a:gd name="connsiteX4-43" fmla="*/ 688974 w 737550"/>
                    <a:gd name="connsiteY4-44" fmla="*/ 292100 h 685800"/>
                    <a:gd name="connsiteX5-45" fmla="*/ 685800 w 737550"/>
                    <a:gd name="connsiteY5-46" fmla="*/ 685800 h 685800"/>
                    <a:gd name="connsiteX6-47" fmla="*/ 0 w 737550"/>
                    <a:gd name="connsiteY6-48" fmla="*/ 685800 h 685800"/>
                    <a:gd name="connsiteX7" fmla="*/ 0 w 737550"/>
                    <a:gd name="connsiteY7" fmla="*/ 0 h 685800"/>
                    <a:gd name="connsiteX0-49" fmla="*/ 0 w 740217"/>
                    <a:gd name="connsiteY0-50" fmla="*/ 0 h 685800"/>
                    <a:gd name="connsiteX1-51" fmla="*/ 685800 w 740217"/>
                    <a:gd name="connsiteY1-52" fmla="*/ 0 h 685800"/>
                    <a:gd name="connsiteX2-53" fmla="*/ 688975 w 740217"/>
                    <a:gd name="connsiteY2-54" fmla="*/ 282575 h 685800"/>
                    <a:gd name="connsiteX3-55" fmla="*/ 688975 w 740217"/>
                    <a:gd name="connsiteY3-56" fmla="*/ 298450 h 685800"/>
                    <a:gd name="connsiteX4-57" fmla="*/ 698499 w 740217"/>
                    <a:gd name="connsiteY4-58" fmla="*/ 396875 h 685800"/>
                    <a:gd name="connsiteX5-59" fmla="*/ 685800 w 740217"/>
                    <a:gd name="connsiteY5-60" fmla="*/ 685800 h 685800"/>
                    <a:gd name="connsiteX6-61" fmla="*/ 0 w 740217"/>
                    <a:gd name="connsiteY6-62" fmla="*/ 685800 h 685800"/>
                    <a:gd name="connsiteX7-63" fmla="*/ 0 w 740217"/>
                    <a:gd name="connsiteY7-64" fmla="*/ 0 h 685800"/>
                    <a:gd name="connsiteX0-65" fmla="*/ 0 w 860425"/>
                    <a:gd name="connsiteY0-66" fmla="*/ 0 h 685800"/>
                    <a:gd name="connsiteX1-67" fmla="*/ 685800 w 860425"/>
                    <a:gd name="connsiteY1-68" fmla="*/ 0 h 685800"/>
                    <a:gd name="connsiteX2-69" fmla="*/ 688975 w 860425"/>
                    <a:gd name="connsiteY2-70" fmla="*/ 282575 h 685800"/>
                    <a:gd name="connsiteX3-71" fmla="*/ 860425 w 860425"/>
                    <a:gd name="connsiteY3-72" fmla="*/ 314325 h 685800"/>
                    <a:gd name="connsiteX4-73" fmla="*/ 698499 w 860425"/>
                    <a:gd name="connsiteY4-74" fmla="*/ 396875 h 685800"/>
                    <a:gd name="connsiteX5-75" fmla="*/ 685800 w 860425"/>
                    <a:gd name="connsiteY5-76" fmla="*/ 685800 h 685800"/>
                    <a:gd name="connsiteX6-77" fmla="*/ 0 w 860425"/>
                    <a:gd name="connsiteY6-78" fmla="*/ 685800 h 685800"/>
                    <a:gd name="connsiteX7-79" fmla="*/ 0 w 860425"/>
                    <a:gd name="connsiteY7-80" fmla="*/ 0 h 685800"/>
                    <a:gd name="connsiteX0-81" fmla="*/ 0 w 927100"/>
                    <a:gd name="connsiteY0-82" fmla="*/ 0 h 685800"/>
                    <a:gd name="connsiteX1-83" fmla="*/ 685800 w 927100"/>
                    <a:gd name="connsiteY1-84" fmla="*/ 0 h 685800"/>
                    <a:gd name="connsiteX2-85" fmla="*/ 688975 w 927100"/>
                    <a:gd name="connsiteY2-86" fmla="*/ 282575 h 685800"/>
                    <a:gd name="connsiteX3-87" fmla="*/ 927100 w 927100"/>
                    <a:gd name="connsiteY3-88" fmla="*/ 307975 h 685800"/>
                    <a:gd name="connsiteX4-89" fmla="*/ 698499 w 927100"/>
                    <a:gd name="connsiteY4-90" fmla="*/ 396875 h 685800"/>
                    <a:gd name="connsiteX5-91" fmla="*/ 685800 w 927100"/>
                    <a:gd name="connsiteY5-92" fmla="*/ 685800 h 685800"/>
                    <a:gd name="connsiteX6-93" fmla="*/ 0 w 927100"/>
                    <a:gd name="connsiteY6-94" fmla="*/ 685800 h 685800"/>
                    <a:gd name="connsiteX7-95" fmla="*/ 0 w 927100"/>
                    <a:gd name="connsiteY7-96" fmla="*/ 0 h 685800"/>
                    <a:gd name="connsiteX0-97" fmla="*/ 0 w 927100"/>
                    <a:gd name="connsiteY0-98" fmla="*/ 0 h 685800"/>
                    <a:gd name="connsiteX1-99" fmla="*/ 685800 w 927100"/>
                    <a:gd name="connsiteY1-100" fmla="*/ 0 h 685800"/>
                    <a:gd name="connsiteX2-101" fmla="*/ 688975 w 927100"/>
                    <a:gd name="connsiteY2-102" fmla="*/ 282575 h 685800"/>
                    <a:gd name="connsiteX3-103" fmla="*/ 927100 w 927100"/>
                    <a:gd name="connsiteY3-104" fmla="*/ 307975 h 685800"/>
                    <a:gd name="connsiteX4-105" fmla="*/ 698499 w 927100"/>
                    <a:gd name="connsiteY4-106" fmla="*/ 396875 h 685800"/>
                    <a:gd name="connsiteX5-107" fmla="*/ 685800 w 927100"/>
                    <a:gd name="connsiteY5-108" fmla="*/ 685800 h 685800"/>
                    <a:gd name="connsiteX6-109" fmla="*/ 0 w 927100"/>
                    <a:gd name="connsiteY6-110" fmla="*/ 685800 h 685800"/>
                    <a:gd name="connsiteX7-111" fmla="*/ 0 w 927100"/>
                    <a:gd name="connsiteY7-112" fmla="*/ 0 h 685800"/>
                    <a:gd name="connsiteX0-113" fmla="*/ 0 w 927100"/>
                    <a:gd name="connsiteY0-114" fmla="*/ 0 h 685800"/>
                    <a:gd name="connsiteX1-115" fmla="*/ 685800 w 927100"/>
                    <a:gd name="connsiteY1-116" fmla="*/ 0 h 685800"/>
                    <a:gd name="connsiteX2-117" fmla="*/ 688975 w 927100"/>
                    <a:gd name="connsiteY2-118" fmla="*/ 282575 h 685800"/>
                    <a:gd name="connsiteX3-119" fmla="*/ 927100 w 927100"/>
                    <a:gd name="connsiteY3-120" fmla="*/ 307975 h 685800"/>
                    <a:gd name="connsiteX4-121" fmla="*/ 698499 w 927100"/>
                    <a:gd name="connsiteY4-122" fmla="*/ 396875 h 685800"/>
                    <a:gd name="connsiteX5-123" fmla="*/ 685800 w 927100"/>
                    <a:gd name="connsiteY5-124" fmla="*/ 685800 h 685800"/>
                    <a:gd name="connsiteX6-125" fmla="*/ 0 w 927100"/>
                    <a:gd name="connsiteY6-126" fmla="*/ 685800 h 685800"/>
                    <a:gd name="connsiteX7-127" fmla="*/ 0 w 927100"/>
                    <a:gd name="connsiteY7-128" fmla="*/ 0 h 685800"/>
                    <a:gd name="connsiteX0-129" fmla="*/ 0 w 927100"/>
                    <a:gd name="connsiteY0-130" fmla="*/ 117 h 685917"/>
                    <a:gd name="connsiteX1-131" fmla="*/ 685800 w 927100"/>
                    <a:gd name="connsiteY1-132" fmla="*/ 117 h 685917"/>
                    <a:gd name="connsiteX2-133" fmla="*/ 688975 w 927100"/>
                    <a:gd name="connsiteY2-134" fmla="*/ 282692 h 685917"/>
                    <a:gd name="connsiteX3-135" fmla="*/ 927100 w 927100"/>
                    <a:gd name="connsiteY3-136" fmla="*/ 308092 h 685917"/>
                    <a:gd name="connsiteX4-137" fmla="*/ 698499 w 927100"/>
                    <a:gd name="connsiteY4-138" fmla="*/ 396992 h 685917"/>
                    <a:gd name="connsiteX5-139" fmla="*/ 685800 w 927100"/>
                    <a:gd name="connsiteY5-140" fmla="*/ 685917 h 685917"/>
                    <a:gd name="connsiteX6-141" fmla="*/ 0 w 927100"/>
                    <a:gd name="connsiteY6-142" fmla="*/ 685917 h 685917"/>
                    <a:gd name="connsiteX7-143" fmla="*/ 0 w 927100"/>
                    <a:gd name="connsiteY7-144" fmla="*/ 117 h 685917"/>
                    <a:gd name="connsiteX0-145" fmla="*/ 0 w 927100"/>
                    <a:gd name="connsiteY0-146" fmla="*/ 117 h 685917"/>
                    <a:gd name="connsiteX1-147" fmla="*/ 685800 w 927100"/>
                    <a:gd name="connsiteY1-148" fmla="*/ 117 h 685917"/>
                    <a:gd name="connsiteX2-149" fmla="*/ 688975 w 927100"/>
                    <a:gd name="connsiteY2-150" fmla="*/ 282692 h 685917"/>
                    <a:gd name="connsiteX3-151" fmla="*/ 927100 w 927100"/>
                    <a:gd name="connsiteY3-152" fmla="*/ 308092 h 685917"/>
                    <a:gd name="connsiteX4-153" fmla="*/ 698499 w 927100"/>
                    <a:gd name="connsiteY4-154" fmla="*/ 396992 h 685917"/>
                    <a:gd name="connsiteX5-155" fmla="*/ 685800 w 927100"/>
                    <a:gd name="connsiteY5-156" fmla="*/ 685917 h 685917"/>
                    <a:gd name="connsiteX6-157" fmla="*/ 0 w 927100"/>
                    <a:gd name="connsiteY6-158" fmla="*/ 685917 h 685917"/>
                    <a:gd name="connsiteX7-159" fmla="*/ 0 w 927100"/>
                    <a:gd name="connsiteY7-160" fmla="*/ 117 h 685917"/>
                    <a:gd name="connsiteX0-161" fmla="*/ 0 w 927100"/>
                    <a:gd name="connsiteY0-162" fmla="*/ 117 h 686051"/>
                    <a:gd name="connsiteX1-163" fmla="*/ 685800 w 927100"/>
                    <a:gd name="connsiteY1-164" fmla="*/ 117 h 686051"/>
                    <a:gd name="connsiteX2-165" fmla="*/ 688975 w 927100"/>
                    <a:gd name="connsiteY2-166" fmla="*/ 282692 h 686051"/>
                    <a:gd name="connsiteX3-167" fmla="*/ 927100 w 927100"/>
                    <a:gd name="connsiteY3-168" fmla="*/ 308092 h 686051"/>
                    <a:gd name="connsiteX4-169" fmla="*/ 698499 w 927100"/>
                    <a:gd name="connsiteY4-170" fmla="*/ 396992 h 686051"/>
                    <a:gd name="connsiteX5-171" fmla="*/ 685800 w 927100"/>
                    <a:gd name="connsiteY5-172" fmla="*/ 685917 h 686051"/>
                    <a:gd name="connsiteX6-173" fmla="*/ 0 w 927100"/>
                    <a:gd name="connsiteY6-174" fmla="*/ 685917 h 686051"/>
                    <a:gd name="connsiteX7-175" fmla="*/ 0 w 927100"/>
                    <a:gd name="connsiteY7-176" fmla="*/ 117 h 686051"/>
                    <a:gd name="connsiteX0-177" fmla="*/ 0 w 927100"/>
                    <a:gd name="connsiteY0-178" fmla="*/ 117 h 686051"/>
                    <a:gd name="connsiteX1-179" fmla="*/ 685800 w 927100"/>
                    <a:gd name="connsiteY1-180" fmla="*/ 117 h 686051"/>
                    <a:gd name="connsiteX2-181" fmla="*/ 688975 w 927100"/>
                    <a:gd name="connsiteY2-182" fmla="*/ 282692 h 686051"/>
                    <a:gd name="connsiteX3-183" fmla="*/ 927100 w 927100"/>
                    <a:gd name="connsiteY3-184" fmla="*/ 308092 h 686051"/>
                    <a:gd name="connsiteX4-185" fmla="*/ 698499 w 927100"/>
                    <a:gd name="connsiteY4-186" fmla="*/ 396992 h 686051"/>
                    <a:gd name="connsiteX5-187" fmla="*/ 685800 w 927100"/>
                    <a:gd name="connsiteY5-188" fmla="*/ 685917 h 686051"/>
                    <a:gd name="connsiteX6-189" fmla="*/ 0 w 927100"/>
                    <a:gd name="connsiteY6-190" fmla="*/ 685917 h 686051"/>
                    <a:gd name="connsiteX7-191" fmla="*/ 0 w 927100"/>
                    <a:gd name="connsiteY7-192" fmla="*/ 117 h 686051"/>
                    <a:gd name="connsiteX0-193" fmla="*/ 0 w 927100"/>
                    <a:gd name="connsiteY0-194" fmla="*/ 117 h 686052"/>
                    <a:gd name="connsiteX1-195" fmla="*/ 685800 w 927100"/>
                    <a:gd name="connsiteY1-196" fmla="*/ 117 h 686052"/>
                    <a:gd name="connsiteX2-197" fmla="*/ 688975 w 927100"/>
                    <a:gd name="connsiteY2-198" fmla="*/ 282692 h 686052"/>
                    <a:gd name="connsiteX3-199" fmla="*/ 927100 w 927100"/>
                    <a:gd name="connsiteY3-200" fmla="*/ 308092 h 686052"/>
                    <a:gd name="connsiteX4-201" fmla="*/ 685799 w 927100"/>
                    <a:gd name="connsiteY4-202" fmla="*/ 400167 h 686052"/>
                    <a:gd name="connsiteX5-203" fmla="*/ 685800 w 927100"/>
                    <a:gd name="connsiteY5-204" fmla="*/ 685917 h 686052"/>
                    <a:gd name="connsiteX6-205" fmla="*/ 0 w 927100"/>
                    <a:gd name="connsiteY6-206" fmla="*/ 685917 h 686052"/>
                    <a:gd name="connsiteX7-207" fmla="*/ 0 w 927100"/>
                    <a:gd name="connsiteY7-208" fmla="*/ 117 h 686052"/>
                    <a:gd name="connsiteX0-209" fmla="*/ 0 w 860425"/>
                    <a:gd name="connsiteY0-210" fmla="*/ 117 h 686052"/>
                    <a:gd name="connsiteX1-211" fmla="*/ 685800 w 860425"/>
                    <a:gd name="connsiteY1-212" fmla="*/ 117 h 686052"/>
                    <a:gd name="connsiteX2-213" fmla="*/ 688975 w 860425"/>
                    <a:gd name="connsiteY2-214" fmla="*/ 282692 h 686052"/>
                    <a:gd name="connsiteX3-215" fmla="*/ 860425 w 860425"/>
                    <a:gd name="connsiteY3-216" fmla="*/ 336667 h 686052"/>
                    <a:gd name="connsiteX4-217" fmla="*/ 685799 w 860425"/>
                    <a:gd name="connsiteY4-218" fmla="*/ 400167 h 686052"/>
                    <a:gd name="connsiteX5-219" fmla="*/ 685800 w 860425"/>
                    <a:gd name="connsiteY5-220" fmla="*/ 685917 h 686052"/>
                    <a:gd name="connsiteX6-221" fmla="*/ 0 w 860425"/>
                    <a:gd name="connsiteY6-222" fmla="*/ 685917 h 686052"/>
                    <a:gd name="connsiteX7-223" fmla="*/ 0 w 860425"/>
                    <a:gd name="connsiteY7-224" fmla="*/ 117 h 686052"/>
                    <a:gd name="connsiteX0-225" fmla="*/ 0 w 860425"/>
                    <a:gd name="connsiteY0-226" fmla="*/ 130 h 686065"/>
                    <a:gd name="connsiteX1-227" fmla="*/ 685800 w 860425"/>
                    <a:gd name="connsiteY1-228" fmla="*/ 130 h 686065"/>
                    <a:gd name="connsiteX2-229" fmla="*/ 682625 w 860425"/>
                    <a:gd name="connsiteY2-230" fmla="*/ 254130 h 686065"/>
                    <a:gd name="connsiteX3-231" fmla="*/ 860425 w 860425"/>
                    <a:gd name="connsiteY3-232" fmla="*/ 336680 h 686065"/>
                    <a:gd name="connsiteX4-233" fmla="*/ 685799 w 860425"/>
                    <a:gd name="connsiteY4-234" fmla="*/ 400180 h 686065"/>
                    <a:gd name="connsiteX5-235" fmla="*/ 685800 w 860425"/>
                    <a:gd name="connsiteY5-236" fmla="*/ 685930 h 686065"/>
                    <a:gd name="connsiteX6-237" fmla="*/ 0 w 860425"/>
                    <a:gd name="connsiteY6-238" fmla="*/ 685930 h 686065"/>
                    <a:gd name="connsiteX7-239" fmla="*/ 0 w 860425"/>
                    <a:gd name="connsiteY7-240" fmla="*/ 130 h 686065"/>
                    <a:gd name="connsiteX0-241" fmla="*/ 0 w 860425"/>
                    <a:gd name="connsiteY0-242" fmla="*/ 130 h 686078"/>
                    <a:gd name="connsiteX1-243" fmla="*/ 685800 w 860425"/>
                    <a:gd name="connsiteY1-244" fmla="*/ 130 h 686078"/>
                    <a:gd name="connsiteX2-245" fmla="*/ 682625 w 860425"/>
                    <a:gd name="connsiteY2-246" fmla="*/ 254130 h 686078"/>
                    <a:gd name="connsiteX3-247" fmla="*/ 860425 w 860425"/>
                    <a:gd name="connsiteY3-248" fmla="*/ 336680 h 686078"/>
                    <a:gd name="connsiteX4-249" fmla="*/ 682624 w 860425"/>
                    <a:gd name="connsiteY4-250" fmla="*/ 425580 h 686078"/>
                    <a:gd name="connsiteX5-251" fmla="*/ 685800 w 860425"/>
                    <a:gd name="connsiteY5-252" fmla="*/ 685930 h 686078"/>
                    <a:gd name="connsiteX6-253" fmla="*/ 0 w 860425"/>
                    <a:gd name="connsiteY6-254" fmla="*/ 685930 h 686078"/>
                    <a:gd name="connsiteX7-255" fmla="*/ 0 w 860425"/>
                    <a:gd name="connsiteY7-256" fmla="*/ 130 h 686078"/>
                    <a:gd name="connsiteX0-257" fmla="*/ 0 w 860425"/>
                    <a:gd name="connsiteY0-258" fmla="*/ 130 h 686078"/>
                    <a:gd name="connsiteX1-259" fmla="*/ 685800 w 860425"/>
                    <a:gd name="connsiteY1-260" fmla="*/ 130 h 686078"/>
                    <a:gd name="connsiteX2-261" fmla="*/ 688975 w 860425"/>
                    <a:gd name="connsiteY2-262" fmla="*/ 254130 h 686078"/>
                    <a:gd name="connsiteX3-263" fmla="*/ 860425 w 860425"/>
                    <a:gd name="connsiteY3-264" fmla="*/ 336680 h 686078"/>
                    <a:gd name="connsiteX4-265" fmla="*/ 682624 w 860425"/>
                    <a:gd name="connsiteY4-266" fmla="*/ 425580 h 686078"/>
                    <a:gd name="connsiteX5-267" fmla="*/ 685800 w 860425"/>
                    <a:gd name="connsiteY5-268" fmla="*/ 685930 h 686078"/>
                    <a:gd name="connsiteX6-269" fmla="*/ 0 w 860425"/>
                    <a:gd name="connsiteY6-270" fmla="*/ 685930 h 686078"/>
                    <a:gd name="connsiteX7-271" fmla="*/ 0 w 860425"/>
                    <a:gd name="connsiteY7-272" fmla="*/ 130 h 686078"/>
                    <a:gd name="connsiteX0-273" fmla="*/ 0 w 854075"/>
                    <a:gd name="connsiteY0-274" fmla="*/ 130 h 686078"/>
                    <a:gd name="connsiteX1-275" fmla="*/ 685800 w 854075"/>
                    <a:gd name="connsiteY1-276" fmla="*/ 130 h 686078"/>
                    <a:gd name="connsiteX2-277" fmla="*/ 688975 w 854075"/>
                    <a:gd name="connsiteY2-278" fmla="*/ 254130 h 686078"/>
                    <a:gd name="connsiteX3-279" fmla="*/ 854075 w 854075"/>
                    <a:gd name="connsiteY3-280" fmla="*/ 349380 h 686078"/>
                    <a:gd name="connsiteX4-281" fmla="*/ 682624 w 854075"/>
                    <a:gd name="connsiteY4-282" fmla="*/ 425580 h 686078"/>
                    <a:gd name="connsiteX5-283" fmla="*/ 685800 w 854075"/>
                    <a:gd name="connsiteY5-284" fmla="*/ 685930 h 686078"/>
                    <a:gd name="connsiteX6-285" fmla="*/ 0 w 854075"/>
                    <a:gd name="connsiteY6-286" fmla="*/ 685930 h 686078"/>
                    <a:gd name="connsiteX7-287" fmla="*/ 0 w 854075"/>
                    <a:gd name="connsiteY7-288" fmla="*/ 130 h 686078"/>
                    <a:gd name="connsiteX0-289" fmla="*/ 0 w 854075"/>
                    <a:gd name="connsiteY0-290" fmla="*/ 130 h 686079"/>
                    <a:gd name="connsiteX1-291" fmla="*/ 685800 w 854075"/>
                    <a:gd name="connsiteY1-292" fmla="*/ 130 h 686079"/>
                    <a:gd name="connsiteX2-293" fmla="*/ 688975 w 854075"/>
                    <a:gd name="connsiteY2-294" fmla="*/ 254130 h 686079"/>
                    <a:gd name="connsiteX3-295" fmla="*/ 854075 w 854075"/>
                    <a:gd name="connsiteY3-296" fmla="*/ 349380 h 686079"/>
                    <a:gd name="connsiteX4-297" fmla="*/ 688974 w 854075"/>
                    <a:gd name="connsiteY4-298" fmla="*/ 428755 h 686079"/>
                    <a:gd name="connsiteX5-299" fmla="*/ 685800 w 854075"/>
                    <a:gd name="connsiteY5-300" fmla="*/ 685930 h 686079"/>
                    <a:gd name="connsiteX6-301" fmla="*/ 0 w 854075"/>
                    <a:gd name="connsiteY6-302" fmla="*/ 685930 h 686079"/>
                    <a:gd name="connsiteX7-303" fmla="*/ 0 w 854075"/>
                    <a:gd name="connsiteY7-304" fmla="*/ 130 h 686079"/>
                    <a:gd name="connsiteX0-305" fmla="*/ 0 w 844550"/>
                    <a:gd name="connsiteY0-306" fmla="*/ 130 h 686079"/>
                    <a:gd name="connsiteX1-307" fmla="*/ 685800 w 844550"/>
                    <a:gd name="connsiteY1-308" fmla="*/ 130 h 686079"/>
                    <a:gd name="connsiteX2-309" fmla="*/ 688975 w 844550"/>
                    <a:gd name="connsiteY2-310" fmla="*/ 254130 h 686079"/>
                    <a:gd name="connsiteX3-311" fmla="*/ 844550 w 844550"/>
                    <a:gd name="connsiteY3-312" fmla="*/ 336680 h 686079"/>
                    <a:gd name="connsiteX4-313" fmla="*/ 688974 w 844550"/>
                    <a:gd name="connsiteY4-314" fmla="*/ 428755 h 686079"/>
                    <a:gd name="connsiteX5-315" fmla="*/ 685800 w 844550"/>
                    <a:gd name="connsiteY5-316" fmla="*/ 685930 h 686079"/>
                    <a:gd name="connsiteX6-317" fmla="*/ 0 w 844550"/>
                    <a:gd name="connsiteY6-318" fmla="*/ 685930 h 686079"/>
                    <a:gd name="connsiteX7-319" fmla="*/ 0 w 844550"/>
                    <a:gd name="connsiteY7-320" fmla="*/ 130 h 6860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47" y="connsiteY6-48"/>
                    </a:cxn>
                    <a:cxn ang="0">
                      <a:pos x="connsiteX7-63" y="connsiteY7-64"/>
                    </a:cxn>
                  </a:cxnLst>
                  <a:rect l="l" t="t" r="r" b="b"/>
                  <a:pathLst>
                    <a:path w="844550" h="686079">
                      <a:moveTo>
                        <a:pt x="0" y="130"/>
                      </a:moveTo>
                      <a:lnTo>
                        <a:pt x="685800" y="130"/>
                      </a:lnTo>
                      <a:cubicBezTo>
                        <a:pt x="683154" y="-6749"/>
                        <a:pt x="688446" y="261538"/>
                        <a:pt x="688975" y="254130"/>
                      </a:cubicBezTo>
                      <a:cubicBezTo>
                        <a:pt x="692679" y="262597"/>
                        <a:pt x="844550" y="335093"/>
                        <a:pt x="844550" y="336680"/>
                      </a:cubicBezTo>
                      <a:cubicBezTo>
                        <a:pt x="844550" y="338267"/>
                        <a:pt x="689503" y="427697"/>
                        <a:pt x="688974" y="428755"/>
                      </a:cubicBezTo>
                      <a:cubicBezTo>
                        <a:pt x="691620" y="423463"/>
                        <a:pt x="686329" y="693338"/>
                        <a:pt x="685800" y="685930"/>
                      </a:cubicBezTo>
                      <a:lnTo>
                        <a:pt x="0" y="685930"/>
                      </a:lnTo>
                      <a:lnTo>
                        <a:pt x="0" y="13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内容占位符 1">
                  <a:extLst>
                    <a:ext uri="{FF2B5EF4-FFF2-40B4-BE49-F238E27FC236}">
                      <a16:creationId xmlns:a16="http://schemas.microsoft.com/office/drawing/2014/main" id="{267964F8-3A99-F549-9850-621682C9CF0F}"/>
                    </a:ext>
                  </a:extLst>
                </p:cNvPr>
                <p:cNvSpPr txBox="1"/>
                <p:nvPr/>
              </p:nvSpPr>
              <p:spPr>
                <a:xfrm>
                  <a:off x="2938133" y="2939692"/>
                  <a:ext cx="688000" cy="688033"/>
                </a:xfrm>
                <a:prstGeom prst="rect">
                  <a:avLst/>
                </a:prstGeom>
                <a:effectLst/>
              </p:spPr>
              <p:txBody>
                <a:bodyPr vert="horz" lIns="180000" tIns="180000" rIns="7200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endParaRPr kumimoji="1" lang="zh-CN" altLang="en-US" sz="3200">
                    <a:effectLst>
                      <a:outerShdw blurRad="50800" dist="38100" dir="2700000" algn="tl" rotWithShape="0">
                        <a:schemeClr val="accent6">
                          <a:lumMod val="75000"/>
                          <a:alpha val="40000"/>
                        </a:schemeClr>
                      </a:outerShdw>
                    </a:effectLst>
                  </a:endParaRPr>
                </a:p>
              </p:txBody>
            </p:sp>
            <p:sp>
              <p:nvSpPr>
                <p:cNvPr id="25" name="内容占位符 1">
                  <a:extLst>
                    <a:ext uri="{FF2B5EF4-FFF2-40B4-BE49-F238E27FC236}">
                      <a16:creationId xmlns:a16="http://schemas.microsoft.com/office/drawing/2014/main" id="{235DD648-2D57-2041-B22C-4368E072AEE1}"/>
                    </a:ext>
                  </a:extLst>
                </p:cNvPr>
                <p:cNvSpPr txBox="1"/>
                <p:nvPr/>
              </p:nvSpPr>
              <p:spPr>
                <a:xfrm>
                  <a:off x="2960109" y="3075268"/>
                  <a:ext cx="711250" cy="457200"/>
                </a:xfrm>
                <a:prstGeom prst="rect">
                  <a:avLst/>
                </a:prstGeom>
                <a:effectLst>
                  <a:outerShdw blurRad="50800" dist="38100" dir="2700000" algn="tl" rotWithShape="0">
                    <a:schemeClr val="accent5">
                      <a:lumMod val="50000"/>
                      <a:alpha val="40000"/>
                    </a:schemeClr>
                  </a:outerShdw>
                </a:effectLst>
              </p:spPr>
              <p:txBody>
                <a:bodyPr vert="horz" lIns="91440" tIns="45720" rIns="91440" bIns="45720" rtlCol="0">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algn="ctr"/>
                  <a:r>
                    <a:rPr kumimoji="1" lang="en-US" altLang="zh-CN" sz="2600" b="1" dirty="0">
                      <a:solidFill>
                        <a:schemeClr val="bg1"/>
                      </a:solidFill>
                    </a:rPr>
                    <a:t>04</a:t>
                  </a:r>
                  <a:endParaRPr kumimoji="1" lang="zh-CN" altLang="en-US" sz="2600" b="1" dirty="0">
                    <a:solidFill>
                      <a:schemeClr val="bg1"/>
                    </a:solidFill>
                  </a:endParaRPr>
                </a:p>
              </p:txBody>
            </p:sp>
          </p:grpSp>
          <p:sp>
            <p:nvSpPr>
              <p:cNvPr id="21" name="内容占位符 1">
                <a:extLst>
                  <a:ext uri="{FF2B5EF4-FFF2-40B4-BE49-F238E27FC236}">
                    <a16:creationId xmlns:a16="http://schemas.microsoft.com/office/drawing/2014/main" id="{6841088A-5051-314A-962E-3D4F498AE627}"/>
                  </a:ext>
                </a:extLst>
              </p:cNvPr>
              <p:cNvSpPr txBox="1"/>
              <p:nvPr/>
            </p:nvSpPr>
            <p:spPr>
              <a:xfrm>
                <a:off x="3968079" y="2665556"/>
                <a:ext cx="5259771" cy="457200"/>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Tx/>
                  <a:buNone/>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r>
                  <a:rPr lang="en-US" altLang="zh-CN" sz="2400" b="1" dirty="0">
                    <a:solidFill>
                      <a:schemeClr val="bg1"/>
                    </a:solidFill>
                    <a:latin typeface="Century Gothic"/>
                    <a:ea typeface="微软雅黑"/>
                  </a:rPr>
                  <a:t>Case Reference</a:t>
                </a:r>
                <a:endParaRPr lang="en-US" altLang="zh-CN" sz="2400" b="1" dirty="0">
                  <a:solidFill>
                    <a:schemeClr val="bg1"/>
                  </a:solidFill>
                  <a:ea typeface="微软雅黑"/>
                </a:endParaRPr>
              </a:p>
            </p:txBody>
          </p:sp>
        </p:grpSp>
      </p:gr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rPr>
              <a:t>Content</a:t>
            </a:r>
            <a:endParaRPr lang="en-US" altLang="zh-CN" dirty="0">
              <a:latin typeface="Century Gothic" panose="020B0502020202020204" pitchFamily="34" charset="0"/>
            </a:endParaRPr>
          </a:p>
        </p:txBody>
      </p:sp>
    </p:spTree>
    <p:extLst>
      <p:ext uri="{BB962C8B-B14F-4D97-AF65-F5344CB8AC3E}">
        <p14:creationId xmlns:p14="http://schemas.microsoft.com/office/powerpoint/2010/main" val="283389545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4</a:t>
            </a:fld>
            <a:endParaRPr lang="zh-CN" altLang="en-US" dirty="0"/>
          </a:p>
        </p:txBody>
      </p:sp>
      <p:grpSp>
        <p:nvGrpSpPr>
          <p:cNvPr id="8" name="组合 7">
            <a:extLst>
              <a:ext uri="{FF2B5EF4-FFF2-40B4-BE49-F238E27FC236}">
                <a16:creationId xmlns:a16="http://schemas.microsoft.com/office/drawing/2014/main" id="{A45A5A5A-5453-4541-8DE5-65B1CC4A97BB}"/>
              </a:ext>
            </a:extLst>
          </p:cNvPr>
          <p:cNvGrpSpPr/>
          <p:nvPr/>
        </p:nvGrpSpPr>
        <p:grpSpPr>
          <a:xfrm>
            <a:off x="2537464" y="2315029"/>
            <a:ext cx="7246593" cy="1901371"/>
            <a:chOff x="2901044" y="2315029"/>
            <a:chExt cx="7246593" cy="1901371"/>
          </a:xfrm>
        </p:grpSpPr>
        <p:sp>
          <p:nvSpPr>
            <p:cNvPr id="9" name="矩形 8">
              <a:extLst>
                <a:ext uri="{FF2B5EF4-FFF2-40B4-BE49-F238E27FC236}">
                  <a16:creationId xmlns:a16="http://schemas.microsoft.com/office/drawing/2014/main" id="{4FB07E60-A49A-8C41-8200-AEF18131620D}"/>
                </a:ext>
              </a:extLst>
            </p:cNvPr>
            <p:cNvSpPr/>
            <p:nvPr/>
          </p:nvSpPr>
          <p:spPr>
            <a:xfrm>
              <a:off x="2901044" y="2315029"/>
              <a:ext cx="1901371" cy="1901371"/>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00B0F0"/>
                  </a:solidFill>
                  <a:latin typeface="Century Gothic" panose="020B0502020202020204" pitchFamily="34" charset="0"/>
                </a:rPr>
                <a:t>PART</a:t>
              </a:r>
              <a:r>
                <a:rPr lang="zh-CN" altLang="en-US" sz="3600" b="1" dirty="0">
                  <a:solidFill>
                    <a:srgbClr val="00B0F0"/>
                  </a:solidFill>
                  <a:latin typeface="Century Gothic" panose="020B0502020202020204" pitchFamily="34" charset="0"/>
                </a:rPr>
                <a:t> </a:t>
              </a:r>
              <a:r>
                <a:rPr lang="en-US" altLang="zh-CN" sz="3600" b="1" dirty="0">
                  <a:solidFill>
                    <a:srgbClr val="00B0F0"/>
                  </a:solidFill>
                  <a:latin typeface="Century Gothic" panose="020B0502020202020204" pitchFamily="34" charset="0"/>
                </a:rPr>
                <a:t>1 </a:t>
              </a:r>
              <a:endParaRPr lang="zh-CN" altLang="en-US" sz="3600" b="1" dirty="0">
                <a:solidFill>
                  <a:srgbClr val="00B0F0"/>
                </a:solidFill>
                <a:latin typeface="Century Gothic" panose="020B0502020202020204" pitchFamily="34" charset="0"/>
              </a:endParaRPr>
            </a:p>
          </p:txBody>
        </p:sp>
        <p:sp>
          <p:nvSpPr>
            <p:cNvPr id="10" name="矩形 9">
              <a:extLst>
                <a:ext uri="{FF2B5EF4-FFF2-40B4-BE49-F238E27FC236}">
                  <a16:creationId xmlns:a16="http://schemas.microsoft.com/office/drawing/2014/main" id="{6B487DA5-9E8E-3D46-A639-14D428A492A1}"/>
                </a:ext>
              </a:extLst>
            </p:cNvPr>
            <p:cNvSpPr/>
            <p:nvPr/>
          </p:nvSpPr>
          <p:spPr>
            <a:xfrm>
              <a:off x="4985646" y="2845604"/>
              <a:ext cx="5161991" cy="759695"/>
            </a:xfrm>
            <a:prstGeom prst="rect">
              <a:avLst/>
            </a:prstGeom>
          </p:spPr>
          <p:txBody>
            <a:bodyPr wrap="none">
              <a:spAutoFit/>
            </a:bodyPr>
            <a:lstStyle/>
            <a:p>
              <a:pPr>
                <a:lnSpc>
                  <a:spcPct val="120000"/>
                </a:lnSpc>
                <a:defRPr/>
              </a:pPr>
              <a:r>
                <a:rPr lang="en-US" altLang="zh-CN" sz="4000" b="1" dirty="0">
                  <a:solidFill>
                    <a:srgbClr val="06B0EF"/>
                  </a:solidFill>
                  <a:ea typeface="微软雅黑"/>
                </a:rPr>
                <a:t>Facts About </a:t>
              </a:r>
              <a:r>
                <a:rPr lang="en-US" altLang="zh-CN" sz="4000" b="1" dirty="0" err="1">
                  <a:solidFill>
                    <a:srgbClr val="06B0EF"/>
                  </a:solidFill>
                  <a:ea typeface="微软雅黑"/>
                </a:rPr>
                <a:t>Sangfor</a:t>
              </a:r>
              <a:endParaRPr lang="en-US" altLang="zh-CN" sz="4000" dirty="0">
                <a:solidFill>
                  <a:srgbClr val="06B0EF"/>
                </a:solidFill>
              </a:endParaRPr>
            </a:p>
          </p:txBody>
        </p:sp>
      </p:grpSp>
    </p:spTree>
    <p:extLst>
      <p:ext uri="{BB962C8B-B14F-4D97-AF65-F5344CB8AC3E}">
        <p14:creationId xmlns:p14="http://schemas.microsoft.com/office/powerpoint/2010/main" val="314234117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0" name="矩形 159">
            <a:extLst>
              <a:ext uri="{FF2B5EF4-FFF2-40B4-BE49-F238E27FC236}">
                <a16:creationId xmlns:a16="http://schemas.microsoft.com/office/drawing/2014/main" id="{97F4E323-EEAE-684C-99C7-3C84FA68CAE4}"/>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5</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rPr>
              <a:t>Facts About </a:t>
            </a:r>
            <a:r>
              <a:rPr lang="en-US" altLang="zh-CN" dirty="0" err="1">
                <a:solidFill>
                  <a:schemeClr val="bg1"/>
                </a:solidFill>
                <a:latin typeface="Century Gothic" panose="020B0502020202020204" pitchFamily="34" charset="0"/>
              </a:rPr>
              <a:t>Sangfor</a:t>
            </a:r>
            <a:r>
              <a:rPr lang="en-US" altLang="zh-CN" dirty="0">
                <a:solidFill>
                  <a:schemeClr val="bg1"/>
                </a:solidFill>
                <a:latin typeface="Century Gothic" panose="020B0502020202020204" pitchFamily="34" charset="0"/>
              </a:rPr>
              <a:t> </a:t>
            </a:r>
          </a:p>
        </p:txBody>
      </p:sp>
      <p:sp>
        <p:nvSpPr>
          <p:cNvPr id="38" name="圆角矩形 37">
            <a:extLst>
              <a:ext uri="{FF2B5EF4-FFF2-40B4-BE49-F238E27FC236}">
                <a16:creationId xmlns:a16="http://schemas.microsoft.com/office/drawing/2014/main" id="{9BC16A87-8F1E-EF44-991E-03793922AEDA}"/>
              </a:ext>
            </a:extLst>
          </p:cNvPr>
          <p:cNvSpPr/>
          <p:nvPr/>
        </p:nvSpPr>
        <p:spPr>
          <a:xfrm>
            <a:off x="2496074" y="2736263"/>
            <a:ext cx="7452704" cy="1130118"/>
          </a:xfrm>
          <a:prstGeom prst="roundRect">
            <a:avLst>
              <a:gd name="adj" fmla="val 9187"/>
            </a:avLst>
          </a:prstGeom>
          <a:solidFill>
            <a:srgbClr val="06B0EF"/>
          </a:solidFill>
          <a:ln>
            <a:noFill/>
          </a:ln>
          <a:effectLst>
            <a:glow rad="515045">
              <a:srgbClr val="009BEC">
                <a:alpha val="11835"/>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9BEC"/>
              </a:solidFill>
            </a:endParaRPr>
          </a:p>
        </p:txBody>
      </p:sp>
      <p:sp>
        <p:nvSpPr>
          <p:cNvPr id="39" name="矩形 7">
            <a:extLst>
              <a:ext uri="{FF2B5EF4-FFF2-40B4-BE49-F238E27FC236}">
                <a16:creationId xmlns:a16="http://schemas.microsoft.com/office/drawing/2014/main" id="{7A430207-2B52-6443-9FAA-9CF5BB88DCAE}"/>
              </a:ext>
            </a:extLst>
          </p:cNvPr>
          <p:cNvSpPr>
            <a:spLocks noChangeArrowheads="1"/>
          </p:cNvSpPr>
          <p:nvPr/>
        </p:nvSpPr>
        <p:spPr bwMode="auto">
          <a:xfrm>
            <a:off x="2290559" y="5036770"/>
            <a:ext cx="7757740" cy="421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kumimoji="1" lang="en-US" altLang="zh-CN" sz="1600" b="1" dirty="0">
                <a:solidFill>
                  <a:srgbClr val="06B0EF"/>
                </a:solidFill>
                <a:latin typeface="Century Gothic"/>
                <a:ea typeface="微软雅黑"/>
                <a:cs typeface="Times New Roman"/>
                <a:sym typeface="微软雅黑" panose="020B0503020204020204" pitchFamily="34" charset="-122"/>
              </a:rPr>
              <a:t>10% of Fortune 500</a:t>
            </a:r>
            <a:endParaRPr lang="en-US" altLang="zh-CN" sz="1050" b="1" dirty="0">
              <a:solidFill>
                <a:srgbClr val="06B0EF"/>
              </a:solidFill>
            </a:endParaRPr>
          </a:p>
        </p:txBody>
      </p:sp>
      <p:sp>
        <p:nvSpPr>
          <p:cNvPr id="40" name="矩形 39">
            <a:extLst>
              <a:ext uri="{FF2B5EF4-FFF2-40B4-BE49-F238E27FC236}">
                <a16:creationId xmlns:a16="http://schemas.microsoft.com/office/drawing/2014/main" id="{6F3A4CC9-57F9-8041-B73E-95F72F3D0642}"/>
              </a:ext>
            </a:extLst>
          </p:cNvPr>
          <p:cNvSpPr/>
          <p:nvPr/>
        </p:nvSpPr>
        <p:spPr>
          <a:xfrm>
            <a:off x="3251650" y="3339562"/>
            <a:ext cx="4334436" cy="381002"/>
          </a:xfrm>
          <a:prstGeom prst="rect">
            <a:avLst/>
          </a:prstGeom>
        </p:spPr>
        <p:txBody>
          <a:bodyPr wrap="square">
            <a:spAutoFit/>
          </a:bodyPr>
          <a:lstStyle/>
          <a:p>
            <a:pPr>
              <a:lnSpc>
                <a:spcPct val="150000"/>
              </a:lnSpc>
            </a:pPr>
            <a:r>
              <a:rPr lang="en-US" altLang="zh-CN" sz="14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Over</a:t>
            </a:r>
            <a:r>
              <a:rPr lang="zh-CN" altLang="en-US" sz="14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4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100,000 Customers Worldwide</a:t>
            </a:r>
          </a:p>
        </p:txBody>
      </p:sp>
      <p:sp>
        <p:nvSpPr>
          <p:cNvPr id="41" name="矩形 40">
            <a:extLst>
              <a:ext uri="{FF2B5EF4-FFF2-40B4-BE49-F238E27FC236}">
                <a16:creationId xmlns:a16="http://schemas.microsoft.com/office/drawing/2014/main" id="{991E30A6-94A9-4A46-8237-8E7358C08C7C}"/>
              </a:ext>
            </a:extLst>
          </p:cNvPr>
          <p:cNvSpPr/>
          <p:nvPr/>
        </p:nvSpPr>
        <p:spPr>
          <a:xfrm>
            <a:off x="3851628" y="960607"/>
            <a:ext cx="4640684" cy="1741823"/>
          </a:xfrm>
          <a:prstGeom prst="rect">
            <a:avLst/>
          </a:prstGeom>
        </p:spPr>
        <p:txBody>
          <a:bodyPr wrap="square">
            <a:spAutoFit/>
          </a:bodyPr>
          <a:lstStyle/>
          <a:p>
            <a:pPr algn="ctr">
              <a:lnSpc>
                <a:spcPct val="150000"/>
              </a:lnSpc>
            </a:pPr>
            <a:r>
              <a:rPr lang="en-US" altLang="zh-CN" sz="8000" b="1" dirty="0">
                <a:solidFill>
                  <a:srgbClr val="06B0EF"/>
                </a:solidFill>
                <a:latin typeface="Century Gothic" panose="020B0502020202020204" pitchFamily="34" charset="0"/>
                <a:ea typeface="微软雅黑" panose="020B0503020204020204" pitchFamily="34" charset="-122"/>
                <a:sym typeface="微软雅黑" panose="020B0503020204020204" pitchFamily="34" charset="-122"/>
              </a:rPr>
              <a:t>100,000 </a:t>
            </a:r>
          </a:p>
        </p:txBody>
      </p:sp>
      <p:sp>
        <p:nvSpPr>
          <p:cNvPr id="42" name="圆角矩形 41">
            <a:extLst>
              <a:ext uri="{FF2B5EF4-FFF2-40B4-BE49-F238E27FC236}">
                <a16:creationId xmlns:a16="http://schemas.microsoft.com/office/drawing/2014/main" id="{8153B2B4-B8FF-A548-86EF-D03BCCD0EDCA}"/>
              </a:ext>
            </a:extLst>
          </p:cNvPr>
          <p:cNvSpPr/>
          <p:nvPr/>
        </p:nvSpPr>
        <p:spPr>
          <a:xfrm>
            <a:off x="2775998" y="2982787"/>
            <a:ext cx="6884393" cy="297514"/>
          </a:xfrm>
          <a:prstGeom prst="roundRect">
            <a:avLst>
              <a:gd name="adj" fmla="val 50000"/>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圆角矩形 42">
            <a:extLst>
              <a:ext uri="{FF2B5EF4-FFF2-40B4-BE49-F238E27FC236}">
                <a16:creationId xmlns:a16="http://schemas.microsoft.com/office/drawing/2014/main" id="{5A8DC148-FDD4-D747-B7FC-77F2FFF11596}"/>
              </a:ext>
            </a:extLst>
          </p:cNvPr>
          <p:cNvSpPr/>
          <p:nvPr/>
        </p:nvSpPr>
        <p:spPr>
          <a:xfrm>
            <a:off x="2775997" y="2982787"/>
            <a:ext cx="6884393" cy="297514"/>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椭圆 43">
            <a:extLst>
              <a:ext uri="{FF2B5EF4-FFF2-40B4-BE49-F238E27FC236}">
                <a16:creationId xmlns:a16="http://schemas.microsoft.com/office/drawing/2014/main" id="{02BB5677-0431-F047-BBE2-E73ADB5975A7}"/>
              </a:ext>
            </a:extLst>
          </p:cNvPr>
          <p:cNvSpPr/>
          <p:nvPr/>
        </p:nvSpPr>
        <p:spPr>
          <a:xfrm>
            <a:off x="2331771" y="4932552"/>
            <a:ext cx="192375" cy="192375"/>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椭圆 44">
            <a:extLst>
              <a:ext uri="{FF2B5EF4-FFF2-40B4-BE49-F238E27FC236}">
                <a16:creationId xmlns:a16="http://schemas.microsoft.com/office/drawing/2014/main" id="{4E3999E0-02EA-FA4D-8069-DA1ECE23710E}"/>
              </a:ext>
            </a:extLst>
          </p:cNvPr>
          <p:cNvSpPr/>
          <p:nvPr/>
        </p:nvSpPr>
        <p:spPr>
          <a:xfrm>
            <a:off x="1435167" y="2094836"/>
            <a:ext cx="114303" cy="1143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0" name="椭圆 49">
            <a:extLst>
              <a:ext uri="{FF2B5EF4-FFF2-40B4-BE49-F238E27FC236}">
                <a16:creationId xmlns:a16="http://schemas.microsoft.com/office/drawing/2014/main" id="{BE78CB96-D5C1-3B44-A950-4D8688B5A026}"/>
              </a:ext>
            </a:extLst>
          </p:cNvPr>
          <p:cNvSpPr/>
          <p:nvPr/>
        </p:nvSpPr>
        <p:spPr>
          <a:xfrm>
            <a:off x="9316857" y="2204818"/>
            <a:ext cx="99521" cy="9952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1" name="椭圆 50">
            <a:extLst>
              <a:ext uri="{FF2B5EF4-FFF2-40B4-BE49-F238E27FC236}">
                <a16:creationId xmlns:a16="http://schemas.microsoft.com/office/drawing/2014/main" id="{52C08DB2-BE13-4F45-88BD-1FA79A942804}"/>
              </a:ext>
            </a:extLst>
          </p:cNvPr>
          <p:cNvSpPr/>
          <p:nvPr/>
        </p:nvSpPr>
        <p:spPr>
          <a:xfrm>
            <a:off x="9948778" y="4899720"/>
            <a:ext cx="99521" cy="9952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52" name="图形 51">
            <a:extLst>
              <a:ext uri="{FF2B5EF4-FFF2-40B4-BE49-F238E27FC236}">
                <a16:creationId xmlns:a16="http://schemas.microsoft.com/office/drawing/2014/main" id="{D47D6D45-3207-204C-B7D0-F4DE5A2CC168}"/>
              </a:ext>
            </a:extLst>
          </p:cNvPr>
          <p:cNvPicPr>
            <a:picLocks noChangeAspect="1"/>
          </p:cNvPicPr>
          <p:nvPr/>
        </p:nvPicPr>
        <p:blipFill rotWithShape="1">
          <a:blip r:embed="rId4" cstate="hqprint">
            <a:extLst>
              <a:ext uri="{28A0092B-C50C-407E-A947-70E740481C1C}">
                <a14:useLocalDpi xmlns:a14="http://schemas.microsoft.com/office/drawing/2010/main"/>
              </a:ext>
              <a:ext uri="{96DAC541-7B7A-43D3-8B79-37D633B846F1}">
                <asvg:svgBlip xmlns:asvg="http://schemas.microsoft.com/office/drawing/2016/SVG/main" r:embed="rId5"/>
              </a:ext>
            </a:extLst>
          </a:blip>
          <a:srcRect t="14728" b="21289"/>
          <a:stretch/>
        </p:blipFill>
        <p:spPr>
          <a:xfrm>
            <a:off x="2775997" y="3373019"/>
            <a:ext cx="464992" cy="297514"/>
          </a:xfrm>
          <a:prstGeom prst="rect">
            <a:avLst/>
          </a:prstGeom>
        </p:spPr>
      </p:pic>
      <p:grpSp>
        <p:nvGrpSpPr>
          <p:cNvPr id="53" name="组合 52">
            <a:extLst>
              <a:ext uri="{FF2B5EF4-FFF2-40B4-BE49-F238E27FC236}">
                <a16:creationId xmlns:a16="http://schemas.microsoft.com/office/drawing/2014/main" id="{19374F4C-D418-BB40-8EEA-220E0179AC1F}"/>
              </a:ext>
            </a:extLst>
          </p:cNvPr>
          <p:cNvGrpSpPr/>
          <p:nvPr/>
        </p:nvGrpSpPr>
        <p:grpSpPr>
          <a:xfrm>
            <a:off x="1904591" y="1718764"/>
            <a:ext cx="585575" cy="585575"/>
            <a:chOff x="1651950" y="1327133"/>
            <a:chExt cx="585575" cy="585575"/>
          </a:xfrm>
        </p:grpSpPr>
        <p:sp>
          <p:nvSpPr>
            <p:cNvPr id="54" name="椭圆 53">
              <a:extLst>
                <a:ext uri="{FF2B5EF4-FFF2-40B4-BE49-F238E27FC236}">
                  <a16:creationId xmlns:a16="http://schemas.microsoft.com/office/drawing/2014/main" id="{7EC06667-DAA2-0245-9E6B-40C652796D98}"/>
                </a:ext>
              </a:extLst>
            </p:cNvPr>
            <p:cNvSpPr/>
            <p:nvPr/>
          </p:nvSpPr>
          <p:spPr>
            <a:xfrm>
              <a:off x="1651950" y="1327133"/>
              <a:ext cx="585575" cy="5855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55" name="图片 46">
              <a:extLst>
                <a:ext uri="{FF2B5EF4-FFF2-40B4-BE49-F238E27FC236}">
                  <a16:creationId xmlns:a16="http://schemas.microsoft.com/office/drawing/2014/main" id="{205E16B9-5C12-9547-B338-60162AC4AA89}"/>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1793837" y="1469844"/>
              <a:ext cx="287699" cy="286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6" name="组合 55">
            <a:extLst>
              <a:ext uri="{FF2B5EF4-FFF2-40B4-BE49-F238E27FC236}">
                <a16:creationId xmlns:a16="http://schemas.microsoft.com/office/drawing/2014/main" id="{7540D0C8-6BE0-F64C-A954-A51ACEF5BCDC}"/>
              </a:ext>
            </a:extLst>
          </p:cNvPr>
          <p:cNvGrpSpPr/>
          <p:nvPr/>
        </p:nvGrpSpPr>
        <p:grpSpPr>
          <a:xfrm>
            <a:off x="1252307" y="3205918"/>
            <a:ext cx="819718" cy="819718"/>
            <a:chOff x="858496" y="2704721"/>
            <a:chExt cx="819718" cy="819718"/>
          </a:xfrm>
        </p:grpSpPr>
        <p:sp>
          <p:nvSpPr>
            <p:cNvPr id="57" name="椭圆 56">
              <a:extLst>
                <a:ext uri="{FF2B5EF4-FFF2-40B4-BE49-F238E27FC236}">
                  <a16:creationId xmlns:a16="http://schemas.microsoft.com/office/drawing/2014/main" id="{FD6B4174-1B69-9340-9209-E168949DEE5F}"/>
                </a:ext>
              </a:extLst>
            </p:cNvPr>
            <p:cNvSpPr/>
            <p:nvPr/>
          </p:nvSpPr>
          <p:spPr>
            <a:xfrm>
              <a:off x="858496" y="2704721"/>
              <a:ext cx="819718" cy="8197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58" name="图片 69">
              <a:extLst>
                <a:ext uri="{FF2B5EF4-FFF2-40B4-BE49-F238E27FC236}">
                  <a16:creationId xmlns:a16="http://schemas.microsoft.com/office/drawing/2014/main" id="{A4E493C3-E6E0-6F42-8CED-E466F538DF65}"/>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r="30232"/>
            <a:stretch>
              <a:fillRect/>
            </a:stretch>
          </p:blipFill>
          <p:spPr bwMode="auto">
            <a:xfrm>
              <a:off x="1016258" y="2830706"/>
              <a:ext cx="504194" cy="527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9" name="组合 58">
            <a:extLst>
              <a:ext uri="{FF2B5EF4-FFF2-40B4-BE49-F238E27FC236}">
                <a16:creationId xmlns:a16="http://schemas.microsoft.com/office/drawing/2014/main" id="{A5CC1C22-2527-9C4B-B3FF-5B20C503B884}"/>
              </a:ext>
            </a:extLst>
          </p:cNvPr>
          <p:cNvGrpSpPr/>
          <p:nvPr/>
        </p:nvGrpSpPr>
        <p:grpSpPr>
          <a:xfrm>
            <a:off x="10049710" y="3824447"/>
            <a:ext cx="914976" cy="914976"/>
            <a:chOff x="10447515" y="3394358"/>
            <a:chExt cx="802729" cy="802729"/>
          </a:xfrm>
        </p:grpSpPr>
        <p:sp>
          <p:nvSpPr>
            <p:cNvPr id="60" name="椭圆 59">
              <a:extLst>
                <a:ext uri="{FF2B5EF4-FFF2-40B4-BE49-F238E27FC236}">
                  <a16:creationId xmlns:a16="http://schemas.microsoft.com/office/drawing/2014/main" id="{29B75A75-8112-5C4B-B887-BD39A57F7B52}"/>
                </a:ext>
              </a:extLst>
            </p:cNvPr>
            <p:cNvSpPr/>
            <p:nvPr/>
          </p:nvSpPr>
          <p:spPr>
            <a:xfrm>
              <a:off x="10447515" y="3394358"/>
              <a:ext cx="802729" cy="8027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1" name="图片 57" descr="图片包含 剪贴画&#10;&#10;已生成高可信度的说明">
              <a:extLst>
                <a:ext uri="{FF2B5EF4-FFF2-40B4-BE49-F238E27FC236}">
                  <a16:creationId xmlns:a16="http://schemas.microsoft.com/office/drawing/2014/main" id="{69AC1A4F-923D-CA41-B81E-091921B1607C}"/>
                </a:ext>
              </a:extLst>
            </p:cNvPr>
            <p:cNvPicPr>
              <a:picLocks noChangeAspect="1" noChangeArrowheads="1"/>
            </p:cNvPicPr>
            <p:nvPr/>
          </p:nvPicPr>
          <p:blipFill rotWithShape="1">
            <a:blip r:embed="rId8" cstate="hqprint">
              <a:extLst>
                <a:ext uri="{28A0092B-C50C-407E-A947-70E740481C1C}">
                  <a14:useLocalDpi xmlns:a14="http://schemas.microsoft.com/office/drawing/2010/main"/>
                </a:ext>
              </a:extLst>
            </a:blip>
            <a:srcRect/>
            <a:stretch/>
          </p:blipFill>
          <p:spPr bwMode="auto">
            <a:xfrm>
              <a:off x="10523648" y="3668423"/>
              <a:ext cx="650462" cy="254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2" name="组合 61">
            <a:extLst>
              <a:ext uri="{FF2B5EF4-FFF2-40B4-BE49-F238E27FC236}">
                <a16:creationId xmlns:a16="http://schemas.microsoft.com/office/drawing/2014/main" id="{4B460B03-1733-E243-8607-D8BD5F61D92C}"/>
              </a:ext>
            </a:extLst>
          </p:cNvPr>
          <p:cNvGrpSpPr/>
          <p:nvPr/>
        </p:nvGrpSpPr>
        <p:grpSpPr>
          <a:xfrm>
            <a:off x="10214402" y="2304339"/>
            <a:ext cx="661105" cy="661105"/>
            <a:chOff x="9967172" y="1306476"/>
            <a:chExt cx="681762" cy="681762"/>
          </a:xfrm>
        </p:grpSpPr>
        <p:sp>
          <p:nvSpPr>
            <p:cNvPr id="63" name="椭圆 62">
              <a:extLst>
                <a:ext uri="{FF2B5EF4-FFF2-40B4-BE49-F238E27FC236}">
                  <a16:creationId xmlns:a16="http://schemas.microsoft.com/office/drawing/2014/main" id="{921A24DD-3BE5-5741-8764-8EFB582C891C}"/>
                </a:ext>
              </a:extLst>
            </p:cNvPr>
            <p:cNvSpPr/>
            <p:nvPr/>
          </p:nvSpPr>
          <p:spPr>
            <a:xfrm>
              <a:off x="9967172" y="1306476"/>
              <a:ext cx="681762" cy="6817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4" name="Picture 2" descr="CAT Telecom - Songkhla">
              <a:extLst>
                <a:ext uri="{FF2B5EF4-FFF2-40B4-BE49-F238E27FC236}">
                  <a16:creationId xmlns:a16="http://schemas.microsoft.com/office/drawing/2014/main" id="{65150187-8A2E-8E49-8CC2-8B5C4C5F5542}"/>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10050519" y="1558428"/>
              <a:ext cx="516264" cy="1792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5" name="组合 64">
            <a:extLst>
              <a:ext uri="{FF2B5EF4-FFF2-40B4-BE49-F238E27FC236}">
                <a16:creationId xmlns:a16="http://schemas.microsoft.com/office/drawing/2014/main" id="{C3147D95-2CDD-8C4A-BC77-E0B7F035B11D}"/>
              </a:ext>
            </a:extLst>
          </p:cNvPr>
          <p:cNvGrpSpPr/>
          <p:nvPr/>
        </p:nvGrpSpPr>
        <p:grpSpPr>
          <a:xfrm>
            <a:off x="3547218" y="4180112"/>
            <a:ext cx="5212587" cy="714469"/>
            <a:chOff x="3420792" y="4266292"/>
            <a:chExt cx="5212587" cy="714469"/>
          </a:xfrm>
        </p:grpSpPr>
        <p:sp>
          <p:nvSpPr>
            <p:cNvPr id="66" name="圆角矩形 65">
              <a:extLst>
                <a:ext uri="{FF2B5EF4-FFF2-40B4-BE49-F238E27FC236}">
                  <a16:creationId xmlns:a16="http://schemas.microsoft.com/office/drawing/2014/main" id="{D4F077A3-F9C4-B54C-BF83-661B07DE0195}"/>
                </a:ext>
              </a:extLst>
            </p:cNvPr>
            <p:cNvSpPr/>
            <p:nvPr/>
          </p:nvSpPr>
          <p:spPr>
            <a:xfrm>
              <a:off x="3420792" y="4266292"/>
              <a:ext cx="744915" cy="703365"/>
            </a:xfrm>
            <a:prstGeom prst="roundRect">
              <a:avLst/>
            </a:prstGeom>
            <a:solidFill>
              <a:srgbClr val="2186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7" name="圆角矩形 66">
              <a:extLst>
                <a:ext uri="{FF2B5EF4-FFF2-40B4-BE49-F238E27FC236}">
                  <a16:creationId xmlns:a16="http://schemas.microsoft.com/office/drawing/2014/main" id="{27FB7663-CEE7-C64A-B15A-EBB841531508}"/>
                </a:ext>
              </a:extLst>
            </p:cNvPr>
            <p:cNvSpPr/>
            <p:nvPr/>
          </p:nvSpPr>
          <p:spPr>
            <a:xfrm>
              <a:off x="4910016" y="4277396"/>
              <a:ext cx="744915" cy="703365"/>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8" name="圆角矩形 67">
              <a:extLst>
                <a:ext uri="{FF2B5EF4-FFF2-40B4-BE49-F238E27FC236}">
                  <a16:creationId xmlns:a16="http://schemas.microsoft.com/office/drawing/2014/main" id="{3C211B70-1E29-EE48-8375-E88F8ED56D86}"/>
                </a:ext>
              </a:extLst>
            </p:cNvPr>
            <p:cNvSpPr/>
            <p:nvPr/>
          </p:nvSpPr>
          <p:spPr>
            <a:xfrm>
              <a:off x="6399240" y="4277396"/>
              <a:ext cx="744915" cy="703365"/>
            </a:xfrm>
            <a:prstGeom prst="roundRect">
              <a:avLst/>
            </a:prstGeom>
            <a:solidFill>
              <a:srgbClr val="00B4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9" name="圆角矩形 68">
              <a:extLst>
                <a:ext uri="{FF2B5EF4-FFF2-40B4-BE49-F238E27FC236}">
                  <a16:creationId xmlns:a16="http://schemas.microsoft.com/office/drawing/2014/main" id="{F695849E-C9C9-BB4D-BD8E-9203E5033185}"/>
                </a:ext>
              </a:extLst>
            </p:cNvPr>
            <p:cNvSpPr/>
            <p:nvPr/>
          </p:nvSpPr>
          <p:spPr>
            <a:xfrm>
              <a:off x="7888464" y="4277396"/>
              <a:ext cx="744915" cy="703365"/>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70" name="图形 69">
              <a:extLst>
                <a:ext uri="{FF2B5EF4-FFF2-40B4-BE49-F238E27FC236}">
                  <a16:creationId xmlns:a16="http://schemas.microsoft.com/office/drawing/2014/main" id="{766C9808-EE5C-DA47-BC09-BC97F03525CA}"/>
                </a:ext>
              </a:extLst>
            </p:cNvPr>
            <p:cNvPicPr>
              <a:picLocks noChangeAspect="1"/>
            </p:cNvPicPr>
            <p:nvPr/>
          </p:nvPicPr>
          <p:blipFill>
            <a:blip r:embed="rId10" cstate="hqprint">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5089702" y="4419585"/>
              <a:ext cx="382680" cy="382680"/>
            </a:xfrm>
            <a:prstGeom prst="rect">
              <a:avLst/>
            </a:prstGeom>
          </p:spPr>
        </p:pic>
        <p:pic>
          <p:nvPicPr>
            <p:cNvPr id="71" name="图形 70">
              <a:extLst>
                <a:ext uri="{FF2B5EF4-FFF2-40B4-BE49-F238E27FC236}">
                  <a16:creationId xmlns:a16="http://schemas.microsoft.com/office/drawing/2014/main" id="{D3C6BB02-B688-5F40-B818-733E84692033}"/>
                </a:ext>
              </a:extLst>
            </p:cNvPr>
            <p:cNvPicPr>
              <a:picLocks noChangeAspect="1"/>
            </p:cNvPicPr>
            <p:nvPr/>
          </p:nvPicPr>
          <p:blipFill>
            <a:blip r:embed="rId12" cstate="hqprint">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6516715" y="4443687"/>
              <a:ext cx="560260" cy="389070"/>
            </a:xfrm>
            <a:prstGeom prst="rect">
              <a:avLst/>
            </a:prstGeom>
          </p:spPr>
        </p:pic>
        <p:pic>
          <p:nvPicPr>
            <p:cNvPr id="72" name="图形 71">
              <a:extLst>
                <a:ext uri="{FF2B5EF4-FFF2-40B4-BE49-F238E27FC236}">
                  <a16:creationId xmlns:a16="http://schemas.microsoft.com/office/drawing/2014/main" id="{9CAD502E-537B-F94B-AE6A-3BD1B7C6D0C1}"/>
                </a:ext>
              </a:extLst>
            </p:cNvPr>
            <p:cNvPicPr>
              <a:picLocks noChangeAspect="1"/>
            </p:cNvPicPr>
            <p:nvPr/>
          </p:nvPicPr>
          <p:blipFill>
            <a:blip r:embed="rId14" cstate="hqprint">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3601161" y="4448283"/>
              <a:ext cx="384175" cy="331185"/>
            </a:xfrm>
            <a:prstGeom prst="rect">
              <a:avLst/>
            </a:prstGeom>
          </p:spPr>
        </p:pic>
        <p:pic>
          <p:nvPicPr>
            <p:cNvPr id="73" name="图形 72">
              <a:extLst>
                <a:ext uri="{FF2B5EF4-FFF2-40B4-BE49-F238E27FC236}">
                  <a16:creationId xmlns:a16="http://schemas.microsoft.com/office/drawing/2014/main" id="{98C4AA0E-1EC9-8D45-88A7-2E5C5B4E0128}"/>
                </a:ext>
              </a:extLst>
            </p:cNvPr>
            <p:cNvPicPr>
              <a:picLocks noChangeAspect="1"/>
            </p:cNvPicPr>
            <p:nvPr/>
          </p:nvPicPr>
          <p:blipFill>
            <a:blip r:embed="rId16" cstate="hqprint">
              <a:extLst>
                <a:ext uri="{28A0092B-C50C-407E-A947-70E740481C1C}">
                  <a14:useLocalDpi xmlns:a14="http://schemas.microsoft.com/office/drawing/2010/main"/>
                </a:ext>
                <a:ext uri="{96DAC541-7B7A-43D3-8B79-37D633B846F1}">
                  <asvg:svgBlip xmlns:asvg="http://schemas.microsoft.com/office/drawing/2016/SVG/main" r:embed="rId17"/>
                </a:ext>
              </a:extLst>
            </a:blip>
            <a:stretch>
              <a:fillRect/>
            </a:stretch>
          </p:blipFill>
          <p:spPr>
            <a:xfrm>
              <a:off x="8087977" y="4456134"/>
              <a:ext cx="345888" cy="345888"/>
            </a:xfrm>
            <a:prstGeom prst="rect">
              <a:avLst/>
            </a:prstGeom>
          </p:spPr>
        </p:pic>
      </p:grpSp>
      <p:pic>
        <p:nvPicPr>
          <p:cNvPr id="74" name="图片 73">
            <a:extLst>
              <a:ext uri="{FF2B5EF4-FFF2-40B4-BE49-F238E27FC236}">
                <a16:creationId xmlns:a16="http://schemas.microsoft.com/office/drawing/2014/main" id="{A1293F70-2264-2849-975D-52C69FB754DA}"/>
              </a:ext>
            </a:extLst>
          </p:cNvPr>
          <p:cNvPicPr>
            <a:picLocks noChangeAspect="1"/>
          </p:cNvPicPr>
          <p:nvPr/>
        </p:nvPicPr>
        <p:blipFill>
          <a:blip r:embed="rId18">
            <a:extLst>
              <a:ext uri="{28A0092B-C50C-407E-A947-70E740481C1C}">
                <a14:useLocalDpi xmlns:a14="http://schemas.microsoft.com/office/drawing/2010/main"/>
              </a:ext>
            </a:extLst>
          </a:blip>
          <a:stretch>
            <a:fillRect/>
          </a:stretch>
        </p:blipFill>
        <p:spPr>
          <a:xfrm>
            <a:off x="8412801" y="3307620"/>
            <a:ext cx="1296171" cy="516827"/>
          </a:xfrm>
          <a:prstGeom prst="rect">
            <a:avLst/>
          </a:prstGeom>
        </p:spPr>
      </p:pic>
    </p:spTree>
    <p:extLst>
      <p:ext uri="{BB962C8B-B14F-4D97-AF65-F5344CB8AC3E}">
        <p14:creationId xmlns:p14="http://schemas.microsoft.com/office/powerpoint/2010/main" val="26255858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0"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2500"/>
                                        <p:tgtEl>
                                          <p:spTgt spid="43"/>
                                        </p:tgtEl>
                                      </p:cBhvr>
                                    </p:animEffect>
                                  </p:childTnLst>
                                </p:cTn>
                              </p:par>
                              <p:par>
                                <p:cTn id="8" presetID="53" presetClass="entr" presetSubtype="16" fill="hold" nodeType="withEffect">
                                  <p:stCondLst>
                                    <p:cond delay="0"/>
                                  </p:stCondLst>
                                  <p:childTnLst>
                                    <p:set>
                                      <p:cBhvr>
                                        <p:cTn id="9" dur="1" fill="hold">
                                          <p:stCondLst>
                                            <p:cond delay="0"/>
                                          </p:stCondLst>
                                        </p:cTn>
                                        <p:tgtEl>
                                          <p:spTgt spid="59"/>
                                        </p:tgtEl>
                                        <p:attrNameLst>
                                          <p:attrName>style.visibility</p:attrName>
                                        </p:attrNameLst>
                                      </p:cBhvr>
                                      <p:to>
                                        <p:strVal val="visible"/>
                                      </p:to>
                                    </p:set>
                                    <p:anim calcmode="lin" valueType="num">
                                      <p:cBhvr>
                                        <p:cTn id="10" dur="2000" fill="hold"/>
                                        <p:tgtEl>
                                          <p:spTgt spid="59"/>
                                        </p:tgtEl>
                                        <p:attrNameLst>
                                          <p:attrName>ppt_w</p:attrName>
                                        </p:attrNameLst>
                                      </p:cBhvr>
                                      <p:tavLst>
                                        <p:tav tm="0">
                                          <p:val>
                                            <p:fltVal val="0"/>
                                          </p:val>
                                        </p:tav>
                                        <p:tav tm="100000">
                                          <p:val>
                                            <p:strVal val="#ppt_w"/>
                                          </p:val>
                                        </p:tav>
                                      </p:tavLst>
                                    </p:anim>
                                    <p:anim calcmode="lin" valueType="num">
                                      <p:cBhvr>
                                        <p:cTn id="11" dur="2000" fill="hold"/>
                                        <p:tgtEl>
                                          <p:spTgt spid="59"/>
                                        </p:tgtEl>
                                        <p:attrNameLst>
                                          <p:attrName>ppt_h</p:attrName>
                                        </p:attrNameLst>
                                      </p:cBhvr>
                                      <p:tavLst>
                                        <p:tav tm="0">
                                          <p:val>
                                            <p:fltVal val="0"/>
                                          </p:val>
                                        </p:tav>
                                        <p:tav tm="100000">
                                          <p:val>
                                            <p:strVal val="#ppt_h"/>
                                          </p:val>
                                        </p:tav>
                                      </p:tavLst>
                                    </p:anim>
                                    <p:animEffect transition="in" filter="fade">
                                      <p:cBhvr>
                                        <p:cTn id="12" dur="2000"/>
                                        <p:tgtEl>
                                          <p:spTgt spid="59"/>
                                        </p:tgtEl>
                                      </p:cBhvr>
                                    </p:animEffect>
                                  </p:childTnLst>
                                </p:cTn>
                              </p:par>
                              <p:par>
                                <p:cTn id="13" presetID="53" presetClass="entr" presetSubtype="16" fill="hold" nodeType="withEffect">
                                  <p:stCondLst>
                                    <p:cond delay="0"/>
                                  </p:stCondLst>
                                  <p:childTnLst>
                                    <p:set>
                                      <p:cBhvr>
                                        <p:cTn id="14" dur="1" fill="hold">
                                          <p:stCondLst>
                                            <p:cond delay="0"/>
                                          </p:stCondLst>
                                        </p:cTn>
                                        <p:tgtEl>
                                          <p:spTgt spid="62"/>
                                        </p:tgtEl>
                                        <p:attrNameLst>
                                          <p:attrName>style.visibility</p:attrName>
                                        </p:attrNameLst>
                                      </p:cBhvr>
                                      <p:to>
                                        <p:strVal val="visible"/>
                                      </p:to>
                                    </p:set>
                                    <p:anim calcmode="lin" valueType="num">
                                      <p:cBhvr>
                                        <p:cTn id="15" dur="2000" fill="hold"/>
                                        <p:tgtEl>
                                          <p:spTgt spid="62"/>
                                        </p:tgtEl>
                                        <p:attrNameLst>
                                          <p:attrName>ppt_w</p:attrName>
                                        </p:attrNameLst>
                                      </p:cBhvr>
                                      <p:tavLst>
                                        <p:tav tm="0">
                                          <p:val>
                                            <p:fltVal val="0"/>
                                          </p:val>
                                        </p:tav>
                                        <p:tav tm="100000">
                                          <p:val>
                                            <p:strVal val="#ppt_w"/>
                                          </p:val>
                                        </p:tav>
                                      </p:tavLst>
                                    </p:anim>
                                    <p:anim calcmode="lin" valueType="num">
                                      <p:cBhvr>
                                        <p:cTn id="16" dur="2000" fill="hold"/>
                                        <p:tgtEl>
                                          <p:spTgt spid="62"/>
                                        </p:tgtEl>
                                        <p:attrNameLst>
                                          <p:attrName>ppt_h</p:attrName>
                                        </p:attrNameLst>
                                      </p:cBhvr>
                                      <p:tavLst>
                                        <p:tav tm="0">
                                          <p:val>
                                            <p:fltVal val="0"/>
                                          </p:val>
                                        </p:tav>
                                        <p:tav tm="100000">
                                          <p:val>
                                            <p:strVal val="#ppt_h"/>
                                          </p:val>
                                        </p:tav>
                                      </p:tavLst>
                                    </p:anim>
                                    <p:animEffect transition="in" filter="fade">
                                      <p:cBhvr>
                                        <p:cTn id="17" dur="2000"/>
                                        <p:tgtEl>
                                          <p:spTgt spid="62"/>
                                        </p:tgtEl>
                                      </p:cBhvr>
                                    </p:animEffect>
                                  </p:childTnLst>
                                </p:cTn>
                              </p:par>
                              <p:par>
                                <p:cTn id="18" presetID="53" presetClass="entr" presetSubtype="16" fill="hold" nodeType="withEffect">
                                  <p:stCondLst>
                                    <p:cond delay="0"/>
                                  </p:stCondLst>
                                  <p:childTnLst>
                                    <p:set>
                                      <p:cBhvr>
                                        <p:cTn id="19" dur="1" fill="hold">
                                          <p:stCondLst>
                                            <p:cond delay="0"/>
                                          </p:stCondLst>
                                        </p:cTn>
                                        <p:tgtEl>
                                          <p:spTgt spid="56"/>
                                        </p:tgtEl>
                                        <p:attrNameLst>
                                          <p:attrName>style.visibility</p:attrName>
                                        </p:attrNameLst>
                                      </p:cBhvr>
                                      <p:to>
                                        <p:strVal val="visible"/>
                                      </p:to>
                                    </p:set>
                                    <p:anim calcmode="lin" valueType="num">
                                      <p:cBhvr>
                                        <p:cTn id="20" dur="2000" fill="hold"/>
                                        <p:tgtEl>
                                          <p:spTgt spid="56"/>
                                        </p:tgtEl>
                                        <p:attrNameLst>
                                          <p:attrName>ppt_w</p:attrName>
                                        </p:attrNameLst>
                                      </p:cBhvr>
                                      <p:tavLst>
                                        <p:tav tm="0">
                                          <p:val>
                                            <p:fltVal val="0"/>
                                          </p:val>
                                        </p:tav>
                                        <p:tav tm="100000">
                                          <p:val>
                                            <p:strVal val="#ppt_w"/>
                                          </p:val>
                                        </p:tav>
                                      </p:tavLst>
                                    </p:anim>
                                    <p:anim calcmode="lin" valueType="num">
                                      <p:cBhvr>
                                        <p:cTn id="21" dur="2000" fill="hold"/>
                                        <p:tgtEl>
                                          <p:spTgt spid="56"/>
                                        </p:tgtEl>
                                        <p:attrNameLst>
                                          <p:attrName>ppt_h</p:attrName>
                                        </p:attrNameLst>
                                      </p:cBhvr>
                                      <p:tavLst>
                                        <p:tav tm="0">
                                          <p:val>
                                            <p:fltVal val="0"/>
                                          </p:val>
                                        </p:tav>
                                        <p:tav tm="100000">
                                          <p:val>
                                            <p:strVal val="#ppt_h"/>
                                          </p:val>
                                        </p:tav>
                                      </p:tavLst>
                                    </p:anim>
                                    <p:animEffect transition="in" filter="fade">
                                      <p:cBhvr>
                                        <p:cTn id="22" dur="2000"/>
                                        <p:tgtEl>
                                          <p:spTgt spid="56"/>
                                        </p:tgtEl>
                                      </p:cBhvr>
                                    </p:animEffect>
                                  </p:childTnLst>
                                </p:cTn>
                              </p:par>
                              <p:par>
                                <p:cTn id="23" presetID="53" presetClass="entr" presetSubtype="16" fill="hold" nodeType="with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p:cTn id="25" dur="2000" fill="hold"/>
                                        <p:tgtEl>
                                          <p:spTgt spid="53"/>
                                        </p:tgtEl>
                                        <p:attrNameLst>
                                          <p:attrName>ppt_w</p:attrName>
                                        </p:attrNameLst>
                                      </p:cBhvr>
                                      <p:tavLst>
                                        <p:tav tm="0">
                                          <p:val>
                                            <p:fltVal val="0"/>
                                          </p:val>
                                        </p:tav>
                                        <p:tav tm="100000">
                                          <p:val>
                                            <p:strVal val="#ppt_w"/>
                                          </p:val>
                                        </p:tav>
                                      </p:tavLst>
                                    </p:anim>
                                    <p:anim calcmode="lin" valueType="num">
                                      <p:cBhvr>
                                        <p:cTn id="26" dur="2000" fill="hold"/>
                                        <p:tgtEl>
                                          <p:spTgt spid="53"/>
                                        </p:tgtEl>
                                        <p:attrNameLst>
                                          <p:attrName>ppt_h</p:attrName>
                                        </p:attrNameLst>
                                      </p:cBhvr>
                                      <p:tavLst>
                                        <p:tav tm="0">
                                          <p:val>
                                            <p:fltVal val="0"/>
                                          </p:val>
                                        </p:tav>
                                        <p:tav tm="100000">
                                          <p:val>
                                            <p:strVal val="#ppt_h"/>
                                          </p:val>
                                        </p:tav>
                                      </p:tavLst>
                                    </p:anim>
                                    <p:animEffect transition="in" filter="fade">
                                      <p:cBhvr>
                                        <p:cTn id="27" dur="20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65"/>
                                        </p:tgtEl>
                                        <p:attrNameLst>
                                          <p:attrName>style.visibility</p:attrName>
                                        </p:attrNameLst>
                                      </p:cBhvr>
                                      <p:to>
                                        <p:strVal val="visible"/>
                                      </p:to>
                                    </p:set>
                                    <p:animEffect transition="in" filter="fade">
                                      <p:cBhvr>
                                        <p:cTn id="32" dur="1000"/>
                                        <p:tgtEl>
                                          <p:spTgt spid="65"/>
                                        </p:tgtEl>
                                      </p:cBhvr>
                                    </p:animEffect>
                                    <p:anim calcmode="lin" valueType="num">
                                      <p:cBhvr>
                                        <p:cTn id="33" dur="1000" fill="hold"/>
                                        <p:tgtEl>
                                          <p:spTgt spid="65"/>
                                        </p:tgtEl>
                                        <p:attrNameLst>
                                          <p:attrName>ppt_x</p:attrName>
                                        </p:attrNameLst>
                                      </p:cBhvr>
                                      <p:tavLst>
                                        <p:tav tm="0">
                                          <p:val>
                                            <p:strVal val="#ppt_x"/>
                                          </p:val>
                                        </p:tav>
                                        <p:tav tm="100000">
                                          <p:val>
                                            <p:strVal val="#ppt_x"/>
                                          </p:val>
                                        </p:tav>
                                      </p:tavLst>
                                    </p:anim>
                                    <p:anim calcmode="lin" valueType="num">
                                      <p:cBhvr>
                                        <p:cTn id="34" dur="1000" fill="hold"/>
                                        <p:tgtEl>
                                          <p:spTgt spid="65"/>
                                        </p:tgtEl>
                                        <p:attrNameLst>
                                          <p:attrName>ppt_y</p:attrName>
                                        </p:attrNameLst>
                                      </p:cBhvr>
                                      <p:tavLst>
                                        <p:tav tm="0">
                                          <p:val>
                                            <p:strVal val="#ppt_y+.1"/>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ppt_x"/>
                                          </p:val>
                                        </p:tav>
                                        <p:tav tm="100000">
                                          <p:val>
                                            <p:strVal val="#ppt_x"/>
                                          </p:val>
                                        </p:tav>
                                      </p:tavLst>
                                    </p:anim>
                                    <p:anim calcmode="lin" valueType="num">
                                      <p:cBhvr additive="base">
                                        <p:cTn id="3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0" name="矩形 159">
            <a:extLst>
              <a:ext uri="{FF2B5EF4-FFF2-40B4-BE49-F238E27FC236}">
                <a16:creationId xmlns:a16="http://schemas.microsoft.com/office/drawing/2014/main" id="{97F4E323-EEAE-684C-99C7-3C84FA68CAE4}"/>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6</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rPr>
              <a:t>Facts About </a:t>
            </a:r>
            <a:r>
              <a:rPr lang="en-US" altLang="zh-CN" dirty="0" err="1">
                <a:solidFill>
                  <a:schemeClr val="bg1"/>
                </a:solidFill>
                <a:latin typeface="Century Gothic" panose="020B0502020202020204" pitchFamily="34" charset="0"/>
              </a:rPr>
              <a:t>Sangfor</a:t>
            </a:r>
            <a:r>
              <a:rPr lang="en-US" altLang="zh-CN" dirty="0">
                <a:solidFill>
                  <a:schemeClr val="bg1"/>
                </a:solidFill>
                <a:latin typeface="Century Gothic" panose="020B0502020202020204" pitchFamily="34" charset="0"/>
              </a:rPr>
              <a:t> </a:t>
            </a:r>
          </a:p>
        </p:txBody>
      </p:sp>
      <p:grpSp>
        <p:nvGrpSpPr>
          <p:cNvPr id="114" name="组合 113">
            <a:extLst>
              <a:ext uri="{FF2B5EF4-FFF2-40B4-BE49-F238E27FC236}">
                <a16:creationId xmlns:a16="http://schemas.microsoft.com/office/drawing/2014/main" id="{30566AE2-AEF5-2C41-B663-53A6EB52544C}"/>
              </a:ext>
            </a:extLst>
          </p:cNvPr>
          <p:cNvGrpSpPr/>
          <p:nvPr/>
        </p:nvGrpSpPr>
        <p:grpSpPr>
          <a:xfrm>
            <a:off x="889128" y="1160073"/>
            <a:ext cx="10415825" cy="4647127"/>
            <a:chOff x="-545904" y="339416"/>
            <a:chExt cx="13281788" cy="5925805"/>
          </a:xfrm>
        </p:grpSpPr>
        <p:sp>
          <p:nvSpPr>
            <p:cNvPr id="115" name="圆角矩形 114">
              <a:extLst>
                <a:ext uri="{FF2B5EF4-FFF2-40B4-BE49-F238E27FC236}">
                  <a16:creationId xmlns:a16="http://schemas.microsoft.com/office/drawing/2014/main" id="{C87EAC0E-5530-B248-88E7-319745D0B0A5}"/>
                </a:ext>
              </a:extLst>
            </p:cNvPr>
            <p:cNvSpPr/>
            <p:nvPr/>
          </p:nvSpPr>
          <p:spPr>
            <a:xfrm>
              <a:off x="443872" y="339416"/>
              <a:ext cx="1793958" cy="1366256"/>
            </a:xfrm>
            <a:prstGeom prst="roundRect">
              <a:avLst>
                <a:gd name="adj" fmla="val 6245"/>
              </a:avLst>
            </a:prstGeom>
            <a:blipFill dpi="0" rotWithShape="1">
              <a:blip r:embed="rId4"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6" name="圆角矩形 115">
              <a:extLst>
                <a:ext uri="{FF2B5EF4-FFF2-40B4-BE49-F238E27FC236}">
                  <a16:creationId xmlns:a16="http://schemas.microsoft.com/office/drawing/2014/main" id="{1CC5738D-F518-3640-91C4-17E04D8F6A09}"/>
                </a:ext>
              </a:extLst>
            </p:cNvPr>
            <p:cNvSpPr/>
            <p:nvPr/>
          </p:nvSpPr>
          <p:spPr>
            <a:xfrm>
              <a:off x="2347243" y="339416"/>
              <a:ext cx="1793958" cy="1366256"/>
            </a:xfrm>
            <a:prstGeom prst="roundRect">
              <a:avLst>
                <a:gd name="adj" fmla="val 6245"/>
              </a:avLst>
            </a:prstGeom>
            <a:blipFill dpi="0" rotWithShape="1">
              <a:blip r:embed="rId5"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7" name="圆角矩形 116">
              <a:extLst>
                <a:ext uri="{FF2B5EF4-FFF2-40B4-BE49-F238E27FC236}">
                  <a16:creationId xmlns:a16="http://schemas.microsoft.com/office/drawing/2014/main" id="{353FA253-074B-AA4A-A5C8-5E9D25C198C9}"/>
                </a:ext>
              </a:extLst>
            </p:cNvPr>
            <p:cNvSpPr/>
            <p:nvPr/>
          </p:nvSpPr>
          <p:spPr>
            <a:xfrm>
              <a:off x="4250614" y="339416"/>
              <a:ext cx="1793958" cy="1366256"/>
            </a:xfrm>
            <a:prstGeom prst="roundRect">
              <a:avLst>
                <a:gd name="adj" fmla="val 6245"/>
              </a:avLst>
            </a:prstGeom>
            <a:blipFill dpi="0" rotWithShape="1">
              <a:blip r:embed="rId6"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8" name="圆角矩形 117">
              <a:extLst>
                <a:ext uri="{FF2B5EF4-FFF2-40B4-BE49-F238E27FC236}">
                  <a16:creationId xmlns:a16="http://schemas.microsoft.com/office/drawing/2014/main" id="{2B463FEF-C68A-7742-9FD5-130F7E4F28AF}"/>
                </a:ext>
              </a:extLst>
            </p:cNvPr>
            <p:cNvSpPr/>
            <p:nvPr/>
          </p:nvSpPr>
          <p:spPr>
            <a:xfrm>
              <a:off x="6153985" y="339416"/>
              <a:ext cx="1793958" cy="1366256"/>
            </a:xfrm>
            <a:prstGeom prst="roundRect">
              <a:avLst>
                <a:gd name="adj" fmla="val 6245"/>
              </a:avLst>
            </a:prstGeom>
            <a:blipFill dpi="0" rotWithShape="1">
              <a:blip r:embed="rId7" cstate="hqprint">
                <a:extLst>
                  <a:ext uri="{BEBA8EAE-BF5A-486C-A8C5-ECC9F3942E4B}">
                    <a14:imgProps xmlns:a14="http://schemas.microsoft.com/office/drawing/2010/main">
                      <a14:imgLayer r:embed="rId8">
                        <a14:imgEffect>
                          <a14:brightnessContrast bright="2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9" name="圆角矩形 118">
              <a:extLst>
                <a:ext uri="{FF2B5EF4-FFF2-40B4-BE49-F238E27FC236}">
                  <a16:creationId xmlns:a16="http://schemas.microsoft.com/office/drawing/2014/main" id="{09AA9A42-2AFA-3649-B9DD-2E3CDD2D3E77}"/>
                </a:ext>
              </a:extLst>
            </p:cNvPr>
            <p:cNvSpPr/>
            <p:nvPr/>
          </p:nvSpPr>
          <p:spPr>
            <a:xfrm>
              <a:off x="8057357" y="339416"/>
              <a:ext cx="1793958" cy="1366256"/>
            </a:xfrm>
            <a:prstGeom prst="roundRect">
              <a:avLst>
                <a:gd name="adj" fmla="val 6245"/>
              </a:avLst>
            </a:prstGeom>
            <a:blipFill dpi="0" rotWithShape="1">
              <a:blip r:embed="rId9"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0" name="圆角矩形 119">
              <a:extLst>
                <a:ext uri="{FF2B5EF4-FFF2-40B4-BE49-F238E27FC236}">
                  <a16:creationId xmlns:a16="http://schemas.microsoft.com/office/drawing/2014/main" id="{FB0DA964-9169-744D-BB5E-CA47DA0CF70B}"/>
                </a:ext>
              </a:extLst>
            </p:cNvPr>
            <p:cNvSpPr/>
            <p:nvPr/>
          </p:nvSpPr>
          <p:spPr>
            <a:xfrm>
              <a:off x="9954170" y="339416"/>
              <a:ext cx="1793958" cy="1366256"/>
            </a:xfrm>
            <a:prstGeom prst="roundRect">
              <a:avLst>
                <a:gd name="adj" fmla="val 6245"/>
              </a:avLst>
            </a:prstGeom>
            <a:blipFill>
              <a:blip r:embed="rId10" cstate="hqprint">
                <a:alphaModFix amt="76000"/>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1" name="圆角矩形 120">
              <a:extLst>
                <a:ext uri="{FF2B5EF4-FFF2-40B4-BE49-F238E27FC236}">
                  <a16:creationId xmlns:a16="http://schemas.microsoft.com/office/drawing/2014/main" id="{121BFBA6-52D4-844F-8D5E-7D36A00992A3}"/>
                </a:ext>
              </a:extLst>
            </p:cNvPr>
            <p:cNvSpPr/>
            <p:nvPr/>
          </p:nvSpPr>
          <p:spPr>
            <a:xfrm>
              <a:off x="443872" y="1841360"/>
              <a:ext cx="1793958" cy="1366256"/>
            </a:xfrm>
            <a:prstGeom prst="roundRect">
              <a:avLst>
                <a:gd name="adj" fmla="val 6245"/>
              </a:avLst>
            </a:prstGeom>
            <a:blipFill>
              <a:blip r:embed="rId11"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2" name="圆角矩形 121">
              <a:extLst>
                <a:ext uri="{FF2B5EF4-FFF2-40B4-BE49-F238E27FC236}">
                  <a16:creationId xmlns:a16="http://schemas.microsoft.com/office/drawing/2014/main" id="{01D42969-B42A-D641-821C-960B11B81C6F}"/>
                </a:ext>
              </a:extLst>
            </p:cNvPr>
            <p:cNvSpPr/>
            <p:nvPr/>
          </p:nvSpPr>
          <p:spPr>
            <a:xfrm>
              <a:off x="2347243" y="1841360"/>
              <a:ext cx="1793958" cy="1366256"/>
            </a:xfrm>
            <a:prstGeom prst="roundRect">
              <a:avLst>
                <a:gd name="adj" fmla="val 6245"/>
              </a:avLst>
            </a:prstGeom>
            <a:blipFill>
              <a:blip r:embed="rId12"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3" name="圆角矩形 122">
              <a:extLst>
                <a:ext uri="{FF2B5EF4-FFF2-40B4-BE49-F238E27FC236}">
                  <a16:creationId xmlns:a16="http://schemas.microsoft.com/office/drawing/2014/main" id="{8181AEC5-5FBF-A84C-8C06-2377B6D1EE3D}"/>
                </a:ext>
              </a:extLst>
            </p:cNvPr>
            <p:cNvSpPr/>
            <p:nvPr/>
          </p:nvSpPr>
          <p:spPr>
            <a:xfrm>
              <a:off x="4250614" y="1841360"/>
              <a:ext cx="1793958" cy="1366256"/>
            </a:xfrm>
            <a:prstGeom prst="roundRect">
              <a:avLst>
                <a:gd name="adj" fmla="val 6245"/>
              </a:avLst>
            </a:prstGeom>
            <a:blipFill>
              <a:blip r:embed="rId13"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4" name="圆角矩形 123">
              <a:extLst>
                <a:ext uri="{FF2B5EF4-FFF2-40B4-BE49-F238E27FC236}">
                  <a16:creationId xmlns:a16="http://schemas.microsoft.com/office/drawing/2014/main" id="{EAA6DEFE-8FB0-4A43-A3C3-0348AB10A073}"/>
                </a:ext>
              </a:extLst>
            </p:cNvPr>
            <p:cNvSpPr/>
            <p:nvPr/>
          </p:nvSpPr>
          <p:spPr>
            <a:xfrm>
              <a:off x="6153985" y="1841360"/>
              <a:ext cx="1793958" cy="1366256"/>
            </a:xfrm>
            <a:prstGeom prst="roundRect">
              <a:avLst>
                <a:gd name="adj" fmla="val 6245"/>
              </a:avLst>
            </a:prstGeom>
            <a:blipFill dpi="0" rotWithShape="1">
              <a:blip r:embed="rId14"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5" name="圆角矩形 124">
              <a:extLst>
                <a:ext uri="{FF2B5EF4-FFF2-40B4-BE49-F238E27FC236}">
                  <a16:creationId xmlns:a16="http://schemas.microsoft.com/office/drawing/2014/main" id="{E3FCC8CC-974F-7B42-BBD9-02B9F893FB5D}"/>
                </a:ext>
              </a:extLst>
            </p:cNvPr>
            <p:cNvSpPr/>
            <p:nvPr/>
          </p:nvSpPr>
          <p:spPr>
            <a:xfrm>
              <a:off x="8057357" y="1841360"/>
              <a:ext cx="1793958" cy="1366256"/>
            </a:xfrm>
            <a:prstGeom prst="roundRect">
              <a:avLst>
                <a:gd name="adj" fmla="val 6245"/>
              </a:avLst>
            </a:prstGeom>
            <a:blipFill dpi="0" rotWithShape="1">
              <a:blip r:embed="rId15" cstate="hqprint">
                <a:extLst>
                  <a:ext uri="{BEBA8EAE-BF5A-486C-A8C5-ECC9F3942E4B}">
                    <a14:imgProps xmlns:a14="http://schemas.microsoft.com/office/drawing/2010/main">
                      <a14:imgLayer r:embed="rId16">
                        <a14:imgEffect>
                          <a14:brightnessContrast bright="19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6" name="圆角矩形 125">
              <a:extLst>
                <a:ext uri="{FF2B5EF4-FFF2-40B4-BE49-F238E27FC236}">
                  <a16:creationId xmlns:a16="http://schemas.microsoft.com/office/drawing/2014/main" id="{803776E3-6DCD-7347-AB12-82B68EE515A8}"/>
                </a:ext>
              </a:extLst>
            </p:cNvPr>
            <p:cNvSpPr/>
            <p:nvPr/>
          </p:nvSpPr>
          <p:spPr>
            <a:xfrm>
              <a:off x="9954170" y="1841360"/>
              <a:ext cx="1793958" cy="1366256"/>
            </a:xfrm>
            <a:prstGeom prst="roundRect">
              <a:avLst>
                <a:gd name="adj" fmla="val 6245"/>
              </a:avLst>
            </a:prstGeom>
            <a:blipFill dpi="0" rotWithShape="1">
              <a:blip r:embed="rId17" cstate="hqprint">
                <a:extLst>
                  <a:ext uri="{BEBA8EAE-BF5A-486C-A8C5-ECC9F3942E4B}">
                    <a14:imgProps xmlns:a14="http://schemas.microsoft.com/office/drawing/2010/main">
                      <a14:imgLayer r:embed="rId18">
                        <a14:imgEffect>
                          <a14:brightnessContrast bright="10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7" name="圆角矩形 126">
              <a:extLst>
                <a:ext uri="{FF2B5EF4-FFF2-40B4-BE49-F238E27FC236}">
                  <a16:creationId xmlns:a16="http://schemas.microsoft.com/office/drawing/2014/main" id="{B2B522FE-22FF-C341-BD67-DA9E10922FDA}"/>
                </a:ext>
              </a:extLst>
            </p:cNvPr>
            <p:cNvSpPr/>
            <p:nvPr/>
          </p:nvSpPr>
          <p:spPr>
            <a:xfrm>
              <a:off x="443872" y="3361127"/>
              <a:ext cx="1793958" cy="1366256"/>
            </a:xfrm>
            <a:prstGeom prst="roundRect">
              <a:avLst>
                <a:gd name="adj" fmla="val 6245"/>
              </a:avLst>
            </a:prstGeom>
            <a:blipFill dpi="0" rotWithShape="1">
              <a:blip r:embed="rId19"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8" name="圆角矩形 127">
              <a:extLst>
                <a:ext uri="{FF2B5EF4-FFF2-40B4-BE49-F238E27FC236}">
                  <a16:creationId xmlns:a16="http://schemas.microsoft.com/office/drawing/2014/main" id="{3483E84E-B3D6-F04D-B0C0-B23B07DE6C0D}"/>
                </a:ext>
              </a:extLst>
            </p:cNvPr>
            <p:cNvSpPr/>
            <p:nvPr/>
          </p:nvSpPr>
          <p:spPr>
            <a:xfrm>
              <a:off x="2347243" y="3361127"/>
              <a:ext cx="1793958" cy="1366256"/>
            </a:xfrm>
            <a:prstGeom prst="roundRect">
              <a:avLst>
                <a:gd name="adj" fmla="val 6245"/>
              </a:avLst>
            </a:prstGeom>
            <a:blipFill dpi="0" rotWithShape="1">
              <a:blip r:embed="rId20" cstate="hq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9" name="圆角矩形 128">
              <a:extLst>
                <a:ext uri="{FF2B5EF4-FFF2-40B4-BE49-F238E27FC236}">
                  <a16:creationId xmlns:a16="http://schemas.microsoft.com/office/drawing/2014/main" id="{80D38386-0B4F-7544-9F07-76E48B484C59}"/>
                </a:ext>
              </a:extLst>
            </p:cNvPr>
            <p:cNvSpPr/>
            <p:nvPr/>
          </p:nvSpPr>
          <p:spPr>
            <a:xfrm>
              <a:off x="4250614" y="3361127"/>
              <a:ext cx="1793958" cy="1366256"/>
            </a:xfrm>
            <a:prstGeom prst="roundRect">
              <a:avLst>
                <a:gd name="adj" fmla="val 6245"/>
              </a:avLst>
            </a:prstGeom>
            <a:blipFill>
              <a:blip r:embed="rId12"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0" name="圆角矩形 129">
              <a:extLst>
                <a:ext uri="{FF2B5EF4-FFF2-40B4-BE49-F238E27FC236}">
                  <a16:creationId xmlns:a16="http://schemas.microsoft.com/office/drawing/2014/main" id="{D2038547-7EC8-9B4D-9AEE-7E0141101B82}"/>
                </a:ext>
              </a:extLst>
            </p:cNvPr>
            <p:cNvSpPr/>
            <p:nvPr/>
          </p:nvSpPr>
          <p:spPr>
            <a:xfrm>
              <a:off x="6153985" y="3361127"/>
              <a:ext cx="1793958" cy="1366256"/>
            </a:xfrm>
            <a:prstGeom prst="roundRect">
              <a:avLst>
                <a:gd name="adj" fmla="val 6245"/>
              </a:avLst>
            </a:prstGeom>
            <a:blipFill>
              <a:blip r:embed="rId21"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1" name="圆角矩形 130">
              <a:extLst>
                <a:ext uri="{FF2B5EF4-FFF2-40B4-BE49-F238E27FC236}">
                  <a16:creationId xmlns:a16="http://schemas.microsoft.com/office/drawing/2014/main" id="{ADFE8244-40BD-854E-801D-87BFDB664A97}"/>
                </a:ext>
              </a:extLst>
            </p:cNvPr>
            <p:cNvSpPr/>
            <p:nvPr/>
          </p:nvSpPr>
          <p:spPr>
            <a:xfrm>
              <a:off x="8057357" y="3361127"/>
              <a:ext cx="1793958" cy="1366256"/>
            </a:xfrm>
            <a:prstGeom prst="roundRect">
              <a:avLst>
                <a:gd name="adj" fmla="val 6245"/>
              </a:avLst>
            </a:prstGeom>
            <a:blipFill>
              <a:blip r:embed="rId22"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2" name="圆角矩形 131">
              <a:extLst>
                <a:ext uri="{FF2B5EF4-FFF2-40B4-BE49-F238E27FC236}">
                  <a16:creationId xmlns:a16="http://schemas.microsoft.com/office/drawing/2014/main" id="{CF00CB60-7DC7-354C-98BE-6422388DC68A}"/>
                </a:ext>
              </a:extLst>
            </p:cNvPr>
            <p:cNvSpPr/>
            <p:nvPr/>
          </p:nvSpPr>
          <p:spPr>
            <a:xfrm>
              <a:off x="9954170" y="3361127"/>
              <a:ext cx="1793958" cy="1366256"/>
            </a:xfrm>
            <a:prstGeom prst="roundRect">
              <a:avLst>
                <a:gd name="adj" fmla="val 6245"/>
              </a:avLst>
            </a:prstGeom>
            <a:blipFill dpi="0" rotWithShape="1">
              <a:blip r:embed="rId23" cstate="hqprint">
                <a:extLst>
                  <a:ext uri="{BEBA8EAE-BF5A-486C-A8C5-ECC9F3942E4B}">
                    <a14:imgProps xmlns:a14="http://schemas.microsoft.com/office/drawing/2010/main">
                      <a14:imgLayer r:embed="rId24">
                        <a14:imgEffect>
                          <a14:brightnessContrast bright="15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3" name="圆角矩形 132">
              <a:extLst>
                <a:ext uri="{FF2B5EF4-FFF2-40B4-BE49-F238E27FC236}">
                  <a16:creationId xmlns:a16="http://schemas.microsoft.com/office/drawing/2014/main" id="{0B2C9255-FB0B-DD4D-A2B0-4BFCE7C0E526}"/>
                </a:ext>
              </a:extLst>
            </p:cNvPr>
            <p:cNvSpPr/>
            <p:nvPr/>
          </p:nvSpPr>
          <p:spPr>
            <a:xfrm>
              <a:off x="443872" y="4880893"/>
              <a:ext cx="1793958" cy="1366256"/>
            </a:xfrm>
            <a:prstGeom prst="roundRect">
              <a:avLst>
                <a:gd name="adj" fmla="val 6245"/>
              </a:avLst>
            </a:prstGeom>
            <a:blipFill>
              <a:blip r:embed="rId25"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4" name="圆角矩形 133">
              <a:extLst>
                <a:ext uri="{FF2B5EF4-FFF2-40B4-BE49-F238E27FC236}">
                  <a16:creationId xmlns:a16="http://schemas.microsoft.com/office/drawing/2014/main" id="{3A57DB1A-6143-8B4A-8D71-7D87EC4379CD}"/>
                </a:ext>
              </a:extLst>
            </p:cNvPr>
            <p:cNvSpPr/>
            <p:nvPr/>
          </p:nvSpPr>
          <p:spPr>
            <a:xfrm>
              <a:off x="2347243" y="4880893"/>
              <a:ext cx="1793958" cy="1366256"/>
            </a:xfrm>
            <a:prstGeom prst="roundRect">
              <a:avLst>
                <a:gd name="adj" fmla="val 6245"/>
              </a:avLst>
            </a:prstGeom>
            <a:blipFill dpi="0" rotWithShape="1">
              <a:blip r:embed="rId26" cstate="hqprint">
                <a:extLst>
                  <a:ext uri="{BEBA8EAE-BF5A-486C-A8C5-ECC9F3942E4B}">
                    <a14:imgProps xmlns:a14="http://schemas.microsoft.com/office/drawing/2010/main">
                      <a14:imgLayer r:embed="rId27">
                        <a14:imgEffect>
                          <a14:brightnessContrast bright="18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5" name="圆角矩形 134">
              <a:extLst>
                <a:ext uri="{FF2B5EF4-FFF2-40B4-BE49-F238E27FC236}">
                  <a16:creationId xmlns:a16="http://schemas.microsoft.com/office/drawing/2014/main" id="{297A6211-E854-D546-A593-15E71BFCC6A7}"/>
                </a:ext>
              </a:extLst>
            </p:cNvPr>
            <p:cNvSpPr/>
            <p:nvPr/>
          </p:nvSpPr>
          <p:spPr>
            <a:xfrm>
              <a:off x="4250614" y="4880893"/>
              <a:ext cx="1793958" cy="1366256"/>
            </a:xfrm>
            <a:prstGeom prst="roundRect">
              <a:avLst>
                <a:gd name="adj" fmla="val 6245"/>
              </a:avLst>
            </a:prstGeom>
            <a:blipFill>
              <a:blip r:embed="rId28"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7" name="圆角矩形 136">
              <a:extLst>
                <a:ext uri="{FF2B5EF4-FFF2-40B4-BE49-F238E27FC236}">
                  <a16:creationId xmlns:a16="http://schemas.microsoft.com/office/drawing/2014/main" id="{A131A029-471D-C14A-9C8A-F67EF99B1ACC}"/>
                </a:ext>
              </a:extLst>
            </p:cNvPr>
            <p:cNvSpPr/>
            <p:nvPr/>
          </p:nvSpPr>
          <p:spPr>
            <a:xfrm>
              <a:off x="6153985" y="4880893"/>
              <a:ext cx="1793958" cy="1366256"/>
            </a:xfrm>
            <a:prstGeom prst="roundRect">
              <a:avLst>
                <a:gd name="adj" fmla="val 6245"/>
              </a:avLst>
            </a:prstGeom>
            <a:blipFill>
              <a:blip r:embed="rId29"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8" name="圆角矩形 137">
              <a:extLst>
                <a:ext uri="{FF2B5EF4-FFF2-40B4-BE49-F238E27FC236}">
                  <a16:creationId xmlns:a16="http://schemas.microsoft.com/office/drawing/2014/main" id="{06138935-BB48-FC45-8A22-13394BF440CB}"/>
                </a:ext>
              </a:extLst>
            </p:cNvPr>
            <p:cNvSpPr/>
            <p:nvPr/>
          </p:nvSpPr>
          <p:spPr>
            <a:xfrm>
              <a:off x="8057357" y="4880893"/>
              <a:ext cx="1793958" cy="1366256"/>
            </a:xfrm>
            <a:prstGeom prst="roundRect">
              <a:avLst>
                <a:gd name="adj" fmla="val 6245"/>
              </a:avLst>
            </a:prstGeom>
            <a:blipFill>
              <a:blip r:embed="rId30" cstate="hqprint">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9" name="圆角矩形 138">
              <a:extLst>
                <a:ext uri="{FF2B5EF4-FFF2-40B4-BE49-F238E27FC236}">
                  <a16:creationId xmlns:a16="http://schemas.microsoft.com/office/drawing/2014/main" id="{A341E1D4-05FD-D544-AD58-96B10B6903C5}"/>
                </a:ext>
              </a:extLst>
            </p:cNvPr>
            <p:cNvSpPr/>
            <p:nvPr/>
          </p:nvSpPr>
          <p:spPr>
            <a:xfrm>
              <a:off x="9954170" y="4880893"/>
              <a:ext cx="1793958" cy="1366256"/>
            </a:xfrm>
            <a:prstGeom prst="roundRect">
              <a:avLst>
                <a:gd name="adj" fmla="val 6245"/>
              </a:avLst>
            </a:prstGeom>
            <a:blipFill>
              <a:blip r:embed="rId31" cstate="hqprint">
                <a:extLst>
                  <a:ext uri="{BEBA8EAE-BF5A-486C-A8C5-ECC9F3942E4B}">
                    <a14:imgProps xmlns:a14="http://schemas.microsoft.com/office/drawing/2010/main">
                      <a14:imgLayer r:embed="rId32">
                        <a14:imgEffect>
                          <a14:brightnessContrast bright="2500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0" name="矩形 139">
              <a:extLst>
                <a:ext uri="{FF2B5EF4-FFF2-40B4-BE49-F238E27FC236}">
                  <a16:creationId xmlns:a16="http://schemas.microsoft.com/office/drawing/2014/main" id="{34B87C75-54B7-AB4A-84E6-7F62E9300CC6}"/>
                </a:ext>
              </a:extLst>
            </p:cNvPr>
            <p:cNvSpPr/>
            <p:nvPr/>
          </p:nvSpPr>
          <p:spPr>
            <a:xfrm>
              <a:off x="-545904" y="3694257"/>
              <a:ext cx="13281788" cy="2570964"/>
            </a:xfrm>
            <a:prstGeom prst="rect">
              <a:avLst/>
            </a:prstGeom>
            <a:gradFill>
              <a:gsLst>
                <a:gs pos="0">
                  <a:srgbClr val="000206">
                    <a:alpha val="0"/>
                  </a:srgbClr>
                </a:gs>
                <a:gs pos="99000">
                  <a:srgbClr val="00020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41" name="组合 140">
            <a:extLst>
              <a:ext uri="{FF2B5EF4-FFF2-40B4-BE49-F238E27FC236}">
                <a16:creationId xmlns:a16="http://schemas.microsoft.com/office/drawing/2014/main" id="{052A20F5-0F57-1F42-8B00-2A8CC01647BF}"/>
              </a:ext>
            </a:extLst>
          </p:cNvPr>
          <p:cNvGrpSpPr/>
          <p:nvPr/>
        </p:nvGrpSpPr>
        <p:grpSpPr>
          <a:xfrm>
            <a:off x="3861415" y="2552630"/>
            <a:ext cx="4463651" cy="1761987"/>
            <a:chOff x="3374111" y="2125015"/>
            <a:chExt cx="5691844" cy="2246806"/>
          </a:xfrm>
        </p:grpSpPr>
        <p:sp>
          <p:nvSpPr>
            <p:cNvPr id="142" name="圆角矩形 141">
              <a:extLst>
                <a:ext uri="{FF2B5EF4-FFF2-40B4-BE49-F238E27FC236}">
                  <a16:creationId xmlns:a16="http://schemas.microsoft.com/office/drawing/2014/main" id="{160FD90F-A9A7-BA4C-B0A2-A0F871AA0488}"/>
                </a:ext>
              </a:extLst>
            </p:cNvPr>
            <p:cNvSpPr/>
            <p:nvPr/>
          </p:nvSpPr>
          <p:spPr>
            <a:xfrm>
              <a:off x="3374111" y="2125015"/>
              <a:ext cx="5691844" cy="2246806"/>
            </a:xfrm>
            <a:prstGeom prst="roundRect">
              <a:avLst>
                <a:gd name="adj" fmla="val 7055"/>
              </a:avLst>
            </a:prstGeom>
            <a:solidFill>
              <a:srgbClr val="2086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grpSp>
          <p:nvGrpSpPr>
            <p:cNvPr id="143" name="组合 142">
              <a:extLst>
                <a:ext uri="{FF2B5EF4-FFF2-40B4-BE49-F238E27FC236}">
                  <a16:creationId xmlns:a16="http://schemas.microsoft.com/office/drawing/2014/main" id="{637EC7A1-FB48-D241-98AB-F5A024BDE59F}"/>
                </a:ext>
              </a:extLst>
            </p:cNvPr>
            <p:cNvGrpSpPr/>
            <p:nvPr/>
          </p:nvGrpSpPr>
          <p:grpSpPr>
            <a:xfrm>
              <a:off x="3726597" y="2934698"/>
              <a:ext cx="5092202" cy="1278273"/>
              <a:chOff x="425583" y="1397076"/>
              <a:chExt cx="5092202" cy="1333479"/>
            </a:xfrm>
          </p:grpSpPr>
          <p:sp>
            <p:nvSpPr>
              <p:cNvPr id="144" name="矩形 143">
                <a:extLst>
                  <a:ext uri="{FF2B5EF4-FFF2-40B4-BE49-F238E27FC236}">
                    <a16:creationId xmlns:a16="http://schemas.microsoft.com/office/drawing/2014/main" id="{4921CAFE-6493-8445-93BE-B2D301846A82}"/>
                  </a:ext>
                </a:extLst>
              </p:cNvPr>
              <p:cNvSpPr>
                <a:spLocks noChangeArrowheads="1"/>
              </p:cNvSpPr>
              <p:nvPr/>
            </p:nvSpPr>
            <p:spPr bwMode="auto">
              <a:xfrm>
                <a:off x="425583" y="1952670"/>
                <a:ext cx="5092202" cy="77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&gt;</a:t>
                </a:r>
                <a:r>
                  <a:rPr lang="zh-CN" altLang="en-US" sz="32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32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en-US" sz="32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Employees</a:t>
                </a:r>
              </a:p>
            </p:txBody>
          </p:sp>
          <p:sp>
            <p:nvSpPr>
              <p:cNvPr id="145" name="矩形 12">
                <a:extLst>
                  <a:ext uri="{FF2B5EF4-FFF2-40B4-BE49-F238E27FC236}">
                    <a16:creationId xmlns:a16="http://schemas.microsoft.com/office/drawing/2014/main" id="{7D80D834-33C5-294E-813F-D2DD50765D81}"/>
                  </a:ext>
                </a:extLst>
              </p:cNvPr>
              <p:cNvSpPr>
                <a:spLocks noChangeArrowheads="1"/>
              </p:cNvSpPr>
              <p:nvPr/>
            </p:nvSpPr>
            <p:spPr bwMode="auto">
              <a:xfrm>
                <a:off x="1248649" y="1397076"/>
                <a:ext cx="3352453" cy="61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4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From 3 Staff </a:t>
                </a:r>
                <a:r>
                  <a:rPr lang="en-US" altLang="en-US" sz="24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to...</a:t>
                </a:r>
              </a:p>
            </p:txBody>
          </p:sp>
        </p:grpSp>
      </p:grpSp>
      <p:pic>
        <p:nvPicPr>
          <p:cNvPr id="158" name="图形 157">
            <a:extLst>
              <a:ext uri="{FF2B5EF4-FFF2-40B4-BE49-F238E27FC236}">
                <a16:creationId xmlns:a16="http://schemas.microsoft.com/office/drawing/2014/main" id="{75D14219-3438-5E44-8481-2D756484796E}"/>
              </a:ext>
            </a:extLst>
          </p:cNvPr>
          <p:cNvPicPr>
            <a:picLocks noChangeAspect="1"/>
          </p:cNvPicPr>
          <p:nvPr/>
        </p:nvPicPr>
        <p:blipFill>
          <a:blip r:embed="rId33">
            <a:extLst>
              <a:ext uri="{28A0092B-C50C-407E-A947-70E740481C1C}">
                <a14:useLocalDpi xmlns:a14="http://schemas.microsoft.com/office/drawing/2010/main"/>
              </a:ext>
              <a:ext uri="{96DAC541-7B7A-43D3-8B79-37D633B846F1}">
                <asvg:svgBlip xmlns:asvg="http://schemas.microsoft.com/office/drawing/2016/SVG/main" r:embed="rId34"/>
              </a:ext>
            </a:extLst>
          </a:blip>
          <a:stretch>
            <a:fillRect/>
          </a:stretch>
        </p:blipFill>
        <p:spPr>
          <a:xfrm>
            <a:off x="5830732" y="2695132"/>
            <a:ext cx="512113" cy="512113"/>
          </a:xfrm>
          <a:prstGeom prst="rect">
            <a:avLst/>
          </a:prstGeom>
        </p:spPr>
      </p:pic>
      <p:pic>
        <p:nvPicPr>
          <p:cNvPr id="159" name="图片 158" descr="图片包含 游戏机, 画&#10;&#10;描述已自动生成">
            <a:extLst>
              <a:ext uri="{FF2B5EF4-FFF2-40B4-BE49-F238E27FC236}">
                <a16:creationId xmlns:a16="http://schemas.microsoft.com/office/drawing/2014/main" id="{774F0A0A-1F8B-EB4B-B7FA-E7D7C55D7106}"/>
              </a:ext>
            </a:extLst>
          </p:cNvPr>
          <p:cNvPicPr>
            <a:picLocks noChangeAspect="1"/>
          </p:cNvPicPr>
          <p:nvPr/>
        </p:nvPicPr>
        <p:blipFill>
          <a:blip r:embed="rId35">
            <a:extLst>
              <a:ext uri="{28A0092B-C50C-407E-A947-70E740481C1C}">
                <a14:useLocalDpi xmlns:a14="http://schemas.microsoft.com/office/drawing/2010/main"/>
              </a:ext>
            </a:extLst>
          </a:blip>
          <a:stretch>
            <a:fillRect/>
          </a:stretch>
        </p:blipFill>
        <p:spPr>
          <a:xfrm>
            <a:off x="4438465" y="3565095"/>
            <a:ext cx="1406856" cy="703428"/>
          </a:xfrm>
          <a:prstGeom prst="rect">
            <a:avLst/>
          </a:prstGeom>
        </p:spPr>
      </p:pic>
    </p:spTree>
    <p:extLst>
      <p:ext uri="{BB962C8B-B14F-4D97-AF65-F5344CB8AC3E}">
        <p14:creationId xmlns:p14="http://schemas.microsoft.com/office/powerpoint/2010/main" val="10842004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fade">
                                      <p:cBhvr>
                                        <p:cTn id="7" dur="1000"/>
                                        <p:tgtEl>
                                          <p:spTgt spid="114"/>
                                        </p:tgtEl>
                                      </p:cBhvr>
                                    </p:animEffect>
                                    <p:anim calcmode="lin" valueType="num">
                                      <p:cBhvr>
                                        <p:cTn id="8" dur="1000" fill="hold"/>
                                        <p:tgtEl>
                                          <p:spTgt spid="114"/>
                                        </p:tgtEl>
                                        <p:attrNameLst>
                                          <p:attrName>ppt_x</p:attrName>
                                        </p:attrNameLst>
                                      </p:cBhvr>
                                      <p:tavLst>
                                        <p:tav tm="0">
                                          <p:val>
                                            <p:strVal val="#ppt_x"/>
                                          </p:val>
                                        </p:tav>
                                        <p:tav tm="100000">
                                          <p:val>
                                            <p:strVal val="#ppt_x"/>
                                          </p:val>
                                        </p:tav>
                                      </p:tavLst>
                                    </p:anim>
                                    <p:anim calcmode="lin" valueType="num">
                                      <p:cBhvr>
                                        <p:cTn id="9" dur="1000" fill="hold"/>
                                        <p:tgtEl>
                                          <p:spTgt spid="1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91" name="组合 190">
            <a:extLst>
              <a:ext uri="{FF2B5EF4-FFF2-40B4-BE49-F238E27FC236}">
                <a16:creationId xmlns:a16="http://schemas.microsoft.com/office/drawing/2014/main" id="{F8CB9F1A-E3CF-C34C-89DC-30583CF92355}"/>
              </a:ext>
            </a:extLst>
          </p:cNvPr>
          <p:cNvGrpSpPr/>
          <p:nvPr/>
        </p:nvGrpSpPr>
        <p:grpSpPr>
          <a:xfrm>
            <a:off x="897364" y="1152290"/>
            <a:ext cx="10407589" cy="4653777"/>
            <a:chOff x="897365" y="1126343"/>
            <a:chExt cx="10407589" cy="4653777"/>
          </a:xfrm>
        </p:grpSpPr>
        <p:sp>
          <p:nvSpPr>
            <p:cNvPr id="194" name="矩形 193">
              <a:extLst>
                <a:ext uri="{FF2B5EF4-FFF2-40B4-BE49-F238E27FC236}">
                  <a16:creationId xmlns:a16="http://schemas.microsoft.com/office/drawing/2014/main" id="{0DF26569-91B4-FE4D-B4FF-4CC0A12009BE}"/>
                </a:ext>
              </a:extLst>
            </p:cNvPr>
            <p:cNvSpPr/>
            <p:nvPr/>
          </p:nvSpPr>
          <p:spPr>
            <a:xfrm>
              <a:off x="9344018" y="1126343"/>
              <a:ext cx="1960936" cy="4653775"/>
            </a:xfrm>
            <a:prstGeom prst="rect">
              <a:avLst/>
            </a:prstGeom>
            <a:solidFill>
              <a:srgbClr val="0E2A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92" name="图片 191">
              <a:extLst>
                <a:ext uri="{FF2B5EF4-FFF2-40B4-BE49-F238E27FC236}">
                  <a16:creationId xmlns:a16="http://schemas.microsoft.com/office/drawing/2014/main" id="{78288107-0267-CC45-A727-F0138F245276}"/>
                </a:ext>
              </a:extLst>
            </p:cNvPr>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23000"/>
                      </a14:imgEffect>
                    </a14:imgLayer>
                  </a14:imgProps>
                </a:ext>
              </a:extLst>
            </a:blip>
            <a:srcRect l="15503" t="7220" r="13793" b="15476"/>
            <a:stretch/>
          </p:blipFill>
          <p:spPr>
            <a:xfrm>
              <a:off x="897365" y="1126345"/>
              <a:ext cx="7564418" cy="4653775"/>
            </a:xfrm>
            <a:prstGeom prst="rect">
              <a:avLst/>
            </a:prstGeom>
          </p:spPr>
        </p:pic>
        <p:sp>
          <p:nvSpPr>
            <p:cNvPr id="193" name="矩形 192">
              <a:extLst>
                <a:ext uri="{FF2B5EF4-FFF2-40B4-BE49-F238E27FC236}">
                  <a16:creationId xmlns:a16="http://schemas.microsoft.com/office/drawing/2014/main" id="{2B5F81C2-C353-CF4F-B978-8A3840E31E1D}"/>
                </a:ext>
              </a:extLst>
            </p:cNvPr>
            <p:cNvSpPr/>
            <p:nvPr/>
          </p:nvSpPr>
          <p:spPr>
            <a:xfrm rot="16200000">
              <a:off x="4555377" y="-147403"/>
              <a:ext cx="4653774" cy="7201267"/>
            </a:xfrm>
            <a:prstGeom prst="rect">
              <a:avLst/>
            </a:prstGeom>
            <a:gradFill>
              <a:gsLst>
                <a:gs pos="0">
                  <a:srgbClr val="13336F">
                    <a:alpha val="0"/>
                  </a:srgbClr>
                </a:gs>
                <a:gs pos="67000">
                  <a:srgbClr val="0E2A6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7</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rPr>
              <a:t>Facts About </a:t>
            </a:r>
            <a:r>
              <a:rPr lang="en-US" altLang="zh-CN" dirty="0" err="1">
                <a:solidFill>
                  <a:schemeClr val="bg1"/>
                </a:solidFill>
                <a:latin typeface="Century Gothic" panose="020B0502020202020204" pitchFamily="34" charset="0"/>
              </a:rPr>
              <a:t>Sangfor</a:t>
            </a:r>
            <a:r>
              <a:rPr lang="en-US" altLang="zh-CN" dirty="0">
                <a:solidFill>
                  <a:schemeClr val="bg1"/>
                </a:solidFill>
                <a:latin typeface="Century Gothic" panose="020B0502020202020204" pitchFamily="34" charset="0"/>
              </a:rPr>
              <a:t> </a:t>
            </a:r>
          </a:p>
        </p:txBody>
      </p:sp>
      <p:sp>
        <p:nvSpPr>
          <p:cNvPr id="196" name="圆角矩形 195">
            <a:extLst>
              <a:ext uri="{FF2B5EF4-FFF2-40B4-BE49-F238E27FC236}">
                <a16:creationId xmlns:a16="http://schemas.microsoft.com/office/drawing/2014/main" id="{7C010CBF-9420-874E-8914-09CB2618BD70}"/>
              </a:ext>
            </a:extLst>
          </p:cNvPr>
          <p:cNvSpPr/>
          <p:nvPr/>
        </p:nvSpPr>
        <p:spPr>
          <a:xfrm>
            <a:off x="6376146" y="1639331"/>
            <a:ext cx="4517779" cy="1121569"/>
          </a:xfrm>
          <a:prstGeom prst="roundRect">
            <a:avLst>
              <a:gd name="adj" fmla="val 9314"/>
            </a:avLst>
          </a:prstGeom>
          <a:solidFill>
            <a:srgbClr val="0070C0">
              <a:alpha val="2617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7" name="圆角矩形 196">
            <a:extLst>
              <a:ext uri="{FF2B5EF4-FFF2-40B4-BE49-F238E27FC236}">
                <a16:creationId xmlns:a16="http://schemas.microsoft.com/office/drawing/2014/main" id="{799A515D-2F61-4A4B-9706-31797F769B74}"/>
              </a:ext>
            </a:extLst>
          </p:cNvPr>
          <p:cNvSpPr/>
          <p:nvPr/>
        </p:nvSpPr>
        <p:spPr>
          <a:xfrm>
            <a:off x="6376146" y="2947431"/>
            <a:ext cx="4517779" cy="1121569"/>
          </a:xfrm>
          <a:prstGeom prst="roundRect">
            <a:avLst>
              <a:gd name="adj" fmla="val 9314"/>
            </a:avLst>
          </a:prstGeom>
          <a:solidFill>
            <a:srgbClr val="0070C0">
              <a:alpha val="2617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8" name="圆角矩形 197">
            <a:extLst>
              <a:ext uri="{FF2B5EF4-FFF2-40B4-BE49-F238E27FC236}">
                <a16:creationId xmlns:a16="http://schemas.microsoft.com/office/drawing/2014/main" id="{91DCFC57-61BA-034B-B82F-B272DAD8D5C3}"/>
              </a:ext>
            </a:extLst>
          </p:cNvPr>
          <p:cNvSpPr/>
          <p:nvPr/>
        </p:nvSpPr>
        <p:spPr>
          <a:xfrm>
            <a:off x="6376146" y="4248735"/>
            <a:ext cx="4517779" cy="1121569"/>
          </a:xfrm>
          <a:prstGeom prst="roundRect">
            <a:avLst>
              <a:gd name="adj" fmla="val 9314"/>
            </a:avLst>
          </a:prstGeom>
          <a:solidFill>
            <a:srgbClr val="0070C0">
              <a:alpha val="2617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9" name="矩形 198">
            <a:extLst>
              <a:ext uri="{FF2B5EF4-FFF2-40B4-BE49-F238E27FC236}">
                <a16:creationId xmlns:a16="http://schemas.microsoft.com/office/drawing/2014/main" id="{4FC96B1A-0407-B847-ABBD-A852E6B37873}"/>
              </a:ext>
            </a:extLst>
          </p:cNvPr>
          <p:cNvSpPr/>
          <p:nvPr/>
        </p:nvSpPr>
        <p:spPr>
          <a:xfrm>
            <a:off x="7295961" y="1683471"/>
            <a:ext cx="1952779" cy="646331"/>
          </a:xfrm>
          <a:prstGeom prst="rect">
            <a:avLst/>
          </a:prstGeom>
        </p:spPr>
        <p:txBody>
          <a:bodyPr wrap="none">
            <a:spAutoFit/>
          </a:bodyPr>
          <a:lstStyle/>
          <a:p>
            <a:r>
              <a:rPr lang="en-US" altLang="zh-CN" sz="3600" b="1" spc="-300" dirty="0">
                <a:solidFill>
                  <a:srgbClr val="06B0EF"/>
                </a:solidFill>
                <a:latin typeface="Century Gothic" panose="020B0502020202020204" pitchFamily="34" charset="0"/>
                <a:ea typeface="微软雅黑" pitchFamily="34" charset="-122"/>
                <a:cs typeface="Times New Roman"/>
              </a:rPr>
              <a:t>21</a:t>
            </a:r>
            <a:r>
              <a:rPr lang="zh-CN" altLang="en-US" sz="3600" b="1" spc="-300" dirty="0">
                <a:solidFill>
                  <a:srgbClr val="06B0EF"/>
                </a:solidFill>
                <a:latin typeface="Century Gothic" panose="020B0502020202020204" pitchFamily="34" charset="0"/>
                <a:ea typeface="微软雅黑" pitchFamily="34" charset="-122"/>
                <a:cs typeface="Times New Roman"/>
              </a:rPr>
              <a:t> </a:t>
            </a:r>
            <a:r>
              <a:rPr lang="en-US" altLang="zh-CN" sz="3600" b="1" dirty="0">
                <a:solidFill>
                  <a:srgbClr val="06B0EF"/>
                </a:solidFill>
                <a:latin typeface="Century Gothic" panose="020B0502020202020204" pitchFamily="34" charset="0"/>
                <a:ea typeface="微软雅黑" pitchFamily="34" charset="-122"/>
                <a:cs typeface="Times New Roman"/>
              </a:rPr>
              <a:t>Years</a:t>
            </a:r>
          </a:p>
        </p:txBody>
      </p:sp>
      <p:sp>
        <p:nvSpPr>
          <p:cNvPr id="200" name="圆角矩形 199">
            <a:extLst>
              <a:ext uri="{FF2B5EF4-FFF2-40B4-BE49-F238E27FC236}">
                <a16:creationId xmlns:a16="http://schemas.microsoft.com/office/drawing/2014/main" id="{4F71F7C1-48BD-6446-A0D7-A6E6467144D1}"/>
              </a:ext>
            </a:extLst>
          </p:cNvPr>
          <p:cNvSpPr/>
          <p:nvPr/>
        </p:nvSpPr>
        <p:spPr>
          <a:xfrm>
            <a:off x="6653223" y="1930560"/>
            <a:ext cx="514749" cy="539109"/>
          </a:xfrm>
          <a:prstGeom prst="roundRect">
            <a:avLst/>
          </a:prstGeom>
          <a:solidFill>
            <a:srgbClr val="06B0EF"/>
          </a:solidFill>
          <a:ln>
            <a:noFill/>
          </a:ln>
          <a:effectLst>
            <a:outerShdw blurRad="327695" sx="102000" sy="102000" algn="ctr" rotWithShape="0">
              <a:srgbClr val="1070FF">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1" name="矩形 200">
            <a:extLst>
              <a:ext uri="{FF2B5EF4-FFF2-40B4-BE49-F238E27FC236}">
                <a16:creationId xmlns:a16="http://schemas.microsoft.com/office/drawing/2014/main" id="{5EAEDDDD-B177-534B-86B8-CC63242D35D7}"/>
              </a:ext>
            </a:extLst>
          </p:cNvPr>
          <p:cNvSpPr/>
          <p:nvPr/>
        </p:nvSpPr>
        <p:spPr>
          <a:xfrm>
            <a:off x="7295961" y="2996750"/>
            <a:ext cx="2714205" cy="558358"/>
          </a:xfrm>
          <a:prstGeom prst="rect">
            <a:avLst/>
          </a:prstGeom>
        </p:spPr>
        <p:txBody>
          <a:bodyPr wrap="none">
            <a:spAutoFit/>
          </a:bodyPr>
          <a:lstStyle/>
          <a:p>
            <a:pPr defTabSz="514350">
              <a:lnSpc>
                <a:spcPct val="120000"/>
              </a:lnSpc>
            </a:pPr>
            <a:r>
              <a:rPr kumimoji="1" lang="en-US" altLang="zh-CN" sz="2800" b="1" dirty="0">
                <a:solidFill>
                  <a:srgbClr val="92D04F"/>
                </a:solidFill>
                <a:ea typeface="Microsoft YaHei"/>
                <a:cs typeface="Microsoft YaHei" charset="-122"/>
              </a:rPr>
              <a:t>Revenue 2019</a:t>
            </a:r>
            <a:endParaRPr lang="en-US" altLang="zh-CN" sz="2800" b="1" dirty="0">
              <a:solidFill>
                <a:srgbClr val="92D04F"/>
              </a:solidFill>
              <a:ea typeface="Microsoft YaHei"/>
              <a:cs typeface="Microsoft YaHei" charset="-122"/>
            </a:endParaRPr>
          </a:p>
        </p:txBody>
      </p:sp>
      <p:sp>
        <p:nvSpPr>
          <p:cNvPr id="202" name="圆角矩形 201">
            <a:extLst>
              <a:ext uri="{FF2B5EF4-FFF2-40B4-BE49-F238E27FC236}">
                <a16:creationId xmlns:a16="http://schemas.microsoft.com/office/drawing/2014/main" id="{97909588-B7BF-694B-86FF-B10064F4CECB}"/>
              </a:ext>
            </a:extLst>
          </p:cNvPr>
          <p:cNvSpPr/>
          <p:nvPr/>
        </p:nvSpPr>
        <p:spPr>
          <a:xfrm>
            <a:off x="6653223" y="3242525"/>
            <a:ext cx="514749" cy="539109"/>
          </a:xfrm>
          <a:prstGeom prst="roundRect">
            <a:avLst/>
          </a:prstGeom>
          <a:solidFill>
            <a:srgbClr val="92D04F"/>
          </a:solidFill>
          <a:ln>
            <a:noFill/>
          </a:ln>
          <a:effectLst>
            <a:outerShdw blurRad="63500" sx="102000" sy="102000" algn="ctr" rotWithShape="0">
              <a:srgbClr val="02FF98">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3" name="矩形 202">
            <a:extLst>
              <a:ext uri="{FF2B5EF4-FFF2-40B4-BE49-F238E27FC236}">
                <a16:creationId xmlns:a16="http://schemas.microsoft.com/office/drawing/2014/main" id="{623E3E4E-0141-A641-A774-11C41DC4FAE0}"/>
              </a:ext>
            </a:extLst>
          </p:cNvPr>
          <p:cNvSpPr/>
          <p:nvPr/>
        </p:nvSpPr>
        <p:spPr>
          <a:xfrm>
            <a:off x="7295961" y="4363036"/>
            <a:ext cx="2626040" cy="523220"/>
          </a:xfrm>
          <a:prstGeom prst="rect">
            <a:avLst/>
          </a:prstGeom>
        </p:spPr>
        <p:txBody>
          <a:bodyPr wrap="none">
            <a:spAutoFit/>
          </a:bodyPr>
          <a:lstStyle/>
          <a:p>
            <a:r>
              <a:rPr lang="en-US" altLang="zh-CN" sz="2800" b="1" dirty="0">
                <a:solidFill>
                  <a:srgbClr val="087CF0"/>
                </a:solidFill>
                <a:latin typeface="Century Gothic" panose="020B0502020202020204" pitchFamily="34" charset="0"/>
              </a:rPr>
              <a:t>5</a:t>
            </a:r>
            <a:r>
              <a:rPr lang="zh-CN" altLang="en-US" sz="2800" b="1" dirty="0">
                <a:solidFill>
                  <a:srgbClr val="087CF0"/>
                </a:solidFill>
                <a:latin typeface="Century Gothic" panose="020B0502020202020204" pitchFamily="34" charset="0"/>
              </a:rPr>
              <a:t> </a:t>
            </a:r>
            <a:r>
              <a:rPr lang="en-US" altLang="zh-CN" sz="2800" b="1" dirty="0">
                <a:solidFill>
                  <a:srgbClr val="087CF0"/>
                </a:solidFill>
                <a:latin typeface="Century Gothic" panose="020B0502020202020204" pitchFamily="34" charset="0"/>
              </a:rPr>
              <a:t>R&amp;D Centers</a:t>
            </a:r>
          </a:p>
        </p:txBody>
      </p:sp>
      <p:sp>
        <p:nvSpPr>
          <p:cNvPr id="204" name="圆角矩形 203">
            <a:extLst>
              <a:ext uri="{FF2B5EF4-FFF2-40B4-BE49-F238E27FC236}">
                <a16:creationId xmlns:a16="http://schemas.microsoft.com/office/drawing/2014/main" id="{A06190B7-E0B2-6F40-942B-E56DCF878E5F}"/>
              </a:ext>
            </a:extLst>
          </p:cNvPr>
          <p:cNvSpPr/>
          <p:nvPr/>
        </p:nvSpPr>
        <p:spPr>
          <a:xfrm>
            <a:off x="6673707" y="4540313"/>
            <a:ext cx="514749" cy="539109"/>
          </a:xfrm>
          <a:prstGeom prst="roundRect">
            <a:avLst/>
          </a:prstGeom>
          <a:solidFill>
            <a:srgbClr val="087CF0"/>
          </a:solidFill>
          <a:ln>
            <a:noFill/>
          </a:ln>
          <a:effectLst>
            <a:outerShdw blurRad="63500" sx="102000" sy="102000" algn="ctr" rotWithShape="0">
              <a:srgbClr val="05B0F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9" name="Freeform 22">
            <a:extLst>
              <a:ext uri="{FF2B5EF4-FFF2-40B4-BE49-F238E27FC236}">
                <a16:creationId xmlns:a16="http://schemas.microsoft.com/office/drawing/2014/main" id="{A80BD0BC-479F-FE49-B3E1-23FD53AB7982}"/>
              </a:ext>
            </a:extLst>
          </p:cNvPr>
          <p:cNvSpPr>
            <a:spLocks noEditPoints="1"/>
          </p:cNvSpPr>
          <p:nvPr/>
        </p:nvSpPr>
        <p:spPr bwMode="auto">
          <a:xfrm>
            <a:off x="6741885" y="3345743"/>
            <a:ext cx="327565" cy="324944"/>
          </a:xfrm>
          <a:custGeom>
            <a:avLst/>
            <a:gdLst>
              <a:gd name="T0" fmla="*/ 381 w 471"/>
              <a:gd name="T1" fmla="*/ 299 h 467"/>
              <a:gd name="T2" fmla="*/ 376 w 471"/>
              <a:gd name="T3" fmla="*/ 277 h 467"/>
              <a:gd name="T4" fmla="*/ 238 w 471"/>
              <a:gd name="T5" fmla="*/ 32 h 467"/>
              <a:gd name="T6" fmla="*/ 57 w 471"/>
              <a:gd name="T7" fmla="*/ 207 h 467"/>
              <a:gd name="T8" fmla="*/ 238 w 471"/>
              <a:gd name="T9" fmla="*/ 0 h 467"/>
              <a:gd name="T10" fmla="*/ 404 w 471"/>
              <a:gd name="T11" fmla="*/ 294 h 467"/>
              <a:gd name="T12" fmla="*/ 241 w 471"/>
              <a:gd name="T13" fmla="*/ 293 h 467"/>
              <a:gd name="T14" fmla="*/ 229 w 471"/>
              <a:gd name="T15" fmla="*/ 241 h 467"/>
              <a:gd name="T16" fmla="*/ 182 w 471"/>
              <a:gd name="T17" fmla="*/ 229 h 467"/>
              <a:gd name="T18" fmla="*/ 229 w 471"/>
              <a:gd name="T19" fmla="*/ 218 h 467"/>
              <a:gd name="T20" fmla="*/ 194 w 471"/>
              <a:gd name="T21" fmla="*/ 189 h 467"/>
              <a:gd name="T22" fmla="*/ 194 w 471"/>
              <a:gd name="T23" fmla="*/ 166 h 467"/>
              <a:gd name="T24" fmla="*/ 229 w 471"/>
              <a:gd name="T25" fmla="*/ 152 h 467"/>
              <a:gd name="T26" fmla="*/ 229 w 471"/>
              <a:gd name="T27" fmla="*/ 151 h 467"/>
              <a:gd name="T28" fmla="*/ 185 w 471"/>
              <a:gd name="T29" fmla="*/ 108 h 467"/>
              <a:gd name="T30" fmla="*/ 185 w 471"/>
              <a:gd name="T31" fmla="*/ 92 h 467"/>
              <a:gd name="T32" fmla="*/ 202 w 471"/>
              <a:gd name="T33" fmla="*/ 92 h 467"/>
              <a:gd name="T34" fmla="*/ 279 w 471"/>
              <a:gd name="T35" fmla="*/ 93 h 467"/>
              <a:gd name="T36" fmla="*/ 296 w 471"/>
              <a:gd name="T37" fmla="*/ 93 h 467"/>
              <a:gd name="T38" fmla="*/ 296 w 471"/>
              <a:gd name="T39" fmla="*/ 109 h 467"/>
              <a:gd name="T40" fmla="*/ 259 w 471"/>
              <a:gd name="T41" fmla="*/ 144 h 467"/>
              <a:gd name="T42" fmla="*/ 252 w 471"/>
              <a:gd name="T43" fmla="*/ 152 h 467"/>
              <a:gd name="T44" fmla="*/ 287 w 471"/>
              <a:gd name="T45" fmla="*/ 166 h 467"/>
              <a:gd name="T46" fmla="*/ 287 w 471"/>
              <a:gd name="T47" fmla="*/ 189 h 467"/>
              <a:gd name="T48" fmla="*/ 252 w 471"/>
              <a:gd name="T49" fmla="*/ 218 h 467"/>
              <a:gd name="T50" fmla="*/ 299 w 471"/>
              <a:gd name="T51" fmla="*/ 229 h 467"/>
              <a:gd name="T52" fmla="*/ 252 w 471"/>
              <a:gd name="T53" fmla="*/ 241 h 467"/>
              <a:gd name="T54" fmla="*/ 241 w 471"/>
              <a:gd name="T55" fmla="*/ 292 h 467"/>
              <a:gd name="T56" fmla="*/ 267 w 471"/>
              <a:gd name="T57" fmla="*/ 467 h 467"/>
              <a:gd name="T58" fmla="*/ 208 w 471"/>
              <a:gd name="T59" fmla="*/ 467 h 467"/>
              <a:gd name="T60" fmla="*/ 95 w 471"/>
              <a:gd name="T61" fmla="*/ 424 h 467"/>
              <a:gd name="T62" fmla="*/ 13 w 471"/>
              <a:gd name="T63" fmla="*/ 258 h 467"/>
              <a:gd name="T64" fmla="*/ 88 w 471"/>
              <a:gd name="T65" fmla="*/ 271 h 467"/>
              <a:gd name="T66" fmla="*/ 114 w 471"/>
              <a:gd name="T67" fmla="*/ 300 h 467"/>
              <a:gd name="T68" fmla="*/ 285 w 471"/>
              <a:gd name="T69" fmla="*/ 366 h 467"/>
              <a:gd name="T70" fmla="*/ 269 w 471"/>
              <a:gd name="T71" fmla="*/ 343 h 467"/>
              <a:gd name="T72" fmla="*/ 295 w 471"/>
              <a:gd name="T73" fmla="*/ 291 h 467"/>
              <a:gd name="T74" fmla="*/ 353 w 471"/>
              <a:gd name="T75" fmla="*/ 314 h 467"/>
              <a:gd name="T76" fmla="*/ 354 w 471"/>
              <a:gd name="T77" fmla="*/ 314 h 467"/>
              <a:gd name="T78" fmla="*/ 471 w 471"/>
              <a:gd name="T79" fmla="*/ 370 h 467"/>
              <a:gd name="T80" fmla="*/ 455 w 471"/>
              <a:gd name="T81" fmla="*/ 467 h 467"/>
              <a:gd name="T82" fmla="*/ 37 w 471"/>
              <a:gd name="T83" fmla="*/ 297 h 467"/>
              <a:gd name="T84" fmla="*/ 39 w 471"/>
              <a:gd name="T85" fmla="*/ 310 h 467"/>
              <a:gd name="T86" fmla="*/ 185 w 471"/>
              <a:gd name="T87" fmla="*/ 431 h 467"/>
              <a:gd name="T88" fmla="*/ 439 w 471"/>
              <a:gd name="T89" fmla="*/ 436 h 467"/>
              <a:gd name="T90" fmla="*/ 438 w 471"/>
              <a:gd name="T91" fmla="*/ 382 h 467"/>
              <a:gd name="T92" fmla="*/ 336 w 471"/>
              <a:gd name="T93" fmla="*/ 341 h 467"/>
              <a:gd name="T94" fmla="*/ 307 w 471"/>
              <a:gd name="T95" fmla="*/ 328 h 467"/>
              <a:gd name="T96" fmla="*/ 306 w 471"/>
              <a:gd name="T97" fmla="*/ 339 h 467"/>
              <a:gd name="T98" fmla="*/ 332 w 471"/>
              <a:gd name="T99" fmla="*/ 391 h 467"/>
              <a:gd name="T100" fmla="*/ 317 w 471"/>
              <a:gd name="T101" fmla="*/ 399 h 467"/>
              <a:gd name="T102" fmla="*/ 66 w 471"/>
              <a:gd name="T103" fmla="*/ 293 h 467"/>
              <a:gd name="T104" fmla="*/ 55 w 471"/>
              <a:gd name="T105" fmla="*/ 285 h 467"/>
              <a:gd name="T106" fmla="*/ 37 w 471"/>
              <a:gd name="T107" fmla="*/ 297 h 467"/>
              <a:gd name="T108" fmla="*/ 37 w 471"/>
              <a:gd name="T109" fmla="*/ 29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71" h="467">
                <a:moveTo>
                  <a:pt x="390" y="301"/>
                </a:moveTo>
                <a:cubicBezTo>
                  <a:pt x="387" y="301"/>
                  <a:pt x="384" y="301"/>
                  <a:pt x="381" y="299"/>
                </a:cubicBezTo>
                <a:cubicBezTo>
                  <a:pt x="378" y="297"/>
                  <a:pt x="375" y="293"/>
                  <a:pt x="374" y="289"/>
                </a:cubicBezTo>
                <a:cubicBezTo>
                  <a:pt x="373" y="285"/>
                  <a:pt x="374" y="281"/>
                  <a:pt x="376" y="277"/>
                </a:cubicBezTo>
                <a:cubicBezTo>
                  <a:pt x="393" y="252"/>
                  <a:pt x="402" y="222"/>
                  <a:pt x="402" y="191"/>
                </a:cubicBezTo>
                <a:cubicBezTo>
                  <a:pt x="402" y="103"/>
                  <a:pt x="328" y="32"/>
                  <a:pt x="238" y="32"/>
                </a:cubicBezTo>
                <a:cubicBezTo>
                  <a:pt x="147" y="32"/>
                  <a:pt x="73" y="103"/>
                  <a:pt x="73" y="191"/>
                </a:cubicBezTo>
                <a:cubicBezTo>
                  <a:pt x="73" y="200"/>
                  <a:pt x="66" y="207"/>
                  <a:pt x="57" y="207"/>
                </a:cubicBezTo>
                <a:cubicBezTo>
                  <a:pt x="48" y="207"/>
                  <a:pt x="41" y="200"/>
                  <a:pt x="41" y="191"/>
                </a:cubicBezTo>
                <a:cubicBezTo>
                  <a:pt x="41" y="86"/>
                  <a:pt x="129" y="0"/>
                  <a:pt x="238" y="0"/>
                </a:cubicBezTo>
                <a:cubicBezTo>
                  <a:pt x="346" y="0"/>
                  <a:pt x="435" y="86"/>
                  <a:pt x="435" y="191"/>
                </a:cubicBezTo>
                <a:cubicBezTo>
                  <a:pt x="435" y="228"/>
                  <a:pt x="424" y="263"/>
                  <a:pt x="404" y="294"/>
                </a:cubicBezTo>
                <a:cubicBezTo>
                  <a:pt x="401" y="299"/>
                  <a:pt x="396" y="301"/>
                  <a:pt x="390" y="301"/>
                </a:cubicBezTo>
                <a:close/>
                <a:moveTo>
                  <a:pt x="241" y="293"/>
                </a:moveTo>
                <a:cubicBezTo>
                  <a:pt x="234" y="293"/>
                  <a:pt x="229" y="287"/>
                  <a:pt x="229" y="281"/>
                </a:cubicBezTo>
                <a:cubicBezTo>
                  <a:pt x="229" y="241"/>
                  <a:pt x="229" y="241"/>
                  <a:pt x="229" y="241"/>
                </a:cubicBezTo>
                <a:cubicBezTo>
                  <a:pt x="194" y="241"/>
                  <a:pt x="194" y="241"/>
                  <a:pt x="194" y="241"/>
                </a:cubicBezTo>
                <a:cubicBezTo>
                  <a:pt x="188" y="241"/>
                  <a:pt x="182" y="236"/>
                  <a:pt x="182" y="229"/>
                </a:cubicBezTo>
                <a:cubicBezTo>
                  <a:pt x="182" y="223"/>
                  <a:pt x="188" y="218"/>
                  <a:pt x="194" y="218"/>
                </a:cubicBezTo>
                <a:cubicBezTo>
                  <a:pt x="229" y="218"/>
                  <a:pt x="229" y="218"/>
                  <a:pt x="229" y="218"/>
                </a:cubicBezTo>
                <a:cubicBezTo>
                  <a:pt x="229" y="189"/>
                  <a:pt x="229" y="189"/>
                  <a:pt x="229" y="189"/>
                </a:cubicBezTo>
                <a:cubicBezTo>
                  <a:pt x="194" y="189"/>
                  <a:pt x="194" y="189"/>
                  <a:pt x="194" y="189"/>
                </a:cubicBezTo>
                <a:cubicBezTo>
                  <a:pt x="188" y="189"/>
                  <a:pt x="182" y="184"/>
                  <a:pt x="182" y="178"/>
                </a:cubicBezTo>
                <a:cubicBezTo>
                  <a:pt x="182" y="171"/>
                  <a:pt x="188" y="166"/>
                  <a:pt x="194" y="166"/>
                </a:cubicBezTo>
                <a:cubicBezTo>
                  <a:pt x="229" y="166"/>
                  <a:pt x="229" y="166"/>
                  <a:pt x="229" y="166"/>
                </a:cubicBezTo>
                <a:cubicBezTo>
                  <a:pt x="229" y="152"/>
                  <a:pt x="229" y="152"/>
                  <a:pt x="229" y="152"/>
                </a:cubicBezTo>
                <a:cubicBezTo>
                  <a:pt x="229" y="152"/>
                  <a:pt x="229" y="152"/>
                  <a:pt x="229" y="152"/>
                </a:cubicBezTo>
                <a:cubicBezTo>
                  <a:pt x="229" y="152"/>
                  <a:pt x="229" y="152"/>
                  <a:pt x="229" y="151"/>
                </a:cubicBezTo>
                <a:cubicBezTo>
                  <a:pt x="229" y="151"/>
                  <a:pt x="229" y="151"/>
                  <a:pt x="229" y="151"/>
                </a:cubicBezTo>
                <a:cubicBezTo>
                  <a:pt x="185" y="108"/>
                  <a:pt x="185" y="108"/>
                  <a:pt x="185" y="108"/>
                </a:cubicBezTo>
                <a:cubicBezTo>
                  <a:pt x="183" y="106"/>
                  <a:pt x="182" y="103"/>
                  <a:pt x="182" y="100"/>
                </a:cubicBezTo>
                <a:cubicBezTo>
                  <a:pt x="182" y="97"/>
                  <a:pt x="183" y="94"/>
                  <a:pt x="185" y="92"/>
                </a:cubicBezTo>
                <a:cubicBezTo>
                  <a:pt x="188" y="90"/>
                  <a:pt x="191" y="89"/>
                  <a:pt x="194" y="89"/>
                </a:cubicBezTo>
                <a:cubicBezTo>
                  <a:pt x="197" y="89"/>
                  <a:pt x="200" y="90"/>
                  <a:pt x="202" y="92"/>
                </a:cubicBezTo>
                <a:cubicBezTo>
                  <a:pt x="241" y="130"/>
                  <a:pt x="241" y="130"/>
                  <a:pt x="241" y="130"/>
                </a:cubicBezTo>
                <a:cubicBezTo>
                  <a:pt x="279" y="93"/>
                  <a:pt x="279" y="93"/>
                  <a:pt x="279" y="93"/>
                </a:cubicBezTo>
                <a:cubicBezTo>
                  <a:pt x="281" y="90"/>
                  <a:pt x="284" y="89"/>
                  <a:pt x="287" y="89"/>
                </a:cubicBezTo>
                <a:cubicBezTo>
                  <a:pt x="291" y="89"/>
                  <a:pt x="293" y="90"/>
                  <a:pt x="296" y="93"/>
                </a:cubicBezTo>
                <a:cubicBezTo>
                  <a:pt x="298" y="95"/>
                  <a:pt x="299" y="98"/>
                  <a:pt x="299" y="101"/>
                </a:cubicBezTo>
                <a:cubicBezTo>
                  <a:pt x="299" y="104"/>
                  <a:pt x="298" y="107"/>
                  <a:pt x="296" y="109"/>
                </a:cubicBezTo>
                <a:cubicBezTo>
                  <a:pt x="296" y="109"/>
                  <a:pt x="285" y="119"/>
                  <a:pt x="274" y="130"/>
                </a:cubicBezTo>
                <a:cubicBezTo>
                  <a:pt x="269" y="135"/>
                  <a:pt x="264" y="140"/>
                  <a:pt x="259" y="144"/>
                </a:cubicBezTo>
                <a:cubicBezTo>
                  <a:pt x="257" y="146"/>
                  <a:pt x="256" y="148"/>
                  <a:pt x="255" y="149"/>
                </a:cubicBezTo>
                <a:cubicBezTo>
                  <a:pt x="252" y="151"/>
                  <a:pt x="252" y="151"/>
                  <a:pt x="252" y="152"/>
                </a:cubicBezTo>
                <a:cubicBezTo>
                  <a:pt x="252" y="166"/>
                  <a:pt x="252" y="166"/>
                  <a:pt x="252" y="166"/>
                </a:cubicBezTo>
                <a:cubicBezTo>
                  <a:pt x="287" y="166"/>
                  <a:pt x="287" y="166"/>
                  <a:pt x="287" y="166"/>
                </a:cubicBezTo>
                <a:cubicBezTo>
                  <a:pt x="294" y="166"/>
                  <a:pt x="299" y="171"/>
                  <a:pt x="299" y="178"/>
                </a:cubicBezTo>
                <a:cubicBezTo>
                  <a:pt x="299" y="184"/>
                  <a:pt x="294" y="189"/>
                  <a:pt x="287" y="189"/>
                </a:cubicBezTo>
                <a:cubicBezTo>
                  <a:pt x="252" y="189"/>
                  <a:pt x="252" y="189"/>
                  <a:pt x="252" y="189"/>
                </a:cubicBezTo>
                <a:cubicBezTo>
                  <a:pt x="252" y="218"/>
                  <a:pt x="252" y="218"/>
                  <a:pt x="252" y="218"/>
                </a:cubicBezTo>
                <a:cubicBezTo>
                  <a:pt x="287" y="218"/>
                  <a:pt x="287" y="218"/>
                  <a:pt x="287" y="218"/>
                </a:cubicBezTo>
                <a:cubicBezTo>
                  <a:pt x="294" y="218"/>
                  <a:pt x="299" y="223"/>
                  <a:pt x="299" y="229"/>
                </a:cubicBezTo>
                <a:cubicBezTo>
                  <a:pt x="299" y="236"/>
                  <a:pt x="294" y="241"/>
                  <a:pt x="287" y="241"/>
                </a:cubicBezTo>
                <a:cubicBezTo>
                  <a:pt x="252" y="241"/>
                  <a:pt x="252" y="241"/>
                  <a:pt x="252" y="241"/>
                </a:cubicBezTo>
                <a:cubicBezTo>
                  <a:pt x="252" y="281"/>
                  <a:pt x="252" y="281"/>
                  <a:pt x="252" y="281"/>
                </a:cubicBezTo>
                <a:cubicBezTo>
                  <a:pt x="252" y="287"/>
                  <a:pt x="247" y="292"/>
                  <a:pt x="241" y="292"/>
                </a:cubicBezTo>
                <a:lnTo>
                  <a:pt x="241" y="293"/>
                </a:lnTo>
                <a:close/>
                <a:moveTo>
                  <a:pt x="267" y="467"/>
                </a:moveTo>
                <a:cubicBezTo>
                  <a:pt x="267" y="467"/>
                  <a:pt x="267" y="467"/>
                  <a:pt x="267" y="467"/>
                </a:cubicBezTo>
                <a:cubicBezTo>
                  <a:pt x="267" y="467"/>
                  <a:pt x="226" y="467"/>
                  <a:pt x="208" y="467"/>
                </a:cubicBezTo>
                <a:cubicBezTo>
                  <a:pt x="202" y="467"/>
                  <a:pt x="189" y="465"/>
                  <a:pt x="180" y="463"/>
                </a:cubicBezTo>
                <a:cubicBezTo>
                  <a:pt x="159" y="457"/>
                  <a:pt x="127" y="446"/>
                  <a:pt x="95" y="424"/>
                </a:cubicBezTo>
                <a:cubicBezTo>
                  <a:pt x="56" y="398"/>
                  <a:pt x="27" y="364"/>
                  <a:pt x="9" y="323"/>
                </a:cubicBezTo>
                <a:cubicBezTo>
                  <a:pt x="4" y="312"/>
                  <a:pt x="0" y="277"/>
                  <a:pt x="13" y="258"/>
                </a:cubicBezTo>
                <a:cubicBezTo>
                  <a:pt x="19" y="249"/>
                  <a:pt x="28" y="244"/>
                  <a:pt x="39" y="244"/>
                </a:cubicBezTo>
                <a:cubicBezTo>
                  <a:pt x="53" y="244"/>
                  <a:pt x="69" y="252"/>
                  <a:pt x="88" y="271"/>
                </a:cubicBezTo>
                <a:cubicBezTo>
                  <a:pt x="99" y="281"/>
                  <a:pt x="107" y="290"/>
                  <a:pt x="114" y="300"/>
                </a:cubicBezTo>
                <a:cubicBezTo>
                  <a:pt x="114" y="300"/>
                  <a:pt x="114" y="300"/>
                  <a:pt x="114" y="300"/>
                </a:cubicBezTo>
                <a:cubicBezTo>
                  <a:pt x="139" y="331"/>
                  <a:pt x="160" y="359"/>
                  <a:pt x="282" y="366"/>
                </a:cubicBezTo>
                <a:cubicBezTo>
                  <a:pt x="285" y="366"/>
                  <a:pt x="285" y="366"/>
                  <a:pt x="285" y="366"/>
                </a:cubicBezTo>
                <a:cubicBezTo>
                  <a:pt x="283" y="364"/>
                  <a:pt x="283" y="364"/>
                  <a:pt x="283" y="364"/>
                </a:cubicBezTo>
                <a:cubicBezTo>
                  <a:pt x="276" y="354"/>
                  <a:pt x="272" y="347"/>
                  <a:pt x="269" y="343"/>
                </a:cubicBezTo>
                <a:cubicBezTo>
                  <a:pt x="263" y="333"/>
                  <a:pt x="261" y="317"/>
                  <a:pt x="268" y="305"/>
                </a:cubicBezTo>
                <a:cubicBezTo>
                  <a:pt x="273" y="296"/>
                  <a:pt x="283" y="291"/>
                  <a:pt x="295" y="291"/>
                </a:cubicBezTo>
                <a:cubicBezTo>
                  <a:pt x="310" y="291"/>
                  <a:pt x="329" y="298"/>
                  <a:pt x="353" y="314"/>
                </a:cubicBezTo>
                <a:cubicBezTo>
                  <a:pt x="353" y="314"/>
                  <a:pt x="353" y="314"/>
                  <a:pt x="353" y="314"/>
                </a:cubicBezTo>
                <a:cubicBezTo>
                  <a:pt x="353" y="314"/>
                  <a:pt x="353" y="314"/>
                  <a:pt x="353" y="314"/>
                </a:cubicBezTo>
                <a:cubicBezTo>
                  <a:pt x="354" y="314"/>
                  <a:pt x="354" y="314"/>
                  <a:pt x="354" y="314"/>
                </a:cubicBezTo>
                <a:cubicBezTo>
                  <a:pt x="367" y="321"/>
                  <a:pt x="415" y="345"/>
                  <a:pt x="458" y="354"/>
                </a:cubicBezTo>
                <a:cubicBezTo>
                  <a:pt x="466" y="356"/>
                  <a:pt x="471" y="362"/>
                  <a:pt x="471" y="370"/>
                </a:cubicBezTo>
                <a:cubicBezTo>
                  <a:pt x="471" y="452"/>
                  <a:pt x="471" y="452"/>
                  <a:pt x="471" y="452"/>
                </a:cubicBezTo>
                <a:cubicBezTo>
                  <a:pt x="471" y="460"/>
                  <a:pt x="464" y="467"/>
                  <a:pt x="455" y="467"/>
                </a:cubicBezTo>
                <a:cubicBezTo>
                  <a:pt x="267" y="467"/>
                  <a:pt x="267" y="467"/>
                  <a:pt x="267" y="467"/>
                </a:cubicBezTo>
                <a:close/>
                <a:moveTo>
                  <a:pt x="37" y="297"/>
                </a:moveTo>
                <a:cubicBezTo>
                  <a:pt x="37" y="298"/>
                  <a:pt x="36" y="304"/>
                  <a:pt x="39" y="310"/>
                </a:cubicBezTo>
                <a:cubicBezTo>
                  <a:pt x="39" y="310"/>
                  <a:pt x="39" y="310"/>
                  <a:pt x="39" y="310"/>
                </a:cubicBezTo>
                <a:cubicBezTo>
                  <a:pt x="73" y="388"/>
                  <a:pt x="145" y="420"/>
                  <a:pt x="185" y="431"/>
                </a:cubicBezTo>
                <a:cubicBezTo>
                  <a:pt x="185" y="431"/>
                  <a:pt x="185" y="431"/>
                  <a:pt x="185" y="431"/>
                </a:cubicBezTo>
                <a:cubicBezTo>
                  <a:pt x="204" y="436"/>
                  <a:pt x="237" y="436"/>
                  <a:pt x="238" y="436"/>
                </a:cubicBezTo>
                <a:cubicBezTo>
                  <a:pt x="439" y="436"/>
                  <a:pt x="439" y="436"/>
                  <a:pt x="439" y="436"/>
                </a:cubicBezTo>
                <a:cubicBezTo>
                  <a:pt x="439" y="382"/>
                  <a:pt x="439" y="382"/>
                  <a:pt x="439" y="382"/>
                </a:cubicBezTo>
                <a:cubicBezTo>
                  <a:pt x="438" y="382"/>
                  <a:pt x="438" y="382"/>
                  <a:pt x="438" y="382"/>
                </a:cubicBezTo>
                <a:cubicBezTo>
                  <a:pt x="398" y="372"/>
                  <a:pt x="358" y="352"/>
                  <a:pt x="343" y="345"/>
                </a:cubicBezTo>
                <a:cubicBezTo>
                  <a:pt x="341" y="343"/>
                  <a:pt x="338" y="342"/>
                  <a:pt x="336" y="341"/>
                </a:cubicBezTo>
                <a:cubicBezTo>
                  <a:pt x="327" y="335"/>
                  <a:pt x="314" y="330"/>
                  <a:pt x="314" y="329"/>
                </a:cubicBezTo>
                <a:cubicBezTo>
                  <a:pt x="311" y="328"/>
                  <a:pt x="309" y="328"/>
                  <a:pt x="307" y="328"/>
                </a:cubicBezTo>
                <a:cubicBezTo>
                  <a:pt x="305" y="328"/>
                  <a:pt x="304" y="329"/>
                  <a:pt x="303" y="330"/>
                </a:cubicBezTo>
                <a:cubicBezTo>
                  <a:pt x="302" y="332"/>
                  <a:pt x="303" y="335"/>
                  <a:pt x="306" y="339"/>
                </a:cubicBezTo>
                <a:cubicBezTo>
                  <a:pt x="306" y="339"/>
                  <a:pt x="323" y="364"/>
                  <a:pt x="331" y="374"/>
                </a:cubicBezTo>
                <a:cubicBezTo>
                  <a:pt x="334" y="379"/>
                  <a:pt x="335" y="385"/>
                  <a:pt x="332" y="391"/>
                </a:cubicBezTo>
                <a:cubicBezTo>
                  <a:pt x="330" y="394"/>
                  <a:pt x="326" y="399"/>
                  <a:pt x="318" y="399"/>
                </a:cubicBezTo>
                <a:cubicBezTo>
                  <a:pt x="318" y="399"/>
                  <a:pt x="318" y="399"/>
                  <a:pt x="317" y="399"/>
                </a:cubicBezTo>
                <a:cubicBezTo>
                  <a:pt x="147" y="395"/>
                  <a:pt x="118" y="358"/>
                  <a:pt x="88" y="319"/>
                </a:cubicBezTo>
                <a:cubicBezTo>
                  <a:pt x="81" y="310"/>
                  <a:pt x="74" y="302"/>
                  <a:pt x="66" y="293"/>
                </a:cubicBezTo>
                <a:cubicBezTo>
                  <a:pt x="57" y="285"/>
                  <a:pt x="57" y="285"/>
                  <a:pt x="56" y="285"/>
                </a:cubicBezTo>
                <a:cubicBezTo>
                  <a:pt x="55" y="285"/>
                  <a:pt x="55" y="285"/>
                  <a:pt x="55" y="285"/>
                </a:cubicBezTo>
                <a:cubicBezTo>
                  <a:pt x="53" y="284"/>
                  <a:pt x="51" y="284"/>
                  <a:pt x="49" y="284"/>
                </a:cubicBezTo>
                <a:cubicBezTo>
                  <a:pt x="43" y="284"/>
                  <a:pt x="38" y="289"/>
                  <a:pt x="37" y="297"/>
                </a:cubicBezTo>
                <a:close/>
                <a:moveTo>
                  <a:pt x="37" y="297"/>
                </a:moveTo>
                <a:cubicBezTo>
                  <a:pt x="37" y="297"/>
                  <a:pt x="37" y="297"/>
                  <a:pt x="37" y="29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210" name="图形 209">
            <a:extLst>
              <a:ext uri="{FF2B5EF4-FFF2-40B4-BE49-F238E27FC236}">
                <a16:creationId xmlns:a16="http://schemas.microsoft.com/office/drawing/2014/main" id="{B2F45014-F68E-7746-8630-947FEC9D9F5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34085" y="4607223"/>
            <a:ext cx="392295" cy="392295"/>
          </a:xfrm>
          <a:prstGeom prst="rect">
            <a:avLst/>
          </a:prstGeom>
        </p:spPr>
      </p:pic>
      <p:sp>
        <p:nvSpPr>
          <p:cNvPr id="214" name="文本框 213">
            <a:extLst>
              <a:ext uri="{FF2B5EF4-FFF2-40B4-BE49-F238E27FC236}">
                <a16:creationId xmlns:a16="http://schemas.microsoft.com/office/drawing/2014/main" id="{996C1424-7BCA-1D4F-A6EF-034D0F147304}"/>
              </a:ext>
            </a:extLst>
          </p:cNvPr>
          <p:cNvSpPr txBox="1"/>
          <p:nvPr/>
        </p:nvSpPr>
        <p:spPr>
          <a:xfrm>
            <a:off x="7295961" y="2226426"/>
            <a:ext cx="2390564" cy="461665"/>
          </a:xfrm>
          <a:prstGeom prst="rect">
            <a:avLst/>
          </a:prstGeom>
          <a:noFill/>
        </p:spPr>
        <p:txBody>
          <a:bodyPr wrap="square">
            <a:spAutoFit/>
          </a:bodyPr>
          <a:lstStyle/>
          <a:p>
            <a:r>
              <a:rPr lang="en-US" altLang="zh-CN" sz="2400" b="1" dirty="0">
                <a:solidFill>
                  <a:schemeClr val="bg1"/>
                </a:solidFill>
                <a:latin typeface="Century Gothic" panose="020B0502020202020204" pitchFamily="34" charset="0"/>
                <a:ea typeface="微软雅黑" pitchFamily="34" charset="-122"/>
                <a:cs typeface="Times New Roman"/>
              </a:rPr>
              <a:t>2000 - 2021</a:t>
            </a:r>
          </a:p>
        </p:txBody>
      </p:sp>
      <p:sp>
        <p:nvSpPr>
          <p:cNvPr id="215" name="文本框 214">
            <a:extLst>
              <a:ext uri="{FF2B5EF4-FFF2-40B4-BE49-F238E27FC236}">
                <a16:creationId xmlns:a16="http://schemas.microsoft.com/office/drawing/2014/main" id="{D5E7E7F2-F155-AD4A-9EA3-16F488B50131}"/>
              </a:ext>
            </a:extLst>
          </p:cNvPr>
          <p:cNvSpPr txBox="1"/>
          <p:nvPr/>
        </p:nvSpPr>
        <p:spPr>
          <a:xfrm>
            <a:off x="7295961" y="3457683"/>
            <a:ext cx="2390564" cy="491801"/>
          </a:xfrm>
          <a:prstGeom prst="rect">
            <a:avLst/>
          </a:prstGeom>
          <a:noFill/>
        </p:spPr>
        <p:txBody>
          <a:bodyPr wrap="square">
            <a:spAutoFit/>
          </a:bodyPr>
          <a:lstStyle/>
          <a:p>
            <a:pPr defTabSz="514350">
              <a:lnSpc>
                <a:spcPct val="120000"/>
              </a:lnSpc>
            </a:pPr>
            <a:r>
              <a:rPr kumimoji="1" lang="en-US" altLang="zh-CN" sz="2400" b="1" dirty="0">
                <a:solidFill>
                  <a:schemeClr val="bg1"/>
                </a:solidFill>
                <a:ea typeface="Microsoft YaHei"/>
                <a:cs typeface="Microsoft YaHei" charset="-122"/>
              </a:rPr>
              <a:t>$665M USD</a:t>
            </a:r>
            <a:endParaRPr kumimoji="1" lang="zh-CN" altLang="en-US" sz="2400" b="1" dirty="0">
              <a:solidFill>
                <a:schemeClr val="bg1"/>
              </a:solidFill>
              <a:ea typeface="Microsoft YaHei"/>
              <a:cs typeface="Microsoft YaHei" charset="-122"/>
            </a:endParaRPr>
          </a:p>
        </p:txBody>
      </p:sp>
      <p:sp>
        <p:nvSpPr>
          <p:cNvPr id="216" name="文本框 215">
            <a:extLst>
              <a:ext uri="{FF2B5EF4-FFF2-40B4-BE49-F238E27FC236}">
                <a16:creationId xmlns:a16="http://schemas.microsoft.com/office/drawing/2014/main" id="{35B6CE73-3FF3-944B-9804-6281527FDC76}"/>
              </a:ext>
            </a:extLst>
          </p:cNvPr>
          <p:cNvSpPr txBox="1"/>
          <p:nvPr/>
        </p:nvSpPr>
        <p:spPr>
          <a:xfrm>
            <a:off x="7295961" y="4819575"/>
            <a:ext cx="2390564" cy="369332"/>
          </a:xfrm>
          <a:prstGeom prst="rect">
            <a:avLst/>
          </a:prstGeom>
          <a:noFill/>
        </p:spPr>
        <p:txBody>
          <a:bodyPr wrap="square">
            <a:spAutoFit/>
          </a:bodyPr>
          <a:lstStyle/>
          <a:p>
            <a:r>
              <a:rPr kumimoji="1" lang="en-US" altLang="zh-CN" b="1" dirty="0">
                <a:solidFill>
                  <a:srgbClr val="FFFFFF"/>
                </a:solidFill>
                <a:ea typeface="微软雅黑"/>
                <a:cs typeface="Times New Roman"/>
                <a:sym typeface="微软雅黑" panose="020B0503020204020204" pitchFamily="34" charset="-122"/>
              </a:rPr>
              <a:t>3000 R&amp;D staff </a:t>
            </a:r>
          </a:p>
        </p:txBody>
      </p:sp>
      <p:sp>
        <p:nvSpPr>
          <p:cNvPr id="217" name="文本框 216">
            <a:extLst>
              <a:ext uri="{FF2B5EF4-FFF2-40B4-BE49-F238E27FC236}">
                <a16:creationId xmlns:a16="http://schemas.microsoft.com/office/drawing/2014/main" id="{5CC342A7-6016-534C-8162-0974A3A1A676}"/>
              </a:ext>
            </a:extLst>
          </p:cNvPr>
          <p:cNvSpPr txBox="1"/>
          <p:nvPr/>
        </p:nvSpPr>
        <p:spPr>
          <a:xfrm>
            <a:off x="9072499" y="4826088"/>
            <a:ext cx="2390564" cy="369332"/>
          </a:xfrm>
          <a:prstGeom prst="rect">
            <a:avLst/>
          </a:prstGeom>
          <a:noFill/>
        </p:spPr>
        <p:txBody>
          <a:bodyPr wrap="square">
            <a:spAutoFit/>
          </a:bodyPr>
          <a:lstStyle/>
          <a:p>
            <a:r>
              <a:rPr kumimoji="1" lang="en-US" altLang="zh-CN" b="1" dirty="0">
                <a:solidFill>
                  <a:srgbClr val="FFFFFF"/>
                </a:solidFill>
                <a:ea typeface="微软雅黑"/>
                <a:cs typeface="Times New Roman"/>
                <a:sym typeface="微软雅黑" panose="020B0503020204020204" pitchFamily="34" charset="-122"/>
              </a:rPr>
              <a:t>1500</a:t>
            </a:r>
            <a:r>
              <a:rPr lang="en-US" altLang="zh-CN" b="1" dirty="0">
                <a:solidFill>
                  <a:srgbClr val="FFFFFF"/>
                </a:solidFill>
                <a:ea typeface="微软雅黑"/>
                <a:cs typeface="Times New Roman"/>
              </a:rPr>
              <a:t>+ Patents</a:t>
            </a:r>
            <a:endParaRPr lang="en-US" altLang="zh-CN" b="1" dirty="0"/>
          </a:p>
        </p:txBody>
      </p:sp>
      <p:sp>
        <p:nvSpPr>
          <p:cNvPr id="218" name="Freeform 11">
            <a:extLst>
              <a:ext uri="{FF2B5EF4-FFF2-40B4-BE49-F238E27FC236}">
                <a16:creationId xmlns:a16="http://schemas.microsoft.com/office/drawing/2014/main" id="{67ADC3D2-AF06-2940-9E3D-F33A5AA044DA}"/>
              </a:ext>
            </a:extLst>
          </p:cNvPr>
          <p:cNvSpPr>
            <a:spLocks noChangeAspect="1" noEditPoints="1"/>
          </p:cNvSpPr>
          <p:nvPr/>
        </p:nvSpPr>
        <p:spPr bwMode="auto">
          <a:xfrm>
            <a:off x="9310045" y="1807128"/>
            <a:ext cx="432000" cy="432000"/>
          </a:xfrm>
          <a:custGeom>
            <a:avLst/>
            <a:gdLst>
              <a:gd name="T0" fmla="*/ 615 w 979"/>
              <a:gd name="T1" fmla="*/ 625 h 978"/>
              <a:gd name="T2" fmla="*/ 615 w 979"/>
              <a:gd name="T3" fmla="*/ 625 h 978"/>
              <a:gd name="T4" fmla="*/ 506 w 979"/>
              <a:gd name="T5" fmla="*/ 747 h 978"/>
              <a:gd name="T6" fmla="*/ 456 w 979"/>
              <a:gd name="T7" fmla="*/ 627 h 978"/>
              <a:gd name="T8" fmla="*/ 391 w 979"/>
              <a:gd name="T9" fmla="*/ 597 h 978"/>
              <a:gd name="T10" fmla="*/ 361 w 979"/>
              <a:gd name="T11" fmla="*/ 532 h 978"/>
              <a:gd name="T12" fmla="*/ 242 w 979"/>
              <a:gd name="T13" fmla="*/ 482 h 978"/>
              <a:gd name="T14" fmla="*/ 364 w 979"/>
              <a:gd name="T15" fmla="*/ 373 h 978"/>
              <a:gd name="T16" fmla="*/ 465 w 979"/>
              <a:gd name="T17" fmla="*/ 361 h 978"/>
              <a:gd name="T18" fmla="*/ 722 w 979"/>
              <a:gd name="T19" fmla="*/ 267 h 978"/>
              <a:gd name="T20" fmla="*/ 628 w 979"/>
              <a:gd name="T21" fmla="*/ 524 h 978"/>
              <a:gd name="T22" fmla="*/ 615 w 979"/>
              <a:gd name="T23" fmla="*/ 625 h 978"/>
              <a:gd name="T24" fmla="*/ 373 w 979"/>
              <a:gd name="T25" fmla="*/ 712 h 978"/>
              <a:gd name="T26" fmla="*/ 373 w 979"/>
              <a:gd name="T27" fmla="*/ 712 h 978"/>
              <a:gd name="T28" fmla="*/ 371 w 979"/>
              <a:gd name="T29" fmla="*/ 670 h 978"/>
              <a:gd name="T30" fmla="*/ 295 w 979"/>
              <a:gd name="T31" fmla="*/ 693 h 978"/>
              <a:gd name="T32" fmla="*/ 319 w 979"/>
              <a:gd name="T33" fmla="*/ 618 h 978"/>
              <a:gd name="T34" fmla="*/ 277 w 979"/>
              <a:gd name="T35" fmla="*/ 615 h 978"/>
              <a:gd name="T36" fmla="*/ 349 w 979"/>
              <a:gd name="T37" fmla="*/ 557 h 978"/>
              <a:gd name="T38" fmla="*/ 378 w 979"/>
              <a:gd name="T39" fmla="*/ 611 h 978"/>
              <a:gd name="T40" fmla="*/ 432 w 979"/>
              <a:gd name="T41" fmla="*/ 639 h 978"/>
              <a:gd name="T42" fmla="*/ 373 w 979"/>
              <a:gd name="T43" fmla="*/ 712 h 978"/>
              <a:gd name="T44" fmla="*/ 489 w 979"/>
              <a:gd name="T45" fmla="*/ 0 h 978"/>
              <a:gd name="T46" fmla="*/ 489 w 979"/>
              <a:gd name="T47" fmla="*/ 0 h 978"/>
              <a:gd name="T48" fmla="*/ 0 w 979"/>
              <a:gd name="T49" fmla="*/ 489 h 978"/>
              <a:gd name="T50" fmla="*/ 489 w 979"/>
              <a:gd name="T51" fmla="*/ 978 h 978"/>
              <a:gd name="T52" fmla="*/ 979 w 979"/>
              <a:gd name="T53" fmla="*/ 489 h 978"/>
              <a:gd name="T54" fmla="*/ 489 w 979"/>
              <a:gd name="T55"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9" h="978">
                <a:moveTo>
                  <a:pt x="615" y="625"/>
                </a:moveTo>
                <a:lnTo>
                  <a:pt x="615" y="625"/>
                </a:lnTo>
                <a:lnTo>
                  <a:pt x="506" y="747"/>
                </a:lnTo>
                <a:lnTo>
                  <a:pt x="456" y="627"/>
                </a:lnTo>
                <a:cubicBezTo>
                  <a:pt x="431" y="626"/>
                  <a:pt x="409" y="615"/>
                  <a:pt x="391" y="597"/>
                </a:cubicBezTo>
                <a:cubicBezTo>
                  <a:pt x="374" y="579"/>
                  <a:pt x="363" y="558"/>
                  <a:pt x="361" y="532"/>
                </a:cubicBezTo>
                <a:lnTo>
                  <a:pt x="242" y="482"/>
                </a:lnTo>
                <a:lnTo>
                  <a:pt x="364" y="373"/>
                </a:lnTo>
                <a:cubicBezTo>
                  <a:pt x="394" y="347"/>
                  <a:pt x="426" y="340"/>
                  <a:pt x="465" y="361"/>
                </a:cubicBezTo>
                <a:cubicBezTo>
                  <a:pt x="556" y="283"/>
                  <a:pt x="681" y="226"/>
                  <a:pt x="722" y="267"/>
                </a:cubicBezTo>
                <a:cubicBezTo>
                  <a:pt x="763" y="308"/>
                  <a:pt x="706" y="433"/>
                  <a:pt x="628" y="524"/>
                </a:cubicBezTo>
                <a:cubicBezTo>
                  <a:pt x="649" y="562"/>
                  <a:pt x="642" y="595"/>
                  <a:pt x="615" y="625"/>
                </a:cubicBezTo>
                <a:close/>
                <a:moveTo>
                  <a:pt x="373" y="712"/>
                </a:moveTo>
                <a:lnTo>
                  <a:pt x="373" y="712"/>
                </a:lnTo>
                <a:lnTo>
                  <a:pt x="371" y="670"/>
                </a:lnTo>
                <a:lnTo>
                  <a:pt x="295" y="693"/>
                </a:lnTo>
                <a:lnTo>
                  <a:pt x="319" y="618"/>
                </a:lnTo>
                <a:lnTo>
                  <a:pt x="277" y="615"/>
                </a:lnTo>
                <a:lnTo>
                  <a:pt x="349" y="557"/>
                </a:lnTo>
                <a:cubicBezTo>
                  <a:pt x="353" y="578"/>
                  <a:pt x="363" y="595"/>
                  <a:pt x="378" y="611"/>
                </a:cubicBezTo>
                <a:cubicBezTo>
                  <a:pt x="393" y="626"/>
                  <a:pt x="411" y="636"/>
                  <a:pt x="432" y="639"/>
                </a:cubicBezTo>
                <a:lnTo>
                  <a:pt x="373" y="712"/>
                </a:lnTo>
                <a:close/>
                <a:moveTo>
                  <a:pt x="489" y="0"/>
                </a:moveTo>
                <a:lnTo>
                  <a:pt x="489" y="0"/>
                </a:lnTo>
                <a:cubicBezTo>
                  <a:pt x="219" y="0"/>
                  <a:pt x="0" y="219"/>
                  <a:pt x="0" y="489"/>
                </a:cubicBezTo>
                <a:cubicBezTo>
                  <a:pt x="0" y="759"/>
                  <a:pt x="219" y="978"/>
                  <a:pt x="489" y="978"/>
                </a:cubicBezTo>
                <a:cubicBezTo>
                  <a:pt x="759" y="978"/>
                  <a:pt x="979" y="759"/>
                  <a:pt x="979" y="489"/>
                </a:cubicBezTo>
                <a:cubicBezTo>
                  <a:pt x="979" y="219"/>
                  <a:pt x="759" y="0"/>
                  <a:pt x="489" y="0"/>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9" name="Freeform 23">
            <a:extLst>
              <a:ext uri="{FF2B5EF4-FFF2-40B4-BE49-F238E27FC236}">
                <a16:creationId xmlns:a16="http://schemas.microsoft.com/office/drawing/2014/main" id="{5E6EA92B-7694-AD4A-A017-A425935E2F13}"/>
              </a:ext>
            </a:extLst>
          </p:cNvPr>
          <p:cNvSpPr>
            <a:spLocks noEditPoints="1"/>
          </p:cNvSpPr>
          <p:nvPr/>
        </p:nvSpPr>
        <p:spPr bwMode="auto">
          <a:xfrm>
            <a:off x="9892927" y="1807128"/>
            <a:ext cx="432000" cy="432000"/>
          </a:xfrm>
          <a:custGeom>
            <a:avLst/>
            <a:gdLst>
              <a:gd name="T0" fmla="*/ 700 w 979"/>
              <a:gd name="T1" fmla="*/ 397 h 979"/>
              <a:gd name="T2" fmla="*/ 700 w 979"/>
              <a:gd name="T3" fmla="*/ 397 h 979"/>
              <a:gd name="T4" fmla="*/ 489 w 979"/>
              <a:gd name="T5" fmla="*/ 463 h 979"/>
              <a:gd name="T6" fmla="*/ 278 w 979"/>
              <a:gd name="T7" fmla="*/ 397 h 979"/>
              <a:gd name="T8" fmla="*/ 278 w 979"/>
              <a:gd name="T9" fmla="*/ 344 h 979"/>
              <a:gd name="T10" fmla="*/ 489 w 979"/>
              <a:gd name="T11" fmla="*/ 278 h 979"/>
              <a:gd name="T12" fmla="*/ 700 w 979"/>
              <a:gd name="T13" fmla="*/ 344 h 979"/>
              <a:gd name="T14" fmla="*/ 700 w 979"/>
              <a:gd name="T15" fmla="*/ 397 h 979"/>
              <a:gd name="T16" fmla="*/ 700 w 979"/>
              <a:gd name="T17" fmla="*/ 515 h 979"/>
              <a:gd name="T18" fmla="*/ 700 w 979"/>
              <a:gd name="T19" fmla="*/ 515 h 979"/>
              <a:gd name="T20" fmla="*/ 489 w 979"/>
              <a:gd name="T21" fmla="*/ 581 h 979"/>
              <a:gd name="T22" fmla="*/ 278 w 979"/>
              <a:gd name="T23" fmla="*/ 515 h 979"/>
              <a:gd name="T24" fmla="*/ 278 w 979"/>
              <a:gd name="T25" fmla="*/ 436 h 979"/>
              <a:gd name="T26" fmla="*/ 489 w 979"/>
              <a:gd name="T27" fmla="*/ 502 h 979"/>
              <a:gd name="T28" fmla="*/ 700 w 979"/>
              <a:gd name="T29" fmla="*/ 436 h 979"/>
              <a:gd name="T30" fmla="*/ 700 w 979"/>
              <a:gd name="T31" fmla="*/ 515 h 979"/>
              <a:gd name="T32" fmla="*/ 700 w 979"/>
              <a:gd name="T33" fmla="*/ 634 h 979"/>
              <a:gd name="T34" fmla="*/ 700 w 979"/>
              <a:gd name="T35" fmla="*/ 634 h 979"/>
              <a:gd name="T36" fmla="*/ 489 w 979"/>
              <a:gd name="T37" fmla="*/ 700 h 979"/>
              <a:gd name="T38" fmla="*/ 278 w 979"/>
              <a:gd name="T39" fmla="*/ 634 h 979"/>
              <a:gd name="T40" fmla="*/ 278 w 979"/>
              <a:gd name="T41" fmla="*/ 555 h 979"/>
              <a:gd name="T42" fmla="*/ 489 w 979"/>
              <a:gd name="T43" fmla="*/ 621 h 979"/>
              <a:gd name="T44" fmla="*/ 700 w 979"/>
              <a:gd name="T45" fmla="*/ 555 h 979"/>
              <a:gd name="T46" fmla="*/ 700 w 979"/>
              <a:gd name="T47" fmla="*/ 634 h 979"/>
              <a:gd name="T48" fmla="*/ 489 w 979"/>
              <a:gd name="T49" fmla="*/ 0 h 979"/>
              <a:gd name="T50" fmla="*/ 489 w 979"/>
              <a:gd name="T51" fmla="*/ 0 h 979"/>
              <a:gd name="T52" fmla="*/ 0 w 979"/>
              <a:gd name="T53" fmla="*/ 489 h 979"/>
              <a:gd name="T54" fmla="*/ 489 w 979"/>
              <a:gd name="T55" fmla="*/ 979 h 979"/>
              <a:gd name="T56" fmla="*/ 979 w 979"/>
              <a:gd name="T57" fmla="*/ 489 h 979"/>
              <a:gd name="T58" fmla="*/ 489 w 979"/>
              <a:gd name="T59" fmla="*/ 0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79" h="979">
                <a:moveTo>
                  <a:pt x="700" y="397"/>
                </a:moveTo>
                <a:lnTo>
                  <a:pt x="700" y="397"/>
                </a:lnTo>
                <a:cubicBezTo>
                  <a:pt x="700" y="433"/>
                  <a:pt x="606" y="463"/>
                  <a:pt x="489" y="463"/>
                </a:cubicBezTo>
                <a:cubicBezTo>
                  <a:pt x="372" y="463"/>
                  <a:pt x="278" y="433"/>
                  <a:pt x="278" y="397"/>
                </a:cubicBezTo>
                <a:lnTo>
                  <a:pt x="278" y="344"/>
                </a:lnTo>
                <a:cubicBezTo>
                  <a:pt x="278" y="307"/>
                  <a:pt x="372" y="278"/>
                  <a:pt x="489" y="278"/>
                </a:cubicBezTo>
                <a:cubicBezTo>
                  <a:pt x="606" y="278"/>
                  <a:pt x="700" y="307"/>
                  <a:pt x="700" y="344"/>
                </a:cubicBezTo>
                <a:lnTo>
                  <a:pt x="700" y="397"/>
                </a:lnTo>
                <a:close/>
                <a:moveTo>
                  <a:pt x="700" y="515"/>
                </a:moveTo>
                <a:lnTo>
                  <a:pt x="700" y="515"/>
                </a:lnTo>
                <a:cubicBezTo>
                  <a:pt x="700" y="552"/>
                  <a:pt x="606" y="581"/>
                  <a:pt x="489" y="581"/>
                </a:cubicBezTo>
                <a:cubicBezTo>
                  <a:pt x="372" y="581"/>
                  <a:pt x="278" y="552"/>
                  <a:pt x="278" y="515"/>
                </a:cubicBezTo>
                <a:lnTo>
                  <a:pt x="278" y="436"/>
                </a:lnTo>
                <a:cubicBezTo>
                  <a:pt x="278" y="473"/>
                  <a:pt x="372" y="502"/>
                  <a:pt x="489" y="502"/>
                </a:cubicBezTo>
                <a:cubicBezTo>
                  <a:pt x="606" y="502"/>
                  <a:pt x="700" y="473"/>
                  <a:pt x="700" y="436"/>
                </a:cubicBezTo>
                <a:lnTo>
                  <a:pt x="700" y="515"/>
                </a:lnTo>
                <a:close/>
                <a:moveTo>
                  <a:pt x="700" y="634"/>
                </a:moveTo>
                <a:lnTo>
                  <a:pt x="700" y="634"/>
                </a:lnTo>
                <a:cubicBezTo>
                  <a:pt x="700" y="671"/>
                  <a:pt x="606" y="700"/>
                  <a:pt x="489" y="700"/>
                </a:cubicBezTo>
                <a:cubicBezTo>
                  <a:pt x="372" y="700"/>
                  <a:pt x="278" y="671"/>
                  <a:pt x="278" y="634"/>
                </a:cubicBezTo>
                <a:lnTo>
                  <a:pt x="278" y="555"/>
                </a:lnTo>
                <a:cubicBezTo>
                  <a:pt x="278" y="591"/>
                  <a:pt x="372" y="621"/>
                  <a:pt x="489" y="621"/>
                </a:cubicBezTo>
                <a:cubicBezTo>
                  <a:pt x="606" y="621"/>
                  <a:pt x="700" y="591"/>
                  <a:pt x="700" y="555"/>
                </a:cubicBezTo>
                <a:lnTo>
                  <a:pt x="700" y="634"/>
                </a:lnTo>
                <a:close/>
                <a:moveTo>
                  <a:pt x="489" y="0"/>
                </a:moveTo>
                <a:lnTo>
                  <a:pt x="489" y="0"/>
                </a:lnTo>
                <a:cubicBezTo>
                  <a:pt x="219" y="0"/>
                  <a:pt x="0" y="219"/>
                  <a:pt x="0" y="489"/>
                </a:cubicBezTo>
                <a:cubicBezTo>
                  <a:pt x="0" y="759"/>
                  <a:pt x="219" y="979"/>
                  <a:pt x="489" y="979"/>
                </a:cubicBezTo>
                <a:cubicBezTo>
                  <a:pt x="759" y="979"/>
                  <a:pt x="979" y="759"/>
                  <a:pt x="979" y="489"/>
                </a:cubicBezTo>
                <a:cubicBezTo>
                  <a:pt x="979" y="219"/>
                  <a:pt x="759" y="0"/>
                  <a:pt x="489" y="0"/>
                </a:cubicBezTo>
                <a:close/>
              </a:path>
            </a:pathLst>
          </a:custGeom>
          <a:solidFill>
            <a:srgbClr val="92D04F"/>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220" name="图形 219">
            <a:extLst>
              <a:ext uri="{FF2B5EF4-FFF2-40B4-BE49-F238E27FC236}">
                <a16:creationId xmlns:a16="http://schemas.microsoft.com/office/drawing/2014/main" id="{81BA59E6-8018-F74A-A23E-6B7E083F7E0D}"/>
              </a:ext>
            </a:extLst>
          </p:cNvPr>
          <p:cNvPicPr>
            <a:picLocks noChangeAspect="1"/>
          </p:cNvPicPr>
          <p:nvPr/>
        </p:nvPicPr>
        <p:blipFill>
          <a:blip r:embed="rId8" cstate="hq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6694790" y="1977224"/>
            <a:ext cx="450290" cy="450290"/>
          </a:xfrm>
          <a:prstGeom prst="rect">
            <a:avLst/>
          </a:prstGeom>
        </p:spPr>
      </p:pic>
    </p:spTree>
    <p:extLst>
      <p:ext uri="{BB962C8B-B14F-4D97-AF65-F5344CB8AC3E}">
        <p14:creationId xmlns:p14="http://schemas.microsoft.com/office/powerpoint/2010/main" val="3800055784"/>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8</a:t>
            </a:fld>
            <a:endParaRPr lang="zh-CN" altLang="en-US" dirty="0"/>
          </a:p>
        </p:txBody>
      </p:sp>
      <p:grpSp>
        <p:nvGrpSpPr>
          <p:cNvPr id="8" name="组合 7">
            <a:extLst>
              <a:ext uri="{FF2B5EF4-FFF2-40B4-BE49-F238E27FC236}">
                <a16:creationId xmlns:a16="http://schemas.microsoft.com/office/drawing/2014/main" id="{A45A5A5A-5453-4541-8DE5-65B1CC4A97BB}"/>
              </a:ext>
            </a:extLst>
          </p:cNvPr>
          <p:cNvGrpSpPr/>
          <p:nvPr/>
        </p:nvGrpSpPr>
        <p:grpSpPr>
          <a:xfrm>
            <a:off x="2537464" y="2315029"/>
            <a:ext cx="7009348" cy="1901371"/>
            <a:chOff x="2901044" y="2315029"/>
            <a:chExt cx="7009348" cy="1901371"/>
          </a:xfrm>
        </p:grpSpPr>
        <p:sp>
          <p:nvSpPr>
            <p:cNvPr id="9" name="矩形 8">
              <a:extLst>
                <a:ext uri="{FF2B5EF4-FFF2-40B4-BE49-F238E27FC236}">
                  <a16:creationId xmlns:a16="http://schemas.microsoft.com/office/drawing/2014/main" id="{4FB07E60-A49A-8C41-8200-AEF18131620D}"/>
                </a:ext>
              </a:extLst>
            </p:cNvPr>
            <p:cNvSpPr/>
            <p:nvPr/>
          </p:nvSpPr>
          <p:spPr>
            <a:xfrm>
              <a:off x="2901044" y="2315029"/>
              <a:ext cx="1901371" cy="1901371"/>
            </a:xfrm>
            <a:prstGeom prst="rect">
              <a:avLst/>
            </a:prstGeom>
            <a:noFill/>
            <a:ln w="3810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92D04F"/>
                  </a:solidFill>
                  <a:latin typeface="Century Gothic" panose="020B0502020202020204" pitchFamily="34" charset="0"/>
                </a:rPr>
                <a:t>PART</a:t>
              </a:r>
              <a:r>
                <a:rPr lang="zh-CN" altLang="en-US" sz="3600" b="1" dirty="0">
                  <a:solidFill>
                    <a:srgbClr val="92D04F"/>
                  </a:solidFill>
                  <a:latin typeface="Century Gothic" panose="020B0502020202020204" pitchFamily="34" charset="0"/>
                </a:rPr>
                <a:t> </a:t>
              </a:r>
              <a:r>
                <a:rPr lang="en-US" altLang="zh-CN" sz="3600" b="1" dirty="0">
                  <a:solidFill>
                    <a:srgbClr val="92D04F"/>
                  </a:solidFill>
                  <a:latin typeface="Century Gothic" panose="020B0502020202020204" pitchFamily="34" charset="0"/>
                </a:rPr>
                <a:t>2 </a:t>
              </a:r>
              <a:endParaRPr lang="zh-CN" altLang="en-US" sz="3600" b="1" dirty="0">
                <a:solidFill>
                  <a:srgbClr val="92D04F"/>
                </a:solidFill>
                <a:latin typeface="Century Gothic" panose="020B0502020202020204" pitchFamily="34" charset="0"/>
              </a:endParaRPr>
            </a:p>
          </p:txBody>
        </p:sp>
        <p:sp>
          <p:nvSpPr>
            <p:cNvPr id="10" name="矩形 9">
              <a:extLst>
                <a:ext uri="{FF2B5EF4-FFF2-40B4-BE49-F238E27FC236}">
                  <a16:creationId xmlns:a16="http://schemas.microsoft.com/office/drawing/2014/main" id="{6B487DA5-9E8E-3D46-A639-14D428A492A1}"/>
                </a:ext>
              </a:extLst>
            </p:cNvPr>
            <p:cNvSpPr/>
            <p:nvPr/>
          </p:nvSpPr>
          <p:spPr>
            <a:xfrm>
              <a:off x="4985646" y="2466462"/>
              <a:ext cx="4924746" cy="1498359"/>
            </a:xfrm>
            <a:prstGeom prst="rect">
              <a:avLst/>
            </a:prstGeom>
          </p:spPr>
          <p:txBody>
            <a:bodyPr wrap="none">
              <a:spAutoFit/>
            </a:bodyPr>
            <a:lstStyle/>
            <a:p>
              <a:pPr>
                <a:lnSpc>
                  <a:spcPct val="120000"/>
                </a:lnSpc>
                <a:defRPr/>
              </a:pPr>
              <a:r>
                <a:rPr lang="zh-CN" altLang="en-US" sz="4000" b="1" dirty="0">
                  <a:solidFill>
                    <a:srgbClr val="92D04F"/>
                  </a:solidFill>
                  <a:ea typeface="微软雅黑"/>
                </a:rPr>
                <a:t>Market Trends and </a:t>
              </a:r>
              <a:endParaRPr lang="en-US" altLang="zh-CN" sz="4000" b="1" dirty="0">
                <a:solidFill>
                  <a:srgbClr val="92D04F"/>
                </a:solidFill>
                <a:ea typeface="微软雅黑"/>
              </a:endParaRPr>
            </a:p>
            <a:p>
              <a:pPr>
                <a:lnSpc>
                  <a:spcPct val="120000"/>
                </a:lnSpc>
                <a:defRPr/>
              </a:pPr>
              <a:r>
                <a:rPr lang="zh-CN" altLang="en-US" sz="4000" b="1" dirty="0">
                  <a:solidFill>
                    <a:srgbClr val="92D04F"/>
                  </a:solidFill>
                  <a:ea typeface="微软雅黑"/>
                </a:rPr>
                <a:t>Challenges</a:t>
              </a:r>
              <a:endParaRPr lang="en-US" altLang="zh-CN" sz="4000" dirty="0">
                <a:solidFill>
                  <a:srgbClr val="92D04F"/>
                </a:solidFill>
              </a:endParaRPr>
            </a:p>
          </p:txBody>
        </p:sp>
      </p:grpSp>
    </p:spTree>
    <p:extLst>
      <p:ext uri="{BB962C8B-B14F-4D97-AF65-F5344CB8AC3E}">
        <p14:creationId xmlns:p14="http://schemas.microsoft.com/office/powerpoint/2010/main" val="405729411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9</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Cloud Enables</a:t>
            </a:r>
            <a:r>
              <a:rPr lang="en-US" altLang="zh-CN" dirty="0">
                <a:solidFill>
                  <a:schemeClr val="bg1"/>
                </a:solidFill>
                <a:latin typeface="Century Gothic" panose="020B0502020202020204" pitchFamily="34" charset="0"/>
              </a:rPr>
              <a:t> Digitalization </a:t>
            </a: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30" name="内容占位符 2">
            <a:extLst>
              <a:ext uri="{FF2B5EF4-FFF2-40B4-BE49-F238E27FC236}">
                <a16:creationId xmlns:a16="http://schemas.microsoft.com/office/drawing/2014/main" id="{2DD64706-34C8-7C4C-9510-AF05B464984E}"/>
              </a:ext>
            </a:extLst>
          </p:cNvPr>
          <p:cNvSpPr>
            <a:spLocks noGrp="1"/>
          </p:cNvSpPr>
          <p:nvPr/>
        </p:nvSpPr>
        <p:spPr>
          <a:xfrm>
            <a:off x="1442631" y="1387490"/>
            <a:ext cx="9328634" cy="102325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zh-CN" altLang="en-US" sz="1400" dirty="0">
                <a:latin typeface="Century Gothic" panose="020B0502020202020204" pitchFamily="34" charset="0"/>
                <a:ea typeface="等线"/>
              </a:rPr>
              <a:t>50% of Fortune 500 companies disappeared 2000 – 2016 due to digital disruption and experienced 5% revenue drop in 2020 due to COVID, the largest since 2016. </a:t>
            </a:r>
            <a:endParaRPr lang="en-US" altLang="zh-CN" sz="1400" dirty="0">
              <a:latin typeface="Century Gothic" panose="020B0502020202020204" pitchFamily="34" charset="0"/>
              <a:ea typeface="等线"/>
            </a:endParaRPr>
          </a:p>
          <a:p>
            <a:pPr marL="264600" indent="-264600" algn="just">
              <a:lnSpc>
                <a:spcPct val="120000"/>
              </a:lnSpc>
              <a:spcBef>
                <a:spcPts val="0"/>
              </a:spcBef>
              <a:spcAft>
                <a:spcPts val="600"/>
              </a:spcAft>
              <a:buClr>
                <a:srgbClr val="06B0EF"/>
              </a:buClr>
              <a:buFont typeface="Wingdings" pitchFamily="2" charset="2"/>
              <a:buChar char="Ø"/>
            </a:pPr>
            <a:r>
              <a:rPr lang="en-US" altLang="zh-CN" sz="1400" dirty="0">
                <a:latin typeface="Century Gothic" panose="020B0502020202020204" pitchFamily="34" charset="0"/>
                <a:ea typeface="等线"/>
              </a:rPr>
              <a:t>69% of corporate</a:t>
            </a:r>
            <a:r>
              <a:rPr lang="en-US" altLang="zh-CN" sz="1400" dirty="0">
                <a:latin typeface="Century Gothic" panose="020B0502020202020204" pitchFamily="34" charset="0"/>
                <a:ea typeface="DengXian" panose="02010600030101010101" pitchFamily="2" charset="-122"/>
              </a:rPr>
              <a:t> </a:t>
            </a:r>
            <a:r>
              <a:rPr lang="en-US" altLang="zh-CN" sz="1400" dirty="0">
                <a:latin typeface="Century Gothic" panose="020B0502020202020204" pitchFamily="34" charset="0"/>
                <a:ea typeface="等线"/>
              </a:rPr>
              <a:t>directors want to accelerate enterprise digital strategies and implementations to help deal with the ongoing disruption. </a:t>
            </a:r>
            <a:r>
              <a:rPr lang="en-US" altLang="zh-CN" sz="1200" dirty="0">
                <a:solidFill>
                  <a:srgbClr val="06B0EF"/>
                </a:solidFill>
                <a:latin typeface="Century Gothic" panose="020B0502020202020204" pitchFamily="34" charset="0"/>
                <a:ea typeface="DengXian" panose="02010600030101010101" pitchFamily="2" charset="-122"/>
                <a:cs typeface="+mn-lt"/>
              </a:rPr>
              <a:t>(</a:t>
            </a:r>
            <a:r>
              <a:rPr lang="en-US" altLang="zh-CN" sz="1200" dirty="0">
                <a:solidFill>
                  <a:srgbClr val="06B0EF"/>
                </a:solidFill>
                <a:latin typeface="Century Gothic" panose="020B0502020202020204" pitchFamily="34" charset="0"/>
                <a:ea typeface="DengXian" panose="02010600030101010101" pitchFamily="2" charset="-122"/>
              </a:rPr>
              <a:t>2021 Gartner Board of Directors survey)</a:t>
            </a:r>
            <a:endParaRPr lang="en-US" altLang="zh-CN" sz="1200" dirty="0">
              <a:solidFill>
                <a:srgbClr val="06B0EF"/>
              </a:solidFill>
              <a:latin typeface="Century Gothic" panose="020B0502020202020204" pitchFamily="34" charset="0"/>
              <a:ea typeface="DengXian" panose="02010600030101010101" pitchFamily="2" charset="-122"/>
              <a:cs typeface="+mn-lt"/>
            </a:endParaRPr>
          </a:p>
        </p:txBody>
      </p:sp>
      <p:grpSp>
        <p:nvGrpSpPr>
          <p:cNvPr id="31" name="组合 443">
            <a:extLst>
              <a:ext uri="{FF2B5EF4-FFF2-40B4-BE49-F238E27FC236}">
                <a16:creationId xmlns:a16="http://schemas.microsoft.com/office/drawing/2014/main" id="{B24E42A9-4ADC-9F4A-A85C-3E947AE5EE78}"/>
              </a:ext>
            </a:extLst>
          </p:cNvPr>
          <p:cNvGrpSpPr/>
          <p:nvPr/>
        </p:nvGrpSpPr>
        <p:grpSpPr>
          <a:xfrm>
            <a:off x="1632846" y="2677617"/>
            <a:ext cx="4176630" cy="2830063"/>
            <a:chOff x="1720435" y="1473020"/>
            <a:chExt cx="3890755" cy="2830063"/>
          </a:xfrm>
        </p:grpSpPr>
        <p:sp>
          <p:nvSpPr>
            <p:cNvPr id="32" name="矩形 11">
              <a:extLst>
                <a:ext uri="{FF2B5EF4-FFF2-40B4-BE49-F238E27FC236}">
                  <a16:creationId xmlns:a16="http://schemas.microsoft.com/office/drawing/2014/main" id="{EF62D5D9-81E6-0A49-B78E-98758EAB956C}"/>
                </a:ext>
              </a:extLst>
            </p:cNvPr>
            <p:cNvSpPr/>
            <p:nvPr/>
          </p:nvSpPr>
          <p:spPr>
            <a:xfrm>
              <a:off x="1724871" y="1626132"/>
              <a:ext cx="3870521" cy="2676951"/>
            </a:xfrm>
            <a:prstGeom prst="rect">
              <a:avLst/>
            </a:prstGeom>
            <a:noFill/>
            <a:ln>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33" name="矩形 10">
              <a:extLst>
                <a:ext uri="{FF2B5EF4-FFF2-40B4-BE49-F238E27FC236}">
                  <a16:creationId xmlns:a16="http://schemas.microsoft.com/office/drawing/2014/main" id="{5C2B68CC-AE96-6941-9184-089D35F19625}"/>
                </a:ext>
              </a:extLst>
            </p:cNvPr>
            <p:cNvSpPr/>
            <p:nvPr/>
          </p:nvSpPr>
          <p:spPr>
            <a:xfrm>
              <a:off x="1720435" y="1473020"/>
              <a:ext cx="3890755" cy="294137"/>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chemeClr val="bg1"/>
                  </a:solidFill>
                  <a:latin typeface="Century Gothic" panose="020B0502020202020204" pitchFamily="34" charset="0"/>
                </a:rPr>
                <a:t>Digitalization Transformation</a:t>
              </a:r>
            </a:p>
          </p:txBody>
        </p:sp>
      </p:grpSp>
      <p:grpSp>
        <p:nvGrpSpPr>
          <p:cNvPr id="34" name="组合 446">
            <a:extLst>
              <a:ext uri="{FF2B5EF4-FFF2-40B4-BE49-F238E27FC236}">
                <a16:creationId xmlns:a16="http://schemas.microsoft.com/office/drawing/2014/main" id="{56463C83-7663-4C4A-B096-B266B98F2555}"/>
              </a:ext>
            </a:extLst>
          </p:cNvPr>
          <p:cNvGrpSpPr/>
          <p:nvPr/>
        </p:nvGrpSpPr>
        <p:grpSpPr>
          <a:xfrm>
            <a:off x="6397904" y="2660305"/>
            <a:ext cx="4176630" cy="2847375"/>
            <a:chOff x="6464886" y="1467675"/>
            <a:chExt cx="4487337" cy="2847375"/>
          </a:xfrm>
        </p:grpSpPr>
        <p:sp>
          <p:nvSpPr>
            <p:cNvPr id="35" name="矩形 97">
              <a:extLst>
                <a:ext uri="{FF2B5EF4-FFF2-40B4-BE49-F238E27FC236}">
                  <a16:creationId xmlns:a16="http://schemas.microsoft.com/office/drawing/2014/main" id="{89C5A994-82A3-7046-B4F3-D35F1CF1CB29}"/>
                </a:ext>
              </a:extLst>
            </p:cNvPr>
            <p:cNvSpPr/>
            <p:nvPr/>
          </p:nvSpPr>
          <p:spPr>
            <a:xfrm>
              <a:off x="6475601" y="1609887"/>
              <a:ext cx="4464000" cy="2705163"/>
            </a:xfrm>
            <a:prstGeom prst="rect">
              <a:avLst/>
            </a:prstGeom>
            <a:noFill/>
            <a:ln>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36" name="矩形 96">
              <a:extLst>
                <a:ext uri="{FF2B5EF4-FFF2-40B4-BE49-F238E27FC236}">
                  <a16:creationId xmlns:a16="http://schemas.microsoft.com/office/drawing/2014/main" id="{082DD1CC-23C7-7148-92AE-51B42C8BB8F8}"/>
                </a:ext>
              </a:extLst>
            </p:cNvPr>
            <p:cNvSpPr/>
            <p:nvPr/>
          </p:nvSpPr>
          <p:spPr>
            <a:xfrm>
              <a:off x="6464886" y="1467675"/>
              <a:ext cx="4487337" cy="311449"/>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solidFill>
                    <a:schemeClr val="bg1"/>
                  </a:solidFill>
                  <a:latin typeface="Century Gothic" panose="020B0502020202020204" pitchFamily="34" charset="0"/>
                  <a:ea typeface="等线"/>
                </a:rPr>
                <a:t>Cloud </a:t>
              </a:r>
              <a:r>
                <a:rPr lang="en-US" altLang="zh-CN" sz="1200" b="1" dirty="0">
                  <a:solidFill>
                    <a:schemeClr val="bg1"/>
                  </a:solidFill>
                  <a:latin typeface="Century Gothic" panose="020B0502020202020204" pitchFamily="34" charset="0"/>
                  <a:ea typeface="等线"/>
                </a:rPr>
                <a:t>E</a:t>
              </a:r>
              <a:r>
                <a:rPr lang="zh-CN" altLang="en-US" sz="1200" b="1" dirty="0">
                  <a:solidFill>
                    <a:schemeClr val="bg1"/>
                  </a:solidFill>
                  <a:latin typeface="Century Gothic" panose="020B0502020202020204" pitchFamily="34" charset="0"/>
                  <a:ea typeface="等线"/>
                </a:rPr>
                <a:t>nables </a:t>
              </a:r>
              <a:r>
                <a:rPr lang="en-US" altLang="zh-CN" sz="1200" b="1" dirty="0">
                  <a:solidFill>
                    <a:schemeClr val="bg1"/>
                  </a:solidFill>
                  <a:latin typeface="Century Gothic" panose="020B0502020202020204" pitchFamily="34" charset="0"/>
                  <a:ea typeface="等线"/>
                </a:rPr>
                <a:t>D</a:t>
              </a:r>
              <a:r>
                <a:rPr lang="zh-CN" altLang="en-US" sz="1200" b="1" dirty="0">
                  <a:solidFill>
                    <a:schemeClr val="bg1"/>
                  </a:solidFill>
                  <a:latin typeface="Century Gothic" panose="020B0502020202020204" pitchFamily="34" charset="0"/>
                  <a:ea typeface="等线"/>
                </a:rPr>
                <a:t>igitalization </a:t>
              </a:r>
              <a:r>
                <a:rPr lang="en-US" altLang="zh-CN" sz="1200" b="1" dirty="0">
                  <a:solidFill>
                    <a:schemeClr val="bg1"/>
                  </a:solidFill>
                  <a:latin typeface="Century Gothic" panose="020B0502020202020204" pitchFamily="34" charset="0"/>
                  <a:ea typeface="等线"/>
                </a:rPr>
                <a:t>T</a:t>
              </a:r>
              <a:r>
                <a:rPr lang="zh-CN" altLang="en-US" sz="1200" b="1" dirty="0">
                  <a:solidFill>
                    <a:schemeClr val="bg1"/>
                  </a:solidFill>
                  <a:latin typeface="Century Gothic" panose="020B0502020202020204" pitchFamily="34" charset="0"/>
                  <a:ea typeface="等线"/>
                </a:rPr>
                <a:t>ransformation</a:t>
              </a:r>
              <a:endParaRPr lang="en-US" altLang="zh-CN" sz="1200" b="1" dirty="0">
                <a:solidFill>
                  <a:schemeClr val="bg1"/>
                </a:solidFill>
                <a:latin typeface="Century Gothic" panose="020B0502020202020204" pitchFamily="34" charset="0"/>
                <a:ea typeface="等线"/>
              </a:endParaRPr>
            </a:p>
          </p:txBody>
        </p:sp>
      </p:grpSp>
      <p:grpSp>
        <p:nvGrpSpPr>
          <p:cNvPr id="37" name="Group 48">
            <a:extLst>
              <a:ext uri="{FF2B5EF4-FFF2-40B4-BE49-F238E27FC236}">
                <a16:creationId xmlns:a16="http://schemas.microsoft.com/office/drawing/2014/main" id="{4E1E2FCD-E500-2341-B3DE-B72376C6C761}"/>
              </a:ext>
            </a:extLst>
          </p:cNvPr>
          <p:cNvGrpSpPr/>
          <p:nvPr/>
        </p:nvGrpSpPr>
        <p:grpSpPr>
          <a:xfrm>
            <a:off x="1748012" y="3142041"/>
            <a:ext cx="3696769" cy="2176410"/>
            <a:chOff x="503974" y="2772855"/>
            <a:chExt cx="5021773" cy="2956486"/>
          </a:xfrm>
        </p:grpSpPr>
        <p:grpSp>
          <p:nvGrpSpPr>
            <p:cNvPr id="38" name="组合 17">
              <a:extLst>
                <a:ext uri="{FF2B5EF4-FFF2-40B4-BE49-F238E27FC236}">
                  <a16:creationId xmlns:a16="http://schemas.microsoft.com/office/drawing/2014/main" id="{30BF1660-26CB-AD4C-9B54-EFC6C1CA3A34}"/>
                </a:ext>
              </a:extLst>
            </p:cNvPr>
            <p:cNvGrpSpPr/>
            <p:nvPr/>
          </p:nvGrpSpPr>
          <p:grpSpPr>
            <a:xfrm flipV="1">
              <a:off x="1778312" y="2772855"/>
              <a:ext cx="3747435" cy="2956486"/>
              <a:chOff x="6525319" y="2191330"/>
              <a:chExt cx="5280588" cy="4166049"/>
            </a:xfrm>
          </p:grpSpPr>
          <p:grpSp>
            <p:nvGrpSpPr>
              <p:cNvPr id="43" name="组 106">
                <a:extLst>
                  <a:ext uri="{FF2B5EF4-FFF2-40B4-BE49-F238E27FC236}">
                    <a16:creationId xmlns:a16="http://schemas.microsoft.com/office/drawing/2014/main" id="{79ED9E22-47C0-6247-85A5-AA6BCBC18F31}"/>
                  </a:ext>
                </a:extLst>
              </p:cNvPr>
              <p:cNvGrpSpPr/>
              <p:nvPr/>
            </p:nvGrpSpPr>
            <p:grpSpPr>
              <a:xfrm>
                <a:off x="6525319" y="2191330"/>
                <a:ext cx="5280588" cy="4166049"/>
                <a:chOff x="6525318" y="2191330"/>
                <a:chExt cx="4329445" cy="2772883"/>
              </a:xfrm>
            </p:grpSpPr>
            <p:sp>
              <p:nvSpPr>
                <p:cNvPr id="70" name="三角形 107">
                  <a:extLst>
                    <a:ext uri="{FF2B5EF4-FFF2-40B4-BE49-F238E27FC236}">
                      <a16:creationId xmlns:a16="http://schemas.microsoft.com/office/drawing/2014/main" id="{F76341D3-8253-1B43-8404-A8DE5FC45AD6}"/>
                    </a:ext>
                  </a:extLst>
                </p:cNvPr>
                <p:cNvSpPr/>
                <p:nvPr/>
              </p:nvSpPr>
              <p:spPr>
                <a:xfrm rot="10800000">
                  <a:off x="7786119" y="3784942"/>
                  <a:ext cx="1852141" cy="1179271"/>
                </a:xfrm>
                <a:prstGeom prst="triangle">
                  <a:avLst/>
                </a:prstGeom>
                <a:solidFill>
                  <a:srgbClr val="92D04F"/>
                </a:solidFill>
                <a:ln w="19050">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306" rtl="0" eaLnBrk="1" fontAlgn="auto" latinLnBrk="0" hangingPunct="1">
                    <a:lnSpc>
                      <a:spcPct val="100000"/>
                    </a:lnSpc>
                    <a:spcBef>
                      <a:spcPts val="0"/>
                    </a:spcBef>
                    <a:spcAft>
                      <a:spcPts val="0"/>
                    </a:spcAft>
                    <a:buClrTx/>
                    <a:buSzTx/>
                    <a:buFontTx/>
                    <a:buNone/>
                    <a:tabLst/>
                    <a:defRPr/>
                  </a:pPr>
                  <a:endParaRPr kumimoji="1" lang="zh-CN" altLang="en-US" sz="1200" b="0" i="0" u="none" strike="noStrike" kern="1200" cap="none" spc="0" normalizeH="0" baseline="0" noProof="0">
                    <a:ln>
                      <a:noFill/>
                    </a:ln>
                    <a:solidFill>
                      <a:schemeClr val="tx1"/>
                    </a:solidFill>
                    <a:effectLst/>
                    <a:uLnTx/>
                    <a:uFillTx/>
                    <a:latin typeface="Century Gothic" panose="020B0502020202020204" pitchFamily="34" charset="0"/>
                    <a:ea typeface="等线" panose="02010600030101010101" pitchFamily="2" charset="-122"/>
                  </a:endParaRPr>
                </a:p>
              </p:txBody>
            </p:sp>
            <p:sp>
              <p:nvSpPr>
                <p:cNvPr id="71" name="梯形 4">
                  <a:extLst>
                    <a:ext uri="{FF2B5EF4-FFF2-40B4-BE49-F238E27FC236}">
                      <a16:creationId xmlns:a16="http://schemas.microsoft.com/office/drawing/2014/main" id="{C43755E4-B2FF-C344-AEA5-8A3CF28890E4}"/>
                    </a:ext>
                  </a:extLst>
                </p:cNvPr>
                <p:cNvSpPr/>
                <p:nvPr/>
              </p:nvSpPr>
              <p:spPr>
                <a:xfrm rot="10800000">
                  <a:off x="7164017" y="2989777"/>
                  <a:ext cx="3096344" cy="720080"/>
                </a:xfrm>
                <a:prstGeom prst="trapezoid">
                  <a:avLst>
                    <a:gd name="adj" fmla="val 63385"/>
                  </a:avLst>
                </a:prstGeom>
                <a:solidFill>
                  <a:srgbClr val="00B0F0"/>
                </a:solidFill>
                <a:ln w="19050">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306" rtl="0" eaLnBrk="1" fontAlgn="auto" latinLnBrk="0" hangingPunct="1">
                    <a:lnSpc>
                      <a:spcPct val="100000"/>
                    </a:lnSpc>
                    <a:spcBef>
                      <a:spcPts val="0"/>
                    </a:spcBef>
                    <a:spcAft>
                      <a:spcPts val="0"/>
                    </a:spcAft>
                    <a:buClrTx/>
                    <a:buSzTx/>
                    <a:buFontTx/>
                    <a:buNone/>
                    <a:tabLst/>
                    <a:defRPr/>
                  </a:pPr>
                  <a:endParaRPr kumimoji="1" lang="zh-CN" altLang="en-US" sz="1200" b="0" i="0" u="none" strike="noStrike" kern="1200" cap="none" spc="0" normalizeH="0" baseline="0" noProof="0">
                    <a:ln>
                      <a:noFill/>
                    </a:ln>
                    <a:solidFill>
                      <a:schemeClr val="tx1"/>
                    </a:solidFill>
                    <a:effectLst/>
                    <a:uLnTx/>
                    <a:uFillTx/>
                    <a:latin typeface="Century Gothic" panose="020B0502020202020204" pitchFamily="34" charset="0"/>
                    <a:ea typeface="等线" panose="02010600030101010101" pitchFamily="2" charset="-122"/>
                  </a:endParaRPr>
                </a:p>
              </p:txBody>
            </p:sp>
            <p:sp>
              <p:nvSpPr>
                <p:cNvPr id="72" name="梯形 5">
                  <a:extLst>
                    <a:ext uri="{FF2B5EF4-FFF2-40B4-BE49-F238E27FC236}">
                      <a16:creationId xmlns:a16="http://schemas.microsoft.com/office/drawing/2014/main" id="{7C601DC2-E0FD-5A40-A30A-6FD260B89F93}"/>
                    </a:ext>
                  </a:extLst>
                </p:cNvPr>
                <p:cNvSpPr/>
                <p:nvPr/>
              </p:nvSpPr>
              <p:spPr>
                <a:xfrm rot="10800000">
                  <a:off x="6525318" y="2191330"/>
                  <a:ext cx="4329445" cy="720080"/>
                </a:xfrm>
                <a:prstGeom prst="trapezoid">
                  <a:avLst>
                    <a:gd name="adj" fmla="val 63385"/>
                  </a:avLst>
                </a:prstGeom>
                <a:solidFill>
                  <a:srgbClr val="066FFF"/>
                </a:solidFill>
                <a:ln w="19050">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306" rtl="0" eaLnBrk="1" fontAlgn="auto" latinLnBrk="0" hangingPunct="1">
                    <a:lnSpc>
                      <a:spcPct val="100000"/>
                    </a:lnSpc>
                    <a:spcBef>
                      <a:spcPts val="0"/>
                    </a:spcBef>
                    <a:spcAft>
                      <a:spcPts val="0"/>
                    </a:spcAft>
                    <a:buClrTx/>
                    <a:buSzTx/>
                    <a:buFontTx/>
                    <a:buNone/>
                    <a:tabLst/>
                    <a:defRPr/>
                  </a:pPr>
                  <a:endParaRPr kumimoji="1" lang="zh-CN" altLang="en-US" sz="1200" b="0" i="0" u="none" strike="noStrike" kern="1200" cap="none" spc="0" normalizeH="0" baseline="0" noProof="0">
                    <a:ln>
                      <a:noFill/>
                    </a:ln>
                    <a:solidFill>
                      <a:schemeClr val="bg1"/>
                    </a:solidFill>
                    <a:effectLst/>
                    <a:uLnTx/>
                    <a:uFillTx/>
                    <a:latin typeface="Century Gothic" panose="020B0502020202020204" pitchFamily="34" charset="0"/>
                    <a:ea typeface="等线" panose="02010600030101010101" pitchFamily="2" charset="-122"/>
                  </a:endParaRPr>
                </a:p>
              </p:txBody>
            </p:sp>
          </p:grpSp>
          <p:sp>
            <p:nvSpPr>
              <p:cNvPr id="45" name="文本框 44">
                <a:extLst>
                  <a:ext uri="{FF2B5EF4-FFF2-40B4-BE49-F238E27FC236}">
                    <a16:creationId xmlns:a16="http://schemas.microsoft.com/office/drawing/2014/main" id="{4A9F7739-3100-7F40-8252-FF4B202E577B}"/>
                  </a:ext>
                </a:extLst>
              </p:cNvPr>
              <p:cNvSpPr txBox="1"/>
              <p:nvPr/>
            </p:nvSpPr>
            <p:spPr>
              <a:xfrm flipV="1">
                <a:off x="6881074" y="2466640"/>
                <a:ext cx="4623103" cy="4915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06">
                  <a:defRPr/>
                </a:pPr>
                <a:r>
                  <a:rPr lang="en-US" altLang="zh-CN" sz="1200" dirty="0">
                    <a:solidFill>
                      <a:schemeClr val="bg1"/>
                    </a:solidFill>
                    <a:latin typeface="Century Gothic" panose="020B0502020202020204" pitchFamily="34" charset="0"/>
                  </a:rPr>
                  <a:t>Architecture Transformation</a:t>
                </a:r>
              </a:p>
            </p:txBody>
          </p:sp>
          <p:sp>
            <p:nvSpPr>
              <p:cNvPr id="68" name="文本框 67">
                <a:extLst>
                  <a:ext uri="{FF2B5EF4-FFF2-40B4-BE49-F238E27FC236}">
                    <a16:creationId xmlns:a16="http://schemas.microsoft.com/office/drawing/2014/main" id="{BD022324-B4FE-5743-BD02-B46487E72F09}"/>
                  </a:ext>
                </a:extLst>
              </p:cNvPr>
              <p:cNvSpPr txBox="1"/>
              <p:nvPr/>
            </p:nvSpPr>
            <p:spPr>
              <a:xfrm flipV="1">
                <a:off x="7349057" y="3490308"/>
                <a:ext cx="3687140" cy="81928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06">
                  <a:defRPr/>
                </a:pPr>
                <a:r>
                  <a:rPr lang="en-US" altLang="zh-CN" sz="1200" dirty="0">
                    <a:solidFill>
                      <a:schemeClr val="bg1"/>
                    </a:solidFill>
                    <a:latin typeface="Century Gothic" panose="020B0502020202020204" pitchFamily="34" charset="0"/>
                  </a:rPr>
                  <a:t>Process </a:t>
                </a:r>
              </a:p>
              <a:p>
                <a:pPr algn="ctr" defTabSz="914306">
                  <a:defRPr/>
                </a:pPr>
                <a:r>
                  <a:rPr lang="en-US" altLang="zh-CN" sz="1200" dirty="0">
                    <a:solidFill>
                      <a:schemeClr val="bg1"/>
                    </a:solidFill>
                    <a:latin typeface="Century Gothic" panose="020B0502020202020204" pitchFamily="34" charset="0"/>
                  </a:rPr>
                  <a:t>Transformation</a:t>
                </a:r>
              </a:p>
            </p:txBody>
          </p:sp>
          <p:sp>
            <p:nvSpPr>
              <p:cNvPr id="69" name="文本框 68">
                <a:extLst>
                  <a:ext uri="{FF2B5EF4-FFF2-40B4-BE49-F238E27FC236}">
                    <a16:creationId xmlns:a16="http://schemas.microsoft.com/office/drawing/2014/main" id="{84B7A7B3-5F23-D94E-8314-755E5B42433B}"/>
                  </a:ext>
                </a:extLst>
              </p:cNvPr>
              <p:cNvSpPr txBox="1"/>
              <p:nvPr/>
            </p:nvSpPr>
            <p:spPr>
              <a:xfrm flipV="1">
                <a:off x="8081396" y="4566606"/>
                <a:ext cx="2259043" cy="76466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06">
                  <a:defRPr/>
                </a:pPr>
                <a:r>
                  <a:rPr lang="en-US" altLang="zh-CN" sz="1100" dirty="0">
                    <a:solidFill>
                      <a:schemeClr val="bg1"/>
                    </a:solidFill>
                    <a:latin typeface="Century Gothic" panose="020B0502020202020204" pitchFamily="34" charset="0"/>
                  </a:rPr>
                  <a:t>Business Transformation</a:t>
                </a:r>
              </a:p>
            </p:txBody>
          </p:sp>
        </p:grpSp>
        <p:sp>
          <p:nvSpPr>
            <p:cNvPr id="39" name="TextBox 1">
              <a:extLst>
                <a:ext uri="{FF2B5EF4-FFF2-40B4-BE49-F238E27FC236}">
                  <a16:creationId xmlns:a16="http://schemas.microsoft.com/office/drawing/2014/main" id="{7AEC6558-7CCB-764B-A37E-6EC8058F9004}"/>
                </a:ext>
              </a:extLst>
            </p:cNvPr>
            <p:cNvSpPr txBox="1"/>
            <p:nvPr/>
          </p:nvSpPr>
          <p:spPr>
            <a:xfrm>
              <a:off x="1583341" y="4464348"/>
              <a:ext cx="1102963" cy="34884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solidFill>
                    <a:srgbClr val="FFFFFF"/>
                  </a:solidFill>
                  <a:latin typeface="Century Gothic" panose="020B0502020202020204" pitchFamily="34" charset="0"/>
                </a:rPr>
                <a:t>Data</a:t>
              </a:r>
            </a:p>
          </p:txBody>
        </p:sp>
        <p:sp>
          <p:nvSpPr>
            <p:cNvPr id="40" name="TextBox 2">
              <a:extLst>
                <a:ext uri="{FF2B5EF4-FFF2-40B4-BE49-F238E27FC236}">
                  <a16:creationId xmlns:a16="http://schemas.microsoft.com/office/drawing/2014/main" id="{F0DDCF5D-9CCC-9048-9540-6F2AC08EA0E3}"/>
                </a:ext>
              </a:extLst>
            </p:cNvPr>
            <p:cNvSpPr txBox="1"/>
            <p:nvPr/>
          </p:nvSpPr>
          <p:spPr>
            <a:xfrm>
              <a:off x="1799934" y="3791018"/>
              <a:ext cx="1580826" cy="34884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a:solidFill>
                    <a:srgbClr val="FFFFFF"/>
                  </a:solidFill>
                  <a:latin typeface="Century Gothic" panose="020B0502020202020204" pitchFamily="34" charset="0"/>
                </a:rPr>
                <a:t>Process</a:t>
              </a:r>
              <a:endParaRPr lang="en-US" sz="1200" dirty="0">
                <a:solidFill>
                  <a:srgbClr val="FFFFFF"/>
                </a:solidFill>
                <a:latin typeface="Century Gothic" panose="020B0502020202020204" pitchFamily="34" charset="0"/>
              </a:endParaRPr>
            </a:p>
          </p:txBody>
        </p:sp>
        <p:sp>
          <p:nvSpPr>
            <p:cNvPr id="41" name="TextBox 3">
              <a:extLst>
                <a:ext uri="{FF2B5EF4-FFF2-40B4-BE49-F238E27FC236}">
                  <a16:creationId xmlns:a16="http://schemas.microsoft.com/office/drawing/2014/main" id="{2675B8E6-1B7A-3A41-8B75-3738A5278FCD}"/>
                </a:ext>
              </a:extLst>
            </p:cNvPr>
            <p:cNvSpPr txBox="1"/>
            <p:nvPr/>
          </p:nvSpPr>
          <p:spPr>
            <a:xfrm>
              <a:off x="503974" y="5137679"/>
              <a:ext cx="1735809" cy="34884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solidFill>
                    <a:srgbClr val="FFFFFF"/>
                  </a:solidFill>
                  <a:latin typeface="Century Gothic" panose="020B0502020202020204" pitchFamily="34" charset="0"/>
                </a:rPr>
                <a:t>Technology</a:t>
              </a:r>
            </a:p>
          </p:txBody>
        </p:sp>
        <p:sp>
          <p:nvSpPr>
            <p:cNvPr id="42" name="TextBox 4">
              <a:extLst>
                <a:ext uri="{FF2B5EF4-FFF2-40B4-BE49-F238E27FC236}">
                  <a16:creationId xmlns:a16="http://schemas.microsoft.com/office/drawing/2014/main" id="{07184356-7EB8-F74E-9A72-30CC75BEF2BD}"/>
                </a:ext>
              </a:extLst>
            </p:cNvPr>
            <p:cNvSpPr txBox="1"/>
            <p:nvPr/>
          </p:nvSpPr>
          <p:spPr>
            <a:xfrm>
              <a:off x="1755199" y="3117689"/>
              <a:ext cx="2007029" cy="34884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dirty="0">
                  <a:solidFill>
                    <a:srgbClr val="FFFFFF"/>
                  </a:solidFill>
                  <a:latin typeface="Century Gothic" panose="020B0502020202020204" pitchFamily="34" charset="0"/>
                </a:rPr>
                <a:t>People</a:t>
              </a:r>
            </a:p>
          </p:txBody>
        </p:sp>
      </p:grpSp>
      <p:sp>
        <p:nvSpPr>
          <p:cNvPr id="136" name="文本框 135">
            <a:extLst>
              <a:ext uri="{FF2B5EF4-FFF2-40B4-BE49-F238E27FC236}">
                <a16:creationId xmlns:a16="http://schemas.microsoft.com/office/drawing/2014/main" id="{8A756347-E457-F742-B3A6-B2CD1E2A0B78}"/>
              </a:ext>
            </a:extLst>
          </p:cNvPr>
          <p:cNvSpPr txBox="1"/>
          <p:nvPr/>
        </p:nvSpPr>
        <p:spPr>
          <a:xfrm>
            <a:off x="6407315" y="3006449"/>
            <a:ext cx="4154909" cy="276999"/>
          </a:xfrm>
          <a:prstGeom prst="rect">
            <a:avLst/>
          </a:prstGeom>
          <a:noFill/>
        </p:spPr>
        <p:txBody>
          <a:bodyPr wrap="square">
            <a:spAutoFit/>
          </a:bodyPr>
          <a:lstStyle/>
          <a:p>
            <a:pPr marL="0" indent="0" algn="ctr">
              <a:buNone/>
            </a:pPr>
            <a:r>
              <a:rPr lang="zh-CN" altLang="en-US" sz="1200" b="1" dirty="0">
                <a:solidFill>
                  <a:srgbClr val="92D04F"/>
                </a:solidFill>
                <a:latin typeface="Century Gothic" panose="020B0502020202020204" pitchFamily="34" charset="0"/>
                <a:ea typeface="等线"/>
              </a:rPr>
              <a:t>As-Is efficiency &amp; To-Be innovation</a:t>
            </a:r>
            <a:endParaRPr lang="en-US" altLang="zh-CN" sz="1200" b="1" dirty="0">
              <a:solidFill>
                <a:srgbClr val="92D04F"/>
              </a:solidFill>
              <a:latin typeface="Century Gothic" panose="020B0502020202020204" pitchFamily="34" charset="0"/>
              <a:ea typeface="等线"/>
            </a:endParaRPr>
          </a:p>
        </p:txBody>
      </p:sp>
      <p:sp>
        <p:nvSpPr>
          <p:cNvPr id="165" name="右箭头 112">
            <a:extLst>
              <a:ext uri="{FF2B5EF4-FFF2-40B4-BE49-F238E27FC236}">
                <a16:creationId xmlns:a16="http://schemas.microsoft.com/office/drawing/2014/main" id="{6EDC7A66-3582-E140-87BE-E3BB5388CE9C}"/>
              </a:ext>
            </a:extLst>
          </p:cNvPr>
          <p:cNvSpPr>
            <a:spLocks/>
          </p:cNvSpPr>
          <p:nvPr/>
        </p:nvSpPr>
        <p:spPr>
          <a:xfrm>
            <a:off x="5832242" y="3841054"/>
            <a:ext cx="542684" cy="546175"/>
          </a:xfrm>
          <a:prstGeom prst="rightArrow">
            <a:avLst>
              <a:gd name="adj1" fmla="val 50000"/>
              <a:gd name="adj2" fmla="val 48262"/>
            </a:avLst>
          </a:prstGeom>
          <a:gradFill flip="none" rotWithShape="1">
            <a:gsLst>
              <a:gs pos="0">
                <a:srgbClr val="00B0F0">
                  <a:alpha val="0"/>
                </a:srgbClr>
              </a:gs>
              <a:gs pos="100000">
                <a:srgbClr val="06B0E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180" name="组合 179">
            <a:extLst>
              <a:ext uri="{FF2B5EF4-FFF2-40B4-BE49-F238E27FC236}">
                <a16:creationId xmlns:a16="http://schemas.microsoft.com/office/drawing/2014/main" id="{615259A1-38D5-2C4C-9342-560A3B5269A7}"/>
              </a:ext>
            </a:extLst>
          </p:cNvPr>
          <p:cNvGrpSpPr/>
          <p:nvPr/>
        </p:nvGrpSpPr>
        <p:grpSpPr>
          <a:xfrm>
            <a:off x="6467517" y="3339186"/>
            <a:ext cx="4057193" cy="1969870"/>
            <a:chOff x="6417901" y="3325066"/>
            <a:chExt cx="4203064" cy="2040694"/>
          </a:xfrm>
        </p:grpSpPr>
        <p:grpSp>
          <p:nvGrpSpPr>
            <p:cNvPr id="166" name="组合 165">
              <a:extLst>
                <a:ext uri="{FF2B5EF4-FFF2-40B4-BE49-F238E27FC236}">
                  <a16:creationId xmlns:a16="http://schemas.microsoft.com/office/drawing/2014/main" id="{C33AE6DB-35F3-294C-9FA2-94C523447E93}"/>
                </a:ext>
              </a:extLst>
            </p:cNvPr>
            <p:cNvGrpSpPr/>
            <p:nvPr/>
          </p:nvGrpSpPr>
          <p:grpSpPr>
            <a:xfrm>
              <a:off x="7341810" y="3382140"/>
              <a:ext cx="2236974" cy="1983620"/>
              <a:chOff x="7498292" y="3551090"/>
              <a:chExt cx="1972953" cy="1749501"/>
            </a:xfrm>
          </p:grpSpPr>
          <p:grpSp>
            <p:nvGrpSpPr>
              <p:cNvPr id="8" name="图形 4">
                <a:extLst>
                  <a:ext uri="{FF2B5EF4-FFF2-40B4-BE49-F238E27FC236}">
                    <a16:creationId xmlns:a16="http://schemas.microsoft.com/office/drawing/2014/main" id="{EAB56B9B-C4DC-504F-AFA0-0ED0D7F90C12}"/>
                  </a:ext>
                </a:extLst>
              </p:cNvPr>
              <p:cNvGrpSpPr/>
              <p:nvPr/>
            </p:nvGrpSpPr>
            <p:grpSpPr>
              <a:xfrm>
                <a:off x="7651621" y="3598683"/>
                <a:ext cx="1608636" cy="1648926"/>
                <a:chOff x="3268782" y="622108"/>
                <a:chExt cx="5458774" cy="5595498"/>
              </a:xfrm>
              <a:solidFill>
                <a:srgbClr val="FFFFFF"/>
              </a:solidFill>
            </p:grpSpPr>
            <p:sp>
              <p:nvSpPr>
                <p:cNvPr id="9" name="任意形状 8">
                  <a:extLst>
                    <a:ext uri="{FF2B5EF4-FFF2-40B4-BE49-F238E27FC236}">
                      <a16:creationId xmlns:a16="http://schemas.microsoft.com/office/drawing/2014/main" id="{AF7469F6-B8F6-BE4A-85DF-4BFE790EA213}"/>
                    </a:ext>
                  </a:extLst>
                </p:cNvPr>
                <p:cNvSpPr/>
                <p:nvPr/>
              </p:nvSpPr>
              <p:spPr>
                <a:xfrm>
                  <a:off x="5704946" y="3658850"/>
                  <a:ext cx="835316" cy="1251383"/>
                </a:xfrm>
                <a:custGeom>
                  <a:avLst/>
                  <a:gdLst>
                    <a:gd name="connsiteX0" fmla="*/ 439274 w 835316"/>
                    <a:gd name="connsiteY0" fmla="*/ 1251384 h 1251383"/>
                    <a:gd name="connsiteX1" fmla="*/ 0 w 835316"/>
                    <a:gd name="connsiteY1" fmla="*/ 67207 h 1251383"/>
                    <a:gd name="connsiteX2" fmla="*/ 5224 w 835316"/>
                    <a:gd name="connsiteY2" fmla="*/ 66805 h 1251383"/>
                    <a:gd name="connsiteX3" fmla="*/ 835317 w 835316"/>
                    <a:gd name="connsiteY3" fmla="*/ 0 h 1251383"/>
                    <a:gd name="connsiteX4" fmla="*/ 833542 w 835316"/>
                    <a:gd name="connsiteY4" fmla="*/ 5625 h 1251383"/>
                    <a:gd name="connsiteX5" fmla="*/ 439274 w 835316"/>
                    <a:gd name="connsiteY5" fmla="*/ 1251384 h 1251383"/>
                    <a:gd name="connsiteX6" fmla="*/ 11084 w 835316"/>
                    <a:gd name="connsiteY6" fmla="*/ 74306 h 1251383"/>
                    <a:gd name="connsiteX7" fmla="*/ 438671 w 835316"/>
                    <a:gd name="connsiteY7" fmla="*/ 1226939 h 1251383"/>
                    <a:gd name="connsiteX8" fmla="*/ 824166 w 835316"/>
                    <a:gd name="connsiteY8" fmla="*/ 8874 h 1251383"/>
                    <a:gd name="connsiteX9" fmla="*/ 11084 w 835316"/>
                    <a:gd name="connsiteY9" fmla="*/ 74306 h 1251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35316" h="1251383">
                      <a:moveTo>
                        <a:pt x="439274" y="1251384"/>
                      </a:moveTo>
                      <a:lnTo>
                        <a:pt x="0" y="67207"/>
                      </a:lnTo>
                      <a:lnTo>
                        <a:pt x="5224" y="66805"/>
                      </a:lnTo>
                      <a:lnTo>
                        <a:pt x="835317" y="0"/>
                      </a:lnTo>
                      <a:lnTo>
                        <a:pt x="833542" y="5625"/>
                      </a:lnTo>
                      <a:lnTo>
                        <a:pt x="439274" y="1251384"/>
                      </a:lnTo>
                      <a:close/>
                      <a:moveTo>
                        <a:pt x="11084" y="74306"/>
                      </a:moveTo>
                      <a:lnTo>
                        <a:pt x="438671" y="1226939"/>
                      </a:lnTo>
                      <a:lnTo>
                        <a:pt x="824166" y="8874"/>
                      </a:lnTo>
                      <a:lnTo>
                        <a:pt x="11084" y="74306"/>
                      </a:lnTo>
                      <a:close/>
                    </a:path>
                  </a:pathLst>
                </a:custGeom>
                <a:solidFill>
                  <a:srgbClr val="FFFFFF"/>
                </a:solidFill>
                <a:ln w="3347" cap="flat">
                  <a:noFill/>
                  <a:prstDash val="solid"/>
                  <a:miter/>
                </a:ln>
              </p:spPr>
              <p:txBody>
                <a:bodyPr rtlCol="0" anchor="ctr"/>
                <a:lstStyle/>
                <a:p>
                  <a:endParaRPr lang="zh-CN" altLang="en-US"/>
                </a:p>
              </p:txBody>
            </p:sp>
            <p:sp>
              <p:nvSpPr>
                <p:cNvPr id="10" name="任意形状 9">
                  <a:extLst>
                    <a:ext uri="{FF2B5EF4-FFF2-40B4-BE49-F238E27FC236}">
                      <a16:creationId xmlns:a16="http://schemas.microsoft.com/office/drawing/2014/main" id="{27A04448-2960-AB4C-86C1-97EEB42C03E4}"/>
                    </a:ext>
                  </a:extLst>
                </p:cNvPr>
                <p:cNvSpPr/>
                <p:nvPr/>
              </p:nvSpPr>
              <p:spPr>
                <a:xfrm>
                  <a:off x="5704946" y="3658850"/>
                  <a:ext cx="835316" cy="1251383"/>
                </a:xfrm>
                <a:custGeom>
                  <a:avLst/>
                  <a:gdLst>
                    <a:gd name="connsiteX0" fmla="*/ 439274 w 835316"/>
                    <a:gd name="connsiteY0" fmla="*/ 1251384 h 1251383"/>
                    <a:gd name="connsiteX1" fmla="*/ 0 w 835316"/>
                    <a:gd name="connsiteY1" fmla="*/ 67207 h 1251383"/>
                    <a:gd name="connsiteX2" fmla="*/ 5224 w 835316"/>
                    <a:gd name="connsiteY2" fmla="*/ 66805 h 1251383"/>
                    <a:gd name="connsiteX3" fmla="*/ 835317 w 835316"/>
                    <a:gd name="connsiteY3" fmla="*/ 0 h 1251383"/>
                    <a:gd name="connsiteX4" fmla="*/ 833542 w 835316"/>
                    <a:gd name="connsiteY4" fmla="*/ 5625 h 1251383"/>
                    <a:gd name="connsiteX5" fmla="*/ 439274 w 835316"/>
                    <a:gd name="connsiteY5" fmla="*/ 1251384 h 1251383"/>
                    <a:gd name="connsiteX6" fmla="*/ 11084 w 835316"/>
                    <a:gd name="connsiteY6" fmla="*/ 74306 h 1251383"/>
                    <a:gd name="connsiteX7" fmla="*/ 438671 w 835316"/>
                    <a:gd name="connsiteY7" fmla="*/ 1226939 h 1251383"/>
                    <a:gd name="connsiteX8" fmla="*/ 824166 w 835316"/>
                    <a:gd name="connsiteY8" fmla="*/ 8874 h 1251383"/>
                    <a:gd name="connsiteX9" fmla="*/ 11084 w 835316"/>
                    <a:gd name="connsiteY9" fmla="*/ 74306 h 1251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35316" h="1251383">
                      <a:moveTo>
                        <a:pt x="439274" y="1251384"/>
                      </a:moveTo>
                      <a:lnTo>
                        <a:pt x="0" y="67207"/>
                      </a:lnTo>
                      <a:lnTo>
                        <a:pt x="5224" y="66805"/>
                      </a:lnTo>
                      <a:lnTo>
                        <a:pt x="835317" y="0"/>
                      </a:lnTo>
                      <a:lnTo>
                        <a:pt x="833542" y="5625"/>
                      </a:lnTo>
                      <a:lnTo>
                        <a:pt x="439274" y="1251384"/>
                      </a:lnTo>
                      <a:close/>
                      <a:moveTo>
                        <a:pt x="11084" y="74306"/>
                      </a:moveTo>
                      <a:lnTo>
                        <a:pt x="438671" y="1226939"/>
                      </a:lnTo>
                      <a:lnTo>
                        <a:pt x="824166" y="8874"/>
                      </a:lnTo>
                      <a:lnTo>
                        <a:pt x="11084" y="74306"/>
                      </a:lnTo>
                      <a:close/>
                    </a:path>
                  </a:pathLst>
                </a:custGeom>
                <a:solidFill>
                  <a:srgbClr val="FFFFFF"/>
                </a:solidFill>
                <a:ln w="3347" cap="flat">
                  <a:noFill/>
                  <a:prstDash val="solid"/>
                  <a:miter/>
                </a:ln>
              </p:spPr>
              <p:txBody>
                <a:bodyPr rtlCol="0" anchor="ctr"/>
                <a:lstStyle/>
                <a:p>
                  <a:endParaRPr lang="zh-CN" altLang="en-US"/>
                </a:p>
              </p:txBody>
            </p:sp>
            <p:sp>
              <p:nvSpPr>
                <p:cNvPr id="11" name="任意形状 10">
                  <a:extLst>
                    <a:ext uri="{FF2B5EF4-FFF2-40B4-BE49-F238E27FC236}">
                      <a16:creationId xmlns:a16="http://schemas.microsoft.com/office/drawing/2014/main" id="{E566D93B-E857-DD43-9A8C-DD7B925C23BD}"/>
                    </a:ext>
                  </a:extLst>
                </p:cNvPr>
                <p:cNvSpPr/>
                <p:nvPr/>
              </p:nvSpPr>
              <p:spPr>
                <a:xfrm>
                  <a:off x="4537646" y="3109105"/>
                  <a:ext cx="1316682" cy="1248671"/>
                </a:xfrm>
                <a:custGeom>
                  <a:avLst/>
                  <a:gdLst>
                    <a:gd name="connsiteX0" fmla="*/ 0 w 1316682"/>
                    <a:gd name="connsiteY0" fmla="*/ 1248672 h 1248671"/>
                    <a:gd name="connsiteX1" fmla="*/ 1316682 w 1316682"/>
                    <a:gd name="connsiteY1" fmla="*/ 0 h 1248671"/>
                    <a:gd name="connsiteX2" fmla="*/ 1176308 w 1316682"/>
                    <a:gd name="connsiteY2" fmla="*/ 623147 h 1248671"/>
                    <a:gd name="connsiteX3" fmla="*/ 1174701 w 1316682"/>
                    <a:gd name="connsiteY3" fmla="*/ 624018 h 1248671"/>
                    <a:gd name="connsiteX4" fmla="*/ 0 w 1316682"/>
                    <a:gd name="connsiteY4" fmla="*/ 1248672 h 1248671"/>
                    <a:gd name="connsiteX5" fmla="*/ 1303221 w 1316682"/>
                    <a:gd name="connsiteY5" fmla="*/ 23742 h 1248671"/>
                    <a:gd name="connsiteX6" fmla="*/ 47919 w 1316682"/>
                    <a:gd name="connsiteY6" fmla="*/ 1214181 h 1248671"/>
                    <a:gd name="connsiteX7" fmla="*/ 1169376 w 1316682"/>
                    <a:gd name="connsiteY7" fmla="*/ 617856 h 1248671"/>
                    <a:gd name="connsiteX8" fmla="*/ 1303221 w 1316682"/>
                    <a:gd name="connsiteY8" fmla="*/ 23742 h 1248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6682" h="1248671">
                      <a:moveTo>
                        <a:pt x="0" y="1248672"/>
                      </a:moveTo>
                      <a:lnTo>
                        <a:pt x="1316682" y="0"/>
                      </a:lnTo>
                      <a:lnTo>
                        <a:pt x="1176308" y="623147"/>
                      </a:lnTo>
                      <a:lnTo>
                        <a:pt x="1174701" y="624018"/>
                      </a:lnTo>
                      <a:lnTo>
                        <a:pt x="0" y="1248672"/>
                      </a:lnTo>
                      <a:close/>
                      <a:moveTo>
                        <a:pt x="1303221" y="23742"/>
                      </a:moveTo>
                      <a:lnTo>
                        <a:pt x="47919" y="1214181"/>
                      </a:lnTo>
                      <a:lnTo>
                        <a:pt x="1169376" y="617856"/>
                      </a:lnTo>
                      <a:lnTo>
                        <a:pt x="1303221" y="23742"/>
                      </a:lnTo>
                      <a:close/>
                    </a:path>
                  </a:pathLst>
                </a:custGeom>
                <a:solidFill>
                  <a:srgbClr val="FFFFFF"/>
                </a:solidFill>
                <a:ln w="3347" cap="flat">
                  <a:noFill/>
                  <a:prstDash val="solid"/>
                  <a:miter/>
                </a:ln>
              </p:spPr>
              <p:txBody>
                <a:bodyPr rtlCol="0" anchor="ctr"/>
                <a:lstStyle/>
                <a:p>
                  <a:endParaRPr lang="zh-CN" altLang="en-US"/>
                </a:p>
              </p:txBody>
            </p:sp>
            <p:sp>
              <p:nvSpPr>
                <p:cNvPr id="12" name="任意形状 11">
                  <a:extLst>
                    <a:ext uri="{FF2B5EF4-FFF2-40B4-BE49-F238E27FC236}">
                      <a16:creationId xmlns:a16="http://schemas.microsoft.com/office/drawing/2014/main" id="{A3E6C74F-D9E9-FD43-BD40-42B4F80907C1}"/>
                    </a:ext>
                  </a:extLst>
                </p:cNvPr>
                <p:cNvSpPr/>
                <p:nvPr/>
              </p:nvSpPr>
              <p:spPr>
                <a:xfrm>
                  <a:off x="4537646" y="3109105"/>
                  <a:ext cx="1316682" cy="1248671"/>
                </a:xfrm>
                <a:custGeom>
                  <a:avLst/>
                  <a:gdLst>
                    <a:gd name="connsiteX0" fmla="*/ 0 w 1316682"/>
                    <a:gd name="connsiteY0" fmla="*/ 1248672 h 1248671"/>
                    <a:gd name="connsiteX1" fmla="*/ 1316682 w 1316682"/>
                    <a:gd name="connsiteY1" fmla="*/ 0 h 1248671"/>
                    <a:gd name="connsiteX2" fmla="*/ 1176308 w 1316682"/>
                    <a:gd name="connsiteY2" fmla="*/ 623147 h 1248671"/>
                    <a:gd name="connsiteX3" fmla="*/ 1174701 w 1316682"/>
                    <a:gd name="connsiteY3" fmla="*/ 624018 h 1248671"/>
                    <a:gd name="connsiteX4" fmla="*/ 0 w 1316682"/>
                    <a:gd name="connsiteY4" fmla="*/ 1248672 h 1248671"/>
                    <a:gd name="connsiteX5" fmla="*/ 1303221 w 1316682"/>
                    <a:gd name="connsiteY5" fmla="*/ 23742 h 1248671"/>
                    <a:gd name="connsiteX6" fmla="*/ 47919 w 1316682"/>
                    <a:gd name="connsiteY6" fmla="*/ 1214181 h 1248671"/>
                    <a:gd name="connsiteX7" fmla="*/ 1169376 w 1316682"/>
                    <a:gd name="connsiteY7" fmla="*/ 617856 h 1248671"/>
                    <a:gd name="connsiteX8" fmla="*/ 1303221 w 1316682"/>
                    <a:gd name="connsiteY8" fmla="*/ 23742 h 1248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6682" h="1248671">
                      <a:moveTo>
                        <a:pt x="0" y="1248672"/>
                      </a:moveTo>
                      <a:lnTo>
                        <a:pt x="1316682" y="0"/>
                      </a:lnTo>
                      <a:lnTo>
                        <a:pt x="1176308" y="623147"/>
                      </a:lnTo>
                      <a:lnTo>
                        <a:pt x="1174701" y="624018"/>
                      </a:lnTo>
                      <a:lnTo>
                        <a:pt x="0" y="1248672"/>
                      </a:lnTo>
                      <a:close/>
                      <a:moveTo>
                        <a:pt x="1303221" y="23742"/>
                      </a:moveTo>
                      <a:lnTo>
                        <a:pt x="47919" y="1214181"/>
                      </a:lnTo>
                      <a:lnTo>
                        <a:pt x="1169376" y="617856"/>
                      </a:lnTo>
                      <a:lnTo>
                        <a:pt x="1303221" y="23742"/>
                      </a:lnTo>
                      <a:close/>
                    </a:path>
                  </a:pathLst>
                </a:custGeom>
                <a:solidFill>
                  <a:srgbClr val="FFFFFF"/>
                </a:solidFill>
                <a:ln w="3347" cap="flat">
                  <a:noFill/>
                  <a:prstDash val="solid"/>
                  <a:miter/>
                </a:ln>
              </p:spPr>
              <p:txBody>
                <a:bodyPr rtlCol="0" anchor="ctr"/>
                <a:lstStyle/>
                <a:p>
                  <a:endParaRPr lang="zh-CN" altLang="en-US"/>
                </a:p>
              </p:txBody>
            </p:sp>
            <p:sp>
              <p:nvSpPr>
                <p:cNvPr id="13" name="任意形状 12">
                  <a:extLst>
                    <a:ext uri="{FF2B5EF4-FFF2-40B4-BE49-F238E27FC236}">
                      <a16:creationId xmlns:a16="http://schemas.microsoft.com/office/drawing/2014/main" id="{F11E1B0B-290A-9243-9D66-F277E50AA583}"/>
                    </a:ext>
                  </a:extLst>
                </p:cNvPr>
                <p:cNvSpPr/>
                <p:nvPr/>
              </p:nvSpPr>
              <p:spPr>
                <a:xfrm>
                  <a:off x="5839728" y="2690525"/>
                  <a:ext cx="1088975" cy="979173"/>
                </a:xfrm>
                <a:custGeom>
                  <a:avLst/>
                  <a:gdLst>
                    <a:gd name="connsiteX0" fmla="*/ 696683 w 1088975"/>
                    <a:gd name="connsiteY0" fmla="*/ 979174 h 979173"/>
                    <a:gd name="connsiteX1" fmla="*/ 0 w 1088975"/>
                    <a:gd name="connsiteY1" fmla="*/ 429295 h 979173"/>
                    <a:gd name="connsiteX2" fmla="*/ 6430 w 1088975"/>
                    <a:gd name="connsiteY2" fmla="*/ 426750 h 979173"/>
                    <a:gd name="connsiteX3" fmla="*/ 1088976 w 1088975"/>
                    <a:gd name="connsiteY3" fmla="*/ 0 h 979173"/>
                    <a:gd name="connsiteX4" fmla="*/ 696683 w 1088975"/>
                    <a:gd name="connsiteY4" fmla="*/ 979174 h 979173"/>
                    <a:gd name="connsiteX5" fmla="*/ 15772 w 1088975"/>
                    <a:gd name="connsiteY5" fmla="*/ 431605 h 979173"/>
                    <a:gd name="connsiteX6" fmla="*/ 693268 w 1088975"/>
                    <a:gd name="connsiteY6" fmla="*/ 966315 h 979173"/>
                    <a:gd name="connsiteX7" fmla="*/ 1074744 w 1088975"/>
                    <a:gd name="connsiteY7" fmla="*/ 14131 h 979173"/>
                    <a:gd name="connsiteX8" fmla="*/ 15772 w 1088975"/>
                    <a:gd name="connsiteY8" fmla="*/ 431605 h 979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975" h="979173">
                      <a:moveTo>
                        <a:pt x="696683" y="979174"/>
                      </a:moveTo>
                      <a:lnTo>
                        <a:pt x="0" y="429295"/>
                      </a:lnTo>
                      <a:lnTo>
                        <a:pt x="6430" y="426750"/>
                      </a:lnTo>
                      <a:lnTo>
                        <a:pt x="1088976" y="0"/>
                      </a:lnTo>
                      <a:lnTo>
                        <a:pt x="696683" y="979174"/>
                      </a:lnTo>
                      <a:close/>
                      <a:moveTo>
                        <a:pt x="15772" y="431605"/>
                      </a:moveTo>
                      <a:lnTo>
                        <a:pt x="693268" y="966315"/>
                      </a:lnTo>
                      <a:lnTo>
                        <a:pt x="1074744" y="14131"/>
                      </a:lnTo>
                      <a:lnTo>
                        <a:pt x="15772" y="431605"/>
                      </a:lnTo>
                      <a:close/>
                    </a:path>
                  </a:pathLst>
                </a:custGeom>
                <a:solidFill>
                  <a:srgbClr val="FFFFFF"/>
                </a:solidFill>
                <a:ln w="3347" cap="flat">
                  <a:noFill/>
                  <a:prstDash val="solid"/>
                  <a:miter/>
                </a:ln>
              </p:spPr>
              <p:txBody>
                <a:bodyPr rtlCol="0" anchor="ctr"/>
                <a:lstStyle/>
                <a:p>
                  <a:endParaRPr lang="zh-CN" altLang="en-US"/>
                </a:p>
              </p:txBody>
            </p:sp>
            <p:sp>
              <p:nvSpPr>
                <p:cNvPr id="14" name="任意形状 13">
                  <a:extLst>
                    <a:ext uri="{FF2B5EF4-FFF2-40B4-BE49-F238E27FC236}">
                      <a16:creationId xmlns:a16="http://schemas.microsoft.com/office/drawing/2014/main" id="{D0FA43C1-06B4-3D46-A49B-6F268432AE9D}"/>
                    </a:ext>
                  </a:extLst>
                </p:cNvPr>
                <p:cNvSpPr/>
                <p:nvPr/>
              </p:nvSpPr>
              <p:spPr>
                <a:xfrm>
                  <a:off x="5839728" y="2690525"/>
                  <a:ext cx="1088975" cy="979173"/>
                </a:xfrm>
                <a:custGeom>
                  <a:avLst/>
                  <a:gdLst>
                    <a:gd name="connsiteX0" fmla="*/ 696683 w 1088975"/>
                    <a:gd name="connsiteY0" fmla="*/ 979174 h 979173"/>
                    <a:gd name="connsiteX1" fmla="*/ 0 w 1088975"/>
                    <a:gd name="connsiteY1" fmla="*/ 429295 h 979173"/>
                    <a:gd name="connsiteX2" fmla="*/ 6430 w 1088975"/>
                    <a:gd name="connsiteY2" fmla="*/ 426750 h 979173"/>
                    <a:gd name="connsiteX3" fmla="*/ 1088976 w 1088975"/>
                    <a:gd name="connsiteY3" fmla="*/ 0 h 979173"/>
                    <a:gd name="connsiteX4" fmla="*/ 696683 w 1088975"/>
                    <a:gd name="connsiteY4" fmla="*/ 979174 h 979173"/>
                    <a:gd name="connsiteX5" fmla="*/ 15772 w 1088975"/>
                    <a:gd name="connsiteY5" fmla="*/ 431605 h 979173"/>
                    <a:gd name="connsiteX6" fmla="*/ 693268 w 1088975"/>
                    <a:gd name="connsiteY6" fmla="*/ 966315 h 979173"/>
                    <a:gd name="connsiteX7" fmla="*/ 1074744 w 1088975"/>
                    <a:gd name="connsiteY7" fmla="*/ 14131 h 979173"/>
                    <a:gd name="connsiteX8" fmla="*/ 15772 w 1088975"/>
                    <a:gd name="connsiteY8" fmla="*/ 431605 h 979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975" h="979173">
                      <a:moveTo>
                        <a:pt x="696683" y="979174"/>
                      </a:moveTo>
                      <a:lnTo>
                        <a:pt x="0" y="429295"/>
                      </a:lnTo>
                      <a:lnTo>
                        <a:pt x="6430" y="426750"/>
                      </a:lnTo>
                      <a:lnTo>
                        <a:pt x="1088976" y="0"/>
                      </a:lnTo>
                      <a:lnTo>
                        <a:pt x="696683" y="979174"/>
                      </a:lnTo>
                      <a:close/>
                      <a:moveTo>
                        <a:pt x="15772" y="431605"/>
                      </a:moveTo>
                      <a:lnTo>
                        <a:pt x="693268" y="966315"/>
                      </a:lnTo>
                      <a:lnTo>
                        <a:pt x="1074744" y="14131"/>
                      </a:lnTo>
                      <a:lnTo>
                        <a:pt x="15772" y="431605"/>
                      </a:lnTo>
                      <a:close/>
                    </a:path>
                  </a:pathLst>
                </a:custGeom>
                <a:solidFill>
                  <a:srgbClr val="FFFFFF"/>
                </a:solidFill>
                <a:ln w="3347" cap="flat">
                  <a:noFill/>
                  <a:prstDash val="solid"/>
                  <a:miter/>
                </a:ln>
              </p:spPr>
              <p:txBody>
                <a:bodyPr rtlCol="0" anchor="ctr"/>
                <a:lstStyle/>
                <a:p>
                  <a:endParaRPr lang="zh-CN" altLang="en-US"/>
                </a:p>
              </p:txBody>
            </p:sp>
            <p:sp>
              <p:nvSpPr>
                <p:cNvPr id="15" name="任意形状 14">
                  <a:extLst>
                    <a:ext uri="{FF2B5EF4-FFF2-40B4-BE49-F238E27FC236}">
                      <a16:creationId xmlns:a16="http://schemas.microsoft.com/office/drawing/2014/main" id="{C873081E-FA8E-F34B-B15F-6E995ED1DC23}"/>
                    </a:ext>
                  </a:extLst>
                </p:cNvPr>
                <p:cNvSpPr/>
                <p:nvPr/>
              </p:nvSpPr>
              <p:spPr>
                <a:xfrm>
                  <a:off x="3789795" y="3991503"/>
                  <a:ext cx="778724" cy="1101331"/>
                </a:xfrm>
                <a:custGeom>
                  <a:avLst/>
                  <a:gdLst>
                    <a:gd name="connsiteX0" fmla="*/ 0 w 778724"/>
                    <a:gd name="connsiteY0" fmla="*/ 1101332 h 1101331"/>
                    <a:gd name="connsiteX1" fmla="*/ 32113 w 778724"/>
                    <a:gd name="connsiteY1" fmla="*/ 0 h 1101331"/>
                    <a:gd name="connsiteX2" fmla="*/ 778725 w 778724"/>
                    <a:gd name="connsiteY2" fmla="*/ 347890 h 1101331"/>
                    <a:gd name="connsiteX3" fmla="*/ 0 w 778724"/>
                    <a:gd name="connsiteY3" fmla="*/ 1101332 h 1101331"/>
                    <a:gd name="connsiteX4" fmla="*/ 39715 w 778724"/>
                    <a:gd name="connsiteY4" fmla="*/ 12290 h 1101331"/>
                    <a:gd name="connsiteX5" fmla="*/ 8506 w 778724"/>
                    <a:gd name="connsiteY5" fmla="*/ 1082044 h 1101331"/>
                    <a:gd name="connsiteX6" fmla="*/ 764861 w 778724"/>
                    <a:gd name="connsiteY6" fmla="*/ 350200 h 1101331"/>
                    <a:gd name="connsiteX7" fmla="*/ 39715 w 778724"/>
                    <a:gd name="connsiteY7" fmla="*/ 12290 h 110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8724" h="1101331">
                      <a:moveTo>
                        <a:pt x="0" y="1101332"/>
                      </a:moveTo>
                      <a:lnTo>
                        <a:pt x="32113" y="0"/>
                      </a:lnTo>
                      <a:lnTo>
                        <a:pt x="778725" y="347890"/>
                      </a:lnTo>
                      <a:lnTo>
                        <a:pt x="0" y="1101332"/>
                      </a:lnTo>
                      <a:close/>
                      <a:moveTo>
                        <a:pt x="39715" y="12290"/>
                      </a:moveTo>
                      <a:lnTo>
                        <a:pt x="8506" y="1082044"/>
                      </a:lnTo>
                      <a:lnTo>
                        <a:pt x="764861" y="350200"/>
                      </a:lnTo>
                      <a:lnTo>
                        <a:pt x="39715" y="12290"/>
                      </a:lnTo>
                      <a:close/>
                    </a:path>
                  </a:pathLst>
                </a:custGeom>
                <a:solidFill>
                  <a:srgbClr val="FFFFFF"/>
                </a:solidFill>
                <a:ln w="3347" cap="flat">
                  <a:noFill/>
                  <a:prstDash val="solid"/>
                  <a:miter/>
                </a:ln>
              </p:spPr>
              <p:txBody>
                <a:bodyPr rtlCol="0" anchor="ctr"/>
                <a:lstStyle/>
                <a:p>
                  <a:endParaRPr lang="zh-CN" altLang="en-US"/>
                </a:p>
              </p:txBody>
            </p:sp>
            <p:sp>
              <p:nvSpPr>
                <p:cNvPr id="16" name="任意形状 15">
                  <a:extLst>
                    <a:ext uri="{FF2B5EF4-FFF2-40B4-BE49-F238E27FC236}">
                      <a16:creationId xmlns:a16="http://schemas.microsoft.com/office/drawing/2014/main" id="{7810FBCB-CD15-5345-87BE-F4A63A65AA6B}"/>
                    </a:ext>
                  </a:extLst>
                </p:cNvPr>
                <p:cNvSpPr/>
                <p:nvPr/>
              </p:nvSpPr>
              <p:spPr>
                <a:xfrm>
                  <a:off x="5395163" y="1806721"/>
                  <a:ext cx="1315276" cy="1323178"/>
                </a:xfrm>
                <a:custGeom>
                  <a:avLst/>
                  <a:gdLst>
                    <a:gd name="connsiteX0" fmla="*/ 451295 w 1315276"/>
                    <a:gd name="connsiteY0" fmla="*/ 1323179 h 1323178"/>
                    <a:gd name="connsiteX1" fmla="*/ 0 w 1315276"/>
                    <a:gd name="connsiteY1" fmla="*/ 0 h 1323178"/>
                    <a:gd name="connsiteX2" fmla="*/ 1315276 w 1315276"/>
                    <a:gd name="connsiteY2" fmla="*/ 27258 h 1323178"/>
                    <a:gd name="connsiteX3" fmla="*/ 451295 w 1315276"/>
                    <a:gd name="connsiteY3" fmla="*/ 1323179 h 1323178"/>
                    <a:gd name="connsiteX4" fmla="*/ 11185 w 1315276"/>
                    <a:gd name="connsiteY4" fmla="*/ 8171 h 1323178"/>
                    <a:gd name="connsiteX5" fmla="*/ 453606 w 1315276"/>
                    <a:gd name="connsiteY5" fmla="*/ 1305364 h 1323178"/>
                    <a:gd name="connsiteX6" fmla="*/ 1300609 w 1315276"/>
                    <a:gd name="connsiteY6" fmla="*/ 34893 h 1323178"/>
                    <a:gd name="connsiteX7" fmla="*/ 11185 w 1315276"/>
                    <a:gd name="connsiteY7" fmla="*/ 8171 h 1323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15276" h="1323178">
                      <a:moveTo>
                        <a:pt x="451295" y="1323179"/>
                      </a:moveTo>
                      <a:lnTo>
                        <a:pt x="0" y="0"/>
                      </a:lnTo>
                      <a:lnTo>
                        <a:pt x="1315276" y="27258"/>
                      </a:lnTo>
                      <a:lnTo>
                        <a:pt x="451295" y="1323179"/>
                      </a:lnTo>
                      <a:close/>
                      <a:moveTo>
                        <a:pt x="11185" y="8171"/>
                      </a:moveTo>
                      <a:lnTo>
                        <a:pt x="453606" y="1305364"/>
                      </a:lnTo>
                      <a:lnTo>
                        <a:pt x="1300609" y="34893"/>
                      </a:lnTo>
                      <a:lnTo>
                        <a:pt x="11185" y="8171"/>
                      </a:lnTo>
                      <a:close/>
                    </a:path>
                  </a:pathLst>
                </a:custGeom>
                <a:solidFill>
                  <a:srgbClr val="FFFFFF"/>
                </a:solidFill>
                <a:ln w="3347" cap="flat">
                  <a:noFill/>
                  <a:prstDash val="solid"/>
                  <a:miter/>
                </a:ln>
              </p:spPr>
              <p:txBody>
                <a:bodyPr rtlCol="0" anchor="ctr"/>
                <a:lstStyle/>
                <a:p>
                  <a:endParaRPr lang="zh-CN" altLang="en-US"/>
                </a:p>
              </p:txBody>
            </p:sp>
            <p:sp>
              <p:nvSpPr>
                <p:cNvPr id="17" name="任意形状 16">
                  <a:extLst>
                    <a:ext uri="{FF2B5EF4-FFF2-40B4-BE49-F238E27FC236}">
                      <a16:creationId xmlns:a16="http://schemas.microsoft.com/office/drawing/2014/main" id="{C1D1D116-0035-D34E-97AF-BCFE1E6C9082}"/>
                    </a:ext>
                  </a:extLst>
                </p:cNvPr>
                <p:cNvSpPr/>
                <p:nvPr/>
              </p:nvSpPr>
              <p:spPr>
                <a:xfrm>
                  <a:off x="4349620" y="1597331"/>
                  <a:ext cx="1062454" cy="771022"/>
                </a:xfrm>
                <a:custGeom>
                  <a:avLst/>
                  <a:gdLst>
                    <a:gd name="connsiteX0" fmla="*/ 0 w 1062454"/>
                    <a:gd name="connsiteY0" fmla="*/ 771023 h 771022"/>
                    <a:gd name="connsiteX1" fmla="*/ 136993 w 1062454"/>
                    <a:gd name="connsiteY1" fmla="*/ 0 h 771022"/>
                    <a:gd name="connsiteX2" fmla="*/ 1062454 w 1062454"/>
                    <a:gd name="connsiteY2" fmla="*/ 212002 h 771022"/>
                    <a:gd name="connsiteX3" fmla="*/ 0 w 1062454"/>
                    <a:gd name="connsiteY3" fmla="*/ 771023 h 771022"/>
                    <a:gd name="connsiteX4" fmla="*/ 143355 w 1062454"/>
                    <a:gd name="connsiteY4" fmla="*/ 9611 h 771022"/>
                    <a:gd name="connsiteX5" fmla="*/ 10649 w 1062454"/>
                    <a:gd name="connsiteY5" fmla="*/ 756423 h 771022"/>
                    <a:gd name="connsiteX6" fmla="*/ 1039751 w 1062454"/>
                    <a:gd name="connsiteY6" fmla="*/ 214949 h 771022"/>
                    <a:gd name="connsiteX7" fmla="*/ 143355 w 1062454"/>
                    <a:gd name="connsiteY7" fmla="*/ 9611 h 771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2454" h="771022">
                      <a:moveTo>
                        <a:pt x="0" y="771023"/>
                      </a:moveTo>
                      <a:lnTo>
                        <a:pt x="136993" y="0"/>
                      </a:lnTo>
                      <a:lnTo>
                        <a:pt x="1062454" y="212002"/>
                      </a:lnTo>
                      <a:lnTo>
                        <a:pt x="0" y="771023"/>
                      </a:lnTo>
                      <a:close/>
                      <a:moveTo>
                        <a:pt x="143355" y="9611"/>
                      </a:moveTo>
                      <a:lnTo>
                        <a:pt x="10649" y="756423"/>
                      </a:lnTo>
                      <a:lnTo>
                        <a:pt x="1039751" y="214949"/>
                      </a:lnTo>
                      <a:lnTo>
                        <a:pt x="143355" y="9611"/>
                      </a:lnTo>
                      <a:close/>
                    </a:path>
                  </a:pathLst>
                </a:custGeom>
                <a:solidFill>
                  <a:srgbClr val="FFFFFF"/>
                </a:solidFill>
                <a:ln w="3347" cap="flat">
                  <a:noFill/>
                  <a:prstDash val="solid"/>
                  <a:miter/>
                </a:ln>
              </p:spPr>
              <p:txBody>
                <a:bodyPr rtlCol="0" anchor="ctr"/>
                <a:lstStyle/>
                <a:p>
                  <a:endParaRPr lang="zh-CN" altLang="en-US"/>
                </a:p>
              </p:txBody>
            </p:sp>
            <p:sp>
              <p:nvSpPr>
                <p:cNvPr id="18" name="任意形状 17">
                  <a:extLst>
                    <a:ext uri="{FF2B5EF4-FFF2-40B4-BE49-F238E27FC236}">
                      <a16:creationId xmlns:a16="http://schemas.microsoft.com/office/drawing/2014/main" id="{7F241F19-A6FD-654D-AA22-502737A8C2D4}"/>
                    </a:ext>
                  </a:extLst>
                </p:cNvPr>
                <p:cNvSpPr/>
                <p:nvPr/>
              </p:nvSpPr>
              <p:spPr>
                <a:xfrm>
                  <a:off x="6133035" y="4893156"/>
                  <a:ext cx="1084588" cy="1082010"/>
                </a:xfrm>
                <a:custGeom>
                  <a:avLst/>
                  <a:gdLst>
                    <a:gd name="connsiteX0" fmla="*/ 0 w 1084588"/>
                    <a:gd name="connsiteY0" fmla="*/ 1082010 h 1082010"/>
                    <a:gd name="connsiteX1" fmla="*/ 33 w 1084588"/>
                    <a:gd name="connsiteY1" fmla="*/ 1073672 h 1082010"/>
                    <a:gd name="connsiteX2" fmla="*/ 6931 w 1084588"/>
                    <a:gd name="connsiteY2" fmla="*/ 0 h 1082010"/>
                    <a:gd name="connsiteX3" fmla="*/ 11653 w 1084588"/>
                    <a:gd name="connsiteY3" fmla="*/ 938 h 1082010"/>
                    <a:gd name="connsiteX4" fmla="*/ 1084588 w 1084588"/>
                    <a:gd name="connsiteY4" fmla="*/ 215652 h 1082010"/>
                    <a:gd name="connsiteX5" fmla="*/ 0 w 1084588"/>
                    <a:gd name="connsiteY5" fmla="*/ 1082010 h 1082010"/>
                    <a:gd name="connsiteX6" fmla="*/ 14834 w 1084588"/>
                    <a:gd name="connsiteY6" fmla="*/ 9711 h 1082010"/>
                    <a:gd name="connsiteX7" fmla="*/ 8070 w 1084588"/>
                    <a:gd name="connsiteY7" fmla="*/ 1065401 h 1082010"/>
                    <a:gd name="connsiteX8" fmla="*/ 1066305 w 1084588"/>
                    <a:gd name="connsiteY8" fmla="*/ 220139 h 1082010"/>
                    <a:gd name="connsiteX9" fmla="*/ 14834 w 1084588"/>
                    <a:gd name="connsiteY9" fmla="*/ 9711 h 1082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4588" h="1082010">
                      <a:moveTo>
                        <a:pt x="0" y="1082010"/>
                      </a:moveTo>
                      <a:lnTo>
                        <a:pt x="33" y="1073672"/>
                      </a:lnTo>
                      <a:lnTo>
                        <a:pt x="6931" y="0"/>
                      </a:lnTo>
                      <a:lnTo>
                        <a:pt x="11653" y="938"/>
                      </a:lnTo>
                      <a:lnTo>
                        <a:pt x="1084588" y="215652"/>
                      </a:lnTo>
                      <a:lnTo>
                        <a:pt x="0" y="1082010"/>
                      </a:lnTo>
                      <a:close/>
                      <a:moveTo>
                        <a:pt x="14834" y="9711"/>
                      </a:moveTo>
                      <a:lnTo>
                        <a:pt x="8070" y="1065401"/>
                      </a:lnTo>
                      <a:lnTo>
                        <a:pt x="1066305" y="220139"/>
                      </a:lnTo>
                      <a:lnTo>
                        <a:pt x="14834" y="9711"/>
                      </a:lnTo>
                      <a:close/>
                    </a:path>
                  </a:pathLst>
                </a:custGeom>
                <a:solidFill>
                  <a:srgbClr val="FFFFFF"/>
                </a:solidFill>
                <a:ln w="3347" cap="flat">
                  <a:noFill/>
                  <a:prstDash val="solid"/>
                  <a:miter/>
                </a:ln>
              </p:spPr>
              <p:txBody>
                <a:bodyPr rtlCol="0" anchor="ctr"/>
                <a:lstStyle/>
                <a:p>
                  <a:endParaRPr lang="zh-CN" altLang="en-US"/>
                </a:p>
              </p:txBody>
            </p:sp>
            <p:sp>
              <p:nvSpPr>
                <p:cNvPr id="19" name="任意形状 18">
                  <a:extLst>
                    <a:ext uri="{FF2B5EF4-FFF2-40B4-BE49-F238E27FC236}">
                      <a16:creationId xmlns:a16="http://schemas.microsoft.com/office/drawing/2014/main" id="{9C4744DD-D53C-CC40-8D6E-8BC0D00EBD57}"/>
                    </a:ext>
                  </a:extLst>
                </p:cNvPr>
                <p:cNvSpPr/>
                <p:nvPr/>
              </p:nvSpPr>
              <p:spPr>
                <a:xfrm>
                  <a:off x="6132633" y="1127853"/>
                  <a:ext cx="1462984" cy="714196"/>
                </a:xfrm>
                <a:custGeom>
                  <a:avLst/>
                  <a:gdLst>
                    <a:gd name="connsiteX0" fmla="*/ 568799 w 1462984"/>
                    <a:gd name="connsiteY0" fmla="*/ 714197 h 714196"/>
                    <a:gd name="connsiteX1" fmla="*/ 567359 w 1462984"/>
                    <a:gd name="connsiteY1" fmla="*/ 712388 h 714196"/>
                    <a:gd name="connsiteX2" fmla="*/ 0 w 1462984"/>
                    <a:gd name="connsiteY2" fmla="*/ 0 h 714196"/>
                    <a:gd name="connsiteX3" fmla="*/ 1462984 w 1462984"/>
                    <a:gd name="connsiteY3" fmla="*/ 569636 h 714196"/>
                    <a:gd name="connsiteX4" fmla="*/ 568799 w 1462984"/>
                    <a:gd name="connsiteY4" fmla="*/ 714197 h 714196"/>
                    <a:gd name="connsiteX5" fmla="*/ 24579 w 1462984"/>
                    <a:gd name="connsiteY5" fmla="*/ 18116 h 714196"/>
                    <a:gd name="connsiteX6" fmla="*/ 572148 w 1462984"/>
                    <a:gd name="connsiteY6" fmla="*/ 705624 h 714196"/>
                    <a:gd name="connsiteX7" fmla="*/ 1432914 w 1462984"/>
                    <a:gd name="connsiteY7" fmla="*/ 566488 h 714196"/>
                    <a:gd name="connsiteX8" fmla="*/ 24579 w 1462984"/>
                    <a:gd name="connsiteY8" fmla="*/ 18116 h 714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2984" h="714196">
                      <a:moveTo>
                        <a:pt x="568799" y="714197"/>
                      </a:moveTo>
                      <a:lnTo>
                        <a:pt x="567359" y="712388"/>
                      </a:lnTo>
                      <a:lnTo>
                        <a:pt x="0" y="0"/>
                      </a:lnTo>
                      <a:lnTo>
                        <a:pt x="1462984" y="569636"/>
                      </a:lnTo>
                      <a:lnTo>
                        <a:pt x="568799" y="714197"/>
                      </a:lnTo>
                      <a:close/>
                      <a:moveTo>
                        <a:pt x="24579" y="18116"/>
                      </a:moveTo>
                      <a:lnTo>
                        <a:pt x="572148" y="705624"/>
                      </a:lnTo>
                      <a:lnTo>
                        <a:pt x="1432914" y="566488"/>
                      </a:lnTo>
                      <a:lnTo>
                        <a:pt x="24579" y="18116"/>
                      </a:lnTo>
                      <a:close/>
                    </a:path>
                  </a:pathLst>
                </a:custGeom>
                <a:solidFill>
                  <a:srgbClr val="FFFFFF"/>
                </a:solidFill>
                <a:ln w="3347" cap="flat">
                  <a:noFill/>
                  <a:prstDash val="solid"/>
                  <a:miter/>
                </a:ln>
              </p:spPr>
              <p:txBody>
                <a:bodyPr rtlCol="0" anchor="ctr"/>
                <a:lstStyle/>
                <a:p>
                  <a:endParaRPr lang="zh-CN" altLang="en-US"/>
                </a:p>
              </p:txBody>
            </p:sp>
            <p:sp>
              <p:nvSpPr>
                <p:cNvPr id="20" name="任意形状 19">
                  <a:extLst>
                    <a:ext uri="{FF2B5EF4-FFF2-40B4-BE49-F238E27FC236}">
                      <a16:creationId xmlns:a16="http://schemas.microsoft.com/office/drawing/2014/main" id="{74DCCEB8-43D7-1E40-BBF8-EF38EABB19D0}"/>
                    </a:ext>
                  </a:extLst>
                </p:cNvPr>
                <p:cNvSpPr/>
                <p:nvPr/>
              </p:nvSpPr>
              <p:spPr>
                <a:xfrm>
                  <a:off x="6700963" y="1686438"/>
                  <a:ext cx="1341864" cy="693769"/>
                </a:xfrm>
                <a:custGeom>
                  <a:avLst/>
                  <a:gdLst>
                    <a:gd name="connsiteX0" fmla="*/ 843923 w 1341864"/>
                    <a:gd name="connsiteY0" fmla="*/ 693770 h 693769"/>
                    <a:gd name="connsiteX1" fmla="*/ 838230 w 1341864"/>
                    <a:gd name="connsiteY1" fmla="*/ 690120 h 693769"/>
                    <a:gd name="connsiteX2" fmla="*/ 0 w 1341864"/>
                    <a:gd name="connsiteY2" fmla="*/ 154673 h 693769"/>
                    <a:gd name="connsiteX3" fmla="*/ 4286 w 1341864"/>
                    <a:gd name="connsiteY3" fmla="*/ 147976 h 693769"/>
                    <a:gd name="connsiteX4" fmla="*/ 836823 w 1341864"/>
                    <a:gd name="connsiteY4" fmla="*/ 679772 h 693769"/>
                    <a:gd name="connsiteX5" fmla="*/ 876203 w 1341864"/>
                    <a:gd name="connsiteY5" fmla="*/ 0 h 693769"/>
                    <a:gd name="connsiteX6" fmla="*/ 1341864 w 1341864"/>
                    <a:gd name="connsiteY6" fmla="*/ 496803 h 693769"/>
                    <a:gd name="connsiteX7" fmla="*/ 844224 w 1341864"/>
                    <a:gd name="connsiteY7" fmla="*/ 689550 h 693769"/>
                    <a:gd name="connsiteX8" fmla="*/ 843923 w 1341864"/>
                    <a:gd name="connsiteY8" fmla="*/ 693770 h 693769"/>
                    <a:gd name="connsiteX9" fmla="*/ 883034 w 1341864"/>
                    <a:gd name="connsiteY9" fmla="*/ 18953 h 693769"/>
                    <a:gd name="connsiteX10" fmla="*/ 844693 w 1341864"/>
                    <a:gd name="connsiteY10" fmla="*/ 680844 h 693769"/>
                    <a:gd name="connsiteX11" fmla="*/ 1327967 w 1341864"/>
                    <a:gd name="connsiteY11" fmla="*/ 493655 h 693769"/>
                    <a:gd name="connsiteX12" fmla="*/ 883034 w 1341864"/>
                    <a:gd name="connsiteY12" fmla="*/ 18953 h 69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41864" h="693769">
                      <a:moveTo>
                        <a:pt x="843923" y="693770"/>
                      </a:moveTo>
                      <a:lnTo>
                        <a:pt x="838230" y="690120"/>
                      </a:lnTo>
                      <a:lnTo>
                        <a:pt x="0" y="154673"/>
                      </a:lnTo>
                      <a:lnTo>
                        <a:pt x="4286" y="147976"/>
                      </a:lnTo>
                      <a:lnTo>
                        <a:pt x="836823" y="679772"/>
                      </a:lnTo>
                      <a:lnTo>
                        <a:pt x="876203" y="0"/>
                      </a:lnTo>
                      <a:lnTo>
                        <a:pt x="1341864" y="496803"/>
                      </a:lnTo>
                      <a:lnTo>
                        <a:pt x="844224" y="689550"/>
                      </a:lnTo>
                      <a:lnTo>
                        <a:pt x="843923" y="693770"/>
                      </a:lnTo>
                      <a:close/>
                      <a:moveTo>
                        <a:pt x="883034" y="18953"/>
                      </a:moveTo>
                      <a:lnTo>
                        <a:pt x="844693" y="680844"/>
                      </a:lnTo>
                      <a:lnTo>
                        <a:pt x="1327967" y="493655"/>
                      </a:lnTo>
                      <a:lnTo>
                        <a:pt x="883034" y="18953"/>
                      </a:lnTo>
                      <a:close/>
                    </a:path>
                  </a:pathLst>
                </a:custGeom>
                <a:solidFill>
                  <a:srgbClr val="FFFFFF"/>
                </a:solidFill>
                <a:ln w="3347" cap="flat">
                  <a:noFill/>
                  <a:prstDash val="solid"/>
                  <a:miter/>
                </a:ln>
              </p:spPr>
              <p:txBody>
                <a:bodyPr rtlCol="0" anchor="ctr"/>
                <a:lstStyle/>
                <a:p>
                  <a:endParaRPr lang="zh-CN" altLang="en-US"/>
                </a:p>
              </p:txBody>
            </p:sp>
            <p:sp>
              <p:nvSpPr>
                <p:cNvPr id="21" name="任意形状 20">
                  <a:extLst>
                    <a:ext uri="{FF2B5EF4-FFF2-40B4-BE49-F238E27FC236}">
                      <a16:creationId xmlns:a16="http://schemas.microsoft.com/office/drawing/2014/main" id="{54BC6378-9709-3B49-ACD1-606D0C26D60D}"/>
                    </a:ext>
                  </a:extLst>
                </p:cNvPr>
                <p:cNvSpPr/>
                <p:nvPr/>
              </p:nvSpPr>
              <p:spPr>
                <a:xfrm>
                  <a:off x="4350357" y="2354256"/>
                  <a:ext cx="1509731" cy="1011253"/>
                </a:xfrm>
                <a:custGeom>
                  <a:avLst/>
                  <a:gdLst>
                    <a:gd name="connsiteX0" fmla="*/ 90513 w 1509731"/>
                    <a:gd name="connsiteY0" fmla="*/ 1011254 h 1011253"/>
                    <a:gd name="connsiteX1" fmla="*/ 0 w 1509731"/>
                    <a:gd name="connsiteY1" fmla="*/ 0 h 1011253"/>
                    <a:gd name="connsiteX2" fmla="*/ 1509731 w 1509731"/>
                    <a:gd name="connsiteY2" fmla="*/ 768645 h 1011253"/>
                    <a:gd name="connsiteX3" fmla="*/ 90513 w 1509731"/>
                    <a:gd name="connsiteY3" fmla="*/ 1011254 h 1011253"/>
                    <a:gd name="connsiteX4" fmla="*/ 9209 w 1509731"/>
                    <a:gd name="connsiteY4" fmla="*/ 13595 h 1011253"/>
                    <a:gd name="connsiteX5" fmla="*/ 97680 w 1509731"/>
                    <a:gd name="connsiteY5" fmla="*/ 1001978 h 1011253"/>
                    <a:gd name="connsiteX6" fmla="*/ 1484784 w 1509731"/>
                    <a:gd name="connsiteY6" fmla="*/ 764828 h 1011253"/>
                    <a:gd name="connsiteX7" fmla="*/ 9209 w 1509731"/>
                    <a:gd name="connsiteY7" fmla="*/ 13595 h 1011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09731" h="1011253">
                      <a:moveTo>
                        <a:pt x="90513" y="1011254"/>
                      </a:moveTo>
                      <a:lnTo>
                        <a:pt x="0" y="0"/>
                      </a:lnTo>
                      <a:lnTo>
                        <a:pt x="1509731" y="768645"/>
                      </a:lnTo>
                      <a:lnTo>
                        <a:pt x="90513" y="1011254"/>
                      </a:lnTo>
                      <a:close/>
                      <a:moveTo>
                        <a:pt x="9209" y="13595"/>
                      </a:moveTo>
                      <a:lnTo>
                        <a:pt x="97680" y="1001978"/>
                      </a:lnTo>
                      <a:lnTo>
                        <a:pt x="1484784" y="764828"/>
                      </a:lnTo>
                      <a:lnTo>
                        <a:pt x="9209" y="13595"/>
                      </a:lnTo>
                      <a:close/>
                    </a:path>
                  </a:pathLst>
                </a:custGeom>
                <a:solidFill>
                  <a:srgbClr val="FFFFFF"/>
                </a:solidFill>
                <a:ln w="3347" cap="flat">
                  <a:noFill/>
                  <a:prstDash val="solid"/>
                  <a:miter/>
                </a:ln>
              </p:spPr>
              <p:txBody>
                <a:bodyPr rtlCol="0" anchor="ctr"/>
                <a:lstStyle/>
                <a:p>
                  <a:endParaRPr lang="zh-CN" altLang="en-US"/>
                </a:p>
              </p:txBody>
            </p:sp>
            <p:sp>
              <p:nvSpPr>
                <p:cNvPr id="22" name="任意形状 21">
                  <a:extLst>
                    <a:ext uri="{FF2B5EF4-FFF2-40B4-BE49-F238E27FC236}">
                      <a16:creationId xmlns:a16="http://schemas.microsoft.com/office/drawing/2014/main" id="{ABC462F8-D5E2-0041-AE1D-7ACA0100EEE6}"/>
                    </a:ext>
                  </a:extLst>
                </p:cNvPr>
                <p:cNvSpPr/>
                <p:nvPr/>
              </p:nvSpPr>
              <p:spPr>
                <a:xfrm>
                  <a:off x="4350357" y="2354256"/>
                  <a:ext cx="1509731" cy="1011253"/>
                </a:xfrm>
                <a:custGeom>
                  <a:avLst/>
                  <a:gdLst>
                    <a:gd name="connsiteX0" fmla="*/ 90513 w 1509731"/>
                    <a:gd name="connsiteY0" fmla="*/ 1011254 h 1011253"/>
                    <a:gd name="connsiteX1" fmla="*/ 0 w 1509731"/>
                    <a:gd name="connsiteY1" fmla="*/ 0 h 1011253"/>
                    <a:gd name="connsiteX2" fmla="*/ 1509731 w 1509731"/>
                    <a:gd name="connsiteY2" fmla="*/ 768645 h 1011253"/>
                    <a:gd name="connsiteX3" fmla="*/ 90513 w 1509731"/>
                    <a:gd name="connsiteY3" fmla="*/ 1011254 h 1011253"/>
                    <a:gd name="connsiteX4" fmla="*/ 9209 w 1509731"/>
                    <a:gd name="connsiteY4" fmla="*/ 13595 h 1011253"/>
                    <a:gd name="connsiteX5" fmla="*/ 97680 w 1509731"/>
                    <a:gd name="connsiteY5" fmla="*/ 1001978 h 1011253"/>
                    <a:gd name="connsiteX6" fmla="*/ 1484784 w 1509731"/>
                    <a:gd name="connsiteY6" fmla="*/ 764828 h 1011253"/>
                    <a:gd name="connsiteX7" fmla="*/ 9209 w 1509731"/>
                    <a:gd name="connsiteY7" fmla="*/ 13595 h 1011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09731" h="1011253">
                      <a:moveTo>
                        <a:pt x="90513" y="1011254"/>
                      </a:moveTo>
                      <a:lnTo>
                        <a:pt x="0" y="0"/>
                      </a:lnTo>
                      <a:lnTo>
                        <a:pt x="1509731" y="768645"/>
                      </a:lnTo>
                      <a:lnTo>
                        <a:pt x="90513" y="1011254"/>
                      </a:lnTo>
                      <a:close/>
                      <a:moveTo>
                        <a:pt x="9209" y="13595"/>
                      </a:moveTo>
                      <a:lnTo>
                        <a:pt x="97680" y="1001978"/>
                      </a:lnTo>
                      <a:lnTo>
                        <a:pt x="1484784" y="764828"/>
                      </a:lnTo>
                      <a:lnTo>
                        <a:pt x="9209" y="13595"/>
                      </a:lnTo>
                      <a:close/>
                    </a:path>
                  </a:pathLst>
                </a:custGeom>
                <a:solidFill>
                  <a:srgbClr val="FFFFFF"/>
                </a:solidFill>
                <a:ln w="3347" cap="flat">
                  <a:noFill/>
                  <a:prstDash val="solid"/>
                  <a:miter/>
                </a:ln>
              </p:spPr>
              <p:txBody>
                <a:bodyPr rtlCol="0" anchor="ctr"/>
                <a:lstStyle/>
                <a:p>
                  <a:endParaRPr lang="zh-CN" altLang="en-US"/>
                </a:p>
              </p:txBody>
            </p:sp>
            <p:sp>
              <p:nvSpPr>
                <p:cNvPr id="23" name="任意形状 22">
                  <a:extLst>
                    <a:ext uri="{FF2B5EF4-FFF2-40B4-BE49-F238E27FC236}">
                      <a16:creationId xmlns:a16="http://schemas.microsoft.com/office/drawing/2014/main" id="{F82D4AC3-5198-7F4D-9E30-86AF31FC34BE}"/>
                    </a:ext>
                  </a:extLst>
                </p:cNvPr>
                <p:cNvSpPr/>
                <p:nvPr/>
              </p:nvSpPr>
              <p:spPr>
                <a:xfrm>
                  <a:off x="3701793" y="2717013"/>
                  <a:ext cx="2456891" cy="3108200"/>
                </a:xfrm>
                <a:custGeom>
                  <a:avLst/>
                  <a:gdLst>
                    <a:gd name="connsiteX0" fmla="*/ 1492486 w 2456891"/>
                    <a:gd name="connsiteY0" fmla="*/ 3108201 h 3108200"/>
                    <a:gd name="connsiteX1" fmla="*/ 1486458 w 2456891"/>
                    <a:gd name="connsiteY1" fmla="*/ 3105020 h 3108200"/>
                    <a:gd name="connsiteX2" fmla="*/ 75813 w 2456891"/>
                    <a:gd name="connsiteY2" fmla="*/ 2361992 h 3108200"/>
                    <a:gd name="connsiteX3" fmla="*/ 1457760 w 2456891"/>
                    <a:gd name="connsiteY3" fmla="*/ 2379103 h 3108200"/>
                    <a:gd name="connsiteX4" fmla="*/ 857417 w 2456891"/>
                    <a:gd name="connsiteY4" fmla="*/ 1626900 h 3108200"/>
                    <a:gd name="connsiteX5" fmla="*/ 856145 w 2456891"/>
                    <a:gd name="connsiteY5" fmla="*/ 1626464 h 3108200"/>
                    <a:gd name="connsiteX6" fmla="*/ 855844 w 2456891"/>
                    <a:gd name="connsiteY6" fmla="*/ 1624020 h 3108200"/>
                    <a:gd name="connsiteX7" fmla="*/ 739646 w 2456891"/>
                    <a:gd name="connsiteY7" fmla="*/ 652615 h 3108200"/>
                    <a:gd name="connsiteX8" fmla="*/ 120752 w 2456891"/>
                    <a:gd name="connsiteY8" fmla="*/ 1289592 h 3108200"/>
                    <a:gd name="connsiteX9" fmla="*/ 0 w 2456891"/>
                    <a:gd name="connsiteY9" fmla="*/ 737 h 3108200"/>
                    <a:gd name="connsiteX10" fmla="*/ 7903 w 2456891"/>
                    <a:gd name="connsiteY10" fmla="*/ 0 h 3108200"/>
                    <a:gd name="connsiteX11" fmla="*/ 127080 w 2456891"/>
                    <a:gd name="connsiteY11" fmla="*/ 1271710 h 3108200"/>
                    <a:gd name="connsiteX12" fmla="*/ 745573 w 2456891"/>
                    <a:gd name="connsiteY12" fmla="*/ 635135 h 3108200"/>
                    <a:gd name="connsiteX13" fmla="*/ 863445 w 2456891"/>
                    <a:gd name="connsiteY13" fmla="*/ 1620604 h 3108200"/>
                    <a:gd name="connsiteX14" fmla="*/ 2456892 w 2456891"/>
                    <a:gd name="connsiteY14" fmla="*/ 2182003 h 3108200"/>
                    <a:gd name="connsiteX15" fmla="*/ 1473231 w 2456891"/>
                    <a:gd name="connsiteY15" fmla="*/ 2385767 h 3108200"/>
                    <a:gd name="connsiteX16" fmla="*/ 1474436 w 2456891"/>
                    <a:gd name="connsiteY16" fmla="*/ 2387274 h 3108200"/>
                    <a:gd name="connsiteX17" fmla="*/ 1470184 w 2456891"/>
                    <a:gd name="connsiteY17" fmla="*/ 2387241 h 3108200"/>
                    <a:gd name="connsiteX18" fmla="*/ 1492486 w 2456891"/>
                    <a:gd name="connsiteY18" fmla="*/ 3108201 h 3108200"/>
                    <a:gd name="connsiteX19" fmla="*/ 108730 w 2456891"/>
                    <a:gd name="connsiteY19" fmla="*/ 2370363 h 3108200"/>
                    <a:gd name="connsiteX20" fmla="*/ 1484114 w 2456891"/>
                    <a:gd name="connsiteY20" fmla="*/ 3094840 h 3108200"/>
                    <a:gd name="connsiteX21" fmla="*/ 1462247 w 2456891"/>
                    <a:gd name="connsiteY21" fmla="*/ 2387140 h 3108200"/>
                    <a:gd name="connsiteX22" fmla="*/ 108730 w 2456891"/>
                    <a:gd name="connsiteY22" fmla="*/ 2370363 h 3108200"/>
                    <a:gd name="connsiteX23" fmla="*/ 871582 w 2456891"/>
                    <a:gd name="connsiteY23" fmla="*/ 1631889 h 3108200"/>
                    <a:gd name="connsiteX24" fmla="*/ 1467706 w 2456891"/>
                    <a:gd name="connsiteY24" fmla="*/ 2378802 h 3108200"/>
                    <a:gd name="connsiteX25" fmla="*/ 2427357 w 2456891"/>
                    <a:gd name="connsiteY25" fmla="*/ 2179994 h 3108200"/>
                    <a:gd name="connsiteX26" fmla="*/ 871582 w 2456891"/>
                    <a:gd name="connsiteY26" fmla="*/ 1631889 h 310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456891" h="3108200">
                      <a:moveTo>
                        <a:pt x="1492486" y="3108201"/>
                      </a:moveTo>
                      <a:lnTo>
                        <a:pt x="1486458" y="3105020"/>
                      </a:lnTo>
                      <a:lnTo>
                        <a:pt x="75813" y="2361992"/>
                      </a:lnTo>
                      <a:lnTo>
                        <a:pt x="1457760" y="2379103"/>
                      </a:lnTo>
                      <a:lnTo>
                        <a:pt x="857417" y="1626900"/>
                      </a:lnTo>
                      <a:lnTo>
                        <a:pt x="856145" y="1626464"/>
                      </a:lnTo>
                      <a:lnTo>
                        <a:pt x="855844" y="1624020"/>
                      </a:lnTo>
                      <a:lnTo>
                        <a:pt x="739646" y="652615"/>
                      </a:lnTo>
                      <a:lnTo>
                        <a:pt x="120752" y="1289592"/>
                      </a:lnTo>
                      <a:lnTo>
                        <a:pt x="0" y="737"/>
                      </a:lnTo>
                      <a:lnTo>
                        <a:pt x="7903" y="0"/>
                      </a:lnTo>
                      <a:lnTo>
                        <a:pt x="127080" y="1271710"/>
                      </a:lnTo>
                      <a:lnTo>
                        <a:pt x="745573" y="635135"/>
                      </a:lnTo>
                      <a:lnTo>
                        <a:pt x="863445" y="1620604"/>
                      </a:lnTo>
                      <a:lnTo>
                        <a:pt x="2456892" y="2182003"/>
                      </a:lnTo>
                      <a:lnTo>
                        <a:pt x="1473231" y="2385767"/>
                      </a:lnTo>
                      <a:lnTo>
                        <a:pt x="1474436" y="2387274"/>
                      </a:lnTo>
                      <a:lnTo>
                        <a:pt x="1470184" y="2387241"/>
                      </a:lnTo>
                      <a:lnTo>
                        <a:pt x="1492486" y="3108201"/>
                      </a:lnTo>
                      <a:close/>
                      <a:moveTo>
                        <a:pt x="108730" y="2370363"/>
                      </a:moveTo>
                      <a:lnTo>
                        <a:pt x="1484114" y="3094840"/>
                      </a:lnTo>
                      <a:lnTo>
                        <a:pt x="1462247" y="2387140"/>
                      </a:lnTo>
                      <a:lnTo>
                        <a:pt x="108730" y="2370363"/>
                      </a:lnTo>
                      <a:close/>
                      <a:moveTo>
                        <a:pt x="871582" y="1631889"/>
                      </a:moveTo>
                      <a:lnTo>
                        <a:pt x="1467706" y="2378802"/>
                      </a:lnTo>
                      <a:lnTo>
                        <a:pt x="2427357" y="2179994"/>
                      </a:lnTo>
                      <a:lnTo>
                        <a:pt x="871582" y="1631889"/>
                      </a:lnTo>
                      <a:close/>
                    </a:path>
                  </a:pathLst>
                </a:custGeom>
                <a:solidFill>
                  <a:srgbClr val="FFFFFF"/>
                </a:solidFill>
                <a:ln w="3347" cap="flat">
                  <a:noFill/>
                  <a:prstDash val="solid"/>
                  <a:miter/>
                </a:ln>
              </p:spPr>
              <p:txBody>
                <a:bodyPr rtlCol="0" anchor="ctr"/>
                <a:lstStyle/>
                <a:p>
                  <a:endParaRPr lang="zh-CN" altLang="en-US"/>
                </a:p>
              </p:txBody>
            </p:sp>
            <p:sp>
              <p:nvSpPr>
                <p:cNvPr id="24" name="任意形状 23">
                  <a:extLst>
                    <a:ext uri="{FF2B5EF4-FFF2-40B4-BE49-F238E27FC236}">
                      <a16:creationId xmlns:a16="http://schemas.microsoft.com/office/drawing/2014/main" id="{E3F1418E-BEAB-5E4F-9AF8-93D01B571EE2}"/>
                    </a:ext>
                  </a:extLst>
                </p:cNvPr>
                <p:cNvSpPr/>
                <p:nvPr/>
              </p:nvSpPr>
              <p:spPr>
                <a:xfrm>
                  <a:off x="3698847" y="1794030"/>
                  <a:ext cx="748185" cy="1569839"/>
                </a:xfrm>
                <a:custGeom>
                  <a:avLst/>
                  <a:gdLst>
                    <a:gd name="connsiteX0" fmla="*/ 742961 w 748185"/>
                    <a:gd name="connsiteY0" fmla="*/ 1569839 h 1569839"/>
                    <a:gd name="connsiteX1" fmla="*/ 0 w 748185"/>
                    <a:gd name="connsiteY1" fmla="*/ 922582 h 1569839"/>
                    <a:gd name="connsiteX2" fmla="*/ 649467 w 748185"/>
                    <a:gd name="connsiteY2" fmla="*/ 566120 h 1569839"/>
                    <a:gd name="connsiteX3" fmla="*/ 73670 w 748185"/>
                    <a:gd name="connsiteY3" fmla="*/ 5693 h 1569839"/>
                    <a:gd name="connsiteX4" fmla="*/ 79229 w 748185"/>
                    <a:gd name="connsiteY4" fmla="*/ 0 h 1569839"/>
                    <a:gd name="connsiteX5" fmla="*/ 662728 w 748185"/>
                    <a:gd name="connsiteY5" fmla="*/ 567928 h 1569839"/>
                    <a:gd name="connsiteX6" fmla="*/ 13796 w 748185"/>
                    <a:gd name="connsiteY6" fmla="*/ 924089 h 1569839"/>
                    <a:gd name="connsiteX7" fmla="*/ 748185 w 748185"/>
                    <a:gd name="connsiteY7" fmla="*/ 1563845 h 1569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8185" h="1569839">
                      <a:moveTo>
                        <a:pt x="742961" y="1569839"/>
                      </a:moveTo>
                      <a:lnTo>
                        <a:pt x="0" y="922582"/>
                      </a:lnTo>
                      <a:lnTo>
                        <a:pt x="649467" y="566120"/>
                      </a:lnTo>
                      <a:lnTo>
                        <a:pt x="73670" y="5693"/>
                      </a:lnTo>
                      <a:lnTo>
                        <a:pt x="79229" y="0"/>
                      </a:lnTo>
                      <a:lnTo>
                        <a:pt x="662728" y="567928"/>
                      </a:lnTo>
                      <a:lnTo>
                        <a:pt x="13796" y="924089"/>
                      </a:lnTo>
                      <a:lnTo>
                        <a:pt x="748185" y="1563845"/>
                      </a:lnTo>
                      <a:close/>
                    </a:path>
                  </a:pathLst>
                </a:custGeom>
                <a:solidFill>
                  <a:srgbClr val="FFFFFF"/>
                </a:solidFill>
                <a:ln w="3347" cap="flat">
                  <a:noFill/>
                  <a:prstDash val="solid"/>
                  <a:miter/>
                </a:ln>
              </p:spPr>
              <p:txBody>
                <a:bodyPr rtlCol="0" anchor="ctr"/>
                <a:lstStyle/>
                <a:p>
                  <a:endParaRPr lang="zh-CN" altLang="en-US"/>
                </a:p>
              </p:txBody>
            </p:sp>
            <p:sp>
              <p:nvSpPr>
                <p:cNvPr id="25" name="任意形状 24">
                  <a:extLst>
                    <a:ext uri="{FF2B5EF4-FFF2-40B4-BE49-F238E27FC236}">
                      <a16:creationId xmlns:a16="http://schemas.microsoft.com/office/drawing/2014/main" id="{C8AA7D57-5456-F648-8182-E3C64A1376E0}"/>
                    </a:ext>
                  </a:extLst>
                </p:cNvPr>
                <p:cNvSpPr/>
                <p:nvPr/>
              </p:nvSpPr>
              <p:spPr>
                <a:xfrm>
                  <a:off x="5394929" y="632054"/>
                  <a:ext cx="1994546" cy="1189367"/>
                </a:xfrm>
                <a:custGeom>
                  <a:avLst/>
                  <a:gdLst>
                    <a:gd name="connsiteX0" fmla="*/ 0 w 1994546"/>
                    <a:gd name="connsiteY0" fmla="*/ 1189367 h 1189367"/>
                    <a:gd name="connsiteX1" fmla="*/ 200349 w 1994546"/>
                    <a:gd name="connsiteY1" fmla="*/ 0 h 1189367"/>
                    <a:gd name="connsiteX2" fmla="*/ 208185 w 1994546"/>
                    <a:gd name="connsiteY2" fmla="*/ 1339 h 1189367"/>
                    <a:gd name="connsiteX3" fmla="*/ 11620 w 1994546"/>
                    <a:gd name="connsiteY3" fmla="*/ 1168104 h 1189367"/>
                    <a:gd name="connsiteX4" fmla="*/ 748118 w 1994546"/>
                    <a:gd name="connsiteY4" fmla="*/ 501190 h 1189367"/>
                    <a:gd name="connsiteX5" fmla="*/ 749190 w 1994546"/>
                    <a:gd name="connsiteY5" fmla="*/ 500956 h 1189367"/>
                    <a:gd name="connsiteX6" fmla="*/ 1992973 w 1994546"/>
                    <a:gd name="connsiteY6" fmla="*/ 247899 h 1189367"/>
                    <a:gd name="connsiteX7" fmla="*/ 1994546 w 1994546"/>
                    <a:gd name="connsiteY7" fmla="*/ 255702 h 1189367"/>
                    <a:gd name="connsiteX8" fmla="*/ 751835 w 1994546"/>
                    <a:gd name="connsiteY8" fmla="*/ 508523 h 1189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94546" h="1189367">
                      <a:moveTo>
                        <a:pt x="0" y="1189367"/>
                      </a:moveTo>
                      <a:lnTo>
                        <a:pt x="200349" y="0"/>
                      </a:lnTo>
                      <a:lnTo>
                        <a:pt x="208185" y="1339"/>
                      </a:lnTo>
                      <a:lnTo>
                        <a:pt x="11620" y="1168104"/>
                      </a:lnTo>
                      <a:lnTo>
                        <a:pt x="748118" y="501190"/>
                      </a:lnTo>
                      <a:lnTo>
                        <a:pt x="749190" y="500956"/>
                      </a:lnTo>
                      <a:lnTo>
                        <a:pt x="1992973" y="247899"/>
                      </a:lnTo>
                      <a:lnTo>
                        <a:pt x="1994546" y="255702"/>
                      </a:lnTo>
                      <a:lnTo>
                        <a:pt x="751835" y="508523"/>
                      </a:lnTo>
                      <a:close/>
                    </a:path>
                  </a:pathLst>
                </a:custGeom>
                <a:solidFill>
                  <a:srgbClr val="FFFFFF"/>
                </a:solidFill>
                <a:ln w="3347" cap="flat">
                  <a:noFill/>
                  <a:prstDash val="solid"/>
                  <a:miter/>
                </a:ln>
              </p:spPr>
              <p:txBody>
                <a:bodyPr rtlCol="0" anchor="ctr"/>
                <a:lstStyle/>
                <a:p>
                  <a:endParaRPr lang="zh-CN" altLang="en-US"/>
                </a:p>
              </p:txBody>
            </p:sp>
            <p:sp>
              <p:nvSpPr>
                <p:cNvPr id="26" name="任意形状 25">
                  <a:extLst>
                    <a:ext uri="{FF2B5EF4-FFF2-40B4-BE49-F238E27FC236}">
                      <a16:creationId xmlns:a16="http://schemas.microsoft.com/office/drawing/2014/main" id="{961AF57C-0E45-A246-AB62-E8E7AE944E68}"/>
                    </a:ext>
                  </a:extLst>
                </p:cNvPr>
                <p:cNvSpPr/>
                <p:nvPr/>
              </p:nvSpPr>
              <p:spPr>
                <a:xfrm>
                  <a:off x="5181286" y="5395986"/>
                  <a:ext cx="965879" cy="576500"/>
                </a:xfrm>
                <a:custGeom>
                  <a:avLst/>
                  <a:gdLst>
                    <a:gd name="connsiteX0" fmla="*/ 965880 w 965879"/>
                    <a:gd name="connsiteY0" fmla="*/ 576501 h 576500"/>
                    <a:gd name="connsiteX1" fmla="*/ 0 w 965879"/>
                    <a:gd name="connsiteY1" fmla="*/ 425176 h 576500"/>
                    <a:gd name="connsiteX2" fmla="*/ 467737 w 965879"/>
                    <a:gd name="connsiteY2" fmla="*/ 0 h 576500"/>
                    <a:gd name="connsiteX3" fmla="*/ 965880 w 965879"/>
                    <a:gd name="connsiteY3" fmla="*/ 576501 h 576500"/>
                    <a:gd name="connsiteX4" fmla="*/ 17614 w 965879"/>
                    <a:gd name="connsiteY4" fmla="*/ 419885 h 576500"/>
                    <a:gd name="connsiteX5" fmla="*/ 945688 w 965879"/>
                    <a:gd name="connsiteY5" fmla="*/ 565249 h 576500"/>
                    <a:gd name="connsiteX6" fmla="*/ 467034 w 965879"/>
                    <a:gd name="connsiteY6" fmla="*/ 11352 h 576500"/>
                    <a:gd name="connsiteX7" fmla="*/ 17614 w 965879"/>
                    <a:gd name="connsiteY7" fmla="*/ 419885 h 576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5879" h="576500">
                      <a:moveTo>
                        <a:pt x="965880" y="576501"/>
                      </a:moveTo>
                      <a:lnTo>
                        <a:pt x="0" y="425176"/>
                      </a:lnTo>
                      <a:lnTo>
                        <a:pt x="467737" y="0"/>
                      </a:lnTo>
                      <a:lnTo>
                        <a:pt x="965880" y="576501"/>
                      </a:lnTo>
                      <a:close/>
                      <a:moveTo>
                        <a:pt x="17614" y="419885"/>
                      </a:moveTo>
                      <a:lnTo>
                        <a:pt x="945688" y="565249"/>
                      </a:lnTo>
                      <a:lnTo>
                        <a:pt x="467034" y="11352"/>
                      </a:lnTo>
                      <a:lnTo>
                        <a:pt x="17614" y="419885"/>
                      </a:lnTo>
                      <a:close/>
                    </a:path>
                  </a:pathLst>
                </a:custGeom>
                <a:solidFill>
                  <a:srgbClr val="FFFFFF"/>
                </a:solidFill>
                <a:ln w="3347" cap="flat">
                  <a:noFill/>
                  <a:prstDash val="solid"/>
                  <a:miter/>
                </a:ln>
              </p:spPr>
              <p:txBody>
                <a:bodyPr rtlCol="0" anchor="ctr"/>
                <a:lstStyle/>
                <a:p>
                  <a:endParaRPr lang="zh-CN" altLang="en-US"/>
                </a:p>
              </p:txBody>
            </p:sp>
            <p:sp>
              <p:nvSpPr>
                <p:cNvPr id="27" name="任意形状 26">
                  <a:extLst>
                    <a:ext uri="{FF2B5EF4-FFF2-40B4-BE49-F238E27FC236}">
                      <a16:creationId xmlns:a16="http://schemas.microsoft.com/office/drawing/2014/main" id="{EFAE0B49-D9D0-DB45-8FF8-CFC6D580793A}"/>
                    </a:ext>
                  </a:extLst>
                </p:cNvPr>
                <p:cNvSpPr/>
                <p:nvPr/>
              </p:nvSpPr>
              <p:spPr>
                <a:xfrm>
                  <a:off x="6528040" y="3656372"/>
                  <a:ext cx="1086296" cy="739277"/>
                </a:xfrm>
                <a:custGeom>
                  <a:avLst/>
                  <a:gdLst>
                    <a:gd name="connsiteX0" fmla="*/ 264441 w 1086296"/>
                    <a:gd name="connsiteY0" fmla="*/ 739278 h 739277"/>
                    <a:gd name="connsiteX1" fmla="*/ 0 w 1086296"/>
                    <a:gd name="connsiteY1" fmla="*/ 0 h 739277"/>
                    <a:gd name="connsiteX2" fmla="*/ 8137 w 1086296"/>
                    <a:gd name="connsiteY2" fmla="*/ 3181 h 739277"/>
                    <a:gd name="connsiteX3" fmla="*/ 1086297 w 1086296"/>
                    <a:gd name="connsiteY3" fmla="*/ 425611 h 739277"/>
                    <a:gd name="connsiteX4" fmla="*/ 264441 w 1086296"/>
                    <a:gd name="connsiteY4" fmla="*/ 739278 h 739277"/>
                    <a:gd name="connsiteX5" fmla="*/ 13361 w 1086296"/>
                    <a:gd name="connsiteY5" fmla="*/ 13796 h 739277"/>
                    <a:gd name="connsiteX6" fmla="*/ 269197 w 1086296"/>
                    <a:gd name="connsiteY6" fmla="*/ 728964 h 739277"/>
                    <a:gd name="connsiteX7" fmla="*/ 1064229 w 1086296"/>
                    <a:gd name="connsiteY7" fmla="*/ 425578 h 739277"/>
                    <a:gd name="connsiteX8" fmla="*/ 13361 w 1086296"/>
                    <a:gd name="connsiteY8" fmla="*/ 13796 h 739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6296" h="739277">
                      <a:moveTo>
                        <a:pt x="264441" y="739278"/>
                      </a:moveTo>
                      <a:lnTo>
                        <a:pt x="0" y="0"/>
                      </a:lnTo>
                      <a:lnTo>
                        <a:pt x="8137" y="3181"/>
                      </a:lnTo>
                      <a:lnTo>
                        <a:pt x="1086297" y="425611"/>
                      </a:lnTo>
                      <a:lnTo>
                        <a:pt x="264441" y="739278"/>
                      </a:lnTo>
                      <a:close/>
                      <a:moveTo>
                        <a:pt x="13361" y="13796"/>
                      </a:moveTo>
                      <a:lnTo>
                        <a:pt x="269197" y="728964"/>
                      </a:lnTo>
                      <a:lnTo>
                        <a:pt x="1064229" y="425578"/>
                      </a:lnTo>
                      <a:lnTo>
                        <a:pt x="13361" y="13796"/>
                      </a:lnTo>
                      <a:close/>
                    </a:path>
                  </a:pathLst>
                </a:custGeom>
                <a:solidFill>
                  <a:srgbClr val="FFFFFF"/>
                </a:solidFill>
                <a:ln w="3347" cap="flat">
                  <a:noFill/>
                  <a:prstDash val="solid"/>
                  <a:miter/>
                </a:ln>
              </p:spPr>
              <p:txBody>
                <a:bodyPr rtlCol="0" anchor="ctr"/>
                <a:lstStyle/>
                <a:p>
                  <a:endParaRPr lang="zh-CN" altLang="en-US"/>
                </a:p>
              </p:txBody>
            </p:sp>
            <p:sp>
              <p:nvSpPr>
                <p:cNvPr id="28" name="任意形状 27">
                  <a:extLst>
                    <a:ext uri="{FF2B5EF4-FFF2-40B4-BE49-F238E27FC236}">
                      <a16:creationId xmlns:a16="http://schemas.microsoft.com/office/drawing/2014/main" id="{6DFE4EAA-6649-8048-98B3-16A4B4F0F81B}"/>
                    </a:ext>
                  </a:extLst>
                </p:cNvPr>
                <p:cNvSpPr/>
                <p:nvPr/>
              </p:nvSpPr>
              <p:spPr>
                <a:xfrm>
                  <a:off x="5645842" y="4080576"/>
                  <a:ext cx="1961160" cy="1323882"/>
                </a:xfrm>
                <a:custGeom>
                  <a:avLst/>
                  <a:gdLst>
                    <a:gd name="connsiteX0" fmla="*/ 5659 w 1961160"/>
                    <a:gd name="connsiteY0" fmla="*/ 1323882 h 1323882"/>
                    <a:gd name="connsiteX1" fmla="*/ 0 w 1961160"/>
                    <a:gd name="connsiteY1" fmla="*/ 1318290 h 1323882"/>
                    <a:gd name="connsiteX2" fmla="*/ 495263 w 1961160"/>
                    <a:gd name="connsiteY2" fmla="*/ 814656 h 1323882"/>
                    <a:gd name="connsiteX3" fmla="*/ 1150155 w 1961160"/>
                    <a:gd name="connsiteY3" fmla="*/ 303955 h 1323882"/>
                    <a:gd name="connsiteX4" fmla="*/ 1561937 w 1961160"/>
                    <a:gd name="connsiteY4" fmla="*/ 1021266 h 1323882"/>
                    <a:gd name="connsiteX5" fmla="*/ 1953760 w 1961160"/>
                    <a:gd name="connsiteY5" fmla="*/ 0 h 1323882"/>
                    <a:gd name="connsiteX6" fmla="*/ 1961161 w 1961160"/>
                    <a:gd name="connsiteY6" fmla="*/ 2847 h 1323882"/>
                    <a:gd name="connsiteX7" fmla="*/ 1563343 w 1961160"/>
                    <a:gd name="connsiteY7" fmla="*/ 1039717 h 1323882"/>
                    <a:gd name="connsiteX8" fmla="*/ 1147845 w 1961160"/>
                    <a:gd name="connsiteY8" fmla="*/ 315877 h 1323882"/>
                    <a:gd name="connsiteX9" fmla="*/ 500520 w 1961160"/>
                    <a:gd name="connsiteY9" fmla="*/ 820583 h 1323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1160" h="1323882">
                      <a:moveTo>
                        <a:pt x="5659" y="1323882"/>
                      </a:moveTo>
                      <a:lnTo>
                        <a:pt x="0" y="1318290"/>
                      </a:lnTo>
                      <a:lnTo>
                        <a:pt x="495263" y="814656"/>
                      </a:lnTo>
                      <a:lnTo>
                        <a:pt x="1150155" y="303955"/>
                      </a:lnTo>
                      <a:lnTo>
                        <a:pt x="1561937" y="1021266"/>
                      </a:lnTo>
                      <a:lnTo>
                        <a:pt x="1953760" y="0"/>
                      </a:lnTo>
                      <a:lnTo>
                        <a:pt x="1961161" y="2847"/>
                      </a:lnTo>
                      <a:lnTo>
                        <a:pt x="1563343" y="1039717"/>
                      </a:lnTo>
                      <a:lnTo>
                        <a:pt x="1147845" y="315877"/>
                      </a:lnTo>
                      <a:lnTo>
                        <a:pt x="500520" y="820583"/>
                      </a:lnTo>
                      <a:close/>
                    </a:path>
                  </a:pathLst>
                </a:custGeom>
                <a:solidFill>
                  <a:srgbClr val="FFFFFF"/>
                </a:solidFill>
                <a:ln w="3347" cap="flat">
                  <a:noFill/>
                  <a:prstDash val="solid"/>
                  <a:miter/>
                </a:ln>
              </p:spPr>
              <p:txBody>
                <a:bodyPr rtlCol="0" anchor="ctr"/>
                <a:lstStyle/>
                <a:p>
                  <a:endParaRPr lang="zh-CN" altLang="en-US"/>
                </a:p>
              </p:txBody>
            </p:sp>
            <p:sp>
              <p:nvSpPr>
                <p:cNvPr id="29" name="任意形状 28">
                  <a:extLst>
                    <a:ext uri="{FF2B5EF4-FFF2-40B4-BE49-F238E27FC236}">
                      <a16:creationId xmlns:a16="http://schemas.microsoft.com/office/drawing/2014/main" id="{CFB2FFA0-9612-C04D-9C3D-798F5109575F}"/>
                    </a:ext>
                  </a:extLst>
                </p:cNvPr>
                <p:cNvSpPr/>
                <p:nvPr/>
              </p:nvSpPr>
              <p:spPr>
                <a:xfrm>
                  <a:off x="7598765" y="3210803"/>
                  <a:ext cx="641062" cy="877643"/>
                </a:xfrm>
                <a:custGeom>
                  <a:avLst/>
                  <a:gdLst>
                    <a:gd name="connsiteX0" fmla="*/ 0 w 641062"/>
                    <a:gd name="connsiteY0" fmla="*/ 877643 h 877643"/>
                    <a:gd name="connsiteX1" fmla="*/ 75177 w 641062"/>
                    <a:gd name="connsiteY1" fmla="*/ 0 h 877643"/>
                    <a:gd name="connsiteX2" fmla="*/ 641062 w 641062"/>
                    <a:gd name="connsiteY2" fmla="*/ 584303 h 877643"/>
                    <a:gd name="connsiteX3" fmla="*/ 0 w 641062"/>
                    <a:gd name="connsiteY3" fmla="*/ 877643 h 877643"/>
                    <a:gd name="connsiteX4" fmla="*/ 81606 w 641062"/>
                    <a:gd name="connsiteY4" fmla="*/ 18082 h 877643"/>
                    <a:gd name="connsiteX5" fmla="*/ 9075 w 641062"/>
                    <a:gd name="connsiteY5" fmla="*/ 864751 h 877643"/>
                    <a:gd name="connsiteX6" fmla="*/ 627534 w 641062"/>
                    <a:gd name="connsiteY6" fmla="*/ 581791 h 877643"/>
                    <a:gd name="connsiteX7" fmla="*/ 81606 w 641062"/>
                    <a:gd name="connsiteY7" fmla="*/ 18082 h 877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1062" h="877643">
                      <a:moveTo>
                        <a:pt x="0" y="877643"/>
                      </a:moveTo>
                      <a:lnTo>
                        <a:pt x="75177" y="0"/>
                      </a:lnTo>
                      <a:lnTo>
                        <a:pt x="641062" y="584303"/>
                      </a:lnTo>
                      <a:lnTo>
                        <a:pt x="0" y="877643"/>
                      </a:lnTo>
                      <a:close/>
                      <a:moveTo>
                        <a:pt x="81606" y="18082"/>
                      </a:moveTo>
                      <a:lnTo>
                        <a:pt x="9075" y="864751"/>
                      </a:lnTo>
                      <a:lnTo>
                        <a:pt x="627534" y="581791"/>
                      </a:lnTo>
                      <a:lnTo>
                        <a:pt x="81606" y="18082"/>
                      </a:lnTo>
                      <a:close/>
                    </a:path>
                  </a:pathLst>
                </a:custGeom>
                <a:solidFill>
                  <a:srgbClr val="FFFFFF"/>
                </a:solidFill>
                <a:ln w="3347" cap="flat">
                  <a:noFill/>
                  <a:prstDash val="solid"/>
                  <a:miter/>
                </a:ln>
              </p:spPr>
              <p:txBody>
                <a:bodyPr rtlCol="0" anchor="ctr"/>
                <a:lstStyle/>
                <a:p>
                  <a:endParaRPr lang="zh-CN" altLang="en-US"/>
                </a:p>
              </p:txBody>
            </p:sp>
            <p:sp>
              <p:nvSpPr>
                <p:cNvPr id="46" name="任意形状 45">
                  <a:extLst>
                    <a:ext uri="{FF2B5EF4-FFF2-40B4-BE49-F238E27FC236}">
                      <a16:creationId xmlns:a16="http://schemas.microsoft.com/office/drawing/2014/main" id="{BCF7A809-4960-CF4B-9909-5948245B88DD}"/>
                    </a:ext>
                  </a:extLst>
                </p:cNvPr>
                <p:cNvSpPr/>
                <p:nvPr/>
              </p:nvSpPr>
              <p:spPr>
                <a:xfrm>
                  <a:off x="6533263" y="2372606"/>
                  <a:ext cx="1148313" cy="1294380"/>
                </a:xfrm>
                <a:custGeom>
                  <a:avLst/>
                  <a:gdLst>
                    <a:gd name="connsiteX0" fmla="*/ 2880 w 1148313"/>
                    <a:gd name="connsiteY0" fmla="*/ 1294380 h 1294380"/>
                    <a:gd name="connsiteX1" fmla="*/ 0 w 1148313"/>
                    <a:gd name="connsiteY1" fmla="*/ 1286980 h 1294380"/>
                    <a:gd name="connsiteX2" fmla="*/ 1139473 w 1148313"/>
                    <a:gd name="connsiteY2" fmla="*/ 844693 h 1294380"/>
                    <a:gd name="connsiteX3" fmla="*/ 1004155 w 1148313"/>
                    <a:gd name="connsiteY3" fmla="*/ 1239 h 1294380"/>
                    <a:gd name="connsiteX4" fmla="*/ 1011991 w 1148313"/>
                    <a:gd name="connsiteY4" fmla="*/ 0 h 1294380"/>
                    <a:gd name="connsiteX5" fmla="*/ 1148313 w 1148313"/>
                    <a:gd name="connsiteY5" fmla="*/ 849782 h 129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8313" h="1294380">
                      <a:moveTo>
                        <a:pt x="2880" y="1294380"/>
                      </a:moveTo>
                      <a:lnTo>
                        <a:pt x="0" y="1286980"/>
                      </a:lnTo>
                      <a:lnTo>
                        <a:pt x="1139473" y="844693"/>
                      </a:lnTo>
                      <a:lnTo>
                        <a:pt x="1004155" y="1239"/>
                      </a:lnTo>
                      <a:lnTo>
                        <a:pt x="1011991" y="0"/>
                      </a:lnTo>
                      <a:lnTo>
                        <a:pt x="1148313" y="849782"/>
                      </a:lnTo>
                      <a:close/>
                    </a:path>
                  </a:pathLst>
                </a:custGeom>
                <a:solidFill>
                  <a:srgbClr val="FFFFFF"/>
                </a:solidFill>
                <a:ln w="3347" cap="flat">
                  <a:noFill/>
                  <a:prstDash val="solid"/>
                  <a:miter/>
                </a:ln>
              </p:spPr>
              <p:txBody>
                <a:bodyPr rtlCol="0" anchor="ctr"/>
                <a:lstStyle/>
                <a:p>
                  <a:endParaRPr lang="zh-CN" altLang="en-US"/>
                </a:p>
              </p:txBody>
            </p:sp>
            <p:sp>
              <p:nvSpPr>
                <p:cNvPr id="50" name="任意形状 49">
                  <a:extLst>
                    <a:ext uri="{FF2B5EF4-FFF2-40B4-BE49-F238E27FC236}">
                      <a16:creationId xmlns:a16="http://schemas.microsoft.com/office/drawing/2014/main" id="{B4E372E3-27F2-8E46-A675-14E076E5C483}"/>
                    </a:ext>
                  </a:extLst>
                </p:cNvPr>
                <p:cNvSpPr/>
                <p:nvPr/>
              </p:nvSpPr>
              <p:spPr>
                <a:xfrm>
                  <a:off x="7384821" y="882934"/>
                  <a:ext cx="819845" cy="2338216"/>
                </a:xfrm>
                <a:custGeom>
                  <a:avLst/>
                  <a:gdLst>
                    <a:gd name="connsiteX0" fmla="*/ 296086 w 819845"/>
                    <a:gd name="connsiteY0" fmla="*/ 2338216 h 2338216"/>
                    <a:gd name="connsiteX1" fmla="*/ 288585 w 819845"/>
                    <a:gd name="connsiteY1" fmla="*/ 2335605 h 2338216"/>
                    <a:gd name="connsiteX2" fmla="*/ 647291 w 819845"/>
                    <a:gd name="connsiteY2" fmla="*/ 1297428 h 2338216"/>
                    <a:gd name="connsiteX3" fmla="*/ 808862 w 819845"/>
                    <a:gd name="connsiteY3" fmla="*/ 644746 h 2338216"/>
                    <a:gd name="connsiteX4" fmla="*/ 192848 w 819845"/>
                    <a:gd name="connsiteY4" fmla="*/ 817937 h 2338216"/>
                    <a:gd name="connsiteX5" fmla="*/ 191877 w 819845"/>
                    <a:gd name="connsiteY5" fmla="*/ 813919 h 2338216"/>
                    <a:gd name="connsiteX6" fmla="*/ 0 w 819845"/>
                    <a:gd name="connsiteY6" fmla="*/ 1842 h 2338216"/>
                    <a:gd name="connsiteX7" fmla="*/ 7735 w 819845"/>
                    <a:gd name="connsiteY7" fmla="*/ 0 h 2338216"/>
                    <a:gd name="connsiteX8" fmla="*/ 198674 w 819845"/>
                    <a:gd name="connsiteY8" fmla="*/ 808025 h 2338216"/>
                    <a:gd name="connsiteX9" fmla="*/ 819846 w 819845"/>
                    <a:gd name="connsiteY9" fmla="*/ 633394 h 2338216"/>
                    <a:gd name="connsiteX10" fmla="*/ 654926 w 819845"/>
                    <a:gd name="connsiteY10" fmla="*/ 1299705 h 233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19845" h="2338216">
                      <a:moveTo>
                        <a:pt x="296086" y="2338216"/>
                      </a:moveTo>
                      <a:lnTo>
                        <a:pt x="288585" y="2335605"/>
                      </a:lnTo>
                      <a:lnTo>
                        <a:pt x="647291" y="1297428"/>
                      </a:lnTo>
                      <a:lnTo>
                        <a:pt x="808862" y="644746"/>
                      </a:lnTo>
                      <a:lnTo>
                        <a:pt x="192848" y="817937"/>
                      </a:lnTo>
                      <a:lnTo>
                        <a:pt x="191877" y="813919"/>
                      </a:lnTo>
                      <a:lnTo>
                        <a:pt x="0" y="1842"/>
                      </a:lnTo>
                      <a:lnTo>
                        <a:pt x="7735" y="0"/>
                      </a:lnTo>
                      <a:lnTo>
                        <a:pt x="198674" y="808025"/>
                      </a:lnTo>
                      <a:lnTo>
                        <a:pt x="819846" y="633394"/>
                      </a:lnTo>
                      <a:lnTo>
                        <a:pt x="654926" y="1299705"/>
                      </a:lnTo>
                      <a:close/>
                    </a:path>
                  </a:pathLst>
                </a:custGeom>
                <a:solidFill>
                  <a:srgbClr val="FFFFFF"/>
                </a:solidFill>
                <a:ln w="3347" cap="flat">
                  <a:noFill/>
                  <a:prstDash val="solid"/>
                  <a:miter/>
                </a:ln>
              </p:spPr>
              <p:txBody>
                <a:bodyPr rtlCol="0" anchor="ctr"/>
                <a:lstStyle/>
                <a:p>
                  <a:endParaRPr lang="zh-CN" altLang="en-US"/>
                </a:p>
              </p:txBody>
            </p:sp>
            <p:sp>
              <p:nvSpPr>
                <p:cNvPr id="51" name="任意形状 50">
                  <a:extLst>
                    <a:ext uri="{FF2B5EF4-FFF2-40B4-BE49-F238E27FC236}">
                      <a16:creationId xmlns:a16="http://schemas.microsoft.com/office/drawing/2014/main" id="{7232E5E4-0D9C-1749-B2B7-2AB46D9C5DBC}"/>
                    </a:ext>
                  </a:extLst>
                </p:cNvPr>
                <p:cNvSpPr/>
                <p:nvPr/>
              </p:nvSpPr>
              <p:spPr>
                <a:xfrm>
                  <a:off x="6139498" y="622108"/>
                  <a:ext cx="725313" cy="522721"/>
                </a:xfrm>
                <a:custGeom>
                  <a:avLst/>
                  <a:gdLst>
                    <a:gd name="connsiteX0" fmla="*/ 0 w 725313"/>
                    <a:gd name="connsiteY0" fmla="*/ 522722 h 522721"/>
                    <a:gd name="connsiteX1" fmla="*/ 90915 w 725313"/>
                    <a:gd name="connsiteY1" fmla="*/ 0 h 522721"/>
                    <a:gd name="connsiteX2" fmla="*/ 98751 w 725313"/>
                    <a:gd name="connsiteY2" fmla="*/ 1373 h 522721"/>
                    <a:gd name="connsiteX3" fmla="*/ 10816 w 725313"/>
                    <a:gd name="connsiteY3" fmla="*/ 506883 h 522721"/>
                    <a:gd name="connsiteX4" fmla="*/ 721195 w 725313"/>
                    <a:gd name="connsiteY4" fmla="*/ 77755 h 522721"/>
                    <a:gd name="connsiteX5" fmla="*/ 725314 w 725313"/>
                    <a:gd name="connsiteY5" fmla="*/ 84553 h 522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5313" h="522721">
                      <a:moveTo>
                        <a:pt x="0" y="522722"/>
                      </a:moveTo>
                      <a:lnTo>
                        <a:pt x="90915" y="0"/>
                      </a:lnTo>
                      <a:lnTo>
                        <a:pt x="98751" y="1373"/>
                      </a:lnTo>
                      <a:lnTo>
                        <a:pt x="10816" y="506883"/>
                      </a:lnTo>
                      <a:lnTo>
                        <a:pt x="721195" y="77755"/>
                      </a:lnTo>
                      <a:lnTo>
                        <a:pt x="725314" y="84553"/>
                      </a:lnTo>
                      <a:close/>
                    </a:path>
                  </a:pathLst>
                </a:custGeom>
                <a:solidFill>
                  <a:srgbClr val="FFFFFF"/>
                </a:solidFill>
                <a:ln w="3347" cap="flat">
                  <a:noFill/>
                  <a:prstDash val="solid"/>
                  <a:miter/>
                </a:ln>
              </p:spPr>
              <p:txBody>
                <a:bodyPr rtlCol="0" anchor="ctr"/>
                <a:lstStyle/>
                <a:p>
                  <a:endParaRPr lang="zh-CN" altLang="en-US"/>
                </a:p>
              </p:txBody>
            </p:sp>
            <p:sp>
              <p:nvSpPr>
                <p:cNvPr id="52" name="任意形状 51">
                  <a:extLst>
                    <a:ext uri="{FF2B5EF4-FFF2-40B4-BE49-F238E27FC236}">
                      <a16:creationId xmlns:a16="http://schemas.microsoft.com/office/drawing/2014/main" id="{C7774BCE-2610-C248-8269-7AAEF0318655}"/>
                    </a:ext>
                  </a:extLst>
                </p:cNvPr>
                <p:cNvSpPr/>
                <p:nvPr/>
              </p:nvSpPr>
              <p:spPr>
                <a:xfrm rot="-2835921">
                  <a:off x="5868055" y="513376"/>
                  <a:ext cx="7936" cy="742990"/>
                </a:xfrm>
                <a:custGeom>
                  <a:avLst/>
                  <a:gdLst>
                    <a:gd name="connsiteX0" fmla="*/ 0 w 7936"/>
                    <a:gd name="connsiteY0" fmla="*/ 0 h 742990"/>
                    <a:gd name="connsiteX1" fmla="*/ 7936 w 7936"/>
                    <a:gd name="connsiteY1" fmla="*/ 0 h 742990"/>
                    <a:gd name="connsiteX2" fmla="*/ 7936 w 7936"/>
                    <a:gd name="connsiteY2" fmla="*/ 742990 h 742990"/>
                    <a:gd name="connsiteX3" fmla="*/ 0 w 7936"/>
                    <a:gd name="connsiteY3" fmla="*/ 742990 h 742990"/>
                  </a:gdLst>
                  <a:ahLst/>
                  <a:cxnLst>
                    <a:cxn ang="0">
                      <a:pos x="connsiteX0" y="connsiteY0"/>
                    </a:cxn>
                    <a:cxn ang="0">
                      <a:pos x="connsiteX1" y="connsiteY1"/>
                    </a:cxn>
                    <a:cxn ang="0">
                      <a:pos x="connsiteX2" y="connsiteY2"/>
                    </a:cxn>
                    <a:cxn ang="0">
                      <a:pos x="connsiteX3" y="connsiteY3"/>
                    </a:cxn>
                  </a:cxnLst>
                  <a:rect l="l" t="t" r="r" b="b"/>
                  <a:pathLst>
                    <a:path w="7936" h="742990">
                      <a:moveTo>
                        <a:pt x="0" y="0"/>
                      </a:moveTo>
                      <a:lnTo>
                        <a:pt x="7936" y="0"/>
                      </a:lnTo>
                      <a:lnTo>
                        <a:pt x="7936" y="742990"/>
                      </a:lnTo>
                      <a:lnTo>
                        <a:pt x="0" y="742990"/>
                      </a:lnTo>
                      <a:close/>
                    </a:path>
                  </a:pathLst>
                </a:custGeom>
                <a:solidFill>
                  <a:srgbClr val="FFFFFF"/>
                </a:solidFill>
                <a:ln w="3347" cap="flat">
                  <a:noFill/>
                  <a:prstDash val="solid"/>
                  <a:miter/>
                </a:ln>
              </p:spPr>
              <p:txBody>
                <a:bodyPr rtlCol="0" anchor="ctr"/>
                <a:lstStyle/>
                <a:p>
                  <a:endParaRPr lang="zh-CN" altLang="en-US"/>
                </a:p>
              </p:txBody>
            </p:sp>
            <p:sp>
              <p:nvSpPr>
                <p:cNvPr id="53" name="任意形状 52">
                  <a:extLst>
                    <a:ext uri="{FF2B5EF4-FFF2-40B4-BE49-F238E27FC236}">
                      <a16:creationId xmlns:a16="http://schemas.microsoft.com/office/drawing/2014/main" id="{53B9E92B-BA39-8A4D-82ED-1DAE766ECF7D}"/>
                    </a:ext>
                  </a:extLst>
                </p:cNvPr>
                <p:cNvSpPr/>
                <p:nvPr/>
              </p:nvSpPr>
              <p:spPr>
                <a:xfrm rot="-2224226">
                  <a:off x="5055852" y="793761"/>
                  <a:ext cx="7969" cy="1131141"/>
                </a:xfrm>
                <a:custGeom>
                  <a:avLst/>
                  <a:gdLst>
                    <a:gd name="connsiteX0" fmla="*/ 0 w 7969"/>
                    <a:gd name="connsiteY0" fmla="*/ 0 h 1131141"/>
                    <a:gd name="connsiteX1" fmla="*/ 7970 w 7969"/>
                    <a:gd name="connsiteY1" fmla="*/ 0 h 1131141"/>
                    <a:gd name="connsiteX2" fmla="*/ 7970 w 7969"/>
                    <a:gd name="connsiteY2" fmla="*/ 1131142 h 1131141"/>
                    <a:gd name="connsiteX3" fmla="*/ 0 w 7969"/>
                    <a:gd name="connsiteY3" fmla="*/ 1131142 h 1131141"/>
                  </a:gdLst>
                  <a:ahLst/>
                  <a:cxnLst>
                    <a:cxn ang="0">
                      <a:pos x="connsiteX0" y="connsiteY0"/>
                    </a:cxn>
                    <a:cxn ang="0">
                      <a:pos x="connsiteX1" y="connsiteY1"/>
                    </a:cxn>
                    <a:cxn ang="0">
                      <a:pos x="connsiteX2" y="connsiteY2"/>
                    </a:cxn>
                    <a:cxn ang="0">
                      <a:pos x="connsiteX3" y="connsiteY3"/>
                    </a:cxn>
                  </a:cxnLst>
                  <a:rect l="l" t="t" r="r" b="b"/>
                  <a:pathLst>
                    <a:path w="7969" h="1131141">
                      <a:moveTo>
                        <a:pt x="0" y="0"/>
                      </a:moveTo>
                      <a:lnTo>
                        <a:pt x="7970" y="0"/>
                      </a:lnTo>
                      <a:lnTo>
                        <a:pt x="7970" y="1131142"/>
                      </a:lnTo>
                      <a:lnTo>
                        <a:pt x="0" y="1131142"/>
                      </a:lnTo>
                      <a:close/>
                    </a:path>
                  </a:pathLst>
                </a:custGeom>
                <a:solidFill>
                  <a:srgbClr val="FFFFFF"/>
                </a:solidFill>
                <a:ln w="3347" cap="flat">
                  <a:noFill/>
                  <a:prstDash val="solid"/>
                  <a:miter/>
                </a:ln>
              </p:spPr>
              <p:txBody>
                <a:bodyPr rtlCol="0" anchor="ctr"/>
                <a:lstStyle/>
                <a:p>
                  <a:endParaRPr lang="zh-CN" altLang="en-US"/>
                </a:p>
              </p:txBody>
            </p:sp>
            <p:sp>
              <p:nvSpPr>
                <p:cNvPr id="54" name="任意形状 53">
                  <a:extLst>
                    <a:ext uri="{FF2B5EF4-FFF2-40B4-BE49-F238E27FC236}">
                      <a16:creationId xmlns:a16="http://schemas.microsoft.com/office/drawing/2014/main" id="{BE652D85-AF8E-154E-9318-A9DED2A94A66}"/>
                    </a:ext>
                  </a:extLst>
                </p:cNvPr>
                <p:cNvSpPr/>
                <p:nvPr/>
              </p:nvSpPr>
              <p:spPr>
                <a:xfrm>
                  <a:off x="4190995" y="907010"/>
                  <a:ext cx="531729" cy="702174"/>
                </a:xfrm>
                <a:custGeom>
                  <a:avLst/>
                  <a:gdLst>
                    <a:gd name="connsiteX0" fmla="*/ 300674 w 531729"/>
                    <a:gd name="connsiteY0" fmla="*/ 702175 h 702174"/>
                    <a:gd name="connsiteX1" fmla="*/ 0 w 531729"/>
                    <a:gd name="connsiteY1" fmla="*/ 428525 h 702174"/>
                    <a:gd name="connsiteX2" fmla="*/ 5358 w 531729"/>
                    <a:gd name="connsiteY2" fmla="*/ 422631 h 702174"/>
                    <a:gd name="connsiteX3" fmla="*/ 296957 w 531729"/>
                    <a:gd name="connsiteY3" fmla="*/ 688077 h 702174"/>
                    <a:gd name="connsiteX4" fmla="*/ 524162 w 531729"/>
                    <a:gd name="connsiteY4" fmla="*/ 0 h 702174"/>
                    <a:gd name="connsiteX5" fmla="*/ 531730 w 531729"/>
                    <a:gd name="connsiteY5" fmla="*/ 2478 h 702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1729" h="702174">
                      <a:moveTo>
                        <a:pt x="300674" y="702175"/>
                      </a:moveTo>
                      <a:lnTo>
                        <a:pt x="0" y="428525"/>
                      </a:lnTo>
                      <a:lnTo>
                        <a:pt x="5358" y="422631"/>
                      </a:lnTo>
                      <a:lnTo>
                        <a:pt x="296957" y="688077"/>
                      </a:lnTo>
                      <a:lnTo>
                        <a:pt x="524162" y="0"/>
                      </a:lnTo>
                      <a:lnTo>
                        <a:pt x="531730" y="2478"/>
                      </a:lnTo>
                      <a:close/>
                    </a:path>
                  </a:pathLst>
                </a:custGeom>
                <a:solidFill>
                  <a:srgbClr val="FFFFFF"/>
                </a:solidFill>
                <a:ln w="3347" cap="flat">
                  <a:noFill/>
                  <a:prstDash val="solid"/>
                  <a:miter/>
                </a:ln>
              </p:spPr>
              <p:txBody>
                <a:bodyPr rtlCol="0" anchor="ctr"/>
                <a:lstStyle/>
                <a:p>
                  <a:endParaRPr lang="zh-CN" altLang="en-US"/>
                </a:p>
              </p:txBody>
            </p:sp>
            <p:sp>
              <p:nvSpPr>
                <p:cNvPr id="55" name="任意形状 54">
                  <a:extLst>
                    <a:ext uri="{FF2B5EF4-FFF2-40B4-BE49-F238E27FC236}">
                      <a16:creationId xmlns:a16="http://schemas.microsoft.com/office/drawing/2014/main" id="{A300A6BB-A03D-EF47-8D8E-7F23A951E309}"/>
                    </a:ext>
                  </a:extLst>
                </p:cNvPr>
                <p:cNvSpPr/>
                <p:nvPr/>
              </p:nvSpPr>
              <p:spPr>
                <a:xfrm rot="-5028358">
                  <a:off x="4231762" y="1318796"/>
                  <a:ext cx="7936" cy="511322"/>
                </a:xfrm>
                <a:custGeom>
                  <a:avLst/>
                  <a:gdLst>
                    <a:gd name="connsiteX0" fmla="*/ 0 w 7936"/>
                    <a:gd name="connsiteY0" fmla="*/ 0 h 511322"/>
                    <a:gd name="connsiteX1" fmla="*/ 7937 w 7936"/>
                    <a:gd name="connsiteY1" fmla="*/ 0 h 511322"/>
                    <a:gd name="connsiteX2" fmla="*/ 7937 w 7936"/>
                    <a:gd name="connsiteY2" fmla="*/ 511322 h 511322"/>
                    <a:gd name="connsiteX3" fmla="*/ 0 w 7936"/>
                    <a:gd name="connsiteY3" fmla="*/ 511322 h 511322"/>
                  </a:gdLst>
                  <a:ahLst/>
                  <a:cxnLst>
                    <a:cxn ang="0">
                      <a:pos x="connsiteX0" y="connsiteY0"/>
                    </a:cxn>
                    <a:cxn ang="0">
                      <a:pos x="connsiteX1" y="connsiteY1"/>
                    </a:cxn>
                    <a:cxn ang="0">
                      <a:pos x="connsiteX2" y="connsiteY2"/>
                    </a:cxn>
                    <a:cxn ang="0">
                      <a:pos x="connsiteX3" y="connsiteY3"/>
                    </a:cxn>
                  </a:cxnLst>
                  <a:rect l="l" t="t" r="r" b="b"/>
                  <a:pathLst>
                    <a:path w="7936" h="511322">
                      <a:moveTo>
                        <a:pt x="0" y="0"/>
                      </a:moveTo>
                      <a:lnTo>
                        <a:pt x="7937" y="0"/>
                      </a:lnTo>
                      <a:lnTo>
                        <a:pt x="7937" y="511322"/>
                      </a:lnTo>
                      <a:lnTo>
                        <a:pt x="0" y="511322"/>
                      </a:lnTo>
                      <a:close/>
                    </a:path>
                  </a:pathLst>
                </a:custGeom>
                <a:solidFill>
                  <a:srgbClr val="FFFFFF"/>
                </a:solidFill>
                <a:ln w="3347" cap="flat">
                  <a:noFill/>
                  <a:prstDash val="solid"/>
                  <a:miter/>
                </a:ln>
              </p:spPr>
              <p:txBody>
                <a:bodyPr rtlCol="0" anchor="ctr"/>
                <a:lstStyle/>
                <a:p>
                  <a:endParaRPr lang="zh-CN" altLang="en-US"/>
                </a:p>
              </p:txBody>
            </p:sp>
            <p:sp>
              <p:nvSpPr>
                <p:cNvPr id="56" name="任意形状 55">
                  <a:extLst>
                    <a:ext uri="{FF2B5EF4-FFF2-40B4-BE49-F238E27FC236}">
                      <a16:creationId xmlns:a16="http://schemas.microsoft.com/office/drawing/2014/main" id="{AB055032-B610-3047-86E3-1AF2545B0004}"/>
                    </a:ext>
                  </a:extLst>
                </p:cNvPr>
                <p:cNvSpPr/>
                <p:nvPr/>
              </p:nvSpPr>
              <p:spPr>
                <a:xfrm>
                  <a:off x="3268782" y="1796575"/>
                  <a:ext cx="564311" cy="2434757"/>
                </a:xfrm>
                <a:custGeom>
                  <a:avLst/>
                  <a:gdLst>
                    <a:gd name="connsiteX0" fmla="*/ 121120 w 564311"/>
                    <a:gd name="connsiteY0" fmla="*/ 2434757 h 2434757"/>
                    <a:gd name="connsiteX1" fmla="*/ 117403 w 564311"/>
                    <a:gd name="connsiteY1" fmla="*/ 2427692 h 2434757"/>
                    <a:gd name="connsiteX2" fmla="*/ 549578 w 564311"/>
                    <a:gd name="connsiteY2" fmla="*/ 2200454 h 2434757"/>
                    <a:gd name="connsiteX3" fmla="*/ 0 w 564311"/>
                    <a:gd name="connsiteY3" fmla="*/ 1780334 h 2434757"/>
                    <a:gd name="connsiteX4" fmla="*/ 433045 w 564311"/>
                    <a:gd name="connsiteY4" fmla="*/ 919702 h 2434757"/>
                    <a:gd name="connsiteX5" fmla="*/ 502563 w 564311"/>
                    <a:gd name="connsiteY5" fmla="*/ 0 h 2434757"/>
                    <a:gd name="connsiteX6" fmla="*/ 510466 w 564311"/>
                    <a:gd name="connsiteY6" fmla="*/ 603 h 2434757"/>
                    <a:gd name="connsiteX7" fmla="*/ 440881 w 564311"/>
                    <a:gd name="connsiteY7" fmla="*/ 921879 h 2434757"/>
                    <a:gd name="connsiteX8" fmla="*/ 440513 w 564311"/>
                    <a:gd name="connsiteY8" fmla="*/ 922582 h 2434757"/>
                    <a:gd name="connsiteX9" fmla="*/ 10079 w 564311"/>
                    <a:gd name="connsiteY9" fmla="*/ 1778024 h 2434757"/>
                    <a:gd name="connsiteX10" fmla="*/ 564312 w 564311"/>
                    <a:gd name="connsiteY10" fmla="*/ 2201693 h 2434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4311" h="2434757">
                      <a:moveTo>
                        <a:pt x="121120" y="2434757"/>
                      </a:moveTo>
                      <a:lnTo>
                        <a:pt x="117403" y="2427692"/>
                      </a:lnTo>
                      <a:lnTo>
                        <a:pt x="549578" y="2200454"/>
                      </a:lnTo>
                      <a:lnTo>
                        <a:pt x="0" y="1780334"/>
                      </a:lnTo>
                      <a:lnTo>
                        <a:pt x="433045" y="919702"/>
                      </a:lnTo>
                      <a:lnTo>
                        <a:pt x="502563" y="0"/>
                      </a:lnTo>
                      <a:lnTo>
                        <a:pt x="510466" y="603"/>
                      </a:lnTo>
                      <a:lnTo>
                        <a:pt x="440881" y="921879"/>
                      </a:lnTo>
                      <a:lnTo>
                        <a:pt x="440513" y="922582"/>
                      </a:lnTo>
                      <a:lnTo>
                        <a:pt x="10079" y="1778024"/>
                      </a:lnTo>
                      <a:lnTo>
                        <a:pt x="564312" y="2201693"/>
                      </a:lnTo>
                      <a:close/>
                    </a:path>
                  </a:pathLst>
                </a:custGeom>
                <a:solidFill>
                  <a:srgbClr val="FFFFFF"/>
                </a:solidFill>
                <a:ln w="3347" cap="flat">
                  <a:noFill/>
                  <a:prstDash val="solid"/>
                  <a:miter/>
                </a:ln>
              </p:spPr>
              <p:txBody>
                <a:bodyPr rtlCol="0" anchor="ctr"/>
                <a:lstStyle/>
                <a:p>
                  <a:endParaRPr lang="zh-CN" altLang="en-US"/>
                </a:p>
              </p:txBody>
            </p:sp>
            <p:sp>
              <p:nvSpPr>
                <p:cNvPr id="57" name="任意形状 56">
                  <a:extLst>
                    <a:ext uri="{FF2B5EF4-FFF2-40B4-BE49-F238E27FC236}">
                      <a16:creationId xmlns:a16="http://schemas.microsoft.com/office/drawing/2014/main" id="{9B333B54-4D2A-CC49-9CA3-1D7CE0F0DD0D}"/>
                    </a:ext>
                  </a:extLst>
                </p:cNvPr>
                <p:cNvSpPr/>
                <p:nvPr/>
              </p:nvSpPr>
              <p:spPr>
                <a:xfrm>
                  <a:off x="4597553" y="5814465"/>
                  <a:ext cx="596893" cy="295115"/>
                </a:xfrm>
                <a:custGeom>
                  <a:avLst/>
                  <a:gdLst>
                    <a:gd name="connsiteX0" fmla="*/ 569904 w 596893"/>
                    <a:gd name="connsiteY0" fmla="*/ 295115 h 295115"/>
                    <a:gd name="connsiteX1" fmla="*/ 561967 w 596893"/>
                    <a:gd name="connsiteY1" fmla="*/ 294412 h 295115"/>
                    <a:gd name="connsiteX2" fmla="*/ 588187 w 596893"/>
                    <a:gd name="connsiteY2" fmla="*/ 8137 h 295115"/>
                    <a:gd name="connsiteX3" fmla="*/ 167 w 596893"/>
                    <a:gd name="connsiteY3" fmla="*/ 20661 h 295115"/>
                    <a:gd name="connsiteX4" fmla="*/ 0 w 596893"/>
                    <a:gd name="connsiteY4" fmla="*/ 12691 h 295115"/>
                    <a:gd name="connsiteX5" fmla="*/ 596894 w 596893"/>
                    <a:gd name="connsiteY5" fmla="*/ 0 h 295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6893" h="295115">
                      <a:moveTo>
                        <a:pt x="569904" y="295115"/>
                      </a:moveTo>
                      <a:lnTo>
                        <a:pt x="561967" y="294412"/>
                      </a:lnTo>
                      <a:lnTo>
                        <a:pt x="588187" y="8137"/>
                      </a:lnTo>
                      <a:lnTo>
                        <a:pt x="167" y="20661"/>
                      </a:lnTo>
                      <a:lnTo>
                        <a:pt x="0" y="12691"/>
                      </a:lnTo>
                      <a:lnTo>
                        <a:pt x="596894" y="0"/>
                      </a:lnTo>
                      <a:close/>
                    </a:path>
                  </a:pathLst>
                </a:custGeom>
                <a:solidFill>
                  <a:srgbClr val="FFFFFF"/>
                </a:solidFill>
                <a:ln w="3347" cap="flat">
                  <a:noFill/>
                  <a:prstDash val="solid"/>
                  <a:miter/>
                </a:ln>
              </p:spPr>
              <p:txBody>
                <a:bodyPr rtlCol="0" anchor="ctr"/>
                <a:lstStyle/>
                <a:p>
                  <a:endParaRPr lang="zh-CN" altLang="en-US"/>
                </a:p>
              </p:txBody>
            </p:sp>
            <p:sp>
              <p:nvSpPr>
                <p:cNvPr id="58" name="任意形状 57">
                  <a:extLst>
                    <a:ext uri="{FF2B5EF4-FFF2-40B4-BE49-F238E27FC236}">
                      <a16:creationId xmlns:a16="http://schemas.microsoft.com/office/drawing/2014/main" id="{9AD081FA-3DAA-244B-B8CF-62079164AB46}"/>
                    </a:ext>
                  </a:extLst>
                </p:cNvPr>
                <p:cNvSpPr/>
                <p:nvPr/>
              </p:nvSpPr>
              <p:spPr>
                <a:xfrm>
                  <a:off x="6135178" y="5098829"/>
                  <a:ext cx="1193017" cy="1118778"/>
                </a:xfrm>
                <a:custGeom>
                  <a:avLst/>
                  <a:gdLst>
                    <a:gd name="connsiteX0" fmla="*/ 450860 w 1193017"/>
                    <a:gd name="connsiteY0" fmla="*/ 1118778 h 1118778"/>
                    <a:gd name="connsiteX1" fmla="*/ 0 w 1193017"/>
                    <a:gd name="connsiteY1" fmla="*/ 871515 h 1118778"/>
                    <a:gd name="connsiteX2" fmla="*/ 3817 w 1193017"/>
                    <a:gd name="connsiteY2" fmla="*/ 864550 h 1118778"/>
                    <a:gd name="connsiteX3" fmla="*/ 447813 w 1193017"/>
                    <a:gd name="connsiteY3" fmla="*/ 1108063 h 1118778"/>
                    <a:gd name="connsiteX4" fmla="*/ 1075682 w 1193017"/>
                    <a:gd name="connsiteY4" fmla="*/ 0 h 1118778"/>
                    <a:gd name="connsiteX5" fmla="*/ 1193018 w 1193017"/>
                    <a:gd name="connsiteY5" fmla="*/ 880791 h 1118778"/>
                    <a:gd name="connsiteX6" fmla="*/ 1185115 w 1193017"/>
                    <a:gd name="connsiteY6" fmla="*/ 881829 h 1118778"/>
                    <a:gd name="connsiteX7" fmla="*/ 1070927 w 1193017"/>
                    <a:gd name="connsiteY7" fmla="*/ 24512 h 1118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3017" h="1118778">
                      <a:moveTo>
                        <a:pt x="450860" y="1118778"/>
                      </a:moveTo>
                      <a:lnTo>
                        <a:pt x="0" y="871515"/>
                      </a:lnTo>
                      <a:lnTo>
                        <a:pt x="3817" y="864550"/>
                      </a:lnTo>
                      <a:lnTo>
                        <a:pt x="447813" y="1108063"/>
                      </a:lnTo>
                      <a:lnTo>
                        <a:pt x="1075682" y="0"/>
                      </a:lnTo>
                      <a:lnTo>
                        <a:pt x="1193018" y="880791"/>
                      </a:lnTo>
                      <a:lnTo>
                        <a:pt x="1185115" y="881829"/>
                      </a:lnTo>
                      <a:lnTo>
                        <a:pt x="1070927" y="24512"/>
                      </a:lnTo>
                      <a:close/>
                    </a:path>
                  </a:pathLst>
                </a:custGeom>
                <a:solidFill>
                  <a:srgbClr val="FFFFFF"/>
                </a:solidFill>
                <a:ln w="3347" cap="flat">
                  <a:noFill/>
                  <a:prstDash val="solid"/>
                  <a:miter/>
                </a:ln>
              </p:spPr>
              <p:txBody>
                <a:bodyPr rtlCol="0" anchor="ctr"/>
                <a:lstStyle/>
                <a:p>
                  <a:endParaRPr lang="zh-CN" altLang="en-US"/>
                </a:p>
              </p:txBody>
            </p:sp>
            <p:sp>
              <p:nvSpPr>
                <p:cNvPr id="59" name="任意形状 58">
                  <a:extLst>
                    <a:ext uri="{FF2B5EF4-FFF2-40B4-BE49-F238E27FC236}">
                      <a16:creationId xmlns:a16="http://schemas.microsoft.com/office/drawing/2014/main" id="{DA853C41-9AD1-6A4A-9652-04BC59DFECE7}"/>
                    </a:ext>
                  </a:extLst>
                </p:cNvPr>
                <p:cNvSpPr/>
                <p:nvPr/>
              </p:nvSpPr>
              <p:spPr>
                <a:xfrm rot="-501273">
                  <a:off x="5158178" y="6034322"/>
                  <a:ext cx="983940" cy="7936"/>
                </a:xfrm>
                <a:custGeom>
                  <a:avLst/>
                  <a:gdLst>
                    <a:gd name="connsiteX0" fmla="*/ 0 w 983940"/>
                    <a:gd name="connsiteY0" fmla="*/ 0 h 7936"/>
                    <a:gd name="connsiteX1" fmla="*/ 983941 w 983940"/>
                    <a:gd name="connsiteY1" fmla="*/ 0 h 7936"/>
                    <a:gd name="connsiteX2" fmla="*/ 983941 w 983940"/>
                    <a:gd name="connsiteY2" fmla="*/ 7936 h 7936"/>
                    <a:gd name="connsiteX3" fmla="*/ 0 w 983940"/>
                    <a:gd name="connsiteY3" fmla="*/ 7936 h 7936"/>
                  </a:gdLst>
                  <a:ahLst/>
                  <a:cxnLst>
                    <a:cxn ang="0">
                      <a:pos x="connsiteX0" y="connsiteY0"/>
                    </a:cxn>
                    <a:cxn ang="0">
                      <a:pos x="connsiteX1" y="connsiteY1"/>
                    </a:cxn>
                    <a:cxn ang="0">
                      <a:pos x="connsiteX2" y="connsiteY2"/>
                    </a:cxn>
                    <a:cxn ang="0">
                      <a:pos x="connsiteX3" y="connsiteY3"/>
                    </a:cxn>
                  </a:cxnLst>
                  <a:rect l="l" t="t" r="r" b="b"/>
                  <a:pathLst>
                    <a:path w="983940" h="7936">
                      <a:moveTo>
                        <a:pt x="0" y="0"/>
                      </a:moveTo>
                      <a:lnTo>
                        <a:pt x="983941" y="0"/>
                      </a:lnTo>
                      <a:lnTo>
                        <a:pt x="983941" y="7936"/>
                      </a:lnTo>
                      <a:lnTo>
                        <a:pt x="0" y="7936"/>
                      </a:lnTo>
                      <a:close/>
                    </a:path>
                  </a:pathLst>
                </a:custGeom>
                <a:solidFill>
                  <a:srgbClr val="FFFFFF"/>
                </a:solidFill>
                <a:ln w="3347" cap="flat">
                  <a:noFill/>
                  <a:prstDash val="solid"/>
                  <a:miter/>
                </a:ln>
              </p:spPr>
              <p:txBody>
                <a:bodyPr rtlCol="0" anchor="ctr"/>
                <a:lstStyle/>
                <a:p>
                  <a:endParaRPr lang="zh-CN" altLang="en-US"/>
                </a:p>
              </p:txBody>
            </p:sp>
            <p:sp>
              <p:nvSpPr>
                <p:cNvPr id="60" name="任意形状 59">
                  <a:extLst>
                    <a:ext uri="{FF2B5EF4-FFF2-40B4-BE49-F238E27FC236}">
                      <a16:creationId xmlns:a16="http://schemas.microsoft.com/office/drawing/2014/main" id="{106EA061-F159-9D42-9D4B-30BF19620FA2}"/>
                    </a:ext>
                  </a:extLst>
                </p:cNvPr>
                <p:cNvSpPr/>
                <p:nvPr/>
              </p:nvSpPr>
              <p:spPr>
                <a:xfrm>
                  <a:off x="8029801" y="2164991"/>
                  <a:ext cx="402037" cy="1654358"/>
                </a:xfrm>
                <a:custGeom>
                  <a:avLst/>
                  <a:gdLst>
                    <a:gd name="connsiteX0" fmla="*/ 202391 w 402037"/>
                    <a:gd name="connsiteY0" fmla="*/ 1654358 h 1654358"/>
                    <a:gd name="connsiteX1" fmla="*/ 199311 w 402037"/>
                    <a:gd name="connsiteY1" fmla="*/ 1629378 h 1654358"/>
                    <a:gd name="connsiteX2" fmla="*/ 0 w 402037"/>
                    <a:gd name="connsiteY2" fmla="*/ 0 h 1654358"/>
                    <a:gd name="connsiteX3" fmla="*/ 402037 w 402037"/>
                    <a:gd name="connsiteY3" fmla="*/ 623248 h 1654358"/>
                    <a:gd name="connsiteX4" fmla="*/ 401735 w 402037"/>
                    <a:gd name="connsiteY4" fmla="*/ 624821 h 1654358"/>
                    <a:gd name="connsiteX5" fmla="*/ 202391 w 402037"/>
                    <a:gd name="connsiteY5" fmla="*/ 1654358 h 1654358"/>
                    <a:gd name="connsiteX6" fmla="*/ 12122 w 402037"/>
                    <a:gd name="connsiteY6" fmla="*/ 33386 h 1654358"/>
                    <a:gd name="connsiteX7" fmla="*/ 204166 w 402037"/>
                    <a:gd name="connsiteY7" fmla="*/ 1603359 h 1654358"/>
                    <a:gd name="connsiteX8" fmla="*/ 393666 w 402037"/>
                    <a:gd name="connsiteY8" fmla="*/ 624821 h 1654358"/>
                    <a:gd name="connsiteX9" fmla="*/ 12122 w 402037"/>
                    <a:gd name="connsiteY9" fmla="*/ 33386 h 165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037" h="1654358">
                      <a:moveTo>
                        <a:pt x="202391" y="1654358"/>
                      </a:moveTo>
                      <a:lnTo>
                        <a:pt x="199311" y="1629378"/>
                      </a:lnTo>
                      <a:lnTo>
                        <a:pt x="0" y="0"/>
                      </a:lnTo>
                      <a:lnTo>
                        <a:pt x="402037" y="623248"/>
                      </a:lnTo>
                      <a:lnTo>
                        <a:pt x="401735" y="624821"/>
                      </a:lnTo>
                      <a:lnTo>
                        <a:pt x="202391" y="1654358"/>
                      </a:lnTo>
                      <a:close/>
                      <a:moveTo>
                        <a:pt x="12122" y="33386"/>
                      </a:moveTo>
                      <a:lnTo>
                        <a:pt x="204166" y="1603359"/>
                      </a:lnTo>
                      <a:lnTo>
                        <a:pt x="393666" y="624821"/>
                      </a:lnTo>
                      <a:lnTo>
                        <a:pt x="12122" y="33386"/>
                      </a:lnTo>
                      <a:close/>
                    </a:path>
                  </a:pathLst>
                </a:custGeom>
                <a:solidFill>
                  <a:srgbClr val="FFFFFF"/>
                </a:solidFill>
                <a:ln w="3347" cap="flat">
                  <a:noFill/>
                  <a:prstDash val="solid"/>
                  <a:miter/>
                </a:ln>
              </p:spPr>
              <p:txBody>
                <a:bodyPr rtlCol="0" anchor="ctr"/>
                <a:lstStyle/>
                <a:p>
                  <a:endParaRPr lang="zh-CN" altLang="en-US"/>
                </a:p>
              </p:txBody>
            </p:sp>
            <p:sp>
              <p:nvSpPr>
                <p:cNvPr id="61" name="任意形状 60">
                  <a:extLst>
                    <a:ext uri="{FF2B5EF4-FFF2-40B4-BE49-F238E27FC236}">
                      <a16:creationId xmlns:a16="http://schemas.microsoft.com/office/drawing/2014/main" id="{781F9F90-B9D6-714B-B647-3C0F5FD62103}"/>
                    </a:ext>
                  </a:extLst>
                </p:cNvPr>
                <p:cNvSpPr/>
                <p:nvPr/>
              </p:nvSpPr>
              <p:spPr>
                <a:xfrm>
                  <a:off x="8035025" y="2177783"/>
                  <a:ext cx="681681" cy="152965"/>
                </a:xfrm>
                <a:custGeom>
                  <a:avLst/>
                  <a:gdLst>
                    <a:gd name="connsiteX0" fmla="*/ 680007 w 681681"/>
                    <a:gd name="connsiteY0" fmla="*/ 152966 h 152965"/>
                    <a:gd name="connsiteX1" fmla="*/ 0 w 681681"/>
                    <a:gd name="connsiteY1" fmla="*/ 7769 h 152965"/>
                    <a:gd name="connsiteX2" fmla="*/ 1674 w 681681"/>
                    <a:gd name="connsiteY2" fmla="*/ 0 h 152965"/>
                    <a:gd name="connsiteX3" fmla="*/ 681681 w 681681"/>
                    <a:gd name="connsiteY3" fmla="*/ 145163 h 152965"/>
                  </a:gdLst>
                  <a:ahLst/>
                  <a:cxnLst>
                    <a:cxn ang="0">
                      <a:pos x="connsiteX0" y="connsiteY0"/>
                    </a:cxn>
                    <a:cxn ang="0">
                      <a:pos x="connsiteX1" y="connsiteY1"/>
                    </a:cxn>
                    <a:cxn ang="0">
                      <a:pos x="connsiteX2" y="connsiteY2"/>
                    </a:cxn>
                    <a:cxn ang="0">
                      <a:pos x="connsiteX3" y="connsiteY3"/>
                    </a:cxn>
                  </a:cxnLst>
                  <a:rect l="l" t="t" r="r" b="b"/>
                  <a:pathLst>
                    <a:path w="681681" h="152965">
                      <a:moveTo>
                        <a:pt x="680007" y="152966"/>
                      </a:moveTo>
                      <a:lnTo>
                        <a:pt x="0" y="7769"/>
                      </a:lnTo>
                      <a:lnTo>
                        <a:pt x="1674" y="0"/>
                      </a:lnTo>
                      <a:lnTo>
                        <a:pt x="681681" y="145163"/>
                      </a:lnTo>
                      <a:close/>
                    </a:path>
                  </a:pathLst>
                </a:custGeom>
                <a:solidFill>
                  <a:srgbClr val="FFFFFF"/>
                </a:solidFill>
                <a:ln w="3347" cap="flat">
                  <a:noFill/>
                  <a:prstDash val="solid"/>
                  <a:miter/>
                </a:ln>
              </p:spPr>
              <p:txBody>
                <a:bodyPr rtlCol="0" anchor="ctr"/>
                <a:lstStyle/>
                <a:p>
                  <a:endParaRPr lang="zh-CN" altLang="en-US"/>
                </a:p>
              </p:txBody>
            </p:sp>
            <p:sp>
              <p:nvSpPr>
                <p:cNvPr id="62" name="任意形状 61">
                  <a:extLst>
                    <a:ext uri="{FF2B5EF4-FFF2-40B4-BE49-F238E27FC236}">
                      <a16:creationId xmlns:a16="http://schemas.microsoft.com/office/drawing/2014/main" id="{460C8CF2-07C1-D940-9CF2-F13930719DEC}"/>
                    </a:ext>
                  </a:extLst>
                </p:cNvPr>
                <p:cNvSpPr/>
                <p:nvPr/>
              </p:nvSpPr>
              <p:spPr>
                <a:xfrm>
                  <a:off x="7195791" y="4751508"/>
                  <a:ext cx="1034292" cy="569468"/>
                </a:xfrm>
                <a:custGeom>
                  <a:avLst/>
                  <a:gdLst>
                    <a:gd name="connsiteX0" fmla="*/ 1034292 w 1034292"/>
                    <a:gd name="connsiteY0" fmla="*/ 569469 h 569468"/>
                    <a:gd name="connsiteX1" fmla="*/ 1026691 w 1034292"/>
                    <a:gd name="connsiteY1" fmla="*/ 567962 h 569468"/>
                    <a:gd name="connsiteX2" fmla="*/ 0 w 1034292"/>
                    <a:gd name="connsiteY2" fmla="*/ 361050 h 569468"/>
                    <a:gd name="connsiteX3" fmla="*/ 10983 w 1034292"/>
                    <a:gd name="connsiteY3" fmla="*/ 355926 h 569468"/>
                    <a:gd name="connsiteX4" fmla="*/ 777418 w 1034292"/>
                    <a:gd name="connsiteY4" fmla="*/ 0 h 569468"/>
                    <a:gd name="connsiteX5" fmla="*/ 779059 w 1034292"/>
                    <a:gd name="connsiteY5" fmla="*/ 3684 h 569468"/>
                    <a:gd name="connsiteX6" fmla="*/ 1034292 w 1034292"/>
                    <a:gd name="connsiteY6" fmla="*/ 569469 h 569468"/>
                    <a:gd name="connsiteX7" fmla="*/ 25349 w 1034292"/>
                    <a:gd name="connsiteY7" fmla="*/ 358070 h 569468"/>
                    <a:gd name="connsiteX8" fmla="*/ 1020663 w 1034292"/>
                    <a:gd name="connsiteY8" fmla="*/ 558653 h 569468"/>
                    <a:gd name="connsiteX9" fmla="*/ 773501 w 1034292"/>
                    <a:gd name="connsiteY9" fmla="*/ 10649 h 569468"/>
                    <a:gd name="connsiteX10" fmla="*/ 25349 w 1034292"/>
                    <a:gd name="connsiteY10" fmla="*/ 358070 h 569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4292" h="569468">
                      <a:moveTo>
                        <a:pt x="1034292" y="569469"/>
                      </a:moveTo>
                      <a:lnTo>
                        <a:pt x="1026691" y="567962"/>
                      </a:lnTo>
                      <a:lnTo>
                        <a:pt x="0" y="361050"/>
                      </a:lnTo>
                      <a:lnTo>
                        <a:pt x="10983" y="355926"/>
                      </a:lnTo>
                      <a:lnTo>
                        <a:pt x="777418" y="0"/>
                      </a:lnTo>
                      <a:lnTo>
                        <a:pt x="779059" y="3684"/>
                      </a:lnTo>
                      <a:lnTo>
                        <a:pt x="1034292" y="569469"/>
                      </a:lnTo>
                      <a:close/>
                      <a:moveTo>
                        <a:pt x="25349" y="358070"/>
                      </a:moveTo>
                      <a:lnTo>
                        <a:pt x="1020663" y="558653"/>
                      </a:lnTo>
                      <a:lnTo>
                        <a:pt x="773501" y="10649"/>
                      </a:lnTo>
                      <a:lnTo>
                        <a:pt x="25349" y="358070"/>
                      </a:lnTo>
                      <a:close/>
                    </a:path>
                  </a:pathLst>
                </a:custGeom>
                <a:solidFill>
                  <a:srgbClr val="FFFFFF"/>
                </a:solidFill>
                <a:ln w="3347" cap="flat">
                  <a:noFill/>
                  <a:prstDash val="solid"/>
                  <a:miter/>
                </a:ln>
              </p:spPr>
              <p:txBody>
                <a:bodyPr rtlCol="0" anchor="ctr"/>
                <a:lstStyle/>
                <a:p>
                  <a:endParaRPr lang="zh-CN" altLang="en-US"/>
                </a:p>
              </p:txBody>
            </p:sp>
            <p:sp>
              <p:nvSpPr>
                <p:cNvPr id="63" name="任意形状 62">
                  <a:extLst>
                    <a:ext uri="{FF2B5EF4-FFF2-40B4-BE49-F238E27FC236}">
                      <a16:creationId xmlns:a16="http://schemas.microsoft.com/office/drawing/2014/main" id="{1C26E811-D4D5-CB49-B5EE-237AC449E660}"/>
                    </a:ext>
                  </a:extLst>
                </p:cNvPr>
                <p:cNvSpPr/>
                <p:nvPr/>
              </p:nvSpPr>
              <p:spPr>
                <a:xfrm>
                  <a:off x="7594713" y="4074549"/>
                  <a:ext cx="1132842" cy="687172"/>
                </a:xfrm>
                <a:custGeom>
                  <a:avLst/>
                  <a:gdLst>
                    <a:gd name="connsiteX0" fmla="*/ 374678 w 1132842"/>
                    <a:gd name="connsiteY0" fmla="*/ 687173 h 687172"/>
                    <a:gd name="connsiteX1" fmla="*/ 0 w 1132842"/>
                    <a:gd name="connsiteY1" fmla="*/ 0 h 687172"/>
                    <a:gd name="connsiteX2" fmla="*/ 1132843 w 1132842"/>
                    <a:gd name="connsiteY2" fmla="*/ 421660 h 687172"/>
                    <a:gd name="connsiteX3" fmla="*/ 374678 w 1132842"/>
                    <a:gd name="connsiteY3" fmla="*/ 687173 h 687172"/>
                    <a:gd name="connsiteX4" fmla="*/ 17145 w 1132842"/>
                    <a:gd name="connsiteY4" fmla="*/ 14868 h 687172"/>
                    <a:gd name="connsiteX5" fmla="*/ 378429 w 1132842"/>
                    <a:gd name="connsiteY5" fmla="*/ 677428 h 687172"/>
                    <a:gd name="connsiteX6" fmla="*/ 1109436 w 1132842"/>
                    <a:gd name="connsiteY6" fmla="*/ 421425 h 687172"/>
                    <a:gd name="connsiteX7" fmla="*/ 17145 w 1132842"/>
                    <a:gd name="connsiteY7" fmla="*/ 14868 h 687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32842" h="687172">
                      <a:moveTo>
                        <a:pt x="374678" y="687173"/>
                      </a:moveTo>
                      <a:lnTo>
                        <a:pt x="0" y="0"/>
                      </a:lnTo>
                      <a:lnTo>
                        <a:pt x="1132843" y="421660"/>
                      </a:lnTo>
                      <a:lnTo>
                        <a:pt x="374678" y="687173"/>
                      </a:lnTo>
                      <a:close/>
                      <a:moveTo>
                        <a:pt x="17145" y="14868"/>
                      </a:moveTo>
                      <a:lnTo>
                        <a:pt x="378429" y="677428"/>
                      </a:lnTo>
                      <a:lnTo>
                        <a:pt x="1109436" y="421425"/>
                      </a:lnTo>
                      <a:lnTo>
                        <a:pt x="17145" y="14868"/>
                      </a:lnTo>
                      <a:close/>
                    </a:path>
                  </a:pathLst>
                </a:custGeom>
                <a:solidFill>
                  <a:srgbClr val="FFFFFF"/>
                </a:solidFill>
                <a:ln w="3347" cap="flat">
                  <a:noFill/>
                  <a:prstDash val="solid"/>
                  <a:miter/>
                </a:ln>
              </p:spPr>
              <p:txBody>
                <a:bodyPr rtlCol="0" anchor="ctr"/>
                <a:lstStyle/>
                <a:p>
                  <a:endParaRPr lang="zh-CN" altLang="en-US"/>
                </a:p>
              </p:txBody>
            </p:sp>
            <p:sp>
              <p:nvSpPr>
                <p:cNvPr id="64" name="任意形状 63">
                  <a:extLst>
                    <a:ext uri="{FF2B5EF4-FFF2-40B4-BE49-F238E27FC236}">
                      <a16:creationId xmlns:a16="http://schemas.microsoft.com/office/drawing/2014/main" id="{39D11899-4F12-334E-AF76-8AFC520BE14B}"/>
                    </a:ext>
                  </a:extLst>
                </p:cNvPr>
                <p:cNvSpPr/>
                <p:nvPr/>
              </p:nvSpPr>
              <p:spPr>
                <a:xfrm rot="-575087">
                  <a:off x="8567536" y="2776583"/>
                  <a:ext cx="7935" cy="1731138"/>
                </a:xfrm>
                <a:custGeom>
                  <a:avLst/>
                  <a:gdLst>
                    <a:gd name="connsiteX0" fmla="*/ 0 w 7935"/>
                    <a:gd name="connsiteY0" fmla="*/ 0 h 1731138"/>
                    <a:gd name="connsiteX1" fmla="*/ 7936 w 7935"/>
                    <a:gd name="connsiteY1" fmla="*/ 0 h 1731138"/>
                    <a:gd name="connsiteX2" fmla="*/ 7936 w 7935"/>
                    <a:gd name="connsiteY2" fmla="*/ 1731139 h 1731138"/>
                    <a:gd name="connsiteX3" fmla="*/ 0 w 7935"/>
                    <a:gd name="connsiteY3" fmla="*/ 1731139 h 1731138"/>
                  </a:gdLst>
                  <a:ahLst/>
                  <a:cxnLst>
                    <a:cxn ang="0">
                      <a:pos x="connsiteX0" y="connsiteY0"/>
                    </a:cxn>
                    <a:cxn ang="0">
                      <a:pos x="connsiteX1" y="connsiteY1"/>
                    </a:cxn>
                    <a:cxn ang="0">
                      <a:pos x="connsiteX2" y="connsiteY2"/>
                    </a:cxn>
                    <a:cxn ang="0">
                      <a:pos x="connsiteX3" y="connsiteY3"/>
                    </a:cxn>
                  </a:cxnLst>
                  <a:rect l="l" t="t" r="r" b="b"/>
                  <a:pathLst>
                    <a:path w="7935" h="1731138">
                      <a:moveTo>
                        <a:pt x="0" y="0"/>
                      </a:moveTo>
                      <a:lnTo>
                        <a:pt x="7936" y="0"/>
                      </a:lnTo>
                      <a:lnTo>
                        <a:pt x="7936" y="1731139"/>
                      </a:lnTo>
                      <a:lnTo>
                        <a:pt x="0" y="1731139"/>
                      </a:lnTo>
                      <a:close/>
                    </a:path>
                  </a:pathLst>
                </a:custGeom>
                <a:solidFill>
                  <a:srgbClr val="FFFFFF"/>
                </a:solidFill>
                <a:ln w="3347" cap="flat">
                  <a:noFill/>
                  <a:prstDash val="solid"/>
                  <a:miter/>
                </a:ln>
              </p:spPr>
              <p:txBody>
                <a:bodyPr rtlCol="0" anchor="ctr"/>
                <a:lstStyle/>
                <a:p>
                  <a:endParaRPr lang="zh-CN" altLang="en-US"/>
                </a:p>
              </p:txBody>
            </p:sp>
            <p:sp>
              <p:nvSpPr>
                <p:cNvPr id="65" name="任意形状 64">
                  <a:extLst>
                    <a:ext uri="{FF2B5EF4-FFF2-40B4-BE49-F238E27FC236}">
                      <a16:creationId xmlns:a16="http://schemas.microsoft.com/office/drawing/2014/main" id="{CACC5710-D596-CD4A-99C4-A941E89B45F8}"/>
                    </a:ext>
                  </a:extLst>
                </p:cNvPr>
                <p:cNvSpPr/>
                <p:nvPr/>
              </p:nvSpPr>
              <p:spPr>
                <a:xfrm rot="-3483394">
                  <a:off x="8299592" y="2553728"/>
                  <a:ext cx="544707" cy="7970"/>
                </a:xfrm>
                <a:custGeom>
                  <a:avLst/>
                  <a:gdLst>
                    <a:gd name="connsiteX0" fmla="*/ 0 w 544707"/>
                    <a:gd name="connsiteY0" fmla="*/ 0 h 7970"/>
                    <a:gd name="connsiteX1" fmla="*/ 544707 w 544707"/>
                    <a:gd name="connsiteY1" fmla="*/ 0 h 7970"/>
                    <a:gd name="connsiteX2" fmla="*/ 544707 w 544707"/>
                    <a:gd name="connsiteY2" fmla="*/ 7970 h 7970"/>
                    <a:gd name="connsiteX3" fmla="*/ 0 w 544707"/>
                    <a:gd name="connsiteY3" fmla="*/ 7970 h 7970"/>
                  </a:gdLst>
                  <a:ahLst/>
                  <a:cxnLst>
                    <a:cxn ang="0">
                      <a:pos x="connsiteX0" y="connsiteY0"/>
                    </a:cxn>
                    <a:cxn ang="0">
                      <a:pos x="connsiteX1" y="connsiteY1"/>
                    </a:cxn>
                    <a:cxn ang="0">
                      <a:pos x="connsiteX2" y="connsiteY2"/>
                    </a:cxn>
                    <a:cxn ang="0">
                      <a:pos x="connsiteX3" y="connsiteY3"/>
                    </a:cxn>
                  </a:cxnLst>
                  <a:rect l="l" t="t" r="r" b="b"/>
                  <a:pathLst>
                    <a:path w="544707" h="7970">
                      <a:moveTo>
                        <a:pt x="0" y="0"/>
                      </a:moveTo>
                      <a:lnTo>
                        <a:pt x="544707" y="0"/>
                      </a:lnTo>
                      <a:lnTo>
                        <a:pt x="544707" y="7970"/>
                      </a:lnTo>
                      <a:lnTo>
                        <a:pt x="0" y="7970"/>
                      </a:lnTo>
                      <a:close/>
                    </a:path>
                  </a:pathLst>
                </a:custGeom>
                <a:solidFill>
                  <a:srgbClr val="FFFFFF"/>
                </a:solidFill>
                <a:ln w="3347" cap="flat">
                  <a:noFill/>
                  <a:prstDash val="solid"/>
                  <a:miter/>
                </a:ln>
              </p:spPr>
              <p:txBody>
                <a:bodyPr rtlCol="0" anchor="ctr"/>
                <a:lstStyle/>
                <a:p>
                  <a:endParaRPr lang="zh-CN" altLang="en-US"/>
                </a:p>
              </p:txBody>
            </p:sp>
            <p:sp>
              <p:nvSpPr>
                <p:cNvPr id="66" name="任意形状 65">
                  <a:extLst>
                    <a:ext uri="{FF2B5EF4-FFF2-40B4-BE49-F238E27FC236}">
                      <a16:creationId xmlns:a16="http://schemas.microsoft.com/office/drawing/2014/main" id="{4D9A392B-260A-0E4C-8D25-281B5CB53E9E}"/>
                    </a:ext>
                  </a:extLst>
                </p:cNvPr>
                <p:cNvSpPr/>
                <p:nvPr/>
              </p:nvSpPr>
              <p:spPr>
                <a:xfrm>
                  <a:off x="6699255" y="1836792"/>
                  <a:ext cx="843922" cy="866693"/>
                </a:xfrm>
                <a:custGeom>
                  <a:avLst/>
                  <a:gdLst>
                    <a:gd name="connsiteX0" fmla="*/ 219737 w 843922"/>
                    <a:gd name="connsiteY0" fmla="*/ 866693 h 866693"/>
                    <a:gd name="connsiteX1" fmla="*/ 218498 w 843922"/>
                    <a:gd name="connsiteY1" fmla="*/ 861804 h 866693"/>
                    <a:gd name="connsiteX2" fmla="*/ 0 w 843922"/>
                    <a:gd name="connsiteY2" fmla="*/ 1942 h 866693"/>
                    <a:gd name="connsiteX3" fmla="*/ 7702 w 843922"/>
                    <a:gd name="connsiteY3" fmla="*/ 0 h 866693"/>
                    <a:gd name="connsiteX4" fmla="*/ 224961 w 843922"/>
                    <a:gd name="connsiteY4" fmla="*/ 854973 h 866693"/>
                    <a:gd name="connsiteX5" fmla="*/ 840239 w 843922"/>
                    <a:gd name="connsiteY5" fmla="*/ 532901 h 866693"/>
                    <a:gd name="connsiteX6" fmla="*/ 843923 w 843922"/>
                    <a:gd name="connsiteY6" fmla="*/ 539967 h 866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3922" h="866693">
                      <a:moveTo>
                        <a:pt x="219737" y="866693"/>
                      </a:moveTo>
                      <a:lnTo>
                        <a:pt x="218498" y="861804"/>
                      </a:lnTo>
                      <a:lnTo>
                        <a:pt x="0" y="1942"/>
                      </a:lnTo>
                      <a:lnTo>
                        <a:pt x="7702" y="0"/>
                      </a:lnTo>
                      <a:lnTo>
                        <a:pt x="224961" y="854973"/>
                      </a:lnTo>
                      <a:lnTo>
                        <a:pt x="840239" y="532901"/>
                      </a:lnTo>
                      <a:lnTo>
                        <a:pt x="843923" y="539967"/>
                      </a:lnTo>
                      <a:close/>
                    </a:path>
                  </a:pathLst>
                </a:custGeom>
                <a:solidFill>
                  <a:srgbClr val="FFFFFF"/>
                </a:solidFill>
                <a:ln w="3347" cap="flat">
                  <a:noFill/>
                  <a:prstDash val="solid"/>
                  <a:miter/>
                </a:ln>
              </p:spPr>
              <p:txBody>
                <a:bodyPr rtlCol="0" anchor="ctr"/>
                <a:lstStyle/>
                <a:p>
                  <a:endParaRPr lang="zh-CN" altLang="en-US"/>
                </a:p>
              </p:txBody>
            </p:sp>
            <p:sp>
              <p:nvSpPr>
                <p:cNvPr id="67" name="任意形状 66">
                  <a:extLst>
                    <a:ext uri="{FF2B5EF4-FFF2-40B4-BE49-F238E27FC236}">
                      <a16:creationId xmlns:a16="http://schemas.microsoft.com/office/drawing/2014/main" id="{4F943BA6-16A5-AF4E-8FD2-A8802B986EE4}"/>
                    </a:ext>
                  </a:extLst>
                </p:cNvPr>
                <p:cNvSpPr/>
                <p:nvPr/>
              </p:nvSpPr>
              <p:spPr>
                <a:xfrm rot="-3320813">
                  <a:off x="7295466" y="2499774"/>
                  <a:ext cx="7936" cy="918452"/>
                </a:xfrm>
                <a:custGeom>
                  <a:avLst/>
                  <a:gdLst>
                    <a:gd name="connsiteX0" fmla="*/ 0 w 7936"/>
                    <a:gd name="connsiteY0" fmla="*/ 0 h 918452"/>
                    <a:gd name="connsiteX1" fmla="*/ 7936 w 7936"/>
                    <a:gd name="connsiteY1" fmla="*/ 0 h 918452"/>
                    <a:gd name="connsiteX2" fmla="*/ 7936 w 7936"/>
                    <a:gd name="connsiteY2" fmla="*/ 918452 h 918452"/>
                    <a:gd name="connsiteX3" fmla="*/ 0 w 7936"/>
                    <a:gd name="connsiteY3" fmla="*/ 918452 h 918452"/>
                  </a:gdLst>
                  <a:ahLst/>
                  <a:cxnLst>
                    <a:cxn ang="0">
                      <a:pos x="connsiteX0" y="connsiteY0"/>
                    </a:cxn>
                    <a:cxn ang="0">
                      <a:pos x="connsiteX1" y="connsiteY1"/>
                    </a:cxn>
                    <a:cxn ang="0">
                      <a:pos x="connsiteX2" y="connsiteY2"/>
                    </a:cxn>
                    <a:cxn ang="0">
                      <a:pos x="connsiteX3" y="connsiteY3"/>
                    </a:cxn>
                  </a:cxnLst>
                  <a:rect l="l" t="t" r="r" b="b"/>
                  <a:pathLst>
                    <a:path w="7936" h="918452">
                      <a:moveTo>
                        <a:pt x="0" y="0"/>
                      </a:moveTo>
                      <a:lnTo>
                        <a:pt x="7936" y="0"/>
                      </a:lnTo>
                      <a:lnTo>
                        <a:pt x="7936" y="918452"/>
                      </a:lnTo>
                      <a:lnTo>
                        <a:pt x="0" y="918452"/>
                      </a:lnTo>
                      <a:close/>
                    </a:path>
                  </a:pathLst>
                </a:custGeom>
                <a:solidFill>
                  <a:srgbClr val="FFFFFF"/>
                </a:solidFill>
                <a:ln w="3347" cap="flat">
                  <a:noFill/>
                  <a:prstDash val="solid"/>
                  <a:miter/>
                </a:ln>
              </p:spPr>
              <p:txBody>
                <a:bodyPr rtlCol="0" anchor="ctr"/>
                <a:lstStyle/>
                <a:p>
                  <a:endParaRPr lang="zh-CN" altLang="en-US"/>
                </a:p>
              </p:txBody>
            </p:sp>
          </p:grpSp>
          <p:sp>
            <p:nvSpPr>
              <p:cNvPr id="73" name="任意形状 72">
                <a:extLst>
                  <a:ext uri="{FF2B5EF4-FFF2-40B4-BE49-F238E27FC236}">
                    <a16:creationId xmlns:a16="http://schemas.microsoft.com/office/drawing/2014/main" id="{F5EF6DF9-ECCF-6B40-A58B-7324E017A66E}"/>
                  </a:ext>
                </a:extLst>
              </p:cNvPr>
              <p:cNvSpPr/>
              <p:nvPr/>
            </p:nvSpPr>
            <p:spPr>
              <a:xfrm>
                <a:off x="9046170" y="4048014"/>
                <a:ext cx="20506" cy="20506"/>
              </a:xfrm>
              <a:custGeom>
                <a:avLst/>
                <a:gdLst>
                  <a:gd name="connsiteX0" fmla="*/ 69584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4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4" y="34792"/>
                    </a:moveTo>
                    <a:cubicBezTo>
                      <a:pt x="69584" y="54008"/>
                      <a:pt x="54007" y="69585"/>
                      <a:pt x="34792" y="69585"/>
                    </a:cubicBezTo>
                    <a:cubicBezTo>
                      <a:pt x="15577" y="69585"/>
                      <a:pt x="0" y="54008"/>
                      <a:pt x="0" y="34792"/>
                    </a:cubicBezTo>
                    <a:cubicBezTo>
                      <a:pt x="0" y="15577"/>
                      <a:pt x="15577" y="0"/>
                      <a:pt x="34792" y="0"/>
                    </a:cubicBezTo>
                    <a:cubicBezTo>
                      <a:pt x="54007" y="0"/>
                      <a:pt x="69584" y="15577"/>
                      <a:pt x="69584" y="34792"/>
                    </a:cubicBezTo>
                    <a:close/>
                  </a:path>
                </a:pathLst>
              </a:custGeom>
              <a:solidFill>
                <a:srgbClr val="808080"/>
              </a:solidFill>
              <a:ln w="3347" cap="flat">
                <a:noFill/>
                <a:prstDash val="solid"/>
                <a:miter/>
              </a:ln>
            </p:spPr>
            <p:txBody>
              <a:bodyPr rtlCol="0" anchor="ctr"/>
              <a:lstStyle/>
              <a:p>
                <a:endParaRPr lang="zh-CN" altLang="en-US"/>
              </a:p>
            </p:txBody>
          </p:sp>
          <p:sp>
            <p:nvSpPr>
              <p:cNvPr id="74" name="任意形状 73">
                <a:extLst>
                  <a:ext uri="{FF2B5EF4-FFF2-40B4-BE49-F238E27FC236}">
                    <a16:creationId xmlns:a16="http://schemas.microsoft.com/office/drawing/2014/main" id="{CF7A9B27-A532-AD4D-859E-9F27717B0153}"/>
                  </a:ext>
                </a:extLst>
              </p:cNvPr>
              <p:cNvSpPr/>
              <p:nvPr/>
            </p:nvSpPr>
            <p:spPr>
              <a:xfrm>
                <a:off x="8909923" y="3904868"/>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75" name="任意形状 74">
                <a:extLst>
                  <a:ext uri="{FF2B5EF4-FFF2-40B4-BE49-F238E27FC236}">
                    <a16:creationId xmlns:a16="http://schemas.microsoft.com/office/drawing/2014/main" id="{731755F0-1711-C348-88F0-642946E48F03}"/>
                  </a:ext>
                </a:extLst>
              </p:cNvPr>
              <p:cNvSpPr/>
              <p:nvPr/>
            </p:nvSpPr>
            <p:spPr>
              <a:xfrm>
                <a:off x="8488637" y="3740142"/>
                <a:ext cx="20506" cy="20506"/>
              </a:xfrm>
              <a:custGeom>
                <a:avLst/>
                <a:gdLst>
                  <a:gd name="connsiteX0" fmla="*/ 69584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4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4" y="34792"/>
                    </a:moveTo>
                    <a:cubicBezTo>
                      <a:pt x="69584" y="54008"/>
                      <a:pt x="54007" y="69585"/>
                      <a:pt x="34792" y="69585"/>
                    </a:cubicBezTo>
                    <a:cubicBezTo>
                      <a:pt x="15577" y="69585"/>
                      <a:pt x="0" y="54008"/>
                      <a:pt x="0" y="34792"/>
                    </a:cubicBezTo>
                    <a:cubicBezTo>
                      <a:pt x="0" y="15577"/>
                      <a:pt x="15577" y="0"/>
                      <a:pt x="34792" y="0"/>
                    </a:cubicBezTo>
                    <a:cubicBezTo>
                      <a:pt x="54007" y="0"/>
                      <a:pt x="69584" y="15577"/>
                      <a:pt x="69584" y="34792"/>
                    </a:cubicBezTo>
                    <a:close/>
                  </a:path>
                </a:pathLst>
              </a:custGeom>
              <a:solidFill>
                <a:srgbClr val="808080"/>
              </a:solidFill>
              <a:ln w="3347" cap="flat">
                <a:noFill/>
                <a:prstDash val="solid"/>
                <a:miter/>
              </a:ln>
            </p:spPr>
            <p:txBody>
              <a:bodyPr rtlCol="0" anchor="ctr"/>
              <a:lstStyle/>
              <a:p>
                <a:endParaRPr lang="zh-CN" altLang="en-US"/>
              </a:p>
            </p:txBody>
          </p:sp>
          <p:sp>
            <p:nvSpPr>
              <p:cNvPr id="76" name="任意形状 75">
                <a:extLst>
                  <a:ext uri="{FF2B5EF4-FFF2-40B4-BE49-F238E27FC236}">
                    <a16:creationId xmlns:a16="http://schemas.microsoft.com/office/drawing/2014/main" id="{E3931556-564B-084F-8029-BCA4A10D61BA}"/>
                  </a:ext>
                </a:extLst>
              </p:cNvPr>
              <p:cNvSpPr/>
              <p:nvPr/>
            </p:nvSpPr>
            <p:spPr>
              <a:xfrm>
                <a:off x="8201014" y="4908071"/>
                <a:ext cx="20506" cy="20506"/>
              </a:xfrm>
              <a:custGeom>
                <a:avLst/>
                <a:gdLst>
                  <a:gd name="connsiteX0" fmla="*/ 69585 w 69584"/>
                  <a:gd name="connsiteY0" fmla="*/ 34792 h 69584"/>
                  <a:gd name="connsiteX1" fmla="*/ 34792 w 69584"/>
                  <a:gd name="connsiteY1" fmla="*/ 69584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4"/>
                      <a:pt x="34792" y="69584"/>
                    </a:cubicBezTo>
                    <a:cubicBezTo>
                      <a:pt x="15577" y="69584"/>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77" name="任意形状 76">
                <a:extLst>
                  <a:ext uri="{FF2B5EF4-FFF2-40B4-BE49-F238E27FC236}">
                    <a16:creationId xmlns:a16="http://schemas.microsoft.com/office/drawing/2014/main" id="{FF2842FC-0159-0747-8ABF-4B3245698946}"/>
                  </a:ext>
                </a:extLst>
              </p:cNvPr>
              <p:cNvSpPr/>
              <p:nvPr/>
            </p:nvSpPr>
            <p:spPr>
              <a:xfrm>
                <a:off x="8343982" y="4996962"/>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78" name="任意形状 77">
                <a:extLst>
                  <a:ext uri="{FF2B5EF4-FFF2-40B4-BE49-F238E27FC236}">
                    <a16:creationId xmlns:a16="http://schemas.microsoft.com/office/drawing/2014/main" id="{AC2C4B4E-C330-D040-8670-545DEF1DCEC8}"/>
                  </a:ext>
                </a:extLst>
              </p:cNvPr>
              <p:cNvSpPr/>
              <p:nvPr/>
            </p:nvSpPr>
            <p:spPr>
              <a:xfrm>
                <a:off x="9029059" y="4806885"/>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79" name="任意形状 78">
                <a:extLst>
                  <a:ext uri="{FF2B5EF4-FFF2-40B4-BE49-F238E27FC236}">
                    <a16:creationId xmlns:a16="http://schemas.microsoft.com/office/drawing/2014/main" id="{FFB33607-7793-0B47-B1AD-1FB0E9732DEF}"/>
                  </a:ext>
                </a:extLst>
              </p:cNvPr>
              <p:cNvSpPr/>
              <p:nvPr/>
            </p:nvSpPr>
            <p:spPr>
              <a:xfrm>
                <a:off x="8486624" y="5163465"/>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80" name="任意形状 79">
                <a:extLst>
                  <a:ext uri="{FF2B5EF4-FFF2-40B4-BE49-F238E27FC236}">
                    <a16:creationId xmlns:a16="http://schemas.microsoft.com/office/drawing/2014/main" id="{FACC4F6A-4465-F145-9E46-8D3DC86541E7}"/>
                  </a:ext>
                </a:extLst>
              </p:cNvPr>
              <p:cNvSpPr/>
              <p:nvPr/>
            </p:nvSpPr>
            <p:spPr>
              <a:xfrm>
                <a:off x="8681192" y="4698573"/>
                <a:ext cx="20506" cy="20506"/>
              </a:xfrm>
              <a:custGeom>
                <a:avLst/>
                <a:gdLst>
                  <a:gd name="connsiteX0" fmla="*/ 69584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4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4" y="34792"/>
                    </a:moveTo>
                    <a:cubicBezTo>
                      <a:pt x="69584" y="54008"/>
                      <a:pt x="54008" y="69585"/>
                      <a:pt x="34792" y="69585"/>
                    </a:cubicBezTo>
                    <a:cubicBezTo>
                      <a:pt x="15577" y="69585"/>
                      <a:pt x="0" y="54008"/>
                      <a:pt x="0" y="34792"/>
                    </a:cubicBezTo>
                    <a:cubicBezTo>
                      <a:pt x="0" y="15577"/>
                      <a:pt x="15577" y="0"/>
                      <a:pt x="34792" y="0"/>
                    </a:cubicBezTo>
                    <a:cubicBezTo>
                      <a:pt x="54008" y="0"/>
                      <a:pt x="69584" y="15577"/>
                      <a:pt x="69584" y="34792"/>
                    </a:cubicBezTo>
                    <a:close/>
                  </a:path>
                </a:pathLst>
              </a:custGeom>
              <a:solidFill>
                <a:srgbClr val="808080"/>
              </a:solidFill>
              <a:ln w="3347" cap="flat">
                <a:noFill/>
                <a:prstDash val="solid"/>
                <a:miter/>
              </a:ln>
            </p:spPr>
            <p:txBody>
              <a:bodyPr rtlCol="0" anchor="ctr"/>
              <a:lstStyle/>
              <a:p>
                <a:endParaRPr lang="zh-CN" altLang="en-US"/>
              </a:p>
            </p:txBody>
          </p:sp>
          <p:sp>
            <p:nvSpPr>
              <p:cNvPr id="81" name="任意形状 80">
                <a:extLst>
                  <a:ext uri="{FF2B5EF4-FFF2-40B4-BE49-F238E27FC236}">
                    <a16:creationId xmlns:a16="http://schemas.microsoft.com/office/drawing/2014/main" id="{19C03ACD-0302-C344-90A4-882715599C7F}"/>
                  </a:ext>
                </a:extLst>
              </p:cNvPr>
              <p:cNvSpPr/>
              <p:nvPr/>
            </p:nvSpPr>
            <p:spPr>
              <a:xfrm>
                <a:off x="7807290" y="4583157"/>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7"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82" name="任意形状 81">
                <a:extLst>
                  <a:ext uri="{FF2B5EF4-FFF2-40B4-BE49-F238E27FC236}">
                    <a16:creationId xmlns:a16="http://schemas.microsoft.com/office/drawing/2014/main" id="{4888BDA8-00B4-504B-9C4D-8A37630E66E2}"/>
                  </a:ext>
                </a:extLst>
              </p:cNvPr>
              <p:cNvSpPr/>
              <p:nvPr/>
            </p:nvSpPr>
            <p:spPr>
              <a:xfrm>
                <a:off x="8207556" y="5119750"/>
                <a:ext cx="20506" cy="20506"/>
              </a:xfrm>
              <a:custGeom>
                <a:avLst/>
                <a:gdLst>
                  <a:gd name="connsiteX0" fmla="*/ 69585 w 69584"/>
                  <a:gd name="connsiteY0" fmla="*/ 34792 h 69584"/>
                  <a:gd name="connsiteX1" fmla="*/ 34792 w 69584"/>
                  <a:gd name="connsiteY1" fmla="*/ 69584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4"/>
                      <a:pt x="34792" y="69584"/>
                    </a:cubicBezTo>
                    <a:cubicBezTo>
                      <a:pt x="15577" y="69584"/>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83" name="任意形状 82">
                <a:extLst>
                  <a:ext uri="{FF2B5EF4-FFF2-40B4-BE49-F238E27FC236}">
                    <a16:creationId xmlns:a16="http://schemas.microsoft.com/office/drawing/2014/main" id="{8649B617-E2DB-3B42-9CBF-1FFC45A33C2F}"/>
                  </a:ext>
                </a:extLst>
              </p:cNvPr>
              <p:cNvSpPr/>
              <p:nvPr/>
            </p:nvSpPr>
            <p:spPr>
              <a:xfrm>
                <a:off x="8900439" y="4104459"/>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84" name="任意形状 83">
                <a:extLst>
                  <a:ext uri="{FF2B5EF4-FFF2-40B4-BE49-F238E27FC236}">
                    <a16:creationId xmlns:a16="http://schemas.microsoft.com/office/drawing/2014/main" id="{E5FC8616-641C-6345-A774-8053C063FABB}"/>
                  </a:ext>
                </a:extLst>
              </p:cNvPr>
              <p:cNvSpPr/>
              <p:nvPr/>
            </p:nvSpPr>
            <p:spPr>
              <a:xfrm>
                <a:off x="9161626" y="4227000"/>
                <a:ext cx="20506" cy="20506"/>
              </a:xfrm>
              <a:custGeom>
                <a:avLst/>
                <a:gdLst>
                  <a:gd name="connsiteX0" fmla="*/ 69584 w 69584"/>
                  <a:gd name="connsiteY0" fmla="*/ 34792 h 69584"/>
                  <a:gd name="connsiteX1" fmla="*/ 34792 w 69584"/>
                  <a:gd name="connsiteY1" fmla="*/ 69585 h 69584"/>
                  <a:gd name="connsiteX2" fmla="*/ 1 w 69584"/>
                  <a:gd name="connsiteY2" fmla="*/ 34792 h 69584"/>
                  <a:gd name="connsiteX3" fmla="*/ 34792 w 69584"/>
                  <a:gd name="connsiteY3" fmla="*/ 0 h 69584"/>
                  <a:gd name="connsiteX4" fmla="*/ 69584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4" y="34792"/>
                    </a:moveTo>
                    <a:cubicBezTo>
                      <a:pt x="69584" y="54008"/>
                      <a:pt x="54007" y="69585"/>
                      <a:pt x="34792" y="69585"/>
                    </a:cubicBezTo>
                    <a:cubicBezTo>
                      <a:pt x="15577" y="69585"/>
                      <a:pt x="1" y="54008"/>
                      <a:pt x="1" y="34792"/>
                    </a:cubicBezTo>
                    <a:cubicBezTo>
                      <a:pt x="1" y="15577"/>
                      <a:pt x="15578" y="0"/>
                      <a:pt x="34792" y="0"/>
                    </a:cubicBezTo>
                    <a:cubicBezTo>
                      <a:pt x="54008" y="0"/>
                      <a:pt x="69584" y="15577"/>
                      <a:pt x="69584" y="34792"/>
                    </a:cubicBezTo>
                    <a:close/>
                  </a:path>
                </a:pathLst>
              </a:custGeom>
              <a:solidFill>
                <a:srgbClr val="808080"/>
              </a:solidFill>
              <a:ln w="3347" cap="flat">
                <a:noFill/>
                <a:prstDash val="solid"/>
                <a:miter/>
              </a:ln>
            </p:spPr>
            <p:txBody>
              <a:bodyPr rtlCol="0" anchor="ctr"/>
              <a:lstStyle/>
              <a:p>
                <a:endParaRPr lang="zh-CN" altLang="en-US"/>
              </a:p>
            </p:txBody>
          </p:sp>
          <p:sp>
            <p:nvSpPr>
              <p:cNvPr id="85" name="任意形状 84">
                <a:extLst>
                  <a:ext uri="{FF2B5EF4-FFF2-40B4-BE49-F238E27FC236}">
                    <a16:creationId xmlns:a16="http://schemas.microsoft.com/office/drawing/2014/main" id="{36739D66-A140-2047-A64A-75EA54931A9F}"/>
                  </a:ext>
                </a:extLst>
              </p:cNvPr>
              <p:cNvSpPr/>
              <p:nvPr/>
            </p:nvSpPr>
            <p:spPr>
              <a:xfrm>
                <a:off x="7770136" y="4205882"/>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7"/>
                      <a:pt x="54008" y="69585"/>
                      <a:pt x="34792" y="69585"/>
                    </a:cubicBezTo>
                    <a:cubicBezTo>
                      <a:pt x="15577" y="69585"/>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86" name="任意形状 85">
                <a:extLst>
                  <a:ext uri="{FF2B5EF4-FFF2-40B4-BE49-F238E27FC236}">
                    <a16:creationId xmlns:a16="http://schemas.microsoft.com/office/drawing/2014/main" id="{CEA3042B-D8C8-F849-B36B-9450BCCD3B84}"/>
                  </a:ext>
                </a:extLst>
              </p:cNvPr>
              <p:cNvSpPr/>
              <p:nvPr/>
            </p:nvSpPr>
            <p:spPr>
              <a:xfrm>
                <a:off x="8001186" y="3877228"/>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7"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87" name="任意形状 86">
                <a:extLst>
                  <a:ext uri="{FF2B5EF4-FFF2-40B4-BE49-F238E27FC236}">
                    <a16:creationId xmlns:a16="http://schemas.microsoft.com/office/drawing/2014/main" id="{7AF048A5-1ADE-124B-AE05-9C046959A413}"/>
                  </a:ext>
                </a:extLst>
              </p:cNvPr>
              <p:cNvSpPr/>
              <p:nvPr/>
            </p:nvSpPr>
            <p:spPr>
              <a:xfrm>
                <a:off x="8918695" y="4608014"/>
                <a:ext cx="20506" cy="20506"/>
              </a:xfrm>
              <a:custGeom>
                <a:avLst/>
                <a:gdLst>
                  <a:gd name="connsiteX0" fmla="*/ 69585 w 69584"/>
                  <a:gd name="connsiteY0" fmla="*/ 34792 h 69584"/>
                  <a:gd name="connsiteX1" fmla="*/ 34792 w 69584"/>
                  <a:gd name="connsiteY1" fmla="*/ 69585 h 69584"/>
                  <a:gd name="connsiteX2" fmla="*/ 0 w 69584"/>
                  <a:gd name="connsiteY2" fmla="*/ 34792 h 69584"/>
                  <a:gd name="connsiteX3" fmla="*/ 34792 w 69584"/>
                  <a:gd name="connsiteY3" fmla="*/ 0 h 69584"/>
                  <a:gd name="connsiteX4" fmla="*/ 69585 w 69584"/>
                  <a:gd name="connsiteY4" fmla="*/ 34792 h 69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84" h="69584">
                    <a:moveTo>
                      <a:pt x="69585" y="34792"/>
                    </a:moveTo>
                    <a:cubicBezTo>
                      <a:pt x="69585" y="54008"/>
                      <a:pt x="54008" y="69585"/>
                      <a:pt x="34792" y="69585"/>
                    </a:cubicBezTo>
                    <a:cubicBezTo>
                      <a:pt x="15577" y="69585"/>
                      <a:pt x="0" y="54008"/>
                      <a:pt x="0" y="34792"/>
                    </a:cubicBezTo>
                    <a:cubicBezTo>
                      <a:pt x="0" y="15577"/>
                      <a:pt x="15577" y="0"/>
                      <a:pt x="34792" y="0"/>
                    </a:cubicBezTo>
                    <a:cubicBezTo>
                      <a:pt x="54008" y="0"/>
                      <a:pt x="69585" y="15577"/>
                      <a:pt x="69585" y="34792"/>
                    </a:cubicBezTo>
                    <a:close/>
                  </a:path>
                </a:pathLst>
              </a:custGeom>
              <a:solidFill>
                <a:srgbClr val="808080"/>
              </a:solidFill>
              <a:ln w="3347" cap="flat">
                <a:noFill/>
                <a:prstDash val="solid"/>
                <a:miter/>
              </a:ln>
            </p:spPr>
            <p:txBody>
              <a:bodyPr rtlCol="0" anchor="ctr"/>
              <a:lstStyle/>
              <a:p>
                <a:endParaRPr lang="zh-CN" altLang="en-US"/>
              </a:p>
            </p:txBody>
          </p:sp>
          <p:sp>
            <p:nvSpPr>
              <p:cNvPr id="88" name="任意形状 87">
                <a:extLst>
                  <a:ext uri="{FF2B5EF4-FFF2-40B4-BE49-F238E27FC236}">
                    <a16:creationId xmlns:a16="http://schemas.microsoft.com/office/drawing/2014/main" id="{D58B3FC0-5274-8E40-A084-E3D42CFA8C91}"/>
                  </a:ext>
                </a:extLst>
              </p:cNvPr>
              <p:cNvSpPr/>
              <p:nvPr/>
            </p:nvSpPr>
            <p:spPr>
              <a:xfrm>
                <a:off x="8472828" y="4835679"/>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5" y="178884"/>
                      <a:pt x="0" y="138839"/>
                      <a:pt x="0" y="89442"/>
                    </a:cubicBezTo>
                    <a:cubicBezTo>
                      <a:pt x="0" y="40045"/>
                      <a:pt x="40045" y="0"/>
                      <a:pt x="89442" y="0"/>
                    </a:cubicBezTo>
                    <a:cubicBezTo>
                      <a:pt x="138839" y="0"/>
                      <a:pt x="178884" y="40045"/>
                      <a:pt x="178884" y="89442"/>
                    </a:cubicBezTo>
                    <a:close/>
                  </a:path>
                </a:pathLst>
              </a:custGeom>
              <a:solidFill>
                <a:srgbClr val="92D04F"/>
              </a:solidFill>
              <a:ln w="3347" cap="flat">
                <a:noFill/>
                <a:prstDash val="solid"/>
                <a:miter/>
              </a:ln>
            </p:spPr>
            <p:txBody>
              <a:bodyPr rtlCol="0" anchor="ctr"/>
              <a:lstStyle/>
              <a:p>
                <a:endParaRPr lang="zh-CN" altLang="en-US"/>
              </a:p>
            </p:txBody>
          </p:sp>
          <p:sp>
            <p:nvSpPr>
              <p:cNvPr id="89" name="任意形状 88">
                <a:extLst>
                  <a:ext uri="{FF2B5EF4-FFF2-40B4-BE49-F238E27FC236}">
                    <a16:creationId xmlns:a16="http://schemas.microsoft.com/office/drawing/2014/main" id="{008E28F7-4981-5A4D-9575-91BC7FE22C44}"/>
                  </a:ext>
                </a:extLst>
              </p:cNvPr>
              <p:cNvSpPr/>
              <p:nvPr/>
            </p:nvSpPr>
            <p:spPr>
              <a:xfrm>
                <a:off x="8006249" y="4668101"/>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4" y="178884"/>
                      <a:pt x="0" y="138839"/>
                      <a:pt x="0" y="89442"/>
                    </a:cubicBezTo>
                    <a:cubicBezTo>
                      <a:pt x="0" y="40045"/>
                      <a:pt x="40044" y="0"/>
                      <a:pt x="89442" y="0"/>
                    </a:cubicBezTo>
                    <a:cubicBezTo>
                      <a:pt x="138839" y="0"/>
                      <a:pt x="178884" y="40045"/>
                      <a:pt x="178884" y="89442"/>
                    </a:cubicBezTo>
                    <a:close/>
                  </a:path>
                </a:pathLst>
              </a:custGeom>
              <a:solidFill>
                <a:srgbClr val="00B0F0"/>
              </a:solidFill>
              <a:ln w="3347" cap="flat">
                <a:noFill/>
                <a:prstDash val="solid"/>
                <a:miter/>
              </a:ln>
            </p:spPr>
            <p:txBody>
              <a:bodyPr rtlCol="0" anchor="ctr"/>
              <a:lstStyle/>
              <a:p>
                <a:endParaRPr lang="zh-CN" altLang="en-US"/>
              </a:p>
            </p:txBody>
          </p:sp>
          <p:sp>
            <p:nvSpPr>
              <p:cNvPr id="90" name="任意形状 89">
                <a:extLst>
                  <a:ext uri="{FF2B5EF4-FFF2-40B4-BE49-F238E27FC236}">
                    <a16:creationId xmlns:a16="http://schemas.microsoft.com/office/drawing/2014/main" id="{B361AA1B-06AB-564F-A315-52A21B3C9A5F}"/>
                  </a:ext>
                </a:extLst>
              </p:cNvPr>
              <p:cNvSpPr/>
              <p:nvPr/>
            </p:nvSpPr>
            <p:spPr>
              <a:xfrm>
                <a:off x="7971710" y="4379224"/>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4" y="178884"/>
                      <a:pt x="0" y="138839"/>
                      <a:pt x="0" y="89442"/>
                    </a:cubicBezTo>
                    <a:cubicBezTo>
                      <a:pt x="0" y="40044"/>
                      <a:pt x="40044" y="0"/>
                      <a:pt x="89442" y="0"/>
                    </a:cubicBezTo>
                    <a:cubicBezTo>
                      <a:pt x="138839" y="0"/>
                      <a:pt x="178884" y="40044"/>
                      <a:pt x="178884" y="89442"/>
                    </a:cubicBezTo>
                    <a:close/>
                  </a:path>
                </a:pathLst>
              </a:custGeom>
              <a:solidFill>
                <a:srgbClr val="066FFF"/>
              </a:solidFill>
              <a:ln w="3347" cap="flat">
                <a:noFill/>
                <a:prstDash val="solid"/>
                <a:miter/>
              </a:ln>
            </p:spPr>
            <p:txBody>
              <a:bodyPr rtlCol="0" anchor="ctr"/>
              <a:lstStyle/>
              <a:p>
                <a:endParaRPr lang="zh-CN" altLang="en-US"/>
              </a:p>
            </p:txBody>
          </p:sp>
          <p:sp>
            <p:nvSpPr>
              <p:cNvPr id="91" name="任意形状 90">
                <a:extLst>
                  <a:ext uri="{FF2B5EF4-FFF2-40B4-BE49-F238E27FC236}">
                    <a16:creationId xmlns:a16="http://schemas.microsoft.com/office/drawing/2014/main" id="{9D882A51-5C1E-7047-A3E8-898943CFDFE9}"/>
                  </a:ext>
                </a:extLst>
              </p:cNvPr>
              <p:cNvSpPr/>
              <p:nvPr/>
            </p:nvSpPr>
            <p:spPr>
              <a:xfrm>
                <a:off x="9088178" y="4507005"/>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5" y="178884"/>
                      <a:pt x="0" y="138839"/>
                      <a:pt x="0" y="89442"/>
                    </a:cubicBezTo>
                    <a:cubicBezTo>
                      <a:pt x="0" y="40045"/>
                      <a:pt x="40045" y="0"/>
                      <a:pt x="89442" y="0"/>
                    </a:cubicBezTo>
                    <a:cubicBezTo>
                      <a:pt x="138839" y="0"/>
                      <a:pt x="178884" y="40045"/>
                      <a:pt x="178884" y="89442"/>
                    </a:cubicBezTo>
                    <a:close/>
                  </a:path>
                </a:pathLst>
              </a:custGeom>
              <a:solidFill>
                <a:srgbClr val="066FFF"/>
              </a:solidFill>
              <a:ln w="3347" cap="flat">
                <a:noFill/>
                <a:prstDash val="solid"/>
                <a:miter/>
              </a:ln>
            </p:spPr>
            <p:txBody>
              <a:bodyPr rtlCol="0" anchor="ctr"/>
              <a:lstStyle/>
              <a:p>
                <a:endParaRPr lang="zh-CN" altLang="en-US"/>
              </a:p>
            </p:txBody>
          </p:sp>
          <p:sp>
            <p:nvSpPr>
              <p:cNvPr id="92" name="任意形状 91">
                <a:extLst>
                  <a:ext uri="{FF2B5EF4-FFF2-40B4-BE49-F238E27FC236}">
                    <a16:creationId xmlns:a16="http://schemas.microsoft.com/office/drawing/2014/main" id="{F726B3AE-D3A5-2D46-AAAE-5A9DD26E1AD6}"/>
                  </a:ext>
                </a:extLst>
              </p:cNvPr>
              <p:cNvSpPr/>
              <p:nvPr/>
            </p:nvSpPr>
            <p:spPr>
              <a:xfrm>
                <a:off x="8253531" y="3922621"/>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5" y="178884"/>
                      <a:pt x="0" y="138839"/>
                      <a:pt x="0" y="89442"/>
                    </a:cubicBezTo>
                    <a:cubicBezTo>
                      <a:pt x="0" y="40045"/>
                      <a:pt x="40045" y="0"/>
                      <a:pt x="89442" y="0"/>
                    </a:cubicBezTo>
                    <a:cubicBezTo>
                      <a:pt x="138839" y="0"/>
                      <a:pt x="178884" y="40045"/>
                      <a:pt x="178884" y="89442"/>
                    </a:cubicBezTo>
                    <a:close/>
                  </a:path>
                </a:pathLst>
              </a:custGeom>
              <a:solidFill>
                <a:srgbClr val="92D04F"/>
              </a:solidFill>
              <a:ln w="3347" cap="flat">
                <a:noFill/>
                <a:prstDash val="solid"/>
                <a:miter/>
              </a:ln>
            </p:spPr>
            <p:txBody>
              <a:bodyPr rtlCol="0" anchor="ctr"/>
              <a:lstStyle/>
              <a:p>
                <a:endParaRPr lang="zh-CN" altLang="en-US"/>
              </a:p>
            </p:txBody>
          </p:sp>
          <p:sp>
            <p:nvSpPr>
              <p:cNvPr id="93" name="任意形状 92">
                <a:extLst>
                  <a:ext uri="{FF2B5EF4-FFF2-40B4-BE49-F238E27FC236}">
                    <a16:creationId xmlns:a16="http://schemas.microsoft.com/office/drawing/2014/main" id="{7F1100FE-A013-224C-87A2-D91005F5F29E}"/>
                  </a:ext>
                </a:extLst>
              </p:cNvPr>
              <p:cNvSpPr/>
              <p:nvPr/>
            </p:nvSpPr>
            <p:spPr>
              <a:xfrm>
                <a:off x="8638769" y="3930565"/>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5" y="178884"/>
                      <a:pt x="0" y="138839"/>
                      <a:pt x="0" y="89442"/>
                    </a:cubicBezTo>
                    <a:cubicBezTo>
                      <a:pt x="0" y="40045"/>
                      <a:pt x="40045" y="0"/>
                      <a:pt x="89442" y="0"/>
                    </a:cubicBezTo>
                    <a:cubicBezTo>
                      <a:pt x="138839" y="0"/>
                      <a:pt x="178884" y="40045"/>
                      <a:pt x="178884" y="89442"/>
                    </a:cubicBezTo>
                    <a:close/>
                  </a:path>
                </a:pathLst>
              </a:custGeom>
              <a:solidFill>
                <a:srgbClr val="92D04F"/>
              </a:solidFill>
              <a:ln w="3347" cap="flat">
                <a:noFill/>
                <a:prstDash val="solid"/>
                <a:miter/>
              </a:ln>
            </p:spPr>
            <p:txBody>
              <a:bodyPr rtlCol="0" anchor="ctr"/>
              <a:lstStyle/>
              <a:p>
                <a:endParaRPr lang="zh-CN" altLang="en-US"/>
              </a:p>
            </p:txBody>
          </p:sp>
          <p:sp>
            <p:nvSpPr>
              <p:cNvPr id="94" name="任意形状 93">
                <a:extLst>
                  <a:ext uri="{FF2B5EF4-FFF2-40B4-BE49-F238E27FC236}">
                    <a16:creationId xmlns:a16="http://schemas.microsoft.com/office/drawing/2014/main" id="{F5B7ACA7-640E-E94C-AAA3-542F7252C90E}"/>
                  </a:ext>
                </a:extLst>
              </p:cNvPr>
              <p:cNvSpPr/>
              <p:nvPr/>
            </p:nvSpPr>
            <p:spPr>
              <a:xfrm>
                <a:off x="8784342" y="4895174"/>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5" y="178884"/>
                      <a:pt x="0" y="138839"/>
                      <a:pt x="0" y="89442"/>
                    </a:cubicBezTo>
                    <a:cubicBezTo>
                      <a:pt x="0" y="40045"/>
                      <a:pt x="40045" y="0"/>
                      <a:pt x="89442" y="0"/>
                    </a:cubicBezTo>
                    <a:cubicBezTo>
                      <a:pt x="138839" y="0"/>
                      <a:pt x="178884" y="40045"/>
                      <a:pt x="178884" y="89442"/>
                    </a:cubicBezTo>
                    <a:close/>
                  </a:path>
                </a:pathLst>
              </a:custGeom>
              <a:solidFill>
                <a:srgbClr val="00B0F0"/>
              </a:solidFill>
              <a:ln w="3347" cap="flat">
                <a:noFill/>
                <a:prstDash val="solid"/>
                <a:miter/>
              </a:ln>
            </p:spPr>
            <p:txBody>
              <a:bodyPr rtlCol="0" anchor="ctr"/>
              <a:lstStyle/>
              <a:p>
                <a:endParaRPr lang="zh-CN" altLang="en-US"/>
              </a:p>
            </p:txBody>
          </p:sp>
          <p:sp>
            <p:nvSpPr>
              <p:cNvPr id="95" name="任意形状 94">
                <a:extLst>
                  <a:ext uri="{FF2B5EF4-FFF2-40B4-BE49-F238E27FC236}">
                    <a16:creationId xmlns:a16="http://schemas.microsoft.com/office/drawing/2014/main" id="{1FD98F6C-7C9E-6640-A988-23AED45CE78F}"/>
                  </a:ext>
                </a:extLst>
              </p:cNvPr>
              <p:cNvSpPr/>
              <p:nvPr/>
            </p:nvSpPr>
            <p:spPr>
              <a:xfrm>
                <a:off x="7947731" y="4083618"/>
                <a:ext cx="52715" cy="52715"/>
              </a:xfrm>
              <a:custGeom>
                <a:avLst/>
                <a:gdLst>
                  <a:gd name="connsiteX0" fmla="*/ 178884 w 178883"/>
                  <a:gd name="connsiteY0" fmla="*/ 89442 h 178883"/>
                  <a:gd name="connsiteX1" fmla="*/ 89442 w 178883"/>
                  <a:gd name="connsiteY1" fmla="*/ 178884 h 178883"/>
                  <a:gd name="connsiteX2" fmla="*/ 0 w 178883"/>
                  <a:gd name="connsiteY2" fmla="*/ 89442 h 178883"/>
                  <a:gd name="connsiteX3" fmla="*/ 89442 w 178883"/>
                  <a:gd name="connsiteY3" fmla="*/ 0 h 178883"/>
                  <a:gd name="connsiteX4" fmla="*/ 178884 w 178883"/>
                  <a:gd name="connsiteY4" fmla="*/ 89442 h 178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83" h="178883">
                    <a:moveTo>
                      <a:pt x="178884" y="89442"/>
                    </a:moveTo>
                    <a:cubicBezTo>
                      <a:pt x="178884" y="138839"/>
                      <a:pt x="138839" y="178884"/>
                      <a:pt x="89442" y="178884"/>
                    </a:cubicBezTo>
                    <a:cubicBezTo>
                      <a:pt x="40045" y="178884"/>
                      <a:pt x="0" y="138839"/>
                      <a:pt x="0" y="89442"/>
                    </a:cubicBezTo>
                    <a:cubicBezTo>
                      <a:pt x="0" y="40044"/>
                      <a:pt x="40045" y="0"/>
                      <a:pt x="89442" y="0"/>
                    </a:cubicBezTo>
                    <a:cubicBezTo>
                      <a:pt x="138839" y="0"/>
                      <a:pt x="178884" y="40044"/>
                      <a:pt x="178884" y="89442"/>
                    </a:cubicBezTo>
                    <a:close/>
                  </a:path>
                </a:pathLst>
              </a:custGeom>
              <a:solidFill>
                <a:srgbClr val="00B0F0"/>
              </a:solidFill>
              <a:ln w="3347" cap="flat">
                <a:noFill/>
                <a:prstDash val="solid"/>
                <a:miter/>
              </a:ln>
            </p:spPr>
            <p:txBody>
              <a:bodyPr rtlCol="0" anchor="ctr"/>
              <a:lstStyle/>
              <a:p>
                <a:endParaRPr lang="zh-CN" altLang="en-US"/>
              </a:p>
            </p:txBody>
          </p:sp>
          <p:grpSp>
            <p:nvGrpSpPr>
              <p:cNvPr id="96" name="图形 4">
                <a:extLst>
                  <a:ext uri="{FF2B5EF4-FFF2-40B4-BE49-F238E27FC236}">
                    <a16:creationId xmlns:a16="http://schemas.microsoft.com/office/drawing/2014/main" id="{5C348D93-83FC-8241-B200-B053781001AE}"/>
                  </a:ext>
                </a:extLst>
              </p:cNvPr>
              <p:cNvGrpSpPr/>
              <p:nvPr/>
            </p:nvGrpSpPr>
            <p:grpSpPr>
              <a:xfrm>
                <a:off x="8113938" y="4054260"/>
                <a:ext cx="858784" cy="501078"/>
                <a:chOff x="4837616" y="2168072"/>
                <a:chExt cx="2914214" cy="1700368"/>
              </a:xfrm>
            </p:grpSpPr>
            <p:sp>
              <p:nvSpPr>
                <p:cNvPr id="97" name="任意形状 96">
                  <a:extLst>
                    <a:ext uri="{FF2B5EF4-FFF2-40B4-BE49-F238E27FC236}">
                      <a16:creationId xmlns:a16="http://schemas.microsoft.com/office/drawing/2014/main" id="{8CC16EE2-4568-E748-9B01-6A86C602FD86}"/>
                    </a:ext>
                  </a:extLst>
                </p:cNvPr>
                <p:cNvSpPr/>
                <p:nvPr/>
              </p:nvSpPr>
              <p:spPr>
                <a:xfrm>
                  <a:off x="4869830" y="2168072"/>
                  <a:ext cx="2882001" cy="1601952"/>
                </a:xfrm>
                <a:custGeom>
                  <a:avLst/>
                  <a:gdLst>
                    <a:gd name="connsiteX0" fmla="*/ 2441221 w 2882001"/>
                    <a:gd name="connsiteY0" fmla="*/ 684963 h 1601952"/>
                    <a:gd name="connsiteX1" fmla="*/ 1657004 w 2882001"/>
                    <a:gd name="connsiteY1" fmla="*/ 0 h 1601952"/>
                    <a:gd name="connsiteX2" fmla="*/ 897970 w 2882001"/>
                    <a:gd name="connsiteY2" fmla="*/ 566856 h 1601952"/>
                    <a:gd name="connsiteX3" fmla="*/ 569669 w 2882001"/>
                    <a:gd name="connsiteY3" fmla="*/ 462614 h 1601952"/>
                    <a:gd name="connsiteX4" fmla="*/ 0 w 2882001"/>
                    <a:gd name="connsiteY4" fmla="*/ 1032283 h 1601952"/>
                    <a:gd name="connsiteX5" fmla="*/ 569669 w 2882001"/>
                    <a:gd name="connsiteY5" fmla="*/ 1601952 h 1601952"/>
                    <a:gd name="connsiteX6" fmla="*/ 2423272 w 2882001"/>
                    <a:gd name="connsiteY6" fmla="*/ 1601952 h 1601952"/>
                    <a:gd name="connsiteX7" fmla="*/ 2882001 w 2882001"/>
                    <a:gd name="connsiteY7" fmla="*/ 1143223 h 1601952"/>
                    <a:gd name="connsiteX8" fmla="*/ 2441221 w 2882001"/>
                    <a:gd name="connsiteY8" fmla="*/ 684963 h 1601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82001" h="1601952">
                      <a:moveTo>
                        <a:pt x="2441221" y="684963"/>
                      </a:moveTo>
                      <a:cubicBezTo>
                        <a:pt x="2389116" y="298229"/>
                        <a:pt x="2058003" y="0"/>
                        <a:pt x="1657004" y="0"/>
                      </a:cubicBezTo>
                      <a:cubicBezTo>
                        <a:pt x="1297897" y="0"/>
                        <a:pt x="994879" y="239159"/>
                        <a:pt x="897970" y="566856"/>
                      </a:cubicBezTo>
                      <a:cubicBezTo>
                        <a:pt x="805146" y="501257"/>
                        <a:pt x="691962" y="462614"/>
                        <a:pt x="569669" y="462614"/>
                      </a:cubicBezTo>
                      <a:cubicBezTo>
                        <a:pt x="255032" y="462614"/>
                        <a:pt x="0" y="717679"/>
                        <a:pt x="0" y="1032283"/>
                      </a:cubicBezTo>
                      <a:cubicBezTo>
                        <a:pt x="0" y="1346921"/>
                        <a:pt x="255032" y="1601952"/>
                        <a:pt x="569669" y="1601952"/>
                      </a:cubicBezTo>
                      <a:cubicBezTo>
                        <a:pt x="573520" y="1601952"/>
                        <a:pt x="2423272" y="1601952"/>
                        <a:pt x="2423272" y="1601952"/>
                      </a:cubicBezTo>
                      <a:cubicBezTo>
                        <a:pt x="2676630" y="1601952"/>
                        <a:pt x="2882001" y="1396581"/>
                        <a:pt x="2882001" y="1143223"/>
                      </a:cubicBezTo>
                      <a:cubicBezTo>
                        <a:pt x="2882001" y="895893"/>
                        <a:pt x="2686274" y="694406"/>
                        <a:pt x="2441221" y="684963"/>
                      </a:cubicBezTo>
                      <a:close/>
                    </a:path>
                  </a:pathLst>
                </a:custGeom>
                <a:solidFill>
                  <a:srgbClr val="A6A6A6"/>
                </a:solidFill>
                <a:ln w="3347" cap="flat">
                  <a:noFill/>
                  <a:prstDash val="solid"/>
                  <a:miter/>
                </a:ln>
              </p:spPr>
              <p:txBody>
                <a:bodyPr rtlCol="0" anchor="ctr"/>
                <a:lstStyle/>
                <a:p>
                  <a:endParaRPr lang="zh-CN" altLang="en-US"/>
                </a:p>
              </p:txBody>
            </p:sp>
            <p:sp>
              <p:nvSpPr>
                <p:cNvPr id="98" name="任意形状 97">
                  <a:extLst>
                    <a:ext uri="{FF2B5EF4-FFF2-40B4-BE49-F238E27FC236}">
                      <a16:creationId xmlns:a16="http://schemas.microsoft.com/office/drawing/2014/main" id="{A305C700-806D-7B41-BF61-44BD4D1D2B1D}"/>
                    </a:ext>
                  </a:extLst>
                </p:cNvPr>
                <p:cNvSpPr/>
                <p:nvPr/>
              </p:nvSpPr>
              <p:spPr>
                <a:xfrm>
                  <a:off x="4837616" y="2510101"/>
                  <a:ext cx="2443731" cy="1358339"/>
                </a:xfrm>
                <a:custGeom>
                  <a:avLst/>
                  <a:gdLst>
                    <a:gd name="connsiteX0" fmla="*/ 1983730 w 2443731"/>
                    <a:gd name="connsiteY0" fmla="*/ 1357167 h 1358339"/>
                    <a:gd name="connsiteX1" fmla="*/ 2443732 w 2443731"/>
                    <a:gd name="connsiteY1" fmla="*/ 930484 h 1358339"/>
                    <a:gd name="connsiteX2" fmla="*/ 2071465 w 2443731"/>
                    <a:gd name="connsiteY2" fmla="*/ 508758 h 1358339"/>
                    <a:gd name="connsiteX3" fmla="*/ 2121292 w 2443731"/>
                    <a:gd name="connsiteY3" fmla="*/ 350032 h 1358339"/>
                    <a:gd name="connsiteX4" fmla="*/ 1805014 w 2443731"/>
                    <a:gd name="connsiteY4" fmla="*/ 54650 h 1358339"/>
                    <a:gd name="connsiteX5" fmla="*/ 1528517 w 2443731"/>
                    <a:gd name="connsiteY5" fmla="*/ 206711 h 1358339"/>
                    <a:gd name="connsiteX6" fmla="*/ 1034996 w 2443731"/>
                    <a:gd name="connsiteY6" fmla="*/ 0 h 1358339"/>
                    <a:gd name="connsiteX7" fmla="*/ 375013 w 2443731"/>
                    <a:gd name="connsiteY7" fmla="*/ 581423 h 1358339"/>
                    <a:gd name="connsiteX8" fmla="*/ 0 w 2443731"/>
                    <a:gd name="connsiteY8" fmla="*/ 968860 h 1358339"/>
                    <a:gd name="connsiteX9" fmla="*/ 416871 w 2443731"/>
                    <a:gd name="connsiteY9" fmla="*/ 1358339 h 1358339"/>
                    <a:gd name="connsiteX10" fmla="*/ 1983730 w 2443731"/>
                    <a:gd name="connsiteY10" fmla="*/ 1357167 h 1358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3731" h="1358339">
                      <a:moveTo>
                        <a:pt x="1983730" y="1357167"/>
                      </a:moveTo>
                      <a:cubicBezTo>
                        <a:pt x="2237791" y="1357167"/>
                        <a:pt x="2443732" y="1167802"/>
                        <a:pt x="2443732" y="930484"/>
                      </a:cubicBezTo>
                      <a:cubicBezTo>
                        <a:pt x="2443732" y="721228"/>
                        <a:pt x="2283534" y="547033"/>
                        <a:pt x="2071465" y="508758"/>
                      </a:cubicBezTo>
                      <a:cubicBezTo>
                        <a:pt x="2102841" y="462848"/>
                        <a:pt x="2121292" y="408533"/>
                        <a:pt x="2121292" y="350032"/>
                      </a:cubicBezTo>
                      <a:cubicBezTo>
                        <a:pt x="2121292" y="186921"/>
                        <a:pt x="1979679" y="54650"/>
                        <a:pt x="1805014" y="54650"/>
                      </a:cubicBezTo>
                      <a:cubicBezTo>
                        <a:pt x="1686037" y="54650"/>
                        <a:pt x="1582564" y="116064"/>
                        <a:pt x="1528517" y="206711"/>
                      </a:cubicBezTo>
                      <a:cubicBezTo>
                        <a:pt x="1407397" y="79932"/>
                        <a:pt x="1231259" y="0"/>
                        <a:pt x="1034996" y="0"/>
                      </a:cubicBezTo>
                      <a:cubicBezTo>
                        <a:pt x="682853" y="0"/>
                        <a:pt x="395139" y="257175"/>
                        <a:pt x="375013" y="581423"/>
                      </a:cubicBezTo>
                      <a:cubicBezTo>
                        <a:pt x="164418" y="601046"/>
                        <a:pt x="0" y="767004"/>
                        <a:pt x="0" y="968860"/>
                      </a:cubicBezTo>
                      <a:cubicBezTo>
                        <a:pt x="0" y="1183976"/>
                        <a:pt x="186619" y="1358339"/>
                        <a:pt x="416871" y="1358339"/>
                      </a:cubicBezTo>
                      <a:lnTo>
                        <a:pt x="1983730" y="1357167"/>
                      </a:lnTo>
                      <a:close/>
                    </a:path>
                  </a:pathLst>
                </a:custGeom>
                <a:solidFill>
                  <a:srgbClr val="FFFFFF"/>
                </a:solidFill>
                <a:ln w="3347" cap="flat">
                  <a:noFill/>
                  <a:prstDash val="solid"/>
                  <a:miter/>
                </a:ln>
              </p:spPr>
              <p:txBody>
                <a:bodyPr rtlCol="0" anchor="ctr"/>
                <a:lstStyle/>
                <a:p>
                  <a:endParaRPr lang="zh-CN" altLang="en-US"/>
                </a:p>
              </p:txBody>
            </p:sp>
          </p:grpSp>
          <p:grpSp>
            <p:nvGrpSpPr>
              <p:cNvPr id="99" name="图形 4">
                <a:extLst>
                  <a:ext uri="{FF2B5EF4-FFF2-40B4-BE49-F238E27FC236}">
                    <a16:creationId xmlns:a16="http://schemas.microsoft.com/office/drawing/2014/main" id="{7C6E6713-DCDE-F14A-9C5C-F536DF026F0B}"/>
                  </a:ext>
                </a:extLst>
              </p:cNvPr>
              <p:cNvGrpSpPr/>
              <p:nvPr/>
            </p:nvGrpSpPr>
            <p:grpSpPr>
              <a:xfrm>
                <a:off x="7498292" y="3551090"/>
                <a:ext cx="1972953" cy="1749501"/>
                <a:chOff x="2748471" y="460604"/>
                <a:chExt cx="6695055" cy="5936790"/>
              </a:xfrm>
            </p:grpSpPr>
            <p:grpSp>
              <p:nvGrpSpPr>
                <p:cNvPr id="100" name="图形 4">
                  <a:extLst>
                    <a:ext uri="{FF2B5EF4-FFF2-40B4-BE49-F238E27FC236}">
                      <a16:creationId xmlns:a16="http://schemas.microsoft.com/office/drawing/2014/main" id="{053B2CB0-EF8A-9547-982F-20B1C98E2BC3}"/>
                    </a:ext>
                  </a:extLst>
                </p:cNvPr>
                <p:cNvGrpSpPr/>
                <p:nvPr/>
              </p:nvGrpSpPr>
              <p:grpSpPr>
                <a:xfrm>
                  <a:off x="3320590" y="551967"/>
                  <a:ext cx="5550138" cy="5754177"/>
                  <a:chOff x="3320590" y="551967"/>
                  <a:chExt cx="5550138" cy="5754177"/>
                </a:xfrm>
                <a:solidFill>
                  <a:srgbClr val="FFFFFF"/>
                </a:solidFill>
              </p:grpSpPr>
              <p:sp>
                <p:nvSpPr>
                  <p:cNvPr id="101" name="任意形状 100">
                    <a:extLst>
                      <a:ext uri="{FF2B5EF4-FFF2-40B4-BE49-F238E27FC236}">
                        <a16:creationId xmlns:a16="http://schemas.microsoft.com/office/drawing/2014/main" id="{559EB85F-0363-1444-825E-0824C1670CED}"/>
                      </a:ext>
                    </a:extLst>
                  </p:cNvPr>
                  <p:cNvSpPr/>
                  <p:nvPr/>
                </p:nvSpPr>
                <p:spPr>
                  <a:xfrm>
                    <a:off x="4171577" y="5500322"/>
                    <a:ext cx="100172" cy="100031"/>
                  </a:xfrm>
                  <a:custGeom>
                    <a:avLst/>
                    <a:gdLst>
                      <a:gd name="connsiteX0" fmla="*/ 12787 w 100172"/>
                      <a:gd name="connsiteY0" fmla="*/ 16415 h 100031"/>
                      <a:gd name="connsiteX1" fmla="*/ 16404 w 100172"/>
                      <a:gd name="connsiteY1" fmla="*/ 86570 h 100031"/>
                      <a:gd name="connsiteX2" fmla="*/ 17978 w 100172"/>
                      <a:gd name="connsiteY2" fmla="*/ 87942 h 100031"/>
                      <a:gd name="connsiteX3" fmla="*/ 50460 w 100172"/>
                      <a:gd name="connsiteY3" fmla="*/ 100031 h 100031"/>
                      <a:gd name="connsiteX4" fmla="*/ 88098 w 100172"/>
                      <a:gd name="connsiteY4" fmla="*/ 82819 h 100031"/>
                      <a:gd name="connsiteX5" fmla="*/ 82975 w 100172"/>
                      <a:gd name="connsiteY5" fmla="*/ 12799 h 100031"/>
                      <a:gd name="connsiteX6" fmla="*/ 12787 w 100172"/>
                      <a:gd name="connsiteY6" fmla="*/ 16415 h 10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172" h="100031">
                        <a:moveTo>
                          <a:pt x="12787" y="16415"/>
                        </a:moveTo>
                        <a:cubicBezTo>
                          <a:pt x="-5597" y="36809"/>
                          <a:pt x="-3956" y="68219"/>
                          <a:pt x="16404" y="86570"/>
                        </a:cubicBezTo>
                        <a:cubicBezTo>
                          <a:pt x="16672" y="86804"/>
                          <a:pt x="17677" y="87708"/>
                          <a:pt x="17978" y="87942"/>
                        </a:cubicBezTo>
                        <a:cubicBezTo>
                          <a:pt x="27387" y="96046"/>
                          <a:pt x="38940" y="100031"/>
                          <a:pt x="50460" y="100031"/>
                        </a:cubicBezTo>
                        <a:cubicBezTo>
                          <a:pt x="64423" y="100031"/>
                          <a:pt x="78253" y="94204"/>
                          <a:pt x="88098" y="82819"/>
                        </a:cubicBezTo>
                        <a:cubicBezTo>
                          <a:pt x="106013" y="62057"/>
                          <a:pt x="103736" y="30714"/>
                          <a:pt x="82975" y="12799"/>
                        </a:cubicBezTo>
                        <a:cubicBezTo>
                          <a:pt x="62582" y="-5585"/>
                          <a:pt x="31171" y="-3978"/>
                          <a:pt x="12787" y="16415"/>
                        </a:cubicBezTo>
                        <a:close/>
                      </a:path>
                    </a:pathLst>
                  </a:custGeom>
                  <a:solidFill>
                    <a:srgbClr val="FFFFFF"/>
                  </a:solidFill>
                  <a:ln w="3347" cap="flat">
                    <a:noFill/>
                    <a:prstDash val="solid"/>
                    <a:miter/>
                  </a:ln>
                </p:spPr>
                <p:txBody>
                  <a:bodyPr rtlCol="0" anchor="ctr"/>
                  <a:lstStyle/>
                  <a:p>
                    <a:endParaRPr lang="zh-CN" altLang="en-US"/>
                  </a:p>
                </p:txBody>
              </p:sp>
              <p:sp>
                <p:nvSpPr>
                  <p:cNvPr id="102" name="任意形状 101">
                    <a:extLst>
                      <a:ext uri="{FF2B5EF4-FFF2-40B4-BE49-F238E27FC236}">
                        <a16:creationId xmlns:a16="http://schemas.microsoft.com/office/drawing/2014/main" id="{6F79B6B8-485B-E74F-9C23-01B56F86AED2}"/>
                      </a:ext>
                    </a:extLst>
                  </p:cNvPr>
                  <p:cNvSpPr/>
                  <p:nvPr/>
                </p:nvSpPr>
                <p:spPr>
                  <a:xfrm>
                    <a:off x="4146740" y="1279716"/>
                    <a:ext cx="100107" cy="100021"/>
                  </a:xfrm>
                  <a:custGeom>
                    <a:avLst/>
                    <a:gdLst>
                      <a:gd name="connsiteX0" fmla="*/ 83300 w 100107"/>
                      <a:gd name="connsiteY0" fmla="*/ 86928 h 100021"/>
                      <a:gd name="connsiteX1" fmla="*/ 87687 w 100107"/>
                      <a:gd name="connsiteY1" fmla="*/ 16808 h 100021"/>
                      <a:gd name="connsiteX2" fmla="*/ 17566 w 100107"/>
                      <a:gd name="connsiteY2" fmla="*/ 12421 h 100021"/>
                      <a:gd name="connsiteX3" fmla="*/ 16059 w 100107"/>
                      <a:gd name="connsiteY3" fmla="*/ 13760 h 100021"/>
                      <a:gd name="connsiteX4" fmla="*/ 13112 w 100107"/>
                      <a:gd name="connsiteY4" fmla="*/ 83981 h 100021"/>
                      <a:gd name="connsiteX5" fmla="*/ 49679 w 100107"/>
                      <a:gd name="connsiteY5" fmla="*/ 100021 h 100021"/>
                      <a:gd name="connsiteX6" fmla="*/ 83300 w 100107"/>
                      <a:gd name="connsiteY6" fmla="*/ 86928 h 100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107" h="100021">
                        <a:moveTo>
                          <a:pt x="83300" y="86928"/>
                        </a:moveTo>
                        <a:cubicBezTo>
                          <a:pt x="103860" y="68778"/>
                          <a:pt x="105836" y="37368"/>
                          <a:pt x="87687" y="16808"/>
                        </a:cubicBezTo>
                        <a:cubicBezTo>
                          <a:pt x="69537" y="-3753"/>
                          <a:pt x="38127" y="-5729"/>
                          <a:pt x="17566" y="12421"/>
                        </a:cubicBezTo>
                        <a:cubicBezTo>
                          <a:pt x="17298" y="12655"/>
                          <a:pt x="16327" y="13526"/>
                          <a:pt x="16059" y="13760"/>
                        </a:cubicBezTo>
                        <a:cubicBezTo>
                          <a:pt x="-4133" y="32345"/>
                          <a:pt x="-5472" y="63789"/>
                          <a:pt x="13112" y="83981"/>
                        </a:cubicBezTo>
                        <a:cubicBezTo>
                          <a:pt x="22924" y="94630"/>
                          <a:pt x="36285" y="100021"/>
                          <a:pt x="49679" y="100021"/>
                        </a:cubicBezTo>
                        <a:cubicBezTo>
                          <a:pt x="61701" y="100055"/>
                          <a:pt x="73756" y="95735"/>
                          <a:pt x="83300" y="86928"/>
                        </a:cubicBezTo>
                        <a:close/>
                      </a:path>
                    </a:pathLst>
                  </a:custGeom>
                  <a:solidFill>
                    <a:srgbClr val="FFFFFF"/>
                  </a:solidFill>
                  <a:ln w="3347" cap="flat">
                    <a:noFill/>
                    <a:prstDash val="solid"/>
                    <a:miter/>
                  </a:ln>
                </p:spPr>
                <p:txBody>
                  <a:bodyPr rtlCol="0" anchor="ctr"/>
                  <a:lstStyle/>
                  <a:p>
                    <a:endParaRPr lang="zh-CN" altLang="en-US"/>
                  </a:p>
                </p:txBody>
              </p:sp>
              <p:sp>
                <p:nvSpPr>
                  <p:cNvPr id="103" name="任意形状 102">
                    <a:extLst>
                      <a:ext uri="{FF2B5EF4-FFF2-40B4-BE49-F238E27FC236}">
                        <a16:creationId xmlns:a16="http://schemas.microsoft.com/office/drawing/2014/main" id="{D45DCDAD-3112-6F48-8E6B-CEA4BC001DC6}"/>
                      </a:ext>
                    </a:extLst>
                  </p:cNvPr>
                  <p:cNvSpPr/>
                  <p:nvPr/>
                </p:nvSpPr>
                <p:spPr>
                  <a:xfrm>
                    <a:off x="3945864" y="5277247"/>
                    <a:ext cx="99519" cy="99887"/>
                  </a:xfrm>
                  <a:custGeom>
                    <a:avLst/>
                    <a:gdLst>
                      <a:gd name="connsiteX0" fmla="*/ 16453 w 99519"/>
                      <a:gd name="connsiteY0" fmla="*/ 12756 h 99887"/>
                      <a:gd name="connsiteX1" fmla="*/ 12769 w 99519"/>
                      <a:gd name="connsiteY1" fmla="*/ 82909 h 99887"/>
                      <a:gd name="connsiteX2" fmla="*/ 13807 w 99519"/>
                      <a:gd name="connsiteY2" fmla="*/ 84048 h 99887"/>
                      <a:gd name="connsiteX3" fmla="*/ 49838 w 99519"/>
                      <a:gd name="connsiteY3" fmla="*/ 99887 h 99887"/>
                      <a:gd name="connsiteX4" fmla="*/ 83459 w 99519"/>
                      <a:gd name="connsiteY4" fmla="*/ 86794 h 99887"/>
                      <a:gd name="connsiteX5" fmla="*/ 86607 w 99519"/>
                      <a:gd name="connsiteY5" fmla="*/ 16439 h 99887"/>
                      <a:gd name="connsiteX6" fmla="*/ 16453 w 99519"/>
                      <a:gd name="connsiteY6" fmla="*/ 12756 h 99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519" h="99887">
                        <a:moveTo>
                          <a:pt x="16453" y="12756"/>
                        </a:moveTo>
                        <a:cubicBezTo>
                          <a:pt x="-3941" y="31106"/>
                          <a:pt x="-5615" y="62516"/>
                          <a:pt x="12769" y="82909"/>
                        </a:cubicBezTo>
                        <a:cubicBezTo>
                          <a:pt x="12903" y="83043"/>
                          <a:pt x="13673" y="83914"/>
                          <a:pt x="13807" y="84048"/>
                        </a:cubicBezTo>
                        <a:cubicBezTo>
                          <a:pt x="23518" y="94596"/>
                          <a:pt x="36645" y="99887"/>
                          <a:pt x="49838" y="99887"/>
                        </a:cubicBezTo>
                        <a:cubicBezTo>
                          <a:pt x="61827" y="99887"/>
                          <a:pt x="73848" y="95534"/>
                          <a:pt x="83459" y="86794"/>
                        </a:cubicBezTo>
                        <a:cubicBezTo>
                          <a:pt x="103684" y="68410"/>
                          <a:pt x="104890" y="36765"/>
                          <a:pt x="86607" y="16439"/>
                        </a:cubicBezTo>
                        <a:cubicBezTo>
                          <a:pt x="68223" y="-3954"/>
                          <a:pt x="36812" y="-5595"/>
                          <a:pt x="16453" y="12756"/>
                        </a:cubicBezTo>
                        <a:close/>
                      </a:path>
                    </a:pathLst>
                  </a:custGeom>
                  <a:solidFill>
                    <a:srgbClr val="FFFFFF"/>
                  </a:solidFill>
                  <a:ln w="3347" cap="flat">
                    <a:noFill/>
                    <a:prstDash val="solid"/>
                    <a:miter/>
                  </a:ln>
                </p:spPr>
                <p:txBody>
                  <a:bodyPr rtlCol="0" anchor="ctr"/>
                  <a:lstStyle/>
                  <a:p>
                    <a:endParaRPr lang="zh-CN" altLang="en-US"/>
                  </a:p>
                </p:txBody>
              </p:sp>
              <p:sp>
                <p:nvSpPr>
                  <p:cNvPr id="104" name="任意形状 103">
                    <a:extLst>
                      <a:ext uri="{FF2B5EF4-FFF2-40B4-BE49-F238E27FC236}">
                        <a16:creationId xmlns:a16="http://schemas.microsoft.com/office/drawing/2014/main" id="{9EA1467B-5A0F-0C4B-B147-1B9200159BD8}"/>
                      </a:ext>
                    </a:extLst>
                  </p:cNvPr>
                  <p:cNvSpPr/>
                  <p:nvPr/>
                </p:nvSpPr>
                <p:spPr>
                  <a:xfrm>
                    <a:off x="3746462" y="5030395"/>
                    <a:ext cx="99972" cy="100145"/>
                  </a:xfrm>
                  <a:custGeom>
                    <a:avLst/>
                    <a:gdLst>
                      <a:gd name="connsiteX0" fmla="*/ 89946 w 99972"/>
                      <a:gd name="connsiteY0" fmla="*/ 20582 h 100145"/>
                      <a:gd name="connsiteX1" fmla="*/ 20596 w 99972"/>
                      <a:gd name="connsiteY1" fmla="*/ 9397 h 100145"/>
                      <a:gd name="connsiteX2" fmla="*/ 9412 w 99972"/>
                      <a:gd name="connsiteY2" fmla="*/ 78781 h 100145"/>
                      <a:gd name="connsiteX3" fmla="*/ 50265 w 99972"/>
                      <a:gd name="connsiteY3" fmla="*/ 50485 h 100145"/>
                      <a:gd name="connsiteX4" fmla="*/ 9847 w 99972"/>
                      <a:gd name="connsiteY4" fmla="*/ 79350 h 100145"/>
                      <a:gd name="connsiteX5" fmla="*/ 50332 w 99972"/>
                      <a:gd name="connsiteY5" fmla="*/ 100145 h 100145"/>
                      <a:gd name="connsiteX6" fmla="*/ 79164 w 99972"/>
                      <a:gd name="connsiteY6" fmla="*/ 90903 h 100145"/>
                      <a:gd name="connsiteX7" fmla="*/ 90717 w 99972"/>
                      <a:gd name="connsiteY7" fmla="*/ 21586 h 100145"/>
                      <a:gd name="connsiteX8" fmla="*/ 89946 w 99972"/>
                      <a:gd name="connsiteY8" fmla="*/ 20582 h 100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972" h="100145">
                        <a:moveTo>
                          <a:pt x="89946" y="20582"/>
                        </a:moveTo>
                        <a:cubicBezTo>
                          <a:pt x="73873" y="-1653"/>
                          <a:pt x="42831" y="-6643"/>
                          <a:pt x="20596" y="9397"/>
                        </a:cubicBezTo>
                        <a:cubicBezTo>
                          <a:pt x="-1639" y="25471"/>
                          <a:pt x="-6662" y="56512"/>
                          <a:pt x="9412" y="78781"/>
                        </a:cubicBezTo>
                        <a:lnTo>
                          <a:pt x="50265" y="50485"/>
                        </a:lnTo>
                        <a:lnTo>
                          <a:pt x="9847" y="79350"/>
                        </a:lnTo>
                        <a:cubicBezTo>
                          <a:pt x="19558" y="92912"/>
                          <a:pt x="34828" y="100145"/>
                          <a:pt x="50332" y="100145"/>
                        </a:cubicBezTo>
                        <a:cubicBezTo>
                          <a:pt x="60311" y="100145"/>
                          <a:pt x="70424" y="97131"/>
                          <a:pt x="79164" y="90903"/>
                        </a:cubicBezTo>
                        <a:cubicBezTo>
                          <a:pt x="101499" y="74963"/>
                          <a:pt x="106656" y="43922"/>
                          <a:pt x="90717" y="21586"/>
                        </a:cubicBezTo>
                        <a:cubicBezTo>
                          <a:pt x="90616" y="21553"/>
                          <a:pt x="89980" y="20682"/>
                          <a:pt x="89946" y="20582"/>
                        </a:cubicBezTo>
                        <a:close/>
                      </a:path>
                    </a:pathLst>
                  </a:custGeom>
                  <a:solidFill>
                    <a:srgbClr val="FFFFFF"/>
                  </a:solidFill>
                  <a:ln w="3347" cap="flat">
                    <a:noFill/>
                    <a:prstDash val="solid"/>
                    <a:miter/>
                  </a:ln>
                </p:spPr>
                <p:txBody>
                  <a:bodyPr rtlCol="0" anchor="ctr"/>
                  <a:lstStyle/>
                  <a:p>
                    <a:endParaRPr lang="zh-CN" altLang="en-US"/>
                  </a:p>
                </p:txBody>
              </p:sp>
              <p:sp>
                <p:nvSpPr>
                  <p:cNvPr id="105" name="任意形状 104">
                    <a:extLst>
                      <a:ext uri="{FF2B5EF4-FFF2-40B4-BE49-F238E27FC236}">
                        <a16:creationId xmlns:a16="http://schemas.microsoft.com/office/drawing/2014/main" id="{B7DD96EF-9C35-6F4E-A13F-C420C1CDD53D}"/>
                      </a:ext>
                    </a:extLst>
                  </p:cNvPr>
                  <p:cNvSpPr/>
                  <p:nvPr/>
                </p:nvSpPr>
                <p:spPr>
                  <a:xfrm>
                    <a:off x="3923945" y="1505536"/>
                    <a:ext cx="99895" cy="99563"/>
                  </a:xfrm>
                  <a:custGeom>
                    <a:avLst/>
                    <a:gdLst>
                      <a:gd name="connsiteX0" fmla="*/ 87463 w 99895"/>
                      <a:gd name="connsiteY0" fmla="*/ 82553 h 99563"/>
                      <a:gd name="connsiteX1" fmla="*/ 83076 w 99895"/>
                      <a:gd name="connsiteY1" fmla="*/ 12432 h 99563"/>
                      <a:gd name="connsiteX2" fmla="*/ 12956 w 99895"/>
                      <a:gd name="connsiteY2" fmla="*/ 16819 h 99563"/>
                      <a:gd name="connsiteX3" fmla="*/ 12287 w 99895"/>
                      <a:gd name="connsiteY3" fmla="*/ 17556 h 99563"/>
                      <a:gd name="connsiteX4" fmla="*/ 17008 w 99895"/>
                      <a:gd name="connsiteY4" fmla="*/ 87308 h 99563"/>
                      <a:gd name="connsiteX5" fmla="*/ 49624 w 99895"/>
                      <a:gd name="connsiteY5" fmla="*/ 99564 h 99563"/>
                      <a:gd name="connsiteX6" fmla="*/ 87463 w 99895"/>
                      <a:gd name="connsiteY6" fmla="*/ 82553 h 9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95" h="99563">
                        <a:moveTo>
                          <a:pt x="87463" y="82553"/>
                        </a:moveTo>
                        <a:cubicBezTo>
                          <a:pt x="105613" y="61992"/>
                          <a:pt x="103671" y="30582"/>
                          <a:pt x="83076" y="12432"/>
                        </a:cubicBezTo>
                        <a:cubicBezTo>
                          <a:pt x="62516" y="-5717"/>
                          <a:pt x="31106" y="-3775"/>
                          <a:pt x="12956" y="16819"/>
                        </a:cubicBezTo>
                        <a:lnTo>
                          <a:pt x="12287" y="17556"/>
                        </a:lnTo>
                        <a:cubicBezTo>
                          <a:pt x="-5863" y="38116"/>
                          <a:pt x="-3586" y="69158"/>
                          <a:pt x="17008" y="87308"/>
                        </a:cubicBezTo>
                        <a:cubicBezTo>
                          <a:pt x="26351" y="95545"/>
                          <a:pt x="38004" y="99564"/>
                          <a:pt x="49624" y="99564"/>
                        </a:cubicBezTo>
                        <a:cubicBezTo>
                          <a:pt x="63587" y="99564"/>
                          <a:pt x="77551" y="93771"/>
                          <a:pt x="87463" y="82553"/>
                        </a:cubicBezTo>
                        <a:close/>
                      </a:path>
                    </a:pathLst>
                  </a:custGeom>
                  <a:solidFill>
                    <a:srgbClr val="FFFFFF"/>
                  </a:solidFill>
                  <a:ln w="3347" cap="flat">
                    <a:noFill/>
                    <a:prstDash val="solid"/>
                    <a:miter/>
                  </a:ln>
                </p:spPr>
                <p:txBody>
                  <a:bodyPr rtlCol="0" anchor="ctr"/>
                  <a:lstStyle/>
                  <a:p>
                    <a:endParaRPr lang="zh-CN" altLang="en-US"/>
                  </a:p>
                </p:txBody>
              </p:sp>
              <p:sp>
                <p:nvSpPr>
                  <p:cNvPr id="106" name="任意形状 105">
                    <a:extLst>
                      <a:ext uri="{FF2B5EF4-FFF2-40B4-BE49-F238E27FC236}">
                        <a16:creationId xmlns:a16="http://schemas.microsoft.com/office/drawing/2014/main" id="{C35B1149-AA5D-0440-A689-76E291C150B7}"/>
                      </a:ext>
                    </a:extLst>
                  </p:cNvPr>
                  <p:cNvSpPr/>
                  <p:nvPr/>
                </p:nvSpPr>
                <p:spPr>
                  <a:xfrm>
                    <a:off x="5554253" y="591305"/>
                    <a:ext cx="99848" cy="99383"/>
                  </a:xfrm>
                  <a:custGeom>
                    <a:avLst/>
                    <a:gdLst>
                      <a:gd name="connsiteX0" fmla="*/ 58204 w 99848"/>
                      <a:gd name="connsiteY0" fmla="*/ 98714 h 99383"/>
                      <a:gd name="connsiteX1" fmla="*/ 99191 w 99848"/>
                      <a:gd name="connsiteY1" fmla="*/ 41653 h 99383"/>
                      <a:gd name="connsiteX2" fmla="*/ 42130 w 99848"/>
                      <a:gd name="connsiteY2" fmla="*/ 666 h 99383"/>
                      <a:gd name="connsiteX3" fmla="*/ 40456 w 99848"/>
                      <a:gd name="connsiteY3" fmla="*/ 967 h 99383"/>
                      <a:gd name="connsiteX4" fmla="*/ 741 w 99848"/>
                      <a:gd name="connsiteY4" fmla="*/ 58196 h 99383"/>
                      <a:gd name="connsiteX5" fmla="*/ 50100 w 99848"/>
                      <a:gd name="connsiteY5" fmla="*/ 99384 h 99383"/>
                      <a:gd name="connsiteX6" fmla="*/ 58204 w 99848"/>
                      <a:gd name="connsiteY6" fmla="*/ 98714 h 99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48" h="99383">
                        <a:moveTo>
                          <a:pt x="58204" y="98714"/>
                        </a:moveTo>
                        <a:cubicBezTo>
                          <a:pt x="85294" y="94260"/>
                          <a:pt x="103611" y="68710"/>
                          <a:pt x="99191" y="41653"/>
                        </a:cubicBezTo>
                        <a:cubicBezTo>
                          <a:pt x="94737" y="14563"/>
                          <a:pt x="69187" y="-3788"/>
                          <a:pt x="42130" y="666"/>
                        </a:cubicBezTo>
                        <a:cubicBezTo>
                          <a:pt x="41896" y="700"/>
                          <a:pt x="40690" y="934"/>
                          <a:pt x="40456" y="967"/>
                        </a:cubicBezTo>
                        <a:cubicBezTo>
                          <a:pt x="13566" y="5789"/>
                          <a:pt x="-3880" y="31273"/>
                          <a:pt x="741" y="58196"/>
                        </a:cubicBezTo>
                        <a:cubicBezTo>
                          <a:pt x="4894" y="82373"/>
                          <a:pt x="26258" y="99384"/>
                          <a:pt x="50100" y="99384"/>
                        </a:cubicBezTo>
                        <a:cubicBezTo>
                          <a:pt x="52745" y="99384"/>
                          <a:pt x="55458" y="99149"/>
                          <a:pt x="58204" y="98714"/>
                        </a:cubicBezTo>
                        <a:close/>
                      </a:path>
                    </a:pathLst>
                  </a:custGeom>
                  <a:solidFill>
                    <a:srgbClr val="FFFFFF"/>
                  </a:solidFill>
                  <a:ln w="3347" cap="flat">
                    <a:noFill/>
                    <a:prstDash val="solid"/>
                    <a:miter/>
                  </a:ln>
                </p:spPr>
                <p:txBody>
                  <a:bodyPr rtlCol="0" anchor="ctr"/>
                  <a:lstStyle/>
                  <a:p>
                    <a:endParaRPr lang="zh-CN" altLang="en-US"/>
                  </a:p>
                </p:txBody>
              </p:sp>
              <p:sp>
                <p:nvSpPr>
                  <p:cNvPr id="107" name="任意形状 106">
                    <a:extLst>
                      <a:ext uri="{FF2B5EF4-FFF2-40B4-BE49-F238E27FC236}">
                        <a16:creationId xmlns:a16="http://schemas.microsoft.com/office/drawing/2014/main" id="{B84BDB58-DC8E-8145-8080-77D4F0BBBB57}"/>
                      </a:ext>
                    </a:extLst>
                  </p:cNvPr>
                  <p:cNvSpPr/>
                  <p:nvPr/>
                </p:nvSpPr>
                <p:spPr>
                  <a:xfrm>
                    <a:off x="3423711" y="2311318"/>
                    <a:ext cx="99766" cy="100165"/>
                  </a:xfrm>
                  <a:custGeom>
                    <a:avLst/>
                    <a:gdLst>
                      <a:gd name="connsiteX0" fmla="*/ 30752 w 99766"/>
                      <a:gd name="connsiteY0" fmla="*/ 96382 h 100165"/>
                      <a:gd name="connsiteX1" fmla="*/ 49672 w 99766"/>
                      <a:gd name="connsiteY1" fmla="*/ 100166 h 100165"/>
                      <a:gd name="connsiteX2" fmla="*/ 95615 w 99766"/>
                      <a:gd name="connsiteY2" fmla="*/ 69425 h 100165"/>
                      <a:gd name="connsiteX3" fmla="*/ 96251 w 99766"/>
                      <a:gd name="connsiteY3" fmla="*/ 67885 h 100165"/>
                      <a:gd name="connsiteX4" fmla="*/ 68491 w 99766"/>
                      <a:gd name="connsiteY4" fmla="*/ 3557 h 100165"/>
                      <a:gd name="connsiteX5" fmla="*/ 3896 w 99766"/>
                      <a:gd name="connsiteY5" fmla="*/ 31184 h 100165"/>
                      <a:gd name="connsiteX6" fmla="*/ 49672 w 99766"/>
                      <a:gd name="connsiteY6" fmla="*/ 50472 h 100165"/>
                      <a:gd name="connsiteX7" fmla="*/ 3762 w 99766"/>
                      <a:gd name="connsiteY7" fmla="*/ 31519 h 100165"/>
                      <a:gd name="connsiteX8" fmla="*/ 30752 w 99766"/>
                      <a:gd name="connsiteY8" fmla="*/ 96382 h 100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766" h="100165">
                        <a:moveTo>
                          <a:pt x="30752" y="96382"/>
                        </a:moveTo>
                        <a:cubicBezTo>
                          <a:pt x="36947" y="98927"/>
                          <a:pt x="43376" y="100166"/>
                          <a:pt x="49672" y="100166"/>
                        </a:cubicBezTo>
                        <a:cubicBezTo>
                          <a:pt x="69194" y="100166"/>
                          <a:pt x="87712" y="88579"/>
                          <a:pt x="95615" y="69425"/>
                        </a:cubicBezTo>
                        <a:cubicBezTo>
                          <a:pt x="95682" y="69224"/>
                          <a:pt x="96151" y="68086"/>
                          <a:pt x="96251" y="67885"/>
                        </a:cubicBezTo>
                        <a:cubicBezTo>
                          <a:pt x="106364" y="42435"/>
                          <a:pt x="93907" y="13737"/>
                          <a:pt x="68491" y="3557"/>
                        </a:cubicBezTo>
                        <a:cubicBezTo>
                          <a:pt x="43075" y="-6622"/>
                          <a:pt x="14176" y="5801"/>
                          <a:pt x="3896" y="31184"/>
                        </a:cubicBezTo>
                        <a:lnTo>
                          <a:pt x="49672" y="50472"/>
                        </a:lnTo>
                        <a:lnTo>
                          <a:pt x="3762" y="31519"/>
                        </a:lnTo>
                        <a:cubicBezTo>
                          <a:pt x="-6686" y="56868"/>
                          <a:pt x="5369" y="85900"/>
                          <a:pt x="30752" y="96382"/>
                        </a:cubicBezTo>
                        <a:close/>
                      </a:path>
                    </a:pathLst>
                  </a:custGeom>
                  <a:solidFill>
                    <a:srgbClr val="FFFFFF"/>
                  </a:solidFill>
                  <a:ln w="3347" cap="flat">
                    <a:noFill/>
                    <a:prstDash val="solid"/>
                    <a:miter/>
                  </a:ln>
                </p:spPr>
                <p:txBody>
                  <a:bodyPr rtlCol="0" anchor="ctr"/>
                  <a:lstStyle/>
                  <a:p>
                    <a:endParaRPr lang="zh-CN" altLang="en-US"/>
                  </a:p>
                </p:txBody>
              </p:sp>
              <p:sp>
                <p:nvSpPr>
                  <p:cNvPr id="108" name="任意形状 107">
                    <a:extLst>
                      <a:ext uri="{FF2B5EF4-FFF2-40B4-BE49-F238E27FC236}">
                        <a16:creationId xmlns:a16="http://schemas.microsoft.com/office/drawing/2014/main" id="{5A9FB7D3-381F-E445-A8A5-AF07BC494531}"/>
                      </a:ext>
                    </a:extLst>
                  </p:cNvPr>
                  <p:cNvSpPr/>
                  <p:nvPr/>
                </p:nvSpPr>
                <p:spPr>
                  <a:xfrm>
                    <a:off x="3320590" y="2611645"/>
                    <a:ext cx="99647" cy="99608"/>
                  </a:xfrm>
                  <a:custGeom>
                    <a:avLst/>
                    <a:gdLst>
                      <a:gd name="connsiteX0" fmla="*/ 36663 w 99647"/>
                      <a:gd name="connsiteY0" fmla="*/ 97867 h 99608"/>
                      <a:gd name="connsiteX1" fmla="*/ 49622 w 99647"/>
                      <a:gd name="connsiteY1" fmla="*/ 99608 h 99608"/>
                      <a:gd name="connsiteX2" fmla="*/ 97842 w 99647"/>
                      <a:gd name="connsiteY2" fmla="*/ 62740 h 99608"/>
                      <a:gd name="connsiteX3" fmla="*/ 63251 w 99647"/>
                      <a:gd name="connsiteY3" fmla="*/ 1828 h 99608"/>
                      <a:gd name="connsiteX4" fmla="*/ 2004 w 99647"/>
                      <a:gd name="connsiteY4" fmla="*/ 36419 h 99608"/>
                      <a:gd name="connsiteX5" fmla="*/ 1736 w 99647"/>
                      <a:gd name="connsiteY5" fmla="*/ 37357 h 99608"/>
                      <a:gd name="connsiteX6" fmla="*/ 36663 w 99647"/>
                      <a:gd name="connsiteY6" fmla="*/ 97867 h 99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647" h="99608">
                        <a:moveTo>
                          <a:pt x="36663" y="97867"/>
                        </a:moveTo>
                        <a:cubicBezTo>
                          <a:pt x="40982" y="99039"/>
                          <a:pt x="45335" y="99608"/>
                          <a:pt x="49622" y="99608"/>
                        </a:cubicBezTo>
                        <a:cubicBezTo>
                          <a:pt x="71522" y="99608"/>
                          <a:pt x="91714" y="84807"/>
                          <a:pt x="97842" y="62740"/>
                        </a:cubicBezTo>
                        <a:cubicBezTo>
                          <a:pt x="105142" y="36353"/>
                          <a:pt x="89638" y="9195"/>
                          <a:pt x="63251" y="1828"/>
                        </a:cubicBezTo>
                        <a:cubicBezTo>
                          <a:pt x="36897" y="-5539"/>
                          <a:pt x="9438" y="10032"/>
                          <a:pt x="2004" y="36419"/>
                        </a:cubicBezTo>
                        <a:cubicBezTo>
                          <a:pt x="1971" y="36554"/>
                          <a:pt x="1770" y="37223"/>
                          <a:pt x="1736" y="37357"/>
                        </a:cubicBezTo>
                        <a:cubicBezTo>
                          <a:pt x="-5430" y="63811"/>
                          <a:pt x="10242" y="90600"/>
                          <a:pt x="36663" y="97867"/>
                        </a:cubicBezTo>
                        <a:close/>
                      </a:path>
                    </a:pathLst>
                  </a:custGeom>
                  <a:solidFill>
                    <a:srgbClr val="FFFFFF"/>
                  </a:solidFill>
                  <a:ln w="3347" cap="flat">
                    <a:noFill/>
                    <a:prstDash val="solid"/>
                    <a:miter/>
                  </a:ln>
                </p:spPr>
                <p:txBody>
                  <a:bodyPr rtlCol="0" anchor="ctr"/>
                  <a:lstStyle/>
                  <a:p>
                    <a:endParaRPr lang="zh-CN" altLang="en-US"/>
                  </a:p>
                </p:txBody>
              </p:sp>
              <p:sp>
                <p:nvSpPr>
                  <p:cNvPr id="109" name="任意形状 108">
                    <a:extLst>
                      <a:ext uri="{FF2B5EF4-FFF2-40B4-BE49-F238E27FC236}">
                        <a16:creationId xmlns:a16="http://schemas.microsoft.com/office/drawing/2014/main" id="{5CBC3D7D-69DD-BD43-B7DF-4716589B29D1}"/>
                      </a:ext>
                    </a:extLst>
                  </p:cNvPr>
                  <p:cNvSpPr/>
                  <p:nvPr/>
                </p:nvSpPr>
                <p:spPr>
                  <a:xfrm>
                    <a:off x="8762790" y="2581154"/>
                    <a:ext cx="99843" cy="100598"/>
                  </a:xfrm>
                  <a:custGeom>
                    <a:avLst/>
                    <a:gdLst>
                      <a:gd name="connsiteX0" fmla="*/ 50123 w 99843"/>
                      <a:gd name="connsiteY0" fmla="*/ 100598 h 100598"/>
                      <a:gd name="connsiteX1" fmla="*/ 63215 w 99843"/>
                      <a:gd name="connsiteY1" fmla="*/ 98857 h 100598"/>
                      <a:gd name="connsiteX2" fmla="*/ 98074 w 99843"/>
                      <a:gd name="connsiteY2" fmla="*/ 37845 h 100598"/>
                      <a:gd name="connsiteX3" fmla="*/ 97338 w 99843"/>
                      <a:gd name="connsiteY3" fmla="*/ 35367 h 100598"/>
                      <a:gd name="connsiteX4" fmla="*/ 35153 w 99843"/>
                      <a:gd name="connsiteY4" fmla="*/ 2182 h 100598"/>
                      <a:gd name="connsiteX5" fmla="*/ 2203 w 99843"/>
                      <a:gd name="connsiteY5" fmla="*/ 63998 h 100598"/>
                      <a:gd name="connsiteX6" fmla="*/ 50123 w 99843"/>
                      <a:gd name="connsiteY6" fmla="*/ 100598 h 100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43" h="100598">
                        <a:moveTo>
                          <a:pt x="50123" y="100598"/>
                        </a:moveTo>
                        <a:cubicBezTo>
                          <a:pt x="54442" y="100598"/>
                          <a:pt x="58862" y="100029"/>
                          <a:pt x="63215" y="98857"/>
                        </a:cubicBezTo>
                        <a:cubicBezTo>
                          <a:pt x="89703" y="91624"/>
                          <a:pt x="105308" y="64333"/>
                          <a:pt x="98074" y="37845"/>
                        </a:cubicBezTo>
                        <a:cubicBezTo>
                          <a:pt x="97940" y="37309"/>
                          <a:pt x="97505" y="35870"/>
                          <a:pt x="97338" y="35367"/>
                        </a:cubicBezTo>
                        <a:cubicBezTo>
                          <a:pt x="89268" y="9147"/>
                          <a:pt x="61306" y="-5888"/>
                          <a:pt x="35153" y="2182"/>
                        </a:cubicBezTo>
                        <a:cubicBezTo>
                          <a:pt x="8934" y="10252"/>
                          <a:pt x="-5867" y="37745"/>
                          <a:pt x="2203" y="63998"/>
                        </a:cubicBezTo>
                        <a:cubicBezTo>
                          <a:pt x="8231" y="86066"/>
                          <a:pt x="28289" y="100598"/>
                          <a:pt x="50123" y="100598"/>
                        </a:cubicBezTo>
                        <a:close/>
                      </a:path>
                    </a:pathLst>
                  </a:custGeom>
                  <a:solidFill>
                    <a:srgbClr val="FFFFFF"/>
                  </a:solidFill>
                  <a:ln w="3347" cap="flat">
                    <a:noFill/>
                    <a:prstDash val="solid"/>
                    <a:miter/>
                  </a:ln>
                </p:spPr>
                <p:txBody>
                  <a:bodyPr rtlCol="0" anchor="ctr"/>
                  <a:lstStyle/>
                  <a:p>
                    <a:endParaRPr lang="zh-CN" altLang="en-US"/>
                  </a:p>
                </p:txBody>
              </p:sp>
              <p:sp>
                <p:nvSpPr>
                  <p:cNvPr id="110" name="任意形状 109">
                    <a:extLst>
                      <a:ext uri="{FF2B5EF4-FFF2-40B4-BE49-F238E27FC236}">
                        <a16:creationId xmlns:a16="http://schemas.microsoft.com/office/drawing/2014/main" id="{1A9BFA62-AA30-4248-A451-F8A9BDE23EB7}"/>
                      </a:ext>
                    </a:extLst>
                  </p:cNvPr>
                  <p:cNvSpPr/>
                  <p:nvPr/>
                </p:nvSpPr>
                <p:spPr>
                  <a:xfrm>
                    <a:off x="3436471" y="4477761"/>
                    <a:ext cx="99765" cy="100321"/>
                  </a:xfrm>
                  <a:custGeom>
                    <a:avLst/>
                    <a:gdLst>
                      <a:gd name="connsiteX0" fmla="*/ 95480 w 99765"/>
                      <a:gd name="connsiteY0" fmla="*/ 30368 h 100321"/>
                      <a:gd name="connsiteX1" fmla="*/ 30382 w 99765"/>
                      <a:gd name="connsiteY1" fmla="*/ 3914 h 100321"/>
                      <a:gd name="connsiteX2" fmla="*/ 3928 w 99765"/>
                      <a:gd name="connsiteY2" fmla="*/ 69012 h 100321"/>
                      <a:gd name="connsiteX3" fmla="*/ 50072 w 99765"/>
                      <a:gd name="connsiteY3" fmla="*/ 50628 h 100321"/>
                      <a:gd name="connsiteX4" fmla="*/ 4263 w 99765"/>
                      <a:gd name="connsiteY4" fmla="*/ 69849 h 100321"/>
                      <a:gd name="connsiteX5" fmla="*/ 50106 w 99765"/>
                      <a:gd name="connsiteY5" fmla="*/ 100321 h 100321"/>
                      <a:gd name="connsiteX6" fmla="*/ 69294 w 99765"/>
                      <a:gd name="connsiteY6" fmla="*/ 96437 h 100321"/>
                      <a:gd name="connsiteX7" fmla="*/ 95882 w 99765"/>
                      <a:gd name="connsiteY7" fmla="*/ 31406 h 100321"/>
                      <a:gd name="connsiteX8" fmla="*/ 95480 w 99765"/>
                      <a:gd name="connsiteY8" fmla="*/ 30368 h 100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765" h="100321">
                        <a:moveTo>
                          <a:pt x="95480" y="30368"/>
                        </a:moveTo>
                        <a:cubicBezTo>
                          <a:pt x="84831" y="5086"/>
                          <a:pt x="55665" y="-6734"/>
                          <a:pt x="30382" y="3914"/>
                        </a:cubicBezTo>
                        <a:cubicBezTo>
                          <a:pt x="5100" y="14563"/>
                          <a:pt x="-6754" y="43729"/>
                          <a:pt x="3928" y="69012"/>
                        </a:cubicBezTo>
                        <a:lnTo>
                          <a:pt x="50072" y="50628"/>
                        </a:lnTo>
                        <a:lnTo>
                          <a:pt x="4263" y="69849"/>
                        </a:lnTo>
                        <a:cubicBezTo>
                          <a:pt x="12233" y="88869"/>
                          <a:pt x="30684" y="100321"/>
                          <a:pt x="50106" y="100321"/>
                        </a:cubicBezTo>
                        <a:cubicBezTo>
                          <a:pt x="56502" y="100321"/>
                          <a:pt x="63032" y="99082"/>
                          <a:pt x="69294" y="96437"/>
                        </a:cubicBezTo>
                        <a:cubicBezTo>
                          <a:pt x="94609" y="85822"/>
                          <a:pt x="106497" y="56722"/>
                          <a:pt x="95882" y="31406"/>
                        </a:cubicBezTo>
                        <a:cubicBezTo>
                          <a:pt x="95882" y="31340"/>
                          <a:pt x="95480" y="30402"/>
                          <a:pt x="95480" y="30368"/>
                        </a:cubicBezTo>
                        <a:close/>
                      </a:path>
                    </a:pathLst>
                  </a:custGeom>
                  <a:solidFill>
                    <a:srgbClr val="FFFFFF"/>
                  </a:solidFill>
                  <a:ln w="3347" cap="flat">
                    <a:noFill/>
                    <a:prstDash val="solid"/>
                    <a:miter/>
                  </a:ln>
                </p:spPr>
                <p:txBody>
                  <a:bodyPr rtlCol="0" anchor="ctr"/>
                  <a:lstStyle/>
                  <a:p>
                    <a:endParaRPr lang="zh-CN" altLang="en-US"/>
                  </a:p>
                </p:txBody>
              </p:sp>
              <p:sp>
                <p:nvSpPr>
                  <p:cNvPr id="111" name="任意形状 110">
                    <a:extLst>
                      <a:ext uri="{FF2B5EF4-FFF2-40B4-BE49-F238E27FC236}">
                        <a16:creationId xmlns:a16="http://schemas.microsoft.com/office/drawing/2014/main" id="{E00F9E93-D5E7-5C45-B9A8-34C10BFC02CB}"/>
                      </a:ext>
                    </a:extLst>
                  </p:cNvPr>
                  <p:cNvSpPr/>
                  <p:nvPr/>
                </p:nvSpPr>
                <p:spPr>
                  <a:xfrm>
                    <a:off x="3559927" y="2024415"/>
                    <a:ext cx="99834" cy="100258"/>
                  </a:xfrm>
                  <a:custGeom>
                    <a:avLst/>
                    <a:gdLst>
                      <a:gd name="connsiteX0" fmla="*/ 25736 w 99834"/>
                      <a:gd name="connsiteY0" fmla="*/ 94097 h 100258"/>
                      <a:gd name="connsiteX1" fmla="*/ 49645 w 99834"/>
                      <a:gd name="connsiteY1" fmla="*/ 100259 h 100258"/>
                      <a:gd name="connsiteX2" fmla="*/ 93211 w 99834"/>
                      <a:gd name="connsiteY2" fmla="*/ 74508 h 100258"/>
                      <a:gd name="connsiteX3" fmla="*/ 93813 w 99834"/>
                      <a:gd name="connsiteY3" fmla="*/ 73369 h 100258"/>
                      <a:gd name="connsiteX4" fmla="*/ 73822 w 99834"/>
                      <a:gd name="connsiteY4" fmla="*/ 6028 h 100258"/>
                      <a:gd name="connsiteX5" fmla="*/ 6481 w 99834"/>
                      <a:gd name="connsiteY5" fmla="*/ 26019 h 100258"/>
                      <a:gd name="connsiteX6" fmla="*/ 49678 w 99834"/>
                      <a:gd name="connsiteY6" fmla="*/ 50565 h 100258"/>
                      <a:gd name="connsiteX7" fmla="*/ 6146 w 99834"/>
                      <a:gd name="connsiteY7" fmla="*/ 26622 h 100258"/>
                      <a:gd name="connsiteX8" fmla="*/ 25736 w 99834"/>
                      <a:gd name="connsiteY8" fmla="*/ 94097 h 100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834" h="100258">
                        <a:moveTo>
                          <a:pt x="25736" y="94097"/>
                        </a:moveTo>
                        <a:cubicBezTo>
                          <a:pt x="33337" y="98283"/>
                          <a:pt x="41541" y="100259"/>
                          <a:pt x="49645" y="100259"/>
                        </a:cubicBezTo>
                        <a:cubicBezTo>
                          <a:pt x="67192" y="100259"/>
                          <a:pt x="84169" y="90949"/>
                          <a:pt x="93211" y="74508"/>
                        </a:cubicBezTo>
                        <a:cubicBezTo>
                          <a:pt x="93244" y="74407"/>
                          <a:pt x="93780" y="73470"/>
                          <a:pt x="93813" y="73369"/>
                        </a:cubicBezTo>
                        <a:cubicBezTo>
                          <a:pt x="106907" y="49259"/>
                          <a:pt x="97932" y="19088"/>
                          <a:pt x="73822" y="6028"/>
                        </a:cubicBezTo>
                        <a:cubicBezTo>
                          <a:pt x="49712" y="-7065"/>
                          <a:pt x="19541" y="1876"/>
                          <a:pt x="6481" y="26019"/>
                        </a:cubicBezTo>
                        <a:lnTo>
                          <a:pt x="49678" y="50565"/>
                        </a:lnTo>
                        <a:lnTo>
                          <a:pt x="6146" y="26622"/>
                        </a:lnTo>
                        <a:cubicBezTo>
                          <a:pt x="-7047" y="50665"/>
                          <a:pt x="1692" y="80870"/>
                          <a:pt x="25736" y="94097"/>
                        </a:cubicBezTo>
                        <a:close/>
                      </a:path>
                    </a:pathLst>
                  </a:custGeom>
                  <a:solidFill>
                    <a:srgbClr val="FFFFFF"/>
                  </a:solidFill>
                  <a:ln w="3347" cap="flat">
                    <a:noFill/>
                    <a:prstDash val="solid"/>
                    <a:miter/>
                  </a:ln>
                </p:spPr>
                <p:txBody>
                  <a:bodyPr rtlCol="0" anchor="ctr"/>
                  <a:lstStyle/>
                  <a:p>
                    <a:endParaRPr lang="zh-CN" altLang="en-US"/>
                  </a:p>
                </p:txBody>
              </p:sp>
              <p:sp>
                <p:nvSpPr>
                  <p:cNvPr id="112" name="任意形状 111">
                    <a:extLst>
                      <a:ext uri="{FF2B5EF4-FFF2-40B4-BE49-F238E27FC236}">
                        <a16:creationId xmlns:a16="http://schemas.microsoft.com/office/drawing/2014/main" id="{6564344E-B301-6D45-A1F6-D27AC8698C37}"/>
                      </a:ext>
                    </a:extLst>
                  </p:cNvPr>
                  <p:cNvSpPr/>
                  <p:nvPr/>
                </p:nvSpPr>
                <p:spPr>
                  <a:xfrm>
                    <a:off x="3576033" y="4762961"/>
                    <a:ext cx="99740" cy="100124"/>
                  </a:xfrm>
                  <a:custGeom>
                    <a:avLst/>
                    <a:gdLst>
                      <a:gd name="connsiteX0" fmla="*/ 92742 w 99740"/>
                      <a:gd name="connsiteY0" fmla="*/ 25014 h 100124"/>
                      <a:gd name="connsiteX1" fmla="*/ 25234 w 99740"/>
                      <a:gd name="connsiteY1" fmla="*/ 6430 h 100124"/>
                      <a:gd name="connsiteX2" fmla="*/ 6348 w 99740"/>
                      <a:gd name="connsiteY2" fmla="*/ 74072 h 100124"/>
                      <a:gd name="connsiteX3" fmla="*/ 50047 w 99740"/>
                      <a:gd name="connsiteY3" fmla="*/ 50431 h 100124"/>
                      <a:gd name="connsiteX4" fmla="*/ 6515 w 99740"/>
                      <a:gd name="connsiteY4" fmla="*/ 74373 h 100124"/>
                      <a:gd name="connsiteX5" fmla="*/ 50081 w 99740"/>
                      <a:gd name="connsiteY5" fmla="*/ 100124 h 100124"/>
                      <a:gd name="connsiteX6" fmla="*/ 73990 w 99740"/>
                      <a:gd name="connsiteY6" fmla="*/ 93963 h 100124"/>
                      <a:gd name="connsiteX7" fmla="*/ 93579 w 99740"/>
                      <a:gd name="connsiteY7" fmla="*/ 26488 h 100124"/>
                      <a:gd name="connsiteX8" fmla="*/ 92742 w 99740"/>
                      <a:gd name="connsiteY8" fmla="*/ 25014 h 100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740" h="100124">
                        <a:moveTo>
                          <a:pt x="92742" y="25014"/>
                        </a:moveTo>
                        <a:cubicBezTo>
                          <a:pt x="79214" y="1206"/>
                          <a:pt x="49076" y="-6965"/>
                          <a:pt x="25234" y="6430"/>
                        </a:cubicBezTo>
                        <a:cubicBezTo>
                          <a:pt x="1392" y="19858"/>
                          <a:pt x="-7013" y="50196"/>
                          <a:pt x="6348" y="74072"/>
                        </a:cubicBezTo>
                        <a:lnTo>
                          <a:pt x="50047" y="50431"/>
                        </a:lnTo>
                        <a:lnTo>
                          <a:pt x="6515" y="74373"/>
                        </a:lnTo>
                        <a:cubicBezTo>
                          <a:pt x="15556" y="90815"/>
                          <a:pt x="32567" y="100124"/>
                          <a:pt x="50081" y="100124"/>
                        </a:cubicBezTo>
                        <a:cubicBezTo>
                          <a:pt x="58185" y="100124"/>
                          <a:pt x="66389" y="98149"/>
                          <a:pt x="73990" y="93963"/>
                        </a:cubicBezTo>
                        <a:cubicBezTo>
                          <a:pt x="98033" y="80736"/>
                          <a:pt x="106807" y="50531"/>
                          <a:pt x="93579" y="26488"/>
                        </a:cubicBezTo>
                        <a:cubicBezTo>
                          <a:pt x="93479" y="26320"/>
                          <a:pt x="92876" y="25215"/>
                          <a:pt x="92742" y="25014"/>
                        </a:cubicBezTo>
                        <a:close/>
                      </a:path>
                    </a:pathLst>
                  </a:custGeom>
                  <a:solidFill>
                    <a:srgbClr val="FFFFFF"/>
                  </a:solidFill>
                  <a:ln w="3347" cap="flat">
                    <a:noFill/>
                    <a:prstDash val="solid"/>
                    <a:miter/>
                  </a:ln>
                </p:spPr>
                <p:txBody>
                  <a:bodyPr rtlCol="0" anchor="ctr"/>
                  <a:lstStyle/>
                  <a:p>
                    <a:endParaRPr lang="zh-CN" altLang="en-US"/>
                  </a:p>
                </p:txBody>
              </p:sp>
              <p:sp>
                <p:nvSpPr>
                  <p:cNvPr id="113" name="任意形状 112">
                    <a:extLst>
                      <a:ext uri="{FF2B5EF4-FFF2-40B4-BE49-F238E27FC236}">
                        <a16:creationId xmlns:a16="http://schemas.microsoft.com/office/drawing/2014/main" id="{5E65E541-D154-544D-BEFA-55A6C147383B}"/>
                      </a:ext>
                    </a:extLst>
                  </p:cNvPr>
                  <p:cNvSpPr/>
                  <p:nvPr/>
                </p:nvSpPr>
                <p:spPr>
                  <a:xfrm>
                    <a:off x="3330071" y="4178722"/>
                    <a:ext cx="99658" cy="100327"/>
                  </a:xfrm>
                  <a:custGeom>
                    <a:avLst/>
                    <a:gdLst>
                      <a:gd name="connsiteX0" fmla="*/ 97335 w 99658"/>
                      <a:gd name="connsiteY0" fmla="*/ 35565 h 100327"/>
                      <a:gd name="connsiteX1" fmla="*/ 35553 w 99658"/>
                      <a:gd name="connsiteY1" fmla="*/ 2079 h 100327"/>
                      <a:gd name="connsiteX2" fmla="*/ 2067 w 99658"/>
                      <a:gd name="connsiteY2" fmla="*/ 63827 h 100327"/>
                      <a:gd name="connsiteX3" fmla="*/ 49986 w 99658"/>
                      <a:gd name="connsiteY3" fmla="*/ 50634 h 100327"/>
                      <a:gd name="connsiteX4" fmla="*/ 2234 w 99658"/>
                      <a:gd name="connsiteY4" fmla="*/ 64363 h 100327"/>
                      <a:gd name="connsiteX5" fmla="*/ 49952 w 99658"/>
                      <a:gd name="connsiteY5" fmla="*/ 100327 h 100327"/>
                      <a:gd name="connsiteX6" fmla="*/ 63715 w 99658"/>
                      <a:gd name="connsiteY6" fmla="*/ 98385 h 100327"/>
                      <a:gd name="connsiteX7" fmla="*/ 97704 w 99658"/>
                      <a:gd name="connsiteY7" fmla="*/ 36905 h 100327"/>
                      <a:gd name="connsiteX8" fmla="*/ 97335 w 99658"/>
                      <a:gd name="connsiteY8" fmla="*/ 35565 h 10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658" h="100327">
                        <a:moveTo>
                          <a:pt x="97335" y="35565"/>
                        </a:moveTo>
                        <a:cubicBezTo>
                          <a:pt x="89533" y="9245"/>
                          <a:pt x="61840" y="-5757"/>
                          <a:pt x="35553" y="2079"/>
                        </a:cubicBezTo>
                        <a:cubicBezTo>
                          <a:pt x="9233" y="9881"/>
                          <a:pt x="-5736" y="37541"/>
                          <a:pt x="2067" y="63827"/>
                        </a:cubicBezTo>
                        <a:lnTo>
                          <a:pt x="49986" y="50634"/>
                        </a:lnTo>
                        <a:lnTo>
                          <a:pt x="2234" y="64363"/>
                        </a:lnTo>
                        <a:cubicBezTo>
                          <a:pt x="8496" y="86163"/>
                          <a:pt x="28353" y="100327"/>
                          <a:pt x="49952" y="100327"/>
                        </a:cubicBezTo>
                        <a:cubicBezTo>
                          <a:pt x="54506" y="100327"/>
                          <a:pt x="59127" y="99691"/>
                          <a:pt x="63715" y="98385"/>
                        </a:cubicBezTo>
                        <a:cubicBezTo>
                          <a:pt x="90069" y="90784"/>
                          <a:pt x="105305" y="63258"/>
                          <a:pt x="97704" y="36905"/>
                        </a:cubicBezTo>
                        <a:cubicBezTo>
                          <a:pt x="97704" y="36770"/>
                          <a:pt x="97369" y="35666"/>
                          <a:pt x="97335" y="35565"/>
                        </a:cubicBezTo>
                        <a:close/>
                      </a:path>
                    </a:pathLst>
                  </a:custGeom>
                  <a:solidFill>
                    <a:srgbClr val="FFFFFF"/>
                  </a:solidFill>
                  <a:ln w="3347" cap="flat">
                    <a:noFill/>
                    <a:prstDash val="solid"/>
                    <a:miter/>
                  </a:ln>
                </p:spPr>
                <p:txBody>
                  <a:bodyPr rtlCol="0" anchor="ctr"/>
                  <a:lstStyle/>
                  <a:p>
                    <a:endParaRPr lang="zh-CN" altLang="en-US"/>
                  </a:p>
                </p:txBody>
              </p:sp>
              <p:sp>
                <p:nvSpPr>
                  <p:cNvPr id="114" name="任意形状 113">
                    <a:extLst>
                      <a:ext uri="{FF2B5EF4-FFF2-40B4-BE49-F238E27FC236}">
                        <a16:creationId xmlns:a16="http://schemas.microsoft.com/office/drawing/2014/main" id="{F7E3A608-1865-A34A-9239-A0EA9319C1D2}"/>
                      </a:ext>
                    </a:extLst>
                  </p:cNvPr>
                  <p:cNvSpPr/>
                  <p:nvPr/>
                </p:nvSpPr>
                <p:spPr>
                  <a:xfrm>
                    <a:off x="3727463" y="1754802"/>
                    <a:ext cx="99817" cy="99636"/>
                  </a:xfrm>
                  <a:custGeom>
                    <a:avLst/>
                    <a:gdLst>
                      <a:gd name="connsiteX0" fmla="*/ 49540 w 99817"/>
                      <a:gd name="connsiteY0" fmla="*/ 99636 h 99636"/>
                      <a:gd name="connsiteX1" fmla="*/ 90661 w 99817"/>
                      <a:gd name="connsiteY1" fmla="*/ 78406 h 99636"/>
                      <a:gd name="connsiteX2" fmla="*/ 78874 w 99817"/>
                      <a:gd name="connsiteY2" fmla="*/ 9156 h 99636"/>
                      <a:gd name="connsiteX3" fmla="*/ 9625 w 99817"/>
                      <a:gd name="connsiteY3" fmla="*/ 20943 h 99636"/>
                      <a:gd name="connsiteX4" fmla="*/ 8821 w 99817"/>
                      <a:gd name="connsiteY4" fmla="*/ 22082 h 99636"/>
                      <a:gd name="connsiteX5" fmla="*/ 21311 w 99817"/>
                      <a:gd name="connsiteY5" fmla="*/ 90729 h 99636"/>
                      <a:gd name="connsiteX6" fmla="*/ 49540 w 99817"/>
                      <a:gd name="connsiteY6" fmla="*/ 99636 h 99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17" h="99636">
                        <a:moveTo>
                          <a:pt x="49540" y="99636"/>
                        </a:moveTo>
                        <a:cubicBezTo>
                          <a:pt x="65312" y="99636"/>
                          <a:pt x="80917" y="92169"/>
                          <a:pt x="90661" y="78406"/>
                        </a:cubicBezTo>
                        <a:cubicBezTo>
                          <a:pt x="106534" y="56037"/>
                          <a:pt x="101243" y="25029"/>
                          <a:pt x="78874" y="9156"/>
                        </a:cubicBezTo>
                        <a:cubicBezTo>
                          <a:pt x="56505" y="-6716"/>
                          <a:pt x="25497" y="-1425"/>
                          <a:pt x="9625" y="20943"/>
                        </a:cubicBezTo>
                        <a:cubicBezTo>
                          <a:pt x="9557" y="21044"/>
                          <a:pt x="8888" y="21981"/>
                          <a:pt x="8821" y="22082"/>
                        </a:cubicBezTo>
                        <a:cubicBezTo>
                          <a:pt x="-6817" y="44518"/>
                          <a:pt x="-1058" y="74990"/>
                          <a:pt x="21311" y="90729"/>
                        </a:cubicBezTo>
                        <a:cubicBezTo>
                          <a:pt x="29884" y="96757"/>
                          <a:pt x="39762" y="99636"/>
                          <a:pt x="49540" y="99636"/>
                        </a:cubicBezTo>
                        <a:close/>
                      </a:path>
                    </a:pathLst>
                  </a:custGeom>
                  <a:solidFill>
                    <a:srgbClr val="FFFFFF"/>
                  </a:solidFill>
                  <a:ln w="3347" cap="flat">
                    <a:noFill/>
                    <a:prstDash val="solid"/>
                    <a:miter/>
                  </a:ln>
                </p:spPr>
                <p:txBody>
                  <a:bodyPr rtlCol="0" anchor="ctr"/>
                  <a:lstStyle/>
                  <a:p>
                    <a:endParaRPr lang="zh-CN" altLang="en-US"/>
                  </a:p>
                </p:txBody>
              </p:sp>
              <p:sp>
                <p:nvSpPr>
                  <p:cNvPr id="115" name="任意形状 114">
                    <a:extLst>
                      <a:ext uri="{FF2B5EF4-FFF2-40B4-BE49-F238E27FC236}">
                        <a16:creationId xmlns:a16="http://schemas.microsoft.com/office/drawing/2014/main" id="{61189964-1375-4442-B8BE-C4E6357AE5BB}"/>
                      </a:ext>
                    </a:extLst>
                  </p:cNvPr>
                  <p:cNvSpPr/>
                  <p:nvPr/>
                </p:nvSpPr>
                <p:spPr>
                  <a:xfrm>
                    <a:off x="8347004" y="1729467"/>
                    <a:ext cx="100046" cy="100225"/>
                  </a:xfrm>
                  <a:custGeom>
                    <a:avLst/>
                    <a:gdLst>
                      <a:gd name="connsiteX0" fmla="*/ 78605 w 100046"/>
                      <a:gd name="connsiteY0" fmla="*/ 91419 h 100225"/>
                      <a:gd name="connsiteX1" fmla="*/ 91229 w 100046"/>
                      <a:gd name="connsiteY1" fmla="*/ 22303 h 100225"/>
                      <a:gd name="connsiteX2" fmla="*/ 89957 w 100046"/>
                      <a:gd name="connsiteY2" fmla="*/ 20528 h 100225"/>
                      <a:gd name="connsiteX3" fmla="*/ 20507 w 100046"/>
                      <a:gd name="connsiteY3" fmla="*/ 9478 h 100225"/>
                      <a:gd name="connsiteX4" fmla="*/ 9489 w 100046"/>
                      <a:gd name="connsiteY4" fmla="*/ 78794 h 100225"/>
                      <a:gd name="connsiteX5" fmla="*/ 50410 w 100046"/>
                      <a:gd name="connsiteY5" fmla="*/ 100226 h 100225"/>
                      <a:gd name="connsiteX6" fmla="*/ 78605 w 100046"/>
                      <a:gd name="connsiteY6" fmla="*/ 91419 h 100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46" h="100225">
                        <a:moveTo>
                          <a:pt x="78605" y="91419"/>
                        </a:moveTo>
                        <a:cubicBezTo>
                          <a:pt x="101175" y="75814"/>
                          <a:pt x="106834" y="44873"/>
                          <a:pt x="91229" y="22303"/>
                        </a:cubicBezTo>
                        <a:cubicBezTo>
                          <a:pt x="90995" y="21968"/>
                          <a:pt x="90191" y="20863"/>
                          <a:pt x="89957" y="20528"/>
                        </a:cubicBezTo>
                        <a:cubicBezTo>
                          <a:pt x="73817" y="-1673"/>
                          <a:pt x="42674" y="-6663"/>
                          <a:pt x="20507" y="9478"/>
                        </a:cubicBezTo>
                        <a:cubicBezTo>
                          <a:pt x="-1695" y="25618"/>
                          <a:pt x="-6651" y="56593"/>
                          <a:pt x="9489" y="78794"/>
                        </a:cubicBezTo>
                        <a:cubicBezTo>
                          <a:pt x="19133" y="92758"/>
                          <a:pt x="34638" y="100226"/>
                          <a:pt x="50410" y="100226"/>
                        </a:cubicBezTo>
                        <a:cubicBezTo>
                          <a:pt x="60154" y="100226"/>
                          <a:pt x="69999" y="97379"/>
                          <a:pt x="78605" y="91419"/>
                        </a:cubicBezTo>
                        <a:close/>
                      </a:path>
                    </a:pathLst>
                  </a:custGeom>
                  <a:solidFill>
                    <a:srgbClr val="FFFFFF"/>
                  </a:solidFill>
                  <a:ln w="3347" cap="flat">
                    <a:noFill/>
                    <a:prstDash val="solid"/>
                    <a:miter/>
                  </a:ln>
                </p:spPr>
                <p:txBody>
                  <a:bodyPr rtlCol="0" anchor="ctr"/>
                  <a:lstStyle/>
                  <a:p>
                    <a:endParaRPr lang="zh-CN" altLang="en-US"/>
                  </a:p>
                </p:txBody>
              </p:sp>
              <p:sp>
                <p:nvSpPr>
                  <p:cNvPr id="116" name="任意形状 115">
                    <a:extLst>
                      <a:ext uri="{FF2B5EF4-FFF2-40B4-BE49-F238E27FC236}">
                        <a16:creationId xmlns:a16="http://schemas.microsoft.com/office/drawing/2014/main" id="{29EBFEEE-7E93-C147-A09F-B6784D441FBA}"/>
                      </a:ext>
                    </a:extLst>
                  </p:cNvPr>
                  <p:cNvSpPr/>
                  <p:nvPr/>
                </p:nvSpPr>
                <p:spPr>
                  <a:xfrm>
                    <a:off x="8166462" y="5254305"/>
                    <a:ext cx="99983" cy="100091"/>
                  </a:xfrm>
                  <a:custGeom>
                    <a:avLst/>
                    <a:gdLst>
                      <a:gd name="connsiteX0" fmla="*/ 13793 w 99983"/>
                      <a:gd name="connsiteY0" fmla="*/ 16041 h 100091"/>
                      <a:gd name="connsiteX1" fmla="*/ 11750 w 99983"/>
                      <a:gd name="connsiteY1" fmla="*/ 18318 h 100091"/>
                      <a:gd name="connsiteX2" fmla="*/ 17577 w 99983"/>
                      <a:gd name="connsiteY2" fmla="*/ 88338 h 100091"/>
                      <a:gd name="connsiteX3" fmla="*/ 49624 w 99983"/>
                      <a:gd name="connsiteY3" fmla="*/ 100092 h 100091"/>
                      <a:gd name="connsiteX4" fmla="*/ 86994 w 99983"/>
                      <a:gd name="connsiteY4" fmla="*/ 83181 h 100091"/>
                      <a:gd name="connsiteX5" fmla="*/ 83947 w 99983"/>
                      <a:gd name="connsiteY5" fmla="*/ 13128 h 100091"/>
                      <a:gd name="connsiteX6" fmla="*/ 13793 w 99983"/>
                      <a:gd name="connsiteY6" fmla="*/ 16041 h 100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83" h="100091">
                        <a:moveTo>
                          <a:pt x="13793" y="16041"/>
                        </a:moveTo>
                        <a:cubicBezTo>
                          <a:pt x="13324" y="16544"/>
                          <a:pt x="12219" y="17783"/>
                          <a:pt x="11750" y="18318"/>
                        </a:cubicBezTo>
                        <a:cubicBezTo>
                          <a:pt x="-5964" y="39247"/>
                          <a:pt x="-3352" y="70624"/>
                          <a:pt x="17577" y="88338"/>
                        </a:cubicBezTo>
                        <a:cubicBezTo>
                          <a:pt x="26920" y="96241"/>
                          <a:pt x="38305" y="100092"/>
                          <a:pt x="49624" y="100092"/>
                        </a:cubicBezTo>
                        <a:cubicBezTo>
                          <a:pt x="63453" y="100092"/>
                          <a:pt x="77216" y="94332"/>
                          <a:pt x="86994" y="83181"/>
                        </a:cubicBezTo>
                        <a:cubicBezTo>
                          <a:pt x="105445" y="62989"/>
                          <a:pt x="104072" y="31646"/>
                          <a:pt x="83947" y="13128"/>
                        </a:cubicBezTo>
                        <a:cubicBezTo>
                          <a:pt x="63788" y="-5457"/>
                          <a:pt x="32378" y="-4151"/>
                          <a:pt x="13793" y="16041"/>
                        </a:cubicBezTo>
                        <a:close/>
                      </a:path>
                    </a:pathLst>
                  </a:custGeom>
                  <a:solidFill>
                    <a:srgbClr val="FFFFFF"/>
                  </a:solidFill>
                  <a:ln w="3347" cap="flat">
                    <a:noFill/>
                    <a:prstDash val="solid"/>
                    <a:miter/>
                  </a:ln>
                </p:spPr>
                <p:txBody>
                  <a:bodyPr rtlCol="0" anchor="ctr"/>
                  <a:lstStyle/>
                  <a:p>
                    <a:endParaRPr lang="zh-CN" altLang="en-US"/>
                  </a:p>
                </p:txBody>
              </p:sp>
              <p:sp>
                <p:nvSpPr>
                  <p:cNvPr id="117" name="任意形状 116">
                    <a:extLst>
                      <a:ext uri="{FF2B5EF4-FFF2-40B4-BE49-F238E27FC236}">
                        <a16:creationId xmlns:a16="http://schemas.microsoft.com/office/drawing/2014/main" id="{4BA788C6-A127-884A-AD71-69AC67A0C697}"/>
                      </a:ext>
                    </a:extLst>
                  </p:cNvPr>
                  <p:cNvSpPr/>
                  <p:nvPr/>
                </p:nvSpPr>
                <p:spPr>
                  <a:xfrm>
                    <a:off x="8363213" y="5005140"/>
                    <a:ext cx="99940" cy="100152"/>
                  </a:xfrm>
                  <a:custGeom>
                    <a:avLst/>
                    <a:gdLst>
                      <a:gd name="connsiteX0" fmla="*/ 79139 w 99940"/>
                      <a:gd name="connsiteY0" fmla="*/ 9270 h 100152"/>
                      <a:gd name="connsiteX1" fmla="*/ 9823 w 99940"/>
                      <a:gd name="connsiteY1" fmla="*/ 20823 h 100152"/>
                      <a:gd name="connsiteX2" fmla="*/ 9052 w 99940"/>
                      <a:gd name="connsiteY2" fmla="*/ 21894 h 100152"/>
                      <a:gd name="connsiteX3" fmla="*/ 21074 w 99940"/>
                      <a:gd name="connsiteY3" fmla="*/ 91111 h 100152"/>
                      <a:gd name="connsiteX4" fmla="*/ 49637 w 99940"/>
                      <a:gd name="connsiteY4" fmla="*/ 100152 h 100152"/>
                      <a:gd name="connsiteX5" fmla="*/ 90290 w 99940"/>
                      <a:gd name="connsiteY5" fmla="*/ 79056 h 100152"/>
                      <a:gd name="connsiteX6" fmla="*/ 50241 w 99940"/>
                      <a:gd name="connsiteY6" fmla="*/ 49655 h 100152"/>
                      <a:gd name="connsiteX7" fmla="*/ 90658 w 99940"/>
                      <a:gd name="connsiteY7" fmla="*/ 78520 h 100152"/>
                      <a:gd name="connsiteX8" fmla="*/ 79139 w 99940"/>
                      <a:gd name="connsiteY8" fmla="*/ 9270 h 10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940" h="100152">
                        <a:moveTo>
                          <a:pt x="79139" y="9270"/>
                        </a:moveTo>
                        <a:cubicBezTo>
                          <a:pt x="56838" y="-6703"/>
                          <a:pt x="25796" y="-1513"/>
                          <a:pt x="9823" y="20823"/>
                        </a:cubicBezTo>
                        <a:cubicBezTo>
                          <a:pt x="9756" y="20924"/>
                          <a:pt x="9119" y="21827"/>
                          <a:pt x="9052" y="21894"/>
                        </a:cubicBezTo>
                        <a:cubicBezTo>
                          <a:pt x="-6719" y="44330"/>
                          <a:pt x="-1362" y="75339"/>
                          <a:pt x="21074" y="91111"/>
                        </a:cubicBezTo>
                        <a:cubicBezTo>
                          <a:pt x="29780" y="97239"/>
                          <a:pt x="39759" y="100185"/>
                          <a:pt x="49637" y="100152"/>
                        </a:cubicBezTo>
                        <a:cubicBezTo>
                          <a:pt x="65243" y="100152"/>
                          <a:pt x="80646" y="92819"/>
                          <a:pt x="90290" y="79056"/>
                        </a:cubicBezTo>
                        <a:lnTo>
                          <a:pt x="50241" y="49655"/>
                        </a:lnTo>
                        <a:lnTo>
                          <a:pt x="90658" y="78520"/>
                        </a:lnTo>
                        <a:cubicBezTo>
                          <a:pt x="106631" y="56251"/>
                          <a:pt x="101475" y="25209"/>
                          <a:pt x="79139" y="9270"/>
                        </a:cubicBezTo>
                        <a:close/>
                      </a:path>
                    </a:pathLst>
                  </a:custGeom>
                  <a:solidFill>
                    <a:srgbClr val="FFFFFF"/>
                  </a:solidFill>
                  <a:ln w="3347" cap="flat">
                    <a:noFill/>
                    <a:prstDash val="solid"/>
                    <a:miter/>
                  </a:ln>
                </p:spPr>
                <p:txBody>
                  <a:bodyPr rtlCol="0" anchor="ctr"/>
                  <a:lstStyle/>
                  <a:p>
                    <a:endParaRPr lang="zh-CN" altLang="en-US"/>
                  </a:p>
                </p:txBody>
              </p:sp>
              <p:sp>
                <p:nvSpPr>
                  <p:cNvPr id="118" name="任意形状 117">
                    <a:extLst>
                      <a:ext uri="{FF2B5EF4-FFF2-40B4-BE49-F238E27FC236}">
                        <a16:creationId xmlns:a16="http://schemas.microsoft.com/office/drawing/2014/main" id="{166E064B-7CD2-A045-AB2D-584BBEE888F4}"/>
                      </a:ext>
                    </a:extLst>
                  </p:cNvPr>
                  <p:cNvSpPr/>
                  <p:nvPr/>
                </p:nvSpPr>
                <p:spPr>
                  <a:xfrm>
                    <a:off x="8517369" y="1997047"/>
                    <a:ext cx="99976" cy="100334"/>
                  </a:xfrm>
                  <a:custGeom>
                    <a:avLst/>
                    <a:gdLst>
                      <a:gd name="connsiteX0" fmla="*/ 50323 w 99976"/>
                      <a:gd name="connsiteY0" fmla="*/ 100335 h 100334"/>
                      <a:gd name="connsiteX1" fmla="*/ 73964 w 99976"/>
                      <a:gd name="connsiteY1" fmla="*/ 94307 h 100334"/>
                      <a:gd name="connsiteX2" fmla="*/ 93955 w 99976"/>
                      <a:gd name="connsiteY2" fmla="*/ 26966 h 100334"/>
                      <a:gd name="connsiteX3" fmla="*/ 92851 w 99976"/>
                      <a:gd name="connsiteY3" fmla="*/ 24991 h 100334"/>
                      <a:gd name="connsiteX4" fmla="*/ 24941 w 99976"/>
                      <a:gd name="connsiteY4" fmla="*/ 6606 h 100334"/>
                      <a:gd name="connsiteX5" fmla="*/ 6624 w 99976"/>
                      <a:gd name="connsiteY5" fmla="*/ 74316 h 100334"/>
                      <a:gd name="connsiteX6" fmla="*/ 50323 w 99976"/>
                      <a:gd name="connsiteY6" fmla="*/ 100335 h 10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76" h="100334">
                        <a:moveTo>
                          <a:pt x="50323" y="100335"/>
                        </a:moveTo>
                        <a:cubicBezTo>
                          <a:pt x="58326" y="100335"/>
                          <a:pt x="66430" y="98393"/>
                          <a:pt x="73964" y="94307"/>
                        </a:cubicBezTo>
                        <a:cubicBezTo>
                          <a:pt x="98074" y="81214"/>
                          <a:pt x="107049" y="51076"/>
                          <a:pt x="93955" y="26966"/>
                        </a:cubicBezTo>
                        <a:cubicBezTo>
                          <a:pt x="93755" y="26598"/>
                          <a:pt x="93051" y="25359"/>
                          <a:pt x="92851" y="24991"/>
                        </a:cubicBezTo>
                        <a:cubicBezTo>
                          <a:pt x="79155" y="1215"/>
                          <a:pt x="48715" y="-7089"/>
                          <a:pt x="24941" y="6606"/>
                        </a:cubicBezTo>
                        <a:cubicBezTo>
                          <a:pt x="1165" y="20302"/>
                          <a:pt x="-7073" y="50541"/>
                          <a:pt x="6624" y="74316"/>
                        </a:cubicBezTo>
                        <a:cubicBezTo>
                          <a:pt x="15598" y="90925"/>
                          <a:pt x="32676" y="100335"/>
                          <a:pt x="50323" y="100335"/>
                        </a:cubicBezTo>
                        <a:close/>
                      </a:path>
                    </a:pathLst>
                  </a:custGeom>
                  <a:solidFill>
                    <a:srgbClr val="FFFFFF"/>
                  </a:solidFill>
                  <a:ln w="3347" cap="flat">
                    <a:noFill/>
                    <a:prstDash val="solid"/>
                    <a:miter/>
                  </a:ln>
                </p:spPr>
                <p:txBody>
                  <a:bodyPr rtlCol="0" anchor="ctr"/>
                  <a:lstStyle/>
                  <a:p>
                    <a:endParaRPr lang="zh-CN" altLang="en-US"/>
                  </a:p>
                </p:txBody>
              </p:sp>
              <p:sp>
                <p:nvSpPr>
                  <p:cNvPr id="119" name="任意形状 118">
                    <a:extLst>
                      <a:ext uri="{FF2B5EF4-FFF2-40B4-BE49-F238E27FC236}">
                        <a16:creationId xmlns:a16="http://schemas.microsoft.com/office/drawing/2014/main" id="{EFE5FDCD-D257-E843-BB61-E358ABA49C07}"/>
                      </a:ext>
                    </a:extLst>
                  </p:cNvPr>
                  <p:cNvSpPr/>
                  <p:nvPr/>
                </p:nvSpPr>
                <p:spPr>
                  <a:xfrm>
                    <a:off x="8147563" y="1482512"/>
                    <a:ext cx="100306" cy="100219"/>
                  </a:xfrm>
                  <a:custGeom>
                    <a:avLst/>
                    <a:gdLst>
                      <a:gd name="connsiteX0" fmla="*/ 83089 w 100306"/>
                      <a:gd name="connsiteY0" fmla="*/ 88131 h 100219"/>
                      <a:gd name="connsiteX1" fmla="*/ 88246 w 100306"/>
                      <a:gd name="connsiteY1" fmla="*/ 18077 h 100219"/>
                      <a:gd name="connsiteX2" fmla="*/ 86538 w 100306"/>
                      <a:gd name="connsiteY2" fmla="*/ 16168 h 100219"/>
                      <a:gd name="connsiteX3" fmla="*/ 16150 w 100306"/>
                      <a:gd name="connsiteY3" fmla="*/ 13021 h 100219"/>
                      <a:gd name="connsiteX4" fmla="*/ 13036 w 100306"/>
                      <a:gd name="connsiteY4" fmla="*/ 83007 h 100219"/>
                      <a:gd name="connsiteX5" fmla="*/ 50675 w 100306"/>
                      <a:gd name="connsiteY5" fmla="*/ 100219 h 100219"/>
                      <a:gd name="connsiteX6" fmla="*/ 83089 w 100306"/>
                      <a:gd name="connsiteY6" fmla="*/ 88131 h 10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306" h="100219">
                        <a:moveTo>
                          <a:pt x="83089" y="88131"/>
                        </a:moveTo>
                        <a:cubicBezTo>
                          <a:pt x="103851" y="70215"/>
                          <a:pt x="106162" y="38839"/>
                          <a:pt x="88246" y="18077"/>
                        </a:cubicBezTo>
                        <a:cubicBezTo>
                          <a:pt x="87911" y="17675"/>
                          <a:pt x="86874" y="16537"/>
                          <a:pt x="86538" y="16168"/>
                        </a:cubicBezTo>
                        <a:cubicBezTo>
                          <a:pt x="67953" y="-4024"/>
                          <a:pt x="36342" y="-5564"/>
                          <a:pt x="16150" y="13021"/>
                        </a:cubicBezTo>
                        <a:cubicBezTo>
                          <a:pt x="-4042" y="31606"/>
                          <a:pt x="-5549" y="62815"/>
                          <a:pt x="13036" y="83007"/>
                        </a:cubicBezTo>
                        <a:cubicBezTo>
                          <a:pt x="22881" y="94392"/>
                          <a:pt x="36744" y="100219"/>
                          <a:pt x="50675" y="100219"/>
                        </a:cubicBezTo>
                        <a:cubicBezTo>
                          <a:pt x="62127" y="100186"/>
                          <a:pt x="73679" y="96201"/>
                          <a:pt x="83089" y="88131"/>
                        </a:cubicBezTo>
                        <a:close/>
                      </a:path>
                    </a:pathLst>
                  </a:custGeom>
                  <a:solidFill>
                    <a:srgbClr val="FFFFFF"/>
                  </a:solidFill>
                  <a:ln w="3347" cap="flat">
                    <a:noFill/>
                    <a:prstDash val="solid"/>
                    <a:miter/>
                  </a:ln>
                </p:spPr>
                <p:txBody>
                  <a:bodyPr rtlCol="0" anchor="ctr"/>
                  <a:lstStyle/>
                  <a:p>
                    <a:endParaRPr lang="zh-CN" altLang="en-US"/>
                  </a:p>
                </p:txBody>
              </p:sp>
              <p:sp>
                <p:nvSpPr>
                  <p:cNvPr id="120" name="任意形状 119">
                    <a:extLst>
                      <a:ext uri="{FF2B5EF4-FFF2-40B4-BE49-F238E27FC236}">
                        <a16:creationId xmlns:a16="http://schemas.microsoft.com/office/drawing/2014/main" id="{71291CAB-5B6B-BF42-BBC4-B35BAFAE71B0}"/>
                      </a:ext>
                    </a:extLst>
                  </p:cNvPr>
                  <p:cNvSpPr/>
                  <p:nvPr/>
                </p:nvSpPr>
                <p:spPr>
                  <a:xfrm>
                    <a:off x="8530992" y="4735438"/>
                    <a:ext cx="99871" cy="100388"/>
                  </a:xfrm>
                  <a:custGeom>
                    <a:avLst/>
                    <a:gdLst>
                      <a:gd name="connsiteX0" fmla="*/ 73635 w 99871"/>
                      <a:gd name="connsiteY0" fmla="*/ 5890 h 100388"/>
                      <a:gd name="connsiteX1" fmla="*/ 6462 w 99871"/>
                      <a:gd name="connsiteY1" fmla="*/ 26216 h 100388"/>
                      <a:gd name="connsiteX2" fmla="*/ 25214 w 99871"/>
                      <a:gd name="connsiteY2" fmla="*/ 93926 h 100388"/>
                      <a:gd name="connsiteX3" fmla="*/ 49659 w 99871"/>
                      <a:gd name="connsiteY3" fmla="*/ 100389 h 100388"/>
                      <a:gd name="connsiteX4" fmla="*/ 92923 w 99871"/>
                      <a:gd name="connsiteY4" fmla="*/ 75173 h 100388"/>
                      <a:gd name="connsiteX5" fmla="*/ 93995 w 99871"/>
                      <a:gd name="connsiteY5" fmla="*/ 73198 h 100388"/>
                      <a:gd name="connsiteX6" fmla="*/ 73635 w 99871"/>
                      <a:gd name="connsiteY6" fmla="*/ 5890 h 100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71" h="100388">
                        <a:moveTo>
                          <a:pt x="73635" y="5890"/>
                        </a:moveTo>
                        <a:cubicBezTo>
                          <a:pt x="49391" y="-7035"/>
                          <a:pt x="19387" y="2006"/>
                          <a:pt x="6462" y="26216"/>
                        </a:cubicBezTo>
                        <a:cubicBezTo>
                          <a:pt x="-7067" y="50092"/>
                          <a:pt x="1339" y="80397"/>
                          <a:pt x="25214" y="93926"/>
                        </a:cubicBezTo>
                        <a:cubicBezTo>
                          <a:pt x="32949" y="98313"/>
                          <a:pt x="41355" y="100389"/>
                          <a:pt x="49659" y="100389"/>
                        </a:cubicBezTo>
                        <a:cubicBezTo>
                          <a:pt x="66971" y="100389"/>
                          <a:pt x="83782" y="91314"/>
                          <a:pt x="92923" y="75173"/>
                        </a:cubicBezTo>
                        <a:lnTo>
                          <a:pt x="93995" y="73198"/>
                        </a:lnTo>
                        <a:cubicBezTo>
                          <a:pt x="106921" y="49021"/>
                          <a:pt x="97813" y="18816"/>
                          <a:pt x="73635" y="5890"/>
                        </a:cubicBezTo>
                        <a:close/>
                      </a:path>
                    </a:pathLst>
                  </a:custGeom>
                  <a:solidFill>
                    <a:srgbClr val="FFFFFF"/>
                  </a:solidFill>
                  <a:ln w="3347" cap="flat">
                    <a:noFill/>
                    <a:prstDash val="solid"/>
                    <a:miter/>
                  </a:ln>
                </p:spPr>
                <p:txBody>
                  <a:bodyPr rtlCol="0" anchor="ctr"/>
                  <a:lstStyle/>
                  <a:p>
                    <a:endParaRPr lang="zh-CN" altLang="en-US"/>
                  </a:p>
                </p:txBody>
              </p:sp>
              <p:sp>
                <p:nvSpPr>
                  <p:cNvPr id="121" name="任意形状 120">
                    <a:extLst>
                      <a:ext uri="{FF2B5EF4-FFF2-40B4-BE49-F238E27FC236}">
                        <a16:creationId xmlns:a16="http://schemas.microsoft.com/office/drawing/2014/main" id="{38E8BE6D-BEAA-3945-A532-DA96C00554E9}"/>
                      </a:ext>
                    </a:extLst>
                  </p:cNvPr>
                  <p:cNvSpPr/>
                  <p:nvPr/>
                </p:nvSpPr>
                <p:spPr>
                  <a:xfrm>
                    <a:off x="8771044" y="4148514"/>
                    <a:ext cx="99684" cy="100532"/>
                  </a:xfrm>
                  <a:custGeom>
                    <a:avLst/>
                    <a:gdLst>
                      <a:gd name="connsiteX0" fmla="*/ 63099 w 99684"/>
                      <a:gd name="connsiteY0" fmla="*/ 1781 h 100532"/>
                      <a:gd name="connsiteX1" fmla="*/ 2154 w 99684"/>
                      <a:gd name="connsiteY1" fmla="*/ 36440 h 100532"/>
                      <a:gd name="connsiteX2" fmla="*/ 35305 w 99684"/>
                      <a:gd name="connsiteY2" fmla="*/ 98389 h 100532"/>
                      <a:gd name="connsiteX3" fmla="*/ 49738 w 99684"/>
                      <a:gd name="connsiteY3" fmla="*/ 100532 h 100532"/>
                      <a:gd name="connsiteX4" fmla="*/ 97255 w 99684"/>
                      <a:gd name="connsiteY4" fmla="*/ 65238 h 100532"/>
                      <a:gd name="connsiteX5" fmla="*/ 97925 w 99684"/>
                      <a:gd name="connsiteY5" fmla="*/ 62927 h 100532"/>
                      <a:gd name="connsiteX6" fmla="*/ 63099 w 99684"/>
                      <a:gd name="connsiteY6" fmla="*/ 1781 h 100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684" h="100532">
                        <a:moveTo>
                          <a:pt x="63099" y="1781"/>
                        </a:moveTo>
                        <a:cubicBezTo>
                          <a:pt x="36678" y="-5452"/>
                          <a:pt x="9386" y="9985"/>
                          <a:pt x="2154" y="36440"/>
                        </a:cubicBezTo>
                        <a:cubicBezTo>
                          <a:pt x="-5816" y="62693"/>
                          <a:pt x="9019" y="90453"/>
                          <a:pt x="35305" y="98389"/>
                        </a:cubicBezTo>
                        <a:cubicBezTo>
                          <a:pt x="40094" y="99829"/>
                          <a:pt x="44949" y="100532"/>
                          <a:pt x="49738" y="100532"/>
                        </a:cubicBezTo>
                        <a:cubicBezTo>
                          <a:pt x="71069" y="100532"/>
                          <a:pt x="90758" y="86703"/>
                          <a:pt x="97255" y="65238"/>
                        </a:cubicBezTo>
                        <a:lnTo>
                          <a:pt x="97925" y="62927"/>
                        </a:lnTo>
                        <a:cubicBezTo>
                          <a:pt x="105124" y="36507"/>
                          <a:pt x="89587" y="8981"/>
                          <a:pt x="63099" y="1781"/>
                        </a:cubicBezTo>
                        <a:close/>
                      </a:path>
                    </a:pathLst>
                  </a:custGeom>
                  <a:solidFill>
                    <a:srgbClr val="FFFFFF"/>
                  </a:solidFill>
                  <a:ln w="3347" cap="flat">
                    <a:noFill/>
                    <a:prstDash val="solid"/>
                    <a:miter/>
                  </a:ln>
                </p:spPr>
                <p:txBody>
                  <a:bodyPr rtlCol="0" anchor="ctr"/>
                  <a:lstStyle/>
                  <a:p>
                    <a:endParaRPr lang="zh-CN" altLang="en-US"/>
                  </a:p>
                </p:txBody>
              </p:sp>
              <p:sp>
                <p:nvSpPr>
                  <p:cNvPr id="122" name="任意形状 121">
                    <a:extLst>
                      <a:ext uri="{FF2B5EF4-FFF2-40B4-BE49-F238E27FC236}">
                        <a16:creationId xmlns:a16="http://schemas.microsoft.com/office/drawing/2014/main" id="{E7D511E7-AF6A-4442-839B-75597D2BB46F}"/>
                      </a:ext>
                    </a:extLst>
                  </p:cNvPr>
                  <p:cNvSpPr/>
                  <p:nvPr/>
                </p:nvSpPr>
                <p:spPr>
                  <a:xfrm>
                    <a:off x="8656759" y="2282349"/>
                    <a:ext cx="100064" cy="100604"/>
                  </a:xfrm>
                  <a:custGeom>
                    <a:avLst/>
                    <a:gdLst>
                      <a:gd name="connsiteX0" fmla="*/ 50504 w 100064"/>
                      <a:gd name="connsiteY0" fmla="*/ 100604 h 100604"/>
                      <a:gd name="connsiteX1" fmla="*/ 70697 w 100064"/>
                      <a:gd name="connsiteY1" fmla="*/ 96251 h 100604"/>
                      <a:gd name="connsiteX2" fmla="*/ 95677 w 100064"/>
                      <a:gd name="connsiteY2" fmla="*/ 30886 h 100604"/>
                      <a:gd name="connsiteX3" fmla="*/ 49701 w 100064"/>
                      <a:gd name="connsiteY3" fmla="*/ 49705 h 100604"/>
                      <a:gd name="connsiteX4" fmla="*/ 95610 w 100064"/>
                      <a:gd name="connsiteY4" fmla="*/ 30752 h 100604"/>
                      <a:gd name="connsiteX5" fmla="*/ 30747 w 100064"/>
                      <a:gd name="connsiteY5" fmla="*/ 3762 h 100604"/>
                      <a:gd name="connsiteX6" fmla="*/ 3758 w 100064"/>
                      <a:gd name="connsiteY6" fmla="*/ 68658 h 100604"/>
                      <a:gd name="connsiteX7" fmla="*/ 4795 w 100064"/>
                      <a:gd name="connsiteY7" fmla="*/ 71069 h 100604"/>
                      <a:gd name="connsiteX8" fmla="*/ 50504 w 100064"/>
                      <a:gd name="connsiteY8" fmla="*/ 100604 h 100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64" h="100604">
                        <a:moveTo>
                          <a:pt x="50504" y="100604"/>
                        </a:moveTo>
                        <a:cubicBezTo>
                          <a:pt x="57269" y="100604"/>
                          <a:pt x="64133" y="99198"/>
                          <a:pt x="70697" y="96251"/>
                        </a:cubicBezTo>
                        <a:cubicBezTo>
                          <a:pt x="95711" y="84966"/>
                          <a:pt x="106962" y="55900"/>
                          <a:pt x="95677" y="30886"/>
                        </a:cubicBezTo>
                        <a:lnTo>
                          <a:pt x="49701" y="49705"/>
                        </a:lnTo>
                        <a:lnTo>
                          <a:pt x="95610" y="30752"/>
                        </a:lnTo>
                        <a:cubicBezTo>
                          <a:pt x="85129" y="5369"/>
                          <a:pt x="56096" y="-6686"/>
                          <a:pt x="30747" y="3762"/>
                        </a:cubicBezTo>
                        <a:cubicBezTo>
                          <a:pt x="5398" y="14243"/>
                          <a:pt x="-6691" y="43276"/>
                          <a:pt x="3758" y="68658"/>
                        </a:cubicBezTo>
                        <a:cubicBezTo>
                          <a:pt x="3958" y="69161"/>
                          <a:pt x="4561" y="70567"/>
                          <a:pt x="4795" y="71069"/>
                        </a:cubicBezTo>
                        <a:cubicBezTo>
                          <a:pt x="13133" y="89520"/>
                          <a:pt x="31417" y="100604"/>
                          <a:pt x="50504" y="100604"/>
                        </a:cubicBezTo>
                        <a:close/>
                      </a:path>
                    </a:pathLst>
                  </a:custGeom>
                  <a:solidFill>
                    <a:srgbClr val="FFFFFF"/>
                  </a:solidFill>
                  <a:ln w="3347" cap="flat">
                    <a:noFill/>
                    <a:prstDash val="solid"/>
                    <a:miter/>
                  </a:ln>
                </p:spPr>
                <p:txBody>
                  <a:bodyPr rtlCol="0" anchor="ctr"/>
                  <a:lstStyle/>
                  <a:p>
                    <a:endParaRPr lang="zh-CN" altLang="en-US"/>
                  </a:p>
                </p:txBody>
              </p:sp>
              <p:sp>
                <p:nvSpPr>
                  <p:cNvPr id="123" name="任意形状 122">
                    <a:extLst>
                      <a:ext uri="{FF2B5EF4-FFF2-40B4-BE49-F238E27FC236}">
                        <a16:creationId xmlns:a16="http://schemas.microsoft.com/office/drawing/2014/main" id="{BDB05B11-C3BD-D144-B049-5C46B69B8384}"/>
                      </a:ext>
                    </a:extLst>
                  </p:cNvPr>
                  <p:cNvSpPr/>
                  <p:nvPr/>
                </p:nvSpPr>
                <p:spPr>
                  <a:xfrm>
                    <a:off x="8667587" y="4449169"/>
                    <a:ext cx="99760" cy="100081"/>
                  </a:xfrm>
                  <a:custGeom>
                    <a:avLst/>
                    <a:gdLst>
                      <a:gd name="connsiteX0" fmla="*/ 68675 w 99760"/>
                      <a:gd name="connsiteY0" fmla="*/ 3641 h 100081"/>
                      <a:gd name="connsiteX1" fmla="*/ 3879 w 99760"/>
                      <a:gd name="connsiteY1" fmla="*/ 31167 h 100081"/>
                      <a:gd name="connsiteX2" fmla="*/ 30501 w 99760"/>
                      <a:gd name="connsiteY2" fmla="*/ 96197 h 100081"/>
                      <a:gd name="connsiteX3" fmla="*/ 49688 w 99760"/>
                      <a:gd name="connsiteY3" fmla="*/ 100082 h 100081"/>
                      <a:gd name="connsiteX4" fmla="*/ 95531 w 99760"/>
                      <a:gd name="connsiteY4" fmla="*/ 69609 h 100081"/>
                      <a:gd name="connsiteX5" fmla="*/ 96133 w 99760"/>
                      <a:gd name="connsiteY5" fmla="*/ 68169 h 100081"/>
                      <a:gd name="connsiteX6" fmla="*/ 68675 w 99760"/>
                      <a:gd name="connsiteY6" fmla="*/ 3641 h 100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760" h="100081">
                        <a:moveTo>
                          <a:pt x="68675" y="3641"/>
                        </a:moveTo>
                        <a:cubicBezTo>
                          <a:pt x="43226" y="-6706"/>
                          <a:pt x="14192" y="5784"/>
                          <a:pt x="3879" y="31167"/>
                        </a:cubicBezTo>
                        <a:cubicBezTo>
                          <a:pt x="-6737" y="56483"/>
                          <a:pt x="5185" y="85582"/>
                          <a:pt x="30501" y="96197"/>
                        </a:cubicBezTo>
                        <a:cubicBezTo>
                          <a:pt x="36796" y="98843"/>
                          <a:pt x="43292" y="100082"/>
                          <a:pt x="49688" y="100082"/>
                        </a:cubicBezTo>
                        <a:cubicBezTo>
                          <a:pt x="69111" y="100082"/>
                          <a:pt x="87528" y="88630"/>
                          <a:pt x="95531" y="69609"/>
                        </a:cubicBezTo>
                        <a:lnTo>
                          <a:pt x="96133" y="68169"/>
                        </a:lnTo>
                        <a:cubicBezTo>
                          <a:pt x="106414" y="42720"/>
                          <a:pt x="94091" y="13955"/>
                          <a:pt x="68675" y="3641"/>
                        </a:cubicBezTo>
                        <a:close/>
                      </a:path>
                    </a:pathLst>
                  </a:custGeom>
                  <a:solidFill>
                    <a:srgbClr val="FFFFFF"/>
                  </a:solidFill>
                  <a:ln w="3347" cap="flat">
                    <a:noFill/>
                    <a:prstDash val="solid"/>
                    <a:miter/>
                  </a:ln>
                </p:spPr>
                <p:txBody>
                  <a:bodyPr rtlCol="0" anchor="ctr"/>
                  <a:lstStyle/>
                  <a:p>
                    <a:endParaRPr lang="zh-CN" altLang="en-US"/>
                  </a:p>
                </p:txBody>
              </p:sp>
              <p:sp>
                <p:nvSpPr>
                  <p:cNvPr id="124" name="任意形状 123">
                    <a:extLst>
                      <a:ext uri="{FF2B5EF4-FFF2-40B4-BE49-F238E27FC236}">
                        <a16:creationId xmlns:a16="http://schemas.microsoft.com/office/drawing/2014/main" id="{A5E80CED-D752-A142-B588-50779C685DD4}"/>
                      </a:ext>
                    </a:extLst>
                  </p:cNvPr>
                  <p:cNvSpPr/>
                  <p:nvPr/>
                </p:nvSpPr>
                <p:spPr>
                  <a:xfrm>
                    <a:off x="6816913" y="654644"/>
                    <a:ext cx="100229" cy="99668"/>
                  </a:xfrm>
                  <a:custGeom>
                    <a:avLst/>
                    <a:gdLst>
                      <a:gd name="connsiteX0" fmla="*/ 37618 w 100229"/>
                      <a:gd name="connsiteY0" fmla="*/ 97894 h 99668"/>
                      <a:gd name="connsiteX1" fmla="*/ 50678 w 100229"/>
                      <a:gd name="connsiteY1" fmla="*/ 99668 h 99668"/>
                      <a:gd name="connsiteX2" fmla="*/ 98430 w 100229"/>
                      <a:gd name="connsiteY2" fmla="*/ 63168 h 99668"/>
                      <a:gd name="connsiteX3" fmla="*/ 63805 w 100229"/>
                      <a:gd name="connsiteY3" fmla="*/ 2056 h 99668"/>
                      <a:gd name="connsiteX4" fmla="*/ 49707 w 100229"/>
                      <a:gd name="connsiteY4" fmla="*/ 49707 h 99668"/>
                      <a:gd name="connsiteX5" fmla="*/ 63436 w 100229"/>
                      <a:gd name="connsiteY5" fmla="*/ 1955 h 99668"/>
                      <a:gd name="connsiteX6" fmla="*/ 1955 w 100229"/>
                      <a:gd name="connsiteY6" fmla="*/ 35944 h 99668"/>
                      <a:gd name="connsiteX7" fmla="*/ 35944 w 100229"/>
                      <a:gd name="connsiteY7" fmla="*/ 97425 h 99668"/>
                      <a:gd name="connsiteX8" fmla="*/ 37618 w 100229"/>
                      <a:gd name="connsiteY8" fmla="*/ 97894 h 9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229" h="99668">
                        <a:moveTo>
                          <a:pt x="37618" y="97894"/>
                        </a:moveTo>
                        <a:cubicBezTo>
                          <a:pt x="41971" y="99099"/>
                          <a:pt x="46358" y="99668"/>
                          <a:pt x="50678" y="99668"/>
                        </a:cubicBezTo>
                        <a:cubicBezTo>
                          <a:pt x="72444" y="99668"/>
                          <a:pt x="92335" y="85202"/>
                          <a:pt x="98430" y="63168"/>
                        </a:cubicBezTo>
                        <a:cubicBezTo>
                          <a:pt x="105729" y="36781"/>
                          <a:pt x="90158" y="9456"/>
                          <a:pt x="63805" y="2056"/>
                        </a:cubicBezTo>
                        <a:lnTo>
                          <a:pt x="49707" y="49707"/>
                        </a:lnTo>
                        <a:lnTo>
                          <a:pt x="63436" y="1955"/>
                        </a:lnTo>
                        <a:cubicBezTo>
                          <a:pt x="37049" y="-5646"/>
                          <a:pt x="9557" y="9590"/>
                          <a:pt x="1955" y="35944"/>
                        </a:cubicBezTo>
                        <a:cubicBezTo>
                          <a:pt x="-5646" y="62298"/>
                          <a:pt x="9590" y="89857"/>
                          <a:pt x="35944" y="97425"/>
                        </a:cubicBezTo>
                        <a:lnTo>
                          <a:pt x="37618" y="97894"/>
                        </a:lnTo>
                        <a:close/>
                      </a:path>
                    </a:pathLst>
                  </a:custGeom>
                  <a:solidFill>
                    <a:srgbClr val="FFFFFF"/>
                  </a:solidFill>
                  <a:ln w="3347" cap="flat">
                    <a:noFill/>
                    <a:prstDash val="solid"/>
                    <a:miter/>
                  </a:ln>
                </p:spPr>
                <p:txBody>
                  <a:bodyPr rtlCol="0" anchor="ctr"/>
                  <a:lstStyle/>
                  <a:p>
                    <a:endParaRPr lang="zh-CN" altLang="en-US"/>
                  </a:p>
                </p:txBody>
              </p:sp>
              <p:sp>
                <p:nvSpPr>
                  <p:cNvPr id="125" name="任意形状 124">
                    <a:extLst>
                      <a:ext uri="{FF2B5EF4-FFF2-40B4-BE49-F238E27FC236}">
                        <a16:creationId xmlns:a16="http://schemas.microsoft.com/office/drawing/2014/main" id="{5D743960-7EC9-934A-827F-7A0F1D74A523}"/>
                      </a:ext>
                    </a:extLst>
                  </p:cNvPr>
                  <p:cNvSpPr/>
                  <p:nvPr/>
                </p:nvSpPr>
                <p:spPr>
                  <a:xfrm>
                    <a:off x="6220180" y="6204765"/>
                    <a:ext cx="99898" cy="99337"/>
                  </a:xfrm>
                  <a:custGeom>
                    <a:avLst/>
                    <a:gdLst>
                      <a:gd name="connsiteX0" fmla="*/ 46767 w 99898"/>
                      <a:gd name="connsiteY0" fmla="*/ 84 h 99337"/>
                      <a:gd name="connsiteX1" fmla="*/ 87 w 99898"/>
                      <a:gd name="connsiteY1" fmla="*/ 52590 h 99337"/>
                      <a:gd name="connsiteX2" fmla="*/ 49647 w 99898"/>
                      <a:gd name="connsiteY2" fmla="*/ 99337 h 99337"/>
                      <a:gd name="connsiteX3" fmla="*/ 52627 w 99898"/>
                      <a:gd name="connsiteY3" fmla="*/ 99237 h 99337"/>
                      <a:gd name="connsiteX4" fmla="*/ 53631 w 99898"/>
                      <a:gd name="connsiteY4" fmla="*/ 99170 h 99337"/>
                      <a:gd name="connsiteX5" fmla="*/ 99809 w 99898"/>
                      <a:gd name="connsiteY5" fmla="*/ 46697 h 99337"/>
                      <a:gd name="connsiteX6" fmla="*/ 46767 w 99898"/>
                      <a:gd name="connsiteY6" fmla="*/ 84 h 99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98" h="99337">
                        <a:moveTo>
                          <a:pt x="46767" y="84"/>
                        </a:moveTo>
                        <a:cubicBezTo>
                          <a:pt x="19375" y="1691"/>
                          <a:pt x="-1520" y="25198"/>
                          <a:pt x="87" y="52590"/>
                        </a:cubicBezTo>
                        <a:cubicBezTo>
                          <a:pt x="1627" y="78978"/>
                          <a:pt x="23527" y="99337"/>
                          <a:pt x="49647" y="99337"/>
                        </a:cubicBezTo>
                        <a:cubicBezTo>
                          <a:pt x="50618" y="99337"/>
                          <a:pt x="51622" y="99304"/>
                          <a:pt x="52627" y="99237"/>
                        </a:cubicBezTo>
                        <a:lnTo>
                          <a:pt x="53631" y="99170"/>
                        </a:lnTo>
                        <a:cubicBezTo>
                          <a:pt x="81023" y="97563"/>
                          <a:pt x="101417" y="74089"/>
                          <a:pt x="99809" y="46697"/>
                        </a:cubicBezTo>
                        <a:cubicBezTo>
                          <a:pt x="98168" y="19338"/>
                          <a:pt x="74493" y="-1490"/>
                          <a:pt x="46767" y="84"/>
                        </a:cubicBezTo>
                        <a:close/>
                      </a:path>
                    </a:pathLst>
                  </a:custGeom>
                  <a:solidFill>
                    <a:srgbClr val="FFFFFF"/>
                  </a:solidFill>
                  <a:ln w="3347" cap="flat">
                    <a:noFill/>
                    <a:prstDash val="solid"/>
                    <a:miter/>
                  </a:ln>
                </p:spPr>
                <p:txBody>
                  <a:bodyPr rtlCol="0" anchor="ctr"/>
                  <a:lstStyle/>
                  <a:p>
                    <a:endParaRPr lang="zh-CN" altLang="en-US"/>
                  </a:p>
                </p:txBody>
              </p:sp>
              <p:sp>
                <p:nvSpPr>
                  <p:cNvPr id="126" name="任意形状 125">
                    <a:extLst>
                      <a:ext uri="{FF2B5EF4-FFF2-40B4-BE49-F238E27FC236}">
                        <a16:creationId xmlns:a16="http://schemas.microsoft.com/office/drawing/2014/main" id="{1789C026-D987-584A-A560-EE920FED0882}"/>
                      </a:ext>
                    </a:extLst>
                  </p:cNvPr>
                  <p:cNvSpPr/>
                  <p:nvPr/>
                </p:nvSpPr>
                <p:spPr>
                  <a:xfrm>
                    <a:off x="6507536" y="585666"/>
                    <a:ext cx="99815" cy="99531"/>
                  </a:xfrm>
                  <a:custGeom>
                    <a:avLst/>
                    <a:gdLst>
                      <a:gd name="connsiteX0" fmla="*/ 50172 w 99815"/>
                      <a:gd name="connsiteY0" fmla="*/ 99531 h 99531"/>
                      <a:gd name="connsiteX1" fmla="*/ 99129 w 99815"/>
                      <a:gd name="connsiteY1" fmla="*/ 58008 h 99531"/>
                      <a:gd name="connsiteX2" fmla="*/ 58310 w 99815"/>
                      <a:gd name="connsiteY2" fmla="*/ 847 h 99531"/>
                      <a:gd name="connsiteX3" fmla="*/ 57104 w 99815"/>
                      <a:gd name="connsiteY3" fmla="*/ 646 h 99531"/>
                      <a:gd name="connsiteX4" fmla="*/ 646 w 99815"/>
                      <a:gd name="connsiteY4" fmla="*/ 41734 h 99531"/>
                      <a:gd name="connsiteX5" fmla="*/ 42001 w 99815"/>
                      <a:gd name="connsiteY5" fmla="*/ 98861 h 99531"/>
                      <a:gd name="connsiteX6" fmla="*/ 50172 w 99815"/>
                      <a:gd name="connsiteY6" fmla="*/ 99531 h 99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15" h="99531">
                        <a:moveTo>
                          <a:pt x="50172" y="99531"/>
                        </a:moveTo>
                        <a:cubicBezTo>
                          <a:pt x="74015" y="99531"/>
                          <a:pt x="95078" y="82319"/>
                          <a:pt x="99129" y="58008"/>
                        </a:cubicBezTo>
                        <a:cubicBezTo>
                          <a:pt x="103650" y="30951"/>
                          <a:pt x="85366" y="5334"/>
                          <a:pt x="58310" y="847"/>
                        </a:cubicBezTo>
                        <a:cubicBezTo>
                          <a:pt x="58243" y="847"/>
                          <a:pt x="57171" y="646"/>
                          <a:pt x="57104" y="646"/>
                        </a:cubicBezTo>
                        <a:cubicBezTo>
                          <a:pt x="30081" y="-3741"/>
                          <a:pt x="5066" y="14677"/>
                          <a:pt x="646" y="41734"/>
                        </a:cubicBezTo>
                        <a:cubicBezTo>
                          <a:pt x="-3774" y="68757"/>
                          <a:pt x="14978" y="94374"/>
                          <a:pt x="42001" y="98861"/>
                        </a:cubicBezTo>
                        <a:cubicBezTo>
                          <a:pt x="44714" y="99297"/>
                          <a:pt x="47460" y="99531"/>
                          <a:pt x="50172" y="99531"/>
                        </a:cubicBezTo>
                        <a:close/>
                      </a:path>
                    </a:pathLst>
                  </a:custGeom>
                  <a:solidFill>
                    <a:srgbClr val="FFFFFF"/>
                  </a:solidFill>
                  <a:ln w="3347" cap="flat">
                    <a:noFill/>
                    <a:prstDash val="solid"/>
                    <a:miter/>
                  </a:ln>
                </p:spPr>
                <p:txBody>
                  <a:bodyPr rtlCol="0" anchor="ctr"/>
                  <a:lstStyle/>
                  <a:p>
                    <a:endParaRPr lang="zh-CN" altLang="en-US"/>
                  </a:p>
                </p:txBody>
              </p:sp>
              <p:sp>
                <p:nvSpPr>
                  <p:cNvPr id="127" name="任意形状 126">
                    <a:extLst>
                      <a:ext uri="{FF2B5EF4-FFF2-40B4-BE49-F238E27FC236}">
                        <a16:creationId xmlns:a16="http://schemas.microsoft.com/office/drawing/2014/main" id="{68A81533-EE09-5648-92BE-317064812DA7}"/>
                      </a:ext>
                    </a:extLst>
                  </p:cNvPr>
                  <p:cNvSpPr/>
                  <p:nvPr/>
                </p:nvSpPr>
                <p:spPr>
                  <a:xfrm>
                    <a:off x="6191939" y="551967"/>
                    <a:ext cx="99841" cy="99441"/>
                  </a:xfrm>
                  <a:custGeom>
                    <a:avLst/>
                    <a:gdLst>
                      <a:gd name="connsiteX0" fmla="*/ 50195 w 99841"/>
                      <a:gd name="connsiteY0" fmla="*/ 99442 h 99441"/>
                      <a:gd name="connsiteX1" fmla="*/ 99754 w 99841"/>
                      <a:gd name="connsiteY1" fmla="*/ 52662 h 99441"/>
                      <a:gd name="connsiteX2" fmla="*/ 53074 w 99841"/>
                      <a:gd name="connsiteY2" fmla="*/ 155 h 99441"/>
                      <a:gd name="connsiteX3" fmla="*/ 51367 w 99841"/>
                      <a:gd name="connsiteY3" fmla="*/ 55 h 99441"/>
                      <a:gd name="connsiteX4" fmla="*/ 66 w 99841"/>
                      <a:gd name="connsiteY4" fmla="*/ 47170 h 99441"/>
                      <a:gd name="connsiteX5" fmla="*/ 47248 w 99841"/>
                      <a:gd name="connsiteY5" fmla="*/ 99342 h 99441"/>
                      <a:gd name="connsiteX6" fmla="*/ 50195 w 99841"/>
                      <a:gd name="connsiteY6" fmla="*/ 99442 h 99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41" h="99441">
                        <a:moveTo>
                          <a:pt x="50195" y="99442"/>
                        </a:moveTo>
                        <a:cubicBezTo>
                          <a:pt x="76281" y="99442"/>
                          <a:pt x="98180" y="79082"/>
                          <a:pt x="99754" y="52662"/>
                        </a:cubicBezTo>
                        <a:cubicBezTo>
                          <a:pt x="101362" y="25270"/>
                          <a:pt x="80466" y="1762"/>
                          <a:pt x="53074" y="155"/>
                        </a:cubicBezTo>
                        <a:cubicBezTo>
                          <a:pt x="52840" y="155"/>
                          <a:pt x="51601" y="88"/>
                          <a:pt x="51367" y="55"/>
                        </a:cubicBezTo>
                        <a:cubicBezTo>
                          <a:pt x="23908" y="-1218"/>
                          <a:pt x="1438" y="19912"/>
                          <a:pt x="66" y="47170"/>
                        </a:cubicBezTo>
                        <a:cubicBezTo>
                          <a:pt x="-1341" y="74428"/>
                          <a:pt x="19990" y="97734"/>
                          <a:pt x="47248" y="99342"/>
                        </a:cubicBezTo>
                        <a:cubicBezTo>
                          <a:pt x="48219" y="99442"/>
                          <a:pt x="49223" y="99442"/>
                          <a:pt x="50195" y="99442"/>
                        </a:cubicBezTo>
                        <a:close/>
                      </a:path>
                    </a:pathLst>
                  </a:custGeom>
                  <a:solidFill>
                    <a:srgbClr val="FFFFFF"/>
                  </a:solidFill>
                  <a:ln w="3347" cap="flat">
                    <a:noFill/>
                    <a:prstDash val="solid"/>
                    <a:miter/>
                  </a:ln>
                </p:spPr>
                <p:txBody>
                  <a:bodyPr rtlCol="0" anchor="ctr"/>
                  <a:lstStyle/>
                  <a:p>
                    <a:endParaRPr lang="zh-CN" altLang="en-US"/>
                  </a:p>
                </p:txBody>
              </p:sp>
              <p:sp>
                <p:nvSpPr>
                  <p:cNvPr id="128" name="任意形状 127">
                    <a:extLst>
                      <a:ext uri="{FF2B5EF4-FFF2-40B4-BE49-F238E27FC236}">
                        <a16:creationId xmlns:a16="http://schemas.microsoft.com/office/drawing/2014/main" id="{4EF8094C-1ACE-5545-9699-054593057018}"/>
                      </a:ext>
                    </a:extLst>
                  </p:cNvPr>
                  <p:cNvSpPr/>
                  <p:nvPr/>
                </p:nvSpPr>
                <p:spPr>
                  <a:xfrm>
                    <a:off x="5902459" y="6206724"/>
                    <a:ext cx="100671" cy="99420"/>
                  </a:xfrm>
                  <a:custGeom>
                    <a:avLst/>
                    <a:gdLst>
                      <a:gd name="connsiteX0" fmla="*/ 53902 w 100671"/>
                      <a:gd name="connsiteY0" fmla="*/ 134 h 99420"/>
                      <a:gd name="connsiteX1" fmla="*/ 51457 w 100671"/>
                      <a:gd name="connsiteY1" fmla="*/ 34 h 99420"/>
                      <a:gd name="connsiteX2" fmla="*/ 49984 w 100671"/>
                      <a:gd name="connsiteY2" fmla="*/ 0 h 99420"/>
                      <a:gd name="connsiteX3" fmla="*/ 22 w 100671"/>
                      <a:gd name="connsiteY3" fmla="*/ 48220 h 99420"/>
                      <a:gd name="connsiteX4" fmla="*/ 47908 w 100671"/>
                      <a:gd name="connsiteY4" fmla="*/ 99321 h 99420"/>
                      <a:gd name="connsiteX5" fmla="*/ 50989 w 100671"/>
                      <a:gd name="connsiteY5" fmla="*/ 49727 h 99420"/>
                      <a:gd name="connsiteX6" fmla="*/ 48075 w 100671"/>
                      <a:gd name="connsiteY6" fmla="*/ 99321 h 99420"/>
                      <a:gd name="connsiteX7" fmla="*/ 51022 w 100671"/>
                      <a:gd name="connsiteY7" fmla="*/ 99421 h 99420"/>
                      <a:gd name="connsiteX8" fmla="*/ 100582 w 100671"/>
                      <a:gd name="connsiteY8" fmla="*/ 52674 h 99420"/>
                      <a:gd name="connsiteX9" fmla="*/ 53902 w 100671"/>
                      <a:gd name="connsiteY9" fmla="*/ 134 h 99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671" h="99420">
                        <a:moveTo>
                          <a:pt x="53902" y="134"/>
                        </a:moveTo>
                        <a:cubicBezTo>
                          <a:pt x="53433" y="101"/>
                          <a:pt x="51926" y="34"/>
                          <a:pt x="51457" y="34"/>
                        </a:cubicBezTo>
                        <a:cubicBezTo>
                          <a:pt x="50955" y="34"/>
                          <a:pt x="50453" y="0"/>
                          <a:pt x="49984" y="0"/>
                        </a:cubicBezTo>
                        <a:cubicBezTo>
                          <a:pt x="23228" y="0"/>
                          <a:pt x="826" y="21264"/>
                          <a:pt x="22" y="48220"/>
                        </a:cubicBezTo>
                        <a:cubicBezTo>
                          <a:pt x="-782" y="75646"/>
                          <a:pt x="20482" y="98517"/>
                          <a:pt x="47908" y="99321"/>
                        </a:cubicBezTo>
                        <a:lnTo>
                          <a:pt x="50989" y="49727"/>
                        </a:lnTo>
                        <a:lnTo>
                          <a:pt x="48075" y="99321"/>
                        </a:lnTo>
                        <a:cubicBezTo>
                          <a:pt x="49080" y="99387"/>
                          <a:pt x="50051" y="99421"/>
                          <a:pt x="51022" y="99421"/>
                        </a:cubicBezTo>
                        <a:cubicBezTo>
                          <a:pt x="77108" y="99421"/>
                          <a:pt x="99008" y="79061"/>
                          <a:pt x="100582" y="52674"/>
                        </a:cubicBezTo>
                        <a:cubicBezTo>
                          <a:pt x="102222" y="25282"/>
                          <a:pt x="81293" y="1775"/>
                          <a:pt x="53902" y="134"/>
                        </a:cubicBezTo>
                        <a:close/>
                      </a:path>
                    </a:pathLst>
                  </a:custGeom>
                  <a:solidFill>
                    <a:srgbClr val="FFFFFF"/>
                  </a:solidFill>
                  <a:ln w="3347" cap="flat">
                    <a:noFill/>
                    <a:prstDash val="solid"/>
                    <a:miter/>
                  </a:ln>
                </p:spPr>
                <p:txBody>
                  <a:bodyPr rtlCol="0" anchor="ctr"/>
                  <a:lstStyle/>
                  <a:p>
                    <a:endParaRPr lang="zh-CN" altLang="en-US"/>
                  </a:p>
                </p:txBody>
              </p:sp>
              <p:sp>
                <p:nvSpPr>
                  <p:cNvPr id="129" name="任意形状 128">
                    <a:extLst>
                      <a:ext uri="{FF2B5EF4-FFF2-40B4-BE49-F238E27FC236}">
                        <a16:creationId xmlns:a16="http://schemas.microsoft.com/office/drawing/2014/main" id="{E15E6C24-8861-BD48-BAB8-90B80BE39260}"/>
                      </a:ext>
                    </a:extLst>
                  </p:cNvPr>
                  <p:cNvSpPr/>
                  <p:nvPr/>
                </p:nvSpPr>
                <p:spPr>
                  <a:xfrm>
                    <a:off x="5868908" y="553713"/>
                    <a:ext cx="105454" cy="99772"/>
                  </a:xfrm>
                  <a:custGeom>
                    <a:avLst/>
                    <a:gdLst>
                      <a:gd name="connsiteX0" fmla="*/ 52594 w 105454"/>
                      <a:gd name="connsiteY0" fmla="*/ 99672 h 99772"/>
                      <a:gd name="connsiteX1" fmla="*/ 54368 w 105454"/>
                      <a:gd name="connsiteY1" fmla="*/ 99571 h 99772"/>
                      <a:gd name="connsiteX2" fmla="*/ 56311 w 105454"/>
                      <a:gd name="connsiteY2" fmla="*/ 99370 h 99772"/>
                      <a:gd name="connsiteX3" fmla="*/ 58688 w 105454"/>
                      <a:gd name="connsiteY3" fmla="*/ 99270 h 99772"/>
                      <a:gd name="connsiteX4" fmla="*/ 105368 w 105454"/>
                      <a:gd name="connsiteY4" fmla="*/ 46763 h 99772"/>
                      <a:gd name="connsiteX5" fmla="*/ 52861 w 105454"/>
                      <a:gd name="connsiteY5" fmla="*/ 84 h 99772"/>
                      <a:gd name="connsiteX6" fmla="*/ 51857 w 105454"/>
                      <a:gd name="connsiteY6" fmla="*/ 150 h 99772"/>
                      <a:gd name="connsiteX7" fmla="*/ 49379 w 105454"/>
                      <a:gd name="connsiteY7" fmla="*/ 351 h 99772"/>
                      <a:gd name="connsiteX8" fmla="*/ 47068 w 105454"/>
                      <a:gd name="connsiteY8" fmla="*/ 452 h 99772"/>
                      <a:gd name="connsiteX9" fmla="*/ 47068 w 105454"/>
                      <a:gd name="connsiteY9" fmla="*/ 653 h 99772"/>
                      <a:gd name="connsiteX10" fmla="*/ 46767 w 105454"/>
                      <a:gd name="connsiteY10" fmla="*/ 720 h 99772"/>
                      <a:gd name="connsiteX11" fmla="*/ 46767 w 105454"/>
                      <a:gd name="connsiteY11" fmla="*/ 485 h 99772"/>
                      <a:gd name="connsiteX12" fmla="*/ 87 w 105454"/>
                      <a:gd name="connsiteY12" fmla="*/ 52992 h 99772"/>
                      <a:gd name="connsiteX13" fmla="*/ 49647 w 105454"/>
                      <a:gd name="connsiteY13" fmla="*/ 99772 h 99772"/>
                      <a:gd name="connsiteX14" fmla="*/ 52594 w 105454"/>
                      <a:gd name="connsiteY14" fmla="*/ 99672 h 99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454" h="99772">
                        <a:moveTo>
                          <a:pt x="52594" y="99672"/>
                        </a:moveTo>
                        <a:cubicBezTo>
                          <a:pt x="52861" y="99672"/>
                          <a:pt x="54100" y="99571"/>
                          <a:pt x="54368" y="99571"/>
                        </a:cubicBezTo>
                        <a:cubicBezTo>
                          <a:pt x="55038" y="99504"/>
                          <a:pt x="55674" y="99471"/>
                          <a:pt x="56311" y="99370"/>
                        </a:cubicBezTo>
                        <a:cubicBezTo>
                          <a:pt x="57114" y="99370"/>
                          <a:pt x="57918" y="99337"/>
                          <a:pt x="58688" y="99270"/>
                        </a:cubicBezTo>
                        <a:cubicBezTo>
                          <a:pt x="86080" y="97663"/>
                          <a:pt x="106975" y="74155"/>
                          <a:pt x="105368" y="46763"/>
                        </a:cubicBezTo>
                        <a:cubicBezTo>
                          <a:pt x="103761" y="19372"/>
                          <a:pt x="80220" y="-1490"/>
                          <a:pt x="52861" y="84"/>
                        </a:cubicBezTo>
                        <a:lnTo>
                          <a:pt x="51857" y="150"/>
                        </a:lnTo>
                        <a:cubicBezTo>
                          <a:pt x="51020" y="184"/>
                          <a:pt x="50183" y="251"/>
                          <a:pt x="49379" y="351"/>
                        </a:cubicBezTo>
                        <a:cubicBezTo>
                          <a:pt x="48609" y="351"/>
                          <a:pt x="47838" y="385"/>
                          <a:pt x="47068" y="452"/>
                        </a:cubicBezTo>
                        <a:lnTo>
                          <a:pt x="47068" y="653"/>
                        </a:lnTo>
                        <a:cubicBezTo>
                          <a:pt x="46968" y="686"/>
                          <a:pt x="46868" y="686"/>
                          <a:pt x="46767" y="720"/>
                        </a:cubicBezTo>
                        <a:lnTo>
                          <a:pt x="46767" y="485"/>
                        </a:lnTo>
                        <a:cubicBezTo>
                          <a:pt x="19375" y="2093"/>
                          <a:pt x="-1520" y="25600"/>
                          <a:pt x="87" y="52992"/>
                        </a:cubicBezTo>
                        <a:cubicBezTo>
                          <a:pt x="1627" y="79379"/>
                          <a:pt x="23527" y="99772"/>
                          <a:pt x="49647" y="99772"/>
                        </a:cubicBezTo>
                        <a:cubicBezTo>
                          <a:pt x="50618" y="99772"/>
                          <a:pt x="51589" y="99739"/>
                          <a:pt x="52594" y="99672"/>
                        </a:cubicBezTo>
                        <a:close/>
                      </a:path>
                    </a:pathLst>
                  </a:custGeom>
                  <a:solidFill>
                    <a:srgbClr val="FFFFFF"/>
                  </a:solidFill>
                  <a:ln w="3347" cap="flat">
                    <a:noFill/>
                    <a:prstDash val="solid"/>
                    <a:miter/>
                  </a:ln>
                </p:spPr>
                <p:txBody>
                  <a:bodyPr rtlCol="0" anchor="ctr"/>
                  <a:lstStyle/>
                  <a:p>
                    <a:endParaRPr lang="zh-CN" altLang="en-US"/>
                  </a:p>
                </p:txBody>
              </p:sp>
              <p:sp>
                <p:nvSpPr>
                  <p:cNvPr id="130" name="任意形状 129">
                    <a:extLst>
                      <a:ext uri="{FF2B5EF4-FFF2-40B4-BE49-F238E27FC236}">
                        <a16:creationId xmlns:a16="http://schemas.microsoft.com/office/drawing/2014/main" id="{E592F5DF-F31C-EB45-8BF1-27339F6DC82B}"/>
                      </a:ext>
                    </a:extLst>
                  </p:cNvPr>
                  <p:cNvSpPr/>
                  <p:nvPr/>
                </p:nvSpPr>
                <p:spPr>
                  <a:xfrm>
                    <a:off x="6535373" y="6167816"/>
                    <a:ext cx="99887" cy="99383"/>
                  </a:xfrm>
                  <a:custGeom>
                    <a:avLst/>
                    <a:gdLst>
                      <a:gd name="connsiteX0" fmla="*/ 41054 w 99887"/>
                      <a:gd name="connsiteY0" fmla="*/ 767 h 99383"/>
                      <a:gd name="connsiteX1" fmla="*/ 770 w 99887"/>
                      <a:gd name="connsiteY1" fmla="*/ 58330 h 99383"/>
                      <a:gd name="connsiteX2" fmla="*/ 49627 w 99887"/>
                      <a:gd name="connsiteY2" fmla="*/ 99384 h 99383"/>
                      <a:gd name="connsiteX3" fmla="*/ 58333 w 99887"/>
                      <a:gd name="connsiteY3" fmla="*/ 98614 h 99383"/>
                      <a:gd name="connsiteX4" fmla="*/ 59538 w 99887"/>
                      <a:gd name="connsiteY4" fmla="*/ 98380 h 99383"/>
                      <a:gd name="connsiteX5" fmla="*/ 99086 w 99887"/>
                      <a:gd name="connsiteY5" fmla="*/ 40816 h 99383"/>
                      <a:gd name="connsiteX6" fmla="*/ 41054 w 99887"/>
                      <a:gd name="connsiteY6" fmla="*/ 767 h 99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887" h="99383">
                        <a:moveTo>
                          <a:pt x="41054" y="767"/>
                        </a:moveTo>
                        <a:cubicBezTo>
                          <a:pt x="14031" y="5522"/>
                          <a:pt x="-4019" y="31306"/>
                          <a:pt x="770" y="58330"/>
                        </a:cubicBezTo>
                        <a:cubicBezTo>
                          <a:pt x="5023" y="82440"/>
                          <a:pt x="25985" y="99384"/>
                          <a:pt x="49627" y="99384"/>
                        </a:cubicBezTo>
                        <a:cubicBezTo>
                          <a:pt x="52473" y="99384"/>
                          <a:pt x="55386" y="99116"/>
                          <a:pt x="58333" y="98614"/>
                        </a:cubicBezTo>
                        <a:cubicBezTo>
                          <a:pt x="58400" y="98614"/>
                          <a:pt x="59471" y="98413"/>
                          <a:pt x="59538" y="98380"/>
                        </a:cubicBezTo>
                        <a:cubicBezTo>
                          <a:pt x="86495" y="93491"/>
                          <a:pt x="103908" y="67773"/>
                          <a:pt x="99086" y="40816"/>
                        </a:cubicBezTo>
                        <a:cubicBezTo>
                          <a:pt x="94264" y="13860"/>
                          <a:pt x="67977" y="-3988"/>
                          <a:pt x="41054" y="767"/>
                        </a:cubicBezTo>
                        <a:close/>
                      </a:path>
                    </a:pathLst>
                  </a:custGeom>
                  <a:solidFill>
                    <a:srgbClr val="FFFFFF"/>
                  </a:solidFill>
                  <a:ln w="3347" cap="flat">
                    <a:noFill/>
                    <a:prstDash val="solid"/>
                    <a:miter/>
                  </a:ln>
                </p:spPr>
                <p:txBody>
                  <a:bodyPr rtlCol="0" anchor="ctr"/>
                  <a:lstStyle/>
                  <a:p>
                    <a:endParaRPr lang="zh-CN" altLang="en-US"/>
                  </a:p>
                </p:txBody>
              </p:sp>
              <p:sp>
                <p:nvSpPr>
                  <p:cNvPr id="131" name="任意形状 130">
                    <a:extLst>
                      <a:ext uri="{FF2B5EF4-FFF2-40B4-BE49-F238E27FC236}">
                        <a16:creationId xmlns:a16="http://schemas.microsoft.com/office/drawing/2014/main" id="{BB9CB91B-6EC1-5345-9DFD-890C061B2B42}"/>
                      </a:ext>
                    </a:extLst>
                  </p:cNvPr>
                  <p:cNvSpPr/>
                  <p:nvPr/>
                </p:nvSpPr>
                <p:spPr>
                  <a:xfrm>
                    <a:off x="6844469" y="6095620"/>
                    <a:ext cx="100336" cy="99651"/>
                  </a:xfrm>
                  <a:custGeom>
                    <a:avLst/>
                    <a:gdLst>
                      <a:gd name="connsiteX0" fmla="*/ 36248 w 100336"/>
                      <a:gd name="connsiteY0" fmla="*/ 2139 h 99651"/>
                      <a:gd name="connsiteX1" fmla="*/ 1858 w 100336"/>
                      <a:gd name="connsiteY1" fmla="*/ 63419 h 99651"/>
                      <a:gd name="connsiteX2" fmla="*/ 49643 w 100336"/>
                      <a:gd name="connsiteY2" fmla="*/ 99651 h 99651"/>
                      <a:gd name="connsiteX3" fmla="*/ 63138 w 100336"/>
                      <a:gd name="connsiteY3" fmla="*/ 97776 h 99651"/>
                      <a:gd name="connsiteX4" fmla="*/ 65046 w 100336"/>
                      <a:gd name="connsiteY4" fmla="*/ 97207 h 99651"/>
                      <a:gd name="connsiteX5" fmla="*/ 98198 w 100336"/>
                      <a:gd name="connsiteY5" fmla="*/ 35257 h 99651"/>
                      <a:gd name="connsiteX6" fmla="*/ 36248 w 100336"/>
                      <a:gd name="connsiteY6" fmla="*/ 2139 h 9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336" h="99651">
                        <a:moveTo>
                          <a:pt x="36248" y="2139"/>
                        </a:moveTo>
                        <a:cubicBezTo>
                          <a:pt x="9827" y="9573"/>
                          <a:pt x="-5543" y="36998"/>
                          <a:pt x="1858" y="63419"/>
                        </a:cubicBezTo>
                        <a:cubicBezTo>
                          <a:pt x="8019" y="85353"/>
                          <a:pt x="27944" y="99651"/>
                          <a:pt x="49643" y="99651"/>
                        </a:cubicBezTo>
                        <a:cubicBezTo>
                          <a:pt x="54097" y="99651"/>
                          <a:pt x="58617" y="99049"/>
                          <a:pt x="63138" y="97776"/>
                        </a:cubicBezTo>
                        <a:cubicBezTo>
                          <a:pt x="63472" y="97676"/>
                          <a:pt x="64745" y="97307"/>
                          <a:pt x="65046" y="97207"/>
                        </a:cubicBezTo>
                        <a:cubicBezTo>
                          <a:pt x="91300" y="89237"/>
                          <a:pt x="106134" y="61510"/>
                          <a:pt x="98198" y="35257"/>
                        </a:cubicBezTo>
                        <a:cubicBezTo>
                          <a:pt x="90262" y="9037"/>
                          <a:pt x="62535" y="-5797"/>
                          <a:pt x="36248" y="2139"/>
                        </a:cubicBezTo>
                        <a:close/>
                      </a:path>
                    </a:pathLst>
                  </a:custGeom>
                  <a:solidFill>
                    <a:srgbClr val="FFFFFF"/>
                  </a:solidFill>
                  <a:ln w="3347" cap="flat">
                    <a:noFill/>
                    <a:prstDash val="solid"/>
                    <a:miter/>
                  </a:ln>
                </p:spPr>
                <p:txBody>
                  <a:bodyPr rtlCol="0" anchor="ctr"/>
                  <a:lstStyle/>
                  <a:p>
                    <a:endParaRPr lang="zh-CN" altLang="en-US"/>
                  </a:p>
                </p:txBody>
              </p:sp>
              <p:sp>
                <p:nvSpPr>
                  <p:cNvPr id="132" name="任意形状 131">
                    <a:extLst>
                      <a:ext uri="{FF2B5EF4-FFF2-40B4-BE49-F238E27FC236}">
                        <a16:creationId xmlns:a16="http://schemas.microsoft.com/office/drawing/2014/main" id="{1C279150-97A8-4042-A79D-5DA24B58CD79}"/>
                      </a:ext>
                    </a:extLst>
                  </p:cNvPr>
                  <p:cNvSpPr/>
                  <p:nvPr/>
                </p:nvSpPr>
                <p:spPr>
                  <a:xfrm>
                    <a:off x="5587195" y="6173267"/>
                    <a:ext cx="100584" cy="99558"/>
                  </a:xfrm>
                  <a:custGeom>
                    <a:avLst/>
                    <a:gdLst>
                      <a:gd name="connsiteX0" fmla="*/ 58446 w 100584"/>
                      <a:gd name="connsiteY0" fmla="*/ 774 h 99558"/>
                      <a:gd name="connsiteX1" fmla="*/ 783 w 100584"/>
                      <a:gd name="connsiteY1" fmla="*/ 40924 h 99558"/>
                      <a:gd name="connsiteX2" fmla="*/ 40933 w 100584"/>
                      <a:gd name="connsiteY2" fmla="*/ 98588 h 99558"/>
                      <a:gd name="connsiteX3" fmla="*/ 43344 w 100584"/>
                      <a:gd name="connsiteY3" fmla="*/ 98990 h 99558"/>
                      <a:gd name="connsiteX4" fmla="*/ 50744 w 100584"/>
                      <a:gd name="connsiteY4" fmla="*/ 99559 h 99558"/>
                      <a:gd name="connsiteX5" fmla="*/ 100037 w 100584"/>
                      <a:gd name="connsiteY5" fmla="*/ 57232 h 99558"/>
                      <a:gd name="connsiteX6" fmla="*/ 58446 w 100584"/>
                      <a:gd name="connsiteY6" fmla="*/ 774 h 99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584" h="99558">
                        <a:moveTo>
                          <a:pt x="58446" y="774"/>
                        </a:moveTo>
                        <a:cubicBezTo>
                          <a:pt x="31423" y="-4014"/>
                          <a:pt x="5638" y="13901"/>
                          <a:pt x="783" y="40924"/>
                        </a:cubicBezTo>
                        <a:cubicBezTo>
                          <a:pt x="-4039" y="67948"/>
                          <a:pt x="13909" y="93766"/>
                          <a:pt x="40933" y="98588"/>
                        </a:cubicBezTo>
                        <a:cubicBezTo>
                          <a:pt x="41402" y="98688"/>
                          <a:pt x="42842" y="98923"/>
                          <a:pt x="43344" y="98990"/>
                        </a:cubicBezTo>
                        <a:cubicBezTo>
                          <a:pt x="45822" y="99358"/>
                          <a:pt x="48300" y="99559"/>
                          <a:pt x="50744" y="99559"/>
                        </a:cubicBezTo>
                        <a:cubicBezTo>
                          <a:pt x="74955" y="99559"/>
                          <a:pt x="96353" y="81878"/>
                          <a:pt x="100037" y="57232"/>
                        </a:cubicBezTo>
                        <a:cubicBezTo>
                          <a:pt x="104055" y="30075"/>
                          <a:pt x="85570" y="4826"/>
                          <a:pt x="58446" y="774"/>
                        </a:cubicBezTo>
                        <a:close/>
                      </a:path>
                    </a:pathLst>
                  </a:custGeom>
                  <a:solidFill>
                    <a:srgbClr val="FFFFFF"/>
                  </a:solidFill>
                  <a:ln w="3347" cap="flat">
                    <a:noFill/>
                    <a:prstDash val="solid"/>
                    <a:miter/>
                  </a:ln>
                </p:spPr>
                <p:txBody>
                  <a:bodyPr rtlCol="0" anchor="ctr"/>
                  <a:lstStyle/>
                  <a:p>
                    <a:endParaRPr lang="zh-CN" altLang="en-US"/>
                  </a:p>
                </p:txBody>
              </p:sp>
            </p:grpSp>
            <p:grpSp>
              <p:nvGrpSpPr>
                <p:cNvPr id="133" name="图形 4">
                  <a:extLst>
                    <a:ext uri="{FF2B5EF4-FFF2-40B4-BE49-F238E27FC236}">
                      <a16:creationId xmlns:a16="http://schemas.microsoft.com/office/drawing/2014/main" id="{7560F999-05F7-2142-9355-7CF106321ADE}"/>
                    </a:ext>
                  </a:extLst>
                </p:cNvPr>
                <p:cNvGrpSpPr/>
                <p:nvPr/>
              </p:nvGrpSpPr>
              <p:grpSpPr>
                <a:xfrm>
                  <a:off x="2748471" y="2912272"/>
                  <a:ext cx="1033388" cy="1033388"/>
                  <a:chOff x="2748471" y="2912272"/>
                  <a:chExt cx="1033388" cy="1033388"/>
                </a:xfrm>
              </p:grpSpPr>
              <p:sp>
                <p:nvSpPr>
                  <p:cNvPr id="134" name="任意形状 133">
                    <a:extLst>
                      <a:ext uri="{FF2B5EF4-FFF2-40B4-BE49-F238E27FC236}">
                        <a16:creationId xmlns:a16="http://schemas.microsoft.com/office/drawing/2014/main" id="{5B62D5F6-3F8C-AC4D-AC56-8FFCE20378DC}"/>
                      </a:ext>
                    </a:extLst>
                  </p:cNvPr>
                  <p:cNvSpPr/>
                  <p:nvPr/>
                </p:nvSpPr>
                <p:spPr>
                  <a:xfrm>
                    <a:off x="2798131" y="2961932"/>
                    <a:ext cx="934067" cy="934067"/>
                  </a:xfrm>
                  <a:custGeom>
                    <a:avLst/>
                    <a:gdLst>
                      <a:gd name="connsiteX0" fmla="*/ 934068 w 934067"/>
                      <a:gd name="connsiteY0" fmla="*/ 467034 h 934067"/>
                      <a:gd name="connsiteX1" fmla="*/ 467034 w 934067"/>
                      <a:gd name="connsiteY1" fmla="*/ 934068 h 934067"/>
                      <a:gd name="connsiteX2" fmla="*/ 0 w 934067"/>
                      <a:gd name="connsiteY2" fmla="*/ 467034 h 934067"/>
                      <a:gd name="connsiteX3" fmla="*/ 467034 w 934067"/>
                      <a:gd name="connsiteY3" fmla="*/ 0 h 934067"/>
                      <a:gd name="connsiteX4" fmla="*/ 934068 w 934067"/>
                      <a:gd name="connsiteY4" fmla="*/ 467034 h 934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4067" h="934067">
                        <a:moveTo>
                          <a:pt x="934068" y="467034"/>
                        </a:moveTo>
                        <a:cubicBezTo>
                          <a:pt x="934068" y="724969"/>
                          <a:pt x="724969" y="934068"/>
                          <a:pt x="467034" y="934068"/>
                        </a:cubicBezTo>
                        <a:cubicBezTo>
                          <a:pt x="209098" y="934068"/>
                          <a:pt x="0" y="724969"/>
                          <a:pt x="0" y="467034"/>
                        </a:cubicBezTo>
                        <a:cubicBezTo>
                          <a:pt x="0" y="209098"/>
                          <a:pt x="209098" y="0"/>
                          <a:pt x="467034" y="0"/>
                        </a:cubicBezTo>
                        <a:cubicBezTo>
                          <a:pt x="724970" y="0"/>
                          <a:pt x="934068" y="209098"/>
                          <a:pt x="934068" y="467034"/>
                        </a:cubicBezTo>
                        <a:close/>
                      </a:path>
                    </a:pathLst>
                  </a:custGeom>
                  <a:solidFill>
                    <a:srgbClr val="FCFCFC"/>
                  </a:solidFill>
                  <a:ln w="3347" cap="flat">
                    <a:noFill/>
                    <a:prstDash val="solid"/>
                    <a:miter/>
                  </a:ln>
                </p:spPr>
                <p:txBody>
                  <a:bodyPr rtlCol="0" anchor="ctr"/>
                  <a:lstStyle/>
                  <a:p>
                    <a:endParaRPr lang="zh-CN" altLang="en-US"/>
                  </a:p>
                </p:txBody>
              </p:sp>
              <p:sp>
                <p:nvSpPr>
                  <p:cNvPr id="135" name="任意形状 134">
                    <a:extLst>
                      <a:ext uri="{FF2B5EF4-FFF2-40B4-BE49-F238E27FC236}">
                        <a16:creationId xmlns:a16="http://schemas.microsoft.com/office/drawing/2014/main" id="{6179C89C-CE8D-7B4C-8B17-305BDBA02F3B}"/>
                      </a:ext>
                    </a:extLst>
                  </p:cNvPr>
                  <p:cNvSpPr/>
                  <p:nvPr/>
                </p:nvSpPr>
                <p:spPr>
                  <a:xfrm>
                    <a:off x="2748471" y="2912272"/>
                    <a:ext cx="1033388" cy="1033388"/>
                  </a:xfrm>
                  <a:custGeom>
                    <a:avLst/>
                    <a:gdLst>
                      <a:gd name="connsiteX0" fmla="*/ 516694 w 1033388"/>
                      <a:gd name="connsiteY0" fmla="*/ 0 h 1033388"/>
                      <a:gd name="connsiteX1" fmla="*/ 0 w 1033388"/>
                      <a:gd name="connsiteY1" fmla="*/ 516694 h 1033388"/>
                      <a:gd name="connsiteX2" fmla="*/ 516694 w 1033388"/>
                      <a:gd name="connsiteY2" fmla="*/ 1033388 h 1033388"/>
                      <a:gd name="connsiteX3" fmla="*/ 1033388 w 1033388"/>
                      <a:gd name="connsiteY3" fmla="*/ 516694 h 1033388"/>
                      <a:gd name="connsiteX4" fmla="*/ 516694 w 1033388"/>
                      <a:gd name="connsiteY4" fmla="*/ 0 h 1033388"/>
                      <a:gd name="connsiteX5" fmla="*/ 516694 w 1033388"/>
                      <a:gd name="connsiteY5" fmla="*/ 934034 h 1033388"/>
                      <a:gd name="connsiteX6" fmla="*/ 99354 w 1033388"/>
                      <a:gd name="connsiteY6" fmla="*/ 516694 h 1033388"/>
                      <a:gd name="connsiteX7" fmla="*/ 516694 w 1033388"/>
                      <a:gd name="connsiteY7" fmla="*/ 99354 h 1033388"/>
                      <a:gd name="connsiteX8" fmla="*/ 934034 w 1033388"/>
                      <a:gd name="connsiteY8" fmla="*/ 516694 h 1033388"/>
                      <a:gd name="connsiteX9" fmla="*/ 516694 w 1033388"/>
                      <a:gd name="connsiteY9" fmla="*/ 934034 h 1033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33388" h="1033388">
                        <a:moveTo>
                          <a:pt x="516694" y="0"/>
                        </a:moveTo>
                        <a:cubicBezTo>
                          <a:pt x="231324" y="0"/>
                          <a:pt x="0" y="231324"/>
                          <a:pt x="0" y="516694"/>
                        </a:cubicBezTo>
                        <a:cubicBezTo>
                          <a:pt x="0" y="802064"/>
                          <a:pt x="231357" y="1033388"/>
                          <a:pt x="516694" y="1033388"/>
                        </a:cubicBezTo>
                        <a:cubicBezTo>
                          <a:pt x="802065" y="1033388"/>
                          <a:pt x="1033388" y="802064"/>
                          <a:pt x="1033388" y="516694"/>
                        </a:cubicBezTo>
                        <a:cubicBezTo>
                          <a:pt x="1033388" y="231324"/>
                          <a:pt x="802065" y="0"/>
                          <a:pt x="516694" y="0"/>
                        </a:cubicBezTo>
                        <a:close/>
                        <a:moveTo>
                          <a:pt x="516694" y="934034"/>
                        </a:moveTo>
                        <a:cubicBezTo>
                          <a:pt x="286576" y="934034"/>
                          <a:pt x="99354" y="746812"/>
                          <a:pt x="99354" y="516694"/>
                        </a:cubicBezTo>
                        <a:cubicBezTo>
                          <a:pt x="99354" y="286576"/>
                          <a:pt x="286576" y="99354"/>
                          <a:pt x="516694" y="99354"/>
                        </a:cubicBezTo>
                        <a:cubicBezTo>
                          <a:pt x="746812" y="99354"/>
                          <a:pt x="934034" y="286576"/>
                          <a:pt x="934034" y="516694"/>
                        </a:cubicBezTo>
                        <a:cubicBezTo>
                          <a:pt x="934034" y="746812"/>
                          <a:pt x="746812" y="934034"/>
                          <a:pt x="516694" y="934034"/>
                        </a:cubicBezTo>
                        <a:close/>
                      </a:path>
                    </a:pathLst>
                  </a:custGeom>
                  <a:solidFill>
                    <a:srgbClr val="00B0F0"/>
                  </a:solidFill>
                  <a:ln w="3347" cap="flat">
                    <a:noFill/>
                    <a:prstDash val="solid"/>
                    <a:miter/>
                  </a:ln>
                </p:spPr>
                <p:txBody>
                  <a:bodyPr rtlCol="0" anchor="ctr"/>
                  <a:lstStyle/>
                  <a:p>
                    <a:endParaRPr lang="zh-CN" altLang="en-US"/>
                  </a:p>
                </p:txBody>
              </p:sp>
            </p:grpSp>
            <p:grpSp>
              <p:nvGrpSpPr>
                <p:cNvPr id="137" name="图形 4">
                  <a:extLst>
                    <a:ext uri="{FF2B5EF4-FFF2-40B4-BE49-F238E27FC236}">
                      <a16:creationId xmlns:a16="http://schemas.microsoft.com/office/drawing/2014/main" id="{C0597723-752B-C540-AF7E-85979987877D}"/>
                    </a:ext>
                  </a:extLst>
                </p:cNvPr>
                <p:cNvGrpSpPr/>
                <p:nvPr/>
              </p:nvGrpSpPr>
              <p:grpSpPr>
                <a:xfrm>
                  <a:off x="4402267" y="5363773"/>
                  <a:ext cx="1033592" cy="1033588"/>
                  <a:chOff x="4402267" y="5363773"/>
                  <a:chExt cx="1033592" cy="1033588"/>
                </a:xfrm>
              </p:grpSpPr>
              <p:sp>
                <p:nvSpPr>
                  <p:cNvPr id="138" name="任意形状 137">
                    <a:extLst>
                      <a:ext uri="{FF2B5EF4-FFF2-40B4-BE49-F238E27FC236}">
                        <a16:creationId xmlns:a16="http://schemas.microsoft.com/office/drawing/2014/main" id="{C4F143BF-2A1F-314A-AFB0-FF6054851B3C}"/>
                      </a:ext>
                    </a:extLst>
                  </p:cNvPr>
                  <p:cNvSpPr/>
                  <p:nvPr/>
                </p:nvSpPr>
                <p:spPr>
                  <a:xfrm>
                    <a:off x="4452132" y="5413433"/>
                    <a:ext cx="934126" cy="934235"/>
                  </a:xfrm>
                  <a:custGeom>
                    <a:avLst/>
                    <a:gdLst>
                      <a:gd name="connsiteX0" fmla="*/ 466454 w 934126"/>
                      <a:gd name="connsiteY0" fmla="*/ 934235 h 934235"/>
                      <a:gd name="connsiteX1" fmla="*/ 233423 w 934126"/>
                      <a:gd name="connsiteY1" fmla="*/ 871582 h 934235"/>
                      <a:gd name="connsiteX2" fmla="*/ 62475 w 934126"/>
                      <a:gd name="connsiteY2" fmla="*/ 233601 h 934235"/>
                      <a:gd name="connsiteX3" fmla="*/ 467392 w 934126"/>
                      <a:gd name="connsiteY3" fmla="*/ 0 h 934235"/>
                      <a:gd name="connsiteX4" fmla="*/ 700423 w 934126"/>
                      <a:gd name="connsiteY4" fmla="*/ 62653 h 934235"/>
                      <a:gd name="connsiteX5" fmla="*/ 918017 w 934126"/>
                      <a:gd name="connsiteY5" fmla="*/ 346249 h 934235"/>
                      <a:gd name="connsiteX6" fmla="*/ 871371 w 934126"/>
                      <a:gd name="connsiteY6" fmla="*/ 700634 h 934235"/>
                      <a:gd name="connsiteX7" fmla="*/ 466454 w 934126"/>
                      <a:gd name="connsiteY7" fmla="*/ 934235 h 93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4126" h="934235">
                        <a:moveTo>
                          <a:pt x="466454" y="934235"/>
                        </a:moveTo>
                        <a:cubicBezTo>
                          <a:pt x="385015" y="934235"/>
                          <a:pt x="304414" y="912570"/>
                          <a:pt x="233423" y="871582"/>
                        </a:cubicBezTo>
                        <a:cubicBezTo>
                          <a:pt x="10404" y="742827"/>
                          <a:pt x="-66280" y="456620"/>
                          <a:pt x="62475" y="233601"/>
                        </a:cubicBezTo>
                        <a:cubicBezTo>
                          <a:pt x="145655" y="89509"/>
                          <a:pt x="300831" y="0"/>
                          <a:pt x="467392" y="0"/>
                        </a:cubicBezTo>
                        <a:cubicBezTo>
                          <a:pt x="548831" y="0"/>
                          <a:pt x="629433" y="21666"/>
                          <a:pt x="700423" y="62653"/>
                        </a:cubicBezTo>
                        <a:cubicBezTo>
                          <a:pt x="808450" y="125038"/>
                          <a:pt x="885737" y="225731"/>
                          <a:pt x="918017" y="346249"/>
                        </a:cubicBezTo>
                        <a:cubicBezTo>
                          <a:pt x="950298" y="466766"/>
                          <a:pt x="933723" y="592607"/>
                          <a:pt x="871371" y="700634"/>
                        </a:cubicBezTo>
                        <a:cubicBezTo>
                          <a:pt x="788191" y="844726"/>
                          <a:pt x="633015" y="934235"/>
                          <a:pt x="466454" y="934235"/>
                        </a:cubicBezTo>
                        <a:close/>
                      </a:path>
                    </a:pathLst>
                  </a:custGeom>
                  <a:solidFill>
                    <a:srgbClr val="FCFCFC"/>
                  </a:solidFill>
                  <a:ln w="3347" cap="flat">
                    <a:noFill/>
                    <a:prstDash val="solid"/>
                    <a:miter/>
                  </a:ln>
                </p:spPr>
                <p:txBody>
                  <a:bodyPr rtlCol="0" anchor="ctr"/>
                  <a:lstStyle/>
                  <a:p>
                    <a:endParaRPr lang="zh-CN" altLang="en-US"/>
                  </a:p>
                </p:txBody>
              </p:sp>
              <p:grpSp>
                <p:nvGrpSpPr>
                  <p:cNvPr id="139" name="图形 4">
                    <a:extLst>
                      <a:ext uri="{FF2B5EF4-FFF2-40B4-BE49-F238E27FC236}">
                        <a16:creationId xmlns:a16="http://schemas.microsoft.com/office/drawing/2014/main" id="{D586A56C-30BE-5647-8BF9-22DDF8368F8A}"/>
                      </a:ext>
                    </a:extLst>
                  </p:cNvPr>
                  <p:cNvGrpSpPr/>
                  <p:nvPr/>
                </p:nvGrpSpPr>
                <p:grpSpPr>
                  <a:xfrm>
                    <a:off x="4402267" y="5363773"/>
                    <a:ext cx="1033592" cy="1033588"/>
                    <a:chOff x="4402267" y="5363773"/>
                    <a:chExt cx="1033592" cy="1033588"/>
                  </a:xfrm>
                  <a:solidFill>
                    <a:srgbClr val="066FFF"/>
                  </a:solidFill>
                </p:grpSpPr>
                <p:sp>
                  <p:nvSpPr>
                    <p:cNvPr id="140" name="任意形状 139">
                      <a:extLst>
                        <a:ext uri="{FF2B5EF4-FFF2-40B4-BE49-F238E27FC236}">
                          <a16:creationId xmlns:a16="http://schemas.microsoft.com/office/drawing/2014/main" id="{EEFE027B-B52D-244E-9EC1-870B054FF911}"/>
                        </a:ext>
                      </a:extLst>
                    </p:cNvPr>
                    <p:cNvSpPr/>
                    <p:nvPr/>
                  </p:nvSpPr>
                  <p:spPr>
                    <a:xfrm>
                      <a:off x="4919557" y="5363773"/>
                      <a:ext cx="3348" cy="3348"/>
                    </a:xfrm>
                    <a:custGeom>
                      <a:avLst/>
                      <a:gdLst>
                        <a:gd name="connsiteX0" fmla="*/ 0 w 3348"/>
                        <a:gd name="connsiteY0" fmla="*/ 0 h 3348"/>
                        <a:gd name="connsiteX1" fmla="*/ 0 w 3348"/>
                        <a:gd name="connsiteY1" fmla="*/ 0 h 3348"/>
                        <a:gd name="connsiteX2" fmla="*/ 0 w 3348"/>
                        <a:gd name="connsiteY2" fmla="*/ 0 h 3348"/>
                      </a:gdLst>
                      <a:ahLst/>
                      <a:cxnLst>
                        <a:cxn ang="0">
                          <a:pos x="connsiteX0" y="connsiteY0"/>
                        </a:cxn>
                        <a:cxn ang="0">
                          <a:pos x="connsiteX1" y="connsiteY1"/>
                        </a:cxn>
                        <a:cxn ang="0">
                          <a:pos x="connsiteX2" y="connsiteY2"/>
                        </a:cxn>
                      </a:cxnLst>
                      <a:rect l="l" t="t" r="r" b="b"/>
                      <a:pathLst>
                        <a:path w="3348" h="3348">
                          <a:moveTo>
                            <a:pt x="0" y="0"/>
                          </a:moveTo>
                          <a:lnTo>
                            <a:pt x="0" y="0"/>
                          </a:lnTo>
                          <a:lnTo>
                            <a:pt x="0" y="0"/>
                          </a:lnTo>
                          <a:close/>
                        </a:path>
                      </a:pathLst>
                    </a:custGeom>
                    <a:solidFill>
                      <a:srgbClr val="066FFF"/>
                    </a:solidFill>
                    <a:ln w="3347" cap="flat">
                      <a:noFill/>
                      <a:prstDash val="solid"/>
                      <a:miter/>
                    </a:ln>
                  </p:spPr>
                  <p:txBody>
                    <a:bodyPr rtlCol="0" anchor="ctr"/>
                    <a:lstStyle/>
                    <a:p>
                      <a:endParaRPr lang="zh-CN" altLang="en-US"/>
                    </a:p>
                  </p:txBody>
                </p:sp>
                <p:sp>
                  <p:nvSpPr>
                    <p:cNvPr id="141" name="任意形状 140">
                      <a:extLst>
                        <a:ext uri="{FF2B5EF4-FFF2-40B4-BE49-F238E27FC236}">
                          <a16:creationId xmlns:a16="http://schemas.microsoft.com/office/drawing/2014/main" id="{3633A38A-4E3C-224C-B718-341933C7F720}"/>
                        </a:ext>
                      </a:extLst>
                    </p:cNvPr>
                    <p:cNvSpPr/>
                    <p:nvPr/>
                  </p:nvSpPr>
                  <p:spPr>
                    <a:xfrm>
                      <a:off x="4402267" y="5363773"/>
                      <a:ext cx="1033592" cy="1033588"/>
                    </a:xfrm>
                    <a:custGeom>
                      <a:avLst/>
                      <a:gdLst>
                        <a:gd name="connsiteX0" fmla="*/ 775135 w 1033592"/>
                        <a:gd name="connsiteY0" fmla="*/ 69317 h 1033588"/>
                        <a:gd name="connsiteX1" fmla="*/ 517290 w 1033592"/>
                        <a:gd name="connsiteY1" fmla="*/ 0 h 1033588"/>
                        <a:gd name="connsiteX2" fmla="*/ 517290 w 1033592"/>
                        <a:gd name="connsiteY2" fmla="*/ 99354 h 1033588"/>
                        <a:gd name="connsiteX3" fmla="*/ 517290 w 1033592"/>
                        <a:gd name="connsiteY3" fmla="*/ 99354 h 1033588"/>
                        <a:gd name="connsiteX4" fmla="*/ 725441 w 1033592"/>
                        <a:gd name="connsiteY4" fmla="*/ 155343 h 1033588"/>
                        <a:gd name="connsiteX5" fmla="*/ 919896 w 1033592"/>
                        <a:gd name="connsiteY5" fmla="*/ 408767 h 1033588"/>
                        <a:gd name="connsiteX6" fmla="*/ 878205 w 1033592"/>
                        <a:gd name="connsiteY6" fmla="*/ 725448 h 1033588"/>
                        <a:gd name="connsiteX7" fmla="*/ 516285 w 1033592"/>
                        <a:gd name="connsiteY7" fmla="*/ 934202 h 1033588"/>
                        <a:gd name="connsiteX8" fmla="*/ 308101 w 1033592"/>
                        <a:gd name="connsiteY8" fmla="*/ 878213 h 1033588"/>
                        <a:gd name="connsiteX9" fmla="*/ 155336 w 1033592"/>
                        <a:gd name="connsiteY9" fmla="*/ 308108 h 1033588"/>
                        <a:gd name="connsiteX10" fmla="*/ 517256 w 1033592"/>
                        <a:gd name="connsiteY10" fmla="*/ 99354 h 1033588"/>
                        <a:gd name="connsiteX11" fmla="*/ 517256 w 1033592"/>
                        <a:gd name="connsiteY11" fmla="*/ 0 h 1033588"/>
                        <a:gd name="connsiteX12" fmla="*/ 517256 w 1033592"/>
                        <a:gd name="connsiteY12" fmla="*/ 0 h 1033588"/>
                        <a:gd name="connsiteX13" fmla="*/ 69310 w 1033592"/>
                        <a:gd name="connsiteY13" fmla="*/ 258414 h 1033588"/>
                        <a:gd name="connsiteX14" fmla="*/ 258440 w 1033592"/>
                        <a:gd name="connsiteY14" fmla="*/ 964272 h 1033588"/>
                        <a:gd name="connsiteX15" fmla="*/ 516319 w 1033592"/>
                        <a:gd name="connsiteY15" fmla="*/ 1033589 h 1033588"/>
                        <a:gd name="connsiteX16" fmla="*/ 964299 w 1033592"/>
                        <a:gd name="connsiteY16" fmla="*/ 775141 h 1033588"/>
                        <a:gd name="connsiteX17" fmla="*/ 775135 w 1033592"/>
                        <a:gd name="connsiteY17" fmla="*/ 69317 h 103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33592" h="1033588">
                          <a:moveTo>
                            <a:pt x="775135" y="69317"/>
                          </a:moveTo>
                          <a:cubicBezTo>
                            <a:pt x="693763" y="22335"/>
                            <a:pt x="604957" y="0"/>
                            <a:pt x="517290" y="0"/>
                          </a:cubicBezTo>
                          <a:lnTo>
                            <a:pt x="517290" y="99354"/>
                          </a:lnTo>
                          <a:lnTo>
                            <a:pt x="517290" y="99354"/>
                          </a:lnTo>
                          <a:cubicBezTo>
                            <a:pt x="590022" y="99354"/>
                            <a:pt x="662018" y="118709"/>
                            <a:pt x="725441" y="155343"/>
                          </a:cubicBezTo>
                          <a:cubicBezTo>
                            <a:pt x="821982" y="211064"/>
                            <a:pt x="891031" y="301075"/>
                            <a:pt x="919896" y="408767"/>
                          </a:cubicBezTo>
                          <a:cubicBezTo>
                            <a:pt x="948761" y="516460"/>
                            <a:pt x="933960" y="628907"/>
                            <a:pt x="878205" y="725448"/>
                          </a:cubicBezTo>
                          <a:cubicBezTo>
                            <a:pt x="803866" y="854236"/>
                            <a:pt x="665165" y="934202"/>
                            <a:pt x="516285" y="934202"/>
                          </a:cubicBezTo>
                          <a:cubicBezTo>
                            <a:pt x="443553" y="934202"/>
                            <a:pt x="371557" y="914846"/>
                            <a:pt x="308101" y="878213"/>
                          </a:cubicBezTo>
                          <a:cubicBezTo>
                            <a:pt x="108790" y="763154"/>
                            <a:pt x="40277" y="507385"/>
                            <a:pt x="155336" y="308108"/>
                          </a:cubicBezTo>
                          <a:cubicBezTo>
                            <a:pt x="229676" y="179353"/>
                            <a:pt x="368342" y="99354"/>
                            <a:pt x="517256" y="99354"/>
                          </a:cubicBezTo>
                          <a:lnTo>
                            <a:pt x="517256" y="0"/>
                          </a:lnTo>
                          <a:cubicBezTo>
                            <a:pt x="517256" y="0"/>
                            <a:pt x="517256" y="0"/>
                            <a:pt x="517256" y="0"/>
                          </a:cubicBezTo>
                          <a:cubicBezTo>
                            <a:pt x="338707" y="0"/>
                            <a:pt x="164980" y="92690"/>
                            <a:pt x="69310" y="258414"/>
                          </a:cubicBezTo>
                          <a:cubicBezTo>
                            <a:pt x="-73376" y="505543"/>
                            <a:pt x="11311" y="821553"/>
                            <a:pt x="258440" y="964272"/>
                          </a:cubicBezTo>
                          <a:cubicBezTo>
                            <a:pt x="339812" y="1011254"/>
                            <a:pt x="428651" y="1033589"/>
                            <a:pt x="516319" y="1033589"/>
                          </a:cubicBezTo>
                          <a:cubicBezTo>
                            <a:pt x="694901" y="1033589"/>
                            <a:pt x="868595" y="940899"/>
                            <a:pt x="964299" y="775141"/>
                          </a:cubicBezTo>
                          <a:cubicBezTo>
                            <a:pt x="1106951" y="528012"/>
                            <a:pt x="1022297" y="212002"/>
                            <a:pt x="775135" y="69317"/>
                          </a:cubicBezTo>
                          <a:close/>
                        </a:path>
                      </a:pathLst>
                    </a:custGeom>
                    <a:solidFill>
                      <a:srgbClr val="066FFF"/>
                    </a:solidFill>
                    <a:ln w="3347" cap="flat">
                      <a:noFill/>
                      <a:prstDash val="solid"/>
                      <a:miter/>
                    </a:ln>
                  </p:spPr>
                  <p:txBody>
                    <a:bodyPr rtlCol="0" anchor="ctr"/>
                    <a:lstStyle/>
                    <a:p>
                      <a:endParaRPr lang="zh-CN" altLang="en-US"/>
                    </a:p>
                  </p:txBody>
                </p:sp>
              </p:grpSp>
            </p:grpSp>
            <p:grpSp>
              <p:nvGrpSpPr>
                <p:cNvPr id="142" name="图形 4">
                  <a:extLst>
                    <a:ext uri="{FF2B5EF4-FFF2-40B4-BE49-F238E27FC236}">
                      <a16:creationId xmlns:a16="http://schemas.microsoft.com/office/drawing/2014/main" id="{A6B21286-8E6A-1049-9784-65AAFB6CC363}"/>
                    </a:ext>
                  </a:extLst>
                </p:cNvPr>
                <p:cNvGrpSpPr/>
                <p:nvPr/>
              </p:nvGrpSpPr>
              <p:grpSpPr>
                <a:xfrm>
                  <a:off x="7123817" y="5363806"/>
                  <a:ext cx="1033559" cy="1033588"/>
                  <a:chOff x="7123817" y="5363806"/>
                  <a:chExt cx="1033559" cy="1033588"/>
                </a:xfrm>
              </p:grpSpPr>
              <p:sp>
                <p:nvSpPr>
                  <p:cNvPr id="143" name="任意形状 142">
                    <a:extLst>
                      <a:ext uri="{FF2B5EF4-FFF2-40B4-BE49-F238E27FC236}">
                        <a16:creationId xmlns:a16="http://schemas.microsoft.com/office/drawing/2014/main" id="{541858DA-E682-1544-A28B-044B9845C209}"/>
                      </a:ext>
                    </a:extLst>
                  </p:cNvPr>
                  <p:cNvSpPr/>
                  <p:nvPr/>
                </p:nvSpPr>
                <p:spPr>
                  <a:xfrm>
                    <a:off x="7173666" y="5413500"/>
                    <a:ext cx="933846" cy="934201"/>
                  </a:xfrm>
                  <a:custGeom>
                    <a:avLst/>
                    <a:gdLst>
                      <a:gd name="connsiteX0" fmla="*/ 467425 w 933846"/>
                      <a:gd name="connsiteY0" fmla="*/ 934202 h 934201"/>
                      <a:gd name="connsiteX1" fmla="*/ 62475 w 933846"/>
                      <a:gd name="connsiteY1" fmla="*/ 700601 h 934201"/>
                      <a:gd name="connsiteX2" fmla="*/ 233423 w 933846"/>
                      <a:gd name="connsiteY2" fmla="*/ 62653 h 934201"/>
                      <a:gd name="connsiteX3" fmla="*/ 466454 w 933846"/>
                      <a:gd name="connsiteY3" fmla="*/ 0 h 934201"/>
                      <a:gd name="connsiteX4" fmla="*/ 871371 w 933846"/>
                      <a:gd name="connsiteY4" fmla="*/ 233601 h 934201"/>
                      <a:gd name="connsiteX5" fmla="*/ 700423 w 933846"/>
                      <a:gd name="connsiteY5" fmla="*/ 871582 h 934201"/>
                      <a:gd name="connsiteX6" fmla="*/ 467425 w 933846"/>
                      <a:gd name="connsiteY6" fmla="*/ 934202 h 934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3846" h="934201">
                        <a:moveTo>
                          <a:pt x="467425" y="934202"/>
                        </a:moveTo>
                        <a:cubicBezTo>
                          <a:pt x="300831" y="934202"/>
                          <a:pt x="145655" y="844693"/>
                          <a:pt x="62475" y="700601"/>
                        </a:cubicBezTo>
                        <a:cubicBezTo>
                          <a:pt x="-66280" y="477582"/>
                          <a:pt x="10404" y="191408"/>
                          <a:pt x="233423" y="62653"/>
                        </a:cubicBezTo>
                        <a:cubicBezTo>
                          <a:pt x="304414" y="21666"/>
                          <a:pt x="385016" y="0"/>
                          <a:pt x="466454" y="0"/>
                        </a:cubicBezTo>
                        <a:cubicBezTo>
                          <a:pt x="633049" y="0"/>
                          <a:pt x="788191" y="89509"/>
                          <a:pt x="871371" y="233601"/>
                        </a:cubicBezTo>
                        <a:cubicBezTo>
                          <a:pt x="1000126" y="456620"/>
                          <a:pt x="923442" y="742827"/>
                          <a:pt x="700423" y="871582"/>
                        </a:cubicBezTo>
                        <a:cubicBezTo>
                          <a:pt x="629432" y="912536"/>
                          <a:pt x="548864" y="934202"/>
                          <a:pt x="467425" y="934202"/>
                        </a:cubicBezTo>
                        <a:close/>
                      </a:path>
                    </a:pathLst>
                  </a:custGeom>
                  <a:solidFill>
                    <a:srgbClr val="FCFCFC"/>
                  </a:solidFill>
                  <a:ln w="3347" cap="flat">
                    <a:noFill/>
                    <a:prstDash val="solid"/>
                    <a:miter/>
                  </a:ln>
                </p:spPr>
                <p:txBody>
                  <a:bodyPr rtlCol="0" anchor="ctr"/>
                  <a:lstStyle/>
                  <a:p>
                    <a:endParaRPr lang="zh-CN" altLang="en-US"/>
                  </a:p>
                </p:txBody>
              </p:sp>
              <p:sp>
                <p:nvSpPr>
                  <p:cNvPr id="144" name="任意形状 143">
                    <a:extLst>
                      <a:ext uri="{FF2B5EF4-FFF2-40B4-BE49-F238E27FC236}">
                        <a16:creationId xmlns:a16="http://schemas.microsoft.com/office/drawing/2014/main" id="{C00CF36F-E53D-2E49-9135-60C8920EBCE0}"/>
                      </a:ext>
                    </a:extLst>
                  </p:cNvPr>
                  <p:cNvSpPr/>
                  <p:nvPr/>
                </p:nvSpPr>
                <p:spPr>
                  <a:xfrm>
                    <a:off x="7123817" y="5363806"/>
                    <a:ext cx="1033559" cy="1033588"/>
                  </a:xfrm>
                  <a:custGeom>
                    <a:avLst/>
                    <a:gdLst>
                      <a:gd name="connsiteX0" fmla="*/ 964250 w 1033559"/>
                      <a:gd name="connsiteY0" fmla="*/ 258414 h 1033588"/>
                      <a:gd name="connsiteX1" fmla="*/ 516304 w 1033559"/>
                      <a:gd name="connsiteY1" fmla="*/ 0 h 1033588"/>
                      <a:gd name="connsiteX2" fmla="*/ 258425 w 1033559"/>
                      <a:gd name="connsiteY2" fmla="*/ 69317 h 1033588"/>
                      <a:gd name="connsiteX3" fmla="*/ 69295 w 1033559"/>
                      <a:gd name="connsiteY3" fmla="*/ 775141 h 1033588"/>
                      <a:gd name="connsiteX4" fmla="*/ 517275 w 1033559"/>
                      <a:gd name="connsiteY4" fmla="*/ 1033589 h 1033588"/>
                      <a:gd name="connsiteX5" fmla="*/ 775120 w 1033559"/>
                      <a:gd name="connsiteY5" fmla="*/ 964272 h 1033588"/>
                      <a:gd name="connsiteX6" fmla="*/ 964250 w 1033559"/>
                      <a:gd name="connsiteY6" fmla="*/ 258414 h 1033588"/>
                      <a:gd name="connsiteX7" fmla="*/ 725426 w 1033559"/>
                      <a:gd name="connsiteY7" fmla="*/ 878213 h 1033588"/>
                      <a:gd name="connsiteX8" fmla="*/ 517241 w 1033559"/>
                      <a:gd name="connsiteY8" fmla="*/ 934202 h 1033588"/>
                      <a:gd name="connsiteX9" fmla="*/ 155321 w 1033559"/>
                      <a:gd name="connsiteY9" fmla="*/ 725448 h 1033588"/>
                      <a:gd name="connsiteX10" fmla="*/ 308086 w 1033559"/>
                      <a:gd name="connsiteY10" fmla="*/ 155343 h 1033588"/>
                      <a:gd name="connsiteX11" fmla="*/ 516304 w 1033559"/>
                      <a:gd name="connsiteY11" fmla="*/ 99354 h 1033588"/>
                      <a:gd name="connsiteX12" fmla="*/ 516337 w 1033559"/>
                      <a:gd name="connsiteY12" fmla="*/ 99354 h 1033588"/>
                      <a:gd name="connsiteX13" fmla="*/ 878224 w 1033559"/>
                      <a:gd name="connsiteY13" fmla="*/ 308108 h 1033588"/>
                      <a:gd name="connsiteX14" fmla="*/ 725426 w 1033559"/>
                      <a:gd name="connsiteY14" fmla="*/ 878213 h 103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33559" h="1033588">
                        <a:moveTo>
                          <a:pt x="964250" y="258414"/>
                        </a:moveTo>
                        <a:cubicBezTo>
                          <a:pt x="868547" y="92656"/>
                          <a:pt x="694886" y="-34"/>
                          <a:pt x="516304" y="0"/>
                        </a:cubicBezTo>
                        <a:cubicBezTo>
                          <a:pt x="428636" y="0"/>
                          <a:pt x="339764" y="22335"/>
                          <a:pt x="258425" y="69317"/>
                        </a:cubicBezTo>
                        <a:cubicBezTo>
                          <a:pt x="11297" y="212002"/>
                          <a:pt x="-73357" y="528012"/>
                          <a:pt x="69295" y="775141"/>
                        </a:cubicBezTo>
                        <a:cubicBezTo>
                          <a:pt x="164998" y="940932"/>
                          <a:pt x="338692" y="1033589"/>
                          <a:pt x="517275" y="1033589"/>
                        </a:cubicBezTo>
                        <a:cubicBezTo>
                          <a:pt x="604942" y="1033589"/>
                          <a:pt x="693781" y="1011254"/>
                          <a:pt x="775120" y="964272"/>
                        </a:cubicBezTo>
                        <a:cubicBezTo>
                          <a:pt x="1022249" y="821587"/>
                          <a:pt x="1106936" y="505577"/>
                          <a:pt x="964250" y="258414"/>
                        </a:cubicBezTo>
                        <a:close/>
                        <a:moveTo>
                          <a:pt x="725426" y="878213"/>
                        </a:moveTo>
                        <a:cubicBezTo>
                          <a:pt x="661969" y="914846"/>
                          <a:pt x="589974" y="934202"/>
                          <a:pt x="517241" y="934202"/>
                        </a:cubicBezTo>
                        <a:cubicBezTo>
                          <a:pt x="368328" y="934202"/>
                          <a:pt x="229661" y="854203"/>
                          <a:pt x="155321" y="725448"/>
                        </a:cubicBezTo>
                        <a:cubicBezTo>
                          <a:pt x="40262" y="526171"/>
                          <a:pt x="108775" y="270402"/>
                          <a:pt x="308086" y="155343"/>
                        </a:cubicBezTo>
                        <a:cubicBezTo>
                          <a:pt x="371542" y="118709"/>
                          <a:pt x="443538" y="99354"/>
                          <a:pt x="516304" y="99354"/>
                        </a:cubicBezTo>
                        <a:lnTo>
                          <a:pt x="516337" y="99354"/>
                        </a:lnTo>
                        <a:cubicBezTo>
                          <a:pt x="665217" y="99354"/>
                          <a:pt x="803884" y="179353"/>
                          <a:pt x="878224" y="308108"/>
                        </a:cubicBezTo>
                        <a:cubicBezTo>
                          <a:pt x="993250" y="507385"/>
                          <a:pt x="924736" y="763153"/>
                          <a:pt x="725426" y="878213"/>
                        </a:cubicBezTo>
                        <a:close/>
                      </a:path>
                    </a:pathLst>
                  </a:custGeom>
                  <a:solidFill>
                    <a:srgbClr val="066FFF"/>
                  </a:solidFill>
                  <a:ln w="3347" cap="flat">
                    <a:noFill/>
                    <a:prstDash val="solid"/>
                    <a:miter/>
                  </a:ln>
                </p:spPr>
                <p:txBody>
                  <a:bodyPr rtlCol="0" anchor="ctr"/>
                  <a:lstStyle/>
                  <a:p>
                    <a:endParaRPr lang="zh-CN" altLang="en-US"/>
                  </a:p>
                </p:txBody>
              </p:sp>
            </p:grpSp>
            <p:grpSp>
              <p:nvGrpSpPr>
                <p:cNvPr id="145" name="图形 4">
                  <a:extLst>
                    <a:ext uri="{FF2B5EF4-FFF2-40B4-BE49-F238E27FC236}">
                      <a16:creationId xmlns:a16="http://schemas.microsoft.com/office/drawing/2014/main" id="{9C787528-7D11-A645-A69C-EADE1E1AD062}"/>
                    </a:ext>
                  </a:extLst>
                </p:cNvPr>
                <p:cNvGrpSpPr/>
                <p:nvPr/>
              </p:nvGrpSpPr>
              <p:grpSpPr>
                <a:xfrm>
                  <a:off x="8410139" y="2912305"/>
                  <a:ext cx="1033387" cy="1033421"/>
                  <a:chOff x="8410139" y="2912305"/>
                  <a:chExt cx="1033387" cy="1033421"/>
                </a:xfrm>
              </p:grpSpPr>
              <p:sp>
                <p:nvSpPr>
                  <p:cNvPr id="149" name="任意形状 148">
                    <a:extLst>
                      <a:ext uri="{FF2B5EF4-FFF2-40B4-BE49-F238E27FC236}">
                        <a16:creationId xmlns:a16="http://schemas.microsoft.com/office/drawing/2014/main" id="{C9571F50-D3CA-6944-ACB8-079FB8CEEE1C}"/>
                      </a:ext>
                    </a:extLst>
                  </p:cNvPr>
                  <p:cNvSpPr/>
                  <p:nvPr/>
                </p:nvSpPr>
                <p:spPr>
                  <a:xfrm>
                    <a:off x="8459799" y="2961966"/>
                    <a:ext cx="934068" cy="934067"/>
                  </a:xfrm>
                  <a:custGeom>
                    <a:avLst/>
                    <a:gdLst>
                      <a:gd name="connsiteX0" fmla="*/ 467035 w 934068"/>
                      <a:gd name="connsiteY0" fmla="*/ 934067 h 934067"/>
                      <a:gd name="connsiteX1" fmla="*/ 0 w 934068"/>
                      <a:gd name="connsiteY1" fmla="*/ 467034 h 934067"/>
                      <a:gd name="connsiteX2" fmla="*/ 467035 w 934068"/>
                      <a:gd name="connsiteY2" fmla="*/ 0 h 934067"/>
                      <a:gd name="connsiteX3" fmla="*/ 934068 w 934068"/>
                      <a:gd name="connsiteY3" fmla="*/ 467034 h 934067"/>
                      <a:gd name="connsiteX4" fmla="*/ 467035 w 934068"/>
                      <a:gd name="connsiteY4" fmla="*/ 934067 h 934067"/>
                      <a:gd name="connsiteX5" fmla="*/ 467035 w 934068"/>
                      <a:gd name="connsiteY5" fmla="*/ 934067 h 934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4068" h="934067">
                        <a:moveTo>
                          <a:pt x="467035" y="934067"/>
                        </a:moveTo>
                        <a:cubicBezTo>
                          <a:pt x="209524" y="934067"/>
                          <a:pt x="0" y="724544"/>
                          <a:pt x="0" y="467034"/>
                        </a:cubicBezTo>
                        <a:cubicBezTo>
                          <a:pt x="0" y="209490"/>
                          <a:pt x="209491" y="0"/>
                          <a:pt x="467035" y="0"/>
                        </a:cubicBezTo>
                        <a:cubicBezTo>
                          <a:pt x="724544" y="0"/>
                          <a:pt x="934068" y="209524"/>
                          <a:pt x="934068" y="467034"/>
                        </a:cubicBezTo>
                        <a:cubicBezTo>
                          <a:pt x="934068" y="724577"/>
                          <a:pt x="724544" y="934067"/>
                          <a:pt x="467035" y="934067"/>
                        </a:cubicBezTo>
                        <a:lnTo>
                          <a:pt x="467035" y="934067"/>
                        </a:lnTo>
                        <a:close/>
                      </a:path>
                    </a:pathLst>
                  </a:custGeom>
                  <a:solidFill>
                    <a:srgbClr val="FCFCFC"/>
                  </a:solidFill>
                  <a:ln w="3347" cap="flat">
                    <a:noFill/>
                    <a:prstDash val="solid"/>
                    <a:miter/>
                  </a:ln>
                </p:spPr>
                <p:txBody>
                  <a:bodyPr rtlCol="0" anchor="ctr"/>
                  <a:lstStyle/>
                  <a:p>
                    <a:endParaRPr lang="zh-CN" altLang="en-US"/>
                  </a:p>
                </p:txBody>
              </p:sp>
              <p:sp>
                <p:nvSpPr>
                  <p:cNvPr id="151" name="任意形状 150">
                    <a:extLst>
                      <a:ext uri="{FF2B5EF4-FFF2-40B4-BE49-F238E27FC236}">
                        <a16:creationId xmlns:a16="http://schemas.microsoft.com/office/drawing/2014/main" id="{760D588B-CDFE-364D-9997-6D10465A5E8E}"/>
                      </a:ext>
                    </a:extLst>
                  </p:cNvPr>
                  <p:cNvSpPr/>
                  <p:nvPr/>
                </p:nvSpPr>
                <p:spPr>
                  <a:xfrm>
                    <a:off x="8410139" y="2912305"/>
                    <a:ext cx="1033387" cy="1033421"/>
                  </a:xfrm>
                  <a:custGeom>
                    <a:avLst/>
                    <a:gdLst>
                      <a:gd name="connsiteX0" fmla="*/ 516694 w 1033387"/>
                      <a:gd name="connsiteY0" fmla="*/ 0 h 1033421"/>
                      <a:gd name="connsiteX1" fmla="*/ 0 w 1033387"/>
                      <a:gd name="connsiteY1" fmla="*/ 516728 h 1033421"/>
                      <a:gd name="connsiteX2" fmla="*/ 516694 w 1033387"/>
                      <a:gd name="connsiteY2" fmla="*/ 1033422 h 1033421"/>
                      <a:gd name="connsiteX3" fmla="*/ 1033388 w 1033387"/>
                      <a:gd name="connsiteY3" fmla="*/ 516728 h 1033421"/>
                      <a:gd name="connsiteX4" fmla="*/ 516694 w 1033387"/>
                      <a:gd name="connsiteY4" fmla="*/ 0 h 1033421"/>
                      <a:gd name="connsiteX5" fmla="*/ 516694 w 1033387"/>
                      <a:gd name="connsiteY5" fmla="*/ 934068 h 1033421"/>
                      <a:gd name="connsiteX6" fmla="*/ 99354 w 1033387"/>
                      <a:gd name="connsiteY6" fmla="*/ 516728 h 1033421"/>
                      <a:gd name="connsiteX7" fmla="*/ 516694 w 1033387"/>
                      <a:gd name="connsiteY7" fmla="*/ 99387 h 1033421"/>
                      <a:gd name="connsiteX8" fmla="*/ 934034 w 1033387"/>
                      <a:gd name="connsiteY8" fmla="*/ 516728 h 1033421"/>
                      <a:gd name="connsiteX9" fmla="*/ 516694 w 1033387"/>
                      <a:gd name="connsiteY9" fmla="*/ 934068 h 103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33387" h="1033421">
                        <a:moveTo>
                          <a:pt x="516694" y="0"/>
                        </a:moveTo>
                        <a:cubicBezTo>
                          <a:pt x="231323" y="0"/>
                          <a:pt x="0" y="231357"/>
                          <a:pt x="0" y="516728"/>
                        </a:cubicBezTo>
                        <a:cubicBezTo>
                          <a:pt x="0" y="802098"/>
                          <a:pt x="231357" y="1033422"/>
                          <a:pt x="516694" y="1033422"/>
                        </a:cubicBezTo>
                        <a:cubicBezTo>
                          <a:pt x="802065" y="1033422"/>
                          <a:pt x="1033388" y="802098"/>
                          <a:pt x="1033388" y="516728"/>
                        </a:cubicBezTo>
                        <a:cubicBezTo>
                          <a:pt x="1033388" y="231357"/>
                          <a:pt x="802065" y="0"/>
                          <a:pt x="516694" y="0"/>
                        </a:cubicBezTo>
                        <a:close/>
                        <a:moveTo>
                          <a:pt x="516694" y="934068"/>
                        </a:moveTo>
                        <a:cubicBezTo>
                          <a:pt x="286575" y="934068"/>
                          <a:pt x="99354" y="746846"/>
                          <a:pt x="99354" y="516728"/>
                        </a:cubicBezTo>
                        <a:cubicBezTo>
                          <a:pt x="99354" y="286609"/>
                          <a:pt x="286575" y="99387"/>
                          <a:pt x="516694" y="99387"/>
                        </a:cubicBezTo>
                        <a:cubicBezTo>
                          <a:pt x="746812" y="99387"/>
                          <a:pt x="934034" y="286609"/>
                          <a:pt x="934034" y="516728"/>
                        </a:cubicBezTo>
                        <a:cubicBezTo>
                          <a:pt x="934034" y="746846"/>
                          <a:pt x="746812" y="934068"/>
                          <a:pt x="516694" y="934068"/>
                        </a:cubicBezTo>
                        <a:close/>
                      </a:path>
                    </a:pathLst>
                  </a:custGeom>
                  <a:solidFill>
                    <a:srgbClr val="00B0F0"/>
                  </a:solidFill>
                  <a:ln w="3347" cap="flat">
                    <a:noFill/>
                    <a:prstDash val="solid"/>
                    <a:miter/>
                  </a:ln>
                </p:spPr>
                <p:txBody>
                  <a:bodyPr rtlCol="0" anchor="ctr"/>
                  <a:lstStyle/>
                  <a:p>
                    <a:endParaRPr lang="zh-CN" altLang="en-US"/>
                  </a:p>
                </p:txBody>
              </p:sp>
            </p:grpSp>
            <p:grpSp>
              <p:nvGrpSpPr>
                <p:cNvPr id="154" name="图形 4">
                  <a:extLst>
                    <a:ext uri="{FF2B5EF4-FFF2-40B4-BE49-F238E27FC236}">
                      <a16:creationId xmlns:a16="http://schemas.microsoft.com/office/drawing/2014/main" id="{12F736C3-E3EA-EF4A-8F0C-A1DA0677F850}"/>
                    </a:ext>
                  </a:extLst>
                </p:cNvPr>
                <p:cNvGrpSpPr/>
                <p:nvPr/>
              </p:nvGrpSpPr>
              <p:grpSpPr>
                <a:xfrm>
                  <a:off x="7123802" y="460637"/>
                  <a:ext cx="1033598" cy="1033589"/>
                  <a:chOff x="7123802" y="460637"/>
                  <a:chExt cx="1033598" cy="1033589"/>
                </a:xfrm>
              </p:grpSpPr>
              <p:sp>
                <p:nvSpPr>
                  <p:cNvPr id="158" name="任意形状 157">
                    <a:extLst>
                      <a:ext uri="{FF2B5EF4-FFF2-40B4-BE49-F238E27FC236}">
                        <a16:creationId xmlns:a16="http://schemas.microsoft.com/office/drawing/2014/main" id="{0B8B638C-D456-594E-934E-14C939194302}"/>
                      </a:ext>
                    </a:extLst>
                  </p:cNvPr>
                  <p:cNvSpPr/>
                  <p:nvPr/>
                </p:nvSpPr>
                <p:spPr>
                  <a:xfrm>
                    <a:off x="7173419" y="510298"/>
                    <a:ext cx="934160" cy="934235"/>
                  </a:xfrm>
                  <a:custGeom>
                    <a:avLst/>
                    <a:gdLst>
                      <a:gd name="connsiteX0" fmla="*/ 466735 w 934160"/>
                      <a:gd name="connsiteY0" fmla="*/ 934235 h 934235"/>
                      <a:gd name="connsiteX1" fmla="*/ 233704 w 934160"/>
                      <a:gd name="connsiteY1" fmla="*/ 871582 h 934235"/>
                      <a:gd name="connsiteX2" fmla="*/ 16110 w 934160"/>
                      <a:gd name="connsiteY2" fmla="*/ 587987 h 934235"/>
                      <a:gd name="connsiteX3" fmla="*/ 62756 w 934160"/>
                      <a:gd name="connsiteY3" fmla="*/ 233601 h 934235"/>
                      <a:gd name="connsiteX4" fmla="*/ 467706 w 934160"/>
                      <a:gd name="connsiteY4" fmla="*/ 0 h 934235"/>
                      <a:gd name="connsiteX5" fmla="*/ 700737 w 934160"/>
                      <a:gd name="connsiteY5" fmla="*/ 62653 h 934235"/>
                      <a:gd name="connsiteX6" fmla="*/ 871685 w 934160"/>
                      <a:gd name="connsiteY6" fmla="*/ 700634 h 934235"/>
                      <a:gd name="connsiteX7" fmla="*/ 466735 w 934160"/>
                      <a:gd name="connsiteY7" fmla="*/ 934235 h 93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4160" h="934235">
                        <a:moveTo>
                          <a:pt x="466735" y="934235"/>
                        </a:moveTo>
                        <a:cubicBezTo>
                          <a:pt x="385263" y="934235"/>
                          <a:pt x="304695" y="912569"/>
                          <a:pt x="233704" y="871582"/>
                        </a:cubicBezTo>
                        <a:cubicBezTo>
                          <a:pt x="125677" y="809197"/>
                          <a:pt x="48390" y="708504"/>
                          <a:pt x="16110" y="587987"/>
                        </a:cubicBezTo>
                        <a:cubicBezTo>
                          <a:pt x="-16171" y="467503"/>
                          <a:pt x="404" y="341628"/>
                          <a:pt x="62756" y="233601"/>
                        </a:cubicBezTo>
                        <a:cubicBezTo>
                          <a:pt x="145969" y="89509"/>
                          <a:pt x="301112" y="0"/>
                          <a:pt x="467706" y="0"/>
                        </a:cubicBezTo>
                        <a:cubicBezTo>
                          <a:pt x="549145" y="0"/>
                          <a:pt x="629747" y="21666"/>
                          <a:pt x="700737" y="62653"/>
                        </a:cubicBezTo>
                        <a:cubicBezTo>
                          <a:pt x="923756" y="191408"/>
                          <a:pt x="1000440" y="477615"/>
                          <a:pt x="871685" y="700634"/>
                        </a:cubicBezTo>
                        <a:cubicBezTo>
                          <a:pt x="788471" y="844726"/>
                          <a:pt x="633296" y="934235"/>
                          <a:pt x="466735" y="934235"/>
                        </a:cubicBezTo>
                        <a:close/>
                      </a:path>
                    </a:pathLst>
                  </a:custGeom>
                  <a:solidFill>
                    <a:srgbClr val="FCFCFC"/>
                  </a:solidFill>
                  <a:ln w="3347" cap="flat">
                    <a:noFill/>
                    <a:prstDash val="solid"/>
                    <a:miter/>
                  </a:ln>
                </p:spPr>
                <p:txBody>
                  <a:bodyPr rtlCol="0" anchor="ctr"/>
                  <a:lstStyle/>
                  <a:p>
                    <a:endParaRPr lang="zh-CN" altLang="en-US"/>
                  </a:p>
                </p:txBody>
              </p:sp>
              <p:sp>
                <p:nvSpPr>
                  <p:cNvPr id="159" name="任意形状 158">
                    <a:extLst>
                      <a:ext uri="{FF2B5EF4-FFF2-40B4-BE49-F238E27FC236}">
                        <a16:creationId xmlns:a16="http://schemas.microsoft.com/office/drawing/2014/main" id="{9E810D71-3F64-5540-B666-22ED06E86048}"/>
                      </a:ext>
                    </a:extLst>
                  </p:cNvPr>
                  <p:cNvSpPr/>
                  <p:nvPr/>
                </p:nvSpPr>
                <p:spPr>
                  <a:xfrm>
                    <a:off x="7123802" y="460637"/>
                    <a:ext cx="1033598" cy="1033589"/>
                  </a:xfrm>
                  <a:custGeom>
                    <a:avLst/>
                    <a:gdLst>
                      <a:gd name="connsiteX0" fmla="*/ 775168 w 1033598"/>
                      <a:gd name="connsiteY0" fmla="*/ 69317 h 1033589"/>
                      <a:gd name="connsiteX1" fmla="*/ 517290 w 1033598"/>
                      <a:gd name="connsiteY1" fmla="*/ 0 h 1033589"/>
                      <a:gd name="connsiteX2" fmla="*/ 69310 w 1033598"/>
                      <a:gd name="connsiteY2" fmla="*/ 258448 h 1033589"/>
                      <a:gd name="connsiteX3" fmla="*/ 258440 w 1033598"/>
                      <a:gd name="connsiteY3" fmla="*/ 964272 h 1033589"/>
                      <a:gd name="connsiteX4" fmla="*/ 516319 w 1033598"/>
                      <a:gd name="connsiteY4" fmla="*/ 1033589 h 1033589"/>
                      <a:gd name="connsiteX5" fmla="*/ 964265 w 1033598"/>
                      <a:gd name="connsiteY5" fmla="*/ 775175 h 1033589"/>
                      <a:gd name="connsiteX6" fmla="*/ 775168 w 1033598"/>
                      <a:gd name="connsiteY6" fmla="*/ 69317 h 1033589"/>
                      <a:gd name="connsiteX7" fmla="*/ 878239 w 1033598"/>
                      <a:gd name="connsiteY7" fmla="*/ 725481 h 1033589"/>
                      <a:gd name="connsiteX8" fmla="*/ 516319 w 1033598"/>
                      <a:gd name="connsiteY8" fmla="*/ 934235 h 1033589"/>
                      <a:gd name="connsiteX9" fmla="*/ 308134 w 1033598"/>
                      <a:gd name="connsiteY9" fmla="*/ 878246 h 1033589"/>
                      <a:gd name="connsiteX10" fmla="*/ 113679 w 1033598"/>
                      <a:gd name="connsiteY10" fmla="*/ 624821 h 1033589"/>
                      <a:gd name="connsiteX11" fmla="*/ 155369 w 1033598"/>
                      <a:gd name="connsiteY11" fmla="*/ 308141 h 1033589"/>
                      <a:gd name="connsiteX12" fmla="*/ 517290 w 1033598"/>
                      <a:gd name="connsiteY12" fmla="*/ 99387 h 1033589"/>
                      <a:gd name="connsiteX13" fmla="*/ 517290 w 1033598"/>
                      <a:gd name="connsiteY13" fmla="*/ 34 h 1033589"/>
                      <a:gd name="connsiteX14" fmla="*/ 517290 w 1033598"/>
                      <a:gd name="connsiteY14" fmla="*/ 99387 h 1033589"/>
                      <a:gd name="connsiteX15" fmla="*/ 517290 w 1033598"/>
                      <a:gd name="connsiteY15" fmla="*/ 99387 h 1033589"/>
                      <a:gd name="connsiteX16" fmla="*/ 725441 w 1033598"/>
                      <a:gd name="connsiteY16" fmla="*/ 155377 h 1033589"/>
                      <a:gd name="connsiteX17" fmla="*/ 878239 w 1033598"/>
                      <a:gd name="connsiteY17" fmla="*/ 725481 h 103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33598" h="1033589">
                        <a:moveTo>
                          <a:pt x="775168" y="69317"/>
                        </a:moveTo>
                        <a:cubicBezTo>
                          <a:pt x="693796" y="22335"/>
                          <a:pt x="604957" y="0"/>
                          <a:pt x="517290" y="0"/>
                        </a:cubicBezTo>
                        <a:cubicBezTo>
                          <a:pt x="338740" y="0"/>
                          <a:pt x="165047" y="92690"/>
                          <a:pt x="69310" y="258448"/>
                        </a:cubicBezTo>
                        <a:cubicBezTo>
                          <a:pt x="-73376" y="505577"/>
                          <a:pt x="11311" y="821587"/>
                          <a:pt x="258440" y="964272"/>
                        </a:cubicBezTo>
                        <a:cubicBezTo>
                          <a:pt x="339812" y="1011254"/>
                          <a:pt x="428651" y="1033589"/>
                          <a:pt x="516319" y="1033589"/>
                        </a:cubicBezTo>
                        <a:cubicBezTo>
                          <a:pt x="694868" y="1033589"/>
                          <a:pt x="868595" y="940899"/>
                          <a:pt x="964265" y="775175"/>
                        </a:cubicBezTo>
                        <a:cubicBezTo>
                          <a:pt x="1106984" y="528012"/>
                          <a:pt x="1022297" y="212002"/>
                          <a:pt x="775168" y="69317"/>
                        </a:cubicBezTo>
                        <a:close/>
                        <a:moveTo>
                          <a:pt x="878239" y="725481"/>
                        </a:moveTo>
                        <a:cubicBezTo>
                          <a:pt x="803899" y="854236"/>
                          <a:pt x="665232" y="934235"/>
                          <a:pt x="516319" y="934235"/>
                        </a:cubicBezTo>
                        <a:cubicBezTo>
                          <a:pt x="443586" y="934235"/>
                          <a:pt x="371591" y="914880"/>
                          <a:pt x="308134" y="878246"/>
                        </a:cubicBezTo>
                        <a:cubicBezTo>
                          <a:pt x="211593" y="822525"/>
                          <a:pt x="142511" y="732513"/>
                          <a:pt x="113679" y="624821"/>
                        </a:cubicBezTo>
                        <a:cubicBezTo>
                          <a:pt x="84814" y="517129"/>
                          <a:pt x="99615" y="404682"/>
                          <a:pt x="155369" y="308141"/>
                        </a:cubicBezTo>
                        <a:cubicBezTo>
                          <a:pt x="229709" y="179386"/>
                          <a:pt x="368409" y="99387"/>
                          <a:pt x="517290" y="99387"/>
                        </a:cubicBezTo>
                        <a:lnTo>
                          <a:pt x="517290" y="34"/>
                        </a:lnTo>
                        <a:lnTo>
                          <a:pt x="517290" y="99387"/>
                        </a:lnTo>
                        <a:lnTo>
                          <a:pt x="517290" y="99387"/>
                        </a:lnTo>
                        <a:cubicBezTo>
                          <a:pt x="590022" y="99387"/>
                          <a:pt x="662018" y="118743"/>
                          <a:pt x="725441" y="155377"/>
                        </a:cubicBezTo>
                        <a:cubicBezTo>
                          <a:pt x="924785" y="270436"/>
                          <a:pt x="993298" y="526171"/>
                          <a:pt x="878239" y="725481"/>
                        </a:cubicBezTo>
                        <a:close/>
                      </a:path>
                    </a:pathLst>
                  </a:custGeom>
                  <a:solidFill>
                    <a:srgbClr val="92D04F"/>
                  </a:solidFill>
                  <a:ln w="3347" cap="flat">
                    <a:noFill/>
                    <a:prstDash val="solid"/>
                    <a:miter/>
                  </a:ln>
                </p:spPr>
                <p:txBody>
                  <a:bodyPr rtlCol="0" anchor="ctr"/>
                  <a:lstStyle/>
                  <a:p>
                    <a:endParaRPr lang="zh-CN" altLang="en-US"/>
                  </a:p>
                </p:txBody>
              </p:sp>
            </p:grpSp>
            <p:grpSp>
              <p:nvGrpSpPr>
                <p:cNvPr id="160" name="图形 4">
                  <a:extLst>
                    <a:ext uri="{FF2B5EF4-FFF2-40B4-BE49-F238E27FC236}">
                      <a16:creationId xmlns:a16="http://schemas.microsoft.com/office/drawing/2014/main" id="{6DEE35ED-CB2C-C445-8588-F9F89444E96F}"/>
                    </a:ext>
                  </a:extLst>
                </p:cNvPr>
                <p:cNvGrpSpPr/>
                <p:nvPr/>
              </p:nvGrpSpPr>
              <p:grpSpPr>
                <a:xfrm>
                  <a:off x="4402234" y="460604"/>
                  <a:ext cx="1033639" cy="1033622"/>
                  <a:chOff x="4402234" y="460604"/>
                  <a:chExt cx="1033639" cy="1033622"/>
                </a:xfrm>
              </p:grpSpPr>
              <p:sp>
                <p:nvSpPr>
                  <p:cNvPr id="161" name="任意形状 160">
                    <a:extLst>
                      <a:ext uri="{FF2B5EF4-FFF2-40B4-BE49-F238E27FC236}">
                        <a16:creationId xmlns:a16="http://schemas.microsoft.com/office/drawing/2014/main" id="{D353F436-0128-6848-A568-E60C60F03128}"/>
                      </a:ext>
                    </a:extLst>
                  </p:cNvPr>
                  <p:cNvSpPr/>
                  <p:nvPr/>
                </p:nvSpPr>
                <p:spPr>
                  <a:xfrm>
                    <a:off x="4452165" y="510298"/>
                    <a:ext cx="933879" cy="934235"/>
                  </a:xfrm>
                  <a:custGeom>
                    <a:avLst/>
                    <a:gdLst>
                      <a:gd name="connsiteX0" fmla="*/ 467392 w 933879"/>
                      <a:gd name="connsiteY0" fmla="*/ 934235 h 934235"/>
                      <a:gd name="connsiteX1" fmla="*/ 62475 w 933879"/>
                      <a:gd name="connsiteY1" fmla="*/ 700634 h 934235"/>
                      <a:gd name="connsiteX2" fmla="*/ 233423 w 933879"/>
                      <a:gd name="connsiteY2" fmla="*/ 62653 h 934235"/>
                      <a:gd name="connsiteX3" fmla="*/ 466454 w 933879"/>
                      <a:gd name="connsiteY3" fmla="*/ 0 h 934235"/>
                      <a:gd name="connsiteX4" fmla="*/ 871404 w 933879"/>
                      <a:gd name="connsiteY4" fmla="*/ 233601 h 934235"/>
                      <a:gd name="connsiteX5" fmla="*/ 700457 w 933879"/>
                      <a:gd name="connsiteY5" fmla="*/ 871549 h 934235"/>
                      <a:gd name="connsiteX6" fmla="*/ 467392 w 933879"/>
                      <a:gd name="connsiteY6" fmla="*/ 934235 h 93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3879" h="934235">
                        <a:moveTo>
                          <a:pt x="467392" y="934235"/>
                        </a:moveTo>
                        <a:cubicBezTo>
                          <a:pt x="300798" y="934235"/>
                          <a:pt x="145655" y="844726"/>
                          <a:pt x="62475" y="700634"/>
                        </a:cubicBezTo>
                        <a:cubicBezTo>
                          <a:pt x="-66280" y="477615"/>
                          <a:pt x="10404" y="191408"/>
                          <a:pt x="233423" y="62653"/>
                        </a:cubicBezTo>
                        <a:cubicBezTo>
                          <a:pt x="304414" y="21666"/>
                          <a:pt x="384982" y="0"/>
                          <a:pt x="466454" y="0"/>
                        </a:cubicBezTo>
                        <a:cubicBezTo>
                          <a:pt x="633049" y="0"/>
                          <a:pt x="788191" y="89509"/>
                          <a:pt x="871404" y="233601"/>
                        </a:cubicBezTo>
                        <a:cubicBezTo>
                          <a:pt x="1000160" y="456620"/>
                          <a:pt x="923476" y="742794"/>
                          <a:pt x="700457" y="871549"/>
                        </a:cubicBezTo>
                        <a:cubicBezTo>
                          <a:pt x="629432" y="912569"/>
                          <a:pt x="548864" y="934235"/>
                          <a:pt x="467392" y="934235"/>
                        </a:cubicBezTo>
                        <a:close/>
                      </a:path>
                    </a:pathLst>
                  </a:custGeom>
                  <a:solidFill>
                    <a:srgbClr val="FCFCFC"/>
                  </a:solidFill>
                  <a:ln w="3347" cap="flat">
                    <a:noFill/>
                    <a:prstDash val="solid"/>
                    <a:miter/>
                  </a:ln>
                </p:spPr>
                <p:txBody>
                  <a:bodyPr rtlCol="0" anchor="ctr"/>
                  <a:lstStyle/>
                  <a:p>
                    <a:endParaRPr lang="zh-CN" altLang="en-US"/>
                  </a:p>
                </p:txBody>
              </p:sp>
              <p:grpSp>
                <p:nvGrpSpPr>
                  <p:cNvPr id="162" name="图形 4">
                    <a:extLst>
                      <a:ext uri="{FF2B5EF4-FFF2-40B4-BE49-F238E27FC236}">
                        <a16:creationId xmlns:a16="http://schemas.microsoft.com/office/drawing/2014/main" id="{81109A0E-44A2-8348-92C4-69FB7278E3FE}"/>
                      </a:ext>
                    </a:extLst>
                  </p:cNvPr>
                  <p:cNvGrpSpPr/>
                  <p:nvPr/>
                </p:nvGrpSpPr>
                <p:grpSpPr>
                  <a:xfrm>
                    <a:off x="4402234" y="460604"/>
                    <a:ext cx="1033639" cy="1033622"/>
                    <a:chOff x="4402234" y="460604"/>
                    <a:chExt cx="1033639" cy="1033622"/>
                  </a:xfrm>
                  <a:solidFill>
                    <a:srgbClr val="92D04F"/>
                  </a:solidFill>
                </p:grpSpPr>
                <p:sp>
                  <p:nvSpPr>
                    <p:cNvPr id="163" name="任意形状 162">
                      <a:extLst>
                        <a:ext uri="{FF2B5EF4-FFF2-40B4-BE49-F238E27FC236}">
                          <a16:creationId xmlns:a16="http://schemas.microsoft.com/office/drawing/2014/main" id="{D68A92C9-3B27-5E43-9A3A-CFEF2F3FB876}"/>
                        </a:ext>
                      </a:extLst>
                    </p:cNvPr>
                    <p:cNvSpPr/>
                    <p:nvPr/>
                  </p:nvSpPr>
                  <p:spPr>
                    <a:xfrm>
                      <a:off x="4918620" y="460604"/>
                      <a:ext cx="3348" cy="3348"/>
                    </a:xfrm>
                    <a:custGeom>
                      <a:avLst/>
                      <a:gdLst>
                        <a:gd name="connsiteX0" fmla="*/ 0 w 3348"/>
                        <a:gd name="connsiteY0" fmla="*/ 0 h 3348"/>
                        <a:gd name="connsiteX1" fmla="*/ 0 w 3348"/>
                        <a:gd name="connsiteY1" fmla="*/ 0 h 3348"/>
                        <a:gd name="connsiteX2" fmla="*/ 0 w 3348"/>
                        <a:gd name="connsiteY2" fmla="*/ 0 h 3348"/>
                      </a:gdLst>
                      <a:ahLst/>
                      <a:cxnLst>
                        <a:cxn ang="0">
                          <a:pos x="connsiteX0" y="connsiteY0"/>
                        </a:cxn>
                        <a:cxn ang="0">
                          <a:pos x="connsiteX1" y="connsiteY1"/>
                        </a:cxn>
                        <a:cxn ang="0">
                          <a:pos x="connsiteX2" y="connsiteY2"/>
                        </a:cxn>
                      </a:cxnLst>
                      <a:rect l="l" t="t" r="r" b="b"/>
                      <a:pathLst>
                        <a:path w="3348" h="3348">
                          <a:moveTo>
                            <a:pt x="0" y="0"/>
                          </a:moveTo>
                          <a:lnTo>
                            <a:pt x="0" y="0"/>
                          </a:lnTo>
                          <a:lnTo>
                            <a:pt x="0" y="0"/>
                          </a:lnTo>
                          <a:close/>
                        </a:path>
                      </a:pathLst>
                    </a:custGeom>
                    <a:solidFill>
                      <a:srgbClr val="92D04F"/>
                    </a:solidFill>
                    <a:ln w="3347" cap="flat">
                      <a:noFill/>
                      <a:prstDash val="solid"/>
                      <a:miter/>
                    </a:ln>
                  </p:spPr>
                  <p:txBody>
                    <a:bodyPr rtlCol="0" anchor="ctr"/>
                    <a:lstStyle/>
                    <a:p>
                      <a:endParaRPr lang="zh-CN" altLang="en-US"/>
                    </a:p>
                  </p:txBody>
                </p:sp>
                <p:sp>
                  <p:nvSpPr>
                    <p:cNvPr id="164" name="任意形状 163">
                      <a:extLst>
                        <a:ext uri="{FF2B5EF4-FFF2-40B4-BE49-F238E27FC236}">
                          <a16:creationId xmlns:a16="http://schemas.microsoft.com/office/drawing/2014/main" id="{A5D3A6D3-3368-674D-8EBD-75B5737EDCD3}"/>
                        </a:ext>
                      </a:extLst>
                    </p:cNvPr>
                    <p:cNvSpPr/>
                    <p:nvPr/>
                  </p:nvSpPr>
                  <p:spPr>
                    <a:xfrm>
                      <a:off x="4402234" y="460604"/>
                      <a:ext cx="1033639" cy="1033622"/>
                    </a:xfrm>
                    <a:custGeom>
                      <a:avLst/>
                      <a:gdLst>
                        <a:gd name="connsiteX0" fmla="*/ 964332 w 1033639"/>
                        <a:gd name="connsiteY0" fmla="*/ 258447 h 1033622"/>
                        <a:gd name="connsiteX1" fmla="*/ 516386 w 1033639"/>
                        <a:gd name="connsiteY1" fmla="*/ 0 h 1033622"/>
                        <a:gd name="connsiteX2" fmla="*/ 516386 w 1033639"/>
                        <a:gd name="connsiteY2" fmla="*/ 99354 h 1033622"/>
                        <a:gd name="connsiteX3" fmla="*/ 516386 w 1033639"/>
                        <a:gd name="connsiteY3" fmla="*/ 99354 h 1033622"/>
                        <a:gd name="connsiteX4" fmla="*/ 878272 w 1033639"/>
                        <a:gd name="connsiteY4" fmla="*/ 308108 h 1033622"/>
                        <a:gd name="connsiteX5" fmla="*/ 725508 w 1033639"/>
                        <a:gd name="connsiteY5" fmla="*/ 878212 h 1033622"/>
                        <a:gd name="connsiteX6" fmla="*/ 517290 w 1033639"/>
                        <a:gd name="connsiteY6" fmla="*/ 934202 h 1033622"/>
                        <a:gd name="connsiteX7" fmla="*/ 155370 w 1033639"/>
                        <a:gd name="connsiteY7" fmla="*/ 725448 h 1033622"/>
                        <a:gd name="connsiteX8" fmla="*/ 308134 w 1033639"/>
                        <a:gd name="connsiteY8" fmla="*/ 155343 h 1033622"/>
                        <a:gd name="connsiteX9" fmla="*/ 516319 w 1033639"/>
                        <a:gd name="connsiteY9" fmla="*/ 99354 h 1033622"/>
                        <a:gd name="connsiteX10" fmla="*/ 516319 w 1033639"/>
                        <a:gd name="connsiteY10" fmla="*/ 0 h 1033622"/>
                        <a:gd name="connsiteX11" fmla="*/ 516319 w 1033639"/>
                        <a:gd name="connsiteY11" fmla="*/ 0 h 1033622"/>
                        <a:gd name="connsiteX12" fmla="*/ 258440 w 1033639"/>
                        <a:gd name="connsiteY12" fmla="*/ 69317 h 1033622"/>
                        <a:gd name="connsiteX13" fmla="*/ 69310 w 1033639"/>
                        <a:gd name="connsiteY13" fmla="*/ 775175 h 1033622"/>
                        <a:gd name="connsiteX14" fmla="*/ 517256 w 1033639"/>
                        <a:gd name="connsiteY14" fmla="*/ 1033623 h 1033622"/>
                        <a:gd name="connsiteX15" fmla="*/ 775135 w 1033639"/>
                        <a:gd name="connsiteY15" fmla="*/ 964306 h 1033622"/>
                        <a:gd name="connsiteX16" fmla="*/ 964332 w 1033639"/>
                        <a:gd name="connsiteY16" fmla="*/ 258447 h 1033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3639" h="1033622">
                          <a:moveTo>
                            <a:pt x="964332" y="258447"/>
                          </a:moveTo>
                          <a:cubicBezTo>
                            <a:pt x="868628" y="92690"/>
                            <a:pt x="694968" y="0"/>
                            <a:pt x="516386" y="0"/>
                          </a:cubicBezTo>
                          <a:lnTo>
                            <a:pt x="516386" y="99354"/>
                          </a:lnTo>
                          <a:lnTo>
                            <a:pt x="516386" y="99354"/>
                          </a:lnTo>
                          <a:cubicBezTo>
                            <a:pt x="665266" y="99354"/>
                            <a:pt x="803933" y="179353"/>
                            <a:pt x="878272" y="308108"/>
                          </a:cubicBezTo>
                          <a:cubicBezTo>
                            <a:pt x="993331" y="507385"/>
                            <a:pt x="924818" y="763153"/>
                            <a:pt x="725508" y="878212"/>
                          </a:cubicBezTo>
                          <a:cubicBezTo>
                            <a:pt x="662051" y="914847"/>
                            <a:pt x="590056" y="934202"/>
                            <a:pt x="517290" y="934202"/>
                          </a:cubicBezTo>
                          <a:cubicBezTo>
                            <a:pt x="368409" y="934202"/>
                            <a:pt x="229709" y="854203"/>
                            <a:pt x="155370" y="725448"/>
                          </a:cubicBezTo>
                          <a:cubicBezTo>
                            <a:pt x="40310" y="526137"/>
                            <a:pt x="108857" y="270402"/>
                            <a:pt x="308134" y="155343"/>
                          </a:cubicBezTo>
                          <a:cubicBezTo>
                            <a:pt x="371591" y="118709"/>
                            <a:pt x="443553" y="99354"/>
                            <a:pt x="516319" y="99354"/>
                          </a:cubicBezTo>
                          <a:lnTo>
                            <a:pt x="516319" y="0"/>
                          </a:lnTo>
                          <a:cubicBezTo>
                            <a:pt x="516319" y="0"/>
                            <a:pt x="516319" y="0"/>
                            <a:pt x="516319" y="0"/>
                          </a:cubicBezTo>
                          <a:cubicBezTo>
                            <a:pt x="428651" y="0"/>
                            <a:pt x="339812" y="22335"/>
                            <a:pt x="258440" y="69317"/>
                          </a:cubicBezTo>
                          <a:cubicBezTo>
                            <a:pt x="11311" y="212002"/>
                            <a:pt x="-73376" y="528012"/>
                            <a:pt x="69310" y="775175"/>
                          </a:cubicBezTo>
                          <a:cubicBezTo>
                            <a:pt x="165013" y="940932"/>
                            <a:pt x="338673" y="1033623"/>
                            <a:pt x="517256" y="1033623"/>
                          </a:cubicBezTo>
                          <a:cubicBezTo>
                            <a:pt x="604923" y="1033623"/>
                            <a:pt x="693763" y="1011287"/>
                            <a:pt x="775135" y="964306"/>
                          </a:cubicBezTo>
                          <a:cubicBezTo>
                            <a:pt x="1022331" y="821621"/>
                            <a:pt x="1107018" y="505610"/>
                            <a:pt x="964332" y="258447"/>
                          </a:cubicBezTo>
                          <a:close/>
                        </a:path>
                      </a:pathLst>
                    </a:custGeom>
                    <a:solidFill>
                      <a:srgbClr val="92D04F"/>
                    </a:solidFill>
                    <a:ln w="3347" cap="flat">
                      <a:noFill/>
                      <a:prstDash val="solid"/>
                      <a:miter/>
                    </a:ln>
                  </p:spPr>
                  <p:txBody>
                    <a:bodyPr rtlCol="0" anchor="ctr"/>
                    <a:lstStyle/>
                    <a:p>
                      <a:endParaRPr lang="zh-CN" altLang="en-US"/>
                    </a:p>
                  </p:txBody>
                </p:sp>
              </p:grpSp>
            </p:grpSp>
          </p:grpSp>
        </p:grpSp>
        <p:sp>
          <p:nvSpPr>
            <p:cNvPr id="167" name="文本框 166">
              <a:extLst>
                <a:ext uri="{FF2B5EF4-FFF2-40B4-BE49-F238E27FC236}">
                  <a16:creationId xmlns:a16="http://schemas.microsoft.com/office/drawing/2014/main" id="{148BC068-8EC9-3344-88F0-53D1CC50D180}"/>
                </a:ext>
              </a:extLst>
            </p:cNvPr>
            <p:cNvSpPr txBox="1"/>
            <p:nvPr/>
          </p:nvSpPr>
          <p:spPr>
            <a:xfrm>
              <a:off x="7920503" y="3395413"/>
              <a:ext cx="285656" cy="307777"/>
            </a:xfrm>
            <a:prstGeom prst="rect">
              <a:avLst/>
            </a:prstGeom>
            <a:noFill/>
          </p:spPr>
          <p:txBody>
            <a:bodyPr wrap="none" rtlCol="0">
              <a:spAutoFit/>
            </a:bodyPr>
            <a:lstStyle/>
            <a:p>
              <a:pPr algn="ctr"/>
              <a:r>
                <a:rPr kumimoji="1" lang="en-US" altLang="zh-CN" sz="1400" b="1" dirty="0">
                  <a:solidFill>
                    <a:srgbClr val="92D04F"/>
                  </a:solidFill>
                </a:rPr>
                <a:t>1</a:t>
              </a:r>
              <a:endParaRPr kumimoji="1" lang="zh-CN" altLang="en-US" sz="1400" b="1" dirty="0">
                <a:solidFill>
                  <a:srgbClr val="92D04F"/>
                </a:solidFill>
              </a:endParaRPr>
            </a:p>
          </p:txBody>
        </p:sp>
        <p:sp>
          <p:nvSpPr>
            <p:cNvPr id="168" name="文本框 167">
              <a:extLst>
                <a:ext uri="{FF2B5EF4-FFF2-40B4-BE49-F238E27FC236}">
                  <a16:creationId xmlns:a16="http://schemas.microsoft.com/office/drawing/2014/main" id="{529F0CBC-1F09-C444-929C-86A7F38F8492}"/>
                </a:ext>
              </a:extLst>
            </p:cNvPr>
            <p:cNvSpPr txBox="1"/>
            <p:nvPr/>
          </p:nvSpPr>
          <p:spPr>
            <a:xfrm>
              <a:off x="8836118" y="3395413"/>
              <a:ext cx="285656" cy="307777"/>
            </a:xfrm>
            <a:prstGeom prst="rect">
              <a:avLst/>
            </a:prstGeom>
            <a:noFill/>
          </p:spPr>
          <p:txBody>
            <a:bodyPr wrap="none" rtlCol="0">
              <a:spAutoFit/>
            </a:bodyPr>
            <a:lstStyle/>
            <a:p>
              <a:pPr algn="ctr"/>
              <a:r>
                <a:rPr kumimoji="1" lang="en-US" altLang="zh-CN" sz="1400" b="1" dirty="0">
                  <a:solidFill>
                    <a:srgbClr val="92D04F"/>
                  </a:solidFill>
                </a:rPr>
                <a:t>2</a:t>
              </a:r>
              <a:endParaRPr kumimoji="1" lang="zh-CN" altLang="en-US" sz="1400" b="1" dirty="0">
                <a:solidFill>
                  <a:srgbClr val="92D04F"/>
                </a:solidFill>
              </a:endParaRPr>
            </a:p>
          </p:txBody>
        </p:sp>
        <p:sp>
          <p:nvSpPr>
            <p:cNvPr id="169" name="文本框 168">
              <a:extLst>
                <a:ext uri="{FF2B5EF4-FFF2-40B4-BE49-F238E27FC236}">
                  <a16:creationId xmlns:a16="http://schemas.microsoft.com/office/drawing/2014/main" id="{A551D127-430E-C244-A567-E5F3B8331EB9}"/>
                </a:ext>
              </a:extLst>
            </p:cNvPr>
            <p:cNvSpPr txBox="1"/>
            <p:nvPr/>
          </p:nvSpPr>
          <p:spPr>
            <a:xfrm>
              <a:off x="7364285" y="4219376"/>
              <a:ext cx="285656" cy="307777"/>
            </a:xfrm>
            <a:prstGeom prst="rect">
              <a:avLst/>
            </a:prstGeom>
            <a:noFill/>
          </p:spPr>
          <p:txBody>
            <a:bodyPr wrap="none" rtlCol="0">
              <a:spAutoFit/>
            </a:bodyPr>
            <a:lstStyle/>
            <a:p>
              <a:pPr algn="ctr"/>
              <a:r>
                <a:rPr kumimoji="1" lang="en-US" altLang="zh-CN" sz="1400" b="1" dirty="0">
                  <a:solidFill>
                    <a:srgbClr val="06B0EF"/>
                  </a:solidFill>
                </a:rPr>
                <a:t>3</a:t>
              </a:r>
              <a:endParaRPr kumimoji="1" lang="zh-CN" altLang="en-US" sz="1400" b="1" dirty="0">
                <a:solidFill>
                  <a:srgbClr val="06B0EF"/>
                </a:solidFill>
              </a:endParaRPr>
            </a:p>
          </p:txBody>
        </p:sp>
        <p:sp>
          <p:nvSpPr>
            <p:cNvPr id="170" name="文本框 169">
              <a:extLst>
                <a:ext uri="{FF2B5EF4-FFF2-40B4-BE49-F238E27FC236}">
                  <a16:creationId xmlns:a16="http://schemas.microsoft.com/office/drawing/2014/main" id="{5F21AB68-7F58-2A4A-80A7-3A8F9342A6B1}"/>
                </a:ext>
              </a:extLst>
            </p:cNvPr>
            <p:cNvSpPr txBox="1"/>
            <p:nvPr/>
          </p:nvSpPr>
          <p:spPr>
            <a:xfrm>
              <a:off x="9257729" y="4219376"/>
              <a:ext cx="285656" cy="307777"/>
            </a:xfrm>
            <a:prstGeom prst="rect">
              <a:avLst/>
            </a:prstGeom>
            <a:noFill/>
          </p:spPr>
          <p:txBody>
            <a:bodyPr wrap="none" rtlCol="0">
              <a:spAutoFit/>
            </a:bodyPr>
            <a:lstStyle/>
            <a:p>
              <a:pPr algn="ctr"/>
              <a:r>
                <a:rPr kumimoji="1" lang="en-US" altLang="zh-CN" sz="1400" b="1" dirty="0">
                  <a:solidFill>
                    <a:srgbClr val="06B0EF"/>
                  </a:solidFill>
                </a:rPr>
                <a:t>4</a:t>
              </a:r>
              <a:endParaRPr kumimoji="1" lang="zh-CN" altLang="en-US" sz="1400" b="1" dirty="0">
                <a:solidFill>
                  <a:srgbClr val="06B0EF"/>
                </a:solidFill>
              </a:endParaRPr>
            </a:p>
          </p:txBody>
        </p:sp>
        <p:sp>
          <p:nvSpPr>
            <p:cNvPr id="171" name="文本框 170">
              <a:extLst>
                <a:ext uri="{FF2B5EF4-FFF2-40B4-BE49-F238E27FC236}">
                  <a16:creationId xmlns:a16="http://schemas.microsoft.com/office/drawing/2014/main" id="{A89095EF-96F1-2C45-B268-62AACD752D59}"/>
                </a:ext>
              </a:extLst>
            </p:cNvPr>
            <p:cNvSpPr txBox="1"/>
            <p:nvPr/>
          </p:nvSpPr>
          <p:spPr>
            <a:xfrm>
              <a:off x="7923142" y="5038552"/>
              <a:ext cx="285656" cy="307777"/>
            </a:xfrm>
            <a:prstGeom prst="rect">
              <a:avLst/>
            </a:prstGeom>
            <a:noFill/>
          </p:spPr>
          <p:txBody>
            <a:bodyPr wrap="none" rtlCol="0">
              <a:spAutoFit/>
            </a:bodyPr>
            <a:lstStyle/>
            <a:p>
              <a:pPr algn="ctr"/>
              <a:r>
                <a:rPr kumimoji="1" lang="en-US" altLang="zh-CN" sz="1400" b="1" dirty="0">
                  <a:solidFill>
                    <a:srgbClr val="06B0EF"/>
                  </a:solidFill>
                </a:rPr>
                <a:t>5</a:t>
              </a:r>
              <a:endParaRPr kumimoji="1" lang="zh-CN" altLang="en-US" sz="1400" b="1" dirty="0">
                <a:solidFill>
                  <a:srgbClr val="06B0EF"/>
                </a:solidFill>
              </a:endParaRPr>
            </a:p>
          </p:txBody>
        </p:sp>
        <p:sp>
          <p:nvSpPr>
            <p:cNvPr id="172" name="文本框 171">
              <a:extLst>
                <a:ext uri="{FF2B5EF4-FFF2-40B4-BE49-F238E27FC236}">
                  <a16:creationId xmlns:a16="http://schemas.microsoft.com/office/drawing/2014/main" id="{4415A435-B899-1845-9680-CB527D817931}"/>
                </a:ext>
              </a:extLst>
            </p:cNvPr>
            <p:cNvSpPr txBox="1"/>
            <p:nvPr/>
          </p:nvSpPr>
          <p:spPr>
            <a:xfrm>
              <a:off x="8834113" y="5038552"/>
              <a:ext cx="285656" cy="307777"/>
            </a:xfrm>
            <a:prstGeom prst="rect">
              <a:avLst/>
            </a:prstGeom>
            <a:noFill/>
          </p:spPr>
          <p:txBody>
            <a:bodyPr wrap="none" rtlCol="0">
              <a:spAutoFit/>
            </a:bodyPr>
            <a:lstStyle/>
            <a:p>
              <a:pPr algn="ctr"/>
              <a:r>
                <a:rPr kumimoji="1" lang="en-US" altLang="zh-CN" sz="1400" b="1" dirty="0">
                  <a:solidFill>
                    <a:srgbClr val="06B0EF"/>
                  </a:solidFill>
                </a:rPr>
                <a:t>6</a:t>
              </a:r>
              <a:endParaRPr kumimoji="1" lang="zh-CN" altLang="en-US" sz="1400" b="1" dirty="0">
                <a:solidFill>
                  <a:srgbClr val="06B0EF"/>
                </a:solidFill>
              </a:endParaRPr>
            </a:p>
          </p:txBody>
        </p:sp>
        <p:sp>
          <p:nvSpPr>
            <p:cNvPr id="173" name="TextBox 2">
              <a:extLst>
                <a:ext uri="{FF2B5EF4-FFF2-40B4-BE49-F238E27FC236}">
                  <a16:creationId xmlns:a16="http://schemas.microsoft.com/office/drawing/2014/main" id="{B0A36856-E735-3F4E-A302-96B605986CBD}"/>
                </a:ext>
              </a:extLst>
            </p:cNvPr>
            <p:cNvSpPr txBox="1"/>
            <p:nvPr/>
          </p:nvSpPr>
          <p:spPr>
            <a:xfrm>
              <a:off x="7955640" y="4131617"/>
              <a:ext cx="995018" cy="3738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400" b="1" dirty="0">
                  <a:solidFill>
                    <a:srgbClr val="92D04F"/>
                  </a:solidFill>
                </a:rPr>
                <a:t>Cloud</a:t>
              </a:r>
            </a:p>
          </p:txBody>
        </p:sp>
        <p:sp>
          <p:nvSpPr>
            <p:cNvPr id="174" name="TextBox 2">
              <a:extLst>
                <a:ext uri="{FF2B5EF4-FFF2-40B4-BE49-F238E27FC236}">
                  <a16:creationId xmlns:a16="http://schemas.microsoft.com/office/drawing/2014/main" id="{BC705574-9462-B441-9A92-34C7D02EE85D}"/>
                </a:ext>
              </a:extLst>
            </p:cNvPr>
            <p:cNvSpPr txBox="1"/>
            <p:nvPr/>
          </p:nvSpPr>
          <p:spPr>
            <a:xfrm>
              <a:off x="6736043" y="5014299"/>
              <a:ext cx="1371916" cy="33361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200" dirty="0">
                  <a:solidFill>
                    <a:schemeClr val="bg1"/>
                  </a:solidFill>
                </a:rPr>
                <a:t>Speed</a:t>
              </a:r>
            </a:p>
          </p:txBody>
        </p:sp>
        <p:sp>
          <p:nvSpPr>
            <p:cNvPr id="175" name="TextBox 2">
              <a:extLst>
                <a:ext uri="{FF2B5EF4-FFF2-40B4-BE49-F238E27FC236}">
                  <a16:creationId xmlns:a16="http://schemas.microsoft.com/office/drawing/2014/main" id="{86B23CEC-8486-994D-9658-C16DC9829427}"/>
                </a:ext>
              </a:extLst>
            </p:cNvPr>
            <p:cNvSpPr txBox="1"/>
            <p:nvPr/>
          </p:nvSpPr>
          <p:spPr>
            <a:xfrm>
              <a:off x="6417901" y="4173730"/>
              <a:ext cx="1141595" cy="33361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200" dirty="0">
                  <a:solidFill>
                    <a:schemeClr val="bg1"/>
                  </a:solidFill>
                </a:rPr>
                <a:t>Agile</a:t>
              </a:r>
            </a:p>
          </p:txBody>
        </p:sp>
        <p:sp>
          <p:nvSpPr>
            <p:cNvPr id="176" name="TextBox 2">
              <a:extLst>
                <a:ext uri="{FF2B5EF4-FFF2-40B4-BE49-F238E27FC236}">
                  <a16:creationId xmlns:a16="http://schemas.microsoft.com/office/drawing/2014/main" id="{E1582DE4-F31F-0046-9675-4871CA71ADCA}"/>
                </a:ext>
              </a:extLst>
            </p:cNvPr>
            <p:cNvSpPr txBox="1"/>
            <p:nvPr/>
          </p:nvSpPr>
          <p:spPr>
            <a:xfrm>
              <a:off x="6887159" y="3325066"/>
              <a:ext cx="1000113" cy="33361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200" dirty="0">
                  <a:solidFill>
                    <a:schemeClr val="bg1"/>
                  </a:solidFill>
                </a:rPr>
                <a:t>On-line</a:t>
              </a:r>
            </a:p>
          </p:txBody>
        </p:sp>
        <p:sp>
          <p:nvSpPr>
            <p:cNvPr id="177" name="TextBox 2">
              <a:extLst>
                <a:ext uri="{FF2B5EF4-FFF2-40B4-BE49-F238E27FC236}">
                  <a16:creationId xmlns:a16="http://schemas.microsoft.com/office/drawing/2014/main" id="{A42F0AF9-BF7E-3C49-8AF4-8F36B55DB38E}"/>
                </a:ext>
              </a:extLst>
            </p:cNvPr>
            <p:cNvSpPr txBox="1"/>
            <p:nvPr/>
          </p:nvSpPr>
          <p:spPr>
            <a:xfrm>
              <a:off x="9321850" y="4173730"/>
              <a:ext cx="1299115" cy="33361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200" dirty="0">
                  <a:solidFill>
                    <a:schemeClr val="bg1"/>
                  </a:solidFill>
                </a:rPr>
                <a:t>AI/ ML</a:t>
              </a:r>
            </a:p>
          </p:txBody>
        </p:sp>
        <p:sp>
          <p:nvSpPr>
            <p:cNvPr id="178" name="TextBox 2">
              <a:extLst>
                <a:ext uri="{FF2B5EF4-FFF2-40B4-BE49-F238E27FC236}">
                  <a16:creationId xmlns:a16="http://schemas.microsoft.com/office/drawing/2014/main" id="{08BC9762-1FDB-0445-AB69-091F87363B1A}"/>
                </a:ext>
              </a:extLst>
            </p:cNvPr>
            <p:cNvSpPr txBox="1"/>
            <p:nvPr/>
          </p:nvSpPr>
          <p:spPr>
            <a:xfrm>
              <a:off x="9146269" y="5014299"/>
              <a:ext cx="1141595" cy="33361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200" dirty="0">
                  <a:solidFill>
                    <a:schemeClr val="bg1"/>
                  </a:solidFill>
                </a:rPr>
                <a:t>Big Data</a:t>
              </a:r>
            </a:p>
          </p:txBody>
        </p:sp>
        <p:sp>
          <p:nvSpPr>
            <p:cNvPr id="179" name="TextBox 2">
              <a:extLst>
                <a:ext uri="{FF2B5EF4-FFF2-40B4-BE49-F238E27FC236}">
                  <a16:creationId xmlns:a16="http://schemas.microsoft.com/office/drawing/2014/main" id="{6E3F3CA3-0846-E641-A50E-3B363E87EC04}"/>
                </a:ext>
              </a:extLst>
            </p:cNvPr>
            <p:cNvSpPr txBox="1"/>
            <p:nvPr/>
          </p:nvSpPr>
          <p:spPr>
            <a:xfrm>
              <a:off x="8865053" y="3325066"/>
              <a:ext cx="1141595" cy="33361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200" dirty="0">
                  <a:solidFill>
                    <a:schemeClr val="bg1"/>
                  </a:solidFill>
                </a:rPr>
                <a:t>IOT</a:t>
              </a:r>
            </a:p>
          </p:txBody>
        </p:sp>
      </p:grpSp>
    </p:spTree>
    <p:extLst>
      <p:ext uri="{BB962C8B-B14F-4D97-AF65-F5344CB8AC3E}">
        <p14:creationId xmlns:p14="http://schemas.microsoft.com/office/powerpoint/2010/main" val="641768300"/>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10</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Cloud: IT Infra Best Practice To Enable Business Growth</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grpSp>
        <p:nvGrpSpPr>
          <p:cNvPr id="4" name="组合 3">
            <a:extLst>
              <a:ext uri="{FF2B5EF4-FFF2-40B4-BE49-F238E27FC236}">
                <a16:creationId xmlns:a16="http://schemas.microsoft.com/office/drawing/2014/main" id="{CCAAD0B8-969D-0A4C-A58C-27BA547CE1C3}"/>
              </a:ext>
            </a:extLst>
          </p:cNvPr>
          <p:cNvGrpSpPr/>
          <p:nvPr/>
        </p:nvGrpSpPr>
        <p:grpSpPr>
          <a:xfrm>
            <a:off x="1623471" y="2721060"/>
            <a:ext cx="8945058" cy="2699632"/>
            <a:chOff x="1442224" y="2666116"/>
            <a:chExt cx="8945058" cy="2699632"/>
          </a:xfrm>
        </p:grpSpPr>
        <p:sp>
          <p:nvSpPr>
            <p:cNvPr id="46" name="矩形 45">
              <a:extLst>
                <a:ext uri="{FF2B5EF4-FFF2-40B4-BE49-F238E27FC236}">
                  <a16:creationId xmlns:a16="http://schemas.microsoft.com/office/drawing/2014/main" id="{73B16D14-F809-A64B-A213-FDEE4C6D758A}"/>
                </a:ext>
              </a:extLst>
            </p:cNvPr>
            <p:cNvSpPr/>
            <p:nvPr/>
          </p:nvSpPr>
          <p:spPr>
            <a:xfrm>
              <a:off x="1442224" y="2874622"/>
              <a:ext cx="8945058" cy="2491126"/>
            </a:xfrm>
            <a:prstGeom prst="rect">
              <a:avLst/>
            </a:prstGeom>
            <a:noFill/>
            <a:ln w="9525">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0" name="矩形 49">
              <a:extLst>
                <a:ext uri="{FF2B5EF4-FFF2-40B4-BE49-F238E27FC236}">
                  <a16:creationId xmlns:a16="http://schemas.microsoft.com/office/drawing/2014/main" id="{1DC4F0F1-883C-624C-8416-9F3B40E8234D}"/>
                </a:ext>
              </a:extLst>
            </p:cNvPr>
            <p:cNvSpPr/>
            <p:nvPr/>
          </p:nvSpPr>
          <p:spPr>
            <a:xfrm>
              <a:off x="1442224" y="2666116"/>
              <a:ext cx="8945058" cy="298488"/>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20000"/>
                </a:lnSpc>
              </a:pPr>
              <a:r>
                <a:rPr lang="en-US" altLang="zh-CN" sz="1200" b="1" dirty="0">
                  <a:solidFill>
                    <a:schemeClr val="bg1"/>
                  </a:solidFill>
                </a:rPr>
                <a:t>Cloud Transformation Roadmap </a:t>
              </a:r>
            </a:p>
          </p:txBody>
        </p:sp>
      </p:grpSp>
      <p:grpSp>
        <p:nvGrpSpPr>
          <p:cNvPr id="51" name="组合 50">
            <a:extLst>
              <a:ext uri="{FF2B5EF4-FFF2-40B4-BE49-F238E27FC236}">
                <a16:creationId xmlns:a16="http://schemas.microsoft.com/office/drawing/2014/main" id="{66E10769-CF93-D343-A479-AF408898E378}"/>
              </a:ext>
            </a:extLst>
          </p:cNvPr>
          <p:cNvGrpSpPr/>
          <p:nvPr/>
        </p:nvGrpSpPr>
        <p:grpSpPr>
          <a:xfrm>
            <a:off x="2952098" y="5027236"/>
            <a:ext cx="6429619" cy="260624"/>
            <a:chOff x="2703891" y="4868153"/>
            <a:chExt cx="6429619" cy="260624"/>
          </a:xfrm>
        </p:grpSpPr>
        <p:sp>
          <p:nvSpPr>
            <p:cNvPr id="52" name="TextBox 12">
              <a:extLst>
                <a:ext uri="{FF2B5EF4-FFF2-40B4-BE49-F238E27FC236}">
                  <a16:creationId xmlns:a16="http://schemas.microsoft.com/office/drawing/2014/main" id="{5395326F-46E9-D74A-B7C8-CCD98AC03A21}"/>
                </a:ext>
              </a:extLst>
            </p:cNvPr>
            <p:cNvSpPr txBox="1"/>
            <p:nvPr/>
          </p:nvSpPr>
          <p:spPr>
            <a:xfrm>
              <a:off x="3055509" y="4869539"/>
              <a:ext cx="1201696" cy="2587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20000"/>
                </a:lnSpc>
              </a:pPr>
              <a:r>
                <a:rPr lang="en-US" altLang="zh-CN" sz="1000" b="1" dirty="0">
                  <a:solidFill>
                    <a:srgbClr val="06B0EF"/>
                  </a:solidFill>
                </a:rPr>
                <a:t>Legacy + Virtual</a:t>
              </a:r>
            </a:p>
          </p:txBody>
        </p:sp>
        <p:sp>
          <p:nvSpPr>
            <p:cNvPr id="53" name="TextBox 12">
              <a:extLst>
                <a:ext uri="{FF2B5EF4-FFF2-40B4-BE49-F238E27FC236}">
                  <a16:creationId xmlns:a16="http://schemas.microsoft.com/office/drawing/2014/main" id="{5FFCC35D-BA25-334A-97BE-827B602651AB}"/>
                </a:ext>
              </a:extLst>
            </p:cNvPr>
            <p:cNvSpPr txBox="1"/>
            <p:nvPr/>
          </p:nvSpPr>
          <p:spPr>
            <a:xfrm>
              <a:off x="4784582" y="4869539"/>
              <a:ext cx="1050578" cy="2592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20000"/>
                </a:lnSpc>
              </a:pPr>
              <a:r>
                <a:rPr lang="en-US" altLang="zh-CN" sz="1000" b="1" dirty="0">
                  <a:solidFill>
                    <a:srgbClr val="92D04F"/>
                  </a:solidFill>
                </a:rPr>
                <a:t>Private Cloud</a:t>
              </a:r>
            </a:p>
          </p:txBody>
        </p:sp>
        <p:sp>
          <p:nvSpPr>
            <p:cNvPr id="54" name="TextBox 12">
              <a:extLst>
                <a:ext uri="{FF2B5EF4-FFF2-40B4-BE49-F238E27FC236}">
                  <a16:creationId xmlns:a16="http://schemas.microsoft.com/office/drawing/2014/main" id="{8F4D64BF-8623-2A40-B62B-9D43C6F528F7}"/>
                </a:ext>
              </a:extLst>
            </p:cNvPr>
            <p:cNvSpPr txBox="1"/>
            <p:nvPr/>
          </p:nvSpPr>
          <p:spPr>
            <a:xfrm>
              <a:off x="6331456" y="4869539"/>
              <a:ext cx="1208597" cy="2587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20000"/>
                </a:lnSpc>
              </a:pPr>
              <a:r>
                <a:rPr lang="en-US" altLang="zh-CN" sz="1000" b="1" dirty="0">
                  <a:solidFill>
                    <a:srgbClr val="0070C0"/>
                  </a:solidFill>
                </a:rPr>
                <a:t>Managed Cloud</a:t>
              </a:r>
            </a:p>
          </p:txBody>
        </p:sp>
        <p:sp>
          <p:nvSpPr>
            <p:cNvPr id="55" name="圆角矩形 54">
              <a:extLst>
                <a:ext uri="{FF2B5EF4-FFF2-40B4-BE49-F238E27FC236}">
                  <a16:creationId xmlns:a16="http://schemas.microsoft.com/office/drawing/2014/main" id="{F75260E7-678D-0F48-BD63-A63958D8BB9C}"/>
                </a:ext>
              </a:extLst>
            </p:cNvPr>
            <p:cNvSpPr/>
            <p:nvPr/>
          </p:nvSpPr>
          <p:spPr>
            <a:xfrm flipV="1">
              <a:off x="2703891" y="4997772"/>
              <a:ext cx="388800" cy="25920"/>
            </a:xfrm>
            <a:prstGeom prst="round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6" name="圆角矩形 55">
              <a:extLst>
                <a:ext uri="{FF2B5EF4-FFF2-40B4-BE49-F238E27FC236}">
                  <a16:creationId xmlns:a16="http://schemas.microsoft.com/office/drawing/2014/main" id="{15E73CD8-9533-C94E-9ED5-D6FF37B46CAA}"/>
                </a:ext>
              </a:extLst>
            </p:cNvPr>
            <p:cNvSpPr/>
            <p:nvPr/>
          </p:nvSpPr>
          <p:spPr>
            <a:xfrm flipV="1">
              <a:off x="4429593" y="4997772"/>
              <a:ext cx="388800" cy="25920"/>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圆角矩形 56">
              <a:extLst>
                <a:ext uri="{FF2B5EF4-FFF2-40B4-BE49-F238E27FC236}">
                  <a16:creationId xmlns:a16="http://schemas.microsoft.com/office/drawing/2014/main" id="{51AF0992-AEED-8247-9C6C-6B0C502F7114}"/>
                </a:ext>
              </a:extLst>
            </p:cNvPr>
            <p:cNvSpPr/>
            <p:nvPr/>
          </p:nvSpPr>
          <p:spPr>
            <a:xfrm flipV="1">
              <a:off x="5991185" y="4997772"/>
              <a:ext cx="388800" cy="2592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8" name="TextBox 12">
              <a:extLst>
                <a:ext uri="{FF2B5EF4-FFF2-40B4-BE49-F238E27FC236}">
                  <a16:creationId xmlns:a16="http://schemas.microsoft.com/office/drawing/2014/main" id="{7AB07DBE-A626-8748-8943-1A8148A34101}"/>
                </a:ext>
              </a:extLst>
            </p:cNvPr>
            <p:cNvSpPr txBox="1"/>
            <p:nvPr/>
          </p:nvSpPr>
          <p:spPr>
            <a:xfrm>
              <a:off x="8082932" y="4868153"/>
              <a:ext cx="1050578" cy="2592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20000"/>
                </a:lnSpc>
              </a:pPr>
              <a:r>
                <a:rPr lang="en-US" altLang="zh-CN" sz="1000" b="1" dirty="0">
                  <a:solidFill>
                    <a:srgbClr val="5B9BD5"/>
                  </a:solidFill>
                </a:rPr>
                <a:t>Public Cloud</a:t>
              </a:r>
            </a:p>
          </p:txBody>
        </p:sp>
        <p:sp>
          <p:nvSpPr>
            <p:cNvPr id="59" name="圆角矩形 58">
              <a:extLst>
                <a:ext uri="{FF2B5EF4-FFF2-40B4-BE49-F238E27FC236}">
                  <a16:creationId xmlns:a16="http://schemas.microsoft.com/office/drawing/2014/main" id="{879386D3-1BBE-8546-89B1-521253A0AC19}"/>
                </a:ext>
              </a:extLst>
            </p:cNvPr>
            <p:cNvSpPr/>
            <p:nvPr/>
          </p:nvSpPr>
          <p:spPr>
            <a:xfrm flipV="1">
              <a:off x="7727943" y="4996386"/>
              <a:ext cx="388800" cy="25920"/>
            </a:xfrm>
            <a:prstGeom prst="round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60" name="TextBox 23">
            <a:extLst>
              <a:ext uri="{FF2B5EF4-FFF2-40B4-BE49-F238E27FC236}">
                <a16:creationId xmlns:a16="http://schemas.microsoft.com/office/drawing/2014/main" id="{9B3E215E-55EC-394B-A7A9-369AD35D82C5}"/>
              </a:ext>
            </a:extLst>
          </p:cNvPr>
          <p:cNvSpPr txBox="1"/>
          <p:nvPr/>
        </p:nvSpPr>
        <p:spPr>
          <a:xfrm>
            <a:off x="9178399" y="4529900"/>
            <a:ext cx="139498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b="1" dirty="0">
                <a:solidFill>
                  <a:srgbClr val="06B0EF"/>
                </a:solidFill>
              </a:rPr>
              <a:t>Transformation</a:t>
            </a:r>
            <a:endParaRPr lang="en-US" sz="1000" dirty="0">
              <a:solidFill>
                <a:srgbClr val="06B0EF"/>
              </a:solidFill>
            </a:endParaRPr>
          </a:p>
          <a:p>
            <a:pPr algn="ctr"/>
            <a:r>
              <a:rPr lang="en-US" sz="1000" b="1" dirty="0">
                <a:solidFill>
                  <a:srgbClr val="06B0EF"/>
                </a:solidFill>
              </a:rPr>
              <a:t>Phases</a:t>
            </a:r>
            <a:endParaRPr lang="en-US" sz="1000" dirty="0">
              <a:solidFill>
                <a:srgbClr val="06B0EF"/>
              </a:solidFill>
            </a:endParaRPr>
          </a:p>
        </p:txBody>
      </p:sp>
      <p:sp>
        <p:nvSpPr>
          <p:cNvPr id="61" name="TextBox 7">
            <a:extLst>
              <a:ext uri="{FF2B5EF4-FFF2-40B4-BE49-F238E27FC236}">
                <a16:creationId xmlns:a16="http://schemas.microsoft.com/office/drawing/2014/main" id="{7AF13139-8E30-F24E-AD9F-082946F2F798}"/>
              </a:ext>
            </a:extLst>
          </p:cNvPr>
          <p:cNvSpPr txBox="1"/>
          <p:nvPr/>
        </p:nvSpPr>
        <p:spPr>
          <a:xfrm>
            <a:off x="1785502" y="3743093"/>
            <a:ext cx="866443"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b="1" dirty="0">
                <a:solidFill>
                  <a:srgbClr val="06B0EF"/>
                </a:solidFill>
              </a:rPr>
              <a:t>Workload Placement</a:t>
            </a:r>
          </a:p>
        </p:txBody>
      </p:sp>
      <p:grpSp>
        <p:nvGrpSpPr>
          <p:cNvPr id="62" name="组合 61">
            <a:extLst>
              <a:ext uri="{FF2B5EF4-FFF2-40B4-BE49-F238E27FC236}">
                <a16:creationId xmlns:a16="http://schemas.microsoft.com/office/drawing/2014/main" id="{1D08414F-D5BC-5449-A455-C9EBFF03199B}"/>
              </a:ext>
            </a:extLst>
          </p:cNvPr>
          <p:cNvGrpSpPr/>
          <p:nvPr/>
        </p:nvGrpSpPr>
        <p:grpSpPr>
          <a:xfrm>
            <a:off x="2518222" y="3056785"/>
            <a:ext cx="6958492" cy="1980665"/>
            <a:chOff x="2689237" y="2882712"/>
            <a:chExt cx="6958492" cy="2035795"/>
          </a:xfrm>
        </p:grpSpPr>
        <p:graphicFrame>
          <p:nvGraphicFramePr>
            <p:cNvPr id="63" name="图表 62">
              <a:extLst>
                <a:ext uri="{FF2B5EF4-FFF2-40B4-BE49-F238E27FC236}">
                  <a16:creationId xmlns:a16="http://schemas.microsoft.com/office/drawing/2014/main" id="{BE0C1005-20D6-6640-A932-34E5A683A4E5}"/>
                </a:ext>
              </a:extLst>
            </p:cNvPr>
            <p:cNvGraphicFramePr/>
            <p:nvPr/>
          </p:nvGraphicFramePr>
          <p:xfrm>
            <a:off x="2689237" y="2936130"/>
            <a:ext cx="6958492" cy="1982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4" name="图表 63">
              <a:extLst>
                <a:ext uri="{FF2B5EF4-FFF2-40B4-BE49-F238E27FC236}">
                  <a16:creationId xmlns:a16="http://schemas.microsoft.com/office/drawing/2014/main" id="{51CA8455-C4E6-6A42-ADAE-2A048708B1CA}"/>
                </a:ext>
              </a:extLst>
            </p:cNvPr>
            <p:cNvGraphicFramePr>
              <a:graphicFrameLocks noChangeAspect="1"/>
            </p:cNvGraphicFramePr>
            <p:nvPr/>
          </p:nvGraphicFramePr>
          <p:xfrm>
            <a:off x="2953170" y="2900766"/>
            <a:ext cx="6634985" cy="186266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5" name="图表 64">
              <a:extLst>
                <a:ext uri="{FF2B5EF4-FFF2-40B4-BE49-F238E27FC236}">
                  <a16:creationId xmlns:a16="http://schemas.microsoft.com/office/drawing/2014/main" id="{F4560D42-3F67-6940-BDE0-5DEB9155AB62}"/>
                </a:ext>
              </a:extLst>
            </p:cNvPr>
            <p:cNvGraphicFramePr>
              <a:graphicFrameLocks noChangeAspect="1"/>
            </p:cNvGraphicFramePr>
            <p:nvPr/>
          </p:nvGraphicFramePr>
          <p:xfrm>
            <a:off x="2960472" y="2882712"/>
            <a:ext cx="6634985" cy="186266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6" name="图表 65">
              <a:extLst>
                <a:ext uri="{FF2B5EF4-FFF2-40B4-BE49-F238E27FC236}">
                  <a16:creationId xmlns:a16="http://schemas.microsoft.com/office/drawing/2014/main" id="{BAFDEAE1-7921-8A45-A0AA-7CFEA45D1DAD}"/>
                </a:ext>
              </a:extLst>
            </p:cNvPr>
            <p:cNvGraphicFramePr>
              <a:graphicFrameLocks noChangeAspect="1"/>
            </p:cNvGraphicFramePr>
            <p:nvPr/>
          </p:nvGraphicFramePr>
          <p:xfrm>
            <a:off x="2960471" y="2983211"/>
            <a:ext cx="6634985" cy="1715549"/>
          </p:xfrm>
          <a:graphic>
            <a:graphicData uri="http://schemas.openxmlformats.org/drawingml/2006/chart">
              <c:chart xmlns:c="http://schemas.openxmlformats.org/drawingml/2006/chart" xmlns:r="http://schemas.openxmlformats.org/officeDocument/2006/relationships" r:id="rId7"/>
            </a:graphicData>
          </a:graphic>
        </p:graphicFrame>
      </p:grpSp>
      <p:sp>
        <p:nvSpPr>
          <p:cNvPr id="67" name="内容占位符 2">
            <a:extLst>
              <a:ext uri="{FF2B5EF4-FFF2-40B4-BE49-F238E27FC236}">
                <a16:creationId xmlns:a16="http://schemas.microsoft.com/office/drawing/2014/main" id="{26AB47DC-78AF-1244-AFDF-58989429F480}"/>
              </a:ext>
            </a:extLst>
          </p:cNvPr>
          <p:cNvSpPr>
            <a:spLocks noGrp="1"/>
          </p:cNvSpPr>
          <p:nvPr/>
        </p:nvSpPr>
        <p:spPr>
          <a:xfrm>
            <a:off x="1442631" y="1387490"/>
            <a:ext cx="9328634" cy="102325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sz="1400" dirty="0">
                <a:ea typeface="等线"/>
              </a:rPr>
              <a:t>By 2021, over 75% of midsize and large organizations will have adopted a multi-cloud and/or hybrid IT strategy. </a:t>
            </a:r>
            <a:r>
              <a:rPr lang="en-US" sz="1200" dirty="0">
                <a:solidFill>
                  <a:srgbClr val="06B0EF"/>
                </a:solidFill>
                <a:ea typeface="等线"/>
              </a:rPr>
              <a:t>(Gartner 2020)</a:t>
            </a:r>
          </a:p>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Each business journey differs, but Enterprises shall at least start with Private Cloud, evolves towards Hybrid Cloud.</a:t>
            </a:r>
          </a:p>
        </p:txBody>
      </p:sp>
    </p:spTree>
    <p:extLst>
      <p:ext uri="{BB962C8B-B14F-4D97-AF65-F5344CB8AC3E}">
        <p14:creationId xmlns:p14="http://schemas.microsoft.com/office/powerpoint/2010/main" val="3682314049"/>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11</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Business Drivers of Cloud Adoptions</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11" name="矩形 10">
            <a:extLst>
              <a:ext uri="{FF2B5EF4-FFF2-40B4-BE49-F238E27FC236}">
                <a16:creationId xmlns:a16="http://schemas.microsoft.com/office/drawing/2014/main" id="{EB49AE96-2A3A-D34F-B814-7253F342FC65}"/>
              </a:ext>
            </a:extLst>
          </p:cNvPr>
          <p:cNvSpPr/>
          <p:nvPr/>
        </p:nvSpPr>
        <p:spPr>
          <a:xfrm>
            <a:off x="6623513" y="1568046"/>
            <a:ext cx="4156644" cy="3637214"/>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66400" indent="-266400" algn="just">
              <a:lnSpc>
                <a:spcPct val="130000"/>
              </a:lnSpc>
              <a:spcAft>
                <a:spcPts val="600"/>
              </a:spcAft>
              <a:buClr>
                <a:srgbClr val="06B0EF"/>
              </a:buClr>
              <a:buFont typeface="Wingdings" pitchFamily="2" charset="2"/>
              <a:buChar char="Ø"/>
            </a:pPr>
            <a:r>
              <a:rPr lang="en-US" altLang="zh-CN" sz="1600" dirty="0">
                <a:solidFill>
                  <a:schemeClr val="bg1"/>
                </a:solidFill>
                <a:ea typeface="等线"/>
              </a:rPr>
              <a:t>Top business drivers for cloud adoption in US companies.</a:t>
            </a:r>
          </a:p>
          <a:p>
            <a:pPr marL="266400" indent="-266400" algn="just">
              <a:lnSpc>
                <a:spcPct val="130000"/>
              </a:lnSpc>
              <a:spcAft>
                <a:spcPts val="600"/>
              </a:spcAft>
              <a:buClr>
                <a:srgbClr val="06B0EF"/>
              </a:buClr>
              <a:buFont typeface="Wingdings" pitchFamily="2" charset="2"/>
              <a:buChar char="Ø"/>
            </a:pPr>
            <a:r>
              <a:rPr lang="en-US" altLang="zh-CN" sz="1600" dirty="0">
                <a:solidFill>
                  <a:schemeClr val="bg1"/>
                </a:solidFill>
                <a:ea typeface="等线"/>
              </a:rPr>
              <a:t>53% of companies have yet to realize ROI.</a:t>
            </a:r>
          </a:p>
          <a:p>
            <a:pPr marL="266400" indent="-266400" algn="just">
              <a:lnSpc>
                <a:spcPct val="130000"/>
              </a:lnSpc>
              <a:spcAft>
                <a:spcPts val="600"/>
              </a:spcAft>
              <a:buClr>
                <a:srgbClr val="06B0EF"/>
              </a:buClr>
              <a:buFont typeface="Wingdings" pitchFamily="2" charset="2"/>
              <a:buChar char="Ø"/>
            </a:pPr>
            <a:endParaRPr lang="en-US" altLang="zh-CN" sz="800" dirty="0">
              <a:solidFill>
                <a:schemeClr val="bg1"/>
              </a:solidFill>
              <a:ea typeface="等线"/>
            </a:endParaRPr>
          </a:p>
          <a:p>
            <a:pPr marL="266400" indent="-266400" algn="just">
              <a:lnSpc>
                <a:spcPct val="130000"/>
              </a:lnSpc>
              <a:spcAft>
                <a:spcPts val="600"/>
              </a:spcAft>
              <a:buClr>
                <a:srgbClr val="06B0EF"/>
              </a:buClr>
              <a:buFont typeface="Wingdings" pitchFamily="2" charset="2"/>
              <a:buChar char="Ø"/>
            </a:pPr>
            <a:r>
              <a:rPr lang="en-US" altLang="zh-CN" sz="1600" b="1" dirty="0">
                <a:solidFill>
                  <a:srgbClr val="06B0EF"/>
                </a:solidFill>
                <a:latin typeface="Century Gothic" panose="020B0502020202020204" pitchFamily="34" charset="0"/>
                <a:ea typeface="等线"/>
              </a:rPr>
              <a:t>Obstacles:</a:t>
            </a:r>
          </a:p>
          <a:p>
            <a:pPr marL="562950" lvl="1" indent="-266400" algn="just">
              <a:lnSpc>
                <a:spcPct val="130000"/>
              </a:lnSpc>
              <a:spcAft>
                <a:spcPts val="600"/>
              </a:spcAft>
              <a:buClr>
                <a:srgbClr val="06B0EF"/>
              </a:buClr>
              <a:buFont typeface="Wingdings" pitchFamily="2" charset="2"/>
              <a:buChar char="ü"/>
            </a:pPr>
            <a:r>
              <a:rPr lang="en-US" altLang="zh-CN" sz="1600" dirty="0">
                <a:solidFill>
                  <a:schemeClr val="bg1"/>
                </a:solidFill>
                <a:latin typeface="Century Gothic" panose="020B0502020202020204" pitchFamily="34" charset="0"/>
                <a:ea typeface="等线"/>
              </a:rPr>
              <a:t>Fails to align with business strategy</a:t>
            </a:r>
          </a:p>
          <a:p>
            <a:pPr marL="562950" lvl="1" indent="-266400" algn="just">
              <a:lnSpc>
                <a:spcPct val="130000"/>
              </a:lnSpc>
              <a:spcAft>
                <a:spcPts val="600"/>
              </a:spcAft>
              <a:buClr>
                <a:srgbClr val="06B0EF"/>
              </a:buClr>
              <a:buFont typeface="Wingdings" pitchFamily="2" charset="2"/>
              <a:buChar char="ü"/>
            </a:pPr>
            <a:r>
              <a:rPr lang="en-US" altLang="zh-CN" sz="1600" dirty="0">
                <a:solidFill>
                  <a:schemeClr val="bg1"/>
                </a:solidFill>
                <a:latin typeface="Century Gothic" panose="020B0502020202020204" pitchFamily="34" charset="0"/>
                <a:ea typeface="等线"/>
              </a:rPr>
              <a:t>Insufficient technical talent</a:t>
            </a:r>
          </a:p>
          <a:p>
            <a:pPr marL="562950" lvl="1" indent="-266400" algn="just">
              <a:lnSpc>
                <a:spcPct val="130000"/>
              </a:lnSpc>
              <a:spcAft>
                <a:spcPts val="600"/>
              </a:spcAft>
              <a:buClr>
                <a:srgbClr val="06B0EF"/>
              </a:buClr>
              <a:buFont typeface="Wingdings" pitchFamily="2" charset="2"/>
              <a:buChar char="ü"/>
            </a:pPr>
            <a:r>
              <a:rPr lang="en-US" altLang="zh-CN" sz="1600" dirty="0">
                <a:solidFill>
                  <a:schemeClr val="bg1"/>
                </a:solidFill>
                <a:latin typeface="Century Gothic" panose="020B0502020202020204" pitchFamily="34" charset="0"/>
                <a:ea typeface="等线"/>
              </a:rPr>
              <a:t>Cybersecurity/ privacy issues </a:t>
            </a:r>
          </a:p>
          <a:p>
            <a:pPr marL="562950" lvl="1" indent="-266400" algn="just">
              <a:lnSpc>
                <a:spcPct val="130000"/>
              </a:lnSpc>
              <a:spcAft>
                <a:spcPts val="600"/>
              </a:spcAft>
              <a:buClr>
                <a:srgbClr val="06B0EF"/>
              </a:buClr>
              <a:buFont typeface="Wingdings" pitchFamily="2" charset="2"/>
              <a:buChar char="ü"/>
            </a:pPr>
            <a:r>
              <a:rPr lang="en-US" altLang="zh-CN" sz="1600" dirty="0">
                <a:solidFill>
                  <a:schemeClr val="bg1"/>
                </a:solidFill>
                <a:latin typeface="Century Gothic" panose="020B0502020202020204" pitchFamily="34" charset="0"/>
                <a:ea typeface="等线"/>
              </a:rPr>
              <a:t>Governance challenges</a:t>
            </a:r>
            <a:endParaRPr lang="en-US" altLang="zh-CN" sz="1600" dirty="0">
              <a:solidFill>
                <a:schemeClr val="bg1"/>
              </a:solidFill>
              <a:latin typeface="Century Gothic" panose="020B0502020202020204" pitchFamily="34" charset="0"/>
              <a:ea typeface="等线"/>
              <a:cs typeface="+mn-lt"/>
            </a:endParaRPr>
          </a:p>
        </p:txBody>
      </p:sp>
      <p:grpSp>
        <p:nvGrpSpPr>
          <p:cNvPr id="13" name="组合 2">
            <a:extLst>
              <a:ext uri="{FF2B5EF4-FFF2-40B4-BE49-F238E27FC236}">
                <a16:creationId xmlns:a16="http://schemas.microsoft.com/office/drawing/2014/main" id="{D2FCEB8D-4435-D84F-B886-7EB8EA82066F}"/>
              </a:ext>
            </a:extLst>
          </p:cNvPr>
          <p:cNvGrpSpPr/>
          <p:nvPr/>
        </p:nvGrpSpPr>
        <p:grpSpPr>
          <a:xfrm>
            <a:off x="1558094" y="1684330"/>
            <a:ext cx="4716326" cy="3498720"/>
            <a:chOff x="710971" y="2366173"/>
            <a:chExt cx="3826955" cy="2791271"/>
          </a:xfrm>
        </p:grpSpPr>
        <p:sp>
          <p:nvSpPr>
            <p:cNvPr id="14" name="矩形 1">
              <a:extLst>
                <a:ext uri="{FF2B5EF4-FFF2-40B4-BE49-F238E27FC236}">
                  <a16:creationId xmlns:a16="http://schemas.microsoft.com/office/drawing/2014/main" id="{14389776-8CA5-FE44-84BE-EBCAA73F231F}"/>
                </a:ext>
              </a:extLst>
            </p:cNvPr>
            <p:cNvSpPr/>
            <p:nvPr/>
          </p:nvSpPr>
          <p:spPr>
            <a:xfrm>
              <a:off x="710971" y="2366173"/>
              <a:ext cx="3826955" cy="2791271"/>
            </a:xfrm>
            <a:prstGeom prst="rect">
              <a:avLst/>
            </a:prstGeom>
            <a:solidFill>
              <a:schemeClr val="bg1"/>
            </a:solidFill>
            <a:ln w="38100">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pic>
          <p:nvPicPr>
            <p:cNvPr id="15" name="Picture 16" descr="A picture containing table&#10;&#10;Description automatically generated">
              <a:extLst>
                <a:ext uri="{FF2B5EF4-FFF2-40B4-BE49-F238E27FC236}">
                  <a16:creationId xmlns:a16="http://schemas.microsoft.com/office/drawing/2014/main" id="{7675F8CB-217D-AC42-8AAC-0F68BCD37650}"/>
                </a:ext>
              </a:extLst>
            </p:cNvPr>
            <p:cNvPicPr>
              <a:picLocks noChangeAspect="1"/>
            </p:cNvPicPr>
            <p:nvPr/>
          </p:nvPicPr>
          <p:blipFill>
            <a:blip r:embed="rId4"/>
            <a:stretch>
              <a:fillRect/>
            </a:stretch>
          </p:blipFill>
          <p:spPr>
            <a:xfrm>
              <a:off x="878780" y="2474516"/>
              <a:ext cx="3491337" cy="2583110"/>
            </a:xfrm>
            <a:prstGeom prst="rect">
              <a:avLst/>
            </a:prstGeom>
            <a:ln w="38100">
              <a:noFill/>
            </a:ln>
          </p:spPr>
        </p:pic>
      </p:grpSp>
      <p:sp>
        <p:nvSpPr>
          <p:cNvPr id="16" name="Google Shape;31;p6">
            <a:extLst>
              <a:ext uri="{FF2B5EF4-FFF2-40B4-BE49-F238E27FC236}">
                <a16:creationId xmlns:a16="http://schemas.microsoft.com/office/drawing/2014/main" id="{66803FAF-6527-5F4F-8A3E-B061B9894B6F}"/>
              </a:ext>
            </a:extLst>
          </p:cNvPr>
          <p:cNvSpPr txBox="1">
            <a:spLocks/>
          </p:cNvSpPr>
          <p:nvPr/>
        </p:nvSpPr>
        <p:spPr>
          <a:xfrm>
            <a:off x="6681519" y="5313869"/>
            <a:ext cx="4322119" cy="478369"/>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r">
              <a:buSzPts val="2592"/>
            </a:pPr>
            <a:r>
              <a:rPr lang="en-US" altLang="zh-CN" sz="1000" i="1" dirty="0">
                <a:solidFill>
                  <a:srgbClr val="06B0EF"/>
                </a:solidFill>
                <a:latin typeface="Century Gothic" panose="020B0502020202020204" pitchFamily="34" charset="0"/>
                <a:ea typeface="+mn-lt"/>
                <a:cs typeface="+mn-lt"/>
              </a:rPr>
              <a:t>Source: PwC US Cloud Business Survey. June 15, 2021</a:t>
            </a:r>
          </a:p>
          <a:p>
            <a:pPr algn="r">
              <a:buSzPts val="2592"/>
            </a:pPr>
            <a:endParaRPr lang="en-US" sz="1000" i="1" dirty="0">
              <a:solidFill>
                <a:srgbClr val="02AFF0"/>
              </a:solidFill>
              <a:latin typeface="Century Gothic" panose="020B0502020202020204" pitchFamily="34" charset="0"/>
              <a:ea typeface="Helvetica Neue"/>
              <a:cs typeface="Helvetica Neue"/>
              <a:sym typeface="Helvetica Neue"/>
            </a:endParaRPr>
          </a:p>
        </p:txBody>
      </p:sp>
    </p:spTree>
    <p:extLst>
      <p:ext uri="{BB962C8B-B14F-4D97-AF65-F5344CB8AC3E}">
        <p14:creationId xmlns:p14="http://schemas.microsoft.com/office/powerpoint/2010/main" val="61583648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12</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Challenges: Top Barriers to the Cloud</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67" name="内容占位符 2">
            <a:extLst>
              <a:ext uri="{FF2B5EF4-FFF2-40B4-BE49-F238E27FC236}">
                <a16:creationId xmlns:a16="http://schemas.microsoft.com/office/drawing/2014/main" id="{26AB47DC-78AF-1244-AFDF-58989429F480}"/>
              </a:ext>
            </a:extLst>
          </p:cNvPr>
          <p:cNvSpPr>
            <a:spLocks noGrp="1"/>
          </p:cNvSpPr>
          <p:nvPr/>
        </p:nvSpPr>
        <p:spPr>
          <a:xfrm>
            <a:off x="1651990" y="1409690"/>
            <a:ext cx="9833766" cy="40175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Reason cloud proposal failed, or halted halfway:</a:t>
            </a:r>
            <a:endParaRPr lang="en-US" altLang="zh-CN" sz="1400" dirty="0"/>
          </a:p>
        </p:txBody>
      </p:sp>
      <p:sp>
        <p:nvSpPr>
          <p:cNvPr id="30" name="Google Shape;31;p6">
            <a:extLst>
              <a:ext uri="{FF2B5EF4-FFF2-40B4-BE49-F238E27FC236}">
                <a16:creationId xmlns:a16="http://schemas.microsoft.com/office/drawing/2014/main" id="{7A4CDDD8-2ACE-084A-B383-58946FC39797}"/>
              </a:ext>
            </a:extLst>
          </p:cNvPr>
          <p:cNvSpPr txBox="1">
            <a:spLocks/>
          </p:cNvSpPr>
          <p:nvPr/>
        </p:nvSpPr>
        <p:spPr>
          <a:xfrm>
            <a:off x="6681519" y="5313869"/>
            <a:ext cx="4322119" cy="478369"/>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r">
              <a:buSzPts val="2592"/>
            </a:pPr>
            <a:r>
              <a:rPr lang="en-US" altLang="zh-CN" sz="1000" i="1" dirty="0">
                <a:solidFill>
                  <a:srgbClr val="06B0EF"/>
                </a:solidFill>
                <a:latin typeface="Century Gothic" panose="020B0502020202020204" pitchFamily="34" charset="0"/>
                <a:ea typeface="Helvetica Neue"/>
                <a:cs typeface="Helvetica Neue"/>
                <a:sym typeface="Helvetica Neue"/>
              </a:rPr>
              <a:t>Source: </a:t>
            </a:r>
            <a:r>
              <a:rPr lang="en-US" altLang="zh-CN" sz="1000" i="1" dirty="0">
                <a:solidFill>
                  <a:srgbClr val="06B0EF"/>
                </a:solidFill>
                <a:latin typeface="Century Gothic" panose="020B0502020202020204" pitchFamily="34" charset="0"/>
              </a:rPr>
              <a:t>Flexera 2020 State of the Cloud Report</a:t>
            </a:r>
          </a:p>
          <a:p>
            <a:pPr algn="r">
              <a:buSzPts val="2592"/>
            </a:pPr>
            <a:endParaRPr lang="en-US" sz="1000" i="1" dirty="0">
              <a:solidFill>
                <a:srgbClr val="02AFF0"/>
              </a:solidFill>
              <a:latin typeface="Century Gothic" panose="020B0502020202020204" pitchFamily="34" charset="0"/>
              <a:ea typeface="Helvetica Neue"/>
              <a:cs typeface="Helvetica Neue"/>
              <a:sym typeface="Helvetica Neue"/>
            </a:endParaRPr>
          </a:p>
        </p:txBody>
      </p:sp>
      <p:grpSp>
        <p:nvGrpSpPr>
          <p:cNvPr id="32" name="组合 31">
            <a:extLst>
              <a:ext uri="{FF2B5EF4-FFF2-40B4-BE49-F238E27FC236}">
                <a16:creationId xmlns:a16="http://schemas.microsoft.com/office/drawing/2014/main" id="{02F57963-BDD8-3E47-9FEB-038153155ED3}"/>
              </a:ext>
            </a:extLst>
          </p:cNvPr>
          <p:cNvGrpSpPr/>
          <p:nvPr/>
        </p:nvGrpSpPr>
        <p:grpSpPr>
          <a:xfrm>
            <a:off x="2004607" y="1836306"/>
            <a:ext cx="8182783" cy="3477563"/>
            <a:chOff x="1442224" y="2719585"/>
            <a:chExt cx="8945058" cy="3477563"/>
          </a:xfrm>
        </p:grpSpPr>
        <p:sp>
          <p:nvSpPr>
            <p:cNvPr id="33" name="矩形 32">
              <a:extLst>
                <a:ext uri="{FF2B5EF4-FFF2-40B4-BE49-F238E27FC236}">
                  <a16:creationId xmlns:a16="http://schemas.microsoft.com/office/drawing/2014/main" id="{E0C61F4E-174C-6341-9D1E-FB6819977023}"/>
                </a:ext>
              </a:extLst>
            </p:cNvPr>
            <p:cNvSpPr/>
            <p:nvPr/>
          </p:nvSpPr>
          <p:spPr>
            <a:xfrm>
              <a:off x="1442224" y="2874622"/>
              <a:ext cx="8945058" cy="3322526"/>
            </a:xfrm>
            <a:prstGeom prst="rect">
              <a:avLst/>
            </a:prstGeom>
            <a:noFill/>
            <a:ln w="9525">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4" name="矩形 33">
              <a:extLst>
                <a:ext uri="{FF2B5EF4-FFF2-40B4-BE49-F238E27FC236}">
                  <a16:creationId xmlns:a16="http://schemas.microsoft.com/office/drawing/2014/main" id="{F778BCEB-0368-0A42-85B0-CDEDB3164691}"/>
                </a:ext>
              </a:extLst>
            </p:cNvPr>
            <p:cNvSpPr/>
            <p:nvPr/>
          </p:nvSpPr>
          <p:spPr>
            <a:xfrm>
              <a:off x="1442224" y="2719585"/>
              <a:ext cx="8945058" cy="298488"/>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20000"/>
                </a:lnSpc>
                <a:defRPr sz="1862" b="0" i="0" u="none" strike="noStrike" kern="1200" spc="0" baseline="0">
                  <a:solidFill>
                    <a:prstClr val="white"/>
                  </a:solidFill>
                  <a:latin typeface="Century Gothic" panose="020B0502020202020204" pitchFamily="34" charset="0"/>
                  <a:ea typeface="+mn-ea"/>
                  <a:cs typeface="+mn-cs"/>
                </a:defRPr>
              </a:pPr>
              <a:r>
                <a:rPr lang="en-US" altLang="zh-CN" sz="1200" b="1" dirty="0">
                  <a:solidFill>
                    <a:schemeClr val="bg1"/>
                  </a:solidFill>
                </a:rPr>
                <a:t>Top Enterprise Cloud Challenges YoY</a:t>
              </a:r>
            </a:p>
          </p:txBody>
        </p:sp>
      </p:grpSp>
      <p:sp>
        <p:nvSpPr>
          <p:cNvPr id="36" name="文本框 35">
            <a:extLst>
              <a:ext uri="{FF2B5EF4-FFF2-40B4-BE49-F238E27FC236}">
                <a16:creationId xmlns:a16="http://schemas.microsoft.com/office/drawing/2014/main" id="{87BA23F4-7C2A-884D-9D96-2B55BA0EC2F3}"/>
              </a:ext>
            </a:extLst>
          </p:cNvPr>
          <p:cNvSpPr txBox="1"/>
          <p:nvPr/>
        </p:nvSpPr>
        <p:spPr>
          <a:xfrm>
            <a:off x="1623471" y="2160245"/>
            <a:ext cx="8945058" cy="292644"/>
          </a:xfrm>
          <a:prstGeom prst="rect">
            <a:avLst/>
          </a:prstGeom>
          <a:noFill/>
        </p:spPr>
        <p:txBody>
          <a:bodyPr wrap="square">
            <a:spAutoFit/>
          </a:bodyPr>
          <a:lstStyle/>
          <a:p>
            <a:pPr algn="ctr" rtl="0">
              <a:lnSpc>
                <a:spcPct val="120000"/>
              </a:lnSpc>
              <a:defRPr sz="1862" b="0" i="0" u="none" strike="noStrike" kern="1200" spc="0" baseline="0">
                <a:solidFill>
                  <a:prstClr val="white"/>
                </a:solidFill>
                <a:latin typeface="Century Gothic" panose="020B0502020202020204" pitchFamily="34" charset="0"/>
                <a:ea typeface="+mn-ea"/>
                <a:cs typeface="+mn-cs"/>
              </a:defRPr>
            </a:pPr>
            <a:r>
              <a:rPr lang="en-US" altLang="zh-CN" sz="1200" b="1" dirty="0">
                <a:solidFill>
                  <a:srgbClr val="06B0EF"/>
                </a:solidFill>
              </a:rPr>
              <a:t>% of enterprise respondents</a:t>
            </a:r>
            <a:endParaRPr lang="zh-CN" altLang="zh-CN" sz="1200" b="1" dirty="0">
              <a:solidFill>
                <a:srgbClr val="06B0EF"/>
              </a:solidFill>
            </a:endParaRPr>
          </a:p>
        </p:txBody>
      </p:sp>
      <p:graphicFrame>
        <p:nvGraphicFramePr>
          <p:cNvPr id="37" name="图表 36">
            <a:extLst>
              <a:ext uri="{FF2B5EF4-FFF2-40B4-BE49-F238E27FC236}">
                <a16:creationId xmlns:a16="http://schemas.microsoft.com/office/drawing/2014/main" id="{024B6DE0-3E63-2746-8612-65246E854DE6}"/>
              </a:ext>
            </a:extLst>
          </p:cNvPr>
          <p:cNvGraphicFramePr/>
          <p:nvPr>
            <p:extLst>
              <p:ext uri="{D42A27DB-BD31-4B8C-83A1-F6EECF244321}">
                <p14:modId xmlns:p14="http://schemas.microsoft.com/office/powerpoint/2010/main" val="1896335291"/>
              </p:ext>
            </p:extLst>
          </p:nvPr>
        </p:nvGraphicFramePr>
        <p:xfrm>
          <a:off x="2743461" y="2342928"/>
          <a:ext cx="6705076" cy="306908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23089180"/>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13</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Challenges: Complexity Dragging Agility &amp; Innovation</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67" name="内容占位符 2">
            <a:extLst>
              <a:ext uri="{FF2B5EF4-FFF2-40B4-BE49-F238E27FC236}">
                <a16:creationId xmlns:a16="http://schemas.microsoft.com/office/drawing/2014/main" id="{26AB47DC-78AF-1244-AFDF-58989429F480}"/>
              </a:ext>
            </a:extLst>
          </p:cNvPr>
          <p:cNvSpPr>
            <a:spLocks noGrp="1"/>
          </p:cNvSpPr>
          <p:nvPr/>
        </p:nvSpPr>
        <p:spPr>
          <a:xfrm>
            <a:off x="1651990" y="1409690"/>
            <a:ext cx="9833766" cy="102325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Complexity through infra evolution: Siloed apps, VM sprawl, cloud sprawl.​</a:t>
            </a:r>
          </a:p>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Complexity means low efficiency, higher vulnerability and low agility to market changes.</a:t>
            </a:r>
            <a:endParaRPr lang="en-US" altLang="zh-CN" sz="1400" dirty="0"/>
          </a:p>
        </p:txBody>
      </p:sp>
      <p:sp>
        <p:nvSpPr>
          <p:cNvPr id="46" name="矩形 45">
            <a:extLst>
              <a:ext uri="{FF2B5EF4-FFF2-40B4-BE49-F238E27FC236}">
                <a16:creationId xmlns:a16="http://schemas.microsoft.com/office/drawing/2014/main" id="{73B16D14-F809-A64B-A213-FDEE4C6D758A}"/>
              </a:ext>
            </a:extLst>
          </p:cNvPr>
          <p:cNvSpPr/>
          <p:nvPr/>
        </p:nvSpPr>
        <p:spPr>
          <a:xfrm>
            <a:off x="3327986" y="2213811"/>
            <a:ext cx="5536027" cy="3016519"/>
          </a:xfrm>
          <a:prstGeom prst="rect">
            <a:avLst/>
          </a:prstGeom>
          <a:solidFill>
            <a:schemeClr val="bg1"/>
          </a:solidFill>
          <a:ln w="38100">
            <a:solidFill>
              <a:srgbClr val="06B0E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0" name="Google Shape;31;p6">
            <a:extLst>
              <a:ext uri="{FF2B5EF4-FFF2-40B4-BE49-F238E27FC236}">
                <a16:creationId xmlns:a16="http://schemas.microsoft.com/office/drawing/2014/main" id="{7A4CDDD8-2ACE-084A-B383-58946FC39797}"/>
              </a:ext>
            </a:extLst>
          </p:cNvPr>
          <p:cNvSpPr txBox="1">
            <a:spLocks/>
          </p:cNvSpPr>
          <p:nvPr/>
        </p:nvSpPr>
        <p:spPr>
          <a:xfrm>
            <a:off x="6681519" y="5313869"/>
            <a:ext cx="4322119" cy="478369"/>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r">
              <a:buSzPts val="2592"/>
            </a:pPr>
            <a:r>
              <a:rPr lang="en-US" altLang="zh-CN" sz="1000" i="1" dirty="0">
                <a:solidFill>
                  <a:srgbClr val="06B0EF"/>
                </a:solidFill>
                <a:latin typeface="+mn-lt"/>
                <a:ea typeface="+mn-lt"/>
                <a:cs typeface="+mn-lt"/>
              </a:rPr>
              <a:t>Source: </a:t>
            </a:r>
            <a:r>
              <a:rPr lang="en-US" altLang="zh-CN" sz="1000" i="1" dirty="0">
                <a:solidFill>
                  <a:srgbClr val="06B0EF"/>
                </a:solidFill>
                <a:latin typeface="Century Gothic" panose="020B0502020202020204" pitchFamily="34" charset="0"/>
                <a:ea typeface="+mn-lt"/>
                <a:cs typeface="+mn-lt"/>
              </a:rPr>
              <a:t>Gartner Example of Complex Infrastructure Evolution, 2019</a:t>
            </a:r>
            <a:endParaRPr lang="en-US" altLang="zh-CN" sz="1000" i="1" dirty="0">
              <a:solidFill>
                <a:srgbClr val="06B0EF"/>
              </a:solidFill>
              <a:latin typeface="Century Gothic" panose="020B0502020202020204" pitchFamily="34" charset="0"/>
            </a:endParaRPr>
          </a:p>
          <a:p>
            <a:pPr algn="r">
              <a:buSzPts val="2592"/>
            </a:pPr>
            <a:endParaRPr lang="en-US" sz="1000" i="1" dirty="0">
              <a:solidFill>
                <a:srgbClr val="02AFF0"/>
              </a:solidFill>
              <a:latin typeface="Century Gothic" panose="020B0502020202020204" pitchFamily="34" charset="0"/>
              <a:ea typeface="Helvetica Neue"/>
              <a:cs typeface="Helvetica Neue"/>
              <a:sym typeface="Helvetica Neue"/>
            </a:endParaRPr>
          </a:p>
        </p:txBody>
      </p:sp>
      <p:pic>
        <p:nvPicPr>
          <p:cNvPr id="6" name="图片 5">
            <a:extLst>
              <a:ext uri="{FF2B5EF4-FFF2-40B4-BE49-F238E27FC236}">
                <a16:creationId xmlns:a16="http://schemas.microsoft.com/office/drawing/2014/main" id="{4860B88C-E530-9349-B5E5-EBC9C38C6F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1238" y="2334704"/>
            <a:ext cx="4329522" cy="2801795"/>
          </a:xfrm>
          <a:prstGeom prst="rect">
            <a:avLst/>
          </a:prstGeom>
        </p:spPr>
      </p:pic>
    </p:spTree>
    <p:extLst>
      <p:ext uri="{BB962C8B-B14F-4D97-AF65-F5344CB8AC3E}">
        <p14:creationId xmlns:p14="http://schemas.microsoft.com/office/powerpoint/2010/main" val="512305910"/>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14</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Challenges: Workload Placement</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67" name="内容占位符 2">
            <a:extLst>
              <a:ext uri="{FF2B5EF4-FFF2-40B4-BE49-F238E27FC236}">
                <a16:creationId xmlns:a16="http://schemas.microsoft.com/office/drawing/2014/main" id="{26AB47DC-78AF-1244-AFDF-58989429F480}"/>
              </a:ext>
            </a:extLst>
          </p:cNvPr>
          <p:cNvSpPr>
            <a:spLocks noGrp="1"/>
          </p:cNvSpPr>
          <p:nvPr/>
        </p:nvSpPr>
        <p:spPr>
          <a:xfrm>
            <a:off x="1651989" y="1409690"/>
            <a:ext cx="8475163" cy="102325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Workload Placement on-premise or off-premise: From Cloud-First to Cloud-Smart </a:t>
            </a:r>
          </a:p>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Moving to new cloud-optimized operating model carries risk and cost, e.g. compliance, resiliency, security revamp, application re-architect, engineering talent…</a:t>
            </a:r>
          </a:p>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Hybrid Cloud, business-Technology collaboration &amp; Center of Excellent approach.</a:t>
            </a:r>
          </a:p>
        </p:txBody>
      </p:sp>
      <p:sp>
        <p:nvSpPr>
          <p:cNvPr id="30" name="Google Shape;31;p6">
            <a:extLst>
              <a:ext uri="{FF2B5EF4-FFF2-40B4-BE49-F238E27FC236}">
                <a16:creationId xmlns:a16="http://schemas.microsoft.com/office/drawing/2014/main" id="{7A4CDDD8-2ACE-084A-B383-58946FC39797}"/>
              </a:ext>
            </a:extLst>
          </p:cNvPr>
          <p:cNvSpPr txBox="1">
            <a:spLocks/>
          </p:cNvSpPr>
          <p:nvPr/>
        </p:nvSpPr>
        <p:spPr>
          <a:xfrm>
            <a:off x="6681519" y="5313869"/>
            <a:ext cx="4322119" cy="478369"/>
          </a:xfrm>
          <a:prstGeom prst="rect">
            <a:avLst/>
          </a:prstGeom>
          <a:noFill/>
          <a:ln>
            <a:noFill/>
          </a:ln>
        </p:spPr>
        <p:txBody>
          <a:bodyPr spcFirstLastPara="1" wrap="square" lIns="60925" tIns="60925" rIns="60925" bIns="60925"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FFFFFF"/>
              </a:buClr>
              <a:buSzPts val="3200"/>
              <a:buFont typeface="Arial"/>
              <a:buNone/>
              <a:defRPr sz="3200" b="0" i="0" u="none" strike="noStrike" cap="none">
                <a:solidFill>
                  <a:srgbClr val="FFFFFF"/>
                </a:solidFill>
                <a:latin typeface="Arial"/>
                <a:ea typeface="Arial"/>
                <a:cs typeface="Arial"/>
                <a:sym typeface="Arial"/>
              </a:defRPr>
            </a:lvl1pPr>
            <a:lvl2pPr marR="0" lvl="1"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2pPr>
            <a:lvl3pPr marR="0" lvl="2"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3pPr>
            <a:lvl4pPr marR="0" lvl="3"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4pPr>
            <a:lvl5pPr marR="0" lvl="4"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5pPr>
            <a:lvl6pPr marR="0" lvl="5"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6pPr>
            <a:lvl7pPr marR="0" lvl="6"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7pPr>
            <a:lvl8pPr marR="0" lvl="7"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8pPr>
            <a:lvl9pPr marR="0" lvl="8" algn="l" rtl="0">
              <a:lnSpc>
                <a:spcPct val="90000"/>
              </a:lnSpc>
              <a:spcBef>
                <a:spcPts val="0"/>
              </a:spcBef>
              <a:spcAft>
                <a:spcPts val="0"/>
              </a:spcAft>
              <a:buClr>
                <a:srgbClr val="000000"/>
              </a:buClr>
              <a:buSzPts val="1800"/>
              <a:buFont typeface="Helvetica Neue"/>
              <a:buNone/>
              <a:defRPr sz="4400" b="0" i="0" u="none" strike="noStrike" cap="none">
                <a:solidFill>
                  <a:srgbClr val="000000"/>
                </a:solidFill>
                <a:latin typeface="Helvetica Neue"/>
                <a:ea typeface="Helvetica Neue"/>
                <a:cs typeface="Helvetica Neue"/>
                <a:sym typeface="Helvetica Neue"/>
              </a:defRPr>
            </a:lvl9pPr>
          </a:lstStyle>
          <a:p>
            <a:pPr algn="r">
              <a:buSzPts val="2592"/>
            </a:pPr>
            <a:r>
              <a:rPr lang="en-US" altLang="zh-CN" sz="1000" i="1" dirty="0">
                <a:solidFill>
                  <a:srgbClr val="06B0EF"/>
                </a:solidFill>
                <a:latin typeface="+mn-lt"/>
                <a:ea typeface="+mn-lt"/>
                <a:cs typeface="+mn-lt"/>
              </a:rPr>
              <a:t>Source: </a:t>
            </a:r>
            <a:r>
              <a:rPr lang="en-US" altLang="zh-CN" sz="1000" i="1" dirty="0">
                <a:solidFill>
                  <a:srgbClr val="06B0EF"/>
                </a:solidFill>
                <a:latin typeface="Century Gothic" panose="020B0502020202020204" pitchFamily="34" charset="0"/>
                <a:ea typeface="+mn-lt"/>
                <a:cs typeface="+mn-lt"/>
              </a:rPr>
              <a:t>Gartner</a:t>
            </a:r>
            <a:endParaRPr lang="en-US" sz="1000" i="1" dirty="0">
              <a:solidFill>
                <a:srgbClr val="02AFF0"/>
              </a:solidFill>
              <a:latin typeface="Century Gothic" panose="020B0502020202020204" pitchFamily="34" charset="0"/>
              <a:ea typeface="Helvetica Neue"/>
              <a:cs typeface="Helvetica Neue"/>
              <a:sym typeface="Helvetica Neue"/>
            </a:endParaRPr>
          </a:p>
        </p:txBody>
      </p:sp>
      <p:sp>
        <p:nvSpPr>
          <p:cNvPr id="46" name="矩形 45">
            <a:extLst>
              <a:ext uri="{FF2B5EF4-FFF2-40B4-BE49-F238E27FC236}">
                <a16:creationId xmlns:a16="http://schemas.microsoft.com/office/drawing/2014/main" id="{73B16D14-F809-A64B-A213-FDEE4C6D758A}"/>
              </a:ext>
            </a:extLst>
          </p:cNvPr>
          <p:cNvSpPr/>
          <p:nvPr/>
        </p:nvSpPr>
        <p:spPr>
          <a:xfrm>
            <a:off x="1788752" y="2789546"/>
            <a:ext cx="5689786" cy="2593720"/>
          </a:xfrm>
          <a:prstGeom prst="rect">
            <a:avLst/>
          </a:prstGeom>
          <a:solidFill>
            <a:srgbClr val="0D3B7B"/>
          </a:solidFill>
          <a:ln w="28575">
            <a:solidFill>
              <a:srgbClr val="06B0E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8" name="矩形 17">
            <a:extLst>
              <a:ext uri="{FF2B5EF4-FFF2-40B4-BE49-F238E27FC236}">
                <a16:creationId xmlns:a16="http://schemas.microsoft.com/office/drawing/2014/main" id="{301E48AD-8960-9F42-BE6E-0FF7066D037F}"/>
              </a:ext>
            </a:extLst>
          </p:cNvPr>
          <p:cNvSpPr/>
          <p:nvPr/>
        </p:nvSpPr>
        <p:spPr>
          <a:xfrm>
            <a:off x="7618635" y="2789546"/>
            <a:ext cx="2875716" cy="2593720"/>
          </a:xfrm>
          <a:prstGeom prst="rect">
            <a:avLst/>
          </a:prstGeom>
          <a:solidFill>
            <a:srgbClr val="0D3B7B"/>
          </a:solidFill>
          <a:ln w="28575">
            <a:solidFill>
              <a:srgbClr val="92D04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9" name="椭圆 8">
            <a:extLst>
              <a:ext uri="{FF2B5EF4-FFF2-40B4-BE49-F238E27FC236}">
                <a16:creationId xmlns:a16="http://schemas.microsoft.com/office/drawing/2014/main" id="{94FC5D27-CD50-0448-86F6-4A6F2BC017AC}"/>
              </a:ext>
            </a:extLst>
          </p:cNvPr>
          <p:cNvSpPr/>
          <p:nvPr/>
        </p:nvSpPr>
        <p:spPr>
          <a:xfrm>
            <a:off x="7787921" y="3697578"/>
            <a:ext cx="898859" cy="898859"/>
          </a:xfrm>
          <a:prstGeom prst="ellipse">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内容占位符 2">
            <a:extLst>
              <a:ext uri="{FF2B5EF4-FFF2-40B4-BE49-F238E27FC236}">
                <a16:creationId xmlns:a16="http://schemas.microsoft.com/office/drawing/2014/main" id="{23EC1067-D132-9445-BD7E-776E039A1146}"/>
              </a:ext>
            </a:extLst>
          </p:cNvPr>
          <p:cNvSpPr txBox="1">
            <a:spLocks/>
          </p:cNvSpPr>
          <p:nvPr/>
        </p:nvSpPr>
        <p:spPr>
          <a:xfrm>
            <a:off x="7667222" y="3921692"/>
            <a:ext cx="1208465" cy="534880"/>
          </a:xfrm>
          <a:prstGeom prst="rect">
            <a:avLst/>
          </a:prstGeom>
          <a:noFill/>
        </p:spPr>
        <p:txBody>
          <a:bodyPr vert="horz" lIns="91440" tIns="45720" rIns="91440" bIns="45720" rtlCol="0" anchor="t">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en-US" altLang="zh-CN" sz="1000" b="1" dirty="0">
                <a:solidFill>
                  <a:srgbClr val="FFFFFF"/>
                </a:solidFill>
                <a:ea typeface="等线"/>
              </a:rPr>
              <a:t>Workload</a:t>
            </a:r>
            <a:endParaRPr lang="en-US" sz="1000" dirty="0">
              <a:solidFill>
                <a:srgbClr val="FFFFFF"/>
              </a:solidFill>
            </a:endParaRPr>
          </a:p>
          <a:p>
            <a:pPr marL="0" indent="0" algn="ctr">
              <a:buNone/>
            </a:pPr>
            <a:r>
              <a:rPr lang="en-US" altLang="zh-CN" sz="1000" b="1" dirty="0">
                <a:solidFill>
                  <a:srgbClr val="FFFFFF"/>
                </a:solidFill>
                <a:ea typeface="等线"/>
              </a:rPr>
              <a:t>Placement</a:t>
            </a:r>
            <a:endParaRPr lang="en-US" sz="1000" dirty="0">
              <a:solidFill>
                <a:srgbClr val="FFFFFF"/>
              </a:solidFill>
            </a:endParaRPr>
          </a:p>
        </p:txBody>
      </p:sp>
      <p:sp>
        <p:nvSpPr>
          <p:cNvPr id="22" name="文本框 15">
            <a:extLst>
              <a:ext uri="{FF2B5EF4-FFF2-40B4-BE49-F238E27FC236}">
                <a16:creationId xmlns:a16="http://schemas.microsoft.com/office/drawing/2014/main" id="{CE055B6B-534E-4B41-8738-CECC1A3F1977}"/>
              </a:ext>
            </a:extLst>
          </p:cNvPr>
          <p:cNvSpPr txBox="1"/>
          <p:nvPr/>
        </p:nvSpPr>
        <p:spPr>
          <a:xfrm>
            <a:off x="9339207" y="3030697"/>
            <a:ext cx="1254464" cy="400110"/>
          </a:xfrm>
          <a:prstGeom prst="rect">
            <a:avLst/>
          </a:prstGeom>
          <a:noFill/>
        </p:spPr>
        <p:txBody>
          <a:bodyPr wrap="square" rtlCol="0">
            <a:spAutoFit/>
          </a:bodyPr>
          <a:lstStyle/>
          <a:p>
            <a:r>
              <a:rPr lang="en-US" altLang="zh-CN" sz="1000" b="1" dirty="0">
                <a:solidFill>
                  <a:srgbClr val="06B0EF"/>
                </a:solidFill>
                <a:latin typeface="Century Gothic" panose="020B0502020202020204" pitchFamily="34" charset="0"/>
              </a:rPr>
              <a:t>Business</a:t>
            </a:r>
          </a:p>
          <a:p>
            <a:r>
              <a:rPr lang="en-US" altLang="zh-CN" sz="1000" b="1" dirty="0">
                <a:solidFill>
                  <a:srgbClr val="06B0EF"/>
                </a:solidFill>
                <a:latin typeface="Century Gothic" panose="020B0502020202020204" pitchFamily="34" charset="0"/>
              </a:rPr>
              <a:t>Requirement</a:t>
            </a:r>
          </a:p>
        </p:txBody>
      </p:sp>
      <p:sp>
        <p:nvSpPr>
          <p:cNvPr id="26" name="文本框 30">
            <a:extLst>
              <a:ext uri="{FF2B5EF4-FFF2-40B4-BE49-F238E27FC236}">
                <a16:creationId xmlns:a16="http://schemas.microsoft.com/office/drawing/2014/main" id="{75140ED2-7224-6446-8773-604CA99176EF}"/>
              </a:ext>
            </a:extLst>
          </p:cNvPr>
          <p:cNvSpPr txBox="1"/>
          <p:nvPr/>
        </p:nvSpPr>
        <p:spPr>
          <a:xfrm>
            <a:off x="9339207" y="3869214"/>
            <a:ext cx="1254464" cy="400110"/>
          </a:xfrm>
          <a:prstGeom prst="rect">
            <a:avLst/>
          </a:prstGeom>
          <a:noFill/>
        </p:spPr>
        <p:txBody>
          <a:bodyPr wrap="square" rtlCol="0">
            <a:spAutoFit/>
          </a:bodyPr>
          <a:lstStyle/>
          <a:p>
            <a:r>
              <a:rPr lang="en-US" altLang="zh-CN" sz="1000" b="1" dirty="0">
                <a:solidFill>
                  <a:srgbClr val="92D04F"/>
                </a:solidFill>
                <a:latin typeface="Century Gothic" panose="020B0502020202020204" pitchFamily="34" charset="0"/>
              </a:rPr>
              <a:t>Technical</a:t>
            </a:r>
          </a:p>
          <a:p>
            <a:r>
              <a:rPr lang="en-US" altLang="zh-CN" sz="1000" b="1" dirty="0">
                <a:solidFill>
                  <a:srgbClr val="92D04F"/>
                </a:solidFill>
                <a:latin typeface="Century Gothic" panose="020B0502020202020204" pitchFamily="34" charset="0"/>
              </a:rPr>
              <a:t>Requirement</a:t>
            </a:r>
          </a:p>
        </p:txBody>
      </p:sp>
      <p:grpSp>
        <p:nvGrpSpPr>
          <p:cNvPr id="19" name="组合 12">
            <a:extLst>
              <a:ext uri="{FF2B5EF4-FFF2-40B4-BE49-F238E27FC236}">
                <a16:creationId xmlns:a16="http://schemas.microsoft.com/office/drawing/2014/main" id="{EC8250A6-F91C-404F-8DCE-8D5C5ADD8BAD}"/>
              </a:ext>
            </a:extLst>
          </p:cNvPr>
          <p:cNvGrpSpPr/>
          <p:nvPr/>
        </p:nvGrpSpPr>
        <p:grpSpPr>
          <a:xfrm>
            <a:off x="8607314" y="3237132"/>
            <a:ext cx="349431" cy="613705"/>
            <a:chOff x="4476750" y="1600200"/>
            <a:chExt cx="1736423" cy="952500"/>
          </a:xfrm>
        </p:grpSpPr>
        <p:cxnSp>
          <p:nvCxnSpPr>
            <p:cNvPr id="20" name="直接连接符 9">
              <a:extLst>
                <a:ext uri="{FF2B5EF4-FFF2-40B4-BE49-F238E27FC236}">
                  <a16:creationId xmlns:a16="http://schemas.microsoft.com/office/drawing/2014/main" id="{621CC7C8-89FB-8642-93E3-D18C1DC88090}"/>
                </a:ext>
              </a:extLst>
            </p:cNvPr>
            <p:cNvCxnSpPr>
              <a:cxnSpLocks/>
            </p:cNvCxnSpPr>
            <p:nvPr/>
          </p:nvCxnSpPr>
          <p:spPr>
            <a:xfrm flipV="1">
              <a:off x="4476750" y="1600200"/>
              <a:ext cx="1093157" cy="952500"/>
            </a:xfrm>
            <a:prstGeom prst="line">
              <a:avLst/>
            </a:prstGeom>
            <a:ln cap="rnd">
              <a:solidFill>
                <a:srgbClr val="0AAFF1"/>
              </a:solidFill>
              <a:prstDash val="solid"/>
              <a:round/>
              <a:headEnd type="oval"/>
            </a:ln>
          </p:spPr>
          <p:style>
            <a:lnRef idx="1">
              <a:schemeClr val="accent1"/>
            </a:lnRef>
            <a:fillRef idx="0">
              <a:schemeClr val="accent1"/>
            </a:fillRef>
            <a:effectRef idx="0">
              <a:schemeClr val="accent1"/>
            </a:effectRef>
            <a:fontRef idx="minor">
              <a:schemeClr val="tx1"/>
            </a:fontRef>
          </p:style>
        </p:cxnSp>
        <p:cxnSp>
          <p:nvCxnSpPr>
            <p:cNvPr id="21" name="直接连接符 11">
              <a:extLst>
                <a:ext uri="{FF2B5EF4-FFF2-40B4-BE49-F238E27FC236}">
                  <a16:creationId xmlns:a16="http://schemas.microsoft.com/office/drawing/2014/main" id="{7BE9502E-032F-CE4E-8C0C-F782718516FE}"/>
                </a:ext>
              </a:extLst>
            </p:cNvPr>
            <p:cNvCxnSpPr>
              <a:cxnSpLocks/>
            </p:cNvCxnSpPr>
            <p:nvPr/>
          </p:nvCxnSpPr>
          <p:spPr>
            <a:xfrm>
              <a:off x="5569907" y="1600200"/>
              <a:ext cx="643266" cy="0"/>
            </a:xfrm>
            <a:prstGeom prst="line">
              <a:avLst/>
            </a:prstGeom>
            <a:ln cap="rnd">
              <a:solidFill>
                <a:srgbClr val="0AAFF1"/>
              </a:solidFill>
              <a:prstDash val="solid"/>
              <a:round/>
            </a:ln>
          </p:spPr>
          <p:style>
            <a:lnRef idx="1">
              <a:schemeClr val="accent1"/>
            </a:lnRef>
            <a:fillRef idx="0">
              <a:schemeClr val="accent1"/>
            </a:fillRef>
            <a:effectRef idx="0">
              <a:schemeClr val="accent1"/>
            </a:effectRef>
            <a:fontRef idx="minor">
              <a:schemeClr val="tx1"/>
            </a:fontRef>
          </p:style>
        </p:cxnSp>
      </p:grpSp>
      <p:cxnSp>
        <p:nvCxnSpPr>
          <p:cNvPr id="25" name="直接连接符 24">
            <a:extLst>
              <a:ext uri="{FF2B5EF4-FFF2-40B4-BE49-F238E27FC236}">
                <a16:creationId xmlns:a16="http://schemas.microsoft.com/office/drawing/2014/main" id="{2F8FDF5E-A84B-9447-A9CC-C5BBB4D299B5}"/>
              </a:ext>
            </a:extLst>
          </p:cNvPr>
          <p:cNvCxnSpPr/>
          <p:nvPr/>
        </p:nvCxnSpPr>
        <p:spPr>
          <a:xfrm>
            <a:off x="8607314" y="4095078"/>
            <a:ext cx="371955" cy="0"/>
          </a:xfrm>
          <a:prstGeom prst="line">
            <a:avLst/>
          </a:prstGeom>
          <a:ln cap="rnd">
            <a:solidFill>
              <a:srgbClr val="92D04F"/>
            </a:solidFill>
            <a:prstDash val="solid"/>
            <a:round/>
            <a:headEnd type="oval"/>
          </a:ln>
        </p:spPr>
        <p:style>
          <a:lnRef idx="1">
            <a:schemeClr val="accent1"/>
          </a:lnRef>
          <a:fillRef idx="0">
            <a:schemeClr val="accent1"/>
          </a:fillRef>
          <a:effectRef idx="0">
            <a:schemeClr val="accent1"/>
          </a:effectRef>
          <a:fontRef idx="minor">
            <a:schemeClr val="tx1"/>
          </a:fontRef>
        </p:style>
      </p:cxnSp>
      <p:grpSp>
        <p:nvGrpSpPr>
          <p:cNvPr id="28" name="组合 33">
            <a:extLst>
              <a:ext uri="{FF2B5EF4-FFF2-40B4-BE49-F238E27FC236}">
                <a16:creationId xmlns:a16="http://schemas.microsoft.com/office/drawing/2014/main" id="{BE0626F6-4CC7-344E-BBA4-253098137EB8}"/>
              </a:ext>
            </a:extLst>
          </p:cNvPr>
          <p:cNvGrpSpPr/>
          <p:nvPr/>
        </p:nvGrpSpPr>
        <p:grpSpPr>
          <a:xfrm flipV="1">
            <a:off x="8607314" y="4350242"/>
            <a:ext cx="349431" cy="613705"/>
            <a:chOff x="4476750" y="1600200"/>
            <a:chExt cx="1736423" cy="952500"/>
          </a:xfrm>
        </p:grpSpPr>
        <p:cxnSp>
          <p:nvCxnSpPr>
            <p:cNvPr id="31" name="直接连接符 34">
              <a:extLst>
                <a:ext uri="{FF2B5EF4-FFF2-40B4-BE49-F238E27FC236}">
                  <a16:creationId xmlns:a16="http://schemas.microsoft.com/office/drawing/2014/main" id="{1C454794-9D9D-FD47-969A-4005CEAD3339}"/>
                </a:ext>
              </a:extLst>
            </p:cNvPr>
            <p:cNvCxnSpPr>
              <a:cxnSpLocks/>
            </p:cNvCxnSpPr>
            <p:nvPr/>
          </p:nvCxnSpPr>
          <p:spPr>
            <a:xfrm flipV="1">
              <a:off x="4476750" y="1600200"/>
              <a:ext cx="1093159" cy="952500"/>
            </a:xfrm>
            <a:prstGeom prst="line">
              <a:avLst/>
            </a:prstGeom>
            <a:ln cap="rnd">
              <a:solidFill>
                <a:srgbClr val="0A7DF1"/>
              </a:solidFill>
              <a:prstDash val="solid"/>
              <a:round/>
              <a:headEnd type="oval"/>
            </a:ln>
          </p:spPr>
          <p:style>
            <a:lnRef idx="1">
              <a:schemeClr val="accent1"/>
            </a:lnRef>
            <a:fillRef idx="0">
              <a:schemeClr val="accent1"/>
            </a:fillRef>
            <a:effectRef idx="0">
              <a:schemeClr val="accent1"/>
            </a:effectRef>
            <a:fontRef idx="minor">
              <a:schemeClr val="tx1"/>
            </a:fontRef>
          </p:style>
        </p:cxnSp>
        <p:cxnSp>
          <p:nvCxnSpPr>
            <p:cNvPr id="32" name="直接连接符 35">
              <a:extLst>
                <a:ext uri="{FF2B5EF4-FFF2-40B4-BE49-F238E27FC236}">
                  <a16:creationId xmlns:a16="http://schemas.microsoft.com/office/drawing/2014/main" id="{9395A205-E40C-5B4D-9C9E-F44055EE68CE}"/>
                </a:ext>
              </a:extLst>
            </p:cNvPr>
            <p:cNvCxnSpPr/>
            <p:nvPr/>
          </p:nvCxnSpPr>
          <p:spPr>
            <a:xfrm>
              <a:off x="5569907" y="1600200"/>
              <a:ext cx="643266" cy="0"/>
            </a:xfrm>
            <a:prstGeom prst="line">
              <a:avLst/>
            </a:prstGeom>
            <a:ln cap="rnd">
              <a:solidFill>
                <a:srgbClr val="0A7DF1"/>
              </a:solidFill>
              <a:prstDash val="solid"/>
              <a:round/>
            </a:ln>
          </p:spPr>
          <p:style>
            <a:lnRef idx="1">
              <a:schemeClr val="accent1"/>
            </a:lnRef>
            <a:fillRef idx="0">
              <a:schemeClr val="accent1"/>
            </a:fillRef>
            <a:effectRef idx="0">
              <a:schemeClr val="accent1"/>
            </a:effectRef>
            <a:fontRef idx="minor">
              <a:schemeClr val="tx1"/>
            </a:fontRef>
          </p:style>
        </p:cxnSp>
      </p:grpSp>
      <p:sp>
        <p:nvSpPr>
          <p:cNvPr id="33" name="文本框 41">
            <a:extLst>
              <a:ext uri="{FF2B5EF4-FFF2-40B4-BE49-F238E27FC236}">
                <a16:creationId xmlns:a16="http://schemas.microsoft.com/office/drawing/2014/main" id="{18DB347A-A4C2-1B43-8320-7A38331BD554}"/>
              </a:ext>
            </a:extLst>
          </p:cNvPr>
          <p:cNvSpPr txBox="1"/>
          <p:nvPr/>
        </p:nvSpPr>
        <p:spPr>
          <a:xfrm>
            <a:off x="9339206" y="4756608"/>
            <a:ext cx="1516871" cy="400110"/>
          </a:xfrm>
          <a:prstGeom prst="rect">
            <a:avLst/>
          </a:prstGeom>
          <a:noFill/>
        </p:spPr>
        <p:txBody>
          <a:bodyPr wrap="square" rtlCol="0">
            <a:spAutoFit/>
          </a:bodyPr>
          <a:lstStyle/>
          <a:p>
            <a:pPr lvl="0"/>
            <a:r>
              <a:rPr lang="en-US" altLang="zh-CN" sz="1000" b="1" dirty="0">
                <a:solidFill>
                  <a:srgbClr val="087CF0"/>
                </a:solidFill>
                <a:latin typeface="Century Gothic" panose="020B0502020202020204" pitchFamily="34" charset="0"/>
              </a:rPr>
              <a:t>Market</a:t>
            </a:r>
          </a:p>
          <a:p>
            <a:pPr lvl="0"/>
            <a:r>
              <a:rPr lang="en-US" altLang="zh-CN" sz="1000" b="1" dirty="0">
                <a:solidFill>
                  <a:srgbClr val="087CF0"/>
                </a:solidFill>
                <a:latin typeface="Century Gothic" panose="020B0502020202020204" pitchFamily="34" charset="0"/>
              </a:rPr>
              <a:t>Offerings</a:t>
            </a:r>
          </a:p>
        </p:txBody>
      </p:sp>
      <p:sp>
        <p:nvSpPr>
          <p:cNvPr id="37" name="椭圆 36">
            <a:extLst>
              <a:ext uri="{FF2B5EF4-FFF2-40B4-BE49-F238E27FC236}">
                <a16:creationId xmlns:a16="http://schemas.microsoft.com/office/drawing/2014/main" id="{C5889D3C-A4D3-674E-8AB3-7CFCD4668B5C}"/>
              </a:ext>
            </a:extLst>
          </p:cNvPr>
          <p:cNvSpPr/>
          <p:nvPr/>
        </p:nvSpPr>
        <p:spPr>
          <a:xfrm>
            <a:off x="8917978" y="3043970"/>
            <a:ext cx="400668" cy="400553"/>
          </a:xfrm>
          <a:prstGeom prst="ellipse">
            <a:avLst/>
          </a:prstGeom>
          <a:solidFill>
            <a:srgbClr val="00B0F0"/>
          </a:solidFill>
          <a:ln w="76200">
            <a:solidFill>
              <a:srgbClr val="00B0F0">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1</a:t>
            </a:r>
            <a:endParaRPr kumimoji="1" lang="zh-CN" altLang="en-US" sz="1400" b="1" dirty="0"/>
          </a:p>
        </p:txBody>
      </p:sp>
      <p:sp>
        <p:nvSpPr>
          <p:cNvPr id="38" name="椭圆 37">
            <a:extLst>
              <a:ext uri="{FF2B5EF4-FFF2-40B4-BE49-F238E27FC236}">
                <a16:creationId xmlns:a16="http://schemas.microsoft.com/office/drawing/2014/main" id="{61F44C39-45C6-4B41-89AC-365694150802}"/>
              </a:ext>
            </a:extLst>
          </p:cNvPr>
          <p:cNvSpPr/>
          <p:nvPr/>
        </p:nvSpPr>
        <p:spPr>
          <a:xfrm>
            <a:off x="8920592" y="3894744"/>
            <a:ext cx="400668" cy="400669"/>
          </a:xfrm>
          <a:prstGeom prst="ellipse">
            <a:avLst/>
          </a:prstGeom>
          <a:solidFill>
            <a:srgbClr val="92D04F"/>
          </a:solidFill>
          <a:ln w="76200">
            <a:solidFill>
              <a:srgbClr val="92D04F">
                <a:alpha val="3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2</a:t>
            </a:r>
            <a:endParaRPr kumimoji="1" lang="zh-CN" altLang="en-US" sz="1400" b="1" dirty="0"/>
          </a:p>
        </p:txBody>
      </p:sp>
      <p:sp>
        <p:nvSpPr>
          <p:cNvPr id="39" name="椭圆 38">
            <a:extLst>
              <a:ext uri="{FF2B5EF4-FFF2-40B4-BE49-F238E27FC236}">
                <a16:creationId xmlns:a16="http://schemas.microsoft.com/office/drawing/2014/main" id="{1CE04AAD-DAB0-4A40-BF46-6FBE8680E8C5}"/>
              </a:ext>
            </a:extLst>
          </p:cNvPr>
          <p:cNvSpPr/>
          <p:nvPr/>
        </p:nvSpPr>
        <p:spPr>
          <a:xfrm>
            <a:off x="8922661" y="4770727"/>
            <a:ext cx="400668" cy="400668"/>
          </a:xfrm>
          <a:prstGeom prst="ellipse">
            <a:avLst/>
          </a:prstGeom>
          <a:solidFill>
            <a:srgbClr val="178BED"/>
          </a:solidFill>
          <a:ln w="76200">
            <a:solidFill>
              <a:srgbClr val="178BED">
                <a:alpha val="5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3</a:t>
            </a:r>
            <a:endParaRPr kumimoji="1" lang="zh-CN" altLang="en-US" sz="1400" b="1" dirty="0"/>
          </a:p>
        </p:txBody>
      </p:sp>
      <p:sp>
        <p:nvSpPr>
          <p:cNvPr id="86" name="矩形 85">
            <a:extLst>
              <a:ext uri="{FF2B5EF4-FFF2-40B4-BE49-F238E27FC236}">
                <a16:creationId xmlns:a16="http://schemas.microsoft.com/office/drawing/2014/main" id="{DF16597C-1C47-5F4A-A65C-27BD7294A55A}"/>
              </a:ext>
            </a:extLst>
          </p:cNvPr>
          <p:cNvSpPr/>
          <p:nvPr/>
        </p:nvSpPr>
        <p:spPr>
          <a:xfrm>
            <a:off x="1996794" y="3138635"/>
            <a:ext cx="5310345" cy="211799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zh-CN" altLang="en-US" sz="700" dirty="0"/>
          </a:p>
        </p:txBody>
      </p:sp>
      <p:sp>
        <p:nvSpPr>
          <p:cNvPr id="87" name="矩形 86">
            <a:extLst>
              <a:ext uri="{FF2B5EF4-FFF2-40B4-BE49-F238E27FC236}">
                <a16:creationId xmlns:a16="http://schemas.microsoft.com/office/drawing/2014/main" id="{0C308906-C7FE-354E-9CCF-C0D85DDAE0CA}"/>
              </a:ext>
            </a:extLst>
          </p:cNvPr>
          <p:cNvSpPr/>
          <p:nvPr/>
        </p:nvSpPr>
        <p:spPr>
          <a:xfrm>
            <a:off x="3052633" y="4301726"/>
            <a:ext cx="1065523" cy="637282"/>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700"/>
          </a:p>
        </p:txBody>
      </p:sp>
      <p:sp>
        <p:nvSpPr>
          <p:cNvPr id="88" name="矩形 87">
            <a:extLst>
              <a:ext uri="{FF2B5EF4-FFF2-40B4-BE49-F238E27FC236}">
                <a16:creationId xmlns:a16="http://schemas.microsoft.com/office/drawing/2014/main" id="{CAFE70DB-A1B6-8049-B1C8-3B56AE10CE7C}"/>
              </a:ext>
            </a:extLst>
          </p:cNvPr>
          <p:cNvSpPr/>
          <p:nvPr/>
        </p:nvSpPr>
        <p:spPr>
          <a:xfrm>
            <a:off x="1989657" y="3979760"/>
            <a:ext cx="1065523" cy="637282"/>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700"/>
          </a:p>
        </p:txBody>
      </p:sp>
      <p:sp>
        <p:nvSpPr>
          <p:cNvPr id="89" name="矩形 88">
            <a:extLst>
              <a:ext uri="{FF2B5EF4-FFF2-40B4-BE49-F238E27FC236}">
                <a16:creationId xmlns:a16="http://schemas.microsoft.com/office/drawing/2014/main" id="{339DFED3-3AD2-B549-AA40-D42B3BC27D84}"/>
              </a:ext>
            </a:extLst>
          </p:cNvPr>
          <p:cNvSpPr/>
          <p:nvPr/>
        </p:nvSpPr>
        <p:spPr>
          <a:xfrm>
            <a:off x="4115257" y="3657793"/>
            <a:ext cx="1065523" cy="637282"/>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700"/>
          </a:p>
        </p:txBody>
      </p:sp>
      <p:sp>
        <p:nvSpPr>
          <p:cNvPr id="90" name="矩形 89">
            <a:extLst>
              <a:ext uri="{FF2B5EF4-FFF2-40B4-BE49-F238E27FC236}">
                <a16:creationId xmlns:a16="http://schemas.microsoft.com/office/drawing/2014/main" id="{70B8D311-C5B3-1E4A-A26C-64CE69A4E14F}"/>
              </a:ext>
            </a:extLst>
          </p:cNvPr>
          <p:cNvSpPr/>
          <p:nvPr/>
        </p:nvSpPr>
        <p:spPr>
          <a:xfrm>
            <a:off x="6242012" y="3657902"/>
            <a:ext cx="1065523" cy="317037"/>
          </a:xfrm>
          <a:prstGeom prst="rect">
            <a:avLst/>
          </a:prstGeom>
          <a:solidFill>
            <a:srgbClr val="087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700"/>
          </a:p>
        </p:txBody>
      </p:sp>
      <p:sp>
        <p:nvSpPr>
          <p:cNvPr id="91" name="矩形 90">
            <a:extLst>
              <a:ext uri="{FF2B5EF4-FFF2-40B4-BE49-F238E27FC236}">
                <a16:creationId xmlns:a16="http://schemas.microsoft.com/office/drawing/2014/main" id="{7E793BF8-D68D-9B45-B93B-B7D4EE597F46}"/>
              </a:ext>
            </a:extLst>
          </p:cNvPr>
          <p:cNvSpPr/>
          <p:nvPr/>
        </p:nvSpPr>
        <p:spPr>
          <a:xfrm>
            <a:off x="5178021" y="3653279"/>
            <a:ext cx="1065523" cy="1603350"/>
          </a:xfrm>
          <a:prstGeom prst="rect">
            <a:avLst/>
          </a:prstGeom>
          <a:solidFill>
            <a:srgbClr val="087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700"/>
          </a:p>
        </p:txBody>
      </p:sp>
      <p:sp>
        <p:nvSpPr>
          <p:cNvPr id="92" name="矩形 91">
            <a:extLst>
              <a:ext uri="{FF2B5EF4-FFF2-40B4-BE49-F238E27FC236}">
                <a16:creationId xmlns:a16="http://schemas.microsoft.com/office/drawing/2014/main" id="{F4B281DF-EA9C-154F-92A6-DA60455F6326}"/>
              </a:ext>
            </a:extLst>
          </p:cNvPr>
          <p:cNvSpPr/>
          <p:nvPr/>
        </p:nvSpPr>
        <p:spPr>
          <a:xfrm>
            <a:off x="1993159" y="3138635"/>
            <a:ext cx="5311789" cy="2120175"/>
          </a:xfrm>
          <a:prstGeom prst="rect">
            <a:avLst/>
          </a:prstGeom>
          <a:noFill/>
          <a:ln>
            <a:solidFill>
              <a:srgbClr val="0AAFF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sp>
        <p:nvSpPr>
          <p:cNvPr id="93" name="文本框 2">
            <a:extLst>
              <a:ext uri="{FF2B5EF4-FFF2-40B4-BE49-F238E27FC236}">
                <a16:creationId xmlns:a16="http://schemas.microsoft.com/office/drawing/2014/main" id="{CC082DAA-1356-F240-A95F-876EAC5F1EA5}"/>
              </a:ext>
            </a:extLst>
          </p:cNvPr>
          <p:cNvSpPr txBox="1"/>
          <p:nvPr/>
        </p:nvSpPr>
        <p:spPr>
          <a:xfrm>
            <a:off x="1993158" y="3444227"/>
            <a:ext cx="1060055" cy="20884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b="1" dirty="0">
                <a:solidFill>
                  <a:srgbClr val="06B0EF"/>
                </a:solidFill>
                <a:latin typeface="Century Gothic" panose="020B0502020202020204" pitchFamily="34" charset="0"/>
                <a:cs typeface="Century Gothic" panose="020B0502020202020204" pitchFamily="34" charset="0"/>
              </a:rPr>
              <a:t>Research</a:t>
            </a:r>
          </a:p>
        </p:txBody>
      </p:sp>
      <p:sp>
        <p:nvSpPr>
          <p:cNvPr id="94" name="文本框 2">
            <a:extLst>
              <a:ext uri="{FF2B5EF4-FFF2-40B4-BE49-F238E27FC236}">
                <a16:creationId xmlns:a16="http://schemas.microsoft.com/office/drawing/2014/main" id="{E1F7D8F0-1672-D647-8928-D2B15C79A6AD}"/>
              </a:ext>
            </a:extLst>
          </p:cNvPr>
          <p:cNvSpPr txBox="1"/>
          <p:nvPr/>
        </p:nvSpPr>
        <p:spPr>
          <a:xfrm>
            <a:off x="3057420" y="3444227"/>
            <a:ext cx="1053187" cy="20884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b="1" dirty="0">
                <a:solidFill>
                  <a:srgbClr val="06B0EF"/>
                </a:solidFill>
                <a:latin typeface="Century Gothic" panose="020B0502020202020204" pitchFamily="34" charset="0"/>
                <a:cs typeface="Century Gothic" panose="020B0502020202020204" pitchFamily="34" charset="0"/>
              </a:rPr>
              <a:t>Development</a:t>
            </a:r>
          </a:p>
        </p:txBody>
      </p:sp>
      <p:sp>
        <p:nvSpPr>
          <p:cNvPr id="95" name="文本框 2">
            <a:extLst>
              <a:ext uri="{FF2B5EF4-FFF2-40B4-BE49-F238E27FC236}">
                <a16:creationId xmlns:a16="http://schemas.microsoft.com/office/drawing/2014/main" id="{49FA7C2C-506E-7341-932C-36F211257126}"/>
              </a:ext>
            </a:extLst>
          </p:cNvPr>
          <p:cNvSpPr txBox="1"/>
          <p:nvPr/>
        </p:nvSpPr>
        <p:spPr>
          <a:xfrm>
            <a:off x="4118773" y="3444227"/>
            <a:ext cx="1059249" cy="20884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b="1" dirty="0">
                <a:solidFill>
                  <a:srgbClr val="06B0EF"/>
                </a:solidFill>
                <a:latin typeface="Century Gothic" panose="020B0502020202020204" pitchFamily="34" charset="0"/>
                <a:cs typeface="Century Gothic" panose="020B0502020202020204" pitchFamily="34" charset="0"/>
              </a:rPr>
              <a:t>Supply Chain</a:t>
            </a:r>
          </a:p>
        </p:txBody>
      </p:sp>
      <p:sp>
        <p:nvSpPr>
          <p:cNvPr id="96" name="文本框 2">
            <a:extLst>
              <a:ext uri="{FF2B5EF4-FFF2-40B4-BE49-F238E27FC236}">
                <a16:creationId xmlns:a16="http://schemas.microsoft.com/office/drawing/2014/main" id="{B63AEDC6-80D4-5146-A503-1034E8B8132E}"/>
              </a:ext>
            </a:extLst>
          </p:cNvPr>
          <p:cNvSpPr txBox="1"/>
          <p:nvPr/>
        </p:nvSpPr>
        <p:spPr>
          <a:xfrm>
            <a:off x="5178022" y="3444227"/>
            <a:ext cx="1059247" cy="20884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b="1" dirty="0">
                <a:solidFill>
                  <a:srgbClr val="06B0EF"/>
                </a:solidFill>
                <a:latin typeface="Century Gothic" panose="020B0502020202020204" pitchFamily="34" charset="0"/>
                <a:cs typeface="Century Gothic" panose="020B0502020202020204" pitchFamily="34" charset="0"/>
              </a:rPr>
              <a:t>Commercial </a:t>
            </a:r>
          </a:p>
        </p:txBody>
      </p:sp>
      <p:grpSp>
        <p:nvGrpSpPr>
          <p:cNvPr id="97" name="组合 96">
            <a:extLst>
              <a:ext uri="{FF2B5EF4-FFF2-40B4-BE49-F238E27FC236}">
                <a16:creationId xmlns:a16="http://schemas.microsoft.com/office/drawing/2014/main" id="{5DD553D3-2D40-6B48-9517-5082D3B8CD5C}"/>
              </a:ext>
            </a:extLst>
          </p:cNvPr>
          <p:cNvGrpSpPr/>
          <p:nvPr/>
        </p:nvGrpSpPr>
        <p:grpSpPr>
          <a:xfrm>
            <a:off x="3053214" y="3133619"/>
            <a:ext cx="3187213" cy="2119084"/>
            <a:chOff x="2971574" y="1872298"/>
            <a:chExt cx="6242673" cy="3886548"/>
          </a:xfrm>
        </p:grpSpPr>
        <p:cxnSp>
          <p:nvCxnSpPr>
            <p:cNvPr id="127" name="直线连接符 126">
              <a:extLst>
                <a:ext uri="{FF2B5EF4-FFF2-40B4-BE49-F238E27FC236}">
                  <a16:creationId xmlns:a16="http://schemas.microsoft.com/office/drawing/2014/main" id="{DF35E926-9069-D941-B042-127E8B3DA3A4}"/>
                </a:ext>
              </a:extLst>
            </p:cNvPr>
            <p:cNvCxnSpPr>
              <a:cxnSpLocks/>
            </p:cNvCxnSpPr>
            <p:nvPr/>
          </p:nvCxnSpPr>
          <p:spPr>
            <a:xfrm>
              <a:off x="5052465" y="1880987"/>
              <a:ext cx="0" cy="387785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cxnSp>
          <p:nvCxnSpPr>
            <p:cNvPr id="128" name="直线连接符 127">
              <a:extLst>
                <a:ext uri="{FF2B5EF4-FFF2-40B4-BE49-F238E27FC236}">
                  <a16:creationId xmlns:a16="http://schemas.microsoft.com/office/drawing/2014/main" id="{ADFD39F4-598C-A64C-967C-63D80D664D04}"/>
                </a:ext>
              </a:extLst>
            </p:cNvPr>
            <p:cNvCxnSpPr>
              <a:cxnSpLocks/>
            </p:cNvCxnSpPr>
            <p:nvPr/>
          </p:nvCxnSpPr>
          <p:spPr>
            <a:xfrm>
              <a:off x="2971574" y="1880987"/>
              <a:ext cx="0" cy="387785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cxnSp>
          <p:nvCxnSpPr>
            <p:cNvPr id="129" name="直线连接符 128">
              <a:extLst>
                <a:ext uri="{FF2B5EF4-FFF2-40B4-BE49-F238E27FC236}">
                  <a16:creationId xmlns:a16="http://schemas.microsoft.com/office/drawing/2014/main" id="{34055C05-DD31-474C-BF5E-6568C8BBAA75}"/>
                </a:ext>
              </a:extLst>
            </p:cNvPr>
            <p:cNvCxnSpPr>
              <a:cxnSpLocks/>
            </p:cNvCxnSpPr>
            <p:nvPr/>
          </p:nvCxnSpPr>
          <p:spPr>
            <a:xfrm>
              <a:off x="7133356" y="1880987"/>
              <a:ext cx="0" cy="387785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cxnSp>
          <p:nvCxnSpPr>
            <p:cNvPr id="130" name="直线连接符 129">
              <a:extLst>
                <a:ext uri="{FF2B5EF4-FFF2-40B4-BE49-F238E27FC236}">
                  <a16:creationId xmlns:a16="http://schemas.microsoft.com/office/drawing/2014/main" id="{435A3400-2086-1046-A176-19BC06AC6130}"/>
                </a:ext>
              </a:extLst>
            </p:cNvPr>
            <p:cNvCxnSpPr>
              <a:cxnSpLocks/>
            </p:cNvCxnSpPr>
            <p:nvPr/>
          </p:nvCxnSpPr>
          <p:spPr>
            <a:xfrm>
              <a:off x="9214247" y="1872298"/>
              <a:ext cx="0" cy="387785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grpSp>
      <p:sp>
        <p:nvSpPr>
          <p:cNvPr id="98" name="文本框 2">
            <a:extLst>
              <a:ext uri="{FF2B5EF4-FFF2-40B4-BE49-F238E27FC236}">
                <a16:creationId xmlns:a16="http://schemas.microsoft.com/office/drawing/2014/main" id="{85380FC8-7895-2944-926D-312E7F2D5F0E}"/>
              </a:ext>
            </a:extLst>
          </p:cNvPr>
          <p:cNvSpPr txBox="1"/>
          <p:nvPr/>
        </p:nvSpPr>
        <p:spPr>
          <a:xfrm>
            <a:off x="6239376" y="3444227"/>
            <a:ext cx="1064261" cy="20884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b="1" dirty="0">
                <a:solidFill>
                  <a:srgbClr val="06B0EF"/>
                </a:solidFill>
                <a:latin typeface="Century Gothic" panose="020B0502020202020204" pitchFamily="34" charset="0"/>
                <a:cs typeface="Century Gothic" panose="020B0502020202020204" pitchFamily="34" charset="0"/>
              </a:rPr>
              <a:t>Enterprise</a:t>
            </a:r>
          </a:p>
        </p:txBody>
      </p:sp>
      <p:sp>
        <p:nvSpPr>
          <p:cNvPr id="99" name="文本框 2">
            <a:extLst>
              <a:ext uri="{FF2B5EF4-FFF2-40B4-BE49-F238E27FC236}">
                <a16:creationId xmlns:a16="http://schemas.microsoft.com/office/drawing/2014/main" id="{95EB4440-8BFB-DC46-8930-F498176FB508}"/>
              </a:ext>
            </a:extLst>
          </p:cNvPr>
          <p:cNvSpPr txBox="1"/>
          <p:nvPr/>
        </p:nvSpPr>
        <p:spPr>
          <a:xfrm>
            <a:off x="1993158" y="3726282"/>
            <a:ext cx="1060055"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Discovery</a:t>
            </a:r>
          </a:p>
        </p:txBody>
      </p:sp>
      <p:sp>
        <p:nvSpPr>
          <p:cNvPr id="100" name="文本框 2">
            <a:extLst>
              <a:ext uri="{FF2B5EF4-FFF2-40B4-BE49-F238E27FC236}">
                <a16:creationId xmlns:a16="http://schemas.microsoft.com/office/drawing/2014/main" id="{2A5BF660-BBFE-264F-AB8A-BEC93C26C94C}"/>
              </a:ext>
            </a:extLst>
          </p:cNvPr>
          <p:cNvSpPr txBox="1"/>
          <p:nvPr/>
        </p:nvSpPr>
        <p:spPr>
          <a:xfrm>
            <a:off x="3057420" y="3726282"/>
            <a:ext cx="1053187"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Medical affairs</a:t>
            </a:r>
          </a:p>
        </p:txBody>
      </p:sp>
      <p:sp>
        <p:nvSpPr>
          <p:cNvPr id="101" name="文本框 2">
            <a:extLst>
              <a:ext uri="{FF2B5EF4-FFF2-40B4-BE49-F238E27FC236}">
                <a16:creationId xmlns:a16="http://schemas.microsoft.com/office/drawing/2014/main" id="{006FFD75-0C30-664D-B096-2FC69BA39DC1}"/>
              </a:ext>
            </a:extLst>
          </p:cNvPr>
          <p:cNvSpPr txBox="1"/>
          <p:nvPr/>
        </p:nvSpPr>
        <p:spPr>
          <a:xfrm>
            <a:off x="4118773" y="3712532"/>
            <a:ext cx="1059249"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Plan</a:t>
            </a:r>
          </a:p>
        </p:txBody>
      </p:sp>
      <p:sp>
        <p:nvSpPr>
          <p:cNvPr id="102" name="文本框 2">
            <a:extLst>
              <a:ext uri="{FF2B5EF4-FFF2-40B4-BE49-F238E27FC236}">
                <a16:creationId xmlns:a16="http://schemas.microsoft.com/office/drawing/2014/main" id="{9DFB7FE8-8D87-3143-9B82-2F4CD80C4655}"/>
              </a:ext>
            </a:extLst>
          </p:cNvPr>
          <p:cNvSpPr txBox="1"/>
          <p:nvPr/>
        </p:nvSpPr>
        <p:spPr>
          <a:xfrm>
            <a:off x="5178022" y="3712532"/>
            <a:ext cx="1059247"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Marketing</a:t>
            </a:r>
          </a:p>
        </p:txBody>
      </p:sp>
      <p:sp>
        <p:nvSpPr>
          <p:cNvPr id="103" name="文本框 2">
            <a:extLst>
              <a:ext uri="{FF2B5EF4-FFF2-40B4-BE49-F238E27FC236}">
                <a16:creationId xmlns:a16="http://schemas.microsoft.com/office/drawing/2014/main" id="{774E811D-1C9E-2E44-ACDB-FD957977780E}"/>
              </a:ext>
            </a:extLst>
          </p:cNvPr>
          <p:cNvSpPr txBox="1"/>
          <p:nvPr/>
        </p:nvSpPr>
        <p:spPr>
          <a:xfrm>
            <a:off x="6239376" y="3712532"/>
            <a:ext cx="1064261"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Finance</a:t>
            </a:r>
          </a:p>
        </p:txBody>
      </p:sp>
      <p:sp>
        <p:nvSpPr>
          <p:cNvPr id="104" name="文本框 2">
            <a:extLst>
              <a:ext uri="{FF2B5EF4-FFF2-40B4-BE49-F238E27FC236}">
                <a16:creationId xmlns:a16="http://schemas.microsoft.com/office/drawing/2014/main" id="{B60936BA-2B36-FB46-BE96-4B25D02852E2}"/>
              </a:ext>
            </a:extLst>
          </p:cNvPr>
          <p:cNvSpPr txBox="1"/>
          <p:nvPr/>
        </p:nvSpPr>
        <p:spPr>
          <a:xfrm>
            <a:off x="2000259" y="3984884"/>
            <a:ext cx="1060055" cy="307777"/>
          </a:xfrm>
          <a:prstGeom prst="rect">
            <a:avLst/>
          </a:prstGeom>
          <a:noFill/>
        </p:spPr>
        <p:txBody>
          <a:bodyPr wrap="square" lIns="91440" tIns="45720" rIns="91440" bIns="45720" rtlCol="0" anchor="t">
            <a:spAutoFit/>
          </a:bodyPr>
          <a:lstStyle/>
          <a:p>
            <a:pPr algn="ctr"/>
            <a:r>
              <a:rPr lang="en-US" altLang="zh-CN" sz="700" dirty="0">
                <a:solidFill>
                  <a:schemeClr val="bg1"/>
                </a:solidFill>
                <a:latin typeface="Century Gothic" panose="020B0502020202020204" pitchFamily="34" charset="0"/>
                <a:cs typeface="Century Gothic" panose="020B0502020202020204" pitchFamily="34" charset="0"/>
              </a:rPr>
              <a:t>Pre-clinical operations</a:t>
            </a:r>
          </a:p>
        </p:txBody>
      </p:sp>
      <p:sp>
        <p:nvSpPr>
          <p:cNvPr id="105" name="文本框 2">
            <a:extLst>
              <a:ext uri="{FF2B5EF4-FFF2-40B4-BE49-F238E27FC236}">
                <a16:creationId xmlns:a16="http://schemas.microsoft.com/office/drawing/2014/main" id="{3B08EA67-91E4-4349-B1AE-A6BC51EF1B44}"/>
              </a:ext>
            </a:extLst>
          </p:cNvPr>
          <p:cNvSpPr txBox="1"/>
          <p:nvPr/>
        </p:nvSpPr>
        <p:spPr>
          <a:xfrm>
            <a:off x="3064521" y="4027644"/>
            <a:ext cx="1053187"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Regulatory</a:t>
            </a:r>
            <a:r>
              <a:rPr lang="zh-CN" altLang="en-US" sz="700" dirty="0">
                <a:solidFill>
                  <a:schemeClr val="bg1"/>
                </a:solidFill>
                <a:latin typeface="Century Gothic" panose="020B0502020202020204" pitchFamily="34" charset="0"/>
                <a:cs typeface="Century Gothic" panose="020B0502020202020204" pitchFamily="34" charset="0"/>
              </a:rPr>
              <a:t> </a:t>
            </a:r>
            <a:r>
              <a:rPr lang="en-US" altLang="zh-CN" sz="700" dirty="0">
                <a:solidFill>
                  <a:schemeClr val="bg1"/>
                </a:solidFill>
                <a:latin typeface="Century Gothic" panose="020B0502020202020204" pitchFamily="34" charset="0"/>
                <a:cs typeface="Century Gothic" panose="020B0502020202020204" pitchFamily="34" charset="0"/>
              </a:rPr>
              <a:t>affairs</a:t>
            </a:r>
          </a:p>
        </p:txBody>
      </p:sp>
      <p:sp>
        <p:nvSpPr>
          <p:cNvPr id="106" name="文本框 2">
            <a:extLst>
              <a:ext uri="{FF2B5EF4-FFF2-40B4-BE49-F238E27FC236}">
                <a16:creationId xmlns:a16="http://schemas.microsoft.com/office/drawing/2014/main" id="{D12DEEFC-E90D-694A-A129-37D044886B0D}"/>
              </a:ext>
            </a:extLst>
          </p:cNvPr>
          <p:cNvSpPr txBox="1"/>
          <p:nvPr/>
        </p:nvSpPr>
        <p:spPr>
          <a:xfrm>
            <a:off x="4125875" y="4027644"/>
            <a:ext cx="1059249"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Source</a:t>
            </a:r>
          </a:p>
        </p:txBody>
      </p:sp>
      <p:sp>
        <p:nvSpPr>
          <p:cNvPr id="107" name="文本框 2">
            <a:extLst>
              <a:ext uri="{FF2B5EF4-FFF2-40B4-BE49-F238E27FC236}">
                <a16:creationId xmlns:a16="http://schemas.microsoft.com/office/drawing/2014/main" id="{1880EED8-CA8E-F34D-A8E8-56CD462B4936}"/>
              </a:ext>
            </a:extLst>
          </p:cNvPr>
          <p:cNvSpPr txBox="1"/>
          <p:nvPr/>
        </p:nvSpPr>
        <p:spPr>
          <a:xfrm>
            <a:off x="5185123" y="4027644"/>
            <a:ext cx="1059247"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Service</a:t>
            </a:r>
          </a:p>
        </p:txBody>
      </p:sp>
      <p:sp>
        <p:nvSpPr>
          <p:cNvPr id="108" name="文本框 2">
            <a:extLst>
              <a:ext uri="{FF2B5EF4-FFF2-40B4-BE49-F238E27FC236}">
                <a16:creationId xmlns:a16="http://schemas.microsoft.com/office/drawing/2014/main" id="{C697248C-87D8-AB44-8028-B2804E5743DF}"/>
              </a:ext>
            </a:extLst>
          </p:cNvPr>
          <p:cNvSpPr txBox="1"/>
          <p:nvPr/>
        </p:nvSpPr>
        <p:spPr>
          <a:xfrm>
            <a:off x="6246477" y="4027644"/>
            <a:ext cx="1064261"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Human resources</a:t>
            </a:r>
          </a:p>
        </p:txBody>
      </p:sp>
      <p:sp>
        <p:nvSpPr>
          <p:cNvPr id="109" name="文本框 2">
            <a:extLst>
              <a:ext uri="{FF2B5EF4-FFF2-40B4-BE49-F238E27FC236}">
                <a16:creationId xmlns:a16="http://schemas.microsoft.com/office/drawing/2014/main" id="{3F9F9C47-60B8-004F-BEB4-EE545CEEE40E}"/>
              </a:ext>
            </a:extLst>
          </p:cNvPr>
          <p:cNvSpPr txBox="1"/>
          <p:nvPr/>
        </p:nvSpPr>
        <p:spPr>
          <a:xfrm>
            <a:off x="1996709" y="4313550"/>
            <a:ext cx="1060055" cy="307777"/>
          </a:xfrm>
          <a:prstGeom prst="rect">
            <a:avLst/>
          </a:prstGeom>
          <a:noFill/>
        </p:spPr>
        <p:txBody>
          <a:bodyPr wrap="square" lIns="91440" tIns="45720" rIns="91440" bIns="45720" rtlCol="0" anchor="t">
            <a:spAutoFit/>
          </a:bodyPr>
          <a:lstStyle/>
          <a:p>
            <a:pPr algn="ctr"/>
            <a:r>
              <a:rPr lang="en-US" altLang="zh-CN" sz="700" dirty="0">
                <a:solidFill>
                  <a:schemeClr val="bg1"/>
                </a:solidFill>
                <a:latin typeface="Century Gothic" panose="020B0502020202020204" pitchFamily="34" charset="0"/>
                <a:cs typeface="Century Gothic" panose="020B0502020202020204" pitchFamily="34" charset="0"/>
              </a:rPr>
              <a:t>Translational science</a:t>
            </a:r>
          </a:p>
        </p:txBody>
      </p:sp>
      <p:sp>
        <p:nvSpPr>
          <p:cNvPr id="110" name="文本框 2">
            <a:extLst>
              <a:ext uri="{FF2B5EF4-FFF2-40B4-BE49-F238E27FC236}">
                <a16:creationId xmlns:a16="http://schemas.microsoft.com/office/drawing/2014/main" id="{A4C81403-3487-4345-877C-F9EF541C3CB6}"/>
              </a:ext>
            </a:extLst>
          </p:cNvPr>
          <p:cNvSpPr txBox="1"/>
          <p:nvPr/>
        </p:nvSpPr>
        <p:spPr>
          <a:xfrm>
            <a:off x="3060971" y="4305728"/>
            <a:ext cx="1053187" cy="307777"/>
          </a:xfrm>
          <a:prstGeom prst="rect">
            <a:avLst/>
          </a:prstGeom>
          <a:noFill/>
        </p:spPr>
        <p:txBody>
          <a:bodyPr wrap="square" lIns="91440" tIns="45720" rIns="91440" bIns="45720" rtlCol="0" anchor="t">
            <a:spAutoFit/>
          </a:bodyPr>
          <a:lstStyle/>
          <a:p>
            <a:pPr algn="ctr"/>
            <a:r>
              <a:rPr lang="en-US" altLang="zh-CN" sz="700" dirty="0">
                <a:solidFill>
                  <a:schemeClr val="bg1"/>
                </a:solidFill>
                <a:latin typeface="Century Gothic" panose="020B0502020202020204" pitchFamily="34" charset="0"/>
                <a:cs typeface="Century Gothic" panose="020B0502020202020204" pitchFamily="34" charset="0"/>
              </a:rPr>
              <a:t>Pharma-</a:t>
            </a:r>
            <a:r>
              <a:rPr lang="en-US" altLang="zh-CN" sz="700" dirty="0" err="1">
                <a:solidFill>
                  <a:schemeClr val="bg1"/>
                </a:solidFill>
                <a:latin typeface="Century Gothic" panose="020B0502020202020204" pitchFamily="34" charset="0"/>
                <a:cs typeface="Century Gothic" panose="020B0502020202020204" pitchFamily="34" charset="0"/>
              </a:rPr>
              <a:t>covigilance</a:t>
            </a:r>
            <a:endParaRPr lang="en-US" altLang="zh-CN" sz="700" dirty="0">
              <a:solidFill>
                <a:schemeClr val="bg1"/>
              </a:solidFill>
              <a:latin typeface="Century Gothic" panose="020B0502020202020204" pitchFamily="34" charset="0"/>
              <a:cs typeface="Century Gothic" panose="020B0502020202020204" pitchFamily="34" charset="0"/>
            </a:endParaRPr>
          </a:p>
        </p:txBody>
      </p:sp>
      <p:sp>
        <p:nvSpPr>
          <p:cNvPr id="111" name="文本框 2">
            <a:extLst>
              <a:ext uri="{FF2B5EF4-FFF2-40B4-BE49-F238E27FC236}">
                <a16:creationId xmlns:a16="http://schemas.microsoft.com/office/drawing/2014/main" id="{2BAE5865-038A-954C-B220-4477B4ED59FB}"/>
              </a:ext>
            </a:extLst>
          </p:cNvPr>
          <p:cNvSpPr txBox="1"/>
          <p:nvPr/>
        </p:nvSpPr>
        <p:spPr>
          <a:xfrm>
            <a:off x="4122324" y="4373498"/>
            <a:ext cx="1059249"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Make</a:t>
            </a:r>
          </a:p>
        </p:txBody>
      </p:sp>
      <p:sp>
        <p:nvSpPr>
          <p:cNvPr id="112" name="文本框 2">
            <a:extLst>
              <a:ext uri="{FF2B5EF4-FFF2-40B4-BE49-F238E27FC236}">
                <a16:creationId xmlns:a16="http://schemas.microsoft.com/office/drawing/2014/main" id="{C64691AD-F0A8-784A-BFF5-196D1E6450B0}"/>
              </a:ext>
            </a:extLst>
          </p:cNvPr>
          <p:cNvSpPr txBox="1"/>
          <p:nvPr/>
        </p:nvSpPr>
        <p:spPr>
          <a:xfrm>
            <a:off x="5181572" y="4307467"/>
            <a:ext cx="1059247" cy="307777"/>
          </a:xfrm>
          <a:prstGeom prst="rect">
            <a:avLst/>
          </a:prstGeom>
          <a:noFill/>
        </p:spPr>
        <p:txBody>
          <a:bodyPr wrap="square" lIns="91440" tIns="45720" rIns="91440" bIns="45720" rtlCol="0" anchor="t">
            <a:spAutoFit/>
          </a:bodyPr>
          <a:lstStyle/>
          <a:p>
            <a:pPr algn="ctr"/>
            <a:r>
              <a:rPr lang="en-US" altLang="zh-CN" sz="700" dirty="0">
                <a:solidFill>
                  <a:schemeClr val="bg1"/>
                </a:solidFill>
                <a:latin typeface="Century Gothic" panose="020B0502020202020204" pitchFamily="34" charset="0"/>
                <a:cs typeface="Century Gothic" panose="020B0502020202020204" pitchFamily="34" charset="0"/>
              </a:rPr>
              <a:t>Sales-force execution</a:t>
            </a:r>
          </a:p>
        </p:txBody>
      </p:sp>
      <p:sp>
        <p:nvSpPr>
          <p:cNvPr id="113" name="文本框 2">
            <a:extLst>
              <a:ext uri="{FF2B5EF4-FFF2-40B4-BE49-F238E27FC236}">
                <a16:creationId xmlns:a16="http://schemas.microsoft.com/office/drawing/2014/main" id="{6F9F958A-2BAA-2F4C-B8FE-020547AE6DF7}"/>
              </a:ext>
            </a:extLst>
          </p:cNvPr>
          <p:cNvSpPr txBox="1"/>
          <p:nvPr/>
        </p:nvSpPr>
        <p:spPr>
          <a:xfrm>
            <a:off x="6242926" y="4373498"/>
            <a:ext cx="1064261"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Legal</a:t>
            </a:r>
          </a:p>
        </p:txBody>
      </p:sp>
      <p:grpSp>
        <p:nvGrpSpPr>
          <p:cNvPr id="114" name="组合 113">
            <a:extLst>
              <a:ext uri="{FF2B5EF4-FFF2-40B4-BE49-F238E27FC236}">
                <a16:creationId xmlns:a16="http://schemas.microsoft.com/office/drawing/2014/main" id="{065C37A5-4530-F249-9DD6-09A8C711FF01}"/>
              </a:ext>
            </a:extLst>
          </p:cNvPr>
          <p:cNvGrpSpPr/>
          <p:nvPr/>
        </p:nvGrpSpPr>
        <p:grpSpPr>
          <a:xfrm>
            <a:off x="1993159" y="3653279"/>
            <a:ext cx="5318890" cy="1288956"/>
            <a:chOff x="895284" y="2772610"/>
            <a:chExt cx="10417909" cy="2233116"/>
          </a:xfrm>
        </p:grpSpPr>
        <p:cxnSp>
          <p:nvCxnSpPr>
            <p:cNvPr id="122" name="直线连接符 121">
              <a:extLst>
                <a:ext uri="{FF2B5EF4-FFF2-40B4-BE49-F238E27FC236}">
                  <a16:creationId xmlns:a16="http://schemas.microsoft.com/office/drawing/2014/main" id="{109996B5-4C77-544F-B785-03535DDB8AEB}"/>
                </a:ext>
              </a:extLst>
            </p:cNvPr>
            <p:cNvCxnSpPr>
              <a:cxnSpLocks/>
            </p:cNvCxnSpPr>
            <p:nvPr/>
          </p:nvCxnSpPr>
          <p:spPr>
            <a:xfrm flipH="1">
              <a:off x="895284" y="2772610"/>
              <a:ext cx="10404000" cy="188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cxnSp>
          <p:nvCxnSpPr>
            <p:cNvPr id="123" name="直线连接符 122">
              <a:extLst>
                <a:ext uri="{FF2B5EF4-FFF2-40B4-BE49-F238E27FC236}">
                  <a16:creationId xmlns:a16="http://schemas.microsoft.com/office/drawing/2014/main" id="{D5C7AAF4-D845-544C-A092-FC8FE1EF6702}"/>
                </a:ext>
              </a:extLst>
            </p:cNvPr>
            <p:cNvCxnSpPr>
              <a:cxnSpLocks/>
            </p:cNvCxnSpPr>
            <p:nvPr/>
          </p:nvCxnSpPr>
          <p:spPr>
            <a:xfrm flipH="1">
              <a:off x="895284" y="3330417"/>
              <a:ext cx="10404000" cy="188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cxnSp>
          <p:nvCxnSpPr>
            <p:cNvPr id="124" name="直线连接符 123">
              <a:extLst>
                <a:ext uri="{FF2B5EF4-FFF2-40B4-BE49-F238E27FC236}">
                  <a16:creationId xmlns:a16="http://schemas.microsoft.com/office/drawing/2014/main" id="{E23AA067-F20F-F540-826E-F3BCECDC431E}"/>
                </a:ext>
              </a:extLst>
            </p:cNvPr>
            <p:cNvCxnSpPr>
              <a:cxnSpLocks/>
            </p:cNvCxnSpPr>
            <p:nvPr/>
          </p:nvCxnSpPr>
          <p:spPr>
            <a:xfrm flipH="1">
              <a:off x="909193" y="3888224"/>
              <a:ext cx="10404000" cy="188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cxnSp>
          <p:nvCxnSpPr>
            <p:cNvPr id="125" name="直线连接符 124">
              <a:extLst>
                <a:ext uri="{FF2B5EF4-FFF2-40B4-BE49-F238E27FC236}">
                  <a16:creationId xmlns:a16="http://schemas.microsoft.com/office/drawing/2014/main" id="{C3AFD514-8233-0649-885A-67895F240F5E}"/>
                </a:ext>
              </a:extLst>
            </p:cNvPr>
            <p:cNvCxnSpPr>
              <a:cxnSpLocks/>
            </p:cNvCxnSpPr>
            <p:nvPr/>
          </p:nvCxnSpPr>
          <p:spPr>
            <a:xfrm flipH="1">
              <a:off x="902238" y="4446031"/>
              <a:ext cx="10404000" cy="188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cxnSp>
          <p:nvCxnSpPr>
            <p:cNvPr id="126" name="直线连接符 125">
              <a:extLst>
                <a:ext uri="{FF2B5EF4-FFF2-40B4-BE49-F238E27FC236}">
                  <a16:creationId xmlns:a16="http://schemas.microsoft.com/office/drawing/2014/main" id="{E391A3B1-D7FF-8243-A7AB-4C6E48DE616C}"/>
                </a:ext>
              </a:extLst>
            </p:cNvPr>
            <p:cNvCxnSpPr>
              <a:cxnSpLocks/>
            </p:cNvCxnSpPr>
            <p:nvPr/>
          </p:nvCxnSpPr>
          <p:spPr>
            <a:xfrm flipH="1">
              <a:off x="895284" y="5003837"/>
              <a:ext cx="10404000" cy="1889"/>
            </a:xfrm>
            <a:prstGeom prst="line">
              <a:avLst/>
            </a:prstGeom>
            <a:ln w="6350">
              <a:solidFill>
                <a:srgbClr val="06B0EF"/>
              </a:solidFill>
              <a:prstDash val="sysDash"/>
            </a:ln>
          </p:spPr>
          <p:style>
            <a:lnRef idx="1">
              <a:schemeClr val="accent1"/>
            </a:lnRef>
            <a:fillRef idx="0">
              <a:schemeClr val="accent1"/>
            </a:fillRef>
            <a:effectRef idx="0">
              <a:schemeClr val="accent1"/>
            </a:effectRef>
            <a:fontRef idx="minor">
              <a:schemeClr val="tx1"/>
            </a:fontRef>
          </p:style>
        </p:cxnSp>
      </p:grpSp>
      <p:sp>
        <p:nvSpPr>
          <p:cNvPr id="115" name="文本框 2">
            <a:extLst>
              <a:ext uri="{FF2B5EF4-FFF2-40B4-BE49-F238E27FC236}">
                <a16:creationId xmlns:a16="http://schemas.microsoft.com/office/drawing/2014/main" id="{605C33E5-596E-C34B-B14C-C013EEA15CFF}"/>
              </a:ext>
            </a:extLst>
          </p:cNvPr>
          <p:cNvSpPr txBox="1"/>
          <p:nvPr/>
        </p:nvSpPr>
        <p:spPr>
          <a:xfrm>
            <a:off x="3057420" y="4711619"/>
            <a:ext cx="1053187"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Clinical operations</a:t>
            </a:r>
          </a:p>
        </p:txBody>
      </p:sp>
      <p:sp>
        <p:nvSpPr>
          <p:cNvPr id="116" name="文本框 2">
            <a:extLst>
              <a:ext uri="{FF2B5EF4-FFF2-40B4-BE49-F238E27FC236}">
                <a16:creationId xmlns:a16="http://schemas.microsoft.com/office/drawing/2014/main" id="{BD6820A7-F319-2D4A-B6DD-3D933A773F0E}"/>
              </a:ext>
            </a:extLst>
          </p:cNvPr>
          <p:cNvSpPr txBox="1"/>
          <p:nvPr/>
        </p:nvSpPr>
        <p:spPr>
          <a:xfrm>
            <a:off x="4118773" y="4997116"/>
            <a:ext cx="1059249"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Ensure quality</a:t>
            </a:r>
          </a:p>
        </p:txBody>
      </p:sp>
      <p:sp>
        <p:nvSpPr>
          <p:cNvPr id="117" name="文本框 2">
            <a:extLst>
              <a:ext uri="{FF2B5EF4-FFF2-40B4-BE49-F238E27FC236}">
                <a16:creationId xmlns:a16="http://schemas.microsoft.com/office/drawing/2014/main" id="{962F19DC-C960-1F40-BA38-E72039CED9E2}"/>
              </a:ext>
            </a:extLst>
          </p:cNvPr>
          <p:cNvSpPr txBox="1"/>
          <p:nvPr/>
        </p:nvSpPr>
        <p:spPr>
          <a:xfrm>
            <a:off x="5084961" y="4645209"/>
            <a:ext cx="1287249" cy="276999"/>
          </a:xfrm>
          <a:prstGeom prst="rect">
            <a:avLst/>
          </a:prstGeom>
          <a:noFill/>
        </p:spPr>
        <p:txBody>
          <a:bodyPr wrap="square" lIns="91440" tIns="45720" rIns="91440" bIns="45720" rtlCol="0" anchor="t">
            <a:spAutoFit/>
          </a:bodyPr>
          <a:lstStyle/>
          <a:p>
            <a:pPr algn="ctr"/>
            <a:r>
              <a:rPr lang="en-US" altLang="zh-CN" sz="600" dirty="0">
                <a:solidFill>
                  <a:schemeClr val="bg1"/>
                </a:solidFill>
                <a:latin typeface="Century Gothic" panose="020B0502020202020204" pitchFamily="34" charset="0"/>
                <a:cs typeface="Century Gothic" panose="020B0502020202020204" pitchFamily="34" charset="0"/>
              </a:rPr>
              <a:t>Commercial operations</a:t>
            </a:r>
          </a:p>
          <a:p>
            <a:pPr algn="ctr"/>
            <a:r>
              <a:rPr lang="en-US" altLang="zh-CN" sz="600" dirty="0">
                <a:solidFill>
                  <a:schemeClr val="bg1"/>
                </a:solidFill>
                <a:latin typeface="Century Gothic" panose="020B0502020202020204" pitchFamily="34" charset="0"/>
                <a:cs typeface="Century Gothic" panose="020B0502020202020204" pitchFamily="34" charset="0"/>
              </a:rPr>
              <a:t>and partner relationship</a:t>
            </a:r>
          </a:p>
        </p:txBody>
      </p:sp>
      <p:sp>
        <p:nvSpPr>
          <p:cNvPr id="118" name="文本框 2">
            <a:extLst>
              <a:ext uri="{FF2B5EF4-FFF2-40B4-BE49-F238E27FC236}">
                <a16:creationId xmlns:a16="http://schemas.microsoft.com/office/drawing/2014/main" id="{82774FAF-255B-564D-A0C3-E08578688345}"/>
              </a:ext>
            </a:extLst>
          </p:cNvPr>
          <p:cNvSpPr txBox="1"/>
          <p:nvPr/>
        </p:nvSpPr>
        <p:spPr>
          <a:xfrm>
            <a:off x="6239376" y="4628832"/>
            <a:ext cx="1064261" cy="307777"/>
          </a:xfrm>
          <a:prstGeom prst="rect">
            <a:avLst/>
          </a:prstGeom>
          <a:noFill/>
        </p:spPr>
        <p:txBody>
          <a:bodyPr wrap="square" lIns="91440" tIns="45720" rIns="91440" bIns="45720" rtlCol="0" anchor="t">
            <a:spAutoFit/>
          </a:bodyPr>
          <a:lstStyle/>
          <a:p>
            <a:pPr algn="ctr"/>
            <a:r>
              <a:rPr lang="en-US" altLang="zh-CN" sz="700" dirty="0">
                <a:solidFill>
                  <a:schemeClr val="bg1"/>
                </a:solidFill>
                <a:latin typeface="Century Gothic" panose="020B0502020202020204" pitchFamily="34" charset="0"/>
                <a:cs typeface="Century Gothic" panose="020B0502020202020204" pitchFamily="34" charset="0"/>
              </a:rPr>
              <a:t>Facilities and real estate</a:t>
            </a:r>
          </a:p>
        </p:txBody>
      </p:sp>
      <p:sp>
        <p:nvSpPr>
          <p:cNvPr id="119" name="文本框 2">
            <a:extLst>
              <a:ext uri="{FF2B5EF4-FFF2-40B4-BE49-F238E27FC236}">
                <a16:creationId xmlns:a16="http://schemas.microsoft.com/office/drawing/2014/main" id="{FF636B9B-E281-A74C-B2F7-A2EEBF4D57BF}"/>
              </a:ext>
            </a:extLst>
          </p:cNvPr>
          <p:cNvSpPr txBox="1"/>
          <p:nvPr/>
        </p:nvSpPr>
        <p:spPr>
          <a:xfrm>
            <a:off x="4114821" y="4663207"/>
            <a:ext cx="1059249"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Deliver</a:t>
            </a:r>
          </a:p>
        </p:txBody>
      </p:sp>
      <p:sp>
        <p:nvSpPr>
          <p:cNvPr id="120" name="文本框 2">
            <a:extLst>
              <a:ext uri="{FF2B5EF4-FFF2-40B4-BE49-F238E27FC236}">
                <a16:creationId xmlns:a16="http://schemas.microsoft.com/office/drawing/2014/main" id="{93C48D2E-65CA-CF44-86E1-85179B0FF5E8}"/>
              </a:ext>
            </a:extLst>
          </p:cNvPr>
          <p:cNvSpPr txBox="1"/>
          <p:nvPr/>
        </p:nvSpPr>
        <p:spPr>
          <a:xfrm>
            <a:off x="5178061" y="5004692"/>
            <a:ext cx="1059247"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Global education</a:t>
            </a:r>
          </a:p>
        </p:txBody>
      </p:sp>
      <p:sp>
        <p:nvSpPr>
          <p:cNvPr id="121" name="文本框 2">
            <a:extLst>
              <a:ext uri="{FF2B5EF4-FFF2-40B4-BE49-F238E27FC236}">
                <a16:creationId xmlns:a16="http://schemas.microsoft.com/office/drawing/2014/main" id="{C2CDDA63-412A-4A40-93C3-56725B002519}"/>
              </a:ext>
            </a:extLst>
          </p:cNvPr>
          <p:cNvSpPr txBox="1"/>
          <p:nvPr/>
        </p:nvSpPr>
        <p:spPr>
          <a:xfrm>
            <a:off x="6239415" y="4995890"/>
            <a:ext cx="1064261" cy="209160"/>
          </a:xfrm>
          <a:prstGeom prst="rect">
            <a:avLst/>
          </a:prstGeom>
          <a:noFill/>
        </p:spPr>
        <p:txBody>
          <a:bodyPr wrap="square" lIns="91440" tIns="45720" rIns="91440" bIns="45720" rtlCol="0" anchor="t">
            <a:spAutoFit/>
          </a:bodyPr>
          <a:lstStyle/>
          <a:p>
            <a:pPr algn="ctr">
              <a:lnSpc>
                <a:spcPct val="120000"/>
              </a:lnSpc>
              <a:spcBef>
                <a:spcPts val="300"/>
              </a:spcBef>
              <a:spcAft>
                <a:spcPts val="300"/>
              </a:spcAft>
            </a:pPr>
            <a:r>
              <a:rPr lang="en-US" altLang="zh-CN" sz="700" dirty="0">
                <a:solidFill>
                  <a:schemeClr val="bg1"/>
                </a:solidFill>
                <a:latin typeface="Century Gothic" panose="020B0502020202020204" pitchFamily="34" charset="0"/>
                <a:cs typeface="Century Gothic" panose="020B0502020202020204" pitchFamily="34" charset="0"/>
              </a:rPr>
              <a:t>Public relations</a:t>
            </a:r>
          </a:p>
        </p:txBody>
      </p:sp>
      <p:sp>
        <p:nvSpPr>
          <p:cNvPr id="131" name="矩形 130">
            <a:extLst>
              <a:ext uri="{FF2B5EF4-FFF2-40B4-BE49-F238E27FC236}">
                <a16:creationId xmlns:a16="http://schemas.microsoft.com/office/drawing/2014/main" id="{EFE534B4-EAF1-F04D-8532-EB83CBDEB5EB}"/>
              </a:ext>
            </a:extLst>
          </p:cNvPr>
          <p:cNvSpPr/>
          <p:nvPr/>
        </p:nvSpPr>
        <p:spPr>
          <a:xfrm>
            <a:off x="1989657" y="2914603"/>
            <a:ext cx="139284" cy="139284"/>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2" name="矩形 131">
            <a:extLst>
              <a:ext uri="{FF2B5EF4-FFF2-40B4-BE49-F238E27FC236}">
                <a16:creationId xmlns:a16="http://schemas.microsoft.com/office/drawing/2014/main" id="{D09A0408-6E37-D141-9E9F-B30300684FD0}"/>
              </a:ext>
            </a:extLst>
          </p:cNvPr>
          <p:cNvSpPr/>
          <p:nvPr/>
        </p:nvSpPr>
        <p:spPr>
          <a:xfrm>
            <a:off x="3378803" y="2914603"/>
            <a:ext cx="139284" cy="139284"/>
          </a:xfrm>
          <a:prstGeom prst="rect">
            <a:avLst/>
          </a:prstGeom>
          <a:solidFill>
            <a:srgbClr val="087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5" name="内容占位符 2">
            <a:extLst>
              <a:ext uri="{FF2B5EF4-FFF2-40B4-BE49-F238E27FC236}">
                <a16:creationId xmlns:a16="http://schemas.microsoft.com/office/drawing/2014/main" id="{2BB6F0FD-7B13-4E42-B9F5-804AAD295B58}"/>
              </a:ext>
            </a:extLst>
          </p:cNvPr>
          <p:cNvSpPr>
            <a:spLocks noGrp="1"/>
          </p:cNvSpPr>
          <p:nvPr/>
        </p:nvSpPr>
        <p:spPr>
          <a:xfrm>
            <a:off x="2101377" y="2842094"/>
            <a:ext cx="3664588" cy="406450"/>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spcAft>
                <a:spcPts val="600"/>
              </a:spcAft>
              <a:buClr>
                <a:srgbClr val="06B0EF"/>
              </a:buClr>
              <a:buNone/>
            </a:pPr>
            <a:r>
              <a:rPr lang="en-US" altLang="zh-CN" sz="1100" dirty="0">
                <a:ea typeface="等线"/>
              </a:rPr>
              <a:t>Cloud-based</a:t>
            </a:r>
            <a:r>
              <a:rPr lang="zh-CN" altLang="en-US" sz="1100" dirty="0">
                <a:ea typeface="等线"/>
              </a:rPr>
              <a:t>             </a:t>
            </a:r>
            <a:r>
              <a:rPr lang="en-US" altLang="zh-CN" sz="1100" dirty="0">
                <a:ea typeface="等线"/>
              </a:rPr>
              <a:t>Mostly</a:t>
            </a:r>
            <a:r>
              <a:rPr lang="zh-CN" altLang="en-US" sz="1100" dirty="0">
                <a:ea typeface="等线"/>
              </a:rPr>
              <a:t> </a:t>
            </a:r>
            <a:r>
              <a:rPr lang="en-US" altLang="zh-CN" sz="1100" dirty="0">
                <a:latin typeface="Century Gothic" panose="020B0502020202020204" pitchFamily="34" charset="0"/>
              </a:rPr>
              <a:t>SaaS-</a:t>
            </a:r>
            <a:r>
              <a:rPr lang="en-US" altLang="zh-CN" sz="1100" dirty="0">
                <a:ea typeface="等线"/>
              </a:rPr>
              <a:t>based</a:t>
            </a:r>
          </a:p>
        </p:txBody>
      </p:sp>
      <p:grpSp>
        <p:nvGrpSpPr>
          <p:cNvPr id="78" name="组合 77">
            <a:extLst>
              <a:ext uri="{FF2B5EF4-FFF2-40B4-BE49-F238E27FC236}">
                <a16:creationId xmlns:a16="http://schemas.microsoft.com/office/drawing/2014/main" id="{E800B5E5-0204-9146-9CF0-1BF5DDFF9028}"/>
              </a:ext>
            </a:extLst>
          </p:cNvPr>
          <p:cNvGrpSpPr/>
          <p:nvPr/>
        </p:nvGrpSpPr>
        <p:grpSpPr>
          <a:xfrm>
            <a:off x="2406148" y="3213452"/>
            <a:ext cx="252251" cy="261575"/>
            <a:chOff x="4221042" y="1484747"/>
            <a:chExt cx="3749917" cy="3888514"/>
          </a:xfrm>
        </p:grpSpPr>
        <p:sp>
          <p:nvSpPr>
            <p:cNvPr id="153" name="任意形状 152">
              <a:extLst>
                <a:ext uri="{FF2B5EF4-FFF2-40B4-BE49-F238E27FC236}">
                  <a16:creationId xmlns:a16="http://schemas.microsoft.com/office/drawing/2014/main" id="{5D13612D-C41C-8143-9CD7-5798468F934F}"/>
                </a:ext>
              </a:extLst>
            </p:cNvPr>
            <p:cNvSpPr/>
            <p:nvPr/>
          </p:nvSpPr>
          <p:spPr>
            <a:xfrm>
              <a:off x="5663381" y="3065613"/>
              <a:ext cx="1013462" cy="1202747"/>
            </a:xfrm>
            <a:custGeom>
              <a:avLst/>
              <a:gdLst>
                <a:gd name="connsiteX0" fmla="*/ 111949 w 1013462"/>
                <a:gd name="connsiteY0" fmla="*/ 299499 h 1202747"/>
                <a:gd name="connsiteX1" fmla="*/ 262864 w 1013462"/>
                <a:gd name="connsiteY1" fmla="*/ 1202747 h 1202747"/>
                <a:gd name="connsiteX2" fmla="*/ 181410 w 1013462"/>
                <a:gd name="connsiteY2" fmla="*/ 1001769 h 1202747"/>
                <a:gd name="connsiteX3" fmla="*/ 1013462 w 1013462"/>
                <a:gd name="connsiteY3" fmla="*/ 94435 h 1202747"/>
                <a:gd name="connsiteX4" fmla="*/ 111949 w 1013462"/>
                <a:gd name="connsiteY4" fmla="*/ 299499 h 1202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462" h="1202747">
                  <a:moveTo>
                    <a:pt x="111949" y="299499"/>
                  </a:moveTo>
                  <a:cubicBezTo>
                    <a:pt x="-80663" y="588878"/>
                    <a:pt x="-21145" y="984996"/>
                    <a:pt x="262864" y="1202747"/>
                  </a:cubicBezTo>
                  <a:cubicBezTo>
                    <a:pt x="226438" y="1140937"/>
                    <a:pt x="198722" y="1073386"/>
                    <a:pt x="181410" y="1001769"/>
                  </a:cubicBezTo>
                  <a:cubicBezTo>
                    <a:pt x="57770" y="490318"/>
                    <a:pt x="491862" y="15519"/>
                    <a:pt x="1013462" y="94435"/>
                  </a:cubicBezTo>
                  <a:cubicBezTo>
                    <a:pt x="708614" y="-87527"/>
                    <a:pt x="311144" y="226"/>
                    <a:pt x="111949" y="299499"/>
                  </a:cubicBezTo>
                  <a:close/>
                </a:path>
              </a:pathLst>
            </a:custGeom>
            <a:solidFill>
              <a:srgbClr val="FFFFFF"/>
            </a:solidFill>
            <a:ln w="980" cap="flat">
              <a:noFill/>
              <a:prstDash val="solid"/>
              <a:miter/>
            </a:ln>
          </p:spPr>
          <p:txBody>
            <a:bodyPr rtlCol="0" anchor="ctr"/>
            <a:lstStyle/>
            <a:p>
              <a:endParaRPr lang="zh-CN" altLang="en-US" sz="1000"/>
            </a:p>
          </p:txBody>
        </p:sp>
        <p:sp>
          <p:nvSpPr>
            <p:cNvPr id="154" name="任意形状 153">
              <a:extLst>
                <a:ext uri="{FF2B5EF4-FFF2-40B4-BE49-F238E27FC236}">
                  <a16:creationId xmlns:a16="http://schemas.microsoft.com/office/drawing/2014/main" id="{F6CDE154-369B-BF4A-A008-059EBC9BED31}"/>
                </a:ext>
              </a:extLst>
            </p:cNvPr>
            <p:cNvSpPr/>
            <p:nvPr/>
          </p:nvSpPr>
          <p:spPr>
            <a:xfrm>
              <a:off x="4543789" y="1484747"/>
              <a:ext cx="2514642" cy="2975725"/>
            </a:xfrm>
            <a:custGeom>
              <a:avLst/>
              <a:gdLst>
                <a:gd name="connsiteX0" fmla="*/ 819717 w 2514642"/>
                <a:gd name="connsiteY0" fmla="*/ 2783692 h 2975725"/>
                <a:gd name="connsiteX1" fmla="*/ 182805 w 2514642"/>
                <a:gd name="connsiteY1" fmla="*/ 2783692 h 2975725"/>
                <a:gd name="connsiteX2" fmla="*/ 182805 w 2514642"/>
                <a:gd name="connsiteY2" fmla="*/ 192024 h 2975725"/>
                <a:gd name="connsiteX3" fmla="*/ 1781542 w 2514642"/>
                <a:gd name="connsiteY3" fmla="*/ 192024 h 2975725"/>
                <a:gd name="connsiteX4" fmla="*/ 1781542 w 2514642"/>
                <a:gd name="connsiteY4" fmla="*/ 742320 h 2975725"/>
                <a:gd name="connsiteX5" fmla="*/ 2331838 w 2514642"/>
                <a:gd name="connsiteY5" fmla="*/ 742320 h 2975725"/>
                <a:gd name="connsiteX6" fmla="*/ 2331838 w 2514642"/>
                <a:gd name="connsiteY6" fmla="*/ 1287237 h 2975725"/>
                <a:gd name="connsiteX7" fmla="*/ 2514642 w 2514642"/>
                <a:gd name="connsiteY7" fmla="*/ 1415560 h 2975725"/>
                <a:gd name="connsiteX8" fmla="*/ 2514642 w 2514642"/>
                <a:gd name="connsiteY8" fmla="*/ 634365 h 2975725"/>
                <a:gd name="connsiteX9" fmla="*/ 1880278 w 2514642"/>
                <a:gd name="connsiteY9" fmla="*/ 0 h 2975725"/>
                <a:gd name="connsiteX10" fmla="*/ 0 w 2514642"/>
                <a:gd name="connsiteY10" fmla="*/ 0 h 2975725"/>
                <a:gd name="connsiteX11" fmla="*/ 0 w 2514642"/>
                <a:gd name="connsiteY11" fmla="*/ 2975726 h 2975725"/>
                <a:gd name="connsiteX12" fmla="*/ 953654 w 2514642"/>
                <a:gd name="connsiteY12" fmla="*/ 2975726 h 2975725"/>
                <a:gd name="connsiteX13" fmla="*/ 819717 w 2514642"/>
                <a:gd name="connsiteY13" fmla="*/ 2783692 h 297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14642" h="2975725">
                  <a:moveTo>
                    <a:pt x="819717" y="2783692"/>
                  </a:moveTo>
                  <a:lnTo>
                    <a:pt x="182805" y="2783692"/>
                  </a:lnTo>
                  <a:lnTo>
                    <a:pt x="182805" y="192024"/>
                  </a:lnTo>
                  <a:lnTo>
                    <a:pt x="1781542" y="192024"/>
                  </a:lnTo>
                  <a:lnTo>
                    <a:pt x="1781542" y="742320"/>
                  </a:lnTo>
                  <a:lnTo>
                    <a:pt x="2331838" y="742320"/>
                  </a:lnTo>
                  <a:lnTo>
                    <a:pt x="2331838" y="1287237"/>
                  </a:lnTo>
                  <a:cubicBezTo>
                    <a:pt x="2396665" y="1323574"/>
                    <a:pt x="2457829" y="1366466"/>
                    <a:pt x="2514642" y="1415560"/>
                  </a:cubicBezTo>
                  <a:lnTo>
                    <a:pt x="2514642" y="634365"/>
                  </a:lnTo>
                  <a:lnTo>
                    <a:pt x="1880278" y="0"/>
                  </a:lnTo>
                  <a:cubicBezTo>
                    <a:pt x="1880278" y="0"/>
                    <a:pt x="0" y="0"/>
                    <a:pt x="0" y="0"/>
                  </a:cubicBezTo>
                  <a:lnTo>
                    <a:pt x="0" y="2975726"/>
                  </a:lnTo>
                  <a:lnTo>
                    <a:pt x="953654" y="2975726"/>
                  </a:lnTo>
                  <a:cubicBezTo>
                    <a:pt x="903287" y="2917962"/>
                    <a:pt x="858112" y="2853849"/>
                    <a:pt x="819717" y="2783692"/>
                  </a:cubicBezTo>
                  <a:close/>
                </a:path>
              </a:pathLst>
            </a:custGeom>
            <a:solidFill>
              <a:srgbClr val="FFFFFF"/>
            </a:solidFill>
            <a:ln w="980" cap="flat">
              <a:noFill/>
              <a:prstDash val="solid"/>
              <a:miter/>
            </a:ln>
          </p:spPr>
          <p:txBody>
            <a:bodyPr rtlCol="0" anchor="ctr"/>
            <a:lstStyle/>
            <a:p>
              <a:endParaRPr lang="zh-CN" altLang="en-US" sz="1000"/>
            </a:p>
          </p:txBody>
        </p:sp>
        <p:sp>
          <p:nvSpPr>
            <p:cNvPr id="155" name="任意形状 154">
              <a:extLst>
                <a:ext uri="{FF2B5EF4-FFF2-40B4-BE49-F238E27FC236}">
                  <a16:creationId xmlns:a16="http://schemas.microsoft.com/office/drawing/2014/main" id="{C7D3335D-0B0F-B34E-8D9F-EDED485BF28C}"/>
                </a:ext>
              </a:extLst>
            </p:cNvPr>
            <p:cNvSpPr/>
            <p:nvPr/>
          </p:nvSpPr>
          <p:spPr>
            <a:xfrm>
              <a:off x="4948245" y="1959967"/>
              <a:ext cx="1143140" cy="127490"/>
            </a:xfrm>
            <a:custGeom>
              <a:avLst/>
              <a:gdLst>
                <a:gd name="connsiteX0" fmla="*/ 0 w 1143140"/>
                <a:gd name="connsiteY0" fmla="*/ 0 h 127490"/>
                <a:gd name="connsiteX1" fmla="*/ 1143141 w 1143140"/>
                <a:gd name="connsiteY1" fmla="*/ 0 h 127490"/>
                <a:gd name="connsiteX2" fmla="*/ 1143141 w 1143140"/>
                <a:gd name="connsiteY2" fmla="*/ 127490 h 127490"/>
                <a:gd name="connsiteX3" fmla="*/ 0 w 1143140"/>
                <a:gd name="connsiteY3" fmla="*/ 127490 h 127490"/>
              </a:gdLst>
              <a:ahLst/>
              <a:cxnLst>
                <a:cxn ang="0">
                  <a:pos x="connsiteX0" y="connsiteY0"/>
                </a:cxn>
                <a:cxn ang="0">
                  <a:pos x="connsiteX1" y="connsiteY1"/>
                </a:cxn>
                <a:cxn ang="0">
                  <a:pos x="connsiteX2" y="connsiteY2"/>
                </a:cxn>
                <a:cxn ang="0">
                  <a:pos x="connsiteX3" y="connsiteY3"/>
                </a:cxn>
              </a:cxnLst>
              <a:rect l="l" t="t" r="r" b="b"/>
              <a:pathLst>
                <a:path w="1143140" h="127490">
                  <a:moveTo>
                    <a:pt x="0" y="0"/>
                  </a:moveTo>
                  <a:lnTo>
                    <a:pt x="1143141" y="0"/>
                  </a:lnTo>
                  <a:lnTo>
                    <a:pt x="1143141" y="127490"/>
                  </a:lnTo>
                  <a:lnTo>
                    <a:pt x="0" y="127490"/>
                  </a:lnTo>
                  <a:close/>
                </a:path>
              </a:pathLst>
            </a:custGeom>
            <a:solidFill>
              <a:srgbClr val="FFFFFF"/>
            </a:solidFill>
            <a:ln w="980" cap="flat">
              <a:noFill/>
              <a:prstDash val="solid"/>
              <a:miter/>
            </a:ln>
          </p:spPr>
          <p:txBody>
            <a:bodyPr rtlCol="0" anchor="ctr"/>
            <a:lstStyle/>
            <a:p>
              <a:endParaRPr lang="zh-CN" altLang="en-US" sz="1000"/>
            </a:p>
          </p:txBody>
        </p:sp>
        <p:sp>
          <p:nvSpPr>
            <p:cNvPr id="156" name="任意形状 155">
              <a:extLst>
                <a:ext uri="{FF2B5EF4-FFF2-40B4-BE49-F238E27FC236}">
                  <a16:creationId xmlns:a16="http://schemas.microsoft.com/office/drawing/2014/main" id="{610803FE-7F83-9844-A4D9-7EED079B81EA}"/>
                </a:ext>
              </a:extLst>
            </p:cNvPr>
            <p:cNvSpPr/>
            <p:nvPr/>
          </p:nvSpPr>
          <p:spPr>
            <a:xfrm>
              <a:off x="4948245" y="2276268"/>
              <a:ext cx="1143140" cy="127490"/>
            </a:xfrm>
            <a:custGeom>
              <a:avLst/>
              <a:gdLst>
                <a:gd name="connsiteX0" fmla="*/ 0 w 1143140"/>
                <a:gd name="connsiteY0" fmla="*/ 0 h 127490"/>
                <a:gd name="connsiteX1" fmla="*/ 1143141 w 1143140"/>
                <a:gd name="connsiteY1" fmla="*/ 0 h 127490"/>
                <a:gd name="connsiteX2" fmla="*/ 1143141 w 1143140"/>
                <a:gd name="connsiteY2" fmla="*/ 127490 h 127490"/>
                <a:gd name="connsiteX3" fmla="*/ 0 w 1143140"/>
                <a:gd name="connsiteY3" fmla="*/ 127490 h 127490"/>
              </a:gdLst>
              <a:ahLst/>
              <a:cxnLst>
                <a:cxn ang="0">
                  <a:pos x="connsiteX0" y="connsiteY0"/>
                </a:cxn>
                <a:cxn ang="0">
                  <a:pos x="connsiteX1" y="connsiteY1"/>
                </a:cxn>
                <a:cxn ang="0">
                  <a:pos x="connsiteX2" y="connsiteY2"/>
                </a:cxn>
                <a:cxn ang="0">
                  <a:pos x="connsiteX3" y="connsiteY3"/>
                </a:cxn>
              </a:cxnLst>
              <a:rect l="l" t="t" r="r" b="b"/>
              <a:pathLst>
                <a:path w="1143140" h="127490">
                  <a:moveTo>
                    <a:pt x="0" y="0"/>
                  </a:moveTo>
                  <a:lnTo>
                    <a:pt x="1143141" y="0"/>
                  </a:lnTo>
                  <a:lnTo>
                    <a:pt x="1143141" y="127490"/>
                  </a:lnTo>
                  <a:lnTo>
                    <a:pt x="0" y="127490"/>
                  </a:lnTo>
                  <a:close/>
                </a:path>
              </a:pathLst>
            </a:custGeom>
            <a:solidFill>
              <a:srgbClr val="FFFFFF"/>
            </a:solidFill>
            <a:ln w="980" cap="flat">
              <a:noFill/>
              <a:prstDash val="solid"/>
              <a:miter/>
            </a:ln>
          </p:spPr>
          <p:txBody>
            <a:bodyPr rtlCol="0" anchor="ctr"/>
            <a:lstStyle/>
            <a:p>
              <a:endParaRPr lang="zh-CN" altLang="en-US" sz="1000"/>
            </a:p>
          </p:txBody>
        </p:sp>
        <p:sp>
          <p:nvSpPr>
            <p:cNvPr id="157" name="任意形状 156">
              <a:extLst>
                <a:ext uri="{FF2B5EF4-FFF2-40B4-BE49-F238E27FC236}">
                  <a16:creationId xmlns:a16="http://schemas.microsoft.com/office/drawing/2014/main" id="{91FF8B39-E0B0-F747-8E5C-6A2586993E90}"/>
                </a:ext>
              </a:extLst>
            </p:cNvPr>
            <p:cNvSpPr/>
            <p:nvPr/>
          </p:nvSpPr>
          <p:spPr>
            <a:xfrm>
              <a:off x="4948235" y="2908859"/>
              <a:ext cx="650569" cy="127490"/>
            </a:xfrm>
            <a:custGeom>
              <a:avLst/>
              <a:gdLst>
                <a:gd name="connsiteX0" fmla="*/ 650570 w 650569"/>
                <a:gd name="connsiteY0" fmla="*/ 0 h 127490"/>
                <a:gd name="connsiteX1" fmla="*/ 0 w 650569"/>
                <a:gd name="connsiteY1" fmla="*/ 0 h 127490"/>
                <a:gd name="connsiteX2" fmla="*/ 0 w 650569"/>
                <a:gd name="connsiteY2" fmla="*/ 127490 h 127490"/>
                <a:gd name="connsiteX3" fmla="*/ 528477 w 650569"/>
                <a:gd name="connsiteY3" fmla="*/ 127490 h 127490"/>
                <a:gd name="connsiteX4" fmla="*/ 650570 w 650569"/>
                <a:gd name="connsiteY4" fmla="*/ 0 h 127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569" h="127490">
                  <a:moveTo>
                    <a:pt x="650570" y="0"/>
                  </a:moveTo>
                  <a:lnTo>
                    <a:pt x="0" y="0"/>
                  </a:lnTo>
                  <a:lnTo>
                    <a:pt x="0" y="127490"/>
                  </a:lnTo>
                  <a:lnTo>
                    <a:pt x="528477" y="127490"/>
                  </a:lnTo>
                  <a:cubicBezTo>
                    <a:pt x="565903" y="81669"/>
                    <a:pt x="606747" y="38992"/>
                    <a:pt x="650570" y="0"/>
                  </a:cubicBezTo>
                  <a:close/>
                </a:path>
              </a:pathLst>
            </a:custGeom>
            <a:solidFill>
              <a:srgbClr val="FFFFFF"/>
            </a:solidFill>
            <a:ln w="980" cap="flat">
              <a:noFill/>
              <a:prstDash val="solid"/>
              <a:miter/>
            </a:ln>
          </p:spPr>
          <p:txBody>
            <a:bodyPr rtlCol="0" anchor="ctr"/>
            <a:lstStyle/>
            <a:p>
              <a:endParaRPr lang="zh-CN" altLang="en-US" sz="1000"/>
            </a:p>
          </p:txBody>
        </p:sp>
        <p:sp>
          <p:nvSpPr>
            <p:cNvPr id="158" name="任意形状 157">
              <a:extLst>
                <a:ext uri="{FF2B5EF4-FFF2-40B4-BE49-F238E27FC236}">
                  <a16:creationId xmlns:a16="http://schemas.microsoft.com/office/drawing/2014/main" id="{40A6DC6F-81B4-534B-8512-CFE530124E40}"/>
                </a:ext>
              </a:extLst>
            </p:cNvPr>
            <p:cNvSpPr/>
            <p:nvPr/>
          </p:nvSpPr>
          <p:spPr>
            <a:xfrm>
              <a:off x="4948245" y="3225160"/>
              <a:ext cx="404073" cy="127490"/>
            </a:xfrm>
            <a:custGeom>
              <a:avLst/>
              <a:gdLst>
                <a:gd name="connsiteX0" fmla="*/ 404073 w 404073"/>
                <a:gd name="connsiteY0" fmla="*/ 0 h 127490"/>
                <a:gd name="connsiteX1" fmla="*/ 0 w 404073"/>
                <a:gd name="connsiteY1" fmla="*/ 0 h 127490"/>
                <a:gd name="connsiteX2" fmla="*/ 0 w 404073"/>
                <a:gd name="connsiteY2" fmla="*/ 127490 h 127490"/>
                <a:gd name="connsiteX3" fmla="*/ 347985 w 404073"/>
                <a:gd name="connsiteY3" fmla="*/ 127490 h 127490"/>
                <a:gd name="connsiteX4" fmla="*/ 404073 w 404073"/>
                <a:gd name="connsiteY4" fmla="*/ 0 h 127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4073" h="127490">
                  <a:moveTo>
                    <a:pt x="404073" y="0"/>
                  </a:moveTo>
                  <a:lnTo>
                    <a:pt x="0" y="0"/>
                  </a:lnTo>
                  <a:lnTo>
                    <a:pt x="0" y="127490"/>
                  </a:lnTo>
                  <a:lnTo>
                    <a:pt x="347985" y="127490"/>
                  </a:lnTo>
                  <a:cubicBezTo>
                    <a:pt x="363768" y="84344"/>
                    <a:pt x="382294" y="41981"/>
                    <a:pt x="404073" y="0"/>
                  </a:cubicBezTo>
                  <a:close/>
                </a:path>
              </a:pathLst>
            </a:custGeom>
            <a:solidFill>
              <a:srgbClr val="FFFFFF"/>
            </a:solidFill>
            <a:ln w="980" cap="flat">
              <a:noFill/>
              <a:prstDash val="solid"/>
              <a:miter/>
            </a:ln>
          </p:spPr>
          <p:txBody>
            <a:bodyPr rtlCol="0" anchor="ctr"/>
            <a:lstStyle/>
            <a:p>
              <a:endParaRPr lang="zh-CN" altLang="en-US" sz="1000"/>
            </a:p>
          </p:txBody>
        </p:sp>
        <p:sp>
          <p:nvSpPr>
            <p:cNvPr id="159" name="任意形状 158">
              <a:extLst>
                <a:ext uri="{FF2B5EF4-FFF2-40B4-BE49-F238E27FC236}">
                  <a16:creationId xmlns:a16="http://schemas.microsoft.com/office/drawing/2014/main" id="{452C05BF-9053-1649-90CB-57A99C04B134}"/>
                </a:ext>
              </a:extLst>
            </p:cNvPr>
            <p:cNvSpPr/>
            <p:nvPr/>
          </p:nvSpPr>
          <p:spPr>
            <a:xfrm>
              <a:off x="4948245" y="3541451"/>
              <a:ext cx="297313" cy="127490"/>
            </a:xfrm>
            <a:custGeom>
              <a:avLst/>
              <a:gdLst>
                <a:gd name="connsiteX0" fmla="*/ 297314 w 297313"/>
                <a:gd name="connsiteY0" fmla="*/ 0 h 127490"/>
                <a:gd name="connsiteX1" fmla="*/ 0 w 297313"/>
                <a:gd name="connsiteY1" fmla="*/ 0 h 127490"/>
                <a:gd name="connsiteX2" fmla="*/ 0 w 297313"/>
                <a:gd name="connsiteY2" fmla="*/ 127490 h 127490"/>
                <a:gd name="connsiteX3" fmla="*/ 282393 w 297313"/>
                <a:gd name="connsiteY3" fmla="*/ 127490 h 127490"/>
                <a:gd name="connsiteX4" fmla="*/ 297314 w 297313"/>
                <a:gd name="connsiteY4" fmla="*/ 0 h 127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313" h="127490">
                  <a:moveTo>
                    <a:pt x="297314" y="0"/>
                  </a:moveTo>
                  <a:lnTo>
                    <a:pt x="0" y="0"/>
                  </a:lnTo>
                  <a:lnTo>
                    <a:pt x="0" y="127490"/>
                  </a:lnTo>
                  <a:lnTo>
                    <a:pt x="282393" y="127490"/>
                  </a:lnTo>
                  <a:cubicBezTo>
                    <a:pt x="284881" y="85176"/>
                    <a:pt x="289760" y="43019"/>
                    <a:pt x="297314" y="0"/>
                  </a:cubicBezTo>
                  <a:close/>
                </a:path>
              </a:pathLst>
            </a:custGeom>
            <a:solidFill>
              <a:srgbClr val="FFFFFF"/>
            </a:solidFill>
            <a:ln w="980" cap="flat">
              <a:noFill/>
              <a:prstDash val="solid"/>
              <a:miter/>
            </a:ln>
          </p:spPr>
          <p:txBody>
            <a:bodyPr rtlCol="0" anchor="ctr"/>
            <a:lstStyle/>
            <a:p>
              <a:endParaRPr lang="zh-CN" altLang="en-US" sz="1000"/>
            </a:p>
          </p:txBody>
        </p:sp>
        <p:sp>
          <p:nvSpPr>
            <p:cNvPr id="160" name="任意形状 159">
              <a:extLst>
                <a:ext uri="{FF2B5EF4-FFF2-40B4-BE49-F238E27FC236}">
                  <a16:creationId xmlns:a16="http://schemas.microsoft.com/office/drawing/2014/main" id="{D1DA9804-55AB-A643-B3B2-EB1CF2C25DF2}"/>
                </a:ext>
              </a:extLst>
            </p:cNvPr>
            <p:cNvSpPr/>
            <p:nvPr/>
          </p:nvSpPr>
          <p:spPr>
            <a:xfrm>
              <a:off x="4948245" y="3857752"/>
              <a:ext cx="308394" cy="127490"/>
            </a:xfrm>
            <a:custGeom>
              <a:avLst/>
              <a:gdLst>
                <a:gd name="connsiteX0" fmla="*/ 0 w 308394"/>
                <a:gd name="connsiteY0" fmla="*/ 127490 h 127490"/>
                <a:gd name="connsiteX1" fmla="*/ 308395 w 308394"/>
                <a:gd name="connsiteY1" fmla="*/ 127490 h 127490"/>
                <a:gd name="connsiteX2" fmla="*/ 287135 w 308394"/>
                <a:gd name="connsiteY2" fmla="*/ 0 h 127490"/>
                <a:gd name="connsiteX3" fmla="*/ 0 w 308394"/>
                <a:gd name="connsiteY3" fmla="*/ 0 h 127490"/>
                <a:gd name="connsiteX4" fmla="*/ 0 w 308394"/>
                <a:gd name="connsiteY4" fmla="*/ 127490 h 127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394" h="127490">
                  <a:moveTo>
                    <a:pt x="0" y="127490"/>
                  </a:moveTo>
                  <a:lnTo>
                    <a:pt x="308395" y="127490"/>
                  </a:lnTo>
                  <a:cubicBezTo>
                    <a:pt x="298960" y="85764"/>
                    <a:pt x="291857" y="43235"/>
                    <a:pt x="287135" y="0"/>
                  </a:cubicBezTo>
                  <a:lnTo>
                    <a:pt x="0" y="0"/>
                  </a:lnTo>
                  <a:lnTo>
                    <a:pt x="0" y="127490"/>
                  </a:lnTo>
                  <a:close/>
                </a:path>
              </a:pathLst>
            </a:custGeom>
            <a:solidFill>
              <a:srgbClr val="FFFFFF"/>
            </a:solidFill>
            <a:ln w="980" cap="flat">
              <a:noFill/>
              <a:prstDash val="solid"/>
              <a:miter/>
            </a:ln>
          </p:spPr>
          <p:txBody>
            <a:bodyPr rtlCol="0" anchor="ctr"/>
            <a:lstStyle/>
            <a:p>
              <a:endParaRPr lang="zh-CN" altLang="en-US" sz="1000"/>
            </a:p>
          </p:txBody>
        </p:sp>
        <p:sp>
          <p:nvSpPr>
            <p:cNvPr id="161" name="任意形状 160">
              <a:extLst>
                <a:ext uri="{FF2B5EF4-FFF2-40B4-BE49-F238E27FC236}">
                  <a16:creationId xmlns:a16="http://schemas.microsoft.com/office/drawing/2014/main" id="{F885A089-38C2-374B-B126-AF5ACE749F3A}"/>
                </a:ext>
              </a:extLst>
            </p:cNvPr>
            <p:cNvSpPr/>
            <p:nvPr/>
          </p:nvSpPr>
          <p:spPr>
            <a:xfrm>
              <a:off x="4221042" y="1959967"/>
              <a:ext cx="1759743" cy="2823252"/>
            </a:xfrm>
            <a:custGeom>
              <a:avLst/>
              <a:gdLst>
                <a:gd name="connsiteX0" fmla="*/ 1423231 w 1759743"/>
                <a:gd name="connsiteY0" fmla="*/ 2640448 h 2823252"/>
                <a:gd name="connsiteX1" fmla="*/ 182805 w 1759743"/>
                <a:gd name="connsiteY1" fmla="*/ 2640448 h 2823252"/>
                <a:gd name="connsiteX2" fmla="*/ 182805 w 1759743"/>
                <a:gd name="connsiteY2" fmla="*/ 0 h 2823252"/>
                <a:gd name="connsiteX3" fmla="*/ 0 w 1759743"/>
                <a:gd name="connsiteY3" fmla="*/ 0 h 2823252"/>
                <a:gd name="connsiteX4" fmla="*/ 0 w 1759743"/>
                <a:gd name="connsiteY4" fmla="*/ 2823252 h 2823252"/>
                <a:gd name="connsiteX5" fmla="*/ 1759743 w 1759743"/>
                <a:gd name="connsiteY5" fmla="*/ 2823252 h 2823252"/>
                <a:gd name="connsiteX6" fmla="*/ 1423231 w 1759743"/>
                <a:gd name="connsiteY6" fmla="*/ 2640448 h 2823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9743" h="2823252">
                  <a:moveTo>
                    <a:pt x="1423231" y="2640448"/>
                  </a:moveTo>
                  <a:lnTo>
                    <a:pt x="182805" y="2640448"/>
                  </a:lnTo>
                  <a:lnTo>
                    <a:pt x="182805" y="0"/>
                  </a:lnTo>
                  <a:lnTo>
                    <a:pt x="0" y="0"/>
                  </a:lnTo>
                  <a:cubicBezTo>
                    <a:pt x="0" y="33545"/>
                    <a:pt x="0" y="2790177"/>
                    <a:pt x="0" y="2823252"/>
                  </a:cubicBezTo>
                  <a:cubicBezTo>
                    <a:pt x="31459" y="2823252"/>
                    <a:pt x="1752513" y="2823252"/>
                    <a:pt x="1759743" y="2823252"/>
                  </a:cubicBezTo>
                  <a:cubicBezTo>
                    <a:pt x="1640816" y="2783006"/>
                    <a:pt x="1526405" y="2722068"/>
                    <a:pt x="1423231" y="2640448"/>
                  </a:cubicBezTo>
                  <a:close/>
                </a:path>
              </a:pathLst>
            </a:custGeom>
            <a:solidFill>
              <a:srgbClr val="FFFFFF"/>
            </a:solidFill>
            <a:ln w="980" cap="flat">
              <a:noFill/>
              <a:prstDash val="solid"/>
              <a:miter/>
            </a:ln>
          </p:spPr>
          <p:txBody>
            <a:bodyPr rtlCol="0" anchor="ctr"/>
            <a:lstStyle/>
            <a:p>
              <a:endParaRPr lang="zh-CN" altLang="en-US" sz="1000"/>
            </a:p>
          </p:txBody>
        </p:sp>
        <p:sp>
          <p:nvSpPr>
            <p:cNvPr id="162" name="任意形状 161">
              <a:extLst>
                <a:ext uri="{FF2B5EF4-FFF2-40B4-BE49-F238E27FC236}">
                  <a16:creationId xmlns:a16="http://schemas.microsoft.com/office/drawing/2014/main" id="{CE96168B-21D2-7242-8158-E8DA4A83FCE8}"/>
                </a:ext>
              </a:extLst>
            </p:cNvPr>
            <p:cNvSpPr/>
            <p:nvPr/>
          </p:nvSpPr>
          <p:spPr>
            <a:xfrm>
              <a:off x="5360024" y="2762225"/>
              <a:ext cx="2610935" cy="2611036"/>
            </a:xfrm>
            <a:custGeom>
              <a:avLst/>
              <a:gdLst>
                <a:gd name="connsiteX0" fmla="*/ 2543637 w 2610935"/>
                <a:gd name="connsiteY0" fmla="*/ 2218779 h 2611036"/>
                <a:gd name="connsiteX1" fmla="*/ 1805726 w 2610935"/>
                <a:gd name="connsiteY1" fmla="*/ 1480877 h 2611036"/>
                <a:gd name="connsiteX2" fmla="*/ 1598879 w 2610935"/>
                <a:gd name="connsiteY2" fmla="*/ 226001 h 2611036"/>
                <a:gd name="connsiteX3" fmla="*/ 973321 w 2610935"/>
                <a:gd name="connsiteY3" fmla="*/ 0 h 2611036"/>
                <a:gd name="connsiteX4" fmla="*/ 5020 w 2610935"/>
                <a:gd name="connsiteY4" fmla="*/ 1071710 h 2611036"/>
                <a:gd name="connsiteX5" fmla="*/ 1480784 w 2610935"/>
                <a:gd name="connsiteY5" fmla="*/ 1805839 h 2611036"/>
                <a:gd name="connsiteX6" fmla="*/ 2218685 w 2610935"/>
                <a:gd name="connsiteY6" fmla="*/ 2543740 h 2611036"/>
                <a:gd name="connsiteX7" fmla="*/ 2381161 w 2610935"/>
                <a:gd name="connsiteY7" fmla="*/ 2611037 h 2611036"/>
                <a:gd name="connsiteX8" fmla="*/ 2543637 w 2610935"/>
                <a:gd name="connsiteY8" fmla="*/ 2543740 h 2611036"/>
                <a:gd name="connsiteX9" fmla="*/ 2543637 w 2610935"/>
                <a:gd name="connsiteY9" fmla="*/ 2218779 h 2611036"/>
                <a:gd name="connsiteX10" fmla="*/ 1265688 w 2610935"/>
                <a:gd name="connsiteY10" fmla="*/ 1698237 h 2611036"/>
                <a:gd name="connsiteX11" fmla="*/ 202551 w 2610935"/>
                <a:gd name="connsiteY11" fmla="*/ 1095517 h 2611036"/>
                <a:gd name="connsiteX12" fmla="*/ 292400 w 2610935"/>
                <a:gd name="connsiteY12" fmla="*/ 590405 h 2611036"/>
                <a:gd name="connsiteX13" fmla="*/ 1598879 w 2610935"/>
                <a:gd name="connsiteY13" fmla="*/ 505719 h 2611036"/>
                <a:gd name="connsiteX14" fmla="*/ 1265688 w 2610935"/>
                <a:gd name="connsiteY14" fmla="*/ 1698237 h 2611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10935" h="2611036">
                  <a:moveTo>
                    <a:pt x="2543637" y="2218779"/>
                  </a:moveTo>
                  <a:cubicBezTo>
                    <a:pt x="2512384" y="2187526"/>
                    <a:pt x="1839497" y="1514638"/>
                    <a:pt x="1805726" y="1480877"/>
                  </a:cubicBezTo>
                  <a:cubicBezTo>
                    <a:pt x="2059246" y="1065351"/>
                    <a:pt x="1963509" y="529516"/>
                    <a:pt x="1598879" y="226001"/>
                  </a:cubicBezTo>
                  <a:cubicBezTo>
                    <a:pt x="1423294" y="79847"/>
                    <a:pt x="1202996" y="0"/>
                    <a:pt x="973321" y="0"/>
                  </a:cubicBezTo>
                  <a:cubicBezTo>
                    <a:pt x="398082" y="0"/>
                    <a:pt x="-52920" y="492081"/>
                    <a:pt x="5020" y="1071710"/>
                  </a:cubicBezTo>
                  <a:cubicBezTo>
                    <a:pt x="76638" y="1788086"/>
                    <a:pt x="872969" y="2176680"/>
                    <a:pt x="1480784" y="1805839"/>
                  </a:cubicBezTo>
                  <a:cubicBezTo>
                    <a:pt x="1494157" y="1819212"/>
                    <a:pt x="2205900" y="2530955"/>
                    <a:pt x="2218685" y="2543740"/>
                  </a:cubicBezTo>
                  <a:cubicBezTo>
                    <a:pt x="2263546" y="2588601"/>
                    <a:pt x="2322358" y="2611037"/>
                    <a:pt x="2381161" y="2611037"/>
                  </a:cubicBezTo>
                  <a:cubicBezTo>
                    <a:pt x="2439963" y="2611037"/>
                    <a:pt x="2498766" y="2588601"/>
                    <a:pt x="2543637" y="2543740"/>
                  </a:cubicBezTo>
                  <a:cubicBezTo>
                    <a:pt x="2633369" y="2453998"/>
                    <a:pt x="2633369" y="2308521"/>
                    <a:pt x="2543637" y="2218779"/>
                  </a:cubicBezTo>
                  <a:close/>
                  <a:moveTo>
                    <a:pt x="1265688" y="1698237"/>
                  </a:moveTo>
                  <a:cubicBezTo>
                    <a:pt x="800029" y="1884941"/>
                    <a:pt x="280614" y="1593104"/>
                    <a:pt x="202551" y="1095517"/>
                  </a:cubicBezTo>
                  <a:cubicBezTo>
                    <a:pt x="175422" y="922597"/>
                    <a:pt x="204921" y="745857"/>
                    <a:pt x="292400" y="590405"/>
                  </a:cubicBezTo>
                  <a:cubicBezTo>
                    <a:pt x="563399" y="108837"/>
                    <a:pt x="1254519" y="47800"/>
                    <a:pt x="1598879" y="505719"/>
                  </a:cubicBezTo>
                  <a:cubicBezTo>
                    <a:pt x="1903178" y="910360"/>
                    <a:pt x="1744924" y="1506125"/>
                    <a:pt x="1265688" y="1698237"/>
                  </a:cubicBezTo>
                  <a:close/>
                </a:path>
              </a:pathLst>
            </a:custGeom>
            <a:solidFill>
              <a:srgbClr val="FFFFFF"/>
            </a:solidFill>
            <a:ln w="980" cap="flat">
              <a:noFill/>
              <a:prstDash val="solid"/>
              <a:miter/>
            </a:ln>
          </p:spPr>
          <p:txBody>
            <a:bodyPr rtlCol="0" anchor="ctr"/>
            <a:lstStyle/>
            <a:p>
              <a:endParaRPr lang="zh-CN" altLang="en-US" sz="1000"/>
            </a:p>
          </p:txBody>
        </p:sp>
        <p:sp>
          <p:nvSpPr>
            <p:cNvPr id="163" name="任意形状 162">
              <a:extLst>
                <a:ext uri="{FF2B5EF4-FFF2-40B4-BE49-F238E27FC236}">
                  <a16:creationId xmlns:a16="http://schemas.microsoft.com/office/drawing/2014/main" id="{FD27F685-0B70-B34F-8F3F-C8C0C97F17AA}"/>
                </a:ext>
              </a:extLst>
            </p:cNvPr>
            <p:cNvSpPr/>
            <p:nvPr/>
          </p:nvSpPr>
          <p:spPr>
            <a:xfrm>
              <a:off x="4948245" y="2592559"/>
              <a:ext cx="948098" cy="127490"/>
            </a:xfrm>
            <a:custGeom>
              <a:avLst/>
              <a:gdLst>
                <a:gd name="connsiteX0" fmla="*/ 0 w 948098"/>
                <a:gd name="connsiteY0" fmla="*/ 0 h 127490"/>
                <a:gd name="connsiteX1" fmla="*/ 948099 w 948098"/>
                <a:gd name="connsiteY1" fmla="*/ 0 h 127490"/>
                <a:gd name="connsiteX2" fmla="*/ 948099 w 948098"/>
                <a:gd name="connsiteY2" fmla="*/ 127490 h 127490"/>
                <a:gd name="connsiteX3" fmla="*/ 0 w 948098"/>
                <a:gd name="connsiteY3" fmla="*/ 127490 h 127490"/>
              </a:gdLst>
              <a:ahLst/>
              <a:cxnLst>
                <a:cxn ang="0">
                  <a:pos x="connsiteX0" y="connsiteY0"/>
                </a:cxn>
                <a:cxn ang="0">
                  <a:pos x="connsiteX1" y="connsiteY1"/>
                </a:cxn>
                <a:cxn ang="0">
                  <a:pos x="connsiteX2" y="connsiteY2"/>
                </a:cxn>
                <a:cxn ang="0">
                  <a:pos x="connsiteX3" y="connsiteY3"/>
                </a:cxn>
              </a:cxnLst>
              <a:rect l="l" t="t" r="r" b="b"/>
              <a:pathLst>
                <a:path w="948098" h="127490">
                  <a:moveTo>
                    <a:pt x="0" y="0"/>
                  </a:moveTo>
                  <a:lnTo>
                    <a:pt x="948099" y="0"/>
                  </a:lnTo>
                  <a:lnTo>
                    <a:pt x="948099" y="127490"/>
                  </a:lnTo>
                  <a:lnTo>
                    <a:pt x="0" y="127490"/>
                  </a:lnTo>
                  <a:close/>
                </a:path>
              </a:pathLst>
            </a:custGeom>
            <a:solidFill>
              <a:srgbClr val="FFFFFF"/>
            </a:solidFill>
            <a:ln w="980" cap="flat">
              <a:noFill/>
              <a:prstDash val="solid"/>
              <a:miter/>
            </a:ln>
          </p:spPr>
          <p:txBody>
            <a:bodyPr rtlCol="0" anchor="ctr"/>
            <a:lstStyle/>
            <a:p>
              <a:endParaRPr lang="zh-CN" altLang="en-US" sz="1000"/>
            </a:p>
          </p:txBody>
        </p:sp>
      </p:grpSp>
      <p:grpSp>
        <p:nvGrpSpPr>
          <p:cNvPr id="79" name="图形 122">
            <a:extLst>
              <a:ext uri="{FF2B5EF4-FFF2-40B4-BE49-F238E27FC236}">
                <a16:creationId xmlns:a16="http://schemas.microsoft.com/office/drawing/2014/main" id="{F90C026F-9DDB-9646-8603-B21733E5A1DE}"/>
              </a:ext>
            </a:extLst>
          </p:cNvPr>
          <p:cNvGrpSpPr/>
          <p:nvPr/>
        </p:nvGrpSpPr>
        <p:grpSpPr>
          <a:xfrm>
            <a:off x="3449195" y="3210424"/>
            <a:ext cx="267632" cy="267631"/>
            <a:chOff x="3554853" y="923875"/>
            <a:chExt cx="5082292" cy="5082257"/>
          </a:xfrm>
          <a:solidFill>
            <a:srgbClr val="FFFFFF"/>
          </a:solidFill>
        </p:grpSpPr>
        <p:sp>
          <p:nvSpPr>
            <p:cNvPr id="143" name="任意形状 142">
              <a:extLst>
                <a:ext uri="{FF2B5EF4-FFF2-40B4-BE49-F238E27FC236}">
                  <a16:creationId xmlns:a16="http://schemas.microsoft.com/office/drawing/2014/main" id="{EB984281-FBDA-1249-A3E9-2F1490E02215}"/>
                </a:ext>
              </a:extLst>
            </p:cNvPr>
            <p:cNvSpPr/>
            <p:nvPr/>
          </p:nvSpPr>
          <p:spPr>
            <a:xfrm>
              <a:off x="3554853" y="923875"/>
              <a:ext cx="5082292" cy="5082257"/>
            </a:xfrm>
            <a:custGeom>
              <a:avLst/>
              <a:gdLst>
                <a:gd name="connsiteX0" fmla="*/ 4831461 w 5082292"/>
                <a:gd name="connsiteY0" fmla="*/ 2082312 h 5082257"/>
                <a:gd name="connsiteX1" fmla="*/ 4831461 w 5082292"/>
                <a:gd name="connsiteY1" fmla="*/ 2082312 h 5082257"/>
                <a:gd name="connsiteX2" fmla="*/ 4593112 w 5082292"/>
                <a:gd name="connsiteY2" fmla="*/ 1909147 h 5082257"/>
                <a:gd name="connsiteX3" fmla="*/ 4439184 w 5082292"/>
                <a:gd name="connsiteY3" fmla="*/ 1537889 h 5082257"/>
                <a:gd name="connsiteX4" fmla="*/ 4484875 w 5082292"/>
                <a:gd name="connsiteY4" fmla="*/ 1246270 h 5082257"/>
                <a:gd name="connsiteX5" fmla="*/ 4485081 w 5082292"/>
                <a:gd name="connsiteY5" fmla="*/ 1246064 h 5082257"/>
                <a:gd name="connsiteX6" fmla="*/ 4485081 w 5082292"/>
                <a:gd name="connsiteY6" fmla="*/ 891351 h 5082257"/>
                <a:gd name="connsiteX7" fmla="*/ 4190958 w 5082292"/>
                <a:gd name="connsiteY7" fmla="*/ 597212 h 5082257"/>
                <a:gd name="connsiteX8" fmla="*/ 3836228 w 5082292"/>
                <a:gd name="connsiteY8" fmla="*/ 597212 h 5082257"/>
                <a:gd name="connsiteX9" fmla="*/ 3836022 w 5082292"/>
                <a:gd name="connsiteY9" fmla="*/ 597418 h 5082257"/>
                <a:gd name="connsiteX10" fmla="*/ 3544386 w 5082292"/>
                <a:gd name="connsiteY10" fmla="*/ 643109 h 5082257"/>
                <a:gd name="connsiteX11" fmla="*/ 3173128 w 5082292"/>
                <a:gd name="connsiteY11" fmla="*/ 489181 h 5082257"/>
                <a:gd name="connsiteX12" fmla="*/ 2999964 w 5082292"/>
                <a:gd name="connsiteY12" fmla="*/ 250831 h 5082257"/>
                <a:gd name="connsiteX13" fmla="*/ 2999964 w 5082292"/>
                <a:gd name="connsiteY13" fmla="*/ 250831 h 5082257"/>
                <a:gd name="connsiteX14" fmla="*/ 2749132 w 5082292"/>
                <a:gd name="connsiteY14" fmla="*/ 0 h 5082257"/>
                <a:gd name="connsiteX15" fmla="*/ 2333160 w 5082292"/>
                <a:gd name="connsiteY15" fmla="*/ 0 h 5082257"/>
                <a:gd name="connsiteX16" fmla="*/ 2082329 w 5082292"/>
                <a:gd name="connsiteY16" fmla="*/ 250831 h 5082257"/>
                <a:gd name="connsiteX17" fmla="*/ 2082329 w 5082292"/>
                <a:gd name="connsiteY17" fmla="*/ 250831 h 5082257"/>
                <a:gd name="connsiteX18" fmla="*/ 1909164 w 5082292"/>
                <a:gd name="connsiteY18" fmla="*/ 489181 h 5082257"/>
                <a:gd name="connsiteX19" fmla="*/ 1537907 w 5082292"/>
                <a:gd name="connsiteY19" fmla="*/ 643109 h 5082257"/>
                <a:gd name="connsiteX20" fmla="*/ 1246287 w 5082292"/>
                <a:gd name="connsiteY20" fmla="*/ 597418 h 5082257"/>
                <a:gd name="connsiteX21" fmla="*/ 1246082 w 5082292"/>
                <a:gd name="connsiteY21" fmla="*/ 597212 h 5082257"/>
                <a:gd name="connsiteX22" fmla="*/ 891351 w 5082292"/>
                <a:gd name="connsiteY22" fmla="*/ 597212 h 5082257"/>
                <a:gd name="connsiteX23" fmla="*/ 597212 w 5082292"/>
                <a:gd name="connsiteY23" fmla="*/ 891351 h 5082257"/>
                <a:gd name="connsiteX24" fmla="*/ 597212 w 5082292"/>
                <a:gd name="connsiteY24" fmla="*/ 1246064 h 5082257"/>
                <a:gd name="connsiteX25" fmla="*/ 597418 w 5082292"/>
                <a:gd name="connsiteY25" fmla="*/ 1246270 h 5082257"/>
                <a:gd name="connsiteX26" fmla="*/ 643109 w 5082292"/>
                <a:gd name="connsiteY26" fmla="*/ 1537889 h 5082257"/>
                <a:gd name="connsiteX27" fmla="*/ 489181 w 5082292"/>
                <a:gd name="connsiteY27" fmla="*/ 1909147 h 5082257"/>
                <a:gd name="connsiteX28" fmla="*/ 250831 w 5082292"/>
                <a:gd name="connsiteY28" fmla="*/ 2082312 h 5082257"/>
                <a:gd name="connsiteX29" fmla="*/ 250831 w 5082292"/>
                <a:gd name="connsiteY29" fmla="*/ 2082312 h 5082257"/>
                <a:gd name="connsiteX30" fmla="*/ 0 w 5082292"/>
                <a:gd name="connsiteY30" fmla="*/ 2333143 h 5082257"/>
                <a:gd name="connsiteX31" fmla="*/ 0 w 5082292"/>
                <a:gd name="connsiteY31" fmla="*/ 2749115 h 5082257"/>
                <a:gd name="connsiteX32" fmla="*/ 250831 w 5082292"/>
                <a:gd name="connsiteY32" fmla="*/ 2999947 h 5082257"/>
                <a:gd name="connsiteX33" fmla="*/ 250831 w 5082292"/>
                <a:gd name="connsiteY33" fmla="*/ 2999947 h 5082257"/>
                <a:gd name="connsiteX34" fmla="*/ 489181 w 5082292"/>
                <a:gd name="connsiteY34" fmla="*/ 3173111 h 5082257"/>
                <a:gd name="connsiteX35" fmla="*/ 643109 w 5082292"/>
                <a:gd name="connsiteY35" fmla="*/ 3544369 h 5082257"/>
                <a:gd name="connsiteX36" fmla="*/ 597418 w 5082292"/>
                <a:gd name="connsiteY36" fmla="*/ 3835988 h 5082257"/>
                <a:gd name="connsiteX37" fmla="*/ 597212 w 5082292"/>
                <a:gd name="connsiteY37" fmla="*/ 3836194 h 5082257"/>
                <a:gd name="connsiteX38" fmla="*/ 597212 w 5082292"/>
                <a:gd name="connsiteY38" fmla="*/ 4190907 h 5082257"/>
                <a:gd name="connsiteX39" fmla="*/ 891351 w 5082292"/>
                <a:gd name="connsiteY39" fmla="*/ 4485047 h 5082257"/>
                <a:gd name="connsiteX40" fmla="*/ 1246082 w 5082292"/>
                <a:gd name="connsiteY40" fmla="*/ 4485047 h 5082257"/>
                <a:gd name="connsiteX41" fmla="*/ 1246287 w 5082292"/>
                <a:gd name="connsiteY41" fmla="*/ 4484841 h 5082257"/>
                <a:gd name="connsiteX42" fmla="*/ 1537907 w 5082292"/>
                <a:gd name="connsiteY42" fmla="*/ 4439149 h 5082257"/>
                <a:gd name="connsiteX43" fmla="*/ 1909164 w 5082292"/>
                <a:gd name="connsiteY43" fmla="*/ 4593077 h 5082257"/>
                <a:gd name="connsiteX44" fmla="*/ 2082329 w 5082292"/>
                <a:gd name="connsiteY44" fmla="*/ 4831427 h 5082257"/>
                <a:gd name="connsiteX45" fmla="*/ 2082329 w 5082292"/>
                <a:gd name="connsiteY45" fmla="*/ 4831427 h 5082257"/>
                <a:gd name="connsiteX46" fmla="*/ 2333160 w 5082292"/>
                <a:gd name="connsiteY46" fmla="*/ 5082258 h 5082257"/>
                <a:gd name="connsiteX47" fmla="*/ 2749132 w 5082292"/>
                <a:gd name="connsiteY47" fmla="*/ 5082258 h 5082257"/>
                <a:gd name="connsiteX48" fmla="*/ 2999964 w 5082292"/>
                <a:gd name="connsiteY48" fmla="*/ 4831427 h 5082257"/>
                <a:gd name="connsiteX49" fmla="*/ 2999964 w 5082292"/>
                <a:gd name="connsiteY49" fmla="*/ 4831427 h 5082257"/>
                <a:gd name="connsiteX50" fmla="*/ 3173128 w 5082292"/>
                <a:gd name="connsiteY50" fmla="*/ 4593077 h 5082257"/>
                <a:gd name="connsiteX51" fmla="*/ 3544386 w 5082292"/>
                <a:gd name="connsiteY51" fmla="*/ 4439149 h 5082257"/>
                <a:gd name="connsiteX52" fmla="*/ 3836022 w 5082292"/>
                <a:gd name="connsiteY52" fmla="*/ 4484841 h 5082257"/>
                <a:gd name="connsiteX53" fmla="*/ 3836228 w 5082292"/>
                <a:gd name="connsiteY53" fmla="*/ 4485047 h 5082257"/>
                <a:gd name="connsiteX54" fmla="*/ 4190958 w 5082292"/>
                <a:gd name="connsiteY54" fmla="*/ 4485047 h 5082257"/>
                <a:gd name="connsiteX55" fmla="*/ 4485081 w 5082292"/>
                <a:gd name="connsiteY55" fmla="*/ 4190907 h 5082257"/>
                <a:gd name="connsiteX56" fmla="*/ 4485081 w 5082292"/>
                <a:gd name="connsiteY56" fmla="*/ 3836194 h 5082257"/>
                <a:gd name="connsiteX57" fmla="*/ 4484875 w 5082292"/>
                <a:gd name="connsiteY57" fmla="*/ 3835988 h 5082257"/>
                <a:gd name="connsiteX58" fmla="*/ 4439184 w 5082292"/>
                <a:gd name="connsiteY58" fmla="*/ 3544369 h 5082257"/>
                <a:gd name="connsiteX59" fmla="*/ 4593112 w 5082292"/>
                <a:gd name="connsiteY59" fmla="*/ 3173111 h 5082257"/>
                <a:gd name="connsiteX60" fmla="*/ 4831461 w 5082292"/>
                <a:gd name="connsiteY60" fmla="*/ 2999947 h 5082257"/>
                <a:gd name="connsiteX61" fmla="*/ 4831461 w 5082292"/>
                <a:gd name="connsiteY61" fmla="*/ 2999947 h 5082257"/>
                <a:gd name="connsiteX62" fmla="*/ 5082292 w 5082292"/>
                <a:gd name="connsiteY62" fmla="*/ 2749115 h 5082257"/>
                <a:gd name="connsiteX63" fmla="*/ 5082292 w 5082292"/>
                <a:gd name="connsiteY63" fmla="*/ 2333143 h 5082257"/>
                <a:gd name="connsiteX64" fmla="*/ 4831461 w 5082292"/>
                <a:gd name="connsiteY64" fmla="*/ 2082312 h 5082257"/>
                <a:gd name="connsiteX65" fmla="*/ 2541146 w 5082292"/>
                <a:gd name="connsiteY65" fmla="*/ 4204314 h 5082257"/>
                <a:gd name="connsiteX66" fmla="*/ 877961 w 5082292"/>
                <a:gd name="connsiteY66" fmla="*/ 2541129 h 5082257"/>
                <a:gd name="connsiteX67" fmla="*/ 2541146 w 5082292"/>
                <a:gd name="connsiteY67" fmla="*/ 877944 h 5082257"/>
                <a:gd name="connsiteX68" fmla="*/ 4204332 w 5082292"/>
                <a:gd name="connsiteY68" fmla="*/ 2541129 h 5082257"/>
                <a:gd name="connsiteX69" fmla="*/ 2541146 w 5082292"/>
                <a:gd name="connsiteY69" fmla="*/ 4204314 h 5082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5082292" h="5082257">
                  <a:moveTo>
                    <a:pt x="4831461" y="2082312"/>
                  </a:moveTo>
                  <a:lnTo>
                    <a:pt x="4831461" y="2082312"/>
                  </a:lnTo>
                  <a:cubicBezTo>
                    <a:pt x="4722882" y="2082312"/>
                    <a:pt x="4625053" y="2012926"/>
                    <a:pt x="4593112" y="1909147"/>
                  </a:cubicBezTo>
                  <a:cubicBezTo>
                    <a:pt x="4553284" y="1779737"/>
                    <a:pt x="4501540" y="1655590"/>
                    <a:pt x="4439184" y="1537889"/>
                  </a:cubicBezTo>
                  <a:cubicBezTo>
                    <a:pt x="4388212" y="1441689"/>
                    <a:pt x="4407894" y="1323251"/>
                    <a:pt x="4484875" y="1246270"/>
                  </a:cubicBezTo>
                  <a:lnTo>
                    <a:pt x="4485081" y="1246064"/>
                  </a:lnTo>
                  <a:cubicBezTo>
                    <a:pt x="4583030" y="1148115"/>
                    <a:pt x="4583030" y="989301"/>
                    <a:pt x="4485081" y="891351"/>
                  </a:cubicBezTo>
                  <a:lnTo>
                    <a:pt x="4190958" y="597212"/>
                  </a:lnTo>
                  <a:cubicBezTo>
                    <a:pt x="4093009" y="499262"/>
                    <a:pt x="3934195" y="499262"/>
                    <a:pt x="3836228" y="597212"/>
                  </a:cubicBezTo>
                  <a:lnTo>
                    <a:pt x="3836022" y="597418"/>
                  </a:lnTo>
                  <a:cubicBezTo>
                    <a:pt x="3759042" y="674399"/>
                    <a:pt x="3640587" y="694081"/>
                    <a:pt x="3544386" y="643109"/>
                  </a:cubicBezTo>
                  <a:cubicBezTo>
                    <a:pt x="3426703" y="580736"/>
                    <a:pt x="3302539" y="529009"/>
                    <a:pt x="3173128" y="489181"/>
                  </a:cubicBezTo>
                  <a:cubicBezTo>
                    <a:pt x="3069350" y="457240"/>
                    <a:pt x="2999964" y="359411"/>
                    <a:pt x="2999964" y="250831"/>
                  </a:cubicBezTo>
                  <a:lnTo>
                    <a:pt x="2999964" y="250831"/>
                  </a:lnTo>
                  <a:cubicBezTo>
                    <a:pt x="2999964" y="112300"/>
                    <a:pt x="2887664" y="0"/>
                    <a:pt x="2749132" y="0"/>
                  </a:cubicBezTo>
                  <a:lnTo>
                    <a:pt x="2333160" y="0"/>
                  </a:lnTo>
                  <a:cubicBezTo>
                    <a:pt x="2194629" y="0"/>
                    <a:pt x="2082329" y="112300"/>
                    <a:pt x="2082329" y="250831"/>
                  </a:cubicBezTo>
                  <a:lnTo>
                    <a:pt x="2082329" y="250831"/>
                  </a:lnTo>
                  <a:cubicBezTo>
                    <a:pt x="2082329" y="359411"/>
                    <a:pt x="2012943" y="457240"/>
                    <a:pt x="1909164" y="489181"/>
                  </a:cubicBezTo>
                  <a:cubicBezTo>
                    <a:pt x="1779754" y="529009"/>
                    <a:pt x="1655590" y="580753"/>
                    <a:pt x="1537907" y="643109"/>
                  </a:cubicBezTo>
                  <a:cubicBezTo>
                    <a:pt x="1441706" y="694081"/>
                    <a:pt x="1323268" y="674399"/>
                    <a:pt x="1246287" y="597418"/>
                  </a:cubicBezTo>
                  <a:lnTo>
                    <a:pt x="1246082" y="597212"/>
                  </a:lnTo>
                  <a:cubicBezTo>
                    <a:pt x="1148132" y="499262"/>
                    <a:pt x="989318" y="499262"/>
                    <a:pt x="891351" y="597212"/>
                  </a:cubicBezTo>
                  <a:lnTo>
                    <a:pt x="597212" y="891351"/>
                  </a:lnTo>
                  <a:cubicBezTo>
                    <a:pt x="499262" y="989301"/>
                    <a:pt x="499262" y="1148115"/>
                    <a:pt x="597212" y="1246064"/>
                  </a:cubicBezTo>
                  <a:lnTo>
                    <a:pt x="597418" y="1246270"/>
                  </a:lnTo>
                  <a:cubicBezTo>
                    <a:pt x="674399" y="1323251"/>
                    <a:pt x="694081" y="1441706"/>
                    <a:pt x="643109" y="1537889"/>
                  </a:cubicBezTo>
                  <a:cubicBezTo>
                    <a:pt x="580736" y="1655590"/>
                    <a:pt x="529009" y="1779737"/>
                    <a:pt x="489181" y="1909147"/>
                  </a:cubicBezTo>
                  <a:cubicBezTo>
                    <a:pt x="457240" y="2012926"/>
                    <a:pt x="359411" y="2082312"/>
                    <a:pt x="250831" y="2082312"/>
                  </a:cubicBezTo>
                  <a:lnTo>
                    <a:pt x="250831" y="2082312"/>
                  </a:lnTo>
                  <a:cubicBezTo>
                    <a:pt x="112300" y="2082312"/>
                    <a:pt x="0" y="2194612"/>
                    <a:pt x="0" y="2333143"/>
                  </a:cubicBezTo>
                  <a:lnTo>
                    <a:pt x="0" y="2749115"/>
                  </a:lnTo>
                  <a:cubicBezTo>
                    <a:pt x="0" y="2887647"/>
                    <a:pt x="112300" y="2999947"/>
                    <a:pt x="250831" y="2999947"/>
                  </a:cubicBezTo>
                  <a:lnTo>
                    <a:pt x="250831" y="2999947"/>
                  </a:lnTo>
                  <a:cubicBezTo>
                    <a:pt x="359411" y="2999947"/>
                    <a:pt x="457240" y="3069332"/>
                    <a:pt x="489181" y="3173111"/>
                  </a:cubicBezTo>
                  <a:cubicBezTo>
                    <a:pt x="529009" y="3302522"/>
                    <a:pt x="580753" y="3426668"/>
                    <a:pt x="643109" y="3544369"/>
                  </a:cubicBezTo>
                  <a:cubicBezTo>
                    <a:pt x="694081" y="3640569"/>
                    <a:pt x="674399" y="3759007"/>
                    <a:pt x="597418" y="3835988"/>
                  </a:cubicBezTo>
                  <a:lnTo>
                    <a:pt x="597212" y="3836194"/>
                  </a:lnTo>
                  <a:cubicBezTo>
                    <a:pt x="499262" y="3934143"/>
                    <a:pt x="499262" y="4092958"/>
                    <a:pt x="597212" y="4190907"/>
                  </a:cubicBezTo>
                  <a:lnTo>
                    <a:pt x="891351" y="4485047"/>
                  </a:lnTo>
                  <a:cubicBezTo>
                    <a:pt x="989301" y="4582996"/>
                    <a:pt x="1148115" y="4582996"/>
                    <a:pt x="1246082" y="4485047"/>
                  </a:cubicBezTo>
                  <a:lnTo>
                    <a:pt x="1246287" y="4484841"/>
                  </a:lnTo>
                  <a:cubicBezTo>
                    <a:pt x="1323268" y="4407860"/>
                    <a:pt x="1441723" y="4388177"/>
                    <a:pt x="1537907" y="4439149"/>
                  </a:cubicBezTo>
                  <a:cubicBezTo>
                    <a:pt x="1655607" y="4501523"/>
                    <a:pt x="1779754" y="4553250"/>
                    <a:pt x="1909164" y="4593077"/>
                  </a:cubicBezTo>
                  <a:cubicBezTo>
                    <a:pt x="2012943" y="4625018"/>
                    <a:pt x="2082329" y="4722848"/>
                    <a:pt x="2082329" y="4831427"/>
                  </a:cubicBezTo>
                  <a:lnTo>
                    <a:pt x="2082329" y="4831427"/>
                  </a:lnTo>
                  <a:cubicBezTo>
                    <a:pt x="2082329" y="4969958"/>
                    <a:pt x="2194629" y="5082258"/>
                    <a:pt x="2333160" y="5082258"/>
                  </a:cubicBezTo>
                  <a:lnTo>
                    <a:pt x="2749132" y="5082258"/>
                  </a:lnTo>
                  <a:cubicBezTo>
                    <a:pt x="2887664" y="5082258"/>
                    <a:pt x="2999964" y="4969958"/>
                    <a:pt x="2999964" y="4831427"/>
                  </a:cubicBezTo>
                  <a:lnTo>
                    <a:pt x="2999964" y="4831427"/>
                  </a:lnTo>
                  <a:cubicBezTo>
                    <a:pt x="2999964" y="4722848"/>
                    <a:pt x="3069350" y="4625018"/>
                    <a:pt x="3173128" y="4593077"/>
                  </a:cubicBezTo>
                  <a:cubicBezTo>
                    <a:pt x="3302539" y="4553250"/>
                    <a:pt x="3426686" y="4501506"/>
                    <a:pt x="3544386" y="4439149"/>
                  </a:cubicBezTo>
                  <a:cubicBezTo>
                    <a:pt x="3640587" y="4388177"/>
                    <a:pt x="3759024" y="4407860"/>
                    <a:pt x="3836022" y="4484841"/>
                  </a:cubicBezTo>
                  <a:lnTo>
                    <a:pt x="3836228" y="4485047"/>
                  </a:lnTo>
                  <a:cubicBezTo>
                    <a:pt x="3934178" y="4582996"/>
                    <a:pt x="4092992" y="4582996"/>
                    <a:pt x="4190958" y="4485047"/>
                  </a:cubicBezTo>
                  <a:lnTo>
                    <a:pt x="4485081" y="4190907"/>
                  </a:lnTo>
                  <a:cubicBezTo>
                    <a:pt x="4583030" y="4092958"/>
                    <a:pt x="4583030" y="3934143"/>
                    <a:pt x="4485081" y="3836194"/>
                  </a:cubicBezTo>
                  <a:lnTo>
                    <a:pt x="4484875" y="3835988"/>
                  </a:lnTo>
                  <a:cubicBezTo>
                    <a:pt x="4407894" y="3759007"/>
                    <a:pt x="4388212" y="3640552"/>
                    <a:pt x="4439184" y="3544369"/>
                  </a:cubicBezTo>
                  <a:cubicBezTo>
                    <a:pt x="4501557" y="3426668"/>
                    <a:pt x="4553284" y="3302522"/>
                    <a:pt x="4593112" y="3173111"/>
                  </a:cubicBezTo>
                  <a:cubicBezTo>
                    <a:pt x="4625053" y="3069332"/>
                    <a:pt x="4722882" y="2999947"/>
                    <a:pt x="4831461" y="2999947"/>
                  </a:cubicBezTo>
                  <a:lnTo>
                    <a:pt x="4831461" y="2999947"/>
                  </a:lnTo>
                  <a:cubicBezTo>
                    <a:pt x="4969993" y="2999947"/>
                    <a:pt x="5082292" y="2887647"/>
                    <a:pt x="5082292" y="2749115"/>
                  </a:cubicBezTo>
                  <a:lnTo>
                    <a:pt x="5082292" y="2333143"/>
                  </a:lnTo>
                  <a:cubicBezTo>
                    <a:pt x="5082275" y="2194612"/>
                    <a:pt x="4969976" y="2082312"/>
                    <a:pt x="4831461" y="2082312"/>
                  </a:cubicBezTo>
                  <a:close/>
                  <a:moveTo>
                    <a:pt x="2541146" y="4204314"/>
                  </a:moveTo>
                  <a:cubicBezTo>
                    <a:pt x="1622603" y="4204314"/>
                    <a:pt x="877961" y="3459690"/>
                    <a:pt x="877961" y="2541129"/>
                  </a:cubicBezTo>
                  <a:cubicBezTo>
                    <a:pt x="877961" y="1622569"/>
                    <a:pt x="1622586" y="877944"/>
                    <a:pt x="2541146" y="877944"/>
                  </a:cubicBezTo>
                  <a:cubicBezTo>
                    <a:pt x="3459707" y="877944"/>
                    <a:pt x="4204332" y="1622569"/>
                    <a:pt x="4204332" y="2541129"/>
                  </a:cubicBezTo>
                  <a:cubicBezTo>
                    <a:pt x="4204332" y="3459690"/>
                    <a:pt x="3459690" y="4204314"/>
                    <a:pt x="2541146" y="4204314"/>
                  </a:cubicBezTo>
                  <a:close/>
                </a:path>
              </a:pathLst>
            </a:custGeom>
            <a:solidFill>
              <a:srgbClr val="FFFFFF"/>
            </a:solidFill>
            <a:ln w="1715" cap="flat">
              <a:noFill/>
              <a:prstDash val="solid"/>
              <a:miter/>
            </a:ln>
          </p:spPr>
          <p:txBody>
            <a:bodyPr rtlCol="0" anchor="ctr"/>
            <a:lstStyle/>
            <a:p>
              <a:endParaRPr lang="zh-CN" altLang="en-US" sz="1000"/>
            </a:p>
          </p:txBody>
        </p:sp>
        <p:grpSp>
          <p:nvGrpSpPr>
            <p:cNvPr id="144" name="图形 122">
              <a:extLst>
                <a:ext uri="{FF2B5EF4-FFF2-40B4-BE49-F238E27FC236}">
                  <a16:creationId xmlns:a16="http://schemas.microsoft.com/office/drawing/2014/main" id="{4784D356-A4AF-024F-863B-EF4D94971058}"/>
                </a:ext>
              </a:extLst>
            </p:cNvPr>
            <p:cNvGrpSpPr/>
            <p:nvPr/>
          </p:nvGrpSpPr>
          <p:grpSpPr>
            <a:xfrm>
              <a:off x="4987798" y="2336698"/>
              <a:ext cx="2154530" cy="2135763"/>
              <a:chOff x="4987798" y="2336698"/>
              <a:chExt cx="2154530" cy="2135763"/>
            </a:xfrm>
            <a:solidFill>
              <a:srgbClr val="FFFFFF"/>
            </a:solidFill>
          </p:grpSpPr>
          <p:grpSp>
            <p:nvGrpSpPr>
              <p:cNvPr id="149" name="图形 122">
                <a:extLst>
                  <a:ext uri="{FF2B5EF4-FFF2-40B4-BE49-F238E27FC236}">
                    <a16:creationId xmlns:a16="http://schemas.microsoft.com/office/drawing/2014/main" id="{5A2252C7-4A4E-684F-96FC-EAA698DB0686}"/>
                  </a:ext>
                </a:extLst>
              </p:cNvPr>
              <p:cNvGrpSpPr/>
              <p:nvPr/>
            </p:nvGrpSpPr>
            <p:grpSpPr>
              <a:xfrm>
                <a:off x="4987798" y="2336698"/>
                <a:ext cx="2154530" cy="2135763"/>
                <a:chOff x="4987798" y="2336698"/>
                <a:chExt cx="2154530" cy="2135763"/>
              </a:xfrm>
              <a:solidFill>
                <a:srgbClr val="FFFFFF"/>
              </a:solidFill>
            </p:grpSpPr>
            <p:sp>
              <p:nvSpPr>
                <p:cNvPr id="151" name="任意形状 150">
                  <a:extLst>
                    <a:ext uri="{FF2B5EF4-FFF2-40B4-BE49-F238E27FC236}">
                      <a16:creationId xmlns:a16="http://schemas.microsoft.com/office/drawing/2014/main" id="{44CCDD8F-0672-5148-B47A-BA21BC172663}"/>
                    </a:ext>
                  </a:extLst>
                </p:cNvPr>
                <p:cNvSpPr/>
                <p:nvPr/>
              </p:nvSpPr>
              <p:spPr>
                <a:xfrm>
                  <a:off x="5176102" y="2336698"/>
                  <a:ext cx="1966227" cy="2135763"/>
                </a:xfrm>
                <a:custGeom>
                  <a:avLst/>
                  <a:gdLst>
                    <a:gd name="connsiteX0" fmla="*/ 1914119 w 1966227"/>
                    <a:gd name="connsiteY0" fmla="*/ 1832074 h 2135763"/>
                    <a:gd name="connsiteX1" fmla="*/ 904090 w 1966227"/>
                    <a:gd name="connsiteY1" fmla="*/ 822045 h 2135763"/>
                    <a:gd name="connsiteX2" fmla="*/ 739858 w 1966227"/>
                    <a:gd name="connsiteY2" fmla="*/ 597068 h 2135763"/>
                    <a:gd name="connsiteX3" fmla="*/ 725302 w 1966227"/>
                    <a:gd name="connsiteY3" fmla="*/ 401495 h 2135763"/>
                    <a:gd name="connsiteX4" fmla="*/ 671587 w 1966227"/>
                    <a:gd name="connsiteY4" fmla="*/ 195961 h 2135763"/>
                    <a:gd name="connsiteX5" fmla="*/ 247728 w 1966227"/>
                    <a:gd name="connsiteY5" fmla="*/ 1228 h 2135763"/>
                    <a:gd name="connsiteX6" fmla="*/ 185698 w 1966227"/>
                    <a:gd name="connsiteY6" fmla="*/ 7315 h 2135763"/>
                    <a:gd name="connsiteX7" fmla="*/ 0 w 1966227"/>
                    <a:gd name="connsiteY7" fmla="*/ 55801 h 2135763"/>
                    <a:gd name="connsiteX8" fmla="*/ 411154 w 1966227"/>
                    <a:gd name="connsiteY8" fmla="*/ 253534 h 2135763"/>
                    <a:gd name="connsiteX9" fmla="*/ 73844 w 1966227"/>
                    <a:gd name="connsiteY9" fmla="*/ 901289 h 2135763"/>
                    <a:gd name="connsiteX10" fmla="*/ 228886 w 1966227"/>
                    <a:gd name="connsiteY10" fmla="*/ 901272 h 2135763"/>
                    <a:gd name="connsiteX11" fmla="*/ 342317 w 1966227"/>
                    <a:gd name="connsiteY11" fmla="*/ 901255 h 2135763"/>
                    <a:gd name="connsiteX12" fmla="*/ 562459 w 1966227"/>
                    <a:gd name="connsiteY12" fmla="*/ 983534 h 2135763"/>
                    <a:gd name="connsiteX13" fmla="*/ 1662585 w 1966227"/>
                    <a:gd name="connsiteY13" fmla="*/ 2083660 h 2135763"/>
                    <a:gd name="connsiteX14" fmla="*/ 1914154 w 1966227"/>
                    <a:gd name="connsiteY14" fmla="*/ 2083660 h 2135763"/>
                    <a:gd name="connsiteX15" fmla="*/ 1914119 w 1966227"/>
                    <a:gd name="connsiteY15" fmla="*/ 1832074 h 213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66227" h="2135763">
                      <a:moveTo>
                        <a:pt x="1914119" y="1832074"/>
                      </a:moveTo>
                      <a:lnTo>
                        <a:pt x="904090" y="822045"/>
                      </a:lnTo>
                      <a:cubicBezTo>
                        <a:pt x="844323" y="755128"/>
                        <a:pt x="763827" y="686651"/>
                        <a:pt x="739858" y="597068"/>
                      </a:cubicBezTo>
                      <a:cubicBezTo>
                        <a:pt x="722782" y="533289"/>
                        <a:pt x="729383" y="466663"/>
                        <a:pt x="725302" y="401495"/>
                      </a:cubicBezTo>
                      <a:cubicBezTo>
                        <a:pt x="720896" y="331338"/>
                        <a:pt x="701796" y="259397"/>
                        <a:pt x="671587" y="195961"/>
                      </a:cubicBezTo>
                      <a:cubicBezTo>
                        <a:pt x="594126" y="33324"/>
                        <a:pt x="413675" y="-8065"/>
                        <a:pt x="247728" y="1228"/>
                      </a:cubicBezTo>
                      <a:cubicBezTo>
                        <a:pt x="226983" y="2394"/>
                        <a:pt x="206272" y="4400"/>
                        <a:pt x="185698" y="7315"/>
                      </a:cubicBezTo>
                      <a:cubicBezTo>
                        <a:pt x="122210" y="16299"/>
                        <a:pt x="59973" y="33221"/>
                        <a:pt x="0" y="55801"/>
                      </a:cubicBezTo>
                      <a:lnTo>
                        <a:pt x="411154" y="253534"/>
                      </a:lnTo>
                      <a:lnTo>
                        <a:pt x="73844" y="901289"/>
                      </a:lnTo>
                      <a:cubicBezTo>
                        <a:pt x="125519" y="901289"/>
                        <a:pt x="177211" y="901272"/>
                        <a:pt x="228886" y="901272"/>
                      </a:cubicBezTo>
                      <a:cubicBezTo>
                        <a:pt x="266691" y="901272"/>
                        <a:pt x="304495" y="901255"/>
                        <a:pt x="342317" y="901255"/>
                      </a:cubicBezTo>
                      <a:cubicBezTo>
                        <a:pt x="429345" y="901238"/>
                        <a:pt x="494908" y="929733"/>
                        <a:pt x="562459" y="983534"/>
                      </a:cubicBezTo>
                      <a:lnTo>
                        <a:pt x="1662585" y="2083660"/>
                      </a:lnTo>
                      <a:cubicBezTo>
                        <a:pt x="1732057" y="2153132"/>
                        <a:pt x="1844682" y="2153132"/>
                        <a:pt x="1914154" y="2083660"/>
                      </a:cubicBezTo>
                      <a:cubicBezTo>
                        <a:pt x="1983591" y="2014171"/>
                        <a:pt x="1983591" y="1901546"/>
                        <a:pt x="1914119" y="1832074"/>
                      </a:cubicBezTo>
                      <a:close/>
                    </a:path>
                  </a:pathLst>
                </a:custGeom>
                <a:solidFill>
                  <a:srgbClr val="FFFFFF"/>
                </a:solidFill>
                <a:ln w="1715" cap="flat">
                  <a:noFill/>
                  <a:prstDash val="solid"/>
                  <a:miter/>
                </a:ln>
              </p:spPr>
              <p:txBody>
                <a:bodyPr rtlCol="0" anchor="ctr"/>
                <a:lstStyle/>
                <a:p>
                  <a:endParaRPr lang="zh-CN" altLang="en-US" sz="1000"/>
                </a:p>
              </p:txBody>
            </p:sp>
            <p:sp>
              <p:nvSpPr>
                <p:cNvPr id="152" name="任意形状 151">
                  <a:extLst>
                    <a:ext uri="{FF2B5EF4-FFF2-40B4-BE49-F238E27FC236}">
                      <a16:creationId xmlns:a16="http://schemas.microsoft.com/office/drawing/2014/main" id="{BCB1A624-C0A3-4643-9FF9-CDB8BF9BD9B9}"/>
                    </a:ext>
                  </a:extLst>
                </p:cNvPr>
                <p:cNvSpPr/>
                <p:nvPr/>
              </p:nvSpPr>
              <p:spPr>
                <a:xfrm>
                  <a:off x="4987798" y="2594192"/>
                  <a:ext cx="358999" cy="473133"/>
                </a:xfrm>
                <a:custGeom>
                  <a:avLst/>
                  <a:gdLst>
                    <a:gd name="connsiteX0" fmla="*/ 2160 w 358999"/>
                    <a:gd name="connsiteY0" fmla="*/ 0 h 473133"/>
                    <a:gd name="connsiteX1" fmla="*/ 211672 w 358999"/>
                    <a:gd name="connsiteY1" fmla="*/ 473134 h 473133"/>
                    <a:gd name="connsiteX2" fmla="*/ 358999 w 358999"/>
                    <a:gd name="connsiteY2" fmla="*/ 189984 h 473133"/>
                    <a:gd name="connsiteX3" fmla="*/ 2160 w 358999"/>
                    <a:gd name="connsiteY3" fmla="*/ 0 h 473133"/>
                  </a:gdLst>
                  <a:ahLst/>
                  <a:cxnLst>
                    <a:cxn ang="0">
                      <a:pos x="connsiteX0" y="connsiteY0"/>
                    </a:cxn>
                    <a:cxn ang="0">
                      <a:pos x="connsiteX1" y="connsiteY1"/>
                    </a:cxn>
                    <a:cxn ang="0">
                      <a:pos x="connsiteX2" y="connsiteY2"/>
                    </a:cxn>
                    <a:cxn ang="0">
                      <a:pos x="connsiteX3" y="connsiteY3"/>
                    </a:cxn>
                  </a:cxnLst>
                  <a:rect l="l" t="t" r="r" b="b"/>
                  <a:pathLst>
                    <a:path w="358999" h="473133">
                      <a:moveTo>
                        <a:pt x="2160" y="0"/>
                      </a:moveTo>
                      <a:cubicBezTo>
                        <a:pt x="-24929" y="310273"/>
                        <a:pt x="211672" y="473134"/>
                        <a:pt x="211672" y="473134"/>
                      </a:cubicBezTo>
                      <a:lnTo>
                        <a:pt x="358999" y="189984"/>
                      </a:lnTo>
                      <a:lnTo>
                        <a:pt x="2160" y="0"/>
                      </a:lnTo>
                      <a:close/>
                    </a:path>
                  </a:pathLst>
                </a:custGeom>
                <a:solidFill>
                  <a:srgbClr val="FFFFFF"/>
                </a:solidFill>
                <a:ln w="1715" cap="flat">
                  <a:noFill/>
                  <a:prstDash val="solid"/>
                  <a:miter/>
                </a:ln>
              </p:spPr>
              <p:txBody>
                <a:bodyPr rtlCol="0" anchor="ctr"/>
                <a:lstStyle/>
                <a:p>
                  <a:endParaRPr lang="zh-CN" altLang="en-US" sz="1000"/>
                </a:p>
              </p:txBody>
            </p:sp>
          </p:grpSp>
          <p:sp>
            <p:nvSpPr>
              <p:cNvPr id="150" name="任意形状 149">
                <a:extLst>
                  <a:ext uri="{FF2B5EF4-FFF2-40B4-BE49-F238E27FC236}">
                    <a16:creationId xmlns:a16="http://schemas.microsoft.com/office/drawing/2014/main" id="{E64D059C-C8DD-9542-AEDA-317BFB72BF2D}"/>
                  </a:ext>
                </a:extLst>
              </p:cNvPr>
              <p:cNvSpPr/>
              <p:nvPr/>
            </p:nvSpPr>
            <p:spPr>
              <a:xfrm>
                <a:off x="6847379" y="4177482"/>
                <a:ext cx="176250" cy="176250"/>
              </a:xfrm>
              <a:custGeom>
                <a:avLst/>
                <a:gdLst>
                  <a:gd name="connsiteX0" fmla="*/ 176251 w 176250"/>
                  <a:gd name="connsiteY0" fmla="*/ 88125 h 176250"/>
                  <a:gd name="connsiteX1" fmla="*/ 88126 w 176250"/>
                  <a:gd name="connsiteY1" fmla="*/ 176250 h 176250"/>
                  <a:gd name="connsiteX2" fmla="*/ 0 w 176250"/>
                  <a:gd name="connsiteY2" fmla="*/ 88125 h 176250"/>
                  <a:gd name="connsiteX3" fmla="*/ 88126 w 176250"/>
                  <a:gd name="connsiteY3" fmla="*/ 0 h 176250"/>
                  <a:gd name="connsiteX4" fmla="*/ 176251 w 176250"/>
                  <a:gd name="connsiteY4" fmla="*/ 88125 h 176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250" h="176250">
                    <a:moveTo>
                      <a:pt x="176251" y="88125"/>
                    </a:moveTo>
                    <a:cubicBezTo>
                      <a:pt x="176251" y="136796"/>
                      <a:pt x="136796" y="176250"/>
                      <a:pt x="88126" y="176250"/>
                    </a:cubicBezTo>
                    <a:cubicBezTo>
                      <a:pt x="39455" y="176250"/>
                      <a:pt x="0" y="136796"/>
                      <a:pt x="0" y="88125"/>
                    </a:cubicBezTo>
                    <a:cubicBezTo>
                      <a:pt x="0" y="39455"/>
                      <a:pt x="39455" y="0"/>
                      <a:pt x="88126" y="0"/>
                    </a:cubicBezTo>
                    <a:cubicBezTo>
                      <a:pt x="136796" y="0"/>
                      <a:pt x="176251" y="39455"/>
                      <a:pt x="176251" y="88125"/>
                    </a:cubicBezTo>
                    <a:close/>
                  </a:path>
                </a:pathLst>
              </a:custGeom>
              <a:solidFill>
                <a:srgbClr val="FFFFFF"/>
              </a:solidFill>
              <a:ln w="1715" cap="flat">
                <a:noFill/>
                <a:prstDash val="solid"/>
                <a:miter/>
              </a:ln>
            </p:spPr>
            <p:txBody>
              <a:bodyPr rtlCol="0" anchor="ctr"/>
              <a:lstStyle/>
              <a:p>
                <a:endParaRPr lang="zh-CN" altLang="en-US" sz="1000"/>
              </a:p>
            </p:txBody>
          </p:sp>
        </p:grpSp>
        <p:grpSp>
          <p:nvGrpSpPr>
            <p:cNvPr id="145" name="图形 122">
              <a:extLst>
                <a:ext uri="{FF2B5EF4-FFF2-40B4-BE49-F238E27FC236}">
                  <a16:creationId xmlns:a16="http://schemas.microsoft.com/office/drawing/2014/main" id="{567C6C20-D4CF-204D-A6BC-3DC928C60DE9}"/>
                </a:ext>
              </a:extLst>
            </p:cNvPr>
            <p:cNvGrpSpPr/>
            <p:nvPr/>
          </p:nvGrpSpPr>
          <p:grpSpPr>
            <a:xfrm>
              <a:off x="5265856" y="2437510"/>
              <a:ext cx="1938217" cy="2155789"/>
              <a:chOff x="5265856" y="2437510"/>
              <a:chExt cx="1938217" cy="2155789"/>
            </a:xfrm>
            <a:solidFill>
              <a:srgbClr val="FFFFFF"/>
            </a:solidFill>
          </p:grpSpPr>
          <p:sp>
            <p:nvSpPr>
              <p:cNvPr id="146" name="任意形状 145">
                <a:extLst>
                  <a:ext uri="{FF2B5EF4-FFF2-40B4-BE49-F238E27FC236}">
                    <a16:creationId xmlns:a16="http://schemas.microsoft.com/office/drawing/2014/main" id="{7F81F576-7C5D-C747-9152-961CA78E9415}"/>
                  </a:ext>
                </a:extLst>
              </p:cNvPr>
              <p:cNvSpPr/>
              <p:nvPr/>
            </p:nvSpPr>
            <p:spPr>
              <a:xfrm rot="-2911866">
                <a:off x="5287430" y="3165160"/>
                <a:ext cx="2124153" cy="403687"/>
              </a:xfrm>
              <a:custGeom>
                <a:avLst/>
                <a:gdLst>
                  <a:gd name="connsiteX0" fmla="*/ 0 w 2124153"/>
                  <a:gd name="connsiteY0" fmla="*/ 0 h 403687"/>
                  <a:gd name="connsiteX1" fmla="*/ 2124154 w 2124153"/>
                  <a:gd name="connsiteY1" fmla="*/ 0 h 403687"/>
                  <a:gd name="connsiteX2" fmla="*/ 2124154 w 2124153"/>
                  <a:gd name="connsiteY2" fmla="*/ 403688 h 403687"/>
                  <a:gd name="connsiteX3" fmla="*/ 0 w 2124153"/>
                  <a:gd name="connsiteY3" fmla="*/ 403688 h 403687"/>
                </a:gdLst>
                <a:ahLst/>
                <a:cxnLst>
                  <a:cxn ang="0">
                    <a:pos x="connsiteX0" y="connsiteY0"/>
                  </a:cxn>
                  <a:cxn ang="0">
                    <a:pos x="connsiteX1" y="connsiteY1"/>
                  </a:cxn>
                  <a:cxn ang="0">
                    <a:pos x="connsiteX2" y="connsiteY2"/>
                  </a:cxn>
                  <a:cxn ang="0">
                    <a:pos x="connsiteX3" y="connsiteY3"/>
                  </a:cxn>
                </a:cxnLst>
                <a:rect l="l" t="t" r="r" b="b"/>
                <a:pathLst>
                  <a:path w="2124153" h="403687">
                    <a:moveTo>
                      <a:pt x="0" y="0"/>
                    </a:moveTo>
                    <a:lnTo>
                      <a:pt x="2124154" y="0"/>
                    </a:lnTo>
                    <a:lnTo>
                      <a:pt x="2124154" y="403688"/>
                    </a:lnTo>
                    <a:lnTo>
                      <a:pt x="0" y="403688"/>
                    </a:lnTo>
                    <a:close/>
                  </a:path>
                </a:pathLst>
              </a:custGeom>
              <a:solidFill>
                <a:srgbClr val="FFFFFF"/>
              </a:solidFill>
              <a:ln w="1715" cap="flat">
                <a:noFill/>
                <a:prstDash val="solid"/>
                <a:miter/>
              </a:ln>
            </p:spPr>
            <p:txBody>
              <a:bodyPr rtlCol="0" anchor="ctr"/>
              <a:lstStyle/>
              <a:p>
                <a:endParaRPr lang="zh-CN" altLang="en-US" sz="1000"/>
              </a:p>
            </p:txBody>
          </p:sp>
          <p:sp>
            <p:nvSpPr>
              <p:cNvPr id="147" name="任意形状 146">
                <a:extLst>
                  <a:ext uri="{FF2B5EF4-FFF2-40B4-BE49-F238E27FC236}">
                    <a16:creationId xmlns:a16="http://schemas.microsoft.com/office/drawing/2014/main" id="{9BD5E279-7790-1546-94DF-7D53DF7E5BBF}"/>
                  </a:ext>
                </a:extLst>
              </p:cNvPr>
              <p:cNvSpPr/>
              <p:nvPr/>
            </p:nvSpPr>
            <p:spPr>
              <a:xfrm rot="-2911866">
                <a:off x="6838732" y="2585200"/>
                <a:ext cx="46719" cy="403687"/>
              </a:xfrm>
              <a:custGeom>
                <a:avLst/>
                <a:gdLst>
                  <a:gd name="connsiteX0" fmla="*/ 0 w 46719"/>
                  <a:gd name="connsiteY0" fmla="*/ 0 h 403687"/>
                  <a:gd name="connsiteX1" fmla="*/ 46719 w 46719"/>
                  <a:gd name="connsiteY1" fmla="*/ 0 h 403687"/>
                  <a:gd name="connsiteX2" fmla="*/ 46719 w 46719"/>
                  <a:gd name="connsiteY2" fmla="*/ 403688 h 403687"/>
                  <a:gd name="connsiteX3" fmla="*/ 0 w 46719"/>
                  <a:gd name="connsiteY3" fmla="*/ 403688 h 403687"/>
                </a:gdLst>
                <a:ahLst/>
                <a:cxnLst>
                  <a:cxn ang="0">
                    <a:pos x="connsiteX0" y="connsiteY0"/>
                  </a:cxn>
                  <a:cxn ang="0">
                    <a:pos x="connsiteX1" y="connsiteY1"/>
                  </a:cxn>
                  <a:cxn ang="0">
                    <a:pos x="connsiteX2" y="connsiteY2"/>
                  </a:cxn>
                  <a:cxn ang="0">
                    <a:pos x="connsiteX3" y="connsiteY3"/>
                  </a:cxn>
                </a:cxnLst>
                <a:rect l="l" t="t" r="r" b="b"/>
                <a:pathLst>
                  <a:path w="46719" h="403687">
                    <a:moveTo>
                      <a:pt x="0" y="0"/>
                    </a:moveTo>
                    <a:lnTo>
                      <a:pt x="46719" y="0"/>
                    </a:lnTo>
                    <a:lnTo>
                      <a:pt x="46719" y="403688"/>
                    </a:lnTo>
                    <a:lnTo>
                      <a:pt x="0" y="403688"/>
                    </a:lnTo>
                    <a:close/>
                  </a:path>
                </a:pathLst>
              </a:custGeom>
              <a:solidFill>
                <a:srgbClr val="FFFFFF"/>
              </a:solidFill>
              <a:ln w="1715" cap="flat">
                <a:noFill/>
                <a:prstDash val="solid"/>
                <a:miter/>
              </a:ln>
            </p:spPr>
            <p:txBody>
              <a:bodyPr rtlCol="0" anchor="ctr"/>
              <a:lstStyle/>
              <a:p>
                <a:endParaRPr lang="zh-CN" altLang="en-US" sz="1000"/>
              </a:p>
            </p:txBody>
          </p:sp>
          <p:sp>
            <p:nvSpPr>
              <p:cNvPr id="148" name="任意形状 147">
                <a:extLst>
                  <a:ext uri="{FF2B5EF4-FFF2-40B4-BE49-F238E27FC236}">
                    <a16:creationId xmlns:a16="http://schemas.microsoft.com/office/drawing/2014/main" id="{CC50F9FF-DDD8-A542-A8C0-3ACCCEC42582}"/>
                  </a:ext>
                </a:extLst>
              </p:cNvPr>
              <p:cNvSpPr/>
              <p:nvPr/>
            </p:nvSpPr>
            <p:spPr>
              <a:xfrm>
                <a:off x="5265856" y="4080561"/>
                <a:ext cx="484466" cy="512738"/>
              </a:xfrm>
              <a:custGeom>
                <a:avLst/>
                <a:gdLst>
                  <a:gd name="connsiteX0" fmla="*/ 0 w 484466"/>
                  <a:gd name="connsiteY0" fmla="*/ 512738 h 512738"/>
                  <a:gd name="connsiteX1" fmla="*/ 198333 w 484466"/>
                  <a:gd name="connsiteY1" fmla="*/ 0 h 512738"/>
                  <a:gd name="connsiteX2" fmla="*/ 484466 w 484466"/>
                  <a:gd name="connsiteY2" fmla="*/ 252854 h 512738"/>
                </a:gdLst>
                <a:ahLst/>
                <a:cxnLst>
                  <a:cxn ang="0">
                    <a:pos x="connsiteX0" y="connsiteY0"/>
                  </a:cxn>
                  <a:cxn ang="0">
                    <a:pos x="connsiteX1" y="connsiteY1"/>
                  </a:cxn>
                  <a:cxn ang="0">
                    <a:pos x="connsiteX2" y="connsiteY2"/>
                  </a:cxn>
                </a:cxnLst>
                <a:rect l="l" t="t" r="r" b="b"/>
                <a:pathLst>
                  <a:path w="484466" h="512738">
                    <a:moveTo>
                      <a:pt x="0" y="512738"/>
                    </a:moveTo>
                    <a:lnTo>
                      <a:pt x="198333" y="0"/>
                    </a:lnTo>
                    <a:lnTo>
                      <a:pt x="484466" y="252854"/>
                    </a:lnTo>
                    <a:close/>
                  </a:path>
                </a:pathLst>
              </a:custGeom>
              <a:solidFill>
                <a:srgbClr val="FFFFFF"/>
              </a:solidFill>
              <a:ln w="1715" cap="flat">
                <a:noFill/>
                <a:prstDash val="solid"/>
                <a:miter/>
              </a:ln>
            </p:spPr>
            <p:txBody>
              <a:bodyPr rtlCol="0" anchor="ctr"/>
              <a:lstStyle/>
              <a:p>
                <a:endParaRPr lang="zh-CN" altLang="en-US" sz="1000"/>
              </a:p>
            </p:txBody>
          </p:sp>
        </p:grpSp>
      </p:grpSp>
      <p:grpSp>
        <p:nvGrpSpPr>
          <p:cNvPr id="80" name="组合 79">
            <a:extLst>
              <a:ext uri="{FF2B5EF4-FFF2-40B4-BE49-F238E27FC236}">
                <a16:creationId xmlns:a16="http://schemas.microsoft.com/office/drawing/2014/main" id="{901DDA1C-CC69-624A-84EC-48A660522E23}"/>
              </a:ext>
            </a:extLst>
          </p:cNvPr>
          <p:cNvGrpSpPr/>
          <p:nvPr/>
        </p:nvGrpSpPr>
        <p:grpSpPr>
          <a:xfrm>
            <a:off x="4491445" y="3225200"/>
            <a:ext cx="310808" cy="238079"/>
            <a:chOff x="4338054" y="1818261"/>
            <a:chExt cx="3515856" cy="2693137"/>
          </a:xfrm>
        </p:grpSpPr>
        <p:sp>
          <p:nvSpPr>
            <p:cNvPr id="138" name="任意形状 137">
              <a:extLst>
                <a:ext uri="{FF2B5EF4-FFF2-40B4-BE49-F238E27FC236}">
                  <a16:creationId xmlns:a16="http://schemas.microsoft.com/office/drawing/2014/main" id="{FC16BBA3-4529-FD4E-B8D4-F3A66DCF1C51}"/>
                </a:ext>
              </a:extLst>
            </p:cNvPr>
            <p:cNvSpPr/>
            <p:nvPr/>
          </p:nvSpPr>
          <p:spPr>
            <a:xfrm>
              <a:off x="4338054" y="1818261"/>
              <a:ext cx="3515856" cy="1757876"/>
            </a:xfrm>
            <a:custGeom>
              <a:avLst/>
              <a:gdLst>
                <a:gd name="connsiteX0" fmla="*/ 3465896 w 3515856"/>
                <a:gd name="connsiteY0" fmla="*/ 1389877 h 1757876"/>
                <a:gd name="connsiteX1" fmla="*/ 3001404 w 3515856"/>
                <a:gd name="connsiteY1" fmla="*/ 1359393 h 1757876"/>
                <a:gd name="connsiteX2" fmla="*/ 2918662 w 3515856"/>
                <a:gd name="connsiteY2" fmla="*/ 1160888 h 1757876"/>
                <a:gd name="connsiteX3" fmla="*/ 3225900 w 3515856"/>
                <a:gd name="connsiteY3" fmla="*/ 810513 h 1757876"/>
                <a:gd name="connsiteX4" fmla="*/ 3223500 w 3515856"/>
                <a:gd name="connsiteY4" fmla="*/ 737406 h 1757876"/>
                <a:gd name="connsiteX5" fmla="*/ 2778519 w 3515856"/>
                <a:gd name="connsiteY5" fmla="*/ 292425 h 1757876"/>
                <a:gd name="connsiteX6" fmla="*/ 2705378 w 3515856"/>
                <a:gd name="connsiteY6" fmla="*/ 290025 h 1757876"/>
                <a:gd name="connsiteX7" fmla="*/ 2355003 w 3515856"/>
                <a:gd name="connsiteY7" fmla="*/ 597229 h 1757876"/>
                <a:gd name="connsiteX8" fmla="*/ 2156464 w 3515856"/>
                <a:gd name="connsiteY8" fmla="*/ 514521 h 1757876"/>
                <a:gd name="connsiteX9" fmla="*/ 2126014 w 3515856"/>
                <a:gd name="connsiteY9" fmla="*/ 50029 h 1757876"/>
                <a:gd name="connsiteX10" fmla="*/ 2072591 w 3515856"/>
                <a:gd name="connsiteY10" fmla="*/ 0 h 1757876"/>
                <a:gd name="connsiteX11" fmla="*/ 1443335 w 3515856"/>
                <a:gd name="connsiteY11" fmla="*/ 0 h 1757876"/>
                <a:gd name="connsiteX12" fmla="*/ 1389945 w 3515856"/>
                <a:gd name="connsiteY12" fmla="*/ 50029 h 1757876"/>
                <a:gd name="connsiteX13" fmla="*/ 1359427 w 3515856"/>
                <a:gd name="connsiteY13" fmla="*/ 514521 h 1757876"/>
                <a:gd name="connsiteX14" fmla="*/ 1160922 w 3515856"/>
                <a:gd name="connsiteY14" fmla="*/ 597229 h 1757876"/>
                <a:gd name="connsiteX15" fmla="*/ 810513 w 3515856"/>
                <a:gd name="connsiteY15" fmla="*/ 289991 h 1757876"/>
                <a:gd name="connsiteX16" fmla="*/ 737407 w 3515856"/>
                <a:gd name="connsiteY16" fmla="*/ 292391 h 1757876"/>
                <a:gd name="connsiteX17" fmla="*/ 292425 w 3515856"/>
                <a:gd name="connsiteY17" fmla="*/ 737372 h 1757876"/>
                <a:gd name="connsiteX18" fmla="*/ 290025 w 3515856"/>
                <a:gd name="connsiteY18" fmla="*/ 810478 h 1757876"/>
                <a:gd name="connsiteX19" fmla="*/ 597229 w 3515856"/>
                <a:gd name="connsiteY19" fmla="*/ 1160854 h 1757876"/>
                <a:gd name="connsiteX20" fmla="*/ 514522 w 3515856"/>
                <a:gd name="connsiteY20" fmla="*/ 1359359 h 1757876"/>
                <a:gd name="connsiteX21" fmla="*/ 50029 w 3515856"/>
                <a:gd name="connsiteY21" fmla="*/ 1389842 h 1757876"/>
                <a:gd name="connsiteX22" fmla="*/ 0 w 3515856"/>
                <a:gd name="connsiteY22" fmla="*/ 1443232 h 1757876"/>
                <a:gd name="connsiteX23" fmla="*/ 0 w 3515856"/>
                <a:gd name="connsiteY23" fmla="*/ 1757877 h 1757876"/>
                <a:gd name="connsiteX24" fmla="*/ 1047422 w 3515856"/>
                <a:gd name="connsiteY24" fmla="*/ 1757877 h 1757876"/>
                <a:gd name="connsiteX25" fmla="*/ 1154442 w 3515856"/>
                <a:gd name="connsiteY25" fmla="*/ 1757877 h 1757876"/>
                <a:gd name="connsiteX26" fmla="*/ 1757946 w 3515856"/>
                <a:gd name="connsiteY26" fmla="*/ 1154407 h 1757876"/>
                <a:gd name="connsiteX27" fmla="*/ 2361415 w 3515856"/>
                <a:gd name="connsiteY27" fmla="*/ 1757877 h 1757876"/>
                <a:gd name="connsiteX28" fmla="*/ 2468434 w 3515856"/>
                <a:gd name="connsiteY28" fmla="*/ 1757877 h 1757876"/>
                <a:gd name="connsiteX29" fmla="*/ 2468434 w 3515856"/>
                <a:gd name="connsiteY29" fmla="*/ 1757877 h 1757876"/>
                <a:gd name="connsiteX30" fmla="*/ 3515857 w 3515856"/>
                <a:gd name="connsiteY30" fmla="*/ 1757877 h 1757876"/>
                <a:gd name="connsiteX31" fmla="*/ 3515857 w 3515856"/>
                <a:gd name="connsiteY31" fmla="*/ 1443232 h 1757876"/>
                <a:gd name="connsiteX32" fmla="*/ 3465896 w 3515856"/>
                <a:gd name="connsiteY32" fmla="*/ 1389877 h 1757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515856" h="1757876">
                  <a:moveTo>
                    <a:pt x="3465896" y="1389877"/>
                  </a:moveTo>
                  <a:lnTo>
                    <a:pt x="3001404" y="1359393"/>
                  </a:lnTo>
                  <a:cubicBezTo>
                    <a:pt x="2979767" y="1292013"/>
                    <a:pt x="2952026" y="1225525"/>
                    <a:pt x="2918662" y="1160888"/>
                  </a:cubicBezTo>
                  <a:lnTo>
                    <a:pt x="3225900" y="810513"/>
                  </a:lnTo>
                  <a:cubicBezTo>
                    <a:pt x="3244486" y="789322"/>
                    <a:pt x="3243423" y="757329"/>
                    <a:pt x="3223500" y="737406"/>
                  </a:cubicBezTo>
                  <a:lnTo>
                    <a:pt x="2778519" y="292425"/>
                  </a:lnTo>
                  <a:cubicBezTo>
                    <a:pt x="2758596" y="272468"/>
                    <a:pt x="2726604" y="271440"/>
                    <a:pt x="2705378" y="290025"/>
                  </a:cubicBezTo>
                  <a:lnTo>
                    <a:pt x="2355003" y="597229"/>
                  </a:lnTo>
                  <a:cubicBezTo>
                    <a:pt x="2290435" y="563933"/>
                    <a:pt x="2223912" y="536193"/>
                    <a:pt x="2156464" y="514521"/>
                  </a:cubicBezTo>
                  <a:lnTo>
                    <a:pt x="2126014" y="50029"/>
                  </a:lnTo>
                  <a:cubicBezTo>
                    <a:pt x="2124163" y="21877"/>
                    <a:pt x="2100777" y="0"/>
                    <a:pt x="2072591" y="0"/>
                  </a:cubicBezTo>
                  <a:lnTo>
                    <a:pt x="1443335" y="0"/>
                  </a:lnTo>
                  <a:cubicBezTo>
                    <a:pt x="1415149" y="0"/>
                    <a:pt x="1391797" y="21877"/>
                    <a:pt x="1389945" y="50029"/>
                  </a:cubicBezTo>
                  <a:lnTo>
                    <a:pt x="1359427" y="514521"/>
                  </a:lnTo>
                  <a:cubicBezTo>
                    <a:pt x="1292013" y="536193"/>
                    <a:pt x="1225525" y="563899"/>
                    <a:pt x="1160922" y="597229"/>
                  </a:cubicBezTo>
                  <a:lnTo>
                    <a:pt x="810513" y="289991"/>
                  </a:lnTo>
                  <a:cubicBezTo>
                    <a:pt x="789322" y="271371"/>
                    <a:pt x="757329" y="272468"/>
                    <a:pt x="737407" y="292391"/>
                  </a:cubicBezTo>
                  <a:lnTo>
                    <a:pt x="292425" y="737372"/>
                  </a:lnTo>
                  <a:cubicBezTo>
                    <a:pt x="272468" y="757295"/>
                    <a:pt x="271440" y="789287"/>
                    <a:pt x="290025" y="810478"/>
                  </a:cubicBezTo>
                  <a:lnTo>
                    <a:pt x="597229" y="1160854"/>
                  </a:lnTo>
                  <a:cubicBezTo>
                    <a:pt x="563899" y="1225456"/>
                    <a:pt x="536159" y="1291979"/>
                    <a:pt x="514522" y="1359359"/>
                  </a:cubicBezTo>
                  <a:lnTo>
                    <a:pt x="50029" y="1389842"/>
                  </a:lnTo>
                  <a:cubicBezTo>
                    <a:pt x="21877" y="1391694"/>
                    <a:pt x="0" y="1415045"/>
                    <a:pt x="0" y="1443232"/>
                  </a:cubicBezTo>
                  <a:lnTo>
                    <a:pt x="0" y="1757877"/>
                  </a:lnTo>
                  <a:lnTo>
                    <a:pt x="1047422" y="1757877"/>
                  </a:lnTo>
                  <a:lnTo>
                    <a:pt x="1154442" y="1757877"/>
                  </a:lnTo>
                  <a:cubicBezTo>
                    <a:pt x="1154442" y="1425127"/>
                    <a:pt x="1425161" y="1154407"/>
                    <a:pt x="1757946" y="1154407"/>
                  </a:cubicBezTo>
                  <a:cubicBezTo>
                    <a:pt x="2090662" y="1154407"/>
                    <a:pt x="2361415" y="1425127"/>
                    <a:pt x="2361415" y="1757877"/>
                  </a:cubicBezTo>
                  <a:lnTo>
                    <a:pt x="2468434" y="1757877"/>
                  </a:lnTo>
                  <a:lnTo>
                    <a:pt x="2468434" y="1757877"/>
                  </a:lnTo>
                  <a:lnTo>
                    <a:pt x="3515857" y="1757877"/>
                  </a:lnTo>
                  <a:lnTo>
                    <a:pt x="3515857" y="1443232"/>
                  </a:lnTo>
                  <a:cubicBezTo>
                    <a:pt x="3515891" y="1415045"/>
                    <a:pt x="3494014" y="1391728"/>
                    <a:pt x="3465896" y="1389877"/>
                  </a:cubicBezTo>
                  <a:close/>
                </a:path>
              </a:pathLst>
            </a:custGeom>
            <a:solidFill>
              <a:srgbClr val="FFFFFF"/>
            </a:solidFill>
            <a:ln w="3429" cap="flat">
              <a:noFill/>
              <a:prstDash val="solid"/>
              <a:miter/>
            </a:ln>
          </p:spPr>
          <p:txBody>
            <a:bodyPr rtlCol="0" anchor="ctr"/>
            <a:lstStyle/>
            <a:p>
              <a:endParaRPr lang="zh-CN" altLang="en-US" sz="1000"/>
            </a:p>
          </p:txBody>
        </p:sp>
        <p:grpSp>
          <p:nvGrpSpPr>
            <p:cNvPr id="139" name="图形 135">
              <a:extLst>
                <a:ext uri="{FF2B5EF4-FFF2-40B4-BE49-F238E27FC236}">
                  <a16:creationId xmlns:a16="http://schemas.microsoft.com/office/drawing/2014/main" id="{B72AA669-9CA4-3941-8846-A0855D526B4A}"/>
                </a:ext>
              </a:extLst>
            </p:cNvPr>
            <p:cNvGrpSpPr/>
            <p:nvPr/>
          </p:nvGrpSpPr>
          <p:grpSpPr>
            <a:xfrm>
              <a:off x="4338054" y="3733975"/>
              <a:ext cx="3515856" cy="777423"/>
              <a:chOff x="4338054" y="3733975"/>
              <a:chExt cx="3515856" cy="777423"/>
            </a:xfrm>
            <a:solidFill>
              <a:srgbClr val="FFFFFF"/>
            </a:solidFill>
          </p:grpSpPr>
          <p:sp>
            <p:nvSpPr>
              <p:cNvPr id="140" name="任意形状 139">
                <a:extLst>
                  <a:ext uri="{FF2B5EF4-FFF2-40B4-BE49-F238E27FC236}">
                    <a16:creationId xmlns:a16="http://schemas.microsoft.com/office/drawing/2014/main" id="{F0D8EC1B-C63D-AC48-93E3-D335C6AD854E}"/>
                  </a:ext>
                </a:extLst>
              </p:cNvPr>
              <p:cNvSpPr/>
              <p:nvPr/>
            </p:nvSpPr>
            <p:spPr>
              <a:xfrm>
                <a:off x="5573488" y="3733975"/>
                <a:ext cx="1044987" cy="777423"/>
              </a:xfrm>
              <a:custGeom>
                <a:avLst/>
                <a:gdLst>
                  <a:gd name="connsiteX0" fmla="*/ 671295 w 1044987"/>
                  <a:gd name="connsiteY0" fmla="*/ 388712 h 777423"/>
                  <a:gd name="connsiteX1" fmla="*/ 671295 w 1044987"/>
                  <a:gd name="connsiteY1" fmla="*/ 388712 h 777423"/>
                  <a:gd name="connsiteX2" fmla="*/ 803655 w 1044987"/>
                  <a:gd name="connsiteY2" fmla="*/ 256352 h 777423"/>
                  <a:gd name="connsiteX3" fmla="*/ 1044988 w 1044987"/>
                  <a:gd name="connsiteY3" fmla="*/ 256352 h 777423"/>
                  <a:gd name="connsiteX4" fmla="*/ 1044988 w 1044987"/>
                  <a:gd name="connsiteY4" fmla="*/ 256352 h 777423"/>
                  <a:gd name="connsiteX5" fmla="*/ 788704 w 1044987"/>
                  <a:gd name="connsiteY5" fmla="*/ 0 h 777423"/>
                  <a:gd name="connsiteX6" fmla="*/ 256352 w 1044987"/>
                  <a:gd name="connsiteY6" fmla="*/ 0 h 777423"/>
                  <a:gd name="connsiteX7" fmla="*/ 0 w 1044987"/>
                  <a:gd name="connsiteY7" fmla="*/ 256352 h 777423"/>
                  <a:gd name="connsiteX8" fmla="*/ 0 w 1044987"/>
                  <a:gd name="connsiteY8" fmla="*/ 256352 h 777423"/>
                  <a:gd name="connsiteX9" fmla="*/ 241333 w 1044987"/>
                  <a:gd name="connsiteY9" fmla="*/ 256352 h 777423"/>
                  <a:gd name="connsiteX10" fmla="*/ 373692 w 1044987"/>
                  <a:gd name="connsiteY10" fmla="*/ 388712 h 777423"/>
                  <a:gd name="connsiteX11" fmla="*/ 373692 w 1044987"/>
                  <a:gd name="connsiteY11" fmla="*/ 388712 h 777423"/>
                  <a:gd name="connsiteX12" fmla="*/ 241333 w 1044987"/>
                  <a:gd name="connsiteY12" fmla="*/ 521071 h 777423"/>
                  <a:gd name="connsiteX13" fmla="*/ 0 w 1044987"/>
                  <a:gd name="connsiteY13" fmla="*/ 521071 h 777423"/>
                  <a:gd name="connsiteX14" fmla="*/ 256352 w 1044987"/>
                  <a:gd name="connsiteY14" fmla="*/ 777423 h 777423"/>
                  <a:gd name="connsiteX15" fmla="*/ 788670 w 1044987"/>
                  <a:gd name="connsiteY15" fmla="*/ 777423 h 777423"/>
                  <a:gd name="connsiteX16" fmla="*/ 1044953 w 1044987"/>
                  <a:gd name="connsiteY16" fmla="*/ 521071 h 777423"/>
                  <a:gd name="connsiteX17" fmla="*/ 803620 w 1044987"/>
                  <a:gd name="connsiteY17" fmla="*/ 521071 h 777423"/>
                  <a:gd name="connsiteX18" fmla="*/ 671295 w 1044987"/>
                  <a:gd name="connsiteY18" fmla="*/ 388712 h 777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4987" h="777423">
                    <a:moveTo>
                      <a:pt x="671295" y="388712"/>
                    </a:moveTo>
                    <a:lnTo>
                      <a:pt x="671295" y="388712"/>
                    </a:lnTo>
                    <a:cubicBezTo>
                      <a:pt x="671295" y="315605"/>
                      <a:pt x="730549" y="256352"/>
                      <a:pt x="803655" y="256352"/>
                    </a:cubicBezTo>
                    <a:lnTo>
                      <a:pt x="1044988" y="256352"/>
                    </a:lnTo>
                    <a:lnTo>
                      <a:pt x="1044988" y="256352"/>
                    </a:lnTo>
                    <a:cubicBezTo>
                      <a:pt x="1044988" y="115009"/>
                      <a:pt x="930013" y="0"/>
                      <a:pt x="788704" y="0"/>
                    </a:cubicBezTo>
                    <a:lnTo>
                      <a:pt x="256352" y="0"/>
                    </a:lnTo>
                    <a:cubicBezTo>
                      <a:pt x="115009" y="0"/>
                      <a:pt x="0" y="114974"/>
                      <a:pt x="0" y="256352"/>
                    </a:cubicBezTo>
                    <a:lnTo>
                      <a:pt x="0" y="256352"/>
                    </a:lnTo>
                    <a:lnTo>
                      <a:pt x="241333" y="256352"/>
                    </a:lnTo>
                    <a:cubicBezTo>
                      <a:pt x="314439" y="256352"/>
                      <a:pt x="373692" y="315605"/>
                      <a:pt x="373692" y="388712"/>
                    </a:cubicBezTo>
                    <a:lnTo>
                      <a:pt x="373692" y="388712"/>
                    </a:lnTo>
                    <a:cubicBezTo>
                      <a:pt x="373692" y="461818"/>
                      <a:pt x="314439" y="521071"/>
                      <a:pt x="241333" y="521071"/>
                    </a:cubicBezTo>
                    <a:lnTo>
                      <a:pt x="0" y="521071"/>
                    </a:lnTo>
                    <a:cubicBezTo>
                      <a:pt x="0" y="662414"/>
                      <a:pt x="115009" y="777423"/>
                      <a:pt x="256352" y="777423"/>
                    </a:cubicBezTo>
                    <a:lnTo>
                      <a:pt x="788670" y="777423"/>
                    </a:lnTo>
                    <a:cubicBezTo>
                      <a:pt x="929979" y="777423"/>
                      <a:pt x="1044953" y="662449"/>
                      <a:pt x="1044953" y="521071"/>
                    </a:cubicBezTo>
                    <a:lnTo>
                      <a:pt x="803620" y="521071"/>
                    </a:lnTo>
                    <a:cubicBezTo>
                      <a:pt x="730549" y="521071"/>
                      <a:pt x="671295" y="461818"/>
                      <a:pt x="671295" y="388712"/>
                    </a:cubicBezTo>
                    <a:close/>
                  </a:path>
                </a:pathLst>
              </a:custGeom>
              <a:solidFill>
                <a:srgbClr val="FFFFFF"/>
              </a:solidFill>
              <a:ln w="3429" cap="flat">
                <a:noFill/>
                <a:prstDash val="solid"/>
                <a:miter/>
              </a:ln>
            </p:spPr>
            <p:txBody>
              <a:bodyPr rtlCol="0" anchor="ctr"/>
              <a:lstStyle/>
              <a:p>
                <a:endParaRPr lang="zh-CN" altLang="en-US" sz="1000"/>
              </a:p>
            </p:txBody>
          </p:sp>
          <p:sp>
            <p:nvSpPr>
              <p:cNvPr id="141" name="任意形状 140">
                <a:extLst>
                  <a:ext uri="{FF2B5EF4-FFF2-40B4-BE49-F238E27FC236}">
                    <a16:creationId xmlns:a16="http://schemas.microsoft.com/office/drawing/2014/main" id="{390BA793-A0A5-BB46-87EA-CBF150CA7123}"/>
                  </a:ext>
                </a:extLst>
              </p:cNvPr>
              <p:cNvSpPr/>
              <p:nvPr/>
            </p:nvSpPr>
            <p:spPr>
              <a:xfrm>
                <a:off x="4338054" y="3733975"/>
                <a:ext cx="1044953" cy="777423"/>
              </a:xfrm>
              <a:custGeom>
                <a:avLst/>
                <a:gdLst>
                  <a:gd name="connsiteX0" fmla="*/ 671261 w 1044953"/>
                  <a:gd name="connsiteY0" fmla="*/ 388712 h 777423"/>
                  <a:gd name="connsiteX1" fmla="*/ 671261 w 1044953"/>
                  <a:gd name="connsiteY1" fmla="*/ 388712 h 777423"/>
                  <a:gd name="connsiteX2" fmla="*/ 803621 w 1044953"/>
                  <a:gd name="connsiteY2" fmla="*/ 256352 h 777423"/>
                  <a:gd name="connsiteX3" fmla="*/ 1044954 w 1044953"/>
                  <a:gd name="connsiteY3" fmla="*/ 256352 h 777423"/>
                  <a:gd name="connsiteX4" fmla="*/ 1044954 w 1044953"/>
                  <a:gd name="connsiteY4" fmla="*/ 256352 h 777423"/>
                  <a:gd name="connsiteX5" fmla="*/ 788670 w 1044953"/>
                  <a:gd name="connsiteY5" fmla="*/ 0 h 777423"/>
                  <a:gd name="connsiteX6" fmla="*/ 256352 w 1044953"/>
                  <a:gd name="connsiteY6" fmla="*/ 0 h 777423"/>
                  <a:gd name="connsiteX7" fmla="*/ 0 w 1044953"/>
                  <a:gd name="connsiteY7" fmla="*/ 256352 h 777423"/>
                  <a:gd name="connsiteX8" fmla="*/ 0 w 1044953"/>
                  <a:gd name="connsiteY8" fmla="*/ 521071 h 777423"/>
                  <a:gd name="connsiteX9" fmla="*/ 256352 w 1044953"/>
                  <a:gd name="connsiteY9" fmla="*/ 777423 h 777423"/>
                  <a:gd name="connsiteX10" fmla="*/ 788670 w 1044953"/>
                  <a:gd name="connsiteY10" fmla="*/ 777423 h 777423"/>
                  <a:gd name="connsiteX11" fmla="*/ 1044954 w 1044953"/>
                  <a:gd name="connsiteY11" fmla="*/ 521071 h 777423"/>
                  <a:gd name="connsiteX12" fmla="*/ 803621 w 1044953"/>
                  <a:gd name="connsiteY12" fmla="*/ 521071 h 777423"/>
                  <a:gd name="connsiteX13" fmla="*/ 671261 w 1044953"/>
                  <a:gd name="connsiteY13" fmla="*/ 388712 h 777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4953" h="777423">
                    <a:moveTo>
                      <a:pt x="671261" y="388712"/>
                    </a:moveTo>
                    <a:lnTo>
                      <a:pt x="671261" y="388712"/>
                    </a:lnTo>
                    <a:cubicBezTo>
                      <a:pt x="671261" y="315605"/>
                      <a:pt x="730514" y="256352"/>
                      <a:pt x="803621" y="256352"/>
                    </a:cubicBezTo>
                    <a:lnTo>
                      <a:pt x="1044954" y="256352"/>
                    </a:lnTo>
                    <a:lnTo>
                      <a:pt x="1044954" y="256352"/>
                    </a:lnTo>
                    <a:cubicBezTo>
                      <a:pt x="1044954" y="115009"/>
                      <a:pt x="929979" y="0"/>
                      <a:pt x="788670" y="0"/>
                    </a:cubicBezTo>
                    <a:lnTo>
                      <a:pt x="256352" y="0"/>
                    </a:lnTo>
                    <a:cubicBezTo>
                      <a:pt x="115009" y="0"/>
                      <a:pt x="0" y="114974"/>
                      <a:pt x="0" y="256352"/>
                    </a:cubicBezTo>
                    <a:lnTo>
                      <a:pt x="0" y="521071"/>
                    </a:lnTo>
                    <a:cubicBezTo>
                      <a:pt x="0" y="662414"/>
                      <a:pt x="115009" y="777423"/>
                      <a:pt x="256352" y="777423"/>
                    </a:cubicBezTo>
                    <a:lnTo>
                      <a:pt x="788670" y="777423"/>
                    </a:lnTo>
                    <a:cubicBezTo>
                      <a:pt x="929979" y="777423"/>
                      <a:pt x="1044954" y="662449"/>
                      <a:pt x="1044954" y="521071"/>
                    </a:cubicBezTo>
                    <a:lnTo>
                      <a:pt x="803621" y="521071"/>
                    </a:lnTo>
                    <a:cubicBezTo>
                      <a:pt x="730514" y="521071"/>
                      <a:pt x="671261" y="461818"/>
                      <a:pt x="671261" y="388712"/>
                    </a:cubicBezTo>
                    <a:close/>
                  </a:path>
                </a:pathLst>
              </a:custGeom>
              <a:solidFill>
                <a:srgbClr val="FFFFFF"/>
              </a:solidFill>
              <a:ln w="3429" cap="flat">
                <a:noFill/>
                <a:prstDash val="solid"/>
                <a:miter/>
              </a:ln>
            </p:spPr>
            <p:txBody>
              <a:bodyPr rtlCol="0" anchor="ctr"/>
              <a:lstStyle/>
              <a:p>
                <a:endParaRPr lang="zh-CN" altLang="en-US" sz="1000"/>
              </a:p>
            </p:txBody>
          </p:sp>
          <p:sp>
            <p:nvSpPr>
              <p:cNvPr id="142" name="任意形状 141">
                <a:extLst>
                  <a:ext uri="{FF2B5EF4-FFF2-40B4-BE49-F238E27FC236}">
                    <a16:creationId xmlns:a16="http://schemas.microsoft.com/office/drawing/2014/main" id="{A46B65C5-54F8-E945-AD9A-7D1EE015B3FD}"/>
                  </a:ext>
                </a:extLst>
              </p:cNvPr>
              <p:cNvSpPr/>
              <p:nvPr/>
            </p:nvSpPr>
            <p:spPr>
              <a:xfrm>
                <a:off x="6808957" y="3733975"/>
                <a:ext cx="1044953" cy="777423"/>
              </a:xfrm>
              <a:custGeom>
                <a:avLst/>
                <a:gdLst>
                  <a:gd name="connsiteX0" fmla="*/ 788670 w 1044953"/>
                  <a:gd name="connsiteY0" fmla="*/ 0 h 777423"/>
                  <a:gd name="connsiteX1" fmla="*/ 256352 w 1044953"/>
                  <a:gd name="connsiteY1" fmla="*/ 0 h 777423"/>
                  <a:gd name="connsiteX2" fmla="*/ 0 w 1044953"/>
                  <a:gd name="connsiteY2" fmla="*/ 256352 h 777423"/>
                  <a:gd name="connsiteX3" fmla="*/ 0 w 1044953"/>
                  <a:gd name="connsiteY3" fmla="*/ 256352 h 777423"/>
                  <a:gd name="connsiteX4" fmla="*/ 241333 w 1044953"/>
                  <a:gd name="connsiteY4" fmla="*/ 256352 h 777423"/>
                  <a:gd name="connsiteX5" fmla="*/ 373692 w 1044953"/>
                  <a:gd name="connsiteY5" fmla="*/ 388712 h 777423"/>
                  <a:gd name="connsiteX6" fmla="*/ 373692 w 1044953"/>
                  <a:gd name="connsiteY6" fmla="*/ 388712 h 777423"/>
                  <a:gd name="connsiteX7" fmla="*/ 241333 w 1044953"/>
                  <a:gd name="connsiteY7" fmla="*/ 521071 h 777423"/>
                  <a:gd name="connsiteX8" fmla="*/ 0 w 1044953"/>
                  <a:gd name="connsiteY8" fmla="*/ 521071 h 777423"/>
                  <a:gd name="connsiteX9" fmla="*/ 256352 w 1044953"/>
                  <a:gd name="connsiteY9" fmla="*/ 777423 h 777423"/>
                  <a:gd name="connsiteX10" fmla="*/ 788670 w 1044953"/>
                  <a:gd name="connsiteY10" fmla="*/ 777423 h 777423"/>
                  <a:gd name="connsiteX11" fmla="*/ 1044953 w 1044953"/>
                  <a:gd name="connsiteY11" fmla="*/ 521071 h 777423"/>
                  <a:gd name="connsiteX12" fmla="*/ 1044953 w 1044953"/>
                  <a:gd name="connsiteY12" fmla="*/ 256352 h 777423"/>
                  <a:gd name="connsiteX13" fmla="*/ 788670 w 1044953"/>
                  <a:gd name="connsiteY13" fmla="*/ 0 h 777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4953" h="777423">
                    <a:moveTo>
                      <a:pt x="788670" y="0"/>
                    </a:moveTo>
                    <a:lnTo>
                      <a:pt x="256352" y="0"/>
                    </a:lnTo>
                    <a:cubicBezTo>
                      <a:pt x="115008" y="0"/>
                      <a:pt x="0" y="114974"/>
                      <a:pt x="0" y="256352"/>
                    </a:cubicBezTo>
                    <a:lnTo>
                      <a:pt x="0" y="256352"/>
                    </a:lnTo>
                    <a:lnTo>
                      <a:pt x="241333" y="256352"/>
                    </a:lnTo>
                    <a:cubicBezTo>
                      <a:pt x="314439" y="256352"/>
                      <a:pt x="373692" y="315605"/>
                      <a:pt x="373692" y="388712"/>
                    </a:cubicBezTo>
                    <a:lnTo>
                      <a:pt x="373692" y="388712"/>
                    </a:lnTo>
                    <a:cubicBezTo>
                      <a:pt x="373692" y="461818"/>
                      <a:pt x="314439" y="521071"/>
                      <a:pt x="241333" y="521071"/>
                    </a:cubicBezTo>
                    <a:lnTo>
                      <a:pt x="0" y="521071"/>
                    </a:lnTo>
                    <a:cubicBezTo>
                      <a:pt x="0" y="662414"/>
                      <a:pt x="115008" y="777423"/>
                      <a:pt x="256352" y="777423"/>
                    </a:cubicBezTo>
                    <a:lnTo>
                      <a:pt x="788670" y="777423"/>
                    </a:lnTo>
                    <a:cubicBezTo>
                      <a:pt x="929979" y="777423"/>
                      <a:pt x="1044953" y="662449"/>
                      <a:pt x="1044953" y="521071"/>
                    </a:cubicBezTo>
                    <a:lnTo>
                      <a:pt x="1044953" y="256352"/>
                    </a:lnTo>
                    <a:cubicBezTo>
                      <a:pt x="1044988" y="114974"/>
                      <a:pt x="930013" y="0"/>
                      <a:pt x="788670" y="0"/>
                    </a:cubicBezTo>
                    <a:close/>
                  </a:path>
                </a:pathLst>
              </a:custGeom>
              <a:solidFill>
                <a:srgbClr val="FFFFFF"/>
              </a:solidFill>
              <a:ln w="3429" cap="flat">
                <a:noFill/>
                <a:prstDash val="solid"/>
                <a:miter/>
              </a:ln>
            </p:spPr>
            <p:txBody>
              <a:bodyPr rtlCol="0" anchor="ctr"/>
              <a:lstStyle/>
              <a:p>
                <a:endParaRPr lang="zh-CN" altLang="en-US" sz="1000"/>
              </a:p>
            </p:txBody>
          </p:sp>
        </p:grpSp>
      </p:grpSp>
      <p:grpSp>
        <p:nvGrpSpPr>
          <p:cNvPr id="81" name="图形 144">
            <a:extLst>
              <a:ext uri="{FF2B5EF4-FFF2-40B4-BE49-F238E27FC236}">
                <a16:creationId xmlns:a16="http://schemas.microsoft.com/office/drawing/2014/main" id="{B39F9543-118B-6140-8EEE-00F645991B0B}"/>
              </a:ext>
            </a:extLst>
          </p:cNvPr>
          <p:cNvGrpSpPr/>
          <p:nvPr/>
        </p:nvGrpSpPr>
        <p:grpSpPr>
          <a:xfrm>
            <a:off x="5571782" y="3204422"/>
            <a:ext cx="279578" cy="279634"/>
            <a:chOff x="3953346" y="1285875"/>
            <a:chExt cx="4285392" cy="4286264"/>
          </a:xfrm>
          <a:solidFill>
            <a:srgbClr val="FFFFFF"/>
          </a:solidFill>
        </p:grpSpPr>
        <p:sp>
          <p:nvSpPr>
            <p:cNvPr id="133" name="任意形状 132">
              <a:extLst>
                <a:ext uri="{FF2B5EF4-FFF2-40B4-BE49-F238E27FC236}">
                  <a16:creationId xmlns:a16="http://schemas.microsoft.com/office/drawing/2014/main" id="{5AA1621B-E7DA-5C49-803F-F3885621C0F4}"/>
                </a:ext>
              </a:extLst>
            </p:cNvPr>
            <p:cNvSpPr/>
            <p:nvPr/>
          </p:nvSpPr>
          <p:spPr>
            <a:xfrm>
              <a:off x="4589526" y="2771717"/>
              <a:ext cx="485032" cy="848734"/>
            </a:xfrm>
            <a:custGeom>
              <a:avLst/>
              <a:gdLst>
                <a:gd name="connsiteX0" fmla="*/ 0 w 485032"/>
                <a:gd name="connsiteY0" fmla="*/ 0 h 848734"/>
                <a:gd name="connsiteX1" fmla="*/ 485032 w 485032"/>
                <a:gd name="connsiteY1" fmla="*/ 0 h 848734"/>
                <a:gd name="connsiteX2" fmla="*/ 485032 w 485032"/>
                <a:gd name="connsiteY2" fmla="*/ 848735 h 848734"/>
                <a:gd name="connsiteX3" fmla="*/ 0 w 485032"/>
                <a:gd name="connsiteY3" fmla="*/ 848735 h 848734"/>
              </a:gdLst>
              <a:ahLst/>
              <a:cxnLst>
                <a:cxn ang="0">
                  <a:pos x="connsiteX0" y="connsiteY0"/>
                </a:cxn>
                <a:cxn ang="0">
                  <a:pos x="connsiteX1" y="connsiteY1"/>
                </a:cxn>
                <a:cxn ang="0">
                  <a:pos x="connsiteX2" y="connsiteY2"/>
                </a:cxn>
                <a:cxn ang="0">
                  <a:pos x="connsiteX3" y="connsiteY3"/>
                </a:cxn>
              </a:cxnLst>
              <a:rect l="l" t="t" r="r" b="b"/>
              <a:pathLst>
                <a:path w="485032" h="848734">
                  <a:moveTo>
                    <a:pt x="0" y="0"/>
                  </a:moveTo>
                  <a:lnTo>
                    <a:pt x="485032" y="0"/>
                  </a:lnTo>
                  <a:lnTo>
                    <a:pt x="485032" y="848735"/>
                  </a:lnTo>
                  <a:lnTo>
                    <a:pt x="0" y="848735"/>
                  </a:lnTo>
                  <a:close/>
                </a:path>
              </a:pathLst>
            </a:custGeom>
            <a:solidFill>
              <a:srgbClr val="FFFFFF"/>
            </a:solidFill>
            <a:ln w="5715" cap="flat">
              <a:noFill/>
              <a:prstDash val="solid"/>
              <a:miter/>
            </a:ln>
          </p:spPr>
          <p:txBody>
            <a:bodyPr rtlCol="0" anchor="ctr"/>
            <a:lstStyle/>
            <a:p>
              <a:endParaRPr lang="zh-CN" altLang="en-US" sz="1000"/>
            </a:p>
          </p:txBody>
        </p:sp>
        <p:sp>
          <p:nvSpPr>
            <p:cNvPr id="134" name="任意形状 133">
              <a:extLst>
                <a:ext uri="{FF2B5EF4-FFF2-40B4-BE49-F238E27FC236}">
                  <a16:creationId xmlns:a16="http://schemas.microsoft.com/office/drawing/2014/main" id="{80913E95-9235-CE4A-B8F7-9BDD94D147D8}"/>
                </a:ext>
              </a:extLst>
            </p:cNvPr>
            <p:cNvSpPr/>
            <p:nvPr/>
          </p:nvSpPr>
          <p:spPr>
            <a:xfrm>
              <a:off x="5276583" y="2286742"/>
              <a:ext cx="485032" cy="1333766"/>
            </a:xfrm>
            <a:custGeom>
              <a:avLst/>
              <a:gdLst>
                <a:gd name="connsiteX0" fmla="*/ 0 w 485032"/>
                <a:gd name="connsiteY0" fmla="*/ 0 h 1333766"/>
                <a:gd name="connsiteX1" fmla="*/ 485032 w 485032"/>
                <a:gd name="connsiteY1" fmla="*/ 0 h 1333766"/>
                <a:gd name="connsiteX2" fmla="*/ 485032 w 485032"/>
                <a:gd name="connsiteY2" fmla="*/ 1333767 h 1333766"/>
                <a:gd name="connsiteX3" fmla="*/ 0 w 485032"/>
                <a:gd name="connsiteY3" fmla="*/ 1333767 h 1333766"/>
              </a:gdLst>
              <a:ahLst/>
              <a:cxnLst>
                <a:cxn ang="0">
                  <a:pos x="connsiteX0" y="connsiteY0"/>
                </a:cxn>
                <a:cxn ang="0">
                  <a:pos x="connsiteX1" y="connsiteY1"/>
                </a:cxn>
                <a:cxn ang="0">
                  <a:pos x="connsiteX2" y="connsiteY2"/>
                </a:cxn>
                <a:cxn ang="0">
                  <a:pos x="connsiteX3" y="connsiteY3"/>
                </a:cxn>
              </a:cxnLst>
              <a:rect l="l" t="t" r="r" b="b"/>
              <a:pathLst>
                <a:path w="485032" h="1333766">
                  <a:moveTo>
                    <a:pt x="0" y="0"/>
                  </a:moveTo>
                  <a:lnTo>
                    <a:pt x="485032" y="0"/>
                  </a:lnTo>
                  <a:lnTo>
                    <a:pt x="485032" y="1333767"/>
                  </a:lnTo>
                  <a:lnTo>
                    <a:pt x="0" y="1333767"/>
                  </a:lnTo>
                  <a:close/>
                </a:path>
              </a:pathLst>
            </a:custGeom>
            <a:solidFill>
              <a:srgbClr val="FFFFFF"/>
            </a:solidFill>
            <a:ln w="5715" cap="flat">
              <a:noFill/>
              <a:prstDash val="solid"/>
              <a:miter/>
            </a:ln>
          </p:spPr>
          <p:txBody>
            <a:bodyPr rtlCol="0" anchor="ctr"/>
            <a:lstStyle/>
            <a:p>
              <a:endParaRPr lang="zh-CN" altLang="en-US" sz="1000"/>
            </a:p>
          </p:txBody>
        </p:sp>
        <p:sp>
          <p:nvSpPr>
            <p:cNvPr id="135" name="任意形状 134">
              <a:extLst>
                <a:ext uri="{FF2B5EF4-FFF2-40B4-BE49-F238E27FC236}">
                  <a16:creationId xmlns:a16="http://schemas.microsoft.com/office/drawing/2014/main" id="{B8F6CCF4-1D9D-4844-AC71-5AF53EEE2383}"/>
                </a:ext>
              </a:extLst>
            </p:cNvPr>
            <p:cNvSpPr/>
            <p:nvPr/>
          </p:nvSpPr>
          <p:spPr>
            <a:xfrm>
              <a:off x="5963697" y="2044255"/>
              <a:ext cx="485032" cy="1576254"/>
            </a:xfrm>
            <a:custGeom>
              <a:avLst/>
              <a:gdLst>
                <a:gd name="connsiteX0" fmla="*/ 0 w 485032"/>
                <a:gd name="connsiteY0" fmla="*/ 0 h 1576254"/>
                <a:gd name="connsiteX1" fmla="*/ 485032 w 485032"/>
                <a:gd name="connsiteY1" fmla="*/ 0 h 1576254"/>
                <a:gd name="connsiteX2" fmla="*/ 485032 w 485032"/>
                <a:gd name="connsiteY2" fmla="*/ 1576254 h 1576254"/>
                <a:gd name="connsiteX3" fmla="*/ 0 w 485032"/>
                <a:gd name="connsiteY3" fmla="*/ 1576254 h 1576254"/>
              </a:gdLst>
              <a:ahLst/>
              <a:cxnLst>
                <a:cxn ang="0">
                  <a:pos x="connsiteX0" y="connsiteY0"/>
                </a:cxn>
                <a:cxn ang="0">
                  <a:pos x="connsiteX1" y="connsiteY1"/>
                </a:cxn>
                <a:cxn ang="0">
                  <a:pos x="connsiteX2" y="connsiteY2"/>
                </a:cxn>
                <a:cxn ang="0">
                  <a:pos x="connsiteX3" y="connsiteY3"/>
                </a:cxn>
              </a:cxnLst>
              <a:rect l="l" t="t" r="r" b="b"/>
              <a:pathLst>
                <a:path w="485032" h="1576254">
                  <a:moveTo>
                    <a:pt x="0" y="0"/>
                  </a:moveTo>
                  <a:lnTo>
                    <a:pt x="485032" y="0"/>
                  </a:lnTo>
                  <a:lnTo>
                    <a:pt x="485032" y="1576254"/>
                  </a:lnTo>
                  <a:lnTo>
                    <a:pt x="0" y="1576254"/>
                  </a:lnTo>
                  <a:close/>
                </a:path>
              </a:pathLst>
            </a:custGeom>
            <a:solidFill>
              <a:srgbClr val="FFFFFF"/>
            </a:solidFill>
            <a:ln w="5715" cap="flat">
              <a:noFill/>
              <a:prstDash val="solid"/>
              <a:miter/>
            </a:ln>
          </p:spPr>
          <p:txBody>
            <a:bodyPr rtlCol="0" anchor="ctr"/>
            <a:lstStyle/>
            <a:p>
              <a:endParaRPr lang="zh-CN" altLang="en-US" sz="1000"/>
            </a:p>
          </p:txBody>
        </p:sp>
        <p:sp>
          <p:nvSpPr>
            <p:cNvPr id="136" name="任意形状 135">
              <a:extLst>
                <a:ext uri="{FF2B5EF4-FFF2-40B4-BE49-F238E27FC236}">
                  <a16:creationId xmlns:a16="http://schemas.microsoft.com/office/drawing/2014/main" id="{E7D4DA14-22C9-1A4A-B2DE-B3C9A9B85C88}"/>
                </a:ext>
              </a:extLst>
            </p:cNvPr>
            <p:cNvSpPr/>
            <p:nvPr/>
          </p:nvSpPr>
          <p:spPr>
            <a:xfrm>
              <a:off x="6650812" y="1559223"/>
              <a:ext cx="485032" cy="2061286"/>
            </a:xfrm>
            <a:custGeom>
              <a:avLst/>
              <a:gdLst>
                <a:gd name="connsiteX0" fmla="*/ 0 w 485032"/>
                <a:gd name="connsiteY0" fmla="*/ 0 h 2061286"/>
                <a:gd name="connsiteX1" fmla="*/ 485032 w 485032"/>
                <a:gd name="connsiteY1" fmla="*/ 0 h 2061286"/>
                <a:gd name="connsiteX2" fmla="*/ 485032 w 485032"/>
                <a:gd name="connsiteY2" fmla="*/ 2061286 h 2061286"/>
                <a:gd name="connsiteX3" fmla="*/ 0 w 485032"/>
                <a:gd name="connsiteY3" fmla="*/ 2061286 h 2061286"/>
              </a:gdLst>
              <a:ahLst/>
              <a:cxnLst>
                <a:cxn ang="0">
                  <a:pos x="connsiteX0" y="connsiteY0"/>
                </a:cxn>
                <a:cxn ang="0">
                  <a:pos x="connsiteX1" y="connsiteY1"/>
                </a:cxn>
                <a:cxn ang="0">
                  <a:pos x="connsiteX2" y="connsiteY2"/>
                </a:cxn>
                <a:cxn ang="0">
                  <a:pos x="connsiteX3" y="connsiteY3"/>
                </a:cxn>
              </a:cxnLst>
              <a:rect l="l" t="t" r="r" b="b"/>
              <a:pathLst>
                <a:path w="485032" h="2061286">
                  <a:moveTo>
                    <a:pt x="0" y="0"/>
                  </a:moveTo>
                  <a:lnTo>
                    <a:pt x="485032" y="0"/>
                  </a:lnTo>
                  <a:lnTo>
                    <a:pt x="485032" y="2061286"/>
                  </a:lnTo>
                  <a:lnTo>
                    <a:pt x="0" y="2061286"/>
                  </a:lnTo>
                  <a:close/>
                </a:path>
              </a:pathLst>
            </a:custGeom>
            <a:solidFill>
              <a:srgbClr val="FFFFFF"/>
            </a:solidFill>
            <a:ln w="5715" cap="flat">
              <a:noFill/>
              <a:prstDash val="solid"/>
              <a:miter/>
            </a:ln>
          </p:spPr>
          <p:txBody>
            <a:bodyPr rtlCol="0" anchor="ctr"/>
            <a:lstStyle/>
            <a:p>
              <a:endParaRPr lang="zh-CN" altLang="en-US" sz="1000"/>
            </a:p>
          </p:txBody>
        </p:sp>
        <p:sp>
          <p:nvSpPr>
            <p:cNvPr id="137" name="任意形状 136">
              <a:extLst>
                <a:ext uri="{FF2B5EF4-FFF2-40B4-BE49-F238E27FC236}">
                  <a16:creationId xmlns:a16="http://schemas.microsoft.com/office/drawing/2014/main" id="{8373DAA5-1DD4-0344-8073-A9CE28280D32}"/>
                </a:ext>
              </a:extLst>
            </p:cNvPr>
            <p:cNvSpPr/>
            <p:nvPr/>
          </p:nvSpPr>
          <p:spPr>
            <a:xfrm>
              <a:off x="3953346" y="1285875"/>
              <a:ext cx="4285392" cy="4286264"/>
            </a:xfrm>
            <a:custGeom>
              <a:avLst/>
              <a:gdLst>
                <a:gd name="connsiteX0" fmla="*/ 1894223 w 4285392"/>
                <a:gd name="connsiteY0" fmla="*/ 3790245 h 4286264"/>
                <a:gd name="connsiteX1" fmla="*/ 2995446 w 4285392"/>
                <a:gd name="connsiteY1" fmla="*/ 3437401 h 4286264"/>
                <a:gd name="connsiteX2" fmla="*/ 3752969 w 4285392"/>
                <a:gd name="connsiteY2" fmla="*/ 4194925 h 4286264"/>
                <a:gd name="connsiteX3" fmla="*/ 4194053 w 4285392"/>
                <a:gd name="connsiteY3" fmla="*/ 4194925 h 4286264"/>
                <a:gd name="connsiteX4" fmla="*/ 4194053 w 4285392"/>
                <a:gd name="connsiteY4" fmla="*/ 3753841 h 4286264"/>
                <a:gd name="connsiteX5" fmla="*/ 3436244 w 4285392"/>
                <a:gd name="connsiteY5" fmla="*/ 2996089 h 4286264"/>
                <a:gd name="connsiteX6" fmla="*/ 3344118 w 4285392"/>
                <a:gd name="connsiteY6" fmla="*/ 675456 h 4286264"/>
                <a:gd name="connsiteX7" fmla="*/ 3344118 w 4285392"/>
                <a:gd name="connsiteY7" fmla="*/ 1550308 h 4286264"/>
                <a:gd name="connsiteX8" fmla="*/ 3344118 w 4285392"/>
                <a:gd name="connsiteY8" fmla="*/ 2239880 h 4286264"/>
                <a:gd name="connsiteX9" fmla="*/ 3344118 w 4285392"/>
                <a:gd name="connsiteY9" fmla="*/ 2253767 h 4286264"/>
                <a:gd name="connsiteX10" fmla="*/ 3340918 w 4285392"/>
                <a:gd name="connsiteY10" fmla="*/ 2253767 h 4286264"/>
                <a:gd name="connsiteX11" fmla="*/ 2948469 w 4285392"/>
                <a:gd name="connsiteY11" fmla="*/ 2949340 h 4286264"/>
                <a:gd name="connsiteX12" fmla="*/ 1894166 w 4285392"/>
                <a:gd name="connsiteY12" fmla="*/ 3386023 h 4286264"/>
                <a:gd name="connsiteX13" fmla="*/ 839862 w 4285392"/>
                <a:gd name="connsiteY13" fmla="*/ 2949340 h 4286264"/>
                <a:gd name="connsiteX14" fmla="*/ 403236 w 4285392"/>
                <a:gd name="connsiteY14" fmla="*/ 1895094 h 4286264"/>
                <a:gd name="connsiteX15" fmla="*/ 839862 w 4285392"/>
                <a:gd name="connsiteY15" fmla="*/ 840848 h 4286264"/>
                <a:gd name="connsiteX16" fmla="*/ 1894166 w 4285392"/>
                <a:gd name="connsiteY16" fmla="*/ 404165 h 4286264"/>
                <a:gd name="connsiteX17" fmla="*/ 2535732 w 4285392"/>
                <a:gd name="connsiteY17" fmla="*/ 548526 h 4286264"/>
                <a:gd name="connsiteX18" fmla="*/ 2535732 w 4285392"/>
                <a:gd name="connsiteY18" fmla="*/ 110871 h 4286264"/>
                <a:gd name="connsiteX19" fmla="*/ 1894223 w 4285392"/>
                <a:gd name="connsiteY19" fmla="*/ 0 h 4286264"/>
                <a:gd name="connsiteX20" fmla="*/ 554169 w 4285392"/>
                <a:gd name="connsiteY20" fmla="*/ 555041 h 4286264"/>
                <a:gd name="connsiteX21" fmla="*/ 554169 w 4285392"/>
                <a:gd name="connsiteY21" fmla="*/ 3235147 h 4286264"/>
                <a:gd name="connsiteX22" fmla="*/ 1894223 w 4285392"/>
                <a:gd name="connsiteY22" fmla="*/ 3790245 h 4286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285392" h="4286264">
                  <a:moveTo>
                    <a:pt x="1894223" y="3790245"/>
                  </a:moveTo>
                  <a:cubicBezTo>
                    <a:pt x="2294844" y="3790245"/>
                    <a:pt x="2676263" y="3666344"/>
                    <a:pt x="2995446" y="3437401"/>
                  </a:cubicBezTo>
                  <a:lnTo>
                    <a:pt x="3752969" y="4194925"/>
                  </a:lnTo>
                  <a:cubicBezTo>
                    <a:pt x="3874813" y="4316711"/>
                    <a:pt x="4072266" y="4316711"/>
                    <a:pt x="4194053" y="4194925"/>
                  </a:cubicBezTo>
                  <a:cubicBezTo>
                    <a:pt x="4315840" y="4073138"/>
                    <a:pt x="4315840" y="3875628"/>
                    <a:pt x="4194053" y="3753841"/>
                  </a:cubicBezTo>
                  <a:lnTo>
                    <a:pt x="3436244" y="2996089"/>
                  </a:lnTo>
                  <a:cubicBezTo>
                    <a:pt x="3933963" y="2299602"/>
                    <a:pt x="3903388" y="1339482"/>
                    <a:pt x="3344118" y="675456"/>
                  </a:cubicBezTo>
                  <a:lnTo>
                    <a:pt x="3344118" y="1550308"/>
                  </a:lnTo>
                  <a:cubicBezTo>
                    <a:pt x="3397553" y="1776794"/>
                    <a:pt x="3397553" y="2013394"/>
                    <a:pt x="3344118" y="2239880"/>
                  </a:cubicBezTo>
                  <a:lnTo>
                    <a:pt x="3344118" y="2253767"/>
                  </a:lnTo>
                  <a:lnTo>
                    <a:pt x="3340918" y="2253767"/>
                  </a:lnTo>
                  <a:cubicBezTo>
                    <a:pt x="3278110" y="2508828"/>
                    <a:pt x="3147351" y="2750458"/>
                    <a:pt x="2948469" y="2949340"/>
                  </a:cubicBezTo>
                  <a:cubicBezTo>
                    <a:pt x="2666833" y="3230918"/>
                    <a:pt x="2292444" y="3386023"/>
                    <a:pt x="1894166" y="3386023"/>
                  </a:cubicBezTo>
                  <a:cubicBezTo>
                    <a:pt x="1495887" y="3386023"/>
                    <a:pt x="1121497" y="3230918"/>
                    <a:pt x="839862" y="2949340"/>
                  </a:cubicBezTo>
                  <a:cubicBezTo>
                    <a:pt x="558284" y="2667762"/>
                    <a:pt x="403236" y="2293315"/>
                    <a:pt x="403236" y="1895094"/>
                  </a:cubicBezTo>
                  <a:cubicBezTo>
                    <a:pt x="403236" y="1496873"/>
                    <a:pt x="558341" y="1122426"/>
                    <a:pt x="839862" y="840848"/>
                  </a:cubicBezTo>
                  <a:cubicBezTo>
                    <a:pt x="1121497" y="559270"/>
                    <a:pt x="1495887" y="404165"/>
                    <a:pt x="1894166" y="404165"/>
                  </a:cubicBezTo>
                  <a:cubicBezTo>
                    <a:pt x="2119908" y="404165"/>
                    <a:pt x="2337878" y="454057"/>
                    <a:pt x="2535732" y="548526"/>
                  </a:cubicBezTo>
                  <a:lnTo>
                    <a:pt x="2535732" y="110871"/>
                  </a:lnTo>
                  <a:cubicBezTo>
                    <a:pt x="2332735" y="38005"/>
                    <a:pt x="2116365" y="0"/>
                    <a:pt x="1894223" y="0"/>
                  </a:cubicBezTo>
                  <a:cubicBezTo>
                    <a:pt x="1387988" y="0"/>
                    <a:pt x="912100" y="197110"/>
                    <a:pt x="554169" y="555041"/>
                  </a:cubicBezTo>
                  <a:cubicBezTo>
                    <a:pt x="-184723" y="1293933"/>
                    <a:pt x="-184723" y="2496255"/>
                    <a:pt x="554169" y="3235147"/>
                  </a:cubicBezTo>
                  <a:cubicBezTo>
                    <a:pt x="912043" y="3593078"/>
                    <a:pt x="1387988" y="3790245"/>
                    <a:pt x="1894223" y="3790245"/>
                  </a:cubicBezTo>
                  <a:close/>
                </a:path>
              </a:pathLst>
            </a:custGeom>
            <a:solidFill>
              <a:srgbClr val="FFFFFF"/>
            </a:solidFill>
            <a:ln w="5715" cap="flat">
              <a:noFill/>
              <a:prstDash val="solid"/>
              <a:miter/>
            </a:ln>
          </p:spPr>
          <p:txBody>
            <a:bodyPr rtlCol="0" anchor="ctr"/>
            <a:lstStyle/>
            <a:p>
              <a:endParaRPr lang="zh-CN" altLang="en-US" sz="1000"/>
            </a:p>
          </p:txBody>
        </p:sp>
      </p:grpSp>
      <p:grpSp>
        <p:nvGrpSpPr>
          <p:cNvPr id="82" name="图形 152">
            <a:extLst>
              <a:ext uri="{FF2B5EF4-FFF2-40B4-BE49-F238E27FC236}">
                <a16:creationId xmlns:a16="http://schemas.microsoft.com/office/drawing/2014/main" id="{6F058A5C-69EA-F84F-B87E-4D5A2A351AD8}"/>
              </a:ext>
            </a:extLst>
          </p:cNvPr>
          <p:cNvGrpSpPr/>
          <p:nvPr/>
        </p:nvGrpSpPr>
        <p:grpSpPr>
          <a:xfrm>
            <a:off x="6640882" y="3208107"/>
            <a:ext cx="227815" cy="272264"/>
            <a:chOff x="4589554" y="1242926"/>
            <a:chExt cx="3012719" cy="3600535"/>
          </a:xfrm>
          <a:solidFill>
            <a:srgbClr val="FFFFFF"/>
          </a:solidFill>
        </p:grpSpPr>
        <p:sp>
          <p:nvSpPr>
            <p:cNvPr id="83" name="任意形状 82">
              <a:extLst>
                <a:ext uri="{FF2B5EF4-FFF2-40B4-BE49-F238E27FC236}">
                  <a16:creationId xmlns:a16="http://schemas.microsoft.com/office/drawing/2014/main" id="{5940DF61-548D-4748-B94C-69B72F62B004}"/>
                </a:ext>
              </a:extLst>
            </p:cNvPr>
            <p:cNvSpPr/>
            <p:nvPr/>
          </p:nvSpPr>
          <p:spPr>
            <a:xfrm>
              <a:off x="4589554" y="1242926"/>
              <a:ext cx="3012719" cy="2776118"/>
            </a:xfrm>
            <a:custGeom>
              <a:avLst/>
              <a:gdLst>
                <a:gd name="connsiteX0" fmla="*/ 1627403 w 3012719"/>
                <a:gd name="connsiteY0" fmla="*/ 1779565 h 2776118"/>
                <a:gd name="connsiteX1" fmla="*/ 1679181 w 3012719"/>
                <a:gd name="connsiteY1" fmla="*/ 1727787 h 2776118"/>
                <a:gd name="connsiteX2" fmla="*/ 1887407 w 3012719"/>
                <a:gd name="connsiteY2" fmla="*/ 1727787 h 2776118"/>
                <a:gd name="connsiteX3" fmla="*/ 1939185 w 3012719"/>
                <a:gd name="connsiteY3" fmla="*/ 1779565 h 2776118"/>
                <a:gd name="connsiteX4" fmla="*/ 1939185 w 3012719"/>
                <a:gd name="connsiteY4" fmla="*/ 1959759 h 2776118"/>
                <a:gd name="connsiteX5" fmla="*/ 1887407 w 3012719"/>
                <a:gd name="connsiteY5" fmla="*/ 2011537 h 2776118"/>
                <a:gd name="connsiteX6" fmla="*/ 1679181 w 3012719"/>
                <a:gd name="connsiteY6" fmla="*/ 2011537 h 2776118"/>
                <a:gd name="connsiteX7" fmla="*/ 1627403 w 3012719"/>
                <a:gd name="connsiteY7" fmla="*/ 1959759 h 2776118"/>
                <a:gd name="connsiteX8" fmla="*/ 1627403 w 3012719"/>
                <a:gd name="connsiteY8" fmla="*/ 1779565 h 2776118"/>
                <a:gd name="connsiteX9" fmla="*/ 1627403 w 3012719"/>
                <a:gd name="connsiteY9" fmla="*/ 1779565 h 2776118"/>
                <a:gd name="connsiteX10" fmla="*/ 1627403 w 3012719"/>
                <a:gd name="connsiteY10" fmla="*/ 1356255 h 2776118"/>
                <a:gd name="connsiteX11" fmla="*/ 1679181 w 3012719"/>
                <a:gd name="connsiteY11" fmla="*/ 1304477 h 2776118"/>
                <a:gd name="connsiteX12" fmla="*/ 2338750 w 3012719"/>
                <a:gd name="connsiteY12" fmla="*/ 1304477 h 2776118"/>
                <a:gd name="connsiteX13" fmla="*/ 2390527 w 3012719"/>
                <a:gd name="connsiteY13" fmla="*/ 1356255 h 2776118"/>
                <a:gd name="connsiteX14" fmla="*/ 2390527 w 3012719"/>
                <a:gd name="connsiteY14" fmla="*/ 1536449 h 2776118"/>
                <a:gd name="connsiteX15" fmla="*/ 2338750 w 3012719"/>
                <a:gd name="connsiteY15" fmla="*/ 1588227 h 2776118"/>
                <a:gd name="connsiteX16" fmla="*/ 1679181 w 3012719"/>
                <a:gd name="connsiteY16" fmla="*/ 1588227 h 2776118"/>
                <a:gd name="connsiteX17" fmla="*/ 1627403 w 3012719"/>
                <a:gd name="connsiteY17" fmla="*/ 1536449 h 2776118"/>
                <a:gd name="connsiteX18" fmla="*/ 1627403 w 3012719"/>
                <a:gd name="connsiteY18" fmla="*/ 1356255 h 2776118"/>
                <a:gd name="connsiteX19" fmla="*/ 1627403 w 3012719"/>
                <a:gd name="connsiteY19" fmla="*/ 1356255 h 2776118"/>
                <a:gd name="connsiteX20" fmla="*/ 1627403 w 3012719"/>
                <a:gd name="connsiteY20" fmla="*/ 933031 h 2776118"/>
                <a:gd name="connsiteX21" fmla="*/ 1679181 w 3012719"/>
                <a:gd name="connsiteY21" fmla="*/ 881253 h 2776118"/>
                <a:gd name="connsiteX22" fmla="*/ 1887407 w 3012719"/>
                <a:gd name="connsiteY22" fmla="*/ 881253 h 2776118"/>
                <a:gd name="connsiteX23" fmla="*/ 1939185 w 3012719"/>
                <a:gd name="connsiteY23" fmla="*/ 933031 h 2776118"/>
                <a:gd name="connsiteX24" fmla="*/ 1939185 w 3012719"/>
                <a:gd name="connsiteY24" fmla="*/ 1113225 h 2776118"/>
                <a:gd name="connsiteX25" fmla="*/ 1887407 w 3012719"/>
                <a:gd name="connsiteY25" fmla="*/ 1165003 h 2776118"/>
                <a:gd name="connsiteX26" fmla="*/ 1679181 w 3012719"/>
                <a:gd name="connsiteY26" fmla="*/ 1165003 h 2776118"/>
                <a:gd name="connsiteX27" fmla="*/ 1627403 w 3012719"/>
                <a:gd name="connsiteY27" fmla="*/ 1113225 h 2776118"/>
                <a:gd name="connsiteX28" fmla="*/ 1627403 w 3012719"/>
                <a:gd name="connsiteY28" fmla="*/ 933031 h 2776118"/>
                <a:gd name="connsiteX29" fmla="*/ 1627403 w 3012719"/>
                <a:gd name="connsiteY29" fmla="*/ 933031 h 2776118"/>
                <a:gd name="connsiteX30" fmla="*/ 2390527 w 3012719"/>
                <a:gd name="connsiteY30" fmla="*/ 933031 h 2776118"/>
                <a:gd name="connsiteX31" fmla="*/ 2390527 w 3012719"/>
                <a:gd name="connsiteY31" fmla="*/ 1113225 h 2776118"/>
                <a:gd name="connsiteX32" fmla="*/ 2338750 w 3012719"/>
                <a:gd name="connsiteY32" fmla="*/ 1165003 h 2776118"/>
                <a:gd name="connsiteX33" fmla="*/ 2130523 w 3012719"/>
                <a:gd name="connsiteY33" fmla="*/ 1165003 h 2776118"/>
                <a:gd name="connsiteX34" fmla="*/ 2078746 w 3012719"/>
                <a:gd name="connsiteY34" fmla="*/ 1113225 h 2776118"/>
                <a:gd name="connsiteX35" fmla="*/ 2078746 w 3012719"/>
                <a:gd name="connsiteY35" fmla="*/ 933031 h 2776118"/>
                <a:gd name="connsiteX36" fmla="*/ 2130523 w 3012719"/>
                <a:gd name="connsiteY36" fmla="*/ 881253 h 2776118"/>
                <a:gd name="connsiteX37" fmla="*/ 2338750 w 3012719"/>
                <a:gd name="connsiteY37" fmla="*/ 881253 h 2776118"/>
                <a:gd name="connsiteX38" fmla="*/ 2390527 w 3012719"/>
                <a:gd name="connsiteY38" fmla="*/ 933031 h 2776118"/>
                <a:gd name="connsiteX39" fmla="*/ 2390527 w 3012719"/>
                <a:gd name="connsiteY39" fmla="*/ 933031 h 2776118"/>
                <a:gd name="connsiteX40" fmla="*/ 1627403 w 3012719"/>
                <a:gd name="connsiteY40" fmla="*/ 509721 h 2776118"/>
                <a:gd name="connsiteX41" fmla="*/ 1679181 w 3012719"/>
                <a:gd name="connsiteY41" fmla="*/ 457943 h 2776118"/>
                <a:gd name="connsiteX42" fmla="*/ 2338750 w 3012719"/>
                <a:gd name="connsiteY42" fmla="*/ 457943 h 2776118"/>
                <a:gd name="connsiteX43" fmla="*/ 2390527 w 3012719"/>
                <a:gd name="connsiteY43" fmla="*/ 509721 h 2776118"/>
                <a:gd name="connsiteX44" fmla="*/ 2390527 w 3012719"/>
                <a:gd name="connsiteY44" fmla="*/ 689915 h 2776118"/>
                <a:gd name="connsiteX45" fmla="*/ 2338750 w 3012719"/>
                <a:gd name="connsiteY45" fmla="*/ 741693 h 2776118"/>
                <a:gd name="connsiteX46" fmla="*/ 1679181 w 3012719"/>
                <a:gd name="connsiteY46" fmla="*/ 741693 h 2776118"/>
                <a:gd name="connsiteX47" fmla="*/ 1627403 w 3012719"/>
                <a:gd name="connsiteY47" fmla="*/ 689915 h 2776118"/>
                <a:gd name="connsiteX48" fmla="*/ 1627403 w 3012719"/>
                <a:gd name="connsiteY48" fmla="*/ 509721 h 2776118"/>
                <a:gd name="connsiteX49" fmla="*/ 1627403 w 3012719"/>
                <a:gd name="connsiteY49" fmla="*/ 509721 h 2776118"/>
                <a:gd name="connsiteX50" fmla="*/ 2078746 w 3012719"/>
                <a:gd name="connsiteY50" fmla="*/ 1959759 h 2776118"/>
                <a:gd name="connsiteX51" fmla="*/ 2078746 w 3012719"/>
                <a:gd name="connsiteY51" fmla="*/ 1779565 h 2776118"/>
                <a:gd name="connsiteX52" fmla="*/ 2130523 w 3012719"/>
                <a:gd name="connsiteY52" fmla="*/ 1727787 h 2776118"/>
                <a:gd name="connsiteX53" fmla="*/ 2338750 w 3012719"/>
                <a:gd name="connsiteY53" fmla="*/ 1727787 h 2776118"/>
                <a:gd name="connsiteX54" fmla="*/ 2390527 w 3012719"/>
                <a:gd name="connsiteY54" fmla="*/ 1779565 h 2776118"/>
                <a:gd name="connsiteX55" fmla="*/ 2390527 w 3012719"/>
                <a:gd name="connsiteY55" fmla="*/ 1959759 h 2776118"/>
                <a:gd name="connsiteX56" fmla="*/ 2338750 w 3012719"/>
                <a:gd name="connsiteY56" fmla="*/ 2011537 h 2776118"/>
                <a:gd name="connsiteX57" fmla="*/ 2130523 w 3012719"/>
                <a:gd name="connsiteY57" fmla="*/ 2011537 h 2776118"/>
                <a:gd name="connsiteX58" fmla="*/ 2078746 w 3012719"/>
                <a:gd name="connsiteY58" fmla="*/ 1959759 h 2776118"/>
                <a:gd name="connsiteX59" fmla="*/ 2078746 w 3012719"/>
                <a:gd name="connsiteY59" fmla="*/ 1959759 h 2776118"/>
                <a:gd name="connsiteX60" fmla="*/ 2849413 w 3012719"/>
                <a:gd name="connsiteY60" fmla="*/ 550783 h 2776118"/>
                <a:gd name="connsiteX61" fmla="*/ 2651731 w 3012719"/>
                <a:gd name="connsiteY61" fmla="*/ 550783 h 2776118"/>
                <a:gd name="connsiteX62" fmla="*/ 2651731 w 3012719"/>
                <a:gd name="connsiteY62" fmla="*/ 680228 h 2776118"/>
                <a:gd name="connsiteX63" fmla="*/ 2850871 w 3012719"/>
                <a:gd name="connsiteY63" fmla="*/ 680228 h 2776118"/>
                <a:gd name="connsiteX64" fmla="*/ 2883360 w 3012719"/>
                <a:gd name="connsiteY64" fmla="*/ 712718 h 2776118"/>
                <a:gd name="connsiteX65" fmla="*/ 2883360 w 3012719"/>
                <a:gd name="connsiteY65" fmla="*/ 2453707 h 2776118"/>
                <a:gd name="connsiteX66" fmla="*/ 2850871 w 3012719"/>
                <a:gd name="connsiteY66" fmla="*/ 2486197 h 2776118"/>
                <a:gd name="connsiteX67" fmla="*/ 2651731 w 3012719"/>
                <a:gd name="connsiteY67" fmla="*/ 2486197 h 2776118"/>
                <a:gd name="connsiteX68" fmla="*/ 2522287 w 3012719"/>
                <a:gd name="connsiteY68" fmla="*/ 2486197 h 2776118"/>
                <a:gd name="connsiteX69" fmla="*/ 2522287 w 3012719"/>
                <a:gd name="connsiteY69" fmla="*/ 415595 h 2776118"/>
                <a:gd name="connsiteX70" fmla="*/ 2418731 w 3012719"/>
                <a:gd name="connsiteY70" fmla="*/ 312039 h 2776118"/>
                <a:gd name="connsiteX71" fmla="*/ 1599114 w 3012719"/>
                <a:gd name="connsiteY71" fmla="*/ 312039 h 2776118"/>
                <a:gd name="connsiteX72" fmla="*/ 1495558 w 3012719"/>
                <a:gd name="connsiteY72" fmla="*/ 415595 h 2776118"/>
                <a:gd name="connsiteX73" fmla="*/ 1495558 w 3012719"/>
                <a:gd name="connsiteY73" fmla="*/ 2486197 h 2776118"/>
                <a:gd name="connsiteX74" fmla="*/ 1366114 w 3012719"/>
                <a:gd name="connsiteY74" fmla="*/ 2486197 h 2776118"/>
                <a:gd name="connsiteX75" fmla="*/ 1366114 w 3012719"/>
                <a:gd name="connsiteY75" fmla="*/ 2278142 h 2776118"/>
                <a:gd name="connsiteX76" fmla="*/ 1157802 w 3012719"/>
                <a:gd name="connsiteY76" fmla="*/ 2278142 h 2776118"/>
                <a:gd name="connsiteX77" fmla="*/ 1093079 w 3012719"/>
                <a:gd name="connsiteY77" fmla="*/ 2213420 h 2776118"/>
                <a:gd name="connsiteX78" fmla="*/ 1157802 w 3012719"/>
                <a:gd name="connsiteY78" fmla="*/ 2148697 h 2776118"/>
                <a:gd name="connsiteX79" fmla="*/ 1366114 w 3012719"/>
                <a:gd name="connsiteY79" fmla="*/ 2148697 h 2776118"/>
                <a:gd name="connsiteX80" fmla="*/ 1366114 w 3012719"/>
                <a:gd name="connsiteY80" fmla="*/ 1996707 h 2776118"/>
                <a:gd name="connsiteX81" fmla="*/ 1157802 w 3012719"/>
                <a:gd name="connsiteY81" fmla="*/ 1996707 h 2776118"/>
                <a:gd name="connsiteX82" fmla="*/ 1093079 w 3012719"/>
                <a:gd name="connsiteY82" fmla="*/ 1931984 h 2776118"/>
                <a:gd name="connsiteX83" fmla="*/ 1157802 w 3012719"/>
                <a:gd name="connsiteY83" fmla="*/ 1867262 h 2776118"/>
                <a:gd name="connsiteX84" fmla="*/ 1366114 w 3012719"/>
                <a:gd name="connsiteY84" fmla="*/ 1867262 h 2776118"/>
                <a:gd name="connsiteX85" fmla="*/ 1366114 w 3012719"/>
                <a:gd name="connsiteY85" fmla="*/ 1715271 h 2776118"/>
                <a:gd name="connsiteX86" fmla="*/ 1157802 w 3012719"/>
                <a:gd name="connsiteY86" fmla="*/ 1715271 h 2776118"/>
                <a:gd name="connsiteX87" fmla="*/ 1093079 w 3012719"/>
                <a:gd name="connsiteY87" fmla="*/ 1650549 h 2776118"/>
                <a:gd name="connsiteX88" fmla="*/ 1157802 w 3012719"/>
                <a:gd name="connsiteY88" fmla="*/ 1585827 h 2776118"/>
                <a:gd name="connsiteX89" fmla="*/ 1366114 w 3012719"/>
                <a:gd name="connsiteY89" fmla="*/ 1585827 h 2776118"/>
                <a:gd name="connsiteX90" fmla="*/ 1366114 w 3012719"/>
                <a:gd name="connsiteY90" fmla="*/ 1433836 h 2776118"/>
                <a:gd name="connsiteX91" fmla="*/ 1157802 w 3012719"/>
                <a:gd name="connsiteY91" fmla="*/ 1433836 h 2776118"/>
                <a:gd name="connsiteX92" fmla="*/ 1093079 w 3012719"/>
                <a:gd name="connsiteY92" fmla="*/ 1369114 h 2776118"/>
                <a:gd name="connsiteX93" fmla="*/ 1157802 w 3012719"/>
                <a:gd name="connsiteY93" fmla="*/ 1304392 h 2776118"/>
                <a:gd name="connsiteX94" fmla="*/ 1366114 w 3012719"/>
                <a:gd name="connsiteY94" fmla="*/ 1304392 h 2776118"/>
                <a:gd name="connsiteX95" fmla="*/ 1366114 w 3012719"/>
                <a:gd name="connsiteY95" fmla="*/ 1152401 h 2776118"/>
                <a:gd name="connsiteX96" fmla="*/ 1157802 w 3012719"/>
                <a:gd name="connsiteY96" fmla="*/ 1152401 h 2776118"/>
                <a:gd name="connsiteX97" fmla="*/ 1093079 w 3012719"/>
                <a:gd name="connsiteY97" fmla="*/ 1087679 h 2776118"/>
                <a:gd name="connsiteX98" fmla="*/ 1157802 w 3012719"/>
                <a:gd name="connsiteY98" fmla="*/ 1022956 h 2776118"/>
                <a:gd name="connsiteX99" fmla="*/ 1366114 w 3012719"/>
                <a:gd name="connsiteY99" fmla="*/ 1022956 h 2776118"/>
                <a:gd name="connsiteX100" fmla="*/ 1366114 w 3012719"/>
                <a:gd name="connsiteY100" fmla="*/ 544868 h 2776118"/>
                <a:gd name="connsiteX101" fmla="*/ 1295734 w 3012719"/>
                <a:gd name="connsiteY101" fmla="*/ 496519 h 2776118"/>
                <a:gd name="connsiteX102" fmla="*/ 992867 w 3012719"/>
                <a:gd name="connsiteY102" fmla="*/ 613019 h 2776118"/>
                <a:gd name="connsiteX103" fmla="*/ 992867 w 3012719"/>
                <a:gd name="connsiteY103" fmla="*/ 313839 h 2776118"/>
                <a:gd name="connsiteX104" fmla="*/ 928145 w 3012719"/>
                <a:gd name="connsiteY104" fmla="*/ 249117 h 2776118"/>
                <a:gd name="connsiteX105" fmla="*/ 863422 w 3012719"/>
                <a:gd name="connsiteY105" fmla="*/ 313839 h 2776118"/>
                <a:gd name="connsiteX106" fmla="*/ 863422 w 3012719"/>
                <a:gd name="connsiteY106" fmla="*/ 662826 h 2776118"/>
                <a:gd name="connsiteX107" fmla="*/ 746579 w 3012719"/>
                <a:gd name="connsiteY107" fmla="*/ 707831 h 2776118"/>
                <a:gd name="connsiteX108" fmla="*/ 746579 w 3012719"/>
                <a:gd name="connsiteY108" fmla="*/ 64722 h 2776118"/>
                <a:gd name="connsiteX109" fmla="*/ 681857 w 3012719"/>
                <a:gd name="connsiteY109" fmla="*/ 0 h 2776118"/>
                <a:gd name="connsiteX110" fmla="*/ 617134 w 3012719"/>
                <a:gd name="connsiteY110" fmla="*/ 64722 h 2776118"/>
                <a:gd name="connsiteX111" fmla="*/ 617134 w 3012719"/>
                <a:gd name="connsiteY111" fmla="*/ 757637 h 2776118"/>
                <a:gd name="connsiteX112" fmla="*/ 523523 w 3012719"/>
                <a:gd name="connsiteY112" fmla="*/ 793642 h 2776118"/>
                <a:gd name="connsiteX113" fmla="*/ 490347 w 3012719"/>
                <a:gd name="connsiteY113" fmla="*/ 841905 h 2776118"/>
                <a:gd name="connsiteX114" fmla="*/ 490347 w 3012719"/>
                <a:gd name="connsiteY114" fmla="*/ 1023042 h 2776118"/>
                <a:gd name="connsiteX115" fmla="*/ 759266 w 3012719"/>
                <a:gd name="connsiteY115" fmla="*/ 1023042 h 2776118"/>
                <a:gd name="connsiteX116" fmla="*/ 823989 w 3012719"/>
                <a:gd name="connsiteY116" fmla="*/ 1087765 h 2776118"/>
                <a:gd name="connsiteX117" fmla="*/ 805043 w 3012719"/>
                <a:gd name="connsiteY117" fmla="*/ 1133542 h 2776118"/>
                <a:gd name="connsiteX118" fmla="*/ 759266 w 3012719"/>
                <a:gd name="connsiteY118" fmla="*/ 1152487 h 2776118"/>
                <a:gd name="connsiteX119" fmla="*/ 490604 w 3012719"/>
                <a:gd name="connsiteY119" fmla="*/ 1152487 h 2776118"/>
                <a:gd name="connsiteX120" fmla="*/ 490604 w 3012719"/>
                <a:gd name="connsiteY120" fmla="*/ 1304477 h 2776118"/>
                <a:gd name="connsiteX121" fmla="*/ 759523 w 3012719"/>
                <a:gd name="connsiteY121" fmla="*/ 1304477 h 2776118"/>
                <a:gd name="connsiteX122" fmla="*/ 824246 w 3012719"/>
                <a:gd name="connsiteY122" fmla="*/ 1369200 h 2776118"/>
                <a:gd name="connsiteX123" fmla="*/ 805301 w 3012719"/>
                <a:gd name="connsiteY123" fmla="*/ 1414977 h 2776118"/>
                <a:gd name="connsiteX124" fmla="*/ 759523 w 3012719"/>
                <a:gd name="connsiteY124" fmla="*/ 1433922 h 2776118"/>
                <a:gd name="connsiteX125" fmla="*/ 490604 w 3012719"/>
                <a:gd name="connsiteY125" fmla="*/ 1433922 h 2776118"/>
                <a:gd name="connsiteX126" fmla="*/ 490604 w 3012719"/>
                <a:gd name="connsiteY126" fmla="*/ 1585912 h 2776118"/>
                <a:gd name="connsiteX127" fmla="*/ 759523 w 3012719"/>
                <a:gd name="connsiteY127" fmla="*/ 1585912 h 2776118"/>
                <a:gd name="connsiteX128" fmla="*/ 824246 w 3012719"/>
                <a:gd name="connsiteY128" fmla="*/ 1650635 h 2776118"/>
                <a:gd name="connsiteX129" fmla="*/ 805301 w 3012719"/>
                <a:gd name="connsiteY129" fmla="*/ 1696412 h 2776118"/>
                <a:gd name="connsiteX130" fmla="*/ 759523 w 3012719"/>
                <a:gd name="connsiteY130" fmla="*/ 1715357 h 2776118"/>
                <a:gd name="connsiteX131" fmla="*/ 490604 w 3012719"/>
                <a:gd name="connsiteY131" fmla="*/ 1715357 h 2776118"/>
                <a:gd name="connsiteX132" fmla="*/ 490604 w 3012719"/>
                <a:gd name="connsiteY132" fmla="*/ 1867348 h 2776118"/>
                <a:gd name="connsiteX133" fmla="*/ 759523 w 3012719"/>
                <a:gd name="connsiteY133" fmla="*/ 1867348 h 2776118"/>
                <a:gd name="connsiteX134" fmla="*/ 824246 w 3012719"/>
                <a:gd name="connsiteY134" fmla="*/ 1932070 h 2776118"/>
                <a:gd name="connsiteX135" fmla="*/ 805301 w 3012719"/>
                <a:gd name="connsiteY135" fmla="*/ 1977847 h 2776118"/>
                <a:gd name="connsiteX136" fmla="*/ 759523 w 3012719"/>
                <a:gd name="connsiteY136" fmla="*/ 1996793 h 2776118"/>
                <a:gd name="connsiteX137" fmla="*/ 490604 w 3012719"/>
                <a:gd name="connsiteY137" fmla="*/ 1996793 h 2776118"/>
                <a:gd name="connsiteX138" fmla="*/ 490604 w 3012719"/>
                <a:gd name="connsiteY138" fmla="*/ 2148783 h 2776118"/>
                <a:gd name="connsiteX139" fmla="*/ 759523 w 3012719"/>
                <a:gd name="connsiteY139" fmla="*/ 2148783 h 2776118"/>
                <a:gd name="connsiteX140" fmla="*/ 824246 w 3012719"/>
                <a:gd name="connsiteY140" fmla="*/ 2213505 h 2776118"/>
                <a:gd name="connsiteX141" fmla="*/ 805301 w 3012719"/>
                <a:gd name="connsiteY141" fmla="*/ 2259283 h 2776118"/>
                <a:gd name="connsiteX142" fmla="*/ 759523 w 3012719"/>
                <a:gd name="connsiteY142" fmla="*/ 2278228 h 2776118"/>
                <a:gd name="connsiteX143" fmla="*/ 490604 w 3012719"/>
                <a:gd name="connsiteY143" fmla="*/ 2278228 h 2776118"/>
                <a:gd name="connsiteX144" fmla="*/ 490604 w 3012719"/>
                <a:gd name="connsiteY144" fmla="*/ 2486282 h 2776118"/>
                <a:gd name="connsiteX145" fmla="*/ 361159 w 3012719"/>
                <a:gd name="connsiteY145" fmla="*/ 2486282 h 2776118"/>
                <a:gd name="connsiteX146" fmla="*/ 162020 w 3012719"/>
                <a:gd name="connsiteY146" fmla="*/ 2486282 h 2776118"/>
                <a:gd name="connsiteX147" fmla="*/ 129530 w 3012719"/>
                <a:gd name="connsiteY147" fmla="*/ 2453793 h 2776118"/>
                <a:gd name="connsiteX148" fmla="*/ 129530 w 3012719"/>
                <a:gd name="connsiteY148" fmla="*/ 712718 h 2776118"/>
                <a:gd name="connsiteX149" fmla="*/ 162020 w 3012719"/>
                <a:gd name="connsiteY149" fmla="*/ 680228 h 2776118"/>
                <a:gd name="connsiteX150" fmla="*/ 461029 w 3012719"/>
                <a:gd name="connsiteY150" fmla="*/ 680228 h 2776118"/>
                <a:gd name="connsiteX151" fmla="*/ 477145 w 3012719"/>
                <a:gd name="connsiteY151" fmla="*/ 673027 h 2776118"/>
                <a:gd name="connsiteX152" fmla="*/ 487947 w 3012719"/>
                <a:gd name="connsiteY152" fmla="*/ 668826 h 2776118"/>
                <a:gd name="connsiteX153" fmla="*/ 487947 w 3012719"/>
                <a:gd name="connsiteY153" fmla="*/ 550783 h 2776118"/>
                <a:gd name="connsiteX154" fmla="*/ 163392 w 3012719"/>
                <a:gd name="connsiteY154" fmla="*/ 550783 h 2776118"/>
                <a:gd name="connsiteX155" fmla="*/ 0 w 3012719"/>
                <a:gd name="connsiteY155" fmla="*/ 714175 h 2776118"/>
                <a:gd name="connsiteX156" fmla="*/ 0 w 3012719"/>
                <a:gd name="connsiteY156" fmla="*/ 2612727 h 2776118"/>
                <a:gd name="connsiteX157" fmla="*/ 163392 w 3012719"/>
                <a:gd name="connsiteY157" fmla="*/ 2776118 h 2776118"/>
                <a:gd name="connsiteX158" fmla="*/ 2849328 w 3012719"/>
                <a:gd name="connsiteY158" fmla="*/ 2776118 h 2776118"/>
                <a:gd name="connsiteX159" fmla="*/ 3012720 w 3012719"/>
                <a:gd name="connsiteY159" fmla="*/ 2612727 h 2776118"/>
                <a:gd name="connsiteX160" fmla="*/ 3012720 w 3012719"/>
                <a:gd name="connsiteY160" fmla="*/ 714089 h 2776118"/>
                <a:gd name="connsiteX161" fmla="*/ 2849413 w 3012719"/>
                <a:gd name="connsiteY161" fmla="*/ 550783 h 2776118"/>
                <a:gd name="connsiteX162" fmla="*/ 2849413 w 3012719"/>
                <a:gd name="connsiteY162" fmla="*/ 550783 h 2776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3012719" h="2776118">
                  <a:moveTo>
                    <a:pt x="1627403" y="1779565"/>
                  </a:moveTo>
                  <a:cubicBezTo>
                    <a:pt x="1627403" y="1750933"/>
                    <a:pt x="1650549" y="1727787"/>
                    <a:pt x="1679181" y="1727787"/>
                  </a:cubicBezTo>
                  <a:lnTo>
                    <a:pt x="1887407" y="1727787"/>
                  </a:lnTo>
                  <a:cubicBezTo>
                    <a:pt x="1916039" y="1727787"/>
                    <a:pt x="1939185" y="1750933"/>
                    <a:pt x="1939185" y="1779565"/>
                  </a:cubicBezTo>
                  <a:lnTo>
                    <a:pt x="1939185" y="1959759"/>
                  </a:lnTo>
                  <a:cubicBezTo>
                    <a:pt x="1939185" y="1988306"/>
                    <a:pt x="1916039" y="2011537"/>
                    <a:pt x="1887407" y="2011537"/>
                  </a:cubicBezTo>
                  <a:lnTo>
                    <a:pt x="1679181" y="2011537"/>
                  </a:lnTo>
                  <a:cubicBezTo>
                    <a:pt x="1650635" y="2011537"/>
                    <a:pt x="1627403" y="1988391"/>
                    <a:pt x="1627403" y="1959759"/>
                  </a:cubicBezTo>
                  <a:lnTo>
                    <a:pt x="1627403" y="1779565"/>
                  </a:lnTo>
                  <a:lnTo>
                    <a:pt x="1627403" y="1779565"/>
                  </a:lnTo>
                  <a:close/>
                  <a:moveTo>
                    <a:pt x="1627403" y="1356255"/>
                  </a:moveTo>
                  <a:cubicBezTo>
                    <a:pt x="1627403" y="1327623"/>
                    <a:pt x="1650549" y="1304477"/>
                    <a:pt x="1679181" y="1304477"/>
                  </a:cubicBezTo>
                  <a:lnTo>
                    <a:pt x="2338750" y="1304477"/>
                  </a:lnTo>
                  <a:cubicBezTo>
                    <a:pt x="2367296" y="1304477"/>
                    <a:pt x="2390527" y="1327623"/>
                    <a:pt x="2390527" y="1356255"/>
                  </a:cubicBezTo>
                  <a:lnTo>
                    <a:pt x="2390527" y="1536449"/>
                  </a:lnTo>
                  <a:cubicBezTo>
                    <a:pt x="2390527" y="1564996"/>
                    <a:pt x="2367382" y="1588227"/>
                    <a:pt x="2338750" y="1588227"/>
                  </a:cubicBezTo>
                  <a:lnTo>
                    <a:pt x="1679181" y="1588227"/>
                  </a:lnTo>
                  <a:cubicBezTo>
                    <a:pt x="1650635" y="1588227"/>
                    <a:pt x="1627403" y="1565081"/>
                    <a:pt x="1627403" y="1536449"/>
                  </a:cubicBezTo>
                  <a:lnTo>
                    <a:pt x="1627403" y="1356255"/>
                  </a:lnTo>
                  <a:lnTo>
                    <a:pt x="1627403" y="1356255"/>
                  </a:lnTo>
                  <a:close/>
                  <a:moveTo>
                    <a:pt x="1627403" y="933031"/>
                  </a:moveTo>
                  <a:cubicBezTo>
                    <a:pt x="1627403" y="904484"/>
                    <a:pt x="1650549" y="881253"/>
                    <a:pt x="1679181" y="881253"/>
                  </a:cubicBezTo>
                  <a:lnTo>
                    <a:pt x="1887407" y="881253"/>
                  </a:lnTo>
                  <a:cubicBezTo>
                    <a:pt x="1916039" y="881253"/>
                    <a:pt x="1939185" y="904399"/>
                    <a:pt x="1939185" y="933031"/>
                  </a:cubicBezTo>
                  <a:lnTo>
                    <a:pt x="1939185" y="1113225"/>
                  </a:lnTo>
                  <a:cubicBezTo>
                    <a:pt x="1939185" y="1141771"/>
                    <a:pt x="1916039" y="1165003"/>
                    <a:pt x="1887407" y="1165003"/>
                  </a:cubicBezTo>
                  <a:lnTo>
                    <a:pt x="1679181" y="1165003"/>
                  </a:lnTo>
                  <a:cubicBezTo>
                    <a:pt x="1650635" y="1165003"/>
                    <a:pt x="1627403" y="1141857"/>
                    <a:pt x="1627403" y="1113225"/>
                  </a:cubicBezTo>
                  <a:lnTo>
                    <a:pt x="1627403" y="933031"/>
                  </a:lnTo>
                  <a:lnTo>
                    <a:pt x="1627403" y="933031"/>
                  </a:lnTo>
                  <a:close/>
                  <a:moveTo>
                    <a:pt x="2390527" y="933031"/>
                  </a:moveTo>
                  <a:lnTo>
                    <a:pt x="2390527" y="1113225"/>
                  </a:lnTo>
                  <a:cubicBezTo>
                    <a:pt x="2390527" y="1141771"/>
                    <a:pt x="2367382" y="1165003"/>
                    <a:pt x="2338750" y="1165003"/>
                  </a:cubicBezTo>
                  <a:lnTo>
                    <a:pt x="2130523" y="1165003"/>
                  </a:lnTo>
                  <a:cubicBezTo>
                    <a:pt x="2101977" y="1165003"/>
                    <a:pt x="2078746" y="1141857"/>
                    <a:pt x="2078746" y="1113225"/>
                  </a:cubicBezTo>
                  <a:lnTo>
                    <a:pt x="2078746" y="933031"/>
                  </a:lnTo>
                  <a:cubicBezTo>
                    <a:pt x="2078746" y="904484"/>
                    <a:pt x="2101891" y="881253"/>
                    <a:pt x="2130523" y="881253"/>
                  </a:cubicBezTo>
                  <a:lnTo>
                    <a:pt x="2338750" y="881253"/>
                  </a:lnTo>
                  <a:cubicBezTo>
                    <a:pt x="2367382" y="881253"/>
                    <a:pt x="2390527" y="904399"/>
                    <a:pt x="2390527" y="933031"/>
                  </a:cubicBezTo>
                  <a:lnTo>
                    <a:pt x="2390527" y="933031"/>
                  </a:lnTo>
                  <a:close/>
                  <a:moveTo>
                    <a:pt x="1627403" y="509721"/>
                  </a:moveTo>
                  <a:cubicBezTo>
                    <a:pt x="1627403" y="481089"/>
                    <a:pt x="1650549" y="457943"/>
                    <a:pt x="1679181" y="457943"/>
                  </a:cubicBezTo>
                  <a:lnTo>
                    <a:pt x="2338750" y="457943"/>
                  </a:lnTo>
                  <a:cubicBezTo>
                    <a:pt x="2367296" y="457943"/>
                    <a:pt x="2390527" y="481089"/>
                    <a:pt x="2390527" y="509721"/>
                  </a:cubicBezTo>
                  <a:lnTo>
                    <a:pt x="2390527" y="689915"/>
                  </a:lnTo>
                  <a:cubicBezTo>
                    <a:pt x="2390527" y="718547"/>
                    <a:pt x="2367382" y="741693"/>
                    <a:pt x="2338750" y="741693"/>
                  </a:cubicBezTo>
                  <a:lnTo>
                    <a:pt x="1679181" y="741693"/>
                  </a:lnTo>
                  <a:cubicBezTo>
                    <a:pt x="1650635" y="741693"/>
                    <a:pt x="1627403" y="718547"/>
                    <a:pt x="1627403" y="689915"/>
                  </a:cubicBezTo>
                  <a:lnTo>
                    <a:pt x="1627403" y="509721"/>
                  </a:lnTo>
                  <a:lnTo>
                    <a:pt x="1627403" y="509721"/>
                  </a:lnTo>
                  <a:close/>
                  <a:moveTo>
                    <a:pt x="2078746" y="1959759"/>
                  </a:moveTo>
                  <a:lnTo>
                    <a:pt x="2078746" y="1779565"/>
                  </a:lnTo>
                  <a:cubicBezTo>
                    <a:pt x="2078746" y="1750933"/>
                    <a:pt x="2101891" y="1727787"/>
                    <a:pt x="2130523" y="1727787"/>
                  </a:cubicBezTo>
                  <a:lnTo>
                    <a:pt x="2338750" y="1727787"/>
                  </a:lnTo>
                  <a:cubicBezTo>
                    <a:pt x="2367296" y="1727787"/>
                    <a:pt x="2390527" y="1750933"/>
                    <a:pt x="2390527" y="1779565"/>
                  </a:cubicBezTo>
                  <a:lnTo>
                    <a:pt x="2390527" y="1959759"/>
                  </a:lnTo>
                  <a:cubicBezTo>
                    <a:pt x="2390527" y="1988306"/>
                    <a:pt x="2367382" y="2011537"/>
                    <a:pt x="2338750" y="2011537"/>
                  </a:cubicBezTo>
                  <a:lnTo>
                    <a:pt x="2130523" y="2011537"/>
                  </a:lnTo>
                  <a:cubicBezTo>
                    <a:pt x="2101891" y="2011537"/>
                    <a:pt x="2078746" y="1988391"/>
                    <a:pt x="2078746" y="1959759"/>
                  </a:cubicBezTo>
                  <a:lnTo>
                    <a:pt x="2078746" y="1959759"/>
                  </a:lnTo>
                  <a:close/>
                  <a:moveTo>
                    <a:pt x="2849413" y="550783"/>
                  </a:moveTo>
                  <a:lnTo>
                    <a:pt x="2651731" y="550783"/>
                  </a:lnTo>
                  <a:lnTo>
                    <a:pt x="2651731" y="680228"/>
                  </a:lnTo>
                  <a:lnTo>
                    <a:pt x="2850871" y="680228"/>
                  </a:lnTo>
                  <a:cubicBezTo>
                    <a:pt x="2868873" y="680228"/>
                    <a:pt x="2883360" y="694801"/>
                    <a:pt x="2883360" y="712718"/>
                  </a:cubicBezTo>
                  <a:lnTo>
                    <a:pt x="2883360" y="2453707"/>
                  </a:lnTo>
                  <a:cubicBezTo>
                    <a:pt x="2883360" y="2471709"/>
                    <a:pt x="2868787" y="2486197"/>
                    <a:pt x="2850871" y="2486197"/>
                  </a:cubicBezTo>
                  <a:lnTo>
                    <a:pt x="2651731" y="2486197"/>
                  </a:lnTo>
                  <a:lnTo>
                    <a:pt x="2522287" y="2486197"/>
                  </a:lnTo>
                  <a:lnTo>
                    <a:pt x="2522287" y="415595"/>
                  </a:lnTo>
                  <a:cubicBezTo>
                    <a:pt x="2522287" y="358416"/>
                    <a:pt x="2475910" y="312039"/>
                    <a:pt x="2418731" y="312039"/>
                  </a:cubicBezTo>
                  <a:lnTo>
                    <a:pt x="1599114" y="312039"/>
                  </a:lnTo>
                  <a:cubicBezTo>
                    <a:pt x="1541936" y="312039"/>
                    <a:pt x="1495558" y="358416"/>
                    <a:pt x="1495558" y="415595"/>
                  </a:cubicBezTo>
                  <a:lnTo>
                    <a:pt x="1495558" y="2486197"/>
                  </a:lnTo>
                  <a:lnTo>
                    <a:pt x="1366114" y="2486197"/>
                  </a:lnTo>
                  <a:lnTo>
                    <a:pt x="1366114" y="2278142"/>
                  </a:lnTo>
                  <a:lnTo>
                    <a:pt x="1157802" y="2278142"/>
                  </a:lnTo>
                  <a:cubicBezTo>
                    <a:pt x="1122055" y="2278142"/>
                    <a:pt x="1093079" y="2249167"/>
                    <a:pt x="1093079" y="2213420"/>
                  </a:cubicBezTo>
                  <a:cubicBezTo>
                    <a:pt x="1093079" y="2177672"/>
                    <a:pt x="1122055" y="2148697"/>
                    <a:pt x="1157802" y="2148697"/>
                  </a:cubicBezTo>
                  <a:lnTo>
                    <a:pt x="1366114" y="2148697"/>
                  </a:lnTo>
                  <a:lnTo>
                    <a:pt x="1366114" y="1996707"/>
                  </a:lnTo>
                  <a:lnTo>
                    <a:pt x="1157802" y="1996707"/>
                  </a:lnTo>
                  <a:cubicBezTo>
                    <a:pt x="1122055" y="1996707"/>
                    <a:pt x="1093079" y="1967732"/>
                    <a:pt x="1093079" y="1931984"/>
                  </a:cubicBezTo>
                  <a:cubicBezTo>
                    <a:pt x="1093079" y="1896237"/>
                    <a:pt x="1122055" y="1867262"/>
                    <a:pt x="1157802" y="1867262"/>
                  </a:cubicBezTo>
                  <a:lnTo>
                    <a:pt x="1366114" y="1867262"/>
                  </a:lnTo>
                  <a:lnTo>
                    <a:pt x="1366114" y="1715271"/>
                  </a:lnTo>
                  <a:lnTo>
                    <a:pt x="1157802" y="1715271"/>
                  </a:lnTo>
                  <a:cubicBezTo>
                    <a:pt x="1122055" y="1715271"/>
                    <a:pt x="1093079" y="1686297"/>
                    <a:pt x="1093079" y="1650549"/>
                  </a:cubicBezTo>
                  <a:cubicBezTo>
                    <a:pt x="1093079" y="1614802"/>
                    <a:pt x="1122055" y="1585827"/>
                    <a:pt x="1157802" y="1585827"/>
                  </a:cubicBezTo>
                  <a:lnTo>
                    <a:pt x="1366114" y="1585827"/>
                  </a:lnTo>
                  <a:lnTo>
                    <a:pt x="1366114" y="1433836"/>
                  </a:lnTo>
                  <a:lnTo>
                    <a:pt x="1157802" y="1433836"/>
                  </a:lnTo>
                  <a:cubicBezTo>
                    <a:pt x="1122055" y="1433836"/>
                    <a:pt x="1093079" y="1404861"/>
                    <a:pt x="1093079" y="1369114"/>
                  </a:cubicBezTo>
                  <a:cubicBezTo>
                    <a:pt x="1093079" y="1333367"/>
                    <a:pt x="1122055" y="1304392"/>
                    <a:pt x="1157802" y="1304392"/>
                  </a:cubicBezTo>
                  <a:lnTo>
                    <a:pt x="1366114" y="1304392"/>
                  </a:lnTo>
                  <a:lnTo>
                    <a:pt x="1366114" y="1152401"/>
                  </a:lnTo>
                  <a:lnTo>
                    <a:pt x="1157802" y="1152401"/>
                  </a:lnTo>
                  <a:cubicBezTo>
                    <a:pt x="1122055" y="1152401"/>
                    <a:pt x="1093079" y="1123426"/>
                    <a:pt x="1093079" y="1087679"/>
                  </a:cubicBezTo>
                  <a:cubicBezTo>
                    <a:pt x="1093079" y="1051932"/>
                    <a:pt x="1122055" y="1022956"/>
                    <a:pt x="1157802" y="1022956"/>
                  </a:cubicBezTo>
                  <a:lnTo>
                    <a:pt x="1366114" y="1022956"/>
                  </a:lnTo>
                  <a:lnTo>
                    <a:pt x="1366114" y="544868"/>
                  </a:lnTo>
                  <a:cubicBezTo>
                    <a:pt x="1366114" y="508521"/>
                    <a:pt x="1329681" y="483489"/>
                    <a:pt x="1295734" y="496519"/>
                  </a:cubicBezTo>
                  <a:lnTo>
                    <a:pt x="992867" y="613019"/>
                  </a:lnTo>
                  <a:lnTo>
                    <a:pt x="992867" y="313839"/>
                  </a:lnTo>
                  <a:cubicBezTo>
                    <a:pt x="992867" y="278092"/>
                    <a:pt x="963892" y="249117"/>
                    <a:pt x="928145" y="249117"/>
                  </a:cubicBezTo>
                  <a:cubicBezTo>
                    <a:pt x="892397" y="249117"/>
                    <a:pt x="863422" y="278092"/>
                    <a:pt x="863422" y="313839"/>
                  </a:cubicBezTo>
                  <a:lnTo>
                    <a:pt x="863422" y="662826"/>
                  </a:lnTo>
                  <a:lnTo>
                    <a:pt x="746579" y="707831"/>
                  </a:lnTo>
                  <a:lnTo>
                    <a:pt x="746579" y="64722"/>
                  </a:lnTo>
                  <a:cubicBezTo>
                    <a:pt x="746579" y="28975"/>
                    <a:pt x="717604" y="0"/>
                    <a:pt x="681857" y="0"/>
                  </a:cubicBezTo>
                  <a:cubicBezTo>
                    <a:pt x="646109" y="0"/>
                    <a:pt x="617134" y="28975"/>
                    <a:pt x="617134" y="64722"/>
                  </a:cubicBezTo>
                  <a:lnTo>
                    <a:pt x="617134" y="757637"/>
                  </a:lnTo>
                  <a:lnTo>
                    <a:pt x="523523" y="793642"/>
                  </a:lnTo>
                  <a:cubicBezTo>
                    <a:pt x="503549" y="801357"/>
                    <a:pt x="490347" y="820560"/>
                    <a:pt x="490347" y="841905"/>
                  </a:cubicBezTo>
                  <a:lnTo>
                    <a:pt x="490347" y="1023042"/>
                  </a:lnTo>
                  <a:lnTo>
                    <a:pt x="759266" y="1023042"/>
                  </a:lnTo>
                  <a:cubicBezTo>
                    <a:pt x="795014" y="1023042"/>
                    <a:pt x="823989" y="1052017"/>
                    <a:pt x="823989" y="1087765"/>
                  </a:cubicBezTo>
                  <a:cubicBezTo>
                    <a:pt x="823989" y="1105595"/>
                    <a:pt x="816702" y="1121797"/>
                    <a:pt x="805043" y="1133542"/>
                  </a:cubicBezTo>
                  <a:cubicBezTo>
                    <a:pt x="793299" y="1145200"/>
                    <a:pt x="777183" y="1152487"/>
                    <a:pt x="759266" y="1152487"/>
                  </a:cubicBezTo>
                  <a:lnTo>
                    <a:pt x="490604" y="1152487"/>
                  </a:lnTo>
                  <a:lnTo>
                    <a:pt x="490604" y="1304477"/>
                  </a:lnTo>
                  <a:lnTo>
                    <a:pt x="759523" y="1304477"/>
                  </a:lnTo>
                  <a:cubicBezTo>
                    <a:pt x="795271" y="1304477"/>
                    <a:pt x="824246" y="1333452"/>
                    <a:pt x="824246" y="1369200"/>
                  </a:cubicBezTo>
                  <a:cubicBezTo>
                    <a:pt x="824246" y="1387031"/>
                    <a:pt x="816959" y="1403232"/>
                    <a:pt x="805301" y="1414977"/>
                  </a:cubicBezTo>
                  <a:cubicBezTo>
                    <a:pt x="793556" y="1426635"/>
                    <a:pt x="777440" y="1433922"/>
                    <a:pt x="759523" y="1433922"/>
                  </a:cubicBezTo>
                  <a:lnTo>
                    <a:pt x="490604" y="1433922"/>
                  </a:lnTo>
                  <a:lnTo>
                    <a:pt x="490604" y="1585912"/>
                  </a:lnTo>
                  <a:lnTo>
                    <a:pt x="759523" y="1585912"/>
                  </a:lnTo>
                  <a:cubicBezTo>
                    <a:pt x="795271" y="1585912"/>
                    <a:pt x="824246" y="1614888"/>
                    <a:pt x="824246" y="1650635"/>
                  </a:cubicBezTo>
                  <a:cubicBezTo>
                    <a:pt x="824246" y="1668466"/>
                    <a:pt x="816959" y="1684668"/>
                    <a:pt x="805301" y="1696412"/>
                  </a:cubicBezTo>
                  <a:cubicBezTo>
                    <a:pt x="793556" y="1708071"/>
                    <a:pt x="777440" y="1715357"/>
                    <a:pt x="759523" y="1715357"/>
                  </a:cubicBezTo>
                  <a:lnTo>
                    <a:pt x="490604" y="1715357"/>
                  </a:lnTo>
                  <a:lnTo>
                    <a:pt x="490604" y="1867348"/>
                  </a:lnTo>
                  <a:lnTo>
                    <a:pt x="759523" y="1867348"/>
                  </a:lnTo>
                  <a:cubicBezTo>
                    <a:pt x="795271" y="1867348"/>
                    <a:pt x="824246" y="1896323"/>
                    <a:pt x="824246" y="1932070"/>
                  </a:cubicBezTo>
                  <a:cubicBezTo>
                    <a:pt x="824246" y="1949901"/>
                    <a:pt x="816959" y="1966103"/>
                    <a:pt x="805301" y="1977847"/>
                  </a:cubicBezTo>
                  <a:cubicBezTo>
                    <a:pt x="793556" y="1989506"/>
                    <a:pt x="777440" y="1996793"/>
                    <a:pt x="759523" y="1996793"/>
                  </a:cubicBezTo>
                  <a:lnTo>
                    <a:pt x="490604" y="1996793"/>
                  </a:lnTo>
                  <a:lnTo>
                    <a:pt x="490604" y="2148783"/>
                  </a:lnTo>
                  <a:lnTo>
                    <a:pt x="759523" y="2148783"/>
                  </a:lnTo>
                  <a:cubicBezTo>
                    <a:pt x="795271" y="2148783"/>
                    <a:pt x="824246" y="2177758"/>
                    <a:pt x="824246" y="2213505"/>
                  </a:cubicBezTo>
                  <a:cubicBezTo>
                    <a:pt x="824246" y="2231336"/>
                    <a:pt x="816959" y="2247538"/>
                    <a:pt x="805301" y="2259283"/>
                  </a:cubicBezTo>
                  <a:cubicBezTo>
                    <a:pt x="793556" y="2270941"/>
                    <a:pt x="777440" y="2278228"/>
                    <a:pt x="759523" y="2278228"/>
                  </a:cubicBezTo>
                  <a:lnTo>
                    <a:pt x="490604" y="2278228"/>
                  </a:lnTo>
                  <a:lnTo>
                    <a:pt x="490604" y="2486282"/>
                  </a:lnTo>
                  <a:lnTo>
                    <a:pt x="361159" y="2486282"/>
                  </a:lnTo>
                  <a:lnTo>
                    <a:pt x="162020" y="2486282"/>
                  </a:lnTo>
                  <a:cubicBezTo>
                    <a:pt x="144018" y="2486282"/>
                    <a:pt x="129530" y="2471709"/>
                    <a:pt x="129530" y="2453793"/>
                  </a:cubicBezTo>
                  <a:lnTo>
                    <a:pt x="129530" y="712718"/>
                  </a:lnTo>
                  <a:cubicBezTo>
                    <a:pt x="129530" y="694715"/>
                    <a:pt x="144104" y="680228"/>
                    <a:pt x="162020" y="680228"/>
                  </a:cubicBezTo>
                  <a:lnTo>
                    <a:pt x="461029" y="680228"/>
                  </a:lnTo>
                  <a:cubicBezTo>
                    <a:pt x="466258" y="677570"/>
                    <a:pt x="471573" y="675170"/>
                    <a:pt x="477145" y="673027"/>
                  </a:cubicBezTo>
                  <a:lnTo>
                    <a:pt x="487947" y="668826"/>
                  </a:lnTo>
                  <a:lnTo>
                    <a:pt x="487947" y="550783"/>
                  </a:lnTo>
                  <a:lnTo>
                    <a:pt x="163392" y="550783"/>
                  </a:lnTo>
                  <a:cubicBezTo>
                    <a:pt x="73123" y="550783"/>
                    <a:pt x="0" y="623907"/>
                    <a:pt x="0" y="714175"/>
                  </a:cubicBezTo>
                  <a:lnTo>
                    <a:pt x="0" y="2612727"/>
                  </a:lnTo>
                  <a:cubicBezTo>
                    <a:pt x="0" y="2702909"/>
                    <a:pt x="73123" y="2776118"/>
                    <a:pt x="163392" y="2776118"/>
                  </a:cubicBezTo>
                  <a:lnTo>
                    <a:pt x="2849328" y="2776118"/>
                  </a:lnTo>
                  <a:cubicBezTo>
                    <a:pt x="2939596" y="2776118"/>
                    <a:pt x="3012720" y="2702995"/>
                    <a:pt x="3012720" y="2612727"/>
                  </a:cubicBezTo>
                  <a:lnTo>
                    <a:pt x="3012720" y="714089"/>
                  </a:lnTo>
                  <a:cubicBezTo>
                    <a:pt x="3012805" y="623907"/>
                    <a:pt x="2939682" y="550783"/>
                    <a:pt x="2849413" y="550783"/>
                  </a:cubicBezTo>
                  <a:lnTo>
                    <a:pt x="2849413" y="550783"/>
                  </a:lnTo>
                  <a:close/>
                </a:path>
              </a:pathLst>
            </a:custGeom>
            <a:solidFill>
              <a:srgbClr val="FFFFFF"/>
            </a:solidFill>
            <a:ln w="8572" cap="flat">
              <a:noFill/>
              <a:prstDash val="solid"/>
              <a:miter/>
            </a:ln>
          </p:spPr>
          <p:txBody>
            <a:bodyPr rtlCol="0" anchor="ctr"/>
            <a:lstStyle/>
            <a:p>
              <a:endParaRPr lang="zh-CN" altLang="en-US" sz="1000"/>
            </a:p>
          </p:txBody>
        </p:sp>
        <p:sp>
          <p:nvSpPr>
            <p:cNvPr id="84" name="任意形状 83">
              <a:extLst>
                <a:ext uri="{FF2B5EF4-FFF2-40B4-BE49-F238E27FC236}">
                  <a16:creationId xmlns:a16="http://schemas.microsoft.com/office/drawing/2014/main" id="{87D0039B-DA30-4A4A-8994-C2D189487533}"/>
                </a:ext>
              </a:extLst>
            </p:cNvPr>
            <p:cNvSpPr/>
            <p:nvPr/>
          </p:nvSpPr>
          <p:spPr>
            <a:xfrm>
              <a:off x="4796923" y="4148318"/>
              <a:ext cx="2597726" cy="695143"/>
            </a:xfrm>
            <a:custGeom>
              <a:avLst/>
              <a:gdLst>
                <a:gd name="connsiteX0" fmla="*/ 2533259 w 2597726"/>
                <a:gd name="connsiteY0" fmla="*/ 565699 h 695143"/>
                <a:gd name="connsiteX1" fmla="*/ 2179215 w 2597726"/>
                <a:gd name="connsiteY1" fmla="*/ 565699 h 695143"/>
                <a:gd name="connsiteX2" fmla="*/ 2008537 w 2597726"/>
                <a:gd name="connsiteY2" fmla="*/ 432226 h 695143"/>
                <a:gd name="connsiteX3" fmla="*/ 1817199 w 2597726"/>
                <a:gd name="connsiteY3" fmla="*/ 366303 h 695143"/>
                <a:gd name="connsiteX4" fmla="*/ 1449095 w 2597726"/>
                <a:gd name="connsiteY4" fmla="*/ 366303 h 695143"/>
                <a:gd name="connsiteX5" fmla="*/ 1449095 w 2597726"/>
                <a:gd name="connsiteY5" fmla="*/ 0 h 695143"/>
                <a:gd name="connsiteX6" fmla="*/ 1148887 w 2597726"/>
                <a:gd name="connsiteY6" fmla="*/ 0 h 695143"/>
                <a:gd name="connsiteX7" fmla="*/ 1148887 w 2597726"/>
                <a:gd name="connsiteY7" fmla="*/ 366303 h 695143"/>
                <a:gd name="connsiteX8" fmla="*/ 780783 w 2597726"/>
                <a:gd name="connsiteY8" fmla="*/ 366303 h 695143"/>
                <a:gd name="connsiteX9" fmla="*/ 589445 w 2597726"/>
                <a:gd name="connsiteY9" fmla="*/ 432226 h 695143"/>
                <a:gd name="connsiteX10" fmla="*/ 418767 w 2597726"/>
                <a:gd name="connsiteY10" fmla="*/ 565699 h 695143"/>
                <a:gd name="connsiteX11" fmla="*/ 64722 w 2597726"/>
                <a:gd name="connsiteY11" fmla="*/ 565699 h 695143"/>
                <a:gd name="connsiteX12" fmla="*/ 0 w 2597726"/>
                <a:gd name="connsiteY12" fmla="*/ 630422 h 695143"/>
                <a:gd name="connsiteX13" fmla="*/ 0 w 2597726"/>
                <a:gd name="connsiteY13" fmla="*/ 630422 h 695143"/>
                <a:gd name="connsiteX14" fmla="*/ 64722 w 2597726"/>
                <a:gd name="connsiteY14" fmla="*/ 695144 h 695143"/>
                <a:gd name="connsiteX15" fmla="*/ 253232 w 2597726"/>
                <a:gd name="connsiteY15" fmla="*/ 695144 h 695143"/>
                <a:gd name="connsiteX16" fmla="*/ 2344493 w 2597726"/>
                <a:gd name="connsiteY16" fmla="*/ 695144 h 695143"/>
                <a:gd name="connsiteX17" fmla="*/ 2533002 w 2597726"/>
                <a:gd name="connsiteY17" fmla="*/ 695144 h 695143"/>
                <a:gd name="connsiteX18" fmla="*/ 2597725 w 2597726"/>
                <a:gd name="connsiteY18" fmla="*/ 630422 h 695143"/>
                <a:gd name="connsiteX19" fmla="*/ 2597725 w 2597726"/>
                <a:gd name="connsiteY19" fmla="*/ 630422 h 695143"/>
                <a:gd name="connsiteX20" fmla="*/ 2533259 w 2597726"/>
                <a:gd name="connsiteY20" fmla="*/ 565699 h 695143"/>
                <a:gd name="connsiteX21" fmla="*/ 2533259 w 2597726"/>
                <a:gd name="connsiteY21" fmla="*/ 565699 h 695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97726" h="695143">
                  <a:moveTo>
                    <a:pt x="2533259" y="565699"/>
                  </a:moveTo>
                  <a:lnTo>
                    <a:pt x="2179215" y="565699"/>
                  </a:lnTo>
                  <a:lnTo>
                    <a:pt x="2008537" y="432226"/>
                  </a:lnTo>
                  <a:cubicBezTo>
                    <a:pt x="1953930" y="389534"/>
                    <a:pt x="1886550" y="366303"/>
                    <a:pt x="1817199" y="366303"/>
                  </a:cubicBezTo>
                  <a:lnTo>
                    <a:pt x="1449095" y="366303"/>
                  </a:lnTo>
                  <a:lnTo>
                    <a:pt x="1449095" y="0"/>
                  </a:lnTo>
                  <a:lnTo>
                    <a:pt x="1148887" y="0"/>
                  </a:lnTo>
                  <a:lnTo>
                    <a:pt x="1148887" y="366303"/>
                  </a:lnTo>
                  <a:lnTo>
                    <a:pt x="780783" y="366303"/>
                  </a:lnTo>
                  <a:cubicBezTo>
                    <a:pt x="711432" y="366303"/>
                    <a:pt x="644052" y="389534"/>
                    <a:pt x="589445" y="432226"/>
                  </a:cubicBezTo>
                  <a:lnTo>
                    <a:pt x="418767" y="565699"/>
                  </a:lnTo>
                  <a:lnTo>
                    <a:pt x="64722" y="565699"/>
                  </a:lnTo>
                  <a:cubicBezTo>
                    <a:pt x="28975" y="565699"/>
                    <a:pt x="0" y="594675"/>
                    <a:pt x="0" y="630422"/>
                  </a:cubicBezTo>
                  <a:lnTo>
                    <a:pt x="0" y="630422"/>
                  </a:lnTo>
                  <a:cubicBezTo>
                    <a:pt x="0" y="666169"/>
                    <a:pt x="28975" y="695144"/>
                    <a:pt x="64722" y="695144"/>
                  </a:cubicBezTo>
                  <a:lnTo>
                    <a:pt x="253232" y="695144"/>
                  </a:lnTo>
                  <a:lnTo>
                    <a:pt x="2344493" y="695144"/>
                  </a:lnTo>
                  <a:lnTo>
                    <a:pt x="2533002" y="695144"/>
                  </a:lnTo>
                  <a:cubicBezTo>
                    <a:pt x="2568750" y="695144"/>
                    <a:pt x="2597725" y="666169"/>
                    <a:pt x="2597725" y="630422"/>
                  </a:cubicBezTo>
                  <a:lnTo>
                    <a:pt x="2597725" y="630422"/>
                  </a:lnTo>
                  <a:cubicBezTo>
                    <a:pt x="2597982" y="594675"/>
                    <a:pt x="2569007" y="565699"/>
                    <a:pt x="2533259" y="565699"/>
                  </a:cubicBezTo>
                  <a:lnTo>
                    <a:pt x="2533259" y="565699"/>
                  </a:lnTo>
                  <a:close/>
                </a:path>
              </a:pathLst>
            </a:custGeom>
            <a:solidFill>
              <a:srgbClr val="FFFFFF"/>
            </a:solidFill>
            <a:ln w="8572" cap="flat">
              <a:noFill/>
              <a:prstDash val="solid"/>
              <a:miter/>
            </a:ln>
          </p:spPr>
          <p:txBody>
            <a:bodyPr rtlCol="0" anchor="ctr"/>
            <a:lstStyle/>
            <a:p>
              <a:endParaRPr lang="zh-CN" altLang="en-US" sz="1000"/>
            </a:p>
          </p:txBody>
        </p:sp>
        <p:sp>
          <p:nvSpPr>
            <p:cNvPr id="85" name="任意形状 84">
              <a:extLst>
                <a:ext uri="{FF2B5EF4-FFF2-40B4-BE49-F238E27FC236}">
                  <a16:creationId xmlns:a16="http://schemas.microsoft.com/office/drawing/2014/main" id="{D4CD771D-4C9F-D94E-8628-8D8CBE67356E}"/>
                </a:ext>
              </a:extLst>
            </p:cNvPr>
            <p:cNvSpPr/>
            <p:nvPr/>
          </p:nvSpPr>
          <p:spPr>
            <a:xfrm>
              <a:off x="6216786" y="1243012"/>
              <a:ext cx="763552" cy="182594"/>
            </a:xfrm>
            <a:custGeom>
              <a:avLst/>
              <a:gdLst>
                <a:gd name="connsiteX0" fmla="*/ 763553 w 763552"/>
                <a:gd name="connsiteY0" fmla="*/ 103556 h 182594"/>
                <a:gd name="connsiteX1" fmla="*/ 659997 w 763552"/>
                <a:gd name="connsiteY1" fmla="*/ 0 h 182594"/>
                <a:gd name="connsiteX2" fmla="*/ 103556 w 763552"/>
                <a:gd name="connsiteY2" fmla="*/ 0 h 182594"/>
                <a:gd name="connsiteX3" fmla="*/ 0 w 763552"/>
                <a:gd name="connsiteY3" fmla="*/ 103556 h 182594"/>
                <a:gd name="connsiteX4" fmla="*/ 0 w 763552"/>
                <a:gd name="connsiteY4" fmla="*/ 182594 h 182594"/>
                <a:gd name="connsiteX5" fmla="*/ 763553 w 763552"/>
                <a:gd name="connsiteY5" fmla="*/ 182594 h 182594"/>
                <a:gd name="connsiteX6" fmla="*/ 763553 w 763552"/>
                <a:gd name="connsiteY6" fmla="*/ 103556 h 182594"/>
                <a:gd name="connsiteX7" fmla="*/ 763553 w 763552"/>
                <a:gd name="connsiteY7" fmla="*/ 103556 h 18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3552" h="182594">
                  <a:moveTo>
                    <a:pt x="763553" y="103556"/>
                  </a:moveTo>
                  <a:cubicBezTo>
                    <a:pt x="763553" y="46377"/>
                    <a:pt x="717261" y="0"/>
                    <a:pt x="659997" y="0"/>
                  </a:cubicBezTo>
                  <a:lnTo>
                    <a:pt x="103556" y="0"/>
                  </a:lnTo>
                  <a:cubicBezTo>
                    <a:pt x="46377" y="0"/>
                    <a:pt x="0" y="46377"/>
                    <a:pt x="0" y="103556"/>
                  </a:cubicBezTo>
                  <a:lnTo>
                    <a:pt x="0" y="182594"/>
                  </a:lnTo>
                  <a:lnTo>
                    <a:pt x="763553" y="182594"/>
                  </a:lnTo>
                  <a:lnTo>
                    <a:pt x="763553" y="103556"/>
                  </a:lnTo>
                  <a:lnTo>
                    <a:pt x="763553" y="103556"/>
                  </a:lnTo>
                  <a:close/>
                </a:path>
              </a:pathLst>
            </a:custGeom>
            <a:solidFill>
              <a:srgbClr val="FFFFFF"/>
            </a:solidFill>
            <a:ln w="8572" cap="flat">
              <a:noFill/>
              <a:prstDash val="solid"/>
              <a:miter/>
            </a:ln>
          </p:spPr>
          <p:txBody>
            <a:bodyPr rtlCol="0" anchor="ctr"/>
            <a:lstStyle/>
            <a:p>
              <a:endParaRPr lang="zh-CN" altLang="en-US" sz="1000"/>
            </a:p>
          </p:txBody>
        </p:sp>
      </p:grpSp>
    </p:spTree>
    <p:extLst>
      <p:ext uri="{BB962C8B-B14F-4D97-AF65-F5344CB8AC3E}">
        <p14:creationId xmlns:p14="http://schemas.microsoft.com/office/powerpoint/2010/main" val="1644125628"/>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15</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Challenges: Application Modernization</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67" name="内容占位符 2">
            <a:extLst>
              <a:ext uri="{FF2B5EF4-FFF2-40B4-BE49-F238E27FC236}">
                <a16:creationId xmlns:a16="http://schemas.microsoft.com/office/drawing/2014/main" id="{26AB47DC-78AF-1244-AFDF-58989429F480}"/>
              </a:ext>
            </a:extLst>
          </p:cNvPr>
          <p:cNvSpPr>
            <a:spLocks noGrp="1"/>
          </p:cNvSpPr>
          <p:nvPr/>
        </p:nvSpPr>
        <p:spPr>
          <a:xfrm>
            <a:off x="1651990" y="1409690"/>
            <a:ext cx="9833766" cy="47114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Microservices are agile and faster TTM, but hard to monitor &amp; manage.</a:t>
            </a:r>
          </a:p>
        </p:txBody>
      </p:sp>
      <p:grpSp>
        <p:nvGrpSpPr>
          <p:cNvPr id="6" name="组合 5">
            <a:extLst>
              <a:ext uri="{FF2B5EF4-FFF2-40B4-BE49-F238E27FC236}">
                <a16:creationId xmlns:a16="http://schemas.microsoft.com/office/drawing/2014/main" id="{2DBD1910-B2D9-DD4A-AA70-6CF56CA53435}"/>
              </a:ext>
            </a:extLst>
          </p:cNvPr>
          <p:cNvGrpSpPr/>
          <p:nvPr/>
        </p:nvGrpSpPr>
        <p:grpSpPr>
          <a:xfrm>
            <a:off x="1875663" y="1880839"/>
            <a:ext cx="8440673" cy="3422594"/>
            <a:chOff x="1995826" y="1880839"/>
            <a:chExt cx="8440673" cy="3422594"/>
          </a:xfrm>
        </p:grpSpPr>
        <p:cxnSp>
          <p:nvCxnSpPr>
            <p:cNvPr id="14" name="直接连接符 10">
              <a:extLst>
                <a:ext uri="{FF2B5EF4-FFF2-40B4-BE49-F238E27FC236}">
                  <a16:creationId xmlns:a16="http://schemas.microsoft.com/office/drawing/2014/main" id="{8F47EC5C-686A-0E40-9301-67B1810ECA91}"/>
                </a:ext>
              </a:extLst>
            </p:cNvPr>
            <p:cNvCxnSpPr>
              <a:cxnSpLocks/>
            </p:cNvCxnSpPr>
            <p:nvPr/>
          </p:nvCxnSpPr>
          <p:spPr>
            <a:xfrm>
              <a:off x="5738103" y="2046877"/>
              <a:ext cx="0" cy="3256556"/>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15" name="组合 14">
              <a:extLst>
                <a:ext uri="{FF2B5EF4-FFF2-40B4-BE49-F238E27FC236}">
                  <a16:creationId xmlns:a16="http://schemas.microsoft.com/office/drawing/2014/main" id="{953DCD2D-CCB7-A44B-9D1D-EA42B130F49F}"/>
                </a:ext>
              </a:extLst>
            </p:cNvPr>
            <p:cNvGrpSpPr/>
            <p:nvPr/>
          </p:nvGrpSpPr>
          <p:grpSpPr>
            <a:xfrm>
              <a:off x="6082418" y="1880839"/>
              <a:ext cx="4354081" cy="3422594"/>
              <a:chOff x="6424796" y="1358882"/>
              <a:chExt cx="4354081" cy="3422594"/>
            </a:xfrm>
          </p:grpSpPr>
          <p:grpSp>
            <p:nvGrpSpPr>
              <p:cNvPr id="16" name="组合 15">
                <a:extLst>
                  <a:ext uri="{FF2B5EF4-FFF2-40B4-BE49-F238E27FC236}">
                    <a16:creationId xmlns:a16="http://schemas.microsoft.com/office/drawing/2014/main" id="{3ADF1094-E690-7648-834A-F27A029AD3E7}"/>
                  </a:ext>
                </a:extLst>
              </p:cNvPr>
              <p:cNvGrpSpPr/>
              <p:nvPr/>
            </p:nvGrpSpPr>
            <p:grpSpPr>
              <a:xfrm>
                <a:off x="6424796" y="2719928"/>
                <a:ext cx="1278263" cy="633784"/>
                <a:chOff x="3678000" y="3219455"/>
                <a:chExt cx="1209143" cy="599513"/>
              </a:xfrm>
            </p:grpSpPr>
            <p:sp>
              <p:nvSpPr>
                <p:cNvPr id="109" name="TextBox 4">
                  <a:extLst>
                    <a:ext uri="{FF2B5EF4-FFF2-40B4-BE49-F238E27FC236}">
                      <a16:creationId xmlns:a16="http://schemas.microsoft.com/office/drawing/2014/main" id="{E0D58C38-89CE-174C-8780-ED1AB475CE68}"/>
                    </a:ext>
                  </a:extLst>
                </p:cNvPr>
                <p:cNvSpPr txBox="1"/>
                <p:nvPr/>
              </p:nvSpPr>
              <p:spPr>
                <a:xfrm>
                  <a:off x="3678000" y="3565372"/>
                  <a:ext cx="1209143" cy="253596"/>
                </a:xfrm>
                <a:prstGeom prst="rect">
                  <a:avLst/>
                </a:prstGeom>
                <a:noFill/>
              </p:spPr>
              <p:txBody>
                <a:bodyPr wrap="square" rtlCol="0">
                  <a:spAutoFit/>
                </a:bodyPr>
                <a:lstStyle/>
                <a:p>
                  <a:pPr algn="ctr">
                    <a:lnSpc>
                      <a:spcPct val="150000"/>
                    </a:lnSpc>
                  </a:pPr>
                  <a:r>
                    <a:rPr lang="en-US" sz="800">
                      <a:solidFill>
                        <a:schemeClr val="bg1"/>
                      </a:solidFill>
                      <a:latin typeface="Century Gothic" panose="020B0502020202020204" pitchFamily="34" charset="0"/>
                    </a:rPr>
                    <a:t>Microservice</a:t>
                  </a:r>
                  <a:endParaRPr lang="en-CN" altLang="zh-CN" sz="800">
                    <a:solidFill>
                      <a:schemeClr val="bg1"/>
                    </a:solidFill>
                    <a:latin typeface="Century Gothic" panose="020B0502020202020204" pitchFamily="34" charset="0"/>
                  </a:endParaRPr>
                </a:p>
              </p:txBody>
            </p:sp>
            <p:sp>
              <p:nvSpPr>
                <p:cNvPr id="110" name="椭圆 109">
                  <a:extLst>
                    <a:ext uri="{FF2B5EF4-FFF2-40B4-BE49-F238E27FC236}">
                      <a16:creationId xmlns:a16="http://schemas.microsoft.com/office/drawing/2014/main" id="{B01EFAC8-13B6-7A45-8F9B-5A43B992AD68}"/>
                    </a:ext>
                  </a:extLst>
                </p:cNvPr>
                <p:cNvSpPr/>
                <p:nvPr/>
              </p:nvSpPr>
              <p:spPr>
                <a:xfrm>
                  <a:off x="4083204" y="3219455"/>
                  <a:ext cx="398734" cy="39873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800"/>
                </a:p>
              </p:txBody>
            </p:sp>
            <p:pic>
              <p:nvPicPr>
                <p:cNvPr id="111" name="图形 110">
                  <a:extLst>
                    <a:ext uri="{FF2B5EF4-FFF2-40B4-BE49-F238E27FC236}">
                      <a16:creationId xmlns:a16="http://schemas.microsoft.com/office/drawing/2014/main" id="{E5BC486E-210C-EB44-A950-C41235201EE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68195" y="3280262"/>
                  <a:ext cx="228752" cy="263745"/>
                </a:xfrm>
                <a:prstGeom prst="rect">
                  <a:avLst/>
                </a:prstGeom>
              </p:spPr>
            </p:pic>
          </p:grpSp>
          <p:grpSp>
            <p:nvGrpSpPr>
              <p:cNvPr id="17" name="组合 16">
                <a:extLst>
                  <a:ext uri="{FF2B5EF4-FFF2-40B4-BE49-F238E27FC236}">
                    <a16:creationId xmlns:a16="http://schemas.microsoft.com/office/drawing/2014/main" id="{DF0002C8-53F4-DB4E-919D-780646700278}"/>
                  </a:ext>
                </a:extLst>
              </p:cNvPr>
              <p:cNvGrpSpPr/>
              <p:nvPr/>
            </p:nvGrpSpPr>
            <p:grpSpPr>
              <a:xfrm>
                <a:off x="6844901" y="1818962"/>
                <a:ext cx="3505609" cy="2136685"/>
                <a:chOff x="4069529" y="2363619"/>
                <a:chExt cx="3505609" cy="2136685"/>
              </a:xfrm>
            </p:grpSpPr>
            <p:cxnSp>
              <p:nvCxnSpPr>
                <p:cNvPr id="85" name="直接连接符 61">
                  <a:extLst>
                    <a:ext uri="{FF2B5EF4-FFF2-40B4-BE49-F238E27FC236}">
                      <a16:creationId xmlns:a16="http://schemas.microsoft.com/office/drawing/2014/main" id="{8D2C01DA-67F3-0149-B152-8F3EB6AD542A}"/>
                    </a:ext>
                  </a:extLst>
                </p:cNvPr>
                <p:cNvCxnSpPr>
                  <a:cxnSpLocks/>
                </p:cNvCxnSpPr>
                <p:nvPr/>
              </p:nvCxnSpPr>
              <p:spPr>
                <a:xfrm rot="240000" flipH="1">
                  <a:off x="4499318" y="2924137"/>
                  <a:ext cx="889788" cy="484327"/>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6" name="直接连接符 66">
                  <a:extLst>
                    <a:ext uri="{FF2B5EF4-FFF2-40B4-BE49-F238E27FC236}">
                      <a16:creationId xmlns:a16="http://schemas.microsoft.com/office/drawing/2014/main" id="{97CB0397-D703-AD4B-8544-37292642859F}"/>
                    </a:ext>
                  </a:extLst>
                </p:cNvPr>
                <p:cNvCxnSpPr>
                  <a:cxnSpLocks/>
                  <a:endCxn id="28" idx="1"/>
                </p:cNvCxnSpPr>
                <p:nvPr/>
              </p:nvCxnSpPr>
              <p:spPr>
                <a:xfrm>
                  <a:off x="6130751" y="2765300"/>
                  <a:ext cx="1090585" cy="462993"/>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7" name="直接连接符 69">
                  <a:extLst>
                    <a:ext uri="{FF2B5EF4-FFF2-40B4-BE49-F238E27FC236}">
                      <a16:creationId xmlns:a16="http://schemas.microsoft.com/office/drawing/2014/main" id="{43C5D255-FA7D-6845-A8D8-CD862395C3BF}"/>
                    </a:ext>
                  </a:extLst>
                </p:cNvPr>
                <p:cNvCxnSpPr>
                  <a:cxnSpLocks/>
                  <a:endCxn id="107" idx="7"/>
                </p:cNvCxnSpPr>
                <p:nvPr/>
              </p:nvCxnSpPr>
              <p:spPr>
                <a:xfrm flipH="1">
                  <a:off x="4857693" y="3106465"/>
                  <a:ext cx="678154" cy="817160"/>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8" name="直接连接符 71">
                  <a:extLst>
                    <a:ext uri="{FF2B5EF4-FFF2-40B4-BE49-F238E27FC236}">
                      <a16:creationId xmlns:a16="http://schemas.microsoft.com/office/drawing/2014/main" id="{91B8FD89-8BA4-8A40-BEDF-88FDE09D2814}"/>
                    </a:ext>
                  </a:extLst>
                </p:cNvPr>
                <p:cNvCxnSpPr>
                  <a:cxnSpLocks/>
                  <a:endCxn id="98" idx="1"/>
                </p:cNvCxnSpPr>
                <p:nvPr/>
              </p:nvCxnSpPr>
              <p:spPr>
                <a:xfrm>
                  <a:off x="6065962" y="3061529"/>
                  <a:ext cx="721011" cy="866721"/>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9" name="直接连接符 73">
                  <a:extLst>
                    <a:ext uri="{FF2B5EF4-FFF2-40B4-BE49-F238E27FC236}">
                      <a16:creationId xmlns:a16="http://schemas.microsoft.com/office/drawing/2014/main" id="{2CDF6767-143B-C049-8FB8-A857B45BDD8F}"/>
                    </a:ext>
                  </a:extLst>
                </p:cNvPr>
                <p:cNvCxnSpPr>
                  <a:cxnSpLocks/>
                </p:cNvCxnSpPr>
                <p:nvPr/>
              </p:nvCxnSpPr>
              <p:spPr>
                <a:xfrm rot="360000" flipH="1">
                  <a:off x="5559859" y="3192450"/>
                  <a:ext cx="97084" cy="733488"/>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90" name="直接连接符 79">
                  <a:extLst>
                    <a:ext uri="{FF2B5EF4-FFF2-40B4-BE49-F238E27FC236}">
                      <a16:creationId xmlns:a16="http://schemas.microsoft.com/office/drawing/2014/main" id="{DA797E78-0336-8F4F-802B-7617A63E3830}"/>
                    </a:ext>
                  </a:extLst>
                </p:cNvPr>
                <p:cNvCxnSpPr>
                  <a:cxnSpLocks/>
                </p:cNvCxnSpPr>
                <p:nvPr/>
              </p:nvCxnSpPr>
              <p:spPr>
                <a:xfrm rot="21240000">
                  <a:off x="5998161" y="3148299"/>
                  <a:ext cx="97084" cy="733488"/>
                </a:xfrm>
                <a:prstGeom prst="line">
                  <a:avLst/>
                </a:prstGeom>
                <a:ln w="12700">
                  <a:solidFill>
                    <a:srgbClr val="00B0F0"/>
                  </a:solidFill>
                </a:ln>
              </p:spPr>
              <p:style>
                <a:lnRef idx="1">
                  <a:schemeClr val="accent1"/>
                </a:lnRef>
                <a:fillRef idx="0">
                  <a:schemeClr val="accent1"/>
                </a:fillRef>
                <a:effectRef idx="0">
                  <a:schemeClr val="accent1"/>
                </a:effectRef>
                <a:fontRef idx="minor">
                  <a:schemeClr val="tx1"/>
                </a:fontRef>
              </p:style>
            </p:cxnSp>
            <p:sp>
              <p:nvSpPr>
                <p:cNvPr id="91" name="椭圆 90">
                  <a:extLst>
                    <a:ext uri="{FF2B5EF4-FFF2-40B4-BE49-F238E27FC236}">
                      <a16:creationId xmlns:a16="http://schemas.microsoft.com/office/drawing/2014/main" id="{58885605-48A5-9749-B8DB-15E0BF5DAF32}"/>
                    </a:ext>
                  </a:extLst>
                </p:cNvPr>
                <p:cNvSpPr/>
                <p:nvPr/>
              </p:nvSpPr>
              <p:spPr>
                <a:xfrm>
                  <a:off x="5354700" y="2363619"/>
                  <a:ext cx="837782" cy="837782"/>
                </a:xfrm>
                <a:prstGeom prst="ellipse">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grpSp>
              <p:nvGrpSpPr>
                <p:cNvPr id="92" name="组合 91">
                  <a:extLst>
                    <a:ext uri="{FF2B5EF4-FFF2-40B4-BE49-F238E27FC236}">
                      <a16:creationId xmlns:a16="http://schemas.microsoft.com/office/drawing/2014/main" id="{A74E8055-6B63-DC4D-85FD-035AC7C5EE35}"/>
                    </a:ext>
                  </a:extLst>
                </p:cNvPr>
                <p:cNvGrpSpPr/>
                <p:nvPr/>
              </p:nvGrpSpPr>
              <p:grpSpPr>
                <a:xfrm>
                  <a:off x="4069529" y="3861894"/>
                  <a:ext cx="1278263" cy="633784"/>
                  <a:chOff x="3678000" y="3219455"/>
                  <a:chExt cx="1209143" cy="599513"/>
                </a:xfrm>
              </p:grpSpPr>
              <p:sp>
                <p:nvSpPr>
                  <p:cNvPr id="106" name="TextBox 4">
                    <a:extLst>
                      <a:ext uri="{FF2B5EF4-FFF2-40B4-BE49-F238E27FC236}">
                        <a16:creationId xmlns:a16="http://schemas.microsoft.com/office/drawing/2014/main" id="{13A9529A-4330-B74C-9D78-91AC5EEB590B}"/>
                      </a:ext>
                    </a:extLst>
                  </p:cNvPr>
                  <p:cNvSpPr txBox="1"/>
                  <p:nvPr/>
                </p:nvSpPr>
                <p:spPr>
                  <a:xfrm>
                    <a:off x="3678000" y="3565372"/>
                    <a:ext cx="1209143" cy="253596"/>
                  </a:xfrm>
                  <a:prstGeom prst="rect">
                    <a:avLst/>
                  </a:prstGeom>
                  <a:noFill/>
                </p:spPr>
                <p:txBody>
                  <a:bodyPr wrap="square" rtlCol="0">
                    <a:spAutoFit/>
                  </a:bodyPr>
                  <a:lstStyle/>
                  <a:p>
                    <a:pPr algn="ctr">
                      <a:lnSpc>
                        <a:spcPct val="150000"/>
                      </a:lnSpc>
                    </a:pPr>
                    <a:r>
                      <a:rPr lang="en-US" sz="800">
                        <a:solidFill>
                          <a:schemeClr val="bg1"/>
                        </a:solidFill>
                        <a:latin typeface="Century Gothic" panose="020B0502020202020204" pitchFamily="34" charset="0"/>
                      </a:rPr>
                      <a:t>Microservice</a:t>
                    </a:r>
                    <a:endParaRPr lang="en-CN" altLang="zh-CN" sz="800">
                      <a:solidFill>
                        <a:schemeClr val="bg1"/>
                      </a:solidFill>
                      <a:latin typeface="Century Gothic" panose="020B0502020202020204" pitchFamily="34" charset="0"/>
                    </a:endParaRPr>
                  </a:p>
                </p:txBody>
              </p:sp>
              <p:sp>
                <p:nvSpPr>
                  <p:cNvPr id="107" name="椭圆 106">
                    <a:extLst>
                      <a:ext uri="{FF2B5EF4-FFF2-40B4-BE49-F238E27FC236}">
                        <a16:creationId xmlns:a16="http://schemas.microsoft.com/office/drawing/2014/main" id="{C963A290-502C-3248-B36B-3A4C11715554}"/>
                      </a:ext>
                    </a:extLst>
                  </p:cNvPr>
                  <p:cNvSpPr/>
                  <p:nvPr/>
                </p:nvSpPr>
                <p:spPr>
                  <a:xfrm>
                    <a:off x="4083204" y="3219455"/>
                    <a:ext cx="398734" cy="39873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800"/>
                  </a:p>
                </p:txBody>
              </p:sp>
              <p:pic>
                <p:nvPicPr>
                  <p:cNvPr id="108" name="图形 107">
                    <a:extLst>
                      <a:ext uri="{FF2B5EF4-FFF2-40B4-BE49-F238E27FC236}">
                        <a16:creationId xmlns:a16="http://schemas.microsoft.com/office/drawing/2014/main" id="{B30B05D4-82DA-D64B-BD41-3F4D389DF3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68195" y="3280262"/>
                    <a:ext cx="228752" cy="263745"/>
                  </a:xfrm>
                  <a:prstGeom prst="rect">
                    <a:avLst/>
                  </a:prstGeom>
                </p:spPr>
              </p:pic>
            </p:grpSp>
            <p:grpSp>
              <p:nvGrpSpPr>
                <p:cNvPr id="93" name="组合 92">
                  <a:extLst>
                    <a:ext uri="{FF2B5EF4-FFF2-40B4-BE49-F238E27FC236}">
                      <a16:creationId xmlns:a16="http://schemas.microsoft.com/office/drawing/2014/main" id="{0CEDE691-2B71-0845-A178-CF68DFB36CAB}"/>
                    </a:ext>
                  </a:extLst>
                </p:cNvPr>
                <p:cNvGrpSpPr/>
                <p:nvPr/>
              </p:nvGrpSpPr>
              <p:grpSpPr>
                <a:xfrm>
                  <a:off x="4811978" y="3864207"/>
                  <a:ext cx="1278263" cy="633784"/>
                  <a:chOff x="3678000" y="3219455"/>
                  <a:chExt cx="1209143" cy="599513"/>
                </a:xfrm>
              </p:grpSpPr>
              <p:sp>
                <p:nvSpPr>
                  <p:cNvPr id="103" name="TextBox 4">
                    <a:extLst>
                      <a:ext uri="{FF2B5EF4-FFF2-40B4-BE49-F238E27FC236}">
                        <a16:creationId xmlns:a16="http://schemas.microsoft.com/office/drawing/2014/main" id="{DCFC4030-706E-714B-926A-ABBA6EE0DCB0}"/>
                      </a:ext>
                    </a:extLst>
                  </p:cNvPr>
                  <p:cNvSpPr txBox="1"/>
                  <p:nvPr/>
                </p:nvSpPr>
                <p:spPr>
                  <a:xfrm>
                    <a:off x="3678000" y="3565372"/>
                    <a:ext cx="1209143" cy="253596"/>
                  </a:xfrm>
                  <a:prstGeom prst="rect">
                    <a:avLst/>
                  </a:prstGeom>
                  <a:noFill/>
                </p:spPr>
                <p:txBody>
                  <a:bodyPr wrap="square" rtlCol="0">
                    <a:spAutoFit/>
                  </a:bodyPr>
                  <a:lstStyle/>
                  <a:p>
                    <a:pPr algn="ctr">
                      <a:lnSpc>
                        <a:spcPct val="150000"/>
                      </a:lnSpc>
                    </a:pPr>
                    <a:r>
                      <a:rPr lang="en-US" sz="800">
                        <a:solidFill>
                          <a:schemeClr val="bg1"/>
                        </a:solidFill>
                        <a:latin typeface="Century Gothic" panose="020B0502020202020204" pitchFamily="34" charset="0"/>
                      </a:rPr>
                      <a:t>Microservice</a:t>
                    </a:r>
                    <a:endParaRPr lang="en-CN" altLang="zh-CN" sz="800">
                      <a:solidFill>
                        <a:schemeClr val="bg1"/>
                      </a:solidFill>
                      <a:latin typeface="Century Gothic" panose="020B0502020202020204" pitchFamily="34" charset="0"/>
                    </a:endParaRPr>
                  </a:p>
                </p:txBody>
              </p:sp>
              <p:sp>
                <p:nvSpPr>
                  <p:cNvPr id="104" name="椭圆 103">
                    <a:extLst>
                      <a:ext uri="{FF2B5EF4-FFF2-40B4-BE49-F238E27FC236}">
                        <a16:creationId xmlns:a16="http://schemas.microsoft.com/office/drawing/2014/main" id="{38C2D17B-FA80-6747-B5FA-AB3DAB1F6D1F}"/>
                      </a:ext>
                    </a:extLst>
                  </p:cNvPr>
                  <p:cNvSpPr/>
                  <p:nvPr/>
                </p:nvSpPr>
                <p:spPr>
                  <a:xfrm>
                    <a:off x="4083204" y="3219455"/>
                    <a:ext cx="398734" cy="39873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800"/>
                  </a:p>
                </p:txBody>
              </p:sp>
              <p:pic>
                <p:nvPicPr>
                  <p:cNvPr id="105" name="图形 104">
                    <a:extLst>
                      <a:ext uri="{FF2B5EF4-FFF2-40B4-BE49-F238E27FC236}">
                        <a16:creationId xmlns:a16="http://schemas.microsoft.com/office/drawing/2014/main" id="{1730BFAA-96E3-C148-A716-916CAA6D68B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68195" y="3280262"/>
                    <a:ext cx="228752" cy="263745"/>
                  </a:xfrm>
                  <a:prstGeom prst="rect">
                    <a:avLst/>
                  </a:prstGeom>
                </p:spPr>
              </p:pic>
            </p:grpSp>
            <p:grpSp>
              <p:nvGrpSpPr>
                <p:cNvPr id="94" name="组合 93">
                  <a:extLst>
                    <a:ext uri="{FF2B5EF4-FFF2-40B4-BE49-F238E27FC236}">
                      <a16:creationId xmlns:a16="http://schemas.microsoft.com/office/drawing/2014/main" id="{BFCAA6FB-3AC3-3C48-B26A-F289D08F5F41}"/>
                    </a:ext>
                  </a:extLst>
                </p:cNvPr>
                <p:cNvGrpSpPr/>
                <p:nvPr/>
              </p:nvGrpSpPr>
              <p:grpSpPr>
                <a:xfrm>
                  <a:off x="5554427" y="3864207"/>
                  <a:ext cx="1278263" cy="633784"/>
                  <a:chOff x="3678000" y="3219455"/>
                  <a:chExt cx="1209143" cy="599513"/>
                </a:xfrm>
              </p:grpSpPr>
              <p:sp>
                <p:nvSpPr>
                  <p:cNvPr id="100" name="TextBox 4">
                    <a:extLst>
                      <a:ext uri="{FF2B5EF4-FFF2-40B4-BE49-F238E27FC236}">
                        <a16:creationId xmlns:a16="http://schemas.microsoft.com/office/drawing/2014/main" id="{8BA386C8-E9A2-A548-969B-BDBDCD772D02}"/>
                      </a:ext>
                    </a:extLst>
                  </p:cNvPr>
                  <p:cNvSpPr txBox="1"/>
                  <p:nvPr/>
                </p:nvSpPr>
                <p:spPr>
                  <a:xfrm>
                    <a:off x="3678000" y="3565372"/>
                    <a:ext cx="1209143" cy="253596"/>
                  </a:xfrm>
                  <a:prstGeom prst="rect">
                    <a:avLst/>
                  </a:prstGeom>
                  <a:noFill/>
                </p:spPr>
                <p:txBody>
                  <a:bodyPr wrap="square" rtlCol="0">
                    <a:spAutoFit/>
                  </a:bodyPr>
                  <a:lstStyle/>
                  <a:p>
                    <a:pPr algn="ctr">
                      <a:lnSpc>
                        <a:spcPct val="150000"/>
                      </a:lnSpc>
                    </a:pPr>
                    <a:r>
                      <a:rPr lang="en-US" sz="800">
                        <a:solidFill>
                          <a:schemeClr val="bg1"/>
                        </a:solidFill>
                        <a:latin typeface="Century Gothic" panose="020B0502020202020204" pitchFamily="34" charset="0"/>
                      </a:rPr>
                      <a:t>Microservice</a:t>
                    </a:r>
                    <a:endParaRPr lang="en-CN" altLang="zh-CN" sz="800">
                      <a:solidFill>
                        <a:schemeClr val="bg1"/>
                      </a:solidFill>
                      <a:latin typeface="Century Gothic" panose="020B0502020202020204" pitchFamily="34" charset="0"/>
                    </a:endParaRPr>
                  </a:p>
                </p:txBody>
              </p:sp>
              <p:sp>
                <p:nvSpPr>
                  <p:cNvPr id="101" name="椭圆 100">
                    <a:extLst>
                      <a:ext uri="{FF2B5EF4-FFF2-40B4-BE49-F238E27FC236}">
                        <a16:creationId xmlns:a16="http://schemas.microsoft.com/office/drawing/2014/main" id="{5A99E6FE-581B-9A4F-9B77-4FB0D7A07527}"/>
                      </a:ext>
                    </a:extLst>
                  </p:cNvPr>
                  <p:cNvSpPr/>
                  <p:nvPr/>
                </p:nvSpPr>
                <p:spPr>
                  <a:xfrm>
                    <a:off x="4083204" y="3219455"/>
                    <a:ext cx="398734" cy="39873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800"/>
                  </a:p>
                </p:txBody>
              </p:sp>
              <p:pic>
                <p:nvPicPr>
                  <p:cNvPr id="102" name="图形 101">
                    <a:extLst>
                      <a:ext uri="{FF2B5EF4-FFF2-40B4-BE49-F238E27FC236}">
                        <a16:creationId xmlns:a16="http://schemas.microsoft.com/office/drawing/2014/main" id="{AB703EEC-7089-134F-B35F-CD977CC9065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68195" y="3280262"/>
                    <a:ext cx="228752" cy="263745"/>
                  </a:xfrm>
                  <a:prstGeom prst="rect">
                    <a:avLst/>
                  </a:prstGeom>
                </p:spPr>
              </p:pic>
            </p:grpSp>
            <p:grpSp>
              <p:nvGrpSpPr>
                <p:cNvPr id="95" name="组合 94">
                  <a:extLst>
                    <a:ext uri="{FF2B5EF4-FFF2-40B4-BE49-F238E27FC236}">
                      <a16:creationId xmlns:a16="http://schemas.microsoft.com/office/drawing/2014/main" id="{4835012D-6D70-AA4A-AAE0-C84E776B62E4}"/>
                    </a:ext>
                  </a:extLst>
                </p:cNvPr>
                <p:cNvGrpSpPr/>
                <p:nvPr/>
              </p:nvGrpSpPr>
              <p:grpSpPr>
                <a:xfrm>
                  <a:off x="6296875" y="3866520"/>
                  <a:ext cx="1278263" cy="633784"/>
                  <a:chOff x="3678000" y="3219455"/>
                  <a:chExt cx="1209143" cy="599513"/>
                </a:xfrm>
              </p:grpSpPr>
              <p:sp>
                <p:nvSpPr>
                  <p:cNvPr id="97" name="TextBox 4">
                    <a:extLst>
                      <a:ext uri="{FF2B5EF4-FFF2-40B4-BE49-F238E27FC236}">
                        <a16:creationId xmlns:a16="http://schemas.microsoft.com/office/drawing/2014/main" id="{373BB7AC-01CD-5C47-BC3C-2B65FAC2F23E}"/>
                      </a:ext>
                    </a:extLst>
                  </p:cNvPr>
                  <p:cNvSpPr txBox="1"/>
                  <p:nvPr/>
                </p:nvSpPr>
                <p:spPr>
                  <a:xfrm>
                    <a:off x="3678000" y="3565372"/>
                    <a:ext cx="1209143" cy="253596"/>
                  </a:xfrm>
                  <a:prstGeom prst="rect">
                    <a:avLst/>
                  </a:prstGeom>
                  <a:noFill/>
                </p:spPr>
                <p:txBody>
                  <a:bodyPr wrap="square" rtlCol="0">
                    <a:spAutoFit/>
                  </a:bodyPr>
                  <a:lstStyle/>
                  <a:p>
                    <a:pPr algn="ctr">
                      <a:lnSpc>
                        <a:spcPct val="150000"/>
                      </a:lnSpc>
                    </a:pPr>
                    <a:r>
                      <a:rPr lang="en-US" sz="800">
                        <a:solidFill>
                          <a:schemeClr val="bg1"/>
                        </a:solidFill>
                        <a:latin typeface="Century Gothic" panose="020B0502020202020204" pitchFamily="34" charset="0"/>
                      </a:rPr>
                      <a:t>Microservice</a:t>
                    </a:r>
                    <a:endParaRPr lang="en-CN" altLang="zh-CN" sz="800">
                      <a:solidFill>
                        <a:schemeClr val="bg1"/>
                      </a:solidFill>
                      <a:latin typeface="Century Gothic" panose="020B0502020202020204" pitchFamily="34" charset="0"/>
                    </a:endParaRPr>
                  </a:p>
                </p:txBody>
              </p:sp>
              <p:sp>
                <p:nvSpPr>
                  <p:cNvPr id="98" name="椭圆 97">
                    <a:extLst>
                      <a:ext uri="{FF2B5EF4-FFF2-40B4-BE49-F238E27FC236}">
                        <a16:creationId xmlns:a16="http://schemas.microsoft.com/office/drawing/2014/main" id="{ED9FF539-48E6-E541-841F-EC1590E41380}"/>
                      </a:ext>
                    </a:extLst>
                  </p:cNvPr>
                  <p:cNvSpPr/>
                  <p:nvPr/>
                </p:nvSpPr>
                <p:spPr>
                  <a:xfrm>
                    <a:off x="4083204" y="3219455"/>
                    <a:ext cx="398734" cy="39873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800"/>
                  </a:p>
                </p:txBody>
              </p:sp>
              <p:pic>
                <p:nvPicPr>
                  <p:cNvPr id="99" name="图形 98">
                    <a:extLst>
                      <a:ext uri="{FF2B5EF4-FFF2-40B4-BE49-F238E27FC236}">
                        <a16:creationId xmlns:a16="http://schemas.microsoft.com/office/drawing/2014/main" id="{B0278AD9-3A07-C546-85B8-36E14DCF5A5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68195" y="3280262"/>
                    <a:ext cx="228752" cy="263745"/>
                  </a:xfrm>
                  <a:prstGeom prst="rect">
                    <a:avLst/>
                  </a:prstGeom>
                </p:spPr>
              </p:pic>
            </p:grpSp>
            <p:sp>
              <p:nvSpPr>
                <p:cNvPr id="96" name="TextBox 4">
                  <a:extLst>
                    <a:ext uri="{FF2B5EF4-FFF2-40B4-BE49-F238E27FC236}">
                      <a16:creationId xmlns:a16="http://schemas.microsoft.com/office/drawing/2014/main" id="{4D2DA9B1-6933-6149-BE6A-9ED89A090B2B}"/>
                    </a:ext>
                  </a:extLst>
                </p:cNvPr>
                <p:cNvSpPr txBox="1"/>
                <p:nvPr/>
              </p:nvSpPr>
              <p:spPr>
                <a:xfrm>
                  <a:off x="5320246" y="2423878"/>
                  <a:ext cx="876277" cy="609054"/>
                </a:xfrm>
                <a:prstGeom prst="rect">
                  <a:avLst/>
                </a:prstGeom>
                <a:noFill/>
              </p:spPr>
              <p:txBody>
                <a:bodyPr wrap="square" rtlCol="0">
                  <a:spAutoFit/>
                </a:bodyPr>
                <a:lstStyle/>
                <a:p>
                  <a:pPr algn="ctr">
                    <a:lnSpc>
                      <a:spcPct val="150000"/>
                    </a:lnSpc>
                  </a:pPr>
                  <a:r>
                    <a:rPr lang="en-US" sz="2400" dirty="0">
                      <a:solidFill>
                        <a:schemeClr val="bg1"/>
                      </a:solidFill>
                      <a:latin typeface="Century Gothic" panose="020B0502020202020204" pitchFamily="34" charset="0"/>
                    </a:rPr>
                    <a:t>UI</a:t>
                  </a:r>
                  <a:endParaRPr lang="en-CN" altLang="zh-CN" sz="2400">
                    <a:solidFill>
                      <a:schemeClr val="bg1"/>
                    </a:solidFill>
                    <a:latin typeface="Century Gothic" panose="020B0502020202020204" pitchFamily="34" charset="0"/>
                  </a:endParaRPr>
                </a:p>
              </p:txBody>
            </p:sp>
          </p:grpSp>
          <p:sp>
            <p:nvSpPr>
              <p:cNvPr id="18" name="TextBox 4">
                <a:extLst>
                  <a:ext uri="{FF2B5EF4-FFF2-40B4-BE49-F238E27FC236}">
                    <a16:creationId xmlns:a16="http://schemas.microsoft.com/office/drawing/2014/main" id="{8DDC07F2-E409-9D46-8C71-D70FC419439E}"/>
                  </a:ext>
                </a:extLst>
              </p:cNvPr>
              <p:cNvSpPr txBox="1"/>
              <p:nvPr/>
            </p:nvSpPr>
            <p:spPr>
              <a:xfrm>
                <a:off x="6973394" y="1358882"/>
                <a:ext cx="3248623" cy="373436"/>
              </a:xfrm>
              <a:prstGeom prst="rect">
                <a:avLst/>
              </a:prstGeom>
              <a:noFill/>
            </p:spPr>
            <p:txBody>
              <a:bodyPr wrap="square" rtlCol="0">
                <a:spAutoFit/>
              </a:bodyPr>
              <a:lstStyle/>
              <a:p>
                <a:pPr algn="ctr">
                  <a:lnSpc>
                    <a:spcPct val="150000"/>
                  </a:lnSpc>
                </a:pPr>
                <a:r>
                  <a:rPr lang="en-US" sz="1400" b="1" i="1" dirty="0">
                    <a:solidFill>
                      <a:srgbClr val="00B0F0"/>
                    </a:solidFill>
                    <a:latin typeface="Century Gothic" panose="020B0502020202020204" pitchFamily="34" charset="0"/>
                  </a:rPr>
                  <a:t>Microservices</a:t>
                </a:r>
                <a:r>
                  <a:rPr lang="zh-CN" altLang="en-US" sz="1400" b="1" i="1" dirty="0">
                    <a:solidFill>
                      <a:srgbClr val="00B0F0"/>
                    </a:solidFill>
                    <a:latin typeface="Century Gothic" panose="020B0502020202020204" pitchFamily="34" charset="0"/>
                  </a:rPr>
                  <a:t> </a:t>
                </a:r>
                <a:r>
                  <a:rPr lang="en-US" altLang="zh-CN" sz="1400" b="1" i="1" dirty="0">
                    <a:solidFill>
                      <a:srgbClr val="00B0F0"/>
                    </a:solidFill>
                    <a:latin typeface="Century Gothic" panose="020B0502020202020204" pitchFamily="34" charset="0"/>
                  </a:rPr>
                  <a:t>Architecture</a:t>
                </a:r>
                <a:endParaRPr lang="en-CN" altLang="zh-CN" sz="1400" b="1" i="1">
                  <a:solidFill>
                    <a:srgbClr val="00B0F0"/>
                  </a:solidFill>
                  <a:latin typeface="Century Gothic" panose="020B0502020202020204" pitchFamily="34" charset="0"/>
                </a:endParaRPr>
              </a:p>
            </p:txBody>
          </p:sp>
          <p:grpSp>
            <p:nvGrpSpPr>
              <p:cNvPr id="19" name="组合 18">
                <a:extLst>
                  <a:ext uri="{FF2B5EF4-FFF2-40B4-BE49-F238E27FC236}">
                    <a16:creationId xmlns:a16="http://schemas.microsoft.com/office/drawing/2014/main" id="{B7F4C201-25E2-9F47-8CD5-84FAC73DB2E7}"/>
                  </a:ext>
                </a:extLst>
              </p:cNvPr>
              <p:cNvGrpSpPr/>
              <p:nvPr/>
            </p:nvGrpSpPr>
            <p:grpSpPr>
              <a:xfrm>
                <a:off x="7473680" y="3940006"/>
                <a:ext cx="2253900" cy="329747"/>
                <a:chOff x="4826193" y="4182622"/>
                <a:chExt cx="2253900" cy="579755"/>
              </a:xfrm>
            </p:grpSpPr>
            <p:cxnSp>
              <p:nvCxnSpPr>
                <p:cNvPr id="81" name="直接连接符 91">
                  <a:extLst>
                    <a:ext uri="{FF2B5EF4-FFF2-40B4-BE49-F238E27FC236}">
                      <a16:creationId xmlns:a16="http://schemas.microsoft.com/office/drawing/2014/main" id="{7C9FE636-8723-AA49-B73F-AE7C1648F184}"/>
                    </a:ext>
                  </a:extLst>
                </p:cNvPr>
                <p:cNvCxnSpPr>
                  <a:cxnSpLocks/>
                </p:cNvCxnSpPr>
                <p:nvPr/>
              </p:nvCxnSpPr>
              <p:spPr>
                <a:xfrm>
                  <a:off x="4826193" y="4196761"/>
                  <a:ext cx="0" cy="565616"/>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82" name="直接连接符 107">
                  <a:extLst>
                    <a:ext uri="{FF2B5EF4-FFF2-40B4-BE49-F238E27FC236}">
                      <a16:creationId xmlns:a16="http://schemas.microsoft.com/office/drawing/2014/main" id="{19F6550B-5B99-F84B-8B46-6EF46AEC739D}"/>
                    </a:ext>
                  </a:extLst>
                </p:cNvPr>
                <p:cNvCxnSpPr>
                  <a:cxnSpLocks/>
                </p:cNvCxnSpPr>
                <p:nvPr/>
              </p:nvCxnSpPr>
              <p:spPr>
                <a:xfrm>
                  <a:off x="5596761" y="4182622"/>
                  <a:ext cx="0" cy="565616"/>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83" name="直接连接符 120">
                  <a:extLst>
                    <a:ext uri="{FF2B5EF4-FFF2-40B4-BE49-F238E27FC236}">
                      <a16:creationId xmlns:a16="http://schemas.microsoft.com/office/drawing/2014/main" id="{C41AD500-227B-5344-9FD9-7F6172158264}"/>
                    </a:ext>
                  </a:extLst>
                </p:cNvPr>
                <p:cNvCxnSpPr>
                  <a:cxnSpLocks/>
                </p:cNvCxnSpPr>
                <p:nvPr/>
              </p:nvCxnSpPr>
              <p:spPr>
                <a:xfrm>
                  <a:off x="6335589" y="4188207"/>
                  <a:ext cx="0" cy="565616"/>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84" name="直接连接符 133">
                  <a:extLst>
                    <a:ext uri="{FF2B5EF4-FFF2-40B4-BE49-F238E27FC236}">
                      <a16:creationId xmlns:a16="http://schemas.microsoft.com/office/drawing/2014/main" id="{43084F99-D834-0149-80AB-4D1C2F0A01CB}"/>
                    </a:ext>
                  </a:extLst>
                </p:cNvPr>
                <p:cNvCxnSpPr>
                  <a:cxnSpLocks/>
                </p:cNvCxnSpPr>
                <p:nvPr/>
              </p:nvCxnSpPr>
              <p:spPr>
                <a:xfrm>
                  <a:off x="7080093" y="4182622"/>
                  <a:ext cx="0" cy="565616"/>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grpSp>
            <p:nvGrpSpPr>
              <p:cNvPr id="20" name="组合 19">
                <a:extLst>
                  <a:ext uri="{FF2B5EF4-FFF2-40B4-BE49-F238E27FC236}">
                    <a16:creationId xmlns:a16="http://schemas.microsoft.com/office/drawing/2014/main" id="{BE04DFEF-FEB5-7B45-A660-11EABE4D5F62}"/>
                  </a:ext>
                </a:extLst>
              </p:cNvPr>
              <p:cNvGrpSpPr/>
              <p:nvPr/>
            </p:nvGrpSpPr>
            <p:grpSpPr>
              <a:xfrm>
                <a:off x="7225831" y="4299005"/>
                <a:ext cx="482471" cy="482471"/>
                <a:chOff x="4458893" y="5201154"/>
                <a:chExt cx="482471" cy="482471"/>
              </a:xfrm>
            </p:grpSpPr>
            <p:sp>
              <p:nvSpPr>
                <p:cNvPr id="70" name="椭圆 69">
                  <a:extLst>
                    <a:ext uri="{FF2B5EF4-FFF2-40B4-BE49-F238E27FC236}">
                      <a16:creationId xmlns:a16="http://schemas.microsoft.com/office/drawing/2014/main" id="{4A0D9B22-FEFC-484C-9791-05125EA993ED}"/>
                    </a:ext>
                  </a:extLst>
                </p:cNvPr>
                <p:cNvSpPr/>
                <p:nvPr/>
              </p:nvSpPr>
              <p:spPr>
                <a:xfrm>
                  <a:off x="4458893" y="5201154"/>
                  <a:ext cx="482471" cy="482471"/>
                </a:xfrm>
                <a:prstGeom prst="ellipse">
                  <a:avLst/>
                </a:prstGeom>
                <a:noFill/>
                <a:ln w="1905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1" name="组合 70">
                  <a:extLst>
                    <a:ext uri="{FF2B5EF4-FFF2-40B4-BE49-F238E27FC236}">
                      <a16:creationId xmlns:a16="http://schemas.microsoft.com/office/drawing/2014/main" id="{0B3DD4D5-2E41-6C4B-A11C-15A9953B1CBD}"/>
                    </a:ext>
                  </a:extLst>
                </p:cNvPr>
                <p:cNvGrpSpPr/>
                <p:nvPr/>
              </p:nvGrpSpPr>
              <p:grpSpPr>
                <a:xfrm>
                  <a:off x="4557480" y="5307712"/>
                  <a:ext cx="302231" cy="235486"/>
                  <a:chOff x="1971012" y="5859217"/>
                  <a:chExt cx="260124" cy="202678"/>
                </a:xfrm>
              </p:grpSpPr>
              <p:sp>
                <p:nvSpPr>
                  <p:cNvPr id="72" name="矩形: 圆角 148">
                    <a:extLst>
                      <a:ext uri="{FF2B5EF4-FFF2-40B4-BE49-F238E27FC236}">
                        <a16:creationId xmlns:a16="http://schemas.microsoft.com/office/drawing/2014/main" id="{DF9BC4F6-CAF7-0D48-9C53-F25F68C2F45B}"/>
                      </a:ext>
                    </a:extLst>
                  </p:cNvPr>
                  <p:cNvSpPr/>
                  <p:nvPr/>
                </p:nvSpPr>
                <p:spPr>
                  <a:xfrm>
                    <a:off x="1971012" y="5859217"/>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圆角 149">
                    <a:extLst>
                      <a:ext uri="{FF2B5EF4-FFF2-40B4-BE49-F238E27FC236}">
                        <a16:creationId xmlns:a16="http://schemas.microsoft.com/office/drawing/2014/main" id="{7E4AEC4B-B129-384B-BA43-A526589074C6}"/>
                      </a:ext>
                    </a:extLst>
                  </p:cNvPr>
                  <p:cNvSpPr/>
                  <p:nvPr/>
                </p:nvSpPr>
                <p:spPr>
                  <a:xfrm>
                    <a:off x="1971012" y="5931025"/>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圆角 150">
                    <a:extLst>
                      <a:ext uri="{FF2B5EF4-FFF2-40B4-BE49-F238E27FC236}">
                        <a16:creationId xmlns:a16="http://schemas.microsoft.com/office/drawing/2014/main" id="{E0D3F64E-DD1A-054C-A68E-A8713FF559F8}"/>
                      </a:ext>
                    </a:extLst>
                  </p:cNvPr>
                  <p:cNvSpPr/>
                  <p:nvPr/>
                </p:nvSpPr>
                <p:spPr>
                  <a:xfrm>
                    <a:off x="1971012" y="6002833"/>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a:extLst>
                      <a:ext uri="{FF2B5EF4-FFF2-40B4-BE49-F238E27FC236}">
                        <a16:creationId xmlns:a16="http://schemas.microsoft.com/office/drawing/2014/main" id="{2FEC58B7-5108-794A-937E-4EFFA89D6284}"/>
                      </a:ext>
                    </a:extLst>
                  </p:cNvPr>
                  <p:cNvSpPr/>
                  <p:nvPr/>
                </p:nvSpPr>
                <p:spPr>
                  <a:xfrm flipV="1">
                    <a:off x="1992182" y="5876184"/>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76" name="椭圆 75">
                    <a:extLst>
                      <a:ext uri="{FF2B5EF4-FFF2-40B4-BE49-F238E27FC236}">
                        <a16:creationId xmlns:a16="http://schemas.microsoft.com/office/drawing/2014/main" id="{59EE9649-8C11-3C48-BE88-4F315E9E2798}"/>
                      </a:ext>
                    </a:extLst>
                  </p:cNvPr>
                  <p:cNvSpPr/>
                  <p:nvPr/>
                </p:nvSpPr>
                <p:spPr>
                  <a:xfrm flipV="1">
                    <a:off x="1992182" y="5948147"/>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77" name="椭圆 76">
                    <a:extLst>
                      <a:ext uri="{FF2B5EF4-FFF2-40B4-BE49-F238E27FC236}">
                        <a16:creationId xmlns:a16="http://schemas.microsoft.com/office/drawing/2014/main" id="{620D26C8-465B-A248-B734-9C253BB4E31B}"/>
                      </a:ext>
                    </a:extLst>
                  </p:cNvPr>
                  <p:cNvSpPr/>
                  <p:nvPr/>
                </p:nvSpPr>
                <p:spPr>
                  <a:xfrm flipV="1">
                    <a:off x="1992182" y="6022233"/>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78" name="矩形 77">
                    <a:extLst>
                      <a:ext uri="{FF2B5EF4-FFF2-40B4-BE49-F238E27FC236}">
                        <a16:creationId xmlns:a16="http://schemas.microsoft.com/office/drawing/2014/main" id="{93F5F3C7-F532-3C49-A582-2B209A71614C}"/>
                      </a:ext>
                    </a:extLst>
                  </p:cNvPr>
                  <p:cNvSpPr/>
                  <p:nvPr/>
                </p:nvSpPr>
                <p:spPr>
                  <a:xfrm flipV="1">
                    <a:off x="2118044" y="588644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a:extLst>
                      <a:ext uri="{FF2B5EF4-FFF2-40B4-BE49-F238E27FC236}">
                        <a16:creationId xmlns:a16="http://schemas.microsoft.com/office/drawing/2014/main" id="{87B18864-FA5F-9440-9EF1-D53B9A7A0ABF}"/>
                      </a:ext>
                    </a:extLst>
                  </p:cNvPr>
                  <p:cNvSpPr/>
                  <p:nvPr/>
                </p:nvSpPr>
                <p:spPr>
                  <a:xfrm flipV="1">
                    <a:off x="2118044" y="5956299"/>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56A9EE52-D55C-E543-84F8-363CE2BB3564}"/>
                      </a:ext>
                    </a:extLst>
                  </p:cNvPr>
                  <p:cNvSpPr/>
                  <p:nvPr/>
                </p:nvSpPr>
                <p:spPr>
                  <a:xfrm flipV="1">
                    <a:off x="2118044" y="602826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1" name="组合 20">
                <a:extLst>
                  <a:ext uri="{FF2B5EF4-FFF2-40B4-BE49-F238E27FC236}">
                    <a16:creationId xmlns:a16="http://schemas.microsoft.com/office/drawing/2014/main" id="{3F2408B2-626B-864C-9789-B0E8E30CEF2F}"/>
                  </a:ext>
                </a:extLst>
              </p:cNvPr>
              <p:cNvGrpSpPr/>
              <p:nvPr/>
            </p:nvGrpSpPr>
            <p:grpSpPr>
              <a:xfrm>
                <a:off x="8005608" y="4299005"/>
                <a:ext cx="482471" cy="482471"/>
                <a:chOff x="4458893" y="5201154"/>
                <a:chExt cx="482471" cy="482471"/>
              </a:xfrm>
            </p:grpSpPr>
            <p:sp>
              <p:nvSpPr>
                <p:cNvPr id="58" name="椭圆 57">
                  <a:extLst>
                    <a:ext uri="{FF2B5EF4-FFF2-40B4-BE49-F238E27FC236}">
                      <a16:creationId xmlns:a16="http://schemas.microsoft.com/office/drawing/2014/main" id="{71A66340-C20D-1F40-A737-167EC7BE230C}"/>
                    </a:ext>
                  </a:extLst>
                </p:cNvPr>
                <p:cNvSpPr/>
                <p:nvPr/>
              </p:nvSpPr>
              <p:spPr>
                <a:xfrm>
                  <a:off x="4458893" y="5201154"/>
                  <a:ext cx="482471" cy="482471"/>
                </a:xfrm>
                <a:prstGeom prst="ellipse">
                  <a:avLst/>
                </a:prstGeom>
                <a:noFill/>
                <a:ln w="1905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9" name="组合 58">
                  <a:extLst>
                    <a:ext uri="{FF2B5EF4-FFF2-40B4-BE49-F238E27FC236}">
                      <a16:creationId xmlns:a16="http://schemas.microsoft.com/office/drawing/2014/main" id="{40636837-46B1-404C-A6E4-699F5FB5135C}"/>
                    </a:ext>
                  </a:extLst>
                </p:cNvPr>
                <p:cNvGrpSpPr/>
                <p:nvPr/>
              </p:nvGrpSpPr>
              <p:grpSpPr>
                <a:xfrm>
                  <a:off x="4557480" y="5307712"/>
                  <a:ext cx="302231" cy="235486"/>
                  <a:chOff x="1971012" y="5859217"/>
                  <a:chExt cx="260124" cy="202678"/>
                </a:xfrm>
              </p:grpSpPr>
              <p:sp>
                <p:nvSpPr>
                  <p:cNvPr id="60" name="矩形: 圆角 160">
                    <a:extLst>
                      <a:ext uri="{FF2B5EF4-FFF2-40B4-BE49-F238E27FC236}">
                        <a16:creationId xmlns:a16="http://schemas.microsoft.com/office/drawing/2014/main" id="{7E612046-A55F-3143-A73D-16218F21755D}"/>
                      </a:ext>
                    </a:extLst>
                  </p:cNvPr>
                  <p:cNvSpPr/>
                  <p:nvPr/>
                </p:nvSpPr>
                <p:spPr>
                  <a:xfrm>
                    <a:off x="1971012" y="5859217"/>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圆角 161">
                    <a:extLst>
                      <a:ext uri="{FF2B5EF4-FFF2-40B4-BE49-F238E27FC236}">
                        <a16:creationId xmlns:a16="http://schemas.microsoft.com/office/drawing/2014/main" id="{8EAD3F19-F6CC-8D43-9C61-71CF76FD9E70}"/>
                      </a:ext>
                    </a:extLst>
                  </p:cNvPr>
                  <p:cNvSpPr/>
                  <p:nvPr/>
                </p:nvSpPr>
                <p:spPr>
                  <a:xfrm>
                    <a:off x="1971012" y="5931025"/>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圆角 162">
                    <a:extLst>
                      <a:ext uri="{FF2B5EF4-FFF2-40B4-BE49-F238E27FC236}">
                        <a16:creationId xmlns:a16="http://schemas.microsoft.com/office/drawing/2014/main" id="{5D7C2C8F-AF91-9444-A5AD-203B05C95AD7}"/>
                      </a:ext>
                    </a:extLst>
                  </p:cNvPr>
                  <p:cNvSpPr/>
                  <p:nvPr/>
                </p:nvSpPr>
                <p:spPr>
                  <a:xfrm>
                    <a:off x="1971012" y="6002833"/>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a:extLst>
                      <a:ext uri="{FF2B5EF4-FFF2-40B4-BE49-F238E27FC236}">
                        <a16:creationId xmlns:a16="http://schemas.microsoft.com/office/drawing/2014/main" id="{0829E4E9-FE91-8947-998C-E82CAF21275E}"/>
                      </a:ext>
                    </a:extLst>
                  </p:cNvPr>
                  <p:cNvSpPr/>
                  <p:nvPr/>
                </p:nvSpPr>
                <p:spPr>
                  <a:xfrm flipV="1">
                    <a:off x="1992182" y="5876184"/>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64" name="椭圆 63">
                    <a:extLst>
                      <a:ext uri="{FF2B5EF4-FFF2-40B4-BE49-F238E27FC236}">
                        <a16:creationId xmlns:a16="http://schemas.microsoft.com/office/drawing/2014/main" id="{5FA479FD-075D-9E4D-B423-AA99A5692151}"/>
                      </a:ext>
                    </a:extLst>
                  </p:cNvPr>
                  <p:cNvSpPr/>
                  <p:nvPr/>
                </p:nvSpPr>
                <p:spPr>
                  <a:xfrm flipV="1">
                    <a:off x="1992182" y="5948147"/>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65" name="椭圆 64">
                    <a:extLst>
                      <a:ext uri="{FF2B5EF4-FFF2-40B4-BE49-F238E27FC236}">
                        <a16:creationId xmlns:a16="http://schemas.microsoft.com/office/drawing/2014/main" id="{9DA44208-6A58-174A-BB53-24497D1A797C}"/>
                      </a:ext>
                    </a:extLst>
                  </p:cNvPr>
                  <p:cNvSpPr/>
                  <p:nvPr/>
                </p:nvSpPr>
                <p:spPr>
                  <a:xfrm flipV="1">
                    <a:off x="1992182" y="6022233"/>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66" name="矩形 65">
                    <a:extLst>
                      <a:ext uri="{FF2B5EF4-FFF2-40B4-BE49-F238E27FC236}">
                        <a16:creationId xmlns:a16="http://schemas.microsoft.com/office/drawing/2014/main" id="{3CE6E9D2-2E6B-DE4F-B05C-CF7E3AB4AF01}"/>
                      </a:ext>
                    </a:extLst>
                  </p:cNvPr>
                  <p:cNvSpPr/>
                  <p:nvPr/>
                </p:nvSpPr>
                <p:spPr>
                  <a:xfrm flipV="1">
                    <a:off x="2118044" y="588644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a:extLst>
                      <a:ext uri="{FF2B5EF4-FFF2-40B4-BE49-F238E27FC236}">
                        <a16:creationId xmlns:a16="http://schemas.microsoft.com/office/drawing/2014/main" id="{D7B0BDBA-6BB5-EA4F-84BA-B9A56B6F85F5}"/>
                      </a:ext>
                    </a:extLst>
                  </p:cNvPr>
                  <p:cNvSpPr/>
                  <p:nvPr/>
                </p:nvSpPr>
                <p:spPr>
                  <a:xfrm flipV="1">
                    <a:off x="2118044" y="5956299"/>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a:extLst>
                      <a:ext uri="{FF2B5EF4-FFF2-40B4-BE49-F238E27FC236}">
                        <a16:creationId xmlns:a16="http://schemas.microsoft.com/office/drawing/2014/main" id="{D23940B1-015A-9F47-AE06-7F5CDE37CA96}"/>
                      </a:ext>
                    </a:extLst>
                  </p:cNvPr>
                  <p:cNvSpPr/>
                  <p:nvPr/>
                </p:nvSpPr>
                <p:spPr>
                  <a:xfrm flipV="1">
                    <a:off x="2118044" y="602826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2" name="组合 21">
                <a:extLst>
                  <a:ext uri="{FF2B5EF4-FFF2-40B4-BE49-F238E27FC236}">
                    <a16:creationId xmlns:a16="http://schemas.microsoft.com/office/drawing/2014/main" id="{66189BED-67CE-0A48-8734-5241D1B4DDA5}"/>
                  </a:ext>
                </a:extLst>
              </p:cNvPr>
              <p:cNvGrpSpPr/>
              <p:nvPr/>
            </p:nvGrpSpPr>
            <p:grpSpPr>
              <a:xfrm>
                <a:off x="8748582" y="4299005"/>
                <a:ext cx="482471" cy="482471"/>
                <a:chOff x="4458893" y="5201154"/>
                <a:chExt cx="482471" cy="482471"/>
              </a:xfrm>
            </p:grpSpPr>
            <p:sp>
              <p:nvSpPr>
                <p:cNvPr id="42" name="椭圆 41">
                  <a:extLst>
                    <a:ext uri="{FF2B5EF4-FFF2-40B4-BE49-F238E27FC236}">
                      <a16:creationId xmlns:a16="http://schemas.microsoft.com/office/drawing/2014/main" id="{E0CB08B8-A0EB-9F43-9384-B2FE7546F52C}"/>
                    </a:ext>
                  </a:extLst>
                </p:cNvPr>
                <p:cNvSpPr/>
                <p:nvPr/>
              </p:nvSpPr>
              <p:spPr>
                <a:xfrm>
                  <a:off x="4458893" y="5201154"/>
                  <a:ext cx="482471" cy="482471"/>
                </a:xfrm>
                <a:prstGeom prst="ellipse">
                  <a:avLst/>
                </a:prstGeom>
                <a:noFill/>
                <a:ln w="1905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a:extLst>
                    <a:ext uri="{FF2B5EF4-FFF2-40B4-BE49-F238E27FC236}">
                      <a16:creationId xmlns:a16="http://schemas.microsoft.com/office/drawing/2014/main" id="{0FD05B40-01F2-2346-84A3-EFF034D2669A}"/>
                    </a:ext>
                  </a:extLst>
                </p:cNvPr>
                <p:cNvGrpSpPr/>
                <p:nvPr/>
              </p:nvGrpSpPr>
              <p:grpSpPr>
                <a:xfrm>
                  <a:off x="4557480" y="5307712"/>
                  <a:ext cx="302231" cy="235486"/>
                  <a:chOff x="1971012" y="5859217"/>
                  <a:chExt cx="260124" cy="202678"/>
                </a:xfrm>
              </p:grpSpPr>
              <p:sp>
                <p:nvSpPr>
                  <p:cNvPr id="45" name="矩形: 圆角 172">
                    <a:extLst>
                      <a:ext uri="{FF2B5EF4-FFF2-40B4-BE49-F238E27FC236}">
                        <a16:creationId xmlns:a16="http://schemas.microsoft.com/office/drawing/2014/main" id="{0530F6D1-8571-5F49-8969-714AD5AC661F}"/>
                      </a:ext>
                    </a:extLst>
                  </p:cNvPr>
                  <p:cNvSpPr/>
                  <p:nvPr/>
                </p:nvSpPr>
                <p:spPr>
                  <a:xfrm>
                    <a:off x="1971012" y="5859217"/>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圆角 173">
                    <a:extLst>
                      <a:ext uri="{FF2B5EF4-FFF2-40B4-BE49-F238E27FC236}">
                        <a16:creationId xmlns:a16="http://schemas.microsoft.com/office/drawing/2014/main" id="{1E96C08A-11BF-1743-AE8F-F1A5825BAC6B}"/>
                      </a:ext>
                    </a:extLst>
                  </p:cNvPr>
                  <p:cNvSpPr/>
                  <p:nvPr/>
                </p:nvSpPr>
                <p:spPr>
                  <a:xfrm>
                    <a:off x="1971012" y="5931025"/>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圆角 174">
                    <a:extLst>
                      <a:ext uri="{FF2B5EF4-FFF2-40B4-BE49-F238E27FC236}">
                        <a16:creationId xmlns:a16="http://schemas.microsoft.com/office/drawing/2014/main" id="{E0ECA2C3-38C5-FF4A-8C77-C0C8AFAB008E}"/>
                      </a:ext>
                    </a:extLst>
                  </p:cNvPr>
                  <p:cNvSpPr/>
                  <p:nvPr/>
                </p:nvSpPr>
                <p:spPr>
                  <a:xfrm>
                    <a:off x="1971012" y="6002833"/>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a:extLst>
                      <a:ext uri="{FF2B5EF4-FFF2-40B4-BE49-F238E27FC236}">
                        <a16:creationId xmlns:a16="http://schemas.microsoft.com/office/drawing/2014/main" id="{A0F0AB43-9550-3D45-8D2F-4F2EFEF7F2D2}"/>
                      </a:ext>
                    </a:extLst>
                  </p:cNvPr>
                  <p:cNvSpPr/>
                  <p:nvPr/>
                </p:nvSpPr>
                <p:spPr>
                  <a:xfrm flipV="1">
                    <a:off x="1992182" y="5876184"/>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3" name="椭圆 52">
                    <a:extLst>
                      <a:ext uri="{FF2B5EF4-FFF2-40B4-BE49-F238E27FC236}">
                        <a16:creationId xmlns:a16="http://schemas.microsoft.com/office/drawing/2014/main" id="{0DC11066-A695-4B40-94F7-C863EA27EE48}"/>
                      </a:ext>
                    </a:extLst>
                  </p:cNvPr>
                  <p:cNvSpPr/>
                  <p:nvPr/>
                </p:nvSpPr>
                <p:spPr>
                  <a:xfrm flipV="1">
                    <a:off x="1992182" y="5948147"/>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4" name="椭圆 53">
                    <a:extLst>
                      <a:ext uri="{FF2B5EF4-FFF2-40B4-BE49-F238E27FC236}">
                        <a16:creationId xmlns:a16="http://schemas.microsoft.com/office/drawing/2014/main" id="{8722C6B3-150A-F14D-9EE3-FDB07A2D32AB}"/>
                      </a:ext>
                    </a:extLst>
                  </p:cNvPr>
                  <p:cNvSpPr/>
                  <p:nvPr/>
                </p:nvSpPr>
                <p:spPr>
                  <a:xfrm flipV="1">
                    <a:off x="1992182" y="6022233"/>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5" name="矩形 54">
                    <a:extLst>
                      <a:ext uri="{FF2B5EF4-FFF2-40B4-BE49-F238E27FC236}">
                        <a16:creationId xmlns:a16="http://schemas.microsoft.com/office/drawing/2014/main" id="{F648C3ED-8881-3245-9125-CF663DAD67C8}"/>
                      </a:ext>
                    </a:extLst>
                  </p:cNvPr>
                  <p:cNvSpPr/>
                  <p:nvPr/>
                </p:nvSpPr>
                <p:spPr>
                  <a:xfrm flipV="1">
                    <a:off x="2118044" y="588644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a:extLst>
                      <a:ext uri="{FF2B5EF4-FFF2-40B4-BE49-F238E27FC236}">
                        <a16:creationId xmlns:a16="http://schemas.microsoft.com/office/drawing/2014/main" id="{50CE0F10-F81E-AE45-B81A-E8C7C748F8CD}"/>
                      </a:ext>
                    </a:extLst>
                  </p:cNvPr>
                  <p:cNvSpPr/>
                  <p:nvPr/>
                </p:nvSpPr>
                <p:spPr>
                  <a:xfrm flipV="1">
                    <a:off x="2118044" y="5956299"/>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a:extLst>
                      <a:ext uri="{FF2B5EF4-FFF2-40B4-BE49-F238E27FC236}">
                        <a16:creationId xmlns:a16="http://schemas.microsoft.com/office/drawing/2014/main" id="{A550ECC8-9BF8-0C4B-91CC-E0703A28EFD3}"/>
                      </a:ext>
                    </a:extLst>
                  </p:cNvPr>
                  <p:cNvSpPr/>
                  <p:nvPr/>
                </p:nvSpPr>
                <p:spPr>
                  <a:xfrm flipV="1">
                    <a:off x="2118044" y="602826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3" name="组合 22">
                <a:extLst>
                  <a:ext uri="{FF2B5EF4-FFF2-40B4-BE49-F238E27FC236}">
                    <a16:creationId xmlns:a16="http://schemas.microsoft.com/office/drawing/2014/main" id="{1A97A65B-B6C0-6244-9D60-B2C3449121EC}"/>
                  </a:ext>
                </a:extLst>
              </p:cNvPr>
              <p:cNvGrpSpPr/>
              <p:nvPr/>
            </p:nvGrpSpPr>
            <p:grpSpPr>
              <a:xfrm>
                <a:off x="9487108" y="4299005"/>
                <a:ext cx="482471" cy="482471"/>
                <a:chOff x="4458893" y="5201154"/>
                <a:chExt cx="482471" cy="482471"/>
              </a:xfrm>
            </p:grpSpPr>
            <p:sp>
              <p:nvSpPr>
                <p:cNvPr id="31" name="椭圆 30">
                  <a:extLst>
                    <a:ext uri="{FF2B5EF4-FFF2-40B4-BE49-F238E27FC236}">
                      <a16:creationId xmlns:a16="http://schemas.microsoft.com/office/drawing/2014/main" id="{D62FAD85-1D58-BD49-9663-023DBEB138D5}"/>
                    </a:ext>
                  </a:extLst>
                </p:cNvPr>
                <p:cNvSpPr/>
                <p:nvPr/>
              </p:nvSpPr>
              <p:spPr>
                <a:xfrm>
                  <a:off x="4458893" y="5201154"/>
                  <a:ext cx="482471" cy="482471"/>
                </a:xfrm>
                <a:prstGeom prst="ellipse">
                  <a:avLst/>
                </a:prstGeom>
                <a:noFill/>
                <a:ln w="1905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a:extLst>
                    <a:ext uri="{FF2B5EF4-FFF2-40B4-BE49-F238E27FC236}">
                      <a16:creationId xmlns:a16="http://schemas.microsoft.com/office/drawing/2014/main" id="{F39C6BA0-6A14-DF46-AF66-A25619E60DD1}"/>
                    </a:ext>
                  </a:extLst>
                </p:cNvPr>
                <p:cNvGrpSpPr/>
                <p:nvPr/>
              </p:nvGrpSpPr>
              <p:grpSpPr>
                <a:xfrm>
                  <a:off x="4557480" y="5307712"/>
                  <a:ext cx="302231" cy="235486"/>
                  <a:chOff x="1971012" y="5859217"/>
                  <a:chExt cx="260124" cy="202678"/>
                </a:xfrm>
              </p:grpSpPr>
              <p:sp>
                <p:nvSpPr>
                  <p:cNvPr id="33" name="矩形: 圆角 184">
                    <a:extLst>
                      <a:ext uri="{FF2B5EF4-FFF2-40B4-BE49-F238E27FC236}">
                        <a16:creationId xmlns:a16="http://schemas.microsoft.com/office/drawing/2014/main" id="{321FC9AE-84CD-3842-B10F-1FD74E6B67B4}"/>
                      </a:ext>
                    </a:extLst>
                  </p:cNvPr>
                  <p:cNvSpPr/>
                  <p:nvPr/>
                </p:nvSpPr>
                <p:spPr>
                  <a:xfrm>
                    <a:off x="1971012" y="5859217"/>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8F00"/>
                      </a:solidFill>
                    </a:endParaRPr>
                  </a:p>
                </p:txBody>
              </p:sp>
              <p:sp>
                <p:nvSpPr>
                  <p:cNvPr id="34" name="矩形: 圆角 185">
                    <a:extLst>
                      <a:ext uri="{FF2B5EF4-FFF2-40B4-BE49-F238E27FC236}">
                        <a16:creationId xmlns:a16="http://schemas.microsoft.com/office/drawing/2014/main" id="{B7F81FA2-2C12-934D-8A39-EEA6352A0CD3}"/>
                      </a:ext>
                    </a:extLst>
                  </p:cNvPr>
                  <p:cNvSpPr/>
                  <p:nvPr/>
                </p:nvSpPr>
                <p:spPr>
                  <a:xfrm>
                    <a:off x="1971012" y="5931025"/>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8F00"/>
                      </a:solidFill>
                    </a:endParaRPr>
                  </a:p>
                </p:txBody>
              </p:sp>
              <p:sp>
                <p:nvSpPr>
                  <p:cNvPr id="35" name="矩形: 圆角 186">
                    <a:extLst>
                      <a:ext uri="{FF2B5EF4-FFF2-40B4-BE49-F238E27FC236}">
                        <a16:creationId xmlns:a16="http://schemas.microsoft.com/office/drawing/2014/main" id="{7AB6B514-5D8B-8E45-965A-F5CA732F2A26}"/>
                      </a:ext>
                    </a:extLst>
                  </p:cNvPr>
                  <p:cNvSpPr/>
                  <p:nvPr/>
                </p:nvSpPr>
                <p:spPr>
                  <a:xfrm>
                    <a:off x="1971012" y="6002833"/>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8F00"/>
                      </a:solidFill>
                    </a:endParaRPr>
                  </a:p>
                </p:txBody>
              </p:sp>
              <p:sp>
                <p:nvSpPr>
                  <p:cNvPr id="36" name="椭圆 35">
                    <a:extLst>
                      <a:ext uri="{FF2B5EF4-FFF2-40B4-BE49-F238E27FC236}">
                        <a16:creationId xmlns:a16="http://schemas.microsoft.com/office/drawing/2014/main" id="{885E2EB0-0B25-6843-B156-0EDA409D68BF}"/>
                      </a:ext>
                    </a:extLst>
                  </p:cNvPr>
                  <p:cNvSpPr/>
                  <p:nvPr/>
                </p:nvSpPr>
                <p:spPr>
                  <a:xfrm flipV="1">
                    <a:off x="1992182" y="5876184"/>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37" name="椭圆 36">
                    <a:extLst>
                      <a:ext uri="{FF2B5EF4-FFF2-40B4-BE49-F238E27FC236}">
                        <a16:creationId xmlns:a16="http://schemas.microsoft.com/office/drawing/2014/main" id="{4BCC54BE-BCEE-284B-9A06-4A986D2DAFA4}"/>
                      </a:ext>
                    </a:extLst>
                  </p:cNvPr>
                  <p:cNvSpPr/>
                  <p:nvPr/>
                </p:nvSpPr>
                <p:spPr>
                  <a:xfrm flipV="1">
                    <a:off x="1992182" y="5948147"/>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38" name="椭圆 37">
                    <a:extLst>
                      <a:ext uri="{FF2B5EF4-FFF2-40B4-BE49-F238E27FC236}">
                        <a16:creationId xmlns:a16="http://schemas.microsoft.com/office/drawing/2014/main" id="{939F4D9C-CA87-324F-89C0-A89F504B099E}"/>
                      </a:ext>
                    </a:extLst>
                  </p:cNvPr>
                  <p:cNvSpPr/>
                  <p:nvPr/>
                </p:nvSpPr>
                <p:spPr>
                  <a:xfrm flipV="1">
                    <a:off x="1992182" y="6022233"/>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39" name="矩形 38">
                    <a:extLst>
                      <a:ext uri="{FF2B5EF4-FFF2-40B4-BE49-F238E27FC236}">
                        <a16:creationId xmlns:a16="http://schemas.microsoft.com/office/drawing/2014/main" id="{D135F4BA-C0A9-7C49-BB69-06555B9E703D}"/>
                      </a:ext>
                    </a:extLst>
                  </p:cNvPr>
                  <p:cNvSpPr/>
                  <p:nvPr/>
                </p:nvSpPr>
                <p:spPr>
                  <a:xfrm flipV="1">
                    <a:off x="2118044" y="588644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id="{EA96B5B8-184A-B040-A1C1-39EEB4A1DAFA}"/>
                      </a:ext>
                    </a:extLst>
                  </p:cNvPr>
                  <p:cNvSpPr/>
                  <p:nvPr/>
                </p:nvSpPr>
                <p:spPr>
                  <a:xfrm flipV="1">
                    <a:off x="2118044" y="5956299"/>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id="{83942ED7-11B6-C24F-8CC2-BA64905CBD24}"/>
                      </a:ext>
                    </a:extLst>
                  </p:cNvPr>
                  <p:cNvSpPr/>
                  <p:nvPr/>
                </p:nvSpPr>
                <p:spPr>
                  <a:xfrm flipV="1">
                    <a:off x="2118044" y="602826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4" name="组合 23">
                <a:extLst>
                  <a:ext uri="{FF2B5EF4-FFF2-40B4-BE49-F238E27FC236}">
                    <a16:creationId xmlns:a16="http://schemas.microsoft.com/office/drawing/2014/main" id="{B946F9C8-E7B6-E442-8237-23CFBE9FBD11}"/>
                  </a:ext>
                </a:extLst>
              </p:cNvPr>
              <p:cNvGrpSpPr/>
              <p:nvPr/>
            </p:nvGrpSpPr>
            <p:grpSpPr>
              <a:xfrm>
                <a:off x="9500614" y="2678678"/>
                <a:ext cx="1278263" cy="633784"/>
                <a:chOff x="3678000" y="3219455"/>
                <a:chExt cx="1209143" cy="599513"/>
              </a:xfrm>
            </p:grpSpPr>
            <p:sp>
              <p:nvSpPr>
                <p:cNvPr id="26" name="TextBox 4">
                  <a:extLst>
                    <a:ext uri="{FF2B5EF4-FFF2-40B4-BE49-F238E27FC236}">
                      <a16:creationId xmlns:a16="http://schemas.microsoft.com/office/drawing/2014/main" id="{1370FDE7-7F9D-2A4C-A599-41DCF6EC70C7}"/>
                    </a:ext>
                  </a:extLst>
                </p:cNvPr>
                <p:cNvSpPr txBox="1"/>
                <p:nvPr/>
              </p:nvSpPr>
              <p:spPr>
                <a:xfrm>
                  <a:off x="3678000" y="3565372"/>
                  <a:ext cx="1209143" cy="253596"/>
                </a:xfrm>
                <a:prstGeom prst="rect">
                  <a:avLst/>
                </a:prstGeom>
                <a:noFill/>
              </p:spPr>
              <p:txBody>
                <a:bodyPr wrap="square" rtlCol="0">
                  <a:spAutoFit/>
                </a:bodyPr>
                <a:lstStyle/>
                <a:p>
                  <a:pPr algn="ctr">
                    <a:lnSpc>
                      <a:spcPct val="150000"/>
                    </a:lnSpc>
                  </a:pPr>
                  <a:r>
                    <a:rPr lang="en-US" sz="800">
                      <a:solidFill>
                        <a:schemeClr val="bg1"/>
                      </a:solidFill>
                      <a:latin typeface="Century Gothic" panose="020B0502020202020204" pitchFamily="34" charset="0"/>
                    </a:rPr>
                    <a:t>Microservice</a:t>
                  </a:r>
                  <a:endParaRPr lang="en-CN" altLang="zh-CN" sz="800">
                    <a:solidFill>
                      <a:schemeClr val="bg1"/>
                    </a:solidFill>
                    <a:latin typeface="Century Gothic" panose="020B0502020202020204" pitchFamily="34" charset="0"/>
                  </a:endParaRPr>
                </a:p>
              </p:txBody>
            </p:sp>
            <p:sp>
              <p:nvSpPr>
                <p:cNvPr id="27" name="椭圆 26">
                  <a:extLst>
                    <a:ext uri="{FF2B5EF4-FFF2-40B4-BE49-F238E27FC236}">
                      <a16:creationId xmlns:a16="http://schemas.microsoft.com/office/drawing/2014/main" id="{708FA401-F21B-7B4F-B31D-38ECECA89403}"/>
                    </a:ext>
                  </a:extLst>
                </p:cNvPr>
                <p:cNvSpPr/>
                <p:nvPr/>
              </p:nvSpPr>
              <p:spPr>
                <a:xfrm>
                  <a:off x="4083204" y="3219455"/>
                  <a:ext cx="398734" cy="39873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800"/>
                </a:p>
              </p:txBody>
            </p:sp>
            <p:pic>
              <p:nvPicPr>
                <p:cNvPr id="28" name="图形 27">
                  <a:extLst>
                    <a:ext uri="{FF2B5EF4-FFF2-40B4-BE49-F238E27FC236}">
                      <a16:creationId xmlns:a16="http://schemas.microsoft.com/office/drawing/2014/main" id="{3B063A63-B79E-F347-AFD3-65FA466EBE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68195" y="3280262"/>
                  <a:ext cx="228752" cy="263745"/>
                </a:xfrm>
                <a:prstGeom prst="rect">
                  <a:avLst/>
                </a:prstGeom>
              </p:spPr>
            </p:pic>
          </p:grpSp>
        </p:grpSp>
        <p:grpSp>
          <p:nvGrpSpPr>
            <p:cNvPr id="112" name="组合 111">
              <a:extLst>
                <a:ext uri="{FF2B5EF4-FFF2-40B4-BE49-F238E27FC236}">
                  <a16:creationId xmlns:a16="http://schemas.microsoft.com/office/drawing/2014/main" id="{A3497AAF-9347-454E-BA28-1F02E4F88E4F}"/>
                </a:ext>
              </a:extLst>
            </p:cNvPr>
            <p:cNvGrpSpPr/>
            <p:nvPr/>
          </p:nvGrpSpPr>
          <p:grpSpPr>
            <a:xfrm>
              <a:off x="1995826" y="1880839"/>
              <a:ext cx="3248623" cy="3422594"/>
              <a:chOff x="2422218" y="1358882"/>
              <a:chExt cx="3248623" cy="3422594"/>
            </a:xfrm>
          </p:grpSpPr>
          <p:sp>
            <p:nvSpPr>
              <p:cNvPr id="113" name="TextBox 4">
                <a:extLst>
                  <a:ext uri="{FF2B5EF4-FFF2-40B4-BE49-F238E27FC236}">
                    <a16:creationId xmlns:a16="http://schemas.microsoft.com/office/drawing/2014/main" id="{6A309C4A-9AE3-1D49-BFEE-DA9D22B00D24}"/>
                  </a:ext>
                </a:extLst>
              </p:cNvPr>
              <p:cNvSpPr txBox="1"/>
              <p:nvPr/>
            </p:nvSpPr>
            <p:spPr>
              <a:xfrm>
                <a:off x="2422218" y="1358882"/>
                <a:ext cx="3248623" cy="373436"/>
              </a:xfrm>
              <a:prstGeom prst="rect">
                <a:avLst/>
              </a:prstGeom>
              <a:noFill/>
            </p:spPr>
            <p:txBody>
              <a:bodyPr wrap="square" rtlCol="0">
                <a:spAutoFit/>
              </a:bodyPr>
              <a:lstStyle/>
              <a:p>
                <a:pPr algn="ctr">
                  <a:lnSpc>
                    <a:spcPct val="150000"/>
                  </a:lnSpc>
                </a:pPr>
                <a:r>
                  <a:rPr lang="en-US" sz="1400" b="1" i="1" dirty="0">
                    <a:solidFill>
                      <a:srgbClr val="00B0F0"/>
                    </a:solidFill>
                    <a:latin typeface="Century Gothic" panose="020B0502020202020204" pitchFamily="34" charset="0"/>
                  </a:rPr>
                  <a:t>Monolithic</a:t>
                </a:r>
                <a:r>
                  <a:rPr lang="zh-CN" altLang="en-US" sz="1400" b="1" i="1" dirty="0">
                    <a:solidFill>
                      <a:srgbClr val="00B0F0"/>
                    </a:solidFill>
                    <a:latin typeface="Century Gothic" panose="020B0502020202020204" pitchFamily="34" charset="0"/>
                  </a:rPr>
                  <a:t> </a:t>
                </a:r>
                <a:r>
                  <a:rPr lang="en-US" altLang="zh-CN" sz="1400" b="1" i="1" dirty="0">
                    <a:solidFill>
                      <a:srgbClr val="00B0F0"/>
                    </a:solidFill>
                    <a:latin typeface="Century Gothic" panose="020B0502020202020204" pitchFamily="34" charset="0"/>
                  </a:rPr>
                  <a:t>Architecture</a:t>
                </a:r>
                <a:endParaRPr lang="en-CN" altLang="zh-CN" sz="1400" b="1" i="1">
                  <a:solidFill>
                    <a:srgbClr val="00B0F0"/>
                  </a:solidFill>
                  <a:latin typeface="Century Gothic" panose="020B0502020202020204" pitchFamily="34" charset="0"/>
                </a:endParaRPr>
              </a:p>
            </p:txBody>
          </p:sp>
          <p:grpSp>
            <p:nvGrpSpPr>
              <p:cNvPr id="114" name="组合 113">
                <a:extLst>
                  <a:ext uri="{FF2B5EF4-FFF2-40B4-BE49-F238E27FC236}">
                    <a16:creationId xmlns:a16="http://schemas.microsoft.com/office/drawing/2014/main" id="{5AF64F22-7568-274E-ABB6-77572BB22B86}"/>
                  </a:ext>
                </a:extLst>
              </p:cNvPr>
              <p:cNvGrpSpPr/>
              <p:nvPr/>
            </p:nvGrpSpPr>
            <p:grpSpPr>
              <a:xfrm>
                <a:off x="3139595" y="1858783"/>
                <a:ext cx="1813869" cy="1779179"/>
                <a:chOff x="1212981" y="2403440"/>
                <a:chExt cx="1813869" cy="1779179"/>
              </a:xfrm>
            </p:grpSpPr>
            <p:sp>
              <p:nvSpPr>
                <p:cNvPr id="129" name="椭圆 128">
                  <a:extLst>
                    <a:ext uri="{FF2B5EF4-FFF2-40B4-BE49-F238E27FC236}">
                      <a16:creationId xmlns:a16="http://schemas.microsoft.com/office/drawing/2014/main" id="{C75F003C-E77A-544A-A488-1A03D061C518}"/>
                    </a:ext>
                  </a:extLst>
                </p:cNvPr>
                <p:cNvSpPr/>
                <p:nvPr/>
              </p:nvSpPr>
              <p:spPr>
                <a:xfrm>
                  <a:off x="1686560" y="2531110"/>
                  <a:ext cx="792480" cy="792480"/>
                </a:xfrm>
                <a:prstGeom prst="ellipse">
                  <a:avLst/>
                </a:prstGeom>
                <a:solidFill>
                  <a:srgbClr val="92D04F">
                    <a:alpha val="8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0" name="椭圆 129">
                  <a:extLst>
                    <a:ext uri="{FF2B5EF4-FFF2-40B4-BE49-F238E27FC236}">
                      <a16:creationId xmlns:a16="http://schemas.microsoft.com/office/drawing/2014/main" id="{2DD7CC7D-42BE-4E46-BD23-999CB17AADCC}"/>
                    </a:ext>
                  </a:extLst>
                </p:cNvPr>
                <p:cNvSpPr/>
                <p:nvPr/>
              </p:nvSpPr>
              <p:spPr>
                <a:xfrm>
                  <a:off x="1365814" y="3086857"/>
                  <a:ext cx="792480" cy="792480"/>
                </a:xfrm>
                <a:prstGeom prst="ellipse">
                  <a:avLst/>
                </a:prstGeom>
                <a:solidFill>
                  <a:srgbClr val="06B0EF">
                    <a:alpha val="8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31" name="椭圆 130">
                  <a:extLst>
                    <a:ext uri="{FF2B5EF4-FFF2-40B4-BE49-F238E27FC236}">
                      <a16:creationId xmlns:a16="http://schemas.microsoft.com/office/drawing/2014/main" id="{9E5F279F-2694-8F47-8CD4-AA8071F26BDD}"/>
                    </a:ext>
                  </a:extLst>
                </p:cNvPr>
                <p:cNvSpPr/>
                <p:nvPr/>
              </p:nvSpPr>
              <p:spPr>
                <a:xfrm>
                  <a:off x="2044286" y="3086857"/>
                  <a:ext cx="792480" cy="792480"/>
                </a:xfrm>
                <a:prstGeom prst="ellipse">
                  <a:avLst/>
                </a:prstGeom>
                <a:solidFill>
                  <a:srgbClr val="0070C0">
                    <a:alpha val="8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2" name="椭圆 131">
                  <a:extLst>
                    <a:ext uri="{FF2B5EF4-FFF2-40B4-BE49-F238E27FC236}">
                      <a16:creationId xmlns:a16="http://schemas.microsoft.com/office/drawing/2014/main" id="{F6B957D0-919E-A646-A121-FF07DF04F319}"/>
                    </a:ext>
                  </a:extLst>
                </p:cNvPr>
                <p:cNvSpPr/>
                <p:nvPr/>
              </p:nvSpPr>
              <p:spPr>
                <a:xfrm>
                  <a:off x="1212981" y="2403440"/>
                  <a:ext cx="1779179" cy="1779179"/>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TextBox 4">
                  <a:extLst>
                    <a:ext uri="{FF2B5EF4-FFF2-40B4-BE49-F238E27FC236}">
                      <a16:creationId xmlns:a16="http://schemas.microsoft.com/office/drawing/2014/main" id="{156155E2-AA7A-1D40-B635-D25C545E0B02}"/>
                    </a:ext>
                  </a:extLst>
                </p:cNvPr>
                <p:cNvSpPr txBox="1"/>
                <p:nvPr/>
              </p:nvSpPr>
              <p:spPr>
                <a:xfrm>
                  <a:off x="1356117" y="3270168"/>
                  <a:ext cx="784222" cy="415498"/>
                </a:xfrm>
                <a:prstGeom prst="rect">
                  <a:avLst/>
                </a:prstGeom>
                <a:noFill/>
              </p:spPr>
              <p:txBody>
                <a:bodyPr wrap="square" rtlCol="0">
                  <a:spAutoFit/>
                </a:bodyPr>
                <a:lstStyle/>
                <a:p>
                  <a:pPr algn="ctr"/>
                  <a:r>
                    <a:rPr lang="en-US" altLang="zh-CN" sz="1050">
                      <a:solidFill>
                        <a:schemeClr val="bg1"/>
                      </a:solidFill>
                      <a:latin typeface="Century Gothic" panose="020B0502020202020204" pitchFamily="34" charset="0"/>
                    </a:rPr>
                    <a:t>Business</a:t>
                  </a:r>
                </a:p>
                <a:p>
                  <a:pPr algn="ctr"/>
                  <a:r>
                    <a:rPr lang="en-US" altLang="zh-CN" sz="1050">
                      <a:solidFill>
                        <a:schemeClr val="bg1"/>
                      </a:solidFill>
                      <a:latin typeface="Century Gothic" panose="020B0502020202020204" pitchFamily="34" charset="0"/>
                    </a:rPr>
                    <a:t>Logic</a:t>
                  </a:r>
                  <a:endParaRPr lang="en-CN" altLang="zh-CN" sz="1050">
                    <a:solidFill>
                      <a:schemeClr val="bg1"/>
                    </a:solidFill>
                    <a:latin typeface="Century Gothic" panose="020B0502020202020204" pitchFamily="34" charset="0"/>
                  </a:endParaRPr>
                </a:p>
              </p:txBody>
            </p:sp>
            <p:sp>
              <p:nvSpPr>
                <p:cNvPr id="134" name="TextBox 4">
                  <a:extLst>
                    <a:ext uri="{FF2B5EF4-FFF2-40B4-BE49-F238E27FC236}">
                      <a16:creationId xmlns:a16="http://schemas.microsoft.com/office/drawing/2014/main" id="{E5705D3D-41A5-5343-A06B-3D5C84742A84}"/>
                    </a:ext>
                  </a:extLst>
                </p:cNvPr>
                <p:cNvSpPr txBox="1"/>
                <p:nvPr/>
              </p:nvSpPr>
              <p:spPr>
                <a:xfrm>
                  <a:off x="1657785" y="2517914"/>
                  <a:ext cx="828894" cy="576120"/>
                </a:xfrm>
                <a:prstGeom prst="rect">
                  <a:avLst/>
                </a:prstGeom>
                <a:noFill/>
                <a:ln>
                  <a:noFill/>
                </a:ln>
              </p:spPr>
              <p:txBody>
                <a:bodyPr wrap="square" rtlCol="0">
                  <a:spAutoFit/>
                </a:bodyPr>
                <a:lstStyle/>
                <a:p>
                  <a:pPr algn="ctr">
                    <a:lnSpc>
                      <a:spcPct val="150000"/>
                    </a:lnSpc>
                  </a:pPr>
                  <a:r>
                    <a:rPr lang="en-US" sz="2400" dirty="0">
                      <a:solidFill>
                        <a:schemeClr val="bg1"/>
                      </a:solidFill>
                      <a:latin typeface="Century Gothic" panose="020B0502020202020204" pitchFamily="34" charset="0"/>
                    </a:rPr>
                    <a:t>UI</a:t>
                  </a:r>
                  <a:endParaRPr lang="en-CN" altLang="zh-CN" sz="2400">
                    <a:solidFill>
                      <a:schemeClr val="bg1"/>
                    </a:solidFill>
                    <a:latin typeface="Century Gothic" panose="020B0502020202020204" pitchFamily="34" charset="0"/>
                  </a:endParaRPr>
                </a:p>
              </p:txBody>
            </p:sp>
            <p:sp>
              <p:nvSpPr>
                <p:cNvPr id="135" name="TextBox 4">
                  <a:extLst>
                    <a:ext uri="{FF2B5EF4-FFF2-40B4-BE49-F238E27FC236}">
                      <a16:creationId xmlns:a16="http://schemas.microsoft.com/office/drawing/2014/main" id="{ED608438-0990-9746-BD52-32C2F812848D}"/>
                    </a:ext>
                  </a:extLst>
                </p:cNvPr>
                <p:cNvSpPr txBox="1"/>
                <p:nvPr/>
              </p:nvSpPr>
              <p:spPr>
                <a:xfrm>
                  <a:off x="1890166" y="3201621"/>
                  <a:ext cx="1136684" cy="577081"/>
                </a:xfrm>
                <a:prstGeom prst="rect">
                  <a:avLst/>
                </a:prstGeom>
                <a:noFill/>
              </p:spPr>
              <p:txBody>
                <a:bodyPr wrap="square" rtlCol="0">
                  <a:spAutoFit/>
                </a:bodyPr>
                <a:lstStyle/>
                <a:p>
                  <a:pPr algn="ctr"/>
                  <a:r>
                    <a:rPr lang="en-US" altLang="zh-CN" sz="1050">
                      <a:solidFill>
                        <a:schemeClr val="bg1"/>
                      </a:solidFill>
                      <a:latin typeface="Century Gothic" panose="020B0502020202020204" pitchFamily="34" charset="0"/>
                    </a:rPr>
                    <a:t>Data</a:t>
                  </a:r>
                </a:p>
                <a:p>
                  <a:pPr algn="ctr"/>
                  <a:r>
                    <a:rPr lang="en-US" altLang="zh-CN" sz="1050">
                      <a:solidFill>
                        <a:schemeClr val="bg1"/>
                      </a:solidFill>
                      <a:latin typeface="Century Gothic" panose="020B0502020202020204" pitchFamily="34" charset="0"/>
                    </a:rPr>
                    <a:t>Access</a:t>
                  </a:r>
                </a:p>
                <a:p>
                  <a:pPr algn="ctr"/>
                  <a:r>
                    <a:rPr lang="en-US" altLang="zh-CN" sz="1050">
                      <a:solidFill>
                        <a:schemeClr val="bg1"/>
                      </a:solidFill>
                      <a:latin typeface="Century Gothic" panose="020B0502020202020204" pitchFamily="34" charset="0"/>
                    </a:rPr>
                    <a:t>Layer</a:t>
                  </a:r>
                  <a:endParaRPr lang="en-CN" altLang="zh-CN" sz="1050">
                    <a:solidFill>
                      <a:schemeClr val="bg1"/>
                    </a:solidFill>
                    <a:latin typeface="Century Gothic" panose="020B0502020202020204" pitchFamily="34" charset="0"/>
                  </a:endParaRPr>
                </a:p>
              </p:txBody>
            </p:sp>
          </p:grpSp>
          <p:grpSp>
            <p:nvGrpSpPr>
              <p:cNvPr id="115" name="组合 114">
                <a:extLst>
                  <a:ext uri="{FF2B5EF4-FFF2-40B4-BE49-F238E27FC236}">
                    <a16:creationId xmlns:a16="http://schemas.microsoft.com/office/drawing/2014/main" id="{C270EE37-90D1-6847-B53F-AFB5A57B7801}"/>
                  </a:ext>
                </a:extLst>
              </p:cNvPr>
              <p:cNvGrpSpPr/>
              <p:nvPr/>
            </p:nvGrpSpPr>
            <p:grpSpPr>
              <a:xfrm>
                <a:off x="3805294" y="4299005"/>
                <a:ext cx="482471" cy="482471"/>
                <a:chOff x="1835871" y="5201154"/>
                <a:chExt cx="482471" cy="482471"/>
              </a:xfrm>
            </p:grpSpPr>
            <p:sp>
              <p:nvSpPr>
                <p:cNvPr id="118" name="椭圆 117">
                  <a:extLst>
                    <a:ext uri="{FF2B5EF4-FFF2-40B4-BE49-F238E27FC236}">
                      <a16:creationId xmlns:a16="http://schemas.microsoft.com/office/drawing/2014/main" id="{1B18E9FB-4D34-804B-8F34-3824A1BD1144}"/>
                    </a:ext>
                  </a:extLst>
                </p:cNvPr>
                <p:cNvSpPr/>
                <p:nvPr/>
              </p:nvSpPr>
              <p:spPr>
                <a:xfrm>
                  <a:off x="1835871" y="5201154"/>
                  <a:ext cx="482471" cy="482471"/>
                </a:xfrm>
                <a:prstGeom prst="ellipse">
                  <a:avLst/>
                </a:prstGeom>
                <a:noFill/>
                <a:ln w="19050">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9" name="组合 118">
                  <a:extLst>
                    <a:ext uri="{FF2B5EF4-FFF2-40B4-BE49-F238E27FC236}">
                      <a16:creationId xmlns:a16="http://schemas.microsoft.com/office/drawing/2014/main" id="{B8F49434-AFE7-474E-B6DE-8AECBBC49789}"/>
                    </a:ext>
                  </a:extLst>
                </p:cNvPr>
                <p:cNvGrpSpPr/>
                <p:nvPr/>
              </p:nvGrpSpPr>
              <p:grpSpPr>
                <a:xfrm>
                  <a:off x="1934458" y="5307712"/>
                  <a:ext cx="302231" cy="235486"/>
                  <a:chOff x="1971012" y="5859217"/>
                  <a:chExt cx="260124" cy="202678"/>
                </a:xfrm>
              </p:grpSpPr>
              <p:sp>
                <p:nvSpPr>
                  <p:cNvPr id="120" name="矩形: 圆角 80">
                    <a:extLst>
                      <a:ext uri="{FF2B5EF4-FFF2-40B4-BE49-F238E27FC236}">
                        <a16:creationId xmlns:a16="http://schemas.microsoft.com/office/drawing/2014/main" id="{84165ED6-6546-D242-B7C9-60B5D661CAF3}"/>
                      </a:ext>
                    </a:extLst>
                  </p:cNvPr>
                  <p:cNvSpPr/>
                  <p:nvPr/>
                </p:nvSpPr>
                <p:spPr>
                  <a:xfrm>
                    <a:off x="1971012" y="5859217"/>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矩形: 圆角 81">
                    <a:extLst>
                      <a:ext uri="{FF2B5EF4-FFF2-40B4-BE49-F238E27FC236}">
                        <a16:creationId xmlns:a16="http://schemas.microsoft.com/office/drawing/2014/main" id="{42B808B5-7F62-1942-AB50-54523AB6D471}"/>
                      </a:ext>
                    </a:extLst>
                  </p:cNvPr>
                  <p:cNvSpPr/>
                  <p:nvPr/>
                </p:nvSpPr>
                <p:spPr>
                  <a:xfrm>
                    <a:off x="1971012" y="5931025"/>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圆角 82">
                    <a:extLst>
                      <a:ext uri="{FF2B5EF4-FFF2-40B4-BE49-F238E27FC236}">
                        <a16:creationId xmlns:a16="http://schemas.microsoft.com/office/drawing/2014/main" id="{7C638663-592D-1345-A76E-9E8EE48FAB67}"/>
                      </a:ext>
                    </a:extLst>
                  </p:cNvPr>
                  <p:cNvSpPr/>
                  <p:nvPr/>
                </p:nvSpPr>
                <p:spPr>
                  <a:xfrm>
                    <a:off x="1971012" y="6002833"/>
                    <a:ext cx="260124" cy="59062"/>
                  </a:xfrm>
                  <a:prstGeom prst="round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a:extLst>
                      <a:ext uri="{FF2B5EF4-FFF2-40B4-BE49-F238E27FC236}">
                        <a16:creationId xmlns:a16="http://schemas.microsoft.com/office/drawing/2014/main" id="{96F55747-A74D-C249-8DA4-2AF26CBA1C07}"/>
                      </a:ext>
                    </a:extLst>
                  </p:cNvPr>
                  <p:cNvSpPr/>
                  <p:nvPr/>
                </p:nvSpPr>
                <p:spPr>
                  <a:xfrm flipV="1">
                    <a:off x="1992182" y="5876184"/>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124" name="椭圆 123">
                    <a:extLst>
                      <a:ext uri="{FF2B5EF4-FFF2-40B4-BE49-F238E27FC236}">
                        <a16:creationId xmlns:a16="http://schemas.microsoft.com/office/drawing/2014/main" id="{AA4080E0-2406-7343-8F83-A147193642DD}"/>
                      </a:ext>
                    </a:extLst>
                  </p:cNvPr>
                  <p:cNvSpPr/>
                  <p:nvPr/>
                </p:nvSpPr>
                <p:spPr>
                  <a:xfrm flipV="1">
                    <a:off x="1992182" y="5948147"/>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125" name="椭圆 124">
                    <a:extLst>
                      <a:ext uri="{FF2B5EF4-FFF2-40B4-BE49-F238E27FC236}">
                        <a16:creationId xmlns:a16="http://schemas.microsoft.com/office/drawing/2014/main" id="{DA29F844-7910-494A-AFBF-896417160BF8}"/>
                      </a:ext>
                    </a:extLst>
                  </p:cNvPr>
                  <p:cNvSpPr/>
                  <p:nvPr/>
                </p:nvSpPr>
                <p:spPr>
                  <a:xfrm flipV="1">
                    <a:off x="1992182" y="6022233"/>
                    <a:ext cx="24788" cy="247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126" name="矩形 125">
                    <a:extLst>
                      <a:ext uri="{FF2B5EF4-FFF2-40B4-BE49-F238E27FC236}">
                        <a16:creationId xmlns:a16="http://schemas.microsoft.com/office/drawing/2014/main" id="{9A1D4408-8D80-4641-9F6D-4208009A0DF6}"/>
                      </a:ext>
                    </a:extLst>
                  </p:cNvPr>
                  <p:cNvSpPr/>
                  <p:nvPr/>
                </p:nvSpPr>
                <p:spPr>
                  <a:xfrm flipV="1">
                    <a:off x="2118044" y="588644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矩形 126">
                    <a:extLst>
                      <a:ext uri="{FF2B5EF4-FFF2-40B4-BE49-F238E27FC236}">
                        <a16:creationId xmlns:a16="http://schemas.microsoft.com/office/drawing/2014/main" id="{194A418C-291D-A341-8FE5-6138E12BC28F}"/>
                      </a:ext>
                    </a:extLst>
                  </p:cNvPr>
                  <p:cNvSpPr/>
                  <p:nvPr/>
                </p:nvSpPr>
                <p:spPr>
                  <a:xfrm flipV="1">
                    <a:off x="2118044" y="5956299"/>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矩形 127">
                    <a:extLst>
                      <a:ext uri="{FF2B5EF4-FFF2-40B4-BE49-F238E27FC236}">
                        <a16:creationId xmlns:a16="http://schemas.microsoft.com/office/drawing/2014/main" id="{01415E25-E9AD-304B-BF12-9499635B1536}"/>
                      </a:ext>
                    </a:extLst>
                  </p:cNvPr>
                  <p:cNvSpPr/>
                  <p:nvPr/>
                </p:nvSpPr>
                <p:spPr>
                  <a:xfrm flipV="1">
                    <a:off x="2118044" y="6028267"/>
                    <a:ext cx="90000" cy="1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16" name="直接连接符 15">
                <a:extLst>
                  <a:ext uri="{FF2B5EF4-FFF2-40B4-BE49-F238E27FC236}">
                    <a16:creationId xmlns:a16="http://schemas.microsoft.com/office/drawing/2014/main" id="{99DC4F73-026B-4C4E-A79D-B030BECFAFE8}"/>
                  </a:ext>
                </a:extLst>
              </p:cNvPr>
              <p:cNvCxnSpPr>
                <a:cxnSpLocks/>
              </p:cNvCxnSpPr>
              <p:nvPr/>
            </p:nvCxnSpPr>
            <p:spPr>
              <a:xfrm>
                <a:off x="4046529" y="3699294"/>
                <a:ext cx="1" cy="581423"/>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64328825"/>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16</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Recommended Solution Mapping</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grpSp>
        <p:nvGrpSpPr>
          <p:cNvPr id="11" name="组合 10">
            <a:extLst>
              <a:ext uri="{FF2B5EF4-FFF2-40B4-BE49-F238E27FC236}">
                <a16:creationId xmlns:a16="http://schemas.microsoft.com/office/drawing/2014/main" id="{47572D24-2661-474A-9522-47C5A43940C7}"/>
              </a:ext>
            </a:extLst>
          </p:cNvPr>
          <p:cNvGrpSpPr/>
          <p:nvPr/>
        </p:nvGrpSpPr>
        <p:grpSpPr>
          <a:xfrm>
            <a:off x="7042595" y="1366332"/>
            <a:ext cx="3586514" cy="4225694"/>
            <a:chOff x="6981147" y="1366332"/>
            <a:chExt cx="3586514" cy="4225694"/>
          </a:xfrm>
        </p:grpSpPr>
        <p:grpSp>
          <p:nvGrpSpPr>
            <p:cNvPr id="61" name="组合 60">
              <a:extLst>
                <a:ext uri="{FF2B5EF4-FFF2-40B4-BE49-F238E27FC236}">
                  <a16:creationId xmlns:a16="http://schemas.microsoft.com/office/drawing/2014/main" id="{6B16F731-06BE-0D46-8E55-D36195797495}"/>
                </a:ext>
              </a:extLst>
            </p:cNvPr>
            <p:cNvGrpSpPr/>
            <p:nvPr/>
          </p:nvGrpSpPr>
          <p:grpSpPr>
            <a:xfrm>
              <a:off x="6981147" y="1366332"/>
              <a:ext cx="3586514" cy="4225694"/>
              <a:chOff x="6446259" y="1537152"/>
              <a:chExt cx="4223143" cy="4225694"/>
            </a:xfrm>
          </p:grpSpPr>
          <p:sp>
            <p:nvSpPr>
              <p:cNvPr id="136" name="矩形 11">
                <a:extLst>
                  <a:ext uri="{FF2B5EF4-FFF2-40B4-BE49-F238E27FC236}">
                    <a16:creationId xmlns:a16="http://schemas.microsoft.com/office/drawing/2014/main" id="{1675703E-5E12-EC46-8602-2CEDC4EC0A94}"/>
                  </a:ext>
                </a:extLst>
              </p:cNvPr>
              <p:cNvSpPr/>
              <p:nvPr/>
            </p:nvSpPr>
            <p:spPr>
              <a:xfrm>
                <a:off x="6451074" y="1537152"/>
                <a:ext cx="4208247" cy="4225694"/>
              </a:xfrm>
              <a:prstGeom prst="rect">
                <a:avLst/>
              </a:prstGeom>
              <a:noFill/>
              <a:ln>
                <a:solidFill>
                  <a:srgbClr val="92D04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37" name="矩形 10">
                <a:extLst>
                  <a:ext uri="{FF2B5EF4-FFF2-40B4-BE49-F238E27FC236}">
                    <a16:creationId xmlns:a16="http://schemas.microsoft.com/office/drawing/2014/main" id="{041B4776-284B-B645-A12E-0565B5EAA8DE}"/>
                  </a:ext>
                </a:extLst>
              </p:cNvPr>
              <p:cNvSpPr/>
              <p:nvPr/>
            </p:nvSpPr>
            <p:spPr>
              <a:xfrm>
                <a:off x="6446259" y="1537152"/>
                <a:ext cx="4223143" cy="319924"/>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chemeClr val="bg1"/>
                    </a:solidFill>
                  </a:rPr>
                  <a:t>Cloud Solution Capability</a:t>
                </a:r>
                <a:endParaRPr lang="en-US" altLang="zh-CN" sz="1400" dirty="0">
                  <a:solidFill>
                    <a:schemeClr val="bg1"/>
                  </a:solidFill>
                </a:endParaRPr>
              </a:p>
            </p:txBody>
          </p:sp>
        </p:grpSp>
        <p:grpSp>
          <p:nvGrpSpPr>
            <p:cNvPr id="62" name="Group 16">
              <a:extLst>
                <a:ext uri="{FF2B5EF4-FFF2-40B4-BE49-F238E27FC236}">
                  <a16:creationId xmlns:a16="http://schemas.microsoft.com/office/drawing/2014/main" id="{E1EEE106-EB52-C844-92CB-6BCC9C481254}"/>
                </a:ext>
              </a:extLst>
            </p:cNvPr>
            <p:cNvGrpSpPr/>
            <p:nvPr/>
          </p:nvGrpSpPr>
          <p:grpSpPr>
            <a:xfrm>
              <a:off x="7174055" y="1846814"/>
              <a:ext cx="3249928" cy="823533"/>
              <a:chOff x="8233237" y="1403243"/>
              <a:chExt cx="2969630" cy="1218938"/>
            </a:xfrm>
          </p:grpSpPr>
          <p:sp>
            <p:nvSpPr>
              <p:cNvPr id="133" name="矩形 329">
                <a:extLst>
                  <a:ext uri="{FF2B5EF4-FFF2-40B4-BE49-F238E27FC236}">
                    <a16:creationId xmlns:a16="http://schemas.microsoft.com/office/drawing/2014/main" id="{F955C1E0-7390-6B47-BDFA-028496C39BA7}"/>
                  </a:ext>
                </a:extLst>
              </p:cNvPr>
              <p:cNvSpPr/>
              <p:nvPr/>
            </p:nvSpPr>
            <p:spPr>
              <a:xfrm>
                <a:off x="8233237" y="1711898"/>
                <a:ext cx="2969630" cy="910283"/>
              </a:xfrm>
              <a:prstGeom prst="rect">
                <a:avLst/>
              </a:prstGeom>
              <a:solidFill>
                <a:srgbClr val="087CF0">
                  <a:alpha val="20000"/>
                </a:srgb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a:p>
            </p:txBody>
          </p:sp>
          <p:sp>
            <p:nvSpPr>
              <p:cNvPr id="134" name="矩形 328">
                <a:extLst>
                  <a:ext uri="{FF2B5EF4-FFF2-40B4-BE49-F238E27FC236}">
                    <a16:creationId xmlns:a16="http://schemas.microsoft.com/office/drawing/2014/main" id="{2EE20E45-7754-CA44-AAA5-57D5AF88845E}"/>
                  </a:ext>
                </a:extLst>
              </p:cNvPr>
              <p:cNvSpPr/>
              <p:nvPr/>
            </p:nvSpPr>
            <p:spPr>
              <a:xfrm>
                <a:off x="8341204" y="1768581"/>
                <a:ext cx="2831290" cy="51424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ea typeface="等线"/>
                    <a:cs typeface="Kanit"/>
                  </a:rPr>
                  <a:t>IaaS, PaaS &amp; </a:t>
                </a:r>
                <a:r>
                  <a:rPr lang="en-US" altLang="zh-CN" sz="1200" dirty="0" err="1">
                    <a:solidFill>
                      <a:schemeClr val="bg1"/>
                    </a:solidFill>
                    <a:ea typeface="等线"/>
                    <a:cs typeface="Kanit"/>
                  </a:rPr>
                  <a:t>etc</a:t>
                </a:r>
                <a:endParaRPr lang="en-US" altLang="zh-CN" sz="1200" dirty="0">
                  <a:solidFill>
                    <a:schemeClr val="bg1"/>
                  </a:solidFill>
                  <a:ea typeface="等线"/>
                  <a:cs typeface="Kanit" pitchFamily="2" charset="-34"/>
                </a:endParaRPr>
              </a:p>
              <a:p>
                <a:pPr marL="171450" indent="-171450" algn="just">
                  <a:lnSpc>
                    <a:spcPct val="120000"/>
                  </a:lnSpc>
                  <a:buClr>
                    <a:srgbClr val="06B0EF"/>
                  </a:buClr>
                  <a:buFont typeface="Arial" panose="020B0604020202020204" pitchFamily="34" charset="0"/>
                  <a:buChar char="•"/>
                </a:pPr>
                <a:r>
                  <a:rPr lang="en-MY" altLang="zh-CN" sz="1200" dirty="0">
                    <a:solidFill>
                      <a:schemeClr val="bg1"/>
                    </a:solidFill>
                    <a:ea typeface="等线"/>
                    <a:cs typeface="Kanit" pitchFamily="2" charset="-34"/>
                  </a:rPr>
                  <a:t>Private to</a:t>
                </a:r>
                <a:r>
                  <a:rPr lang="zh-CN" altLang="en-US" sz="1200" dirty="0">
                    <a:solidFill>
                      <a:schemeClr val="bg1"/>
                    </a:solidFill>
                    <a:ea typeface="等线"/>
                    <a:cs typeface="Kanit" pitchFamily="2" charset="-34"/>
                  </a:rPr>
                  <a:t> Hybrid Cloud</a:t>
                </a:r>
                <a:endParaRPr lang="en-US" altLang="zh-CN" sz="1200" dirty="0">
                  <a:solidFill>
                    <a:schemeClr val="bg1"/>
                  </a:solidFill>
                  <a:ea typeface="等线"/>
                  <a:cs typeface="Kanit" pitchFamily="2" charset="-34"/>
                </a:endParaRPr>
              </a:p>
            </p:txBody>
          </p:sp>
          <p:sp>
            <p:nvSpPr>
              <p:cNvPr id="135" name="矩形 330">
                <a:extLst>
                  <a:ext uri="{FF2B5EF4-FFF2-40B4-BE49-F238E27FC236}">
                    <a16:creationId xmlns:a16="http://schemas.microsoft.com/office/drawing/2014/main" id="{F5652593-7848-384B-BE4A-C49C5EB3A519}"/>
                  </a:ext>
                </a:extLst>
              </p:cNvPr>
              <p:cNvSpPr/>
              <p:nvPr/>
            </p:nvSpPr>
            <p:spPr>
              <a:xfrm>
                <a:off x="8233237" y="1403243"/>
                <a:ext cx="2969630" cy="316563"/>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MY" altLang="zh-CN" sz="1200" b="1" dirty="0">
                    <a:solidFill>
                      <a:schemeClr val="bg1"/>
                    </a:solidFill>
                    <a:ea typeface="等线"/>
                  </a:rPr>
                  <a:t>One-Stop</a:t>
                </a:r>
                <a:r>
                  <a:rPr lang="en-CN" altLang="zh-CN" sz="1200" b="1" dirty="0">
                    <a:solidFill>
                      <a:schemeClr val="bg1"/>
                    </a:solidFill>
                    <a:ea typeface="等线"/>
                  </a:rPr>
                  <a:t> Solution</a:t>
                </a:r>
                <a:endParaRPr lang="en-US" altLang="zh-CN" sz="1200" dirty="0">
                  <a:solidFill>
                    <a:schemeClr val="bg1"/>
                  </a:solidFill>
                  <a:ea typeface="等线"/>
                </a:endParaRPr>
              </a:p>
            </p:txBody>
          </p:sp>
        </p:grpSp>
        <p:grpSp>
          <p:nvGrpSpPr>
            <p:cNvPr id="63" name="Group 20">
              <a:extLst>
                <a:ext uri="{FF2B5EF4-FFF2-40B4-BE49-F238E27FC236}">
                  <a16:creationId xmlns:a16="http://schemas.microsoft.com/office/drawing/2014/main" id="{E0E10C60-ED49-304C-9548-717375529319}"/>
                </a:ext>
              </a:extLst>
            </p:cNvPr>
            <p:cNvGrpSpPr/>
            <p:nvPr/>
          </p:nvGrpSpPr>
          <p:grpSpPr>
            <a:xfrm>
              <a:off x="7185105" y="3675749"/>
              <a:ext cx="3237159" cy="851790"/>
              <a:chOff x="8234067" y="2975257"/>
              <a:chExt cx="2969630" cy="1260762"/>
            </a:xfrm>
          </p:grpSpPr>
          <p:sp>
            <p:nvSpPr>
              <p:cNvPr id="130" name="矩形 36">
                <a:extLst>
                  <a:ext uri="{FF2B5EF4-FFF2-40B4-BE49-F238E27FC236}">
                    <a16:creationId xmlns:a16="http://schemas.microsoft.com/office/drawing/2014/main" id="{8D0E3E94-D275-BA48-844D-FC1CEF74480B}"/>
                  </a:ext>
                </a:extLst>
              </p:cNvPr>
              <p:cNvSpPr/>
              <p:nvPr/>
            </p:nvSpPr>
            <p:spPr>
              <a:xfrm>
                <a:off x="8234067" y="3283912"/>
                <a:ext cx="2969630" cy="910283"/>
              </a:xfrm>
              <a:prstGeom prst="rect">
                <a:avLst/>
              </a:prstGeom>
              <a:solidFill>
                <a:srgbClr val="087CF0">
                  <a:alpha val="20000"/>
                </a:srgb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a:p>
            </p:txBody>
          </p:sp>
          <p:sp>
            <p:nvSpPr>
              <p:cNvPr id="131" name="矩形 35">
                <a:extLst>
                  <a:ext uri="{FF2B5EF4-FFF2-40B4-BE49-F238E27FC236}">
                    <a16:creationId xmlns:a16="http://schemas.microsoft.com/office/drawing/2014/main" id="{3E2DC02C-8628-3045-80B9-152272F3063E}"/>
                  </a:ext>
                </a:extLst>
              </p:cNvPr>
              <p:cNvSpPr/>
              <p:nvPr/>
            </p:nvSpPr>
            <p:spPr>
              <a:xfrm>
                <a:off x="8352236" y="3334183"/>
                <a:ext cx="2844658" cy="901836"/>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087CF0"/>
                  </a:buClr>
                  <a:buFont typeface="Arial" panose="020B0604020202020204" pitchFamily="34" charset="0"/>
                  <a:buChar char="•"/>
                </a:pPr>
                <a:r>
                  <a:rPr lang="en-MY" altLang="zh-CN" sz="1200" dirty="0">
                    <a:solidFill>
                      <a:schemeClr val="bg1"/>
                    </a:solidFill>
                    <a:ea typeface="等线"/>
                  </a:rPr>
                  <a:t>Data Protection &amp; DR</a:t>
                </a:r>
                <a:endParaRPr lang="en-US" altLang="zh-CN" sz="1200" dirty="0"/>
              </a:p>
              <a:p>
                <a:pPr marL="171450" indent="-171450" algn="just">
                  <a:lnSpc>
                    <a:spcPct val="120000"/>
                  </a:lnSpc>
                  <a:buClr>
                    <a:srgbClr val="087CF0"/>
                  </a:buClr>
                  <a:buFont typeface="Arial" panose="020B0604020202020204" pitchFamily="34" charset="0"/>
                  <a:buChar char="•"/>
                </a:pPr>
                <a:r>
                  <a:rPr lang="en-US" altLang="zh-CN" sz="1200" dirty="0">
                    <a:solidFill>
                      <a:schemeClr val="bg1"/>
                    </a:solidFill>
                    <a:ea typeface="等线"/>
                  </a:rPr>
                  <a:t>Security protection</a:t>
                </a:r>
              </a:p>
            </p:txBody>
          </p:sp>
          <p:sp>
            <p:nvSpPr>
              <p:cNvPr id="132" name="矩形 37">
                <a:extLst>
                  <a:ext uri="{FF2B5EF4-FFF2-40B4-BE49-F238E27FC236}">
                    <a16:creationId xmlns:a16="http://schemas.microsoft.com/office/drawing/2014/main" id="{EF35D904-6131-A74B-A34F-62021484523B}"/>
                  </a:ext>
                </a:extLst>
              </p:cNvPr>
              <p:cNvSpPr/>
              <p:nvPr/>
            </p:nvSpPr>
            <p:spPr>
              <a:xfrm>
                <a:off x="8234067" y="2975257"/>
                <a:ext cx="2969630" cy="316563"/>
              </a:xfrm>
              <a:prstGeom prst="rect">
                <a:avLst/>
              </a:prstGeom>
              <a:solidFill>
                <a:srgbClr val="087C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MY" altLang="zh-CN" sz="1200" b="1" dirty="0">
                    <a:solidFill>
                      <a:schemeClr val="bg1"/>
                    </a:solidFill>
                    <a:ea typeface="等线"/>
                  </a:rPr>
                  <a:t>Reliable</a:t>
                </a:r>
                <a:r>
                  <a:rPr lang="en-CN" altLang="zh-CN" sz="1200" b="1" dirty="0">
                    <a:solidFill>
                      <a:schemeClr val="bg1"/>
                    </a:solidFill>
                    <a:ea typeface="等线"/>
                  </a:rPr>
                  <a:t> and Secured</a:t>
                </a:r>
                <a:endParaRPr lang="en-US" altLang="zh-CN" sz="1200" dirty="0">
                  <a:solidFill>
                    <a:schemeClr val="bg1"/>
                  </a:solidFill>
                  <a:ea typeface="等线"/>
                </a:endParaRPr>
              </a:p>
            </p:txBody>
          </p:sp>
        </p:grpSp>
        <p:grpSp>
          <p:nvGrpSpPr>
            <p:cNvPr id="64" name="Group 24">
              <a:extLst>
                <a:ext uri="{FF2B5EF4-FFF2-40B4-BE49-F238E27FC236}">
                  <a16:creationId xmlns:a16="http://schemas.microsoft.com/office/drawing/2014/main" id="{B680F542-934D-684A-BD09-4C21091AF9D8}"/>
                </a:ext>
              </a:extLst>
            </p:cNvPr>
            <p:cNvGrpSpPr/>
            <p:nvPr/>
          </p:nvGrpSpPr>
          <p:grpSpPr>
            <a:xfrm>
              <a:off x="7174055" y="2761281"/>
              <a:ext cx="3249929" cy="842188"/>
              <a:chOff x="8233237" y="4557348"/>
              <a:chExt cx="2969631" cy="1246550"/>
            </a:xfrm>
          </p:grpSpPr>
          <p:sp>
            <p:nvSpPr>
              <p:cNvPr id="127" name="矩形 39">
                <a:extLst>
                  <a:ext uri="{FF2B5EF4-FFF2-40B4-BE49-F238E27FC236}">
                    <a16:creationId xmlns:a16="http://schemas.microsoft.com/office/drawing/2014/main" id="{7EAF7EF4-A099-9245-9715-07004E6C7D6E}"/>
                  </a:ext>
                </a:extLst>
              </p:cNvPr>
              <p:cNvSpPr/>
              <p:nvPr/>
            </p:nvSpPr>
            <p:spPr>
              <a:xfrm>
                <a:off x="8233237" y="4866003"/>
                <a:ext cx="2969630" cy="910283"/>
              </a:xfrm>
              <a:prstGeom prst="rect">
                <a:avLst/>
              </a:prstGeom>
              <a:solidFill>
                <a:srgbClr val="087CF0">
                  <a:alpha val="20000"/>
                </a:srgb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p>
            </p:txBody>
          </p:sp>
          <p:sp>
            <p:nvSpPr>
              <p:cNvPr id="128" name="矩形 38">
                <a:extLst>
                  <a:ext uri="{FF2B5EF4-FFF2-40B4-BE49-F238E27FC236}">
                    <a16:creationId xmlns:a16="http://schemas.microsoft.com/office/drawing/2014/main" id="{1A9F65D2-4D36-554B-8772-3B70380624F1}"/>
                  </a:ext>
                </a:extLst>
              </p:cNvPr>
              <p:cNvSpPr/>
              <p:nvPr/>
            </p:nvSpPr>
            <p:spPr>
              <a:xfrm>
                <a:off x="8351184" y="4902062"/>
                <a:ext cx="2831290" cy="901836"/>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mn-lt"/>
                    <a:cs typeface="+mn-lt"/>
                  </a:rPr>
                  <a:t>True unified management</a:t>
                </a:r>
                <a:endParaRPr lang="en-US" altLang="zh-CN" sz="1200" dirty="0">
                  <a:solidFill>
                    <a:schemeClr val="bg1"/>
                  </a:solidFill>
                  <a:ea typeface="等线" panose="020F0502020204030204"/>
                </a:endParaRPr>
              </a:p>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等线" panose="020F0502020204030204"/>
                  </a:rPr>
                  <a:t>Minimized talent investment</a:t>
                </a:r>
              </a:p>
            </p:txBody>
          </p:sp>
          <p:sp>
            <p:nvSpPr>
              <p:cNvPr id="129" name="矩形 40">
                <a:extLst>
                  <a:ext uri="{FF2B5EF4-FFF2-40B4-BE49-F238E27FC236}">
                    <a16:creationId xmlns:a16="http://schemas.microsoft.com/office/drawing/2014/main" id="{CB976BEC-AA77-9444-8E09-41D2EE02E242}"/>
                  </a:ext>
                </a:extLst>
              </p:cNvPr>
              <p:cNvSpPr/>
              <p:nvPr/>
            </p:nvSpPr>
            <p:spPr>
              <a:xfrm>
                <a:off x="8233238" y="4557348"/>
                <a:ext cx="2969630" cy="316563"/>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CN" altLang="zh-CN" sz="1200" b="1" dirty="0">
                    <a:solidFill>
                      <a:schemeClr val="bg1"/>
                    </a:solidFill>
                    <a:ea typeface="等线"/>
                  </a:rPr>
                  <a:t>Simplified </a:t>
                </a:r>
                <a:r>
                  <a:rPr lang="en-MY" altLang="zh-CN" sz="1200" b="1" dirty="0">
                    <a:solidFill>
                      <a:schemeClr val="bg1"/>
                    </a:solidFill>
                    <a:ea typeface="等线"/>
                  </a:rPr>
                  <a:t>Management</a:t>
                </a:r>
                <a:endParaRPr lang="en-US" altLang="zh-CN" sz="1200" b="1" dirty="0">
                  <a:solidFill>
                    <a:schemeClr val="bg1"/>
                  </a:solidFill>
                  <a:ea typeface="等线"/>
                </a:endParaRPr>
              </a:p>
            </p:txBody>
          </p:sp>
        </p:grpSp>
        <p:grpSp>
          <p:nvGrpSpPr>
            <p:cNvPr id="65" name="Group 30">
              <a:extLst>
                <a:ext uri="{FF2B5EF4-FFF2-40B4-BE49-F238E27FC236}">
                  <a16:creationId xmlns:a16="http://schemas.microsoft.com/office/drawing/2014/main" id="{F24EA6DC-07B8-9D43-8C0C-94057F757086}"/>
                </a:ext>
              </a:extLst>
            </p:cNvPr>
            <p:cNvGrpSpPr/>
            <p:nvPr/>
          </p:nvGrpSpPr>
          <p:grpSpPr>
            <a:xfrm>
              <a:off x="7185105" y="4590216"/>
              <a:ext cx="3237159" cy="842188"/>
              <a:chOff x="8234067" y="2975257"/>
              <a:chExt cx="2969630" cy="1246550"/>
            </a:xfrm>
          </p:grpSpPr>
          <p:sp>
            <p:nvSpPr>
              <p:cNvPr id="109" name="矩形 36">
                <a:extLst>
                  <a:ext uri="{FF2B5EF4-FFF2-40B4-BE49-F238E27FC236}">
                    <a16:creationId xmlns:a16="http://schemas.microsoft.com/office/drawing/2014/main" id="{FA33DD03-7D56-D444-AFF1-45162A9B233D}"/>
                  </a:ext>
                </a:extLst>
              </p:cNvPr>
              <p:cNvSpPr/>
              <p:nvPr/>
            </p:nvSpPr>
            <p:spPr>
              <a:xfrm>
                <a:off x="8234067" y="3283912"/>
                <a:ext cx="2969630" cy="910283"/>
              </a:xfrm>
              <a:prstGeom prst="rect">
                <a:avLst/>
              </a:prstGeom>
              <a:solidFill>
                <a:srgbClr val="087CF0">
                  <a:alpha val="20000"/>
                </a:srgb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p>
            </p:txBody>
          </p:sp>
          <p:sp>
            <p:nvSpPr>
              <p:cNvPr id="125" name="矩形 35">
                <a:extLst>
                  <a:ext uri="{FF2B5EF4-FFF2-40B4-BE49-F238E27FC236}">
                    <a16:creationId xmlns:a16="http://schemas.microsoft.com/office/drawing/2014/main" id="{4DCBC4E1-AF82-3446-A7F9-3EC309B9FDBE}"/>
                  </a:ext>
                </a:extLst>
              </p:cNvPr>
              <p:cNvSpPr/>
              <p:nvPr/>
            </p:nvSpPr>
            <p:spPr>
              <a:xfrm>
                <a:off x="8352236" y="3319971"/>
                <a:ext cx="2844658" cy="901836"/>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5B9BD5"/>
                  </a:buClr>
                  <a:buFont typeface="Arial" panose="020B0604020202020204" pitchFamily="34" charset="0"/>
                  <a:buChar char="•"/>
                </a:pPr>
                <a:r>
                  <a:rPr lang="en-MY" altLang="zh-CN" sz="1200" dirty="0">
                    <a:solidFill>
                      <a:schemeClr val="bg1"/>
                    </a:solidFill>
                    <a:ea typeface="等线"/>
                  </a:rPr>
                  <a:t>Transformation framework</a:t>
                </a:r>
                <a:endParaRPr lang="en-US" altLang="zh-CN" sz="1200" dirty="0"/>
              </a:p>
              <a:p>
                <a:pPr marL="171450" indent="-171450" algn="just">
                  <a:lnSpc>
                    <a:spcPct val="120000"/>
                  </a:lnSpc>
                  <a:buClr>
                    <a:srgbClr val="5B9BD5"/>
                  </a:buClr>
                  <a:buFont typeface="Arial" panose="020B0604020202020204" pitchFamily="34" charset="0"/>
                  <a:buChar char="•"/>
                </a:pPr>
                <a:r>
                  <a:rPr lang="en-US" altLang="zh-CN" sz="1200" dirty="0">
                    <a:solidFill>
                      <a:schemeClr val="bg1"/>
                    </a:solidFill>
                    <a:ea typeface="等线"/>
                  </a:rPr>
                  <a:t>Tailored transformation</a:t>
                </a:r>
              </a:p>
            </p:txBody>
          </p:sp>
          <p:sp>
            <p:nvSpPr>
              <p:cNvPr id="126" name="矩形 37">
                <a:extLst>
                  <a:ext uri="{FF2B5EF4-FFF2-40B4-BE49-F238E27FC236}">
                    <a16:creationId xmlns:a16="http://schemas.microsoft.com/office/drawing/2014/main" id="{23AC2D4E-14DF-8B42-A965-6A5145F3739A}"/>
                  </a:ext>
                </a:extLst>
              </p:cNvPr>
              <p:cNvSpPr/>
              <p:nvPr/>
            </p:nvSpPr>
            <p:spPr>
              <a:xfrm>
                <a:off x="8234067" y="2975257"/>
                <a:ext cx="2969630" cy="316563"/>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MY" altLang="zh-CN" sz="1200" b="1" dirty="0">
                    <a:solidFill>
                      <a:schemeClr val="bg1"/>
                    </a:solidFill>
                    <a:ea typeface="等线"/>
                  </a:rPr>
                  <a:t>Professional Consultancy</a:t>
                </a:r>
                <a:endParaRPr lang="en-US" altLang="zh-CN" sz="1200" dirty="0">
                  <a:solidFill>
                    <a:schemeClr val="bg1"/>
                  </a:solidFill>
                  <a:ea typeface="等线"/>
                </a:endParaRPr>
              </a:p>
            </p:txBody>
          </p:sp>
        </p:grpSp>
      </p:grpSp>
      <p:grpSp>
        <p:nvGrpSpPr>
          <p:cNvPr id="8" name="组合 7">
            <a:extLst>
              <a:ext uri="{FF2B5EF4-FFF2-40B4-BE49-F238E27FC236}">
                <a16:creationId xmlns:a16="http://schemas.microsoft.com/office/drawing/2014/main" id="{7D8539A9-A1F7-5044-8727-A1BD96738578}"/>
              </a:ext>
            </a:extLst>
          </p:cNvPr>
          <p:cNvGrpSpPr/>
          <p:nvPr/>
        </p:nvGrpSpPr>
        <p:grpSpPr>
          <a:xfrm>
            <a:off x="1562890" y="1366331"/>
            <a:ext cx="3586514" cy="4225695"/>
            <a:chOff x="1624339" y="1366331"/>
            <a:chExt cx="3586514" cy="4225695"/>
          </a:xfrm>
        </p:grpSpPr>
        <p:grpSp>
          <p:nvGrpSpPr>
            <p:cNvPr id="66" name="组合 65">
              <a:extLst>
                <a:ext uri="{FF2B5EF4-FFF2-40B4-BE49-F238E27FC236}">
                  <a16:creationId xmlns:a16="http://schemas.microsoft.com/office/drawing/2014/main" id="{B300C988-8CF3-6142-AA29-9D3A2F3F3DF1}"/>
                </a:ext>
              </a:extLst>
            </p:cNvPr>
            <p:cNvGrpSpPr/>
            <p:nvPr/>
          </p:nvGrpSpPr>
          <p:grpSpPr>
            <a:xfrm>
              <a:off x="1624339" y="1366331"/>
              <a:ext cx="3586514" cy="4225695"/>
              <a:chOff x="1527865" y="1537151"/>
              <a:chExt cx="4223143" cy="4225695"/>
            </a:xfrm>
          </p:grpSpPr>
          <p:sp>
            <p:nvSpPr>
              <p:cNvPr id="104" name="矩形 11">
                <a:extLst>
                  <a:ext uri="{FF2B5EF4-FFF2-40B4-BE49-F238E27FC236}">
                    <a16:creationId xmlns:a16="http://schemas.microsoft.com/office/drawing/2014/main" id="{7FA0DE31-90FA-B442-B483-9842915C4CCF}"/>
                  </a:ext>
                </a:extLst>
              </p:cNvPr>
              <p:cNvSpPr/>
              <p:nvPr/>
            </p:nvSpPr>
            <p:spPr>
              <a:xfrm>
                <a:off x="1532680" y="1537151"/>
                <a:ext cx="4208247" cy="4225695"/>
              </a:xfrm>
              <a:prstGeom prst="rect">
                <a:avLst/>
              </a:prstGeom>
              <a:noFill/>
              <a:ln>
                <a:solidFill>
                  <a:srgbClr val="06B0E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08" name="矩形 10">
                <a:extLst>
                  <a:ext uri="{FF2B5EF4-FFF2-40B4-BE49-F238E27FC236}">
                    <a16:creationId xmlns:a16="http://schemas.microsoft.com/office/drawing/2014/main" id="{63623C8D-B1C4-4544-B7C3-E3F1ABF802E6}"/>
                  </a:ext>
                </a:extLst>
              </p:cNvPr>
              <p:cNvSpPr/>
              <p:nvPr/>
            </p:nvSpPr>
            <p:spPr>
              <a:xfrm>
                <a:off x="1527865" y="1537152"/>
                <a:ext cx="4223143" cy="319924"/>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chemeClr val="bg1"/>
                    </a:solidFill>
                  </a:rPr>
                  <a:t>Challenges</a:t>
                </a:r>
              </a:p>
            </p:txBody>
          </p:sp>
        </p:grpSp>
        <p:grpSp>
          <p:nvGrpSpPr>
            <p:cNvPr id="67" name="Group 16">
              <a:extLst>
                <a:ext uri="{FF2B5EF4-FFF2-40B4-BE49-F238E27FC236}">
                  <a16:creationId xmlns:a16="http://schemas.microsoft.com/office/drawing/2014/main" id="{28C2323A-6154-054A-BC08-616131561F3B}"/>
                </a:ext>
              </a:extLst>
            </p:cNvPr>
            <p:cNvGrpSpPr/>
            <p:nvPr/>
          </p:nvGrpSpPr>
          <p:grpSpPr>
            <a:xfrm>
              <a:off x="1817588" y="1846814"/>
              <a:ext cx="3249928" cy="1183998"/>
              <a:chOff x="8233237" y="1403243"/>
              <a:chExt cx="2969630" cy="2076398"/>
            </a:xfrm>
          </p:grpSpPr>
          <p:sp>
            <p:nvSpPr>
              <p:cNvPr id="76" name="矩形 329">
                <a:extLst>
                  <a:ext uri="{FF2B5EF4-FFF2-40B4-BE49-F238E27FC236}">
                    <a16:creationId xmlns:a16="http://schemas.microsoft.com/office/drawing/2014/main" id="{74ECC457-116B-F94C-B821-34951FCC8109}"/>
                  </a:ext>
                </a:extLst>
              </p:cNvPr>
              <p:cNvSpPr/>
              <p:nvPr/>
            </p:nvSpPr>
            <p:spPr>
              <a:xfrm>
                <a:off x="8233237" y="1711894"/>
                <a:ext cx="2969630" cy="1767747"/>
              </a:xfrm>
              <a:prstGeom prst="rect">
                <a:avLst/>
              </a:prstGeom>
              <a:solidFill>
                <a:srgbClr val="087CF0">
                  <a:alpha val="20000"/>
                </a:srgb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p>
            </p:txBody>
          </p:sp>
          <p:sp>
            <p:nvSpPr>
              <p:cNvPr id="77" name="矩形 328">
                <a:extLst>
                  <a:ext uri="{FF2B5EF4-FFF2-40B4-BE49-F238E27FC236}">
                    <a16:creationId xmlns:a16="http://schemas.microsoft.com/office/drawing/2014/main" id="{5ABF1345-6E5F-E54D-A6AF-CB82A46832B3}"/>
                  </a:ext>
                </a:extLst>
              </p:cNvPr>
              <p:cNvSpPr/>
              <p:nvPr/>
            </p:nvSpPr>
            <p:spPr>
              <a:xfrm>
                <a:off x="8341204" y="1780215"/>
                <a:ext cx="2831290" cy="1679083"/>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ea typeface="等线"/>
                  </a:rPr>
                  <a:t>Fails to align with business strategy</a:t>
                </a:r>
              </a:p>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ea typeface="等线"/>
                  </a:rPr>
                  <a:t>Insufficient technical talent</a:t>
                </a:r>
              </a:p>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ea typeface="等线"/>
                  </a:rPr>
                  <a:t>Cybersecurity/ privacy issues </a:t>
                </a:r>
              </a:p>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ea typeface="等线"/>
                  </a:rPr>
                  <a:t>Governance challenges</a:t>
                </a:r>
                <a:endParaRPr lang="en-US" altLang="zh-CN" sz="1200" dirty="0">
                  <a:solidFill>
                    <a:schemeClr val="bg1"/>
                  </a:solidFill>
                  <a:ea typeface="等线"/>
                  <a:cs typeface="Kanit" pitchFamily="2" charset="-34"/>
                </a:endParaRPr>
              </a:p>
            </p:txBody>
          </p:sp>
          <p:sp>
            <p:nvSpPr>
              <p:cNvPr id="100" name="矩形 330">
                <a:extLst>
                  <a:ext uri="{FF2B5EF4-FFF2-40B4-BE49-F238E27FC236}">
                    <a16:creationId xmlns:a16="http://schemas.microsoft.com/office/drawing/2014/main" id="{C169051B-34AE-1642-BFD1-4CEA4EB80C49}"/>
                  </a:ext>
                </a:extLst>
              </p:cNvPr>
              <p:cNvSpPr/>
              <p:nvPr/>
            </p:nvSpPr>
            <p:spPr>
              <a:xfrm>
                <a:off x="8233237" y="1403243"/>
                <a:ext cx="2969630" cy="366176"/>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200" b="1" dirty="0">
                    <a:solidFill>
                      <a:schemeClr val="bg1"/>
                    </a:solidFill>
                    <a:ea typeface="等线"/>
                  </a:rPr>
                  <a:t>ROI Obstacles</a:t>
                </a:r>
                <a:endParaRPr lang="en-US" altLang="zh-CN" sz="1200" dirty="0">
                  <a:solidFill>
                    <a:schemeClr val="bg1"/>
                  </a:solidFill>
                  <a:ea typeface="等线"/>
                </a:endParaRPr>
              </a:p>
            </p:txBody>
          </p:sp>
        </p:grpSp>
        <p:grpSp>
          <p:nvGrpSpPr>
            <p:cNvPr id="68" name="组合 67">
              <a:extLst>
                <a:ext uri="{FF2B5EF4-FFF2-40B4-BE49-F238E27FC236}">
                  <a16:creationId xmlns:a16="http://schemas.microsoft.com/office/drawing/2014/main" id="{895E16B1-3AD4-214D-854F-3F380948B390}"/>
                </a:ext>
              </a:extLst>
            </p:cNvPr>
            <p:cNvGrpSpPr/>
            <p:nvPr/>
          </p:nvGrpSpPr>
          <p:grpSpPr>
            <a:xfrm>
              <a:off x="1817587" y="4439361"/>
              <a:ext cx="3237159" cy="979832"/>
              <a:chOff x="1883642" y="4262357"/>
              <a:chExt cx="3574265" cy="979832"/>
            </a:xfrm>
          </p:grpSpPr>
          <p:sp>
            <p:nvSpPr>
              <p:cNvPr id="73" name="矩形 36">
                <a:extLst>
                  <a:ext uri="{FF2B5EF4-FFF2-40B4-BE49-F238E27FC236}">
                    <a16:creationId xmlns:a16="http://schemas.microsoft.com/office/drawing/2014/main" id="{2C5EC2EC-1EED-AC4D-B192-AE58018A7120}"/>
                  </a:ext>
                </a:extLst>
              </p:cNvPr>
              <p:cNvSpPr/>
              <p:nvPr/>
            </p:nvSpPr>
            <p:spPr>
              <a:xfrm>
                <a:off x="1883642" y="4466708"/>
                <a:ext cx="3574265" cy="775481"/>
              </a:xfrm>
              <a:prstGeom prst="rect">
                <a:avLst/>
              </a:prstGeom>
              <a:solidFill>
                <a:srgbClr val="087CF0">
                  <a:alpha val="20000"/>
                </a:srgb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p>
            </p:txBody>
          </p:sp>
          <p:sp>
            <p:nvSpPr>
              <p:cNvPr id="74" name="矩形 35">
                <a:extLst>
                  <a:ext uri="{FF2B5EF4-FFF2-40B4-BE49-F238E27FC236}">
                    <a16:creationId xmlns:a16="http://schemas.microsoft.com/office/drawing/2014/main" id="{AA85ED27-386E-C046-81BA-8730421071B4}"/>
                  </a:ext>
                </a:extLst>
              </p:cNvPr>
              <p:cNvSpPr/>
              <p:nvPr/>
            </p:nvSpPr>
            <p:spPr>
              <a:xfrm>
                <a:off x="2025871" y="4479640"/>
                <a:ext cx="2184622" cy="73584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087CF0"/>
                  </a:buClr>
                  <a:buFont typeface="Arial" panose="020B0604020202020204" pitchFamily="34" charset="0"/>
                  <a:buChar char="•"/>
                </a:pPr>
                <a:r>
                  <a:rPr lang="en-US" altLang="zh-CN" sz="1200" dirty="0">
                    <a:solidFill>
                      <a:schemeClr val="bg1"/>
                    </a:solidFill>
                    <a:ea typeface="等线"/>
                  </a:rPr>
                  <a:t>Complexity</a:t>
                </a:r>
              </a:p>
              <a:p>
                <a:pPr marL="171450" indent="-171450" algn="just">
                  <a:lnSpc>
                    <a:spcPct val="120000"/>
                  </a:lnSpc>
                  <a:buClr>
                    <a:srgbClr val="087CF0"/>
                  </a:buClr>
                  <a:buFont typeface="Arial" panose="020B0604020202020204" pitchFamily="34" charset="0"/>
                  <a:buChar char="•"/>
                </a:pPr>
                <a:r>
                  <a:rPr lang="en-US" altLang="zh-CN" sz="1200" dirty="0">
                    <a:solidFill>
                      <a:schemeClr val="bg1"/>
                    </a:solidFill>
                    <a:ea typeface="等线"/>
                  </a:rPr>
                  <a:t>Workload placement</a:t>
                </a:r>
              </a:p>
              <a:p>
                <a:pPr marL="171450" indent="-171450" algn="just">
                  <a:lnSpc>
                    <a:spcPct val="120000"/>
                  </a:lnSpc>
                  <a:buClr>
                    <a:srgbClr val="087CF0"/>
                  </a:buClr>
                  <a:buFont typeface="Arial" panose="020B0604020202020204" pitchFamily="34" charset="0"/>
                  <a:buChar char="•"/>
                </a:pPr>
                <a:r>
                  <a:rPr lang="en-US" altLang="zh-CN" sz="1200" dirty="0">
                    <a:solidFill>
                      <a:schemeClr val="bg1"/>
                    </a:solidFill>
                    <a:ea typeface="等线"/>
                  </a:rPr>
                  <a:t>Apps modernization</a:t>
                </a:r>
              </a:p>
            </p:txBody>
          </p:sp>
          <p:sp>
            <p:nvSpPr>
              <p:cNvPr id="75" name="矩形 37">
                <a:extLst>
                  <a:ext uri="{FF2B5EF4-FFF2-40B4-BE49-F238E27FC236}">
                    <a16:creationId xmlns:a16="http://schemas.microsoft.com/office/drawing/2014/main" id="{35E6AF05-9D92-DF4D-A4A5-5F3C802ED31F}"/>
                  </a:ext>
                </a:extLst>
              </p:cNvPr>
              <p:cNvSpPr/>
              <p:nvPr/>
            </p:nvSpPr>
            <p:spPr>
              <a:xfrm>
                <a:off x="1883642" y="4262357"/>
                <a:ext cx="3574265" cy="208800"/>
              </a:xfrm>
              <a:prstGeom prst="rect">
                <a:avLst/>
              </a:prstGeom>
              <a:solidFill>
                <a:srgbClr val="087C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200" b="1" dirty="0">
                    <a:solidFill>
                      <a:schemeClr val="bg1"/>
                    </a:solidFill>
                    <a:ea typeface="等线"/>
                  </a:rPr>
                  <a:t>Cloud Design </a:t>
                </a:r>
                <a:r>
                  <a:rPr lang="en-MY" altLang="zh-CN" sz="1200" b="1" dirty="0">
                    <a:solidFill>
                      <a:schemeClr val="bg1"/>
                    </a:solidFill>
                    <a:ea typeface="等线"/>
                  </a:rPr>
                  <a:t>C</a:t>
                </a:r>
                <a:r>
                  <a:rPr lang="en-US" altLang="zh-CN" sz="1200" b="1" dirty="0" err="1">
                    <a:solidFill>
                      <a:schemeClr val="bg1"/>
                    </a:solidFill>
                    <a:ea typeface="等线"/>
                  </a:rPr>
                  <a:t>hallenges</a:t>
                </a:r>
                <a:endParaRPr lang="en-US" altLang="zh-CN" sz="1200" dirty="0">
                  <a:solidFill>
                    <a:schemeClr val="bg1"/>
                  </a:solidFill>
                  <a:ea typeface="等线"/>
                </a:endParaRPr>
              </a:p>
            </p:txBody>
          </p:sp>
        </p:grpSp>
        <p:grpSp>
          <p:nvGrpSpPr>
            <p:cNvPr id="69" name="组合 68">
              <a:extLst>
                <a:ext uri="{FF2B5EF4-FFF2-40B4-BE49-F238E27FC236}">
                  <a16:creationId xmlns:a16="http://schemas.microsoft.com/office/drawing/2014/main" id="{DF73CEC0-F8C7-6440-88E6-B21075C37FF5}"/>
                </a:ext>
              </a:extLst>
            </p:cNvPr>
            <p:cNvGrpSpPr/>
            <p:nvPr/>
          </p:nvGrpSpPr>
          <p:grpSpPr>
            <a:xfrm>
              <a:off x="1817587" y="3123864"/>
              <a:ext cx="3249929" cy="1212350"/>
              <a:chOff x="1872592" y="3138376"/>
              <a:chExt cx="3588364" cy="1212350"/>
            </a:xfrm>
          </p:grpSpPr>
          <p:sp>
            <p:nvSpPr>
              <p:cNvPr id="70" name="矩形 39">
                <a:extLst>
                  <a:ext uri="{FF2B5EF4-FFF2-40B4-BE49-F238E27FC236}">
                    <a16:creationId xmlns:a16="http://schemas.microsoft.com/office/drawing/2014/main" id="{D66B271B-F086-C948-BE48-EDDDC9876C3C}"/>
                  </a:ext>
                </a:extLst>
              </p:cNvPr>
              <p:cNvSpPr/>
              <p:nvPr/>
            </p:nvSpPr>
            <p:spPr>
              <a:xfrm>
                <a:off x="1872592" y="3342726"/>
                <a:ext cx="3588363" cy="1008000"/>
              </a:xfrm>
              <a:prstGeom prst="rect">
                <a:avLst/>
              </a:prstGeom>
              <a:solidFill>
                <a:srgbClr val="087CF0">
                  <a:alpha val="20000"/>
                </a:srgbClr>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p>
            </p:txBody>
          </p:sp>
          <p:sp>
            <p:nvSpPr>
              <p:cNvPr id="71" name="矩形 38">
                <a:extLst>
                  <a:ext uri="{FF2B5EF4-FFF2-40B4-BE49-F238E27FC236}">
                    <a16:creationId xmlns:a16="http://schemas.microsoft.com/office/drawing/2014/main" id="{78EE0672-FDC0-0649-B6B0-A21BC5876010}"/>
                  </a:ext>
                </a:extLst>
              </p:cNvPr>
              <p:cNvSpPr/>
              <p:nvPr/>
            </p:nvSpPr>
            <p:spPr>
              <a:xfrm>
                <a:off x="2015114" y="3353537"/>
                <a:ext cx="1829163" cy="95744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等线"/>
                  </a:rPr>
                  <a:t>Security</a:t>
                </a:r>
              </a:p>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等线"/>
                  </a:rPr>
                  <a:t>Cost</a:t>
                </a:r>
              </a:p>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等线"/>
                  </a:rPr>
                  <a:t>Governance</a:t>
                </a:r>
              </a:p>
              <a:p>
                <a:pPr marL="171450" indent="-171450" algn="just">
                  <a:lnSpc>
                    <a:spcPct val="120000"/>
                  </a:lnSpc>
                  <a:buClr>
                    <a:srgbClr val="92D04F"/>
                  </a:buClr>
                  <a:buFont typeface="Arial" panose="020B0604020202020204" pitchFamily="34" charset="0"/>
                  <a:buChar char="•"/>
                </a:pPr>
                <a:r>
                  <a:rPr lang="en-US" altLang="zh-CN" sz="1200" dirty="0">
                    <a:solidFill>
                      <a:schemeClr val="bg1"/>
                    </a:solidFill>
                    <a:ea typeface="等线"/>
                  </a:rPr>
                  <a:t>Talent investment</a:t>
                </a:r>
              </a:p>
            </p:txBody>
          </p:sp>
          <p:sp>
            <p:nvSpPr>
              <p:cNvPr id="72" name="矩形 40">
                <a:extLst>
                  <a:ext uri="{FF2B5EF4-FFF2-40B4-BE49-F238E27FC236}">
                    <a16:creationId xmlns:a16="http://schemas.microsoft.com/office/drawing/2014/main" id="{02A87EC2-0281-6741-9F48-11DC30AD6355}"/>
                  </a:ext>
                </a:extLst>
              </p:cNvPr>
              <p:cNvSpPr/>
              <p:nvPr/>
            </p:nvSpPr>
            <p:spPr>
              <a:xfrm>
                <a:off x="1872593" y="3138376"/>
                <a:ext cx="3588363" cy="208800"/>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200" b="1" dirty="0">
                    <a:solidFill>
                      <a:schemeClr val="bg1"/>
                    </a:solidFill>
                    <a:ea typeface="等线"/>
                  </a:rPr>
                  <a:t>Top barriers</a:t>
                </a:r>
              </a:p>
            </p:txBody>
          </p:sp>
        </p:grpSp>
      </p:grpSp>
      <p:grpSp>
        <p:nvGrpSpPr>
          <p:cNvPr id="138" name="组合 137">
            <a:extLst>
              <a:ext uri="{FF2B5EF4-FFF2-40B4-BE49-F238E27FC236}">
                <a16:creationId xmlns:a16="http://schemas.microsoft.com/office/drawing/2014/main" id="{492E1803-164E-7348-8921-236045D58FB5}"/>
              </a:ext>
            </a:extLst>
          </p:cNvPr>
          <p:cNvGrpSpPr/>
          <p:nvPr/>
        </p:nvGrpSpPr>
        <p:grpSpPr>
          <a:xfrm>
            <a:off x="5134881" y="1846814"/>
            <a:ext cx="1911804" cy="3412758"/>
            <a:chOff x="4891728" y="966383"/>
            <a:chExt cx="3501759" cy="4613589"/>
          </a:xfrm>
        </p:grpSpPr>
        <p:cxnSp>
          <p:nvCxnSpPr>
            <p:cNvPr id="139" name="Straight Arrow Connector 2">
              <a:extLst>
                <a:ext uri="{FF2B5EF4-FFF2-40B4-BE49-F238E27FC236}">
                  <a16:creationId xmlns:a16="http://schemas.microsoft.com/office/drawing/2014/main" id="{6D8A45DD-9E76-2749-AB98-B70AC5363D17}"/>
                </a:ext>
              </a:extLst>
            </p:cNvPr>
            <p:cNvCxnSpPr>
              <a:cxnSpLocks/>
              <a:endCxn id="126" idx="1"/>
            </p:cNvCxnSpPr>
            <p:nvPr/>
          </p:nvCxnSpPr>
          <p:spPr>
            <a:xfrm>
              <a:off x="4911572" y="1478652"/>
              <a:ext cx="3481915" cy="3341007"/>
            </a:xfrm>
            <a:prstGeom prst="straightConnector1">
              <a:avLst/>
            </a:prstGeom>
            <a:ln>
              <a:solidFill>
                <a:srgbClr val="06B0EF"/>
              </a:solidFill>
              <a:tailEnd type="triangle"/>
            </a:ln>
          </p:spPr>
          <p:style>
            <a:lnRef idx="3">
              <a:schemeClr val="accent1"/>
            </a:lnRef>
            <a:fillRef idx="0">
              <a:schemeClr val="accent1"/>
            </a:fillRef>
            <a:effectRef idx="2">
              <a:schemeClr val="accent1"/>
            </a:effectRef>
            <a:fontRef idx="minor">
              <a:schemeClr val="tx1"/>
            </a:fontRef>
          </p:style>
        </p:cxnSp>
        <p:cxnSp>
          <p:nvCxnSpPr>
            <p:cNvPr id="140" name="Straight Arrow Connector 39">
              <a:extLst>
                <a:ext uri="{FF2B5EF4-FFF2-40B4-BE49-F238E27FC236}">
                  <a16:creationId xmlns:a16="http://schemas.microsoft.com/office/drawing/2014/main" id="{92E99031-F12E-274B-95DC-AB8C9EE10F6D}"/>
                </a:ext>
              </a:extLst>
            </p:cNvPr>
            <p:cNvCxnSpPr>
              <a:cxnSpLocks/>
            </p:cNvCxnSpPr>
            <p:nvPr/>
          </p:nvCxnSpPr>
          <p:spPr>
            <a:xfrm>
              <a:off x="4911572" y="1769740"/>
              <a:ext cx="3464742" cy="571339"/>
            </a:xfrm>
            <a:prstGeom prst="straightConnector1">
              <a:avLst/>
            </a:prstGeom>
            <a:ln>
              <a:solidFill>
                <a:srgbClr val="06B0EF"/>
              </a:solidFill>
              <a:tailEnd type="triangle"/>
            </a:ln>
          </p:spPr>
          <p:style>
            <a:lnRef idx="3">
              <a:schemeClr val="accent1"/>
            </a:lnRef>
            <a:fillRef idx="0">
              <a:schemeClr val="accent1"/>
            </a:fillRef>
            <a:effectRef idx="2">
              <a:schemeClr val="accent1"/>
            </a:effectRef>
            <a:fontRef idx="minor">
              <a:schemeClr val="tx1"/>
            </a:fontRef>
          </p:style>
        </p:cxnSp>
        <p:cxnSp>
          <p:nvCxnSpPr>
            <p:cNvPr id="141" name="Straight Arrow Connector 48">
              <a:extLst>
                <a:ext uri="{FF2B5EF4-FFF2-40B4-BE49-F238E27FC236}">
                  <a16:creationId xmlns:a16="http://schemas.microsoft.com/office/drawing/2014/main" id="{D646A324-4092-804B-9C34-FBB316CEC4E4}"/>
                </a:ext>
              </a:extLst>
            </p:cNvPr>
            <p:cNvCxnSpPr>
              <a:cxnSpLocks/>
              <a:endCxn id="132" idx="1"/>
            </p:cNvCxnSpPr>
            <p:nvPr/>
          </p:nvCxnSpPr>
          <p:spPr>
            <a:xfrm>
              <a:off x="4911572" y="2079689"/>
              <a:ext cx="3481915" cy="1503734"/>
            </a:xfrm>
            <a:prstGeom prst="straightConnector1">
              <a:avLst/>
            </a:prstGeom>
            <a:ln>
              <a:solidFill>
                <a:srgbClr val="06B0EF"/>
              </a:solidFill>
              <a:tailEnd type="triangle"/>
            </a:ln>
          </p:spPr>
          <p:style>
            <a:lnRef idx="3">
              <a:schemeClr val="accent1"/>
            </a:lnRef>
            <a:fillRef idx="0">
              <a:schemeClr val="accent1"/>
            </a:fillRef>
            <a:effectRef idx="2">
              <a:schemeClr val="accent1"/>
            </a:effectRef>
            <a:fontRef idx="minor">
              <a:schemeClr val="tx1"/>
            </a:fontRef>
          </p:style>
        </p:cxnSp>
        <p:cxnSp>
          <p:nvCxnSpPr>
            <p:cNvPr id="142" name="Straight Arrow Connector 49">
              <a:extLst>
                <a:ext uri="{FF2B5EF4-FFF2-40B4-BE49-F238E27FC236}">
                  <a16:creationId xmlns:a16="http://schemas.microsoft.com/office/drawing/2014/main" id="{EF2D18B5-CFF3-224E-B063-A35027CA5361}"/>
                </a:ext>
              </a:extLst>
            </p:cNvPr>
            <p:cNvCxnSpPr>
              <a:cxnSpLocks/>
            </p:cNvCxnSpPr>
            <p:nvPr/>
          </p:nvCxnSpPr>
          <p:spPr>
            <a:xfrm>
              <a:off x="4911572" y="2341079"/>
              <a:ext cx="3464742" cy="2478580"/>
            </a:xfrm>
            <a:prstGeom prst="straightConnector1">
              <a:avLst/>
            </a:prstGeom>
            <a:ln>
              <a:solidFill>
                <a:srgbClr val="06B0EF"/>
              </a:solidFill>
              <a:tailEnd type="triangle"/>
            </a:ln>
          </p:spPr>
          <p:style>
            <a:lnRef idx="3">
              <a:schemeClr val="accent1"/>
            </a:lnRef>
            <a:fillRef idx="0">
              <a:schemeClr val="accent1"/>
            </a:fillRef>
            <a:effectRef idx="2">
              <a:schemeClr val="accent1"/>
            </a:effectRef>
            <a:fontRef idx="minor">
              <a:schemeClr val="tx1"/>
            </a:fontRef>
          </p:style>
        </p:cxnSp>
        <p:cxnSp>
          <p:nvCxnSpPr>
            <p:cNvPr id="143" name="Straight Arrow Connector 52">
              <a:extLst>
                <a:ext uri="{FF2B5EF4-FFF2-40B4-BE49-F238E27FC236}">
                  <a16:creationId xmlns:a16="http://schemas.microsoft.com/office/drawing/2014/main" id="{E5D8ADC3-397C-7A4E-ACFB-E3EE632F084C}"/>
                </a:ext>
              </a:extLst>
            </p:cNvPr>
            <p:cNvCxnSpPr>
              <a:cxnSpLocks/>
            </p:cNvCxnSpPr>
            <p:nvPr/>
          </p:nvCxnSpPr>
          <p:spPr>
            <a:xfrm>
              <a:off x="4911572" y="3105286"/>
              <a:ext cx="3464742" cy="454297"/>
            </a:xfrm>
            <a:prstGeom prst="straightConnector1">
              <a:avLst/>
            </a:prstGeom>
            <a:ln>
              <a:solidFill>
                <a:srgbClr val="92D04F"/>
              </a:solidFill>
              <a:tailEnd type="triangle"/>
            </a:ln>
          </p:spPr>
          <p:style>
            <a:lnRef idx="3">
              <a:schemeClr val="accent1"/>
            </a:lnRef>
            <a:fillRef idx="0">
              <a:schemeClr val="accent1"/>
            </a:fillRef>
            <a:effectRef idx="2">
              <a:schemeClr val="accent1"/>
            </a:effectRef>
            <a:fontRef idx="minor">
              <a:schemeClr val="tx1"/>
            </a:fontRef>
          </p:style>
        </p:cxnSp>
        <p:cxnSp>
          <p:nvCxnSpPr>
            <p:cNvPr id="144" name="Straight Arrow Connector 53">
              <a:extLst>
                <a:ext uri="{FF2B5EF4-FFF2-40B4-BE49-F238E27FC236}">
                  <a16:creationId xmlns:a16="http://schemas.microsoft.com/office/drawing/2014/main" id="{E4CD8186-5DAA-044E-BBB4-887B7D96F5B4}"/>
                </a:ext>
              </a:extLst>
            </p:cNvPr>
            <p:cNvCxnSpPr>
              <a:cxnSpLocks/>
            </p:cNvCxnSpPr>
            <p:nvPr/>
          </p:nvCxnSpPr>
          <p:spPr>
            <a:xfrm flipV="1">
              <a:off x="4911571" y="966383"/>
              <a:ext cx="3481916" cy="2472475"/>
            </a:xfrm>
            <a:prstGeom prst="straightConnector1">
              <a:avLst/>
            </a:prstGeom>
            <a:ln>
              <a:solidFill>
                <a:srgbClr val="92D04F"/>
              </a:solidFill>
              <a:tailEnd type="triangle"/>
            </a:ln>
          </p:spPr>
          <p:style>
            <a:lnRef idx="3">
              <a:schemeClr val="accent1"/>
            </a:lnRef>
            <a:fillRef idx="0">
              <a:schemeClr val="accent1"/>
            </a:fillRef>
            <a:effectRef idx="2">
              <a:schemeClr val="accent1"/>
            </a:effectRef>
            <a:fontRef idx="minor">
              <a:schemeClr val="tx1"/>
            </a:fontRef>
          </p:style>
        </p:cxnSp>
        <p:cxnSp>
          <p:nvCxnSpPr>
            <p:cNvPr id="145" name="Straight Arrow Connector 56">
              <a:extLst>
                <a:ext uri="{FF2B5EF4-FFF2-40B4-BE49-F238E27FC236}">
                  <a16:creationId xmlns:a16="http://schemas.microsoft.com/office/drawing/2014/main" id="{96DD301E-EB6C-BD41-8F37-CBB9E6B2DE1D}"/>
                </a:ext>
              </a:extLst>
            </p:cNvPr>
            <p:cNvCxnSpPr>
              <a:cxnSpLocks/>
              <a:endCxn id="129" idx="1"/>
            </p:cNvCxnSpPr>
            <p:nvPr/>
          </p:nvCxnSpPr>
          <p:spPr>
            <a:xfrm flipV="1">
              <a:off x="4911571" y="2347185"/>
              <a:ext cx="3464745" cy="1091672"/>
            </a:xfrm>
            <a:prstGeom prst="straightConnector1">
              <a:avLst/>
            </a:prstGeom>
            <a:ln>
              <a:solidFill>
                <a:srgbClr val="92D04F"/>
              </a:solidFill>
              <a:tailEnd type="triangle"/>
            </a:ln>
          </p:spPr>
          <p:style>
            <a:lnRef idx="3">
              <a:schemeClr val="accent1"/>
            </a:lnRef>
            <a:fillRef idx="0">
              <a:schemeClr val="accent1"/>
            </a:fillRef>
            <a:effectRef idx="2">
              <a:schemeClr val="accent1"/>
            </a:effectRef>
            <a:fontRef idx="minor">
              <a:schemeClr val="tx1"/>
            </a:fontRef>
          </p:style>
        </p:cxnSp>
        <p:cxnSp>
          <p:nvCxnSpPr>
            <p:cNvPr id="146" name="Straight Arrow Connector 59">
              <a:extLst>
                <a:ext uri="{FF2B5EF4-FFF2-40B4-BE49-F238E27FC236}">
                  <a16:creationId xmlns:a16="http://schemas.microsoft.com/office/drawing/2014/main" id="{D6DBEA2A-EDC7-0349-A597-DAC7B54437BC}"/>
                </a:ext>
              </a:extLst>
            </p:cNvPr>
            <p:cNvCxnSpPr>
              <a:cxnSpLocks/>
            </p:cNvCxnSpPr>
            <p:nvPr/>
          </p:nvCxnSpPr>
          <p:spPr>
            <a:xfrm>
              <a:off x="4911571" y="3766679"/>
              <a:ext cx="3464743" cy="1052980"/>
            </a:xfrm>
            <a:prstGeom prst="straightConnector1">
              <a:avLst/>
            </a:prstGeom>
            <a:ln>
              <a:solidFill>
                <a:srgbClr val="92D04F"/>
              </a:solidFill>
              <a:tailEnd type="triangle"/>
            </a:ln>
          </p:spPr>
          <p:style>
            <a:lnRef idx="3">
              <a:schemeClr val="accent1"/>
            </a:lnRef>
            <a:fillRef idx="0">
              <a:schemeClr val="accent1"/>
            </a:fillRef>
            <a:effectRef idx="2">
              <a:schemeClr val="accent1"/>
            </a:effectRef>
            <a:fontRef idx="minor">
              <a:schemeClr val="tx1"/>
            </a:fontRef>
          </p:style>
        </p:cxnSp>
        <p:cxnSp>
          <p:nvCxnSpPr>
            <p:cNvPr id="147" name="Straight Arrow Connector 63">
              <a:extLst>
                <a:ext uri="{FF2B5EF4-FFF2-40B4-BE49-F238E27FC236}">
                  <a16:creationId xmlns:a16="http://schemas.microsoft.com/office/drawing/2014/main" id="{013F8319-234B-194A-97E0-4067684BB769}"/>
                </a:ext>
              </a:extLst>
            </p:cNvPr>
            <p:cNvCxnSpPr>
              <a:cxnSpLocks/>
            </p:cNvCxnSpPr>
            <p:nvPr/>
          </p:nvCxnSpPr>
          <p:spPr>
            <a:xfrm flipV="1">
              <a:off x="4911571" y="2341079"/>
              <a:ext cx="3407556" cy="1744021"/>
            </a:xfrm>
            <a:prstGeom prst="straightConnector1">
              <a:avLst/>
            </a:prstGeom>
            <a:ln>
              <a:solidFill>
                <a:srgbClr val="92D04F"/>
              </a:solidFill>
              <a:tailEnd type="triangle"/>
            </a:ln>
          </p:spPr>
          <p:style>
            <a:lnRef idx="3">
              <a:schemeClr val="accent1"/>
            </a:lnRef>
            <a:fillRef idx="0">
              <a:schemeClr val="accent1"/>
            </a:fillRef>
            <a:effectRef idx="2">
              <a:schemeClr val="accent1"/>
            </a:effectRef>
            <a:fontRef idx="minor">
              <a:schemeClr val="tx1"/>
            </a:fontRef>
          </p:style>
        </p:cxnSp>
        <p:cxnSp>
          <p:nvCxnSpPr>
            <p:cNvPr id="148" name="Straight Arrow Connector 66">
              <a:extLst>
                <a:ext uri="{FF2B5EF4-FFF2-40B4-BE49-F238E27FC236}">
                  <a16:creationId xmlns:a16="http://schemas.microsoft.com/office/drawing/2014/main" id="{4C773065-C470-AE49-8F11-C322129EB638}"/>
                </a:ext>
              </a:extLst>
            </p:cNvPr>
            <p:cNvCxnSpPr>
              <a:cxnSpLocks/>
              <a:endCxn id="135" idx="1"/>
            </p:cNvCxnSpPr>
            <p:nvPr/>
          </p:nvCxnSpPr>
          <p:spPr>
            <a:xfrm flipV="1">
              <a:off x="4911571" y="1110949"/>
              <a:ext cx="3464743" cy="3846051"/>
            </a:xfrm>
            <a:prstGeom prst="straightConnector1">
              <a:avLst/>
            </a:prstGeom>
            <a:ln>
              <a:solidFill>
                <a:srgbClr val="087CF0"/>
              </a:solidFill>
              <a:tailEnd type="triangle"/>
            </a:ln>
          </p:spPr>
          <p:style>
            <a:lnRef idx="3">
              <a:schemeClr val="accent1"/>
            </a:lnRef>
            <a:fillRef idx="0">
              <a:schemeClr val="accent1"/>
            </a:fillRef>
            <a:effectRef idx="2">
              <a:schemeClr val="accent1"/>
            </a:effectRef>
            <a:fontRef idx="minor">
              <a:schemeClr val="tx1"/>
            </a:fontRef>
          </p:style>
        </p:cxnSp>
        <p:cxnSp>
          <p:nvCxnSpPr>
            <p:cNvPr id="149" name="Straight Arrow Connector 73">
              <a:extLst>
                <a:ext uri="{FF2B5EF4-FFF2-40B4-BE49-F238E27FC236}">
                  <a16:creationId xmlns:a16="http://schemas.microsoft.com/office/drawing/2014/main" id="{FA472AAC-5433-374F-B0DD-B923AAB674E0}"/>
                </a:ext>
              </a:extLst>
            </p:cNvPr>
            <p:cNvCxnSpPr>
              <a:cxnSpLocks/>
            </p:cNvCxnSpPr>
            <p:nvPr/>
          </p:nvCxnSpPr>
          <p:spPr>
            <a:xfrm flipV="1">
              <a:off x="4911571" y="4819659"/>
              <a:ext cx="3464743" cy="440467"/>
            </a:xfrm>
            <a:prstGeom prst="straightConnector1">
              <a:avLst/>
            </a:prstGeom>
            <a:ln>
              <a:solidFill>
                <a:srgbClr val="087CF0"/>
              </a:solidFill>
              <a:tailEnd type="triangle"/>
            </a:ln>
          </p:spPr>
          <p:style>
            <a:lnRef idx="3">
              <a:schemeClr val="accent1"/>
            </a:lnRef>
            <a:fillRef idx="0">
              <a:schemeClr val="accent1"/>
            </a:fillRef>
            <a:effectRef idx="2">
              <a:schemeClr val="accent1"/>
            </a:effectRef>
            <a:fontRef idx="minor">
              <a:schemeClr val="tx1"/>
            </a:fontRef>
          </p:style>
        </p:cxnSp>
        <p:cxnSp>
          <p:nvCxnSpPr>
            <p:cNvPr id="150" name="Straight Arrow Connector 80">
              <a:extLst>
                <a:ext uri="{FF2B5EF4-FFF2-40B4-BE49-F238E27FC236}">
                  <a16:creationId xmlns:a16="http://schemas.microsoft.com/office/drawing/2014/main" id="{9AE3BEB3-CE98-594D-8E67-6FCD1A11ACFB}"/>
                </a:ext>
              </a:extLst>
            </p:cNvPr>
            <p:cNvCxnSpPr>
              <a:cxnSpLocks/>
            </p:cNvCxnSpPr>
            <p:nvPr/>
          </p:nvCxnSpPr>
          <p:spPr>
            <a:xfrm>
              <a:off x="4911571" y="3438857"/>
              <a:ext cx="3464743" cy="144566"/>
            </a:xfrm>
            <a:prstGeom prst="straightConnector1">
              <a:avLst/>
            </a:prstGeom>
            <a:ln>
              <a:solidFill>
                <a:srgbClr val="92D04F"/>
              </a:solidFill>
              <a:tailEnd type="triangle"/>
            </a:ln>
          </p:spPr>
          <p:style>
            <a:lnRef idx="3">
              <a:schemeClr val="accent1"/>
            </a:lnRef>
            <a:fillRef idx="0">
              <a:schemeClr val="accent1"/>
            </a:fillRef>
            <a:effectRef idx="2">
              <a:schemeClr val="accent1"/>
            </a:effectRef>
            <a:fontRef idx="minor">
              <a:schemeClr val="tx1"/>
            </a:fontRef>
          </p:style>
        </p:cxnSp>
        <p:cxnSp>
          <p:nvCxnSpPr>
            <p:cNvPr id="151" name="Straight Arrow Connector 89">
              <a:extLst>
                <a:ext uri="{FF2B5EF4-FFF2-40B4-BE49-F238E27FC236}">
                  <a16:creationId xmlns:a16="http://schemas.microsoft.com/office/drawing/2014/main" id="{6515BC2C-748E-034F-AB30-31B4DEEFDCF3}"/>
                </a:ext>
              </a:extLst>
            </p:cNvPr>
            <p:cNvCxnSpPr>
              <a:cxnSpLocks/>
              <a:endCxn id="135" idx="1"/>
            </p:cNvCxnSpPr>
            <p:nvPr/>
          </p:nvCxnSpPr>
          <p:spPr>
            <a:xfrm flipV="1">
              <a:off x="4911571" y="1110949"/>
              <a:ext cx="3464745" cy="4149177"/>
            </a:xfrm>
            <a:prstGeom prst="straightConnector1">
              <a:avLst/>
            </a:prstGeom>
            <a:ln>
              <a:solidFill>
                <a:srgbClr val="087CF0"/>
              </a:solidFill>
              <a:tailEnd type="triangle"/>
            </a:ln>
          </p:spPr>
          <p:style>
            <a:lnRef idx="3">
              <a:schemeClr val="accent1"/>
            </a:lnRef>
            <a:fillRef idx="0">
              <a:schemeClr val="accent1"/>
            </a:fillRef>
            <a:effectRef idx="2">
              <a:schemeClr val="accent1"/>
            </a:effectRef>
            <a:fontRef idx="minor">
              <a:schemeClr val="tx1"/>
            </a:fontRef>
          </p:style>
        </p:cxnSp>
        <p:cxnSp>
          <p:nvCxnSpPr>
            <p:cNvPr id="152" name="Straight Arrow Connector 92">
              <a:extLst>
                <a:ext uri="{FF2B5EF4-FFF2-40B4-BE49-F238E27FC236}">
                  <a16:creationId xmlns:a16="http://schemas.microsoft.com/office/drawing/2014/main" id="{12F005BD-3B40-594C-BCFF-BDC1F12D226A}"/>
                </a:ext>
              </a:extLst>
            </p:cNvPr>
            <p:cNvCxnSpPr>
              <a:cxnSpLocks/>
            </p:cNvCxnSpPr>
            <p:nvPr/>
          </p:nvCxnSpPr>
          <p:spPr>
            <a:xfrm flipV="1">
              <a:off x="4911571" y="1110949"/>
              <a:ext cx="3439370" cy="4469023"/>
            </a:xfrm>
            <a:prstGeom prst="straightConnector1">
              <a:avLst/>
            </a:prstGeom>
            <a:ln>
              <a:solidFill>
                <a:srgbClr val="087CF0"/>
              </a:solidFill>
              <a:tailEnd type="triangle"/>
            </a:ln>
          </p:spPr>
          <p:style>
            <a:lnRef idx="3">
              <a:schemeClr val="accent1"/>
            </a:lnRef>
            <a:fillRef idx="0">
              <a:schemeClr val="accent1"/>
            </a:fillRef>
            <a:effectRef idx="2">
              <a:schemeClr val="accent1"/>
            </a:effectRef>
            <a:fontRef idx="minor">
              <a:schemeClr val="tx1"/>
            </a:fontRef>
          </p:style>
        </p:cxnSp>
        <p:cxnSp>
          <p:nvCxnSpPr>
            <p:cNvPr id="153" name="Straight Arrow Connector 96">
              <a:extLst>
                <a:ext uri="{FF2B5EF4-FFF2-40B4-BE49-F238E27FC236}">
                  <a16:creationId xmlns:a16="http://schemas.microsoft.com/office/drawing/2014/main" id="{95C2F7FF-0D29-2743-889E-4F9577AD3F49}"/>
                </a:ext>
              </a:extLst>
            </p:cNvPr>
            <p:cNvCxnSpPr>
              <a:cxnSpLocks/>
            </p:cNvCxnSpPr>
            <p:nvPr/>
          </p:nvCxnSpPr>
          <p:spPr>
            <a:xfrm flipV="1">
              <a:off x="4891728" y="2341079"/>
              <a:ext cx="3427399" cy="2615921"/>
            </a:xfrm>
            <a:prstGeom prst="straightConnector1">
              <a:avLst/>
            </a:prstGeom>
            <a:ln>
              <a:solidFill>
                <a:srgbClr val="087CF0"/>
              </a:solidFill>
              <a:tailEnd type="triangle"/>
            </a:ln>
          </p:spPr>
          <p:style>
            <a:lnRef idx="3">
              <a:schemeClr val="accent1"/>
            </a:lnRef>
            <a:fillRef idx="0">
              <a:schemeClr val="accent1"/>
            </a:fillRef>
            <a:effectRef idx="2">
              <a:schemeClr val="accent1"/>
            </a:effectRef>
            <a:fontRef idx="minor">
              <a:schemeClr val="tx1"/>
            </a:fontRef>
          </p:style>
        </p:cxnSp>
      </p:grpSp>
    </p:spTree>
    <p:extLst>
      <p:ext uri="{BB962C8B-B14F-4D97-AF65-F5344CB8AC3E}">
        <p14:creationId xmlns:p14="http://schemas.microsoft.com/office/powerpoint/2010/main" val="402165737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17</a:t>
            </a:fld>
            <a:endParaRPr lang="zh-CN" altLang="en-US" dirty="0"/>
          </a:p>
        </p:txBody>
      </p:sp>
      <p:grpSp>
        <p:nvGrpSpPr>
          <p:cNvPr id="11" name="组合 10">
            <a:extLst>
              <a:ext uri="{FF2B5EF4-FFF2-40B4-BE49-F238E27FC236}">
                <a16:creationId xmlns:a16="http://schemas.microsoft.com/office/drawing/2014/main" id="{32E310F4-2CBE-B044-A463-791F0BB4DDE4}"/>
              </a:ext>
            </a:extLst>
          </p:cNvPr>
          <p:cNvGrpSpPr/>
          <p:nvPr/>
        </p:nvGrpSpPr>
        <p:grpSpPr>
          <a:xfrm>
            <a:off x="2537464" y="2315029"/>
            <a:ext cx="7882984" cy="1901371"/>
            <a:chOff x="2901044" y="2315029"/>
            <a:chExt cx="7882984" cy="1901371"/>
          </a:xfrm>
        </p:grpSpPr>
        <p:sp>
          <p:nvSpPr>
            <p:cNvPr id="12" name="矩形 11">
              <a:extLst>
                <a:ext uri="{FF2B5EF4-FFF2-40B4-BE49-F238E27FC236}">
                  <a16:creationId xmlns:a16="http://schemas.microsoft.com/office/drawing/2014/main" id="{79B91E82-076B-1546-81C8-F82BFCD6CD3C}"/>
                </a:ext>
              </a:extLst>
            </p:cNvPr>
            <p:cNvSpPr/>
            <p:nvPr/>
          </p:nvSpPr>
          <p:spPr>
            <a:xfrm>
              <a:off x="2901044" y="2315029"/>
              <a:ext cx="1901371" cy="1901371"/>
            </a:xfrm>
            <a:prstGeom prst="rect">
              <a:avLst/>
            </a:prstGeom>
            <a:noFill/>
            <a:ln w="38100">
              <a:solidFill>
                <a:srgbClr val="0B7D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0B7DF0"/>
                  </a:solidFill>
                  <a:latin typeface="Century Gothic" panose="020B0502020202020204" pitchFamily="34" charset="0"/>
                </a:rPr>
                <a:t>PART</a:t>
              </a:r>
              <a:r>
                <a:rPr lang="zh-CN" altLang="en-US" sz="3600" b="1" dirty="0">
                  <a:solidFill>
                    <a:srgbClr val="0B7DF0"/>
                  </a:solidFill>
                  <a:latin typeface="Century Gothic" panose="020B0502020202020204" pitchFamily="34" charset="0"/>
                </a:rPr>
                <a:t> </a:t>
              </a:r>
              <a:r>
                <a:rPr lang="en-US" altLang="zh-CN" sz="3600" b="1" dirty="0">
                  <a:solidFill>
                    <a:srgbClr val="0B7DF0"/>
                  </a:solidFill>
                  <a:latin typeface="Century Gothic" panose="020B0502020202020204" pitchFamily="34" charset="0"/>
                </a:rPr>
                <a:t>3 </a:t>
              </a:r>
              <a:endParaRPr lang="zh-CN" altLang="en-US" sz="3600" b="1" dirty="0">
                <a:solidFill>
                  <a:srgbClr val="0B7DF0"/>
                </a:solidFill>
                <a:latin typeface="Century Gothic" panose="020B0502020202020204" pitchFamily="34" charset="0"/>
              </a:endParaRPr>
            </a:p>
          </p:txBody>
        </p:sp>
        <p:sp>
          <p:nvSpPr>
            <p:cNvPr id="13" name="矩形 12">
              <a:extLst>
                <a:ext uri="{FF2B5EF4-FFF2-40B4-BE49-F238E27FC236}">
                  <a16:creationId xmlns:a16="http://schemas.microsoft.com/office/drawing/2014/main" id="{E4241FA6-0183-654A-8E2E-85BDD7C9019F}"/>
                </a:ext>
              </a:extLst>
            </p:cNvPr>
            <p:cNvSpPr/>
            <p:nvPr/>
          </p:nvSpPr>
          <p:spPr>
            <a:xfrm>
              <a:off x="4985646" y="2837004"/>
              <a:ext cx="5798382" cy="759695"/>
            </a:xfrm>
            <a:prstGeom prst="rect">
              <a:avLst/>
            </a:prstGeom>
          </p:spPr>
          <p:txBody>
            <a:bodyPr wrap="none">
              <a:spAutoFit/>
            </a:bodyPr>
            <a:lstStyle/>
            <a:p>
              <a:pPr>
                <a:lnSpc>
                  <a:spcPct val="120000"/>
                </a:lnSpc>
                <a:defRPr/>
              </a:pPr>
              <a:r>
                <a:rPr lang="en-US" altLang="zh-CN" sz="4000" b="1" dirty="0" err="1">
                  <a:solidFill>
                    <a:srgbClr val="087CF0"/>
                  </a:solidFill>
                  <a:ea typeface="微软雅黑"/>
                </a:rPr>
                <a:t>Sangfor</a:t>
              </a:r>
              <a:r>
                <a:rPr lang="en-US" altLang="zh-CN" sz="4000" b="1" dirty="0">
                  <a:solidFill>
                    <a:srgbClr val="087CF0"/>
                  </a:solidFill>
                  <a:ea typeface="微软雅黑"/>
                </a:rPr>
                <a:t> Cloud Solution</a:t>
              </a:r>
              <a:endParaRPr lang="en-US" altLang="zh-CN" sz="4000" dirty="0">
                <a:solidFill>
                  <a:srgbClr val="087CF0"/>
                </a:solidFill>
              </a:endParaRPr>
            </a:p>
          </p:txBody>
        </p:sp>
      </p:grpSp>
    </p:spTree>
    <p:extLst>
      <p:ext uri="{BB962C8B-B14F-4D97-AF65-F5344CB8AC3E}">
        <p14:creationId xmlns:p14="http://schemas.microsoft.com/office/powerpoint/2010/main" val="3747792019"/>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18</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Simple Steps Take Us Farther</a:t>
            </a:r>
          </a:p>
        </p:txBody>
      </p:sp>
      <p:grpSp>
        <p:nvGrpSpPr>
          <p:cNvPr id="92" name="Group 88">
            <a:extLst>
              <a:ext uri="{FF2B5EF4-FFF2-40B4-BE49-F238E27FC236}">
                <a16:creationId xmlns:a16="http://schemas.microsoft.com/office/drawing/2014/main" id="{6E5480F7-793B-A044-A12A-5CB5475CE130}"/>
              </a:ext>
            </a:extLst>
          </p:cNvPr>
          <p:cNvGrpSpPr/>
          <p:nvPr/>
        </p:nvGrpSpPr>
        <p:grpSpPr>
          <a:xfrm>
            <a:off x="8657641" y="1529277"/>
            <a:ext cx="2664473" cy="1189960"/>
            <a:chOff x="8233237" y="1403243"/>
            <a:chExt cx="2969630" cy="1218938"/>
          </a:xfrm>
        </p:grpSpPr>
        <p:sp>
          <p:nvSpPr>
            <p:cNvPr id="93" name="矩形 328">
              <a:extLst>
                <a:ext uri="{FF2B5EF4-FFF2-40B4-BE49-F238E27FC236}">
                  <a16:creationId xmlns:a16="http://schemas.microsoft.com/office/drawing/2014/main" id="{A6F415AB-9448-7341-B5A3-B72F4A16FF7D}"/>
                </a:ext>
              </a:extLst>
            </p:cNvPr>
            <p:cNvSpPr/>
            <p:nvPr/>
          </p:nvSpPr>
          <p:spPr>
            <a:xfrm>
              <a:off x="8284999" y="1830295"/>
              <a:ext cx="2831289" cy="73584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06B0EF"/>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a:cs typeface="Kanit"/>
                </a:rPr>
                <a:t>Powered by NG-CDI</a:t>
              </a:r>
              <a:endParaRPr lang="en-US" altLang="zh-CN" sz="1200" dirty="0">
                <a:solidFill>
                  <a:schemeClr val="bg1"/>
                </a:solidFill>
                <a:latin typeface="Century Gothic" panose="020B0502020202020204" pitchFamily="34" charset="0"/>
                <a:ea typeface="等线"/>
                <a:cs typeface="Kanit" pitchFamily="2" charset="-34"/>
              </a:endParaRPr>
            </a:p>
            <a:p>
              <a:pPr marL="171450" indent="-171450" algn="just">
                <a:lnSpc>
                  <a:spcPct val="120000"/>
                </a:lnSpc>
                <a:buClr>
                  <a:srgbClr val="06B0EF"/>
                </a:buClr>
                <a:buFont typeface="Arial" panose="020B0604020202020204" pitchFamily="34" charset="0"/>
                <a:buChar char="•"/>
              </a:pPr>
              <a:r>
                <a:rPr lang="zh-CN" altLang="en-US" sz="1200" dirty="0">
                  <a:solidFill>
                    <a:schemeClr val="bg1"/>
                  </a:solidFill>
                  <a:latin typeface="Century Gothic" panose="020B0502020202020204" pitchFamily="34" charset="0"/>
                  <a:ea typeface="等线"/>
                  <a:cs typeface="Kanit" pitchFamily="2" charset="-34"/>
                </a:rPr>
                <a:t>Homogeneous Hybrid Cloud</a:t>
              </a:r>
              <a:endParaRPr lang="en-US" altLang="zh-CN" sz="1200" dirty="0">
                <a:solidFill>
                  <a:schemeClr val="bg1"/>
                </a:solidFill>
                <a:latin typeface="Century Gothic" panose="020B0502020202020204" pitchFamily="34" charset="0"/>
                <a:ea typeface="等线"/>
                <a:cs typeface="Kanit" pitchFamily="2" charset="-34"/>
              </a:endParaRPr>
            </a:p>
          </p:txBody>
        </p:sp>
        <p:sp>
          <p:nvSpPr>
            <p:cNvPr id="94" name="矩形 329">
              <a:extLst>
                <a:ext uri="{FF2B5EF4-FFF2-40B4-BE49-F238E27FC236}">
                  <a16:creationId xmlns:a16="http://schemas.microsoft.com/office/drawing/2014/main" id="{6AF448FF-1035-BC4D-8990-233A45F06040}"/>
                </a:ext>
              </a:extLst>
            </p:cNvPr>
            <p:cNvSpPr/>
            <p:nvPr/>
          </p:nvSpPr>
          <p:spPr>
            <a:xfrm>
              <a:off x="8233237" y="1711898"/>
              <a:ext cx="2969630" cy="910283"/>
            </a:xfrm>
            <a:prstGeom prst="rect">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latin typeface="Century Gothic" panose="020B0502020202020204" pitchFamily="34" charset="0"/>
              </a:endParaRPr>
            </a:p>
          </p:txBody>
        </p:sp>
        <p:sp>
          <p:nvSpPr>
            <p:cNvPr id="95" name="矩形 330">
              <a:extLst>
                <a:ext uri="{FF2B5EF4-FFF2-40B4-BE49-F238E27FC236}">
                  <a16:creationId xmlns:a16="http://schemas.microsoft.com/office/drawing/2014/main" id="{9A645989-29ED-B040-B549-965DA5D84BB7}"/>
                </a:ext>
              </a:extLst>
            </p:cNvPr>
            <p:cNvSpPr/>
            <p:nvPr/>
          </p:nvSpPr>
          <p:spPr>
            <a:xfrm>
              <a:off x="8233237" y="1403243"/>
              <a:ext cx="2969630" cy="316563"/>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CN" altLang="zh-CN" sz="1200" b="1">
                  <a:solidFill>
                    <a:schemeClr val="bg1"/>
                  </a:solidFill>
                  <a:latin typeface="Century Gothic" panose="020B0502020202020204" pitchFamily="34" charset="0"/>
                  <a:ea typeface="等线"/>
                </a:rPr>
                <a:t>E2E Solution</a:t>
              </a:r>
              <a:endParaRPr lang="en-US" altLang="zh-CN" sz="1200" dirty="0">
                <a:solidFill>
                  <a:schemeClr val="bg1"/>
                </a:solidFill>
                <a:latin typeface="Century Gothic" panose="020B0502020202020204" pitchFamily="34" charset="0"/>
                <a:ea typeface="等线"/>
              </a:endParaRPr>
            </a:p>
          </p:txBody>
        </p:sp>
      </p:grpSp>
      <p:grpSp>
        <p:nvGrpSpPr>
          <p:cNvPr id="96" name="Group 2">
            <a:extLst>
              <a:ext uri="{FF2B5EF4-FFF2-40B4-BE49-F238E27FC236}">
                <a16:creationId xmlns:a16="http://schemas.microsoft.com/office/drawing/2014/main" id="{0DA78A53-D228-EC4E-958C-7B30F625253E}"/>
              </a:ext>
            </a:extLst>
          </p:cNvPr>
          <p:cNvGrpSpPr/>
          <p:nvPr/>
        </p:nvGrpSpPr>
        <p:grpSpPr>
          <a:xfrm>
            <a:off x="8658486" y="4500809"/>
            <a:ext cx="2664473" cy="1189960"/>
            <a:chOff x="8234067" y="2975257"/>
            <a:chExt cx="2969630" cy="1218938"/>
          </a:xfrm>
        </p:grpSpPr>
        <p:sp>
          <p:nvSpPr>
            <p:cNvPr id="97" name="矩形 35">
              <a:extLst>
                <a:ext uri="{FF2B5EF4-FFF2-40B4-BE49-F238E27FC236}">
                  <a16:creationId xmlns:a16="http://schemas.microsoft.com/office/drawing/2014/main" id="{385D4981-B338-0040-9908-B834B18A571F}"/>
                </a:ext>
              </a:extLst>
            </p:cNvPr>
            <p:cNvSpPr/>
            <p:nvPr/>
          </p:nvSpPr>
          <p:spPr>
            <a:xfrm>
              <a:off x="8295808" y="3402309"/>
              <a:ext cx="2844658" cy="73584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nSpc>
                  <a:spcPct val="120000"/>
                </a:lnSpc>
                <a:buClr>
                  <a:srgbClr val="0FD388"/>
                </a:buClr>
                <a:buFont typeface="Arial" panose="020B0604020202020204" pitchFamily="34" charset="0"/>
                <a:buChar char="•"/>
              </a:pPr>
              <a:r>
                <a:rPr lang="zh-CN" altLang="en-US" sz="1200" dirty="0">
                  <a:solidFill>
                    <a:schemeClr val="bg1"/>
                  </a:solidFill>
                  <a:latin typeface="Century Gothic" panose="020B0502020202020204" pitchFamily="34" charset="0"/>
                  <a:ea typeface="等线"/>
                </a:rPr>
                <a:t>Integrated DP &amp; DR</a:t>
              </a:r>
            </a:p>
            <a:p>
              <a:pPr marL="171450" indent="-171450">
                <a:lnSpc>
                  <a:spcPct val="120000"/>
                </a:lnSpc>
                <a:buClr>
                  <a:srgbClr val="0FD388"/>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a:rPr>
                <a:t>All layer security protection</a:t>
              </a:r>
            </a:p>
            <a:p>
              <a:pPr algn="just">
                <a:lnSpc>
                  <a:spcPct val="120000"/>
                </a:lnSpc>
                <a:buClr>
                  <a:srgbClr val="06B0EF"/>
                </a:buClr>
              </a:pPr>
              <a:endParaRPr lang="en-US" altLang="zh-CN" sz="1200" dirty="0">
                <a:solidFill>
                  <a:schemeClr val="bg1"/>
                </a:solidFill>
                <a:latin typeface="Century Gothic" panose="020B0502020202020204" pitchFamily="34" charset="0"/>
              </a:endParaRPr>
            </a:p>
          </p:txBody>
        </p:sp>
        <p:sp>
          <p:nvSpPr>
            <p:cNvPr id="98" name="矩形 36">
              <a:extLst>
                <a:ext uri="{FF2B5EF4-FFF2-40B4-BE49-F238E27FC236}">
                  <a16:creationId xmlns:a16="http://schemas.microsoft.com/office/drawing/2014/main" id="{38266915-B5AE-2E42-B420-4E36D2343B6C}"/>
                </a:ext>
              </a:extLst>
            </p:cNvPr>
            <p:cNvSpPr/>
            <p:nvPr/>
          </p:nvSpPr>
          <p:spPr>
            <a:xfrm>
              <a:off x="8234067" y="3283912"/>
              <a:ext cx="2969630" cy="910283"/>
            </a:xfrm>
            <a:prstGeom prst="rect">
              <a:avLst/>
            </a:prstGeom>
            <a:noFill/>
            <a:ln w="9525">
              <a:solidFill>
                <a:srgbClr val="0FD38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latin typeface="Century Gothic" panose="020B0502020202020204" pitchFamily="34" charset="0"/>
              </a:endParaRPr>
            </a:p>
          </p:txBody>
        </p:sp>
        <p:sp>
          <p:nvSpPr>
            <p:cNvPr id="99" name="矩形 37">
              <a:extLst>
                <a:ext uri="{FF2B5EF4-FFF2-40B4-BE49-F238E27FC236}">
                  <a16:creationId xmlns:a16="http://schemas.microsoft.com/office/drawing/2014/main" id="{4CEC570C-2B3A-D042-8DD8-8F7A72432D45}"/>
                </a:ext>
              </a:extLst>
            </p:cNvPr>
            <p:cNvSpPr/>
            <p:nvPr/>
          </p:nvSpPr>
          <p:spPr>
            <a:xfrm>
              <a:off x="8234067" y="2975257"/>
              <a:ext cx="2969630" cy="316563"/>
            </a:xfrm>
            <a:prstGeom prst="rect">
              <a:avLst/>
            </a:prstGeom>
            <a:solidFill>
              <a:srgbClr val="92D04F"/>
            </a:solidFill>
            <a:ln>
              <a:solidFill>
                <a:srgbClr val="0FD38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CN" altLang="zh-CN" sz="1200" b="1">
                  <a:solidFill>
                    <a:schemeClr val="bg1"/>
                  </a:solidFill>
                  <a:latin typeface="Century Gothic" panose="020B0502020202020204" pitchFamily="34" charset="0"/>
                  <a:ea typeface="等线"/>
                </a:rPr>
                <a:t>Resilience and Secured</a:t>
              </a:r>
              <a:endParaRPr lang="en-US" altLang="zh-CN" sz="1200" dirty="0">
                <a:solidFill>
                  <a:schemeClr val="bg1"/>
                </a:solidFill>
                <a:latin typeface="Century Gothic" panose="020B0502020202020204" pitchFamily="34" charset="0"/>
                <a:ea typeface="等线"/>
              </a:endParaRPr>
            </a:p>
          </p:txBody>
        </p:sp>
      </p:grpSp>
      <p:grpSp>
        <p:nvGrpSpPr>
          <p:cNvPr id="100" name="Group 87">
            <a:extLst>
              <a:ext uri="{FF2B5EF4-FFF2-40B4-BE49-F238E27FC236}">
                <a16:creationId xmlns:a16="http://schemas.microsoft.com/office/drawing/2014/main" id="{412EE9D6-801A-174A-BC0A-D4516311FD0C}"/>
              </a:ext>
            </a:extLst>
          </p:cNvPr>
          <p:cNvGrpSpPr/>
          <p:nvPr/>
        </p:nvGrpSpPr>
        <p:grpSpPr>
          <a:xfrm>
            <a:off x="8657640" y="3012192"/>
            <a:ext cx="2664474" cy="1189960"/>
            <a:chOff x="8233237" y="4557348"/>
            <a:chExt cx="2969631" cy="1218938"/>
          </a:xfrm>
        </p:grpSpPr>
        <p:sp>
          <p:nvSpPr>
            <p:cNvPr id="101" name="矩形 38">
              <a:extLst>
                <a:ext uri="{FF2B5EF4-FFF2-40B4-BE49-F238E27FC236}">
                  <a16:creationId xmlns:a16="http://schemas.microsoft.com/office/drawing/2014/main" id="{E51DC87D-BCAE-2544-8884-D05080DE2FF9}"/>
                </a:ext>
              </a:extLst>
            </p:cNvPr>
            <p:cNvSpPr/>
            <p:nvPr/>
          </p:nvSpPr>
          <p:spPr>
            <a:xfrm>
              <a:off x="8294978" y="4984400"/>
              <a:ext cx="2831290" cy="514243"/>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just">
                <a:lnSpc>
                  <a:spcPct val="120000"/>
                </a:lnSpc>
                <a:buClr>
                  <a:srgbClr val="0070C0"/>
                </a:buClr>
                <a:buFont typeface="Arial" panose="020B0604020202020204" pitchFamily="34" charset="0"/>
                <a:buChar char="•"/>
              </a:pPr>
              <a:r>
                <a:rPr lang="en-US" altLang="zh-CN" sz="1200" dirty="0">
                  <a:solidFill>
                    <a:schemeClr val="bg1"/>
                  </a:solidFill>
                  <a:latin typeface="Century Gothic" panose="020B0502020202020204" pitchFamily="34" charset="0"/>
                  <a:ea typeface="+mn-lt"/>
                  <a:cs typeface="+mn-lt"/>
                </a:rPr>
                <a:t>Visualized topology</a:t>
              </a:r>
              <a:endParaRPr lang="en-US" altLang="zh-CN" sz="1200" dirty="0">
                <a:solidFill>
                  <a:schemeClr val="bg1"/>
                </a:solidFill>
                <a:latin typeface="Century Gothic" panose="020B0502020202020204" pitchFamily="34" charset="0"/>
                <a:ea typeface="等线" panose="020F0502020204030204"/>
              </a:endParaRPr>
            </a:p>
            <a:p>
              <a:pPr marL="171450" indent="-171450" algn="just">
                <a:lnSpc>
                  <a:spcPct val="120000"/>
                </a:lnSpc>
                <a:buClr>
                  <a:srgbClr val="0070C0"/>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panose="020F0502020204030204"/>
                </a:rPr>
                <a:t>Minimize talent investment</a:t>
              </a:r>
            </a:p>
          </p:txBody>
        </p:sp>
        <p:sp>
          <p:nvSpPr>
            <p:cNvPr id="102" name="矩形 39">
              <a:extLst>
                <a:ext uri="{FF2B5EF4-FFF2-40B4-BE49-F238E27FC236}">
                  <a16:creationId xmlns:a16="http://schemas.microsoft.com/office/drawing/2014/main" id="{A4E7D23D-D95C-724F-B5DD-196B4A192C9C}"/>
                </a:ext>
              </a:extLst>
            </p:cNvPr>
            <p:cNvSpPr/>
            <p:nvPr/>
          </p:nvSpPr>
          <p:spPr>
            <a:xfrm>
              <a:off x="8233237" y="4866003"/>
              <a:ext cx="2969630" cy="910283"/>
            </a:xfrm>
            <a:prstGeom prst="rect">
              <a:avLst/>
            </a:prstGeom>
            <a:noFill/>
            <a:ln w="9525">
              <a:solidFill>
                <a:srgbClr val="066F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200" dirty="0">
                <a:latin typeface="Century Gothic" panose="020B0502020202020204" pitchFamily="34" charset="0"/>
              </a:endParaRPr>
            </a:p>
          </p:txBody>
        </p:sp>
        <p:sp>
          <p:nvSpPr>
            <p:cNvPr id="103" name="矩形 40">
              <a:extLst>
                <a:ext uri="{FF2B5EF4-FFF2-40B4-BE49-F238E27FC236}">
                  <a16:creationId xmlns:a16="http://schemas.microsoft.com/office/drawing/2014/main" id="{3FDFDAFE-E1F3-8C41-B468-64C87A247C78}"/>
                </a:ext>
              </a:extLst>
            </p:cNvPr>
            <p:cNvSpPr/>
            <p:nvPr/>
          </p:nvSpPr>
          <p:spPr>
            <a:xfrm>
              <a:off x="8233238" y="4557348"/>
              <a:ext cx="2969630" cy="316563"/>
            </a:xfrm>
            <a:prstGeom prst="rect">
              <a:avLst/>
            </a:prstGeom>
            <a:solidFill>
              <a:srgbClr val="066FFF"/>
            </a:solidFill>
            <a:ln>
              <a:solidFill>
                <a:srgbClr val="066F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CN" altLang="zh-CN" sz="1200" b="1">
                  <a:solidFill>
                    <a:schemeClr val="bg1"/>
                  </a:solidFill>
                  <a:latin typeface="Century Gothic" panose="020B0502020202020204" pitchFamily="34" charset="0"/>
                  <a:ea typeface="等线"/>
                </a:rPr>
                <a:t>Simplified Operation &amp; </a:t>
              </a:r>
              <a:r>
                <a:rPr lang="en-CN" altLang="zh-CN" sz="1200" b="1" dirty="0" err="1">
                  <a:solidFill>
                    <a:schemeClr val="bg1"/>
                  </a:solidFill>
                  <a:latin typeface="Century Gothic" panose="020B0502020202020204" pitchFamily="34" charset="0"/>
                  <a:ea typeface="等线"/>
                </a:rPr>
                <a:t>Maint</a:t>
              </a:r>
              <a:endParaRPr lang="en-US" altLang="zh-CN" sz="1200" b="1" dirty="0" err="1">
                <a:solidFill>
                  <a:schemeClr val="bg1"/>
                </a:solidFill>
                <a:latin typeface="Century Gothic" panose="020B0502020202020204" pitchFamily="34" charset="0"/>
                <a:ea typeface="等线"/>
              </a:endParaRPr>
            </a:p>
          </p:txBody>
        </p:sp>
      </p:grpSp>
      <p:grpSp>
        <p:nvGrpSpPr>
          <p:cNvPr id="104" name="组合 126">
            <a:extLst>
              <a:ext uri="{FF2B5EF4-FFF2-40B4-BE49-F238E27FC236}">
                <a16:creationId xmlns:a16="http://schemas.microsoft.com/office/drawing/2014/main" id="{CD9379DD-7FC2-4A40-BB3A-EB01A5D66B4F}"/>
              </a:ext>
            </a:extLst>
          </p:cNvPr>
          <p:cNvGrpSpPr/>
          <p:nvPr/>
        </p:nvGrpSpPr>
        <p:grpSpPr>
          <a:xfrm rot="16200000">
            <a:off x="4004358" y="-643845"/>
            <a:ext cx="824051" cy="6989402"/>
            <a:chOff x="4015555" y="-863631"/>
            <a:chExt cx="2063272" cy="7069361"/>
          </a:xfrm>
        </p:grpSpPr>
        <p:sp>
          <p:nvSpPr>
            <p:cNvPr id="105" name="矩形 127">
              <a:extLst>
                <a:ext uri="{FF2B5EF4-FFF2-40B4-BE49-F238E27FC236}">
                  <a16:creationId xmlns:a16="http://schemas.microsoft.com/office/drawing/2014/main" id="{0D6FF47A-5A7F-EB4D-9E66-9FBB190B00BF}"/>
                </a:ext>
              </a:extLst>
            </p:cNvPr>
            <p:cNvSpPr/>
            <p:nvPr/>
          </p:nvSpPr>
          <p:spPr>
            <a:xfrm>
              <a:off x="4015555" y="-854417"/>
              <a:ext cx="2060966" cy="7060147"/>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190" name="4">
              <a:extLst>
                <a:ext uri="{FF2B5EF4-FFF2-40B4-BE49-F238E27FC236}">
                  <a16:creationId xmlns:a16="http://schemas.microsoft.com/office/drawing/2014/main" id="{C4784458-69C7-D646-A5A3-7DF14A94A1AB}"/>
                </a:ext>
              </a:extLst>
            </p:cNvPr>
            <p:cNvSpPr/>
            <p:nvPr/>
          </p:nvSpPr>
          <p:spPr>
            <a:xfrm rot="5400000">
              <a:off x="4433362" y="-1279137"/>
              <a:ext cx="1229960" cy="2060971"/>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spcAft>
                  <a:spcPct val="0"/>
                </a:spcAft>
                <a:buNone/>
              </a:pPr>
              <a:r>
                <a:rPr lang="en-US" altLang="zh-CN" sz="1200" b="1" dirty="0" err="1">
                  <a:solidFill>
                    <a:schemeClr val="bg1"/>
                  </a:solidFill>
                  <a:latin typeface="Century Gothic" panose="020B0502020202020204" pitchFamily="34" charset="0"/>
                  <a:ea typeface="等线"/>
                </a:rPr>
                <a:t>XaaS</a:t>
              </a:r>
              <a:endParaRPr lang="en-US" altLang="zh-CN" sz="1200" b="1" dirty="0">
                <a:solidFill>
                  <a:schemeClr val="bg1"/>
                </a:solidFill>
                <a:latin typeface="Century Gothic" panose="020B0502020202020204" pitchFamily="34" charset="0"/>
                <a:ea typeface="等线"/>
              </a:endParaRPr>
            </a:p>
          </p:txBody>
        </p:sp>
      </p:grpSp>
      <p:grpSp>
        <p:nvGrpSpPr>
          <p:cNvPr id="191" name="组合 1">
            <a:extLst>
              <a:ext uri="{FF2B5EF4-FFF2-40B4-BE49-F238E27FC236}">
                <a16:creationId xmlns:a16="http://schemas.microsoft.com/office/drawing/2014/main" id="{F0ABA8AD-AE6F-D048-96DD-7117939123D9}"/>
              </a:ext>
            </a:extLst>
          </p:cNvPr>
          <p:cNvGrpSpPr/>
          <p:nvPr/>
        </p:nvGrpSpPr>
        <p:grpSpPr>
          <a:xfrm rot="16200000">
            <a:off x="4007144" y="-1556185"/>
            <a:ext cx="824978" cy="6995903"/>
            <a:chOff x="4021626" y="-1859909"/>
            <a:chExt cx="2063267" cy="7075936"/>
          </a:xfrm>
        </p:grpSpPr>
        <p:sp>
          <p:nvSpPr>
            <p:cNvPr id="192" name="矩形 124">
              <a:extLst>
                <a:ext uri="{FF2B5EF4-FFF2-40B4-BE49-F238E27FC236}">
                  <a16:creationId xmlns:a16="http://schemas.microsoft.com/office/drawing/2014/main" id="{BEF03E62-A9F3-B44A-B041-B5A953C9278E}"/>
                </a:ext>
              </a:extLst>
            </p:cNvPr>
            <p:cNvSpPr/>
            <p:nvPr/>
          </p:nvSpPr>
          <p:spPr>
            <a:xfrm>
              <a:off x="4021626" y="-1859909"/>
              <a:ext cx="2060966" cy="7075936"/>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193" name="4">
              <a:extLst>
                <a:ext uri="{FF2B5EF4-FFF2-40B4-BE49-F238E27FC236}">
                  <a16:creationId xmlns:a16="http://schemas.microsoft.com/office/drawing/2014/main" id="{DCAF4BE0-C3AD-0948-8414-491914F85FC0}"/>
                </a:ext>
              </a:extLst>
            </p:cNvPr>
            <p:cNvSpPr/>
            <p:nvPr/>
          </p:nvSpPr>
          <p:spPr>
            <a:xfrm rot="5400000">
              <a:off x="4439430" y="-2275413"/>
              <a:ext cx="1229958" cy="2060968"/>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spcAft>
                  <a:spcPct val="0"/>
                </a:spcAft>
              </a:pPr>
              <a:r>
                <a:rPr lang="en-US" altLang="zh-CN" sz="1200" b="1" dirty="0">
                  <a:solidFill>
                    <a:schemeClr val="bg1"/>
                  </a:solidFill>
                  <a:latin typeface="Century Gothic" panose="020B0502020202020204" pitchFamily="34" charset="0"/>
                  <a:ea typeface="等线"/>
                </a:rPr>
                <a:t>Services</a:t>
              </a:r>
            </a:p>
          </p:txBody>
        </p:sp>
      </p:grpSp>
      <p:grpSp>
        <p:nvGrpSpPr>
          <p:cNvPr id="194" name="Group 25">
            <a:extLst>
              <a:ext uri="{FF2B5EF4-FFF2-40B4-BE49-F238E27FC236}">
                <a16:creationId xmlns:a16="http://schemas.microsoft.com/office/drawing/2014/main" id="{5CB8606A-24FA-9841-AC4F-87414B029B4E}"/>
              </a:ext>
            </a:extLst>
          </p:cNvPr>
          <p:cNvGrpSpPr/>
          <p:nvPr/>
        </p:nvGrpSpPr>
        <p:grpSpPr>
          <a:xfrm>
            <a:off x="7201330" y="3348377"/>
            <a:ext cx="705001" cy="2357386"/>
            <a:chOff x="7317787" y="3175830"/>
            <a:chExt cx="902177" cy="1777518"/>
          </a:xfrm>
          <a:solidFill>
            <a:srgbClr val="0FD388"/>
          </a:solidFill>
        </p:grpSpPr>
        <p:sp>
          <p:nvSpPr>
            <p:cNvPr id="195" name="Rectangle 71">
              <a:extLst>
                <a:ext uri="{FF2B5EF4-FFF2-40B4-BE49-F238E27FC236}">
                  <a16:creationId xmlns:a16="http://schemas.microsoft.com/office/drawing/2014/main" id="{2872EB59-F25C-DD4D-9B56-5A0E3390CE7D}"/>
                </a:ext>
              </a:extLst>
            </p:cNvPr>
            <p:cNvSpPr/>
            <p:nvPr/>
          </p:nvSpPr>
          <p:spPr>
            <a:xfrm rot="16200000">
              <a:off x="6637645" y="3855973"/>
              <a:ext cx="1777517" cy="417234"/>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400" b="1" dirty="0">
                  <a:latin typeface="Century Gothic" panose="020B0502020202020204" pitchFamily="34" charset="0"/>
                </a:rPr>
                <a:t>Backup &amp; CDP</a:t>
              </a:r>
              <a:endParaRPr lang="en-US" b="1" dirty="0">
                <a:latin typeface="Century Gothic" panose="020B0502020202020204" pitchFamily="34" charset="0"/>
              </a:endParaRPr>
            </a:p>
          </p:txBody>
        </p:sp>
        <p:sp>
          <p:nvSpPr>
            <p:cNvPr id="196" name="Rectangle 72">
              <a:extLst>
                <a:ext uri="{FF2B5EF4-FFF2-40B4-BE49-F238E27FC236}">
                  <a16:creationId xmlns:a16="http://schemas.microsoft.com/office/drawing/2014/main" id="{94F925C6-19CC-F244-A752-6D96BC12053F}"/>
                </a:ext>
              </a:extLst>
            </p:cNvPr>
            <p:cNvSpPr/>
            <p:nvPr/>
          </p:nvSpPr>
          <p:spPr>
            <a:xfrm rot="16200000">
              <a:off x="7122588" y="3855972"/>
              <a:ext cx="1777517" cy="417234"/>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400" b="1" dirty="0">
                  <a:latin typeface="Century Gothic" panose="020B0502020202020204" pitchFamily="34" charset="0"/>
                </a:rPr>
                <a:t>Disaster Recovery</a:t>
              </a:r>
              <a:endParaRPr lang="en-US" b="1" dirty="0">
                <a:latin typeface="Century Gothic" panose="020B0502020202020204" pitchFamily="34" charset="0"/>
              </a:endParaRPr>
            </a:p>
          </p:txBody>
        </p:sp>
      </p:grpSp>
      <p:sp>
        <p:nvSpPr>
          <p:cNvPr id="197" name="TextBox 48">
            <a:extLst>
              <a:ext uri="{FF2B5EF4-FFF2-40B4-BE49-F238E27FC236}">
                <a16:creationId xmlns:a16="http://schemas.microsoft.com/office/drawing/2014/main" id="{9A6D55A3-FFC1-304C-AFFE-F3DC7E38ABBD}"/>
              </a:ext>
            </a:extLst>
          </p:cNvPr>
          <p:cNvSpPr txBox="1"/>
          <p:nvPr/>
        </p:nvSpPr>
        <p:spPr>
          <a:xfrm>
            <a:off x="4381728" y="2847423"/>
            <a:ext cx="1265377" cy="28198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chemeClr val="bg1"/>
                </a:solidFill>
                <a:latin typeface="Century Gothic" panose="020B0502020202020204" pitchFamily="34" charset="0"/>
              </a:rPr>
              <a:t>Hybrid Cloud</a:t>
            </a:r>
          </a:p>
        </p:txBody>
      </p:sp>
      <p:grpSp>
        <p:nvGrpSpPr>
          <p:cNvPr id="198" name="组合 10">
            <a:extLst>
              <a:ext uri="{FF2B5EF4-FFF2-40B4-BE49-F238E27FC236}">
                <a16:creationId xmlns:a16="http://schemas.microsoft.com/office/drawing/2014/main" id="{2CC40D31-C41F-2A49-98D6-8F9D4A1D69D2}"/>
              </a:ext>
            </a:extLst>
          </p:cNvPr>
          <p:cNvGrpSpPr/>
          <p:nvPr/>
        </p:nvGrpSpPr>
        <p:grpSpPr>
          <a:xfrm>
            <a:off x="2574275" y="2547185"/>
            <a:ext cx="4885736" cy="609343"/>
            <a:chOff x="2637789" y="2303593"/>
            <a:chExt cx="4941629" cy="838398"/>
          </a:xfrm>
        </p:grpSpPr>
        <p:pic>
          <p:nvPicPr>
            <p:cNvPr id="199" name="Graphic 23">
              <a:extLst>
                <a:ext uri="{FF2B5EF4-FFF2-40B4-BE49-F238E27FC236}">
                  <a16:creationId xmlns:a16="http://schemas.microsoft.com/office/drawing/2014/main" id="{F87E9395-3447-4F4E-9A80-F369C1E5870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08235" y="2303593"/>
              <a:ext cx="1403932" cy="838398"/>
            </a:xfrm>
            <a:prstGeom prst="rect">
              <a:avLst/>
            </a:prstGeom>
            <a:effectLst/>
          </p:spPr>
        </p:pic>
        <p:grpSp>
          <p:nvGrpSpPr>
            <p:cNvPr id="200" name="Group 67">
              <a:extLst>
                <a:ext uri="{FF2B5EF4-FFF2-40B4-BE49-F238E27FC236}">
                  <a16:creationId xmlns:a16="http://schemas.microsoft.com/office/drawing/2014/main" id="{BBAA0E03-3895-D34D-9E55-A569712ECEFE}"/>
                </a:ext>
              </a:extLst>
            </p:cNvPr>
            <p:cNvGrpSpPr/>
            <p:nvPr/>
          </p:nvGrpSpPr>
          <p:grpSpPr>
            <a:xfrm>
              <a:off x="2637789" y="2303593"/>
              <a:ext cx="1403932" cy="838398"/>
              <a:chOff x="2637789" y="2303593"/>
              <a:chExt cx="2247777" cy="1178004"/>
            </a:xfrm>
          </p:grpSpPr>
          <p:pic>
            <p:nvPicPr>
              <p:cNvPr id="202" name="Graphic 23">
                <a:extLst>
                  <a:ext uri="{FF2B5EF4-FFF2-40B4-BE49-F238E27FC236}">
                    <a16:creationId xmlns:a16="http://schemas.microsoft.com/office/drawing/2014/main" id="{4BC48E88-8A03-4548-B90D-183A7A5D9BA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637789" y="2303593"/>
                <a:ext cx="2247777" cy="1178004"/>
              </a:xfrm>
              <a:prstGeom prst="rect">
                <a:avLst/>
              </a:prstGeom>
              <a:effectLst/>
            </p:spPr>
          </p:pic>
          <p:sp>
            <p:nvSpPr>
              <p:cNvPr id="203" name="Rectangle 70">
                <a:extLst>
                  <a:ext uri="{FF2B5EF4-FFF2-40B4-BE49-F238E27FC236}">
                    <a16:creationId xmlns:a16="http://schemas.microsoft.com/office/drawing/2014/main" id="{97A63B98-F99A-4740-A0B7-9596E8EC62F9}"/>
                  </a:ext>
                </a:extLst>
              </p:cNvPr>
              <p:cNvSpPr/>
              <p:nvPr/>
            </p:nvSpPr>
            <p:spPr>
              <a:xfrm>
                <a:off x="2672763" y="2808946"/>
                <a:ext cx="2173618" cy="545104"/>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91416" tIns="45708" rIns="91416" bIns="45708" numCol="1" spcCol="0" rtlCol="0" fromWordArt="0" anchor="ctr"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126" rtl="0" eaLnBrk="1" fontAlgn="auto" latinLnBrk="0" hangingPunct="1">
                  <a:lnSpc>
                    <a:spcPct val="100000"/>
                  </a:lnSpc>
                  <a:spcBef>
                    <a:spcPts val="0"/>
                  </a:spcBef>
                  <a:spcAft>
                    <a:spcPts val="60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Century Gothic" panose="020B0502020202020204" pitchFamily="34" charset="0"/>
                  </a:rPr>
                  <a:t>Private Cloud </a:t>
                </a:r>
              </a:p>
            </p:txBody>
          </p:sp>
        </p:grpSp>
        <p:sp>
          <p:nvSpPr>
            <p:cNvPr id="201" name="Rectangle 68">
              <a:extLst>
                <a:ext uri="{FF2B5EF4-FFF2-40B4-BE49-F238E27FC236}">
                  <a16:creationId xmlns:a16="http://schemas.microsoft.com/office/drawing/2014/main" id="{142C4A70-7796-5F41-9E47-46382B2A94B3}"/>
                </a:ext>
              </a:extLst>
            </p:cNvPr>
            <p:cNvSpPr/>
            <p:nvPr/>
          </p:nvSpPr>
          <p:spPr>
            <a:xfrm>
              <a:off x="6053029" y="2569493"/>
              <a:ext cx="1526389" cy="54315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91416" tIns="45708" rIns="91416" bIns="45708" numCol="1" spcCol="0" rtlCol="0" fromWordArt="0" anchor="ctr"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126">
                <a:lnSpc>
                  <a:spcPct val="80000"/>
                </a:lnSpc>
                <a:defRPr/>
              </a:pPr>
              <a:r>
                <a:rPr lang="en-US" sz="1200" b="1" dirty="0">
                  <a:solidFill>
                    <a:schemeClr val="bg1"/>
                  </a:solidFill>
                  <a:latin typeface="Century Gothic" panose="020B0502020202020204" pitchFamily="34" charset="0"/>
                </a:rPr>
                <a:t>Managed</a:t>
              </a:r>
              <a:endParaRPr lang="en-US" sz="1200" dirty="0">
                <a:solidFill>
                  <a:schemeClr val="bg1"/>
                </a:solidFill>
                <a:latin typeface="Century Gothic" panose="020B0502020202020204" pitchFamily="34" charset="0"/>
              </a:endParaRPr>
            </a:p>
            <a:p>
              <a:pPr algn="ctr" defTabSz="914126">
                <a:lnSpc>
                  <a:spcPct val="80000"/>
                </a:lnSpc>
                <a:defRPr/>
              </a:pPr>
              <a:r>
                <a:rPr lang="en-US" sz="1200" b="1" dirty="0">
                  <a:solidFill>
                    <a:schemeClr val="bg1"/>
                  </a:solidFill>
                  <a:latin typeface="Century Gothic" panose="020B0502020202020204" pitchFamily="34" charset="0"/>
                </a:rPr>
                <a:t> </a:t>
              </a:r>
              <a:r>
                <a:rPr kumimoji="0" lang="en-US" sz="1200" b="1" i="0" u="none" strike="noStrike" kern="1200" cap="none" spc="0" normalizeH="0" baseline="0" noProof="0" dirty="0">
                  <a:ln>
                    <a:noFill/>
                  </a:ln>
                  <a:solidFill>
                    <a:schemeClr val="bg1"/>
                  </a:solidFill>
                  <a:effectLst/>
                  <a:uLnTx/>
                  <a:uFillTx/>
                  <a:latin typeface="Century Gothic" panose="020B0502020202020204" pitchFamily="34" charset="0"/>
                </a:rPr>
                <a:t>Cloud</a:t>
              </a:r>
              <a:r>
                <a:rPr lang="en-US" sz="1200" b="1" dirty="0">
                  <a:solidFill>
                    <a:schemeClr val="bg1"/>
                  </a:solidFill>
                  <a:latin typeface="Century Gothic" panose="020B0502020202020204" pitchFamily="34" charset="0"/>
                </a:rPr>
                <a:t> Services </a:t>
              </a:r>
              <a:endParaRPr lang="en-US" sz="1200" b="1" i="0" u="none" strike="noStrike" kern="1200" cap="none" spc="0" normalizeH="0" baseline="0" noProof="0" dirty="0">
                <a:ln>
                  <a:noFill/>
                </a:ln>
                <a:solidFill>
                  <a:schemeClr val="bg1"/>
                </a:solidFill>
                <a:effectLst/>
                <a:uLnTx/>
                <a:uFillTx/>
                <a:latin typeface="Century Gothic" panose="020B0502020202020204" pitchFamily="34" charset="0"/>
              </a:endParaRPr>
            </a:p>
          </p:txBody>
        </p:sp>
      </p:grpSp>
      <p:grpSp>
        <p:nvGrpSpPr>
          <p:cNvPr id="204" name="组合 130">
            <a:extLst>
              <a:ext uri="{FF2B5EF4-FFF2-40B4-BE49-F238E27FC236}">
                <a16:creationId xmlns:a16="http://schemas.microsoft.com/office/drawing/2014/main" id="{0B99B7DC-C785-9A42-AE69-AB3C20156AAE}"/>
              </a:ext>
            </a:extLst>
          </p:cNvPr>
          <p:cNvGrpSpPr/>
          <p:nvPr/>
        </p:nvGrpSpPr>
        <p:grpSpPr>
          <a:xfrm rot="16200000">
            <a:off x="3708466" y="565589"/>
            <a:ext cx="627147" cy="6200718"/>
            <a:chOff x="3723887" y="422590"/>
            <a:chExt cx="2063265" cy="6271654"/>
          </a:xfrm>
        </p:grpSpPr>
        <p:sp>
          <p:nvSpPr>
            <p:cNvPr id="205" name="矩形 131">
              <a:extLst>
                <a:ext uri="{FF2B5EF4-FFF2-40B4-BE49-F238E27FC236}">
                  <a16:creationId xmlns:a16="http://schemas.microsoft.com/office/drawing/2014/main" id="{661EA8C1-68D9-BF41-9CBC-55C512E682E4}"/>
                </a:ext>
              </a:extLst>
            </p:cNvPr>
            <p:cNvSpPr/>
            <p:nvPr/>
          </p:nvSpPr>
          <p:spPr>
            <a:xfrm>
              <a:off x="3723887" y="422591"/>
              <a:ext cx="2060966" cy="6271653"/>
            </a:xfrm>
            <a:prstGeom prst="rect">
              <a:avLst/>
            </a:prstGeom>
            <a:solidFill>
              <a:srgbClr val="06B0EF">
                <a:alpha val="10000"/>
              </a:srgbClr>
            </a:solidFill>
            <a:ln w="9525">
              <a:solidFill>
                <a:srgbClr val="066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206" name="4">
              <a:extLst>
                <a:ext uri="{FF2B5EF4-FFF2-40B4-BE49-F238E27FC236}">
                  <a16:creationId xmlns:a16="http://schemas.microsoft.com/office/drawing/2014/main" id="{0BEF0067-E2B6-0C46-8588-4A5326EB597E}"/>
                </a:ext>
              </a:extLst>
            </p:cNvPr>
            <p:cNvSpPr/>
            <p:nvPr/>
          </p:nvSpPr>
          <p:spPr>
            <a:xfrm rot="5400000">
              <a:off x="4141686" y="7086"/>
              <a:ext cx="1229961" cy="2060970"/>
            </a:xfrm>
            <a:prstGeom prst="rect">
              <a:avLst/>
            </a:prstGeom>
            <a:solidFill>
              <a:srgbClr val="066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buNone/>
              </a:pPr>
              <a:r>
                <a:rPr lang="en-US" altLang="zh-CN" sz="1200" b="1" dirty="0">
                  <a:solidFill>
                    <a:schemeClr val="bg1"/>
                  </a:solidFill>
                  <a:latin typeface="Century Gothic" panose="020B0502020202020204" pitchFamily="34" charset="0"/>
                  <a:ea typeface="等线"/>
                </a:rPr>
                <a:t>Management</a:t>
              </a:r>
            </a:p>
          </p:txBody>
        </p:sp>
      </p:grpSp>
      <p:sp>
        <p:nvSpPr>
          <p:cNvPr id="207" name="Rectangle 29">
            <a:extLst>
              <a:ext uri="{FF2B5EF4-FFF2-40B4-BE49-F238E27FC236}">
                <a16:creationId xmlns:a16="http://schemas.microsoft.com/office/drawing/2014/main" id="{A0F9D1C1-E292-8A4E-AEAB-BC34CEC915BA}"/>
              </a:ext>
            </a:extLst>
          </p:cNvPr>
          <p:cNvSpPr/>
          <p:nvPr/>
        </p:nvSpPr>
        <p:spPr>
          <a:xfrm>
            <a:off x="3274349" y="3471199"/>
            <a:ext cx="3635173" cy="387674"/>
          </a:xfrm>
          <a:prstGeom prst="rect">
            <a:avLst/>
          </a:prstGeom>
          <a:noFill/>
          <a:ln w="635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200" b="1" dirty="0">
                <a:solidFill>
                  <a:srgbClr val="066FFF"/>
                </a:solidFill>
                <a:latin typeface="Century Gothic" panose="020B0502020202020204" pitchFamily="34" charset="0"/>
              </a:rPr>
              <a:t>Cloud Management Platform</a:t>
            </a:r>
          </a:p>
        </p:txBody>
      </p:sp>
      <p:sp>
        <p:nvSpPr>
          <p:cNvPr id="208" name="矩形 6">
            <a:extLst>
              <a:ext uri="{FF2B5EF4-FFF2-40B4-BE49-F238E27FC236}">
                <a16:creationId xmlns:a16="http://schemas.microsoft.com/office/drawing/2014/main" id="{5A53368E-756D-E641-B2E2-49EC00D4AD3D}"/>
              </a:ext>
            </a:extLst>
          </p:cNvPr>
          <p:cNvSpPr>
            <a:spLocks noChangeArrowheads="1"/>
          </p:cNvSpPr>
          <p:nvPr/>
        </p:nvSpPr>
        <p:spPr bwMode="auto">
          <a:xfrm>
            <a:off x="2373812" y="3467464"/>
            <a:ext cx="914750" cy="392247"/>
          </a:xfrm>
          <a:prstGeom prst="rect">
            <a:avLst/>
          </a:prstGeom>
          <a:solidFill>
            <a:srgbClr val="066FFF"/>
          </a:solidFill>
          <a:ln w="9525">
            <a:noFill/>
            <a:round/>
          </a:ln>
        </p:spPr>
        <p:txBody>
          <a:bodyPr lIns="91440" tIns="45720" rIns="91440" bIns="4572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200" b="1" dirty="0">
                <a:solidFill>
                  <a:schemeClr val="bg1"/>
                </a:solidFill>
                <a:latin typeface="Century Gothic" panose="020B0502020202020204" pitchFamily="34" charset="0"/>
                <a:ea typeface="SimSun"/>
                <a:cs typeface="Calibri"/>
              </a:rPr>
              <a:t>SCP</a:t>
            </a:r>
            <a:endParaRPr lang="en-US" altLang="zh-CN" sz="1200" b="1" dirty="0">
              <a:solidFill>
                <a:schemeClr val="bg1"/>
              </a:solidFill>
              <a:latin typeface="Century Gothic" panose="020B0502020202020204" pitchFamily="34" charset="0"/>
              <a:cs typeface="Calibri"/>
            </a:endParaRPr>
          </a:p>
        </p:txBody>
      </p:sp>
      <p:grpSp>
        <p:nvGrpSpPr>
          <p:cNvPr id="209" name="组合 133">
            <a:extLst>
              <a:ext uri="{FF2B5EF4-FFF2-40B4-BE49-F238E27FC236}">
                <a16:creationId xmlns:a16="http://schemas.microsoft.com/office/drawing/2014/main" id="{6BF811FB-D577-E842-8C9F-7582D7B8EE38}"/>
              </a:ext>
            </a:extLst>
          </p:cNvPr>
          <p:cNvGrpSpPr/>
          <p:nvPr/>
        </p:nvGrpSpPr>
        <p:grpSpPr>
          <a:xfrm rot="16200000">
            <a:off x="3685284" y="1292018"/>
            <a:ext cx="727282" cy="6254489"/>
            <a:chOff x="3674074" y="1245973"/>
            <a:chExt cx="2075840" cy="6326040"/>
          </a:xfrm>
        </p:grpSpPr>
        <p:sp>
          <p:nvSpPr>
            <p:cNvPr id="210" name="矩形 134">
              <a:extLst>
                <a:ext uri="{FF2B5EF4-FFF2-40B4-BE49-F238E27FC236}">
                  <a16:creationId xmlns:a16="http://schemas.microsoft.com/office/drawing/2014/main" id="{A09D4A29-8513-6A49-8AA9-211D2685F95A}"/>
                </a:ext>
              </a:extLst>
            </p:cNvPr>
            <p:cNvSpPr/>
            <p:nvPr/>
          </p:nvSpPr>
          <p:spPr>
            <a:xfrm>
              <a:off x="3688950" y="1245973"/>
              <a:ext cx="2060964" cy="6326040"/>
            </a:xfrm>
            <a:prstGeom prst="rect">
              <a:avLst/>
            </a:prstGeom>
            <a:solidFill>
              <a:srgbClr val="06B0EF">
                <a:alpha val="10000"/>
              </a:srgbClr>
            </a:solidFill>
            <a:ln w="9525">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211" name="4">
              <a:extLst>
                <a:ext uri="{FF2B5EF4-FFF2-40B4-BE49-F238E27FC236}">
                  <a16:creationId xmlns:a16="http://schemas.microsoft.com/office/drawing/2014/main" id="{3537732B-1FA8-2042-AD43-015CD5C39384}"/>
                </a:ext>
              </a:extLst>
            </p:cNvPr>
            <p:cNvSpPr/>
            <p:nvPr/>
          </p:nvSpPr>
          <p:spPr>
            <a:xfrm rot="5400000">
              <a:off x="4089578" y="830469"/>
              <a:ext cx="1229961" cy="2060969"/>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pPr>
              <a:r>
                <a:rPr lang="en-US" altLang="zh-CN" sz="1200" b="1" dirty="0">
                  <a:solidFill>
                    <a:schemeClr val="bg1"/>
                  </a:solidFill>
                  <a:latin typeface="Century Gothic" panose="020B0502020202020204" pitchFamily="34" charset="0"/>
                  <a:ea typeface="等线"/>
                </a:rPr>
                <a:t>HCI Infrastructure</a:t>
              </a:r>
            </a:p>
          </p:txBody>
        </p:sp>
      </p:grpSp>
      <p:sp>
        <p:nvSpPr>
          <p:cNvPr id="212" name="Rectangle 32">
            <a:extLst>
              <a:ext uri="{FF2B5EF4-FFF2-40B4-BE49-F238E27FC236}">
                <a16:creationId xmlns:a16="http://schemas.microsoft.com/office/drawing/2014/main" id="{BE532C80-F863-7943-B9DD-1E6F06D8B005}"/>
              </a:ext>
            </a:extLst>
          </p:cNvPr>
          <p:cNvSpPr/>
          <p:nvPr/>
        </p:nvSpPr>
        <p:spPr>
          <a:xfrm>
            <a:off x="2973261" y="4137378"/>
            <a:ext cx="897145" cy="248955"/>
          </a:xfrm>
          <a:prstGeom prst="rect">
            <a:avLst/>
          </a:prstGeom>
          <a:noFill/>
          <a:ln w="6350">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dirty="0">
                <a:solidFill>
                  <a:schemeClr val="bg1"/>
                </a:solidFill>
                <a:latin typeface="Century Gothic" panose="020B0502020202020204" pitchFamily="34" charset="0"/>
              </a:rPr>
              <a:t>Compute</a:t>
            </a:r>
          </a:p>
        </p:txBody>
      </p:sp>
      <p:sp>
        <p:nvSpPr>
          <p:cNvPr id="213" name="矩形 6">
            <a:extLst>
              <a:ext uri="{FF2B5EF4-FFF2-40B4-BE49-F238E27FC236}">
                <a16:creationId xmlns:a16="http://schemas.microsoft.com/office/drawing/2014/main" id="{20C4DD3B-B26E-FA4D-A127-1CD143CC5C75}"/>
              </a:ext>
            </a:extLst>
          </p:cNvPr>
          <p:cNvSpPr>
            <a:spLocks noChangeArrowheads="1"/>
          </p:cNvSpPr>
          <p:nvPr/>
        </p:nvSpPr>
        <p:spPr bwMode="auto">
          <a:xfrm>
            <a:off x="2373812" y="4133644"/>
            <a:ext cx="599447" cy="251891"/>
          </a:xfrm>
          <a:prstGeom prst="rect">
            <a:avLst/>
          </a:prstGeom>
          <a:solidFill>
            <a:srgbClr val="92D04F"/>
          </a:solidFill>
          <a:ln w="9525">
            <a:noFill/>
            <a:round/>
          </a:ln>
        </p:spPr>
        <p:txBody>
          <a:bodyPr lIns="91440" tIns="45720" rIns="91440" bIns="4572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dirty="0" err="1">
                <a:solidFill>
                  <a:schemeClr val="bg1"/>
                </a:solidFill>
                <a:latin typeface="Century Gothic" panose="020B0502020202020204" pitchFamily="34" charset="0"/>
                <a:ea typeface="SimSun"/>
                <a:cs typeface="Calibri"/>
              </a:rPr>
              <a:t>aSV</a:t>
            </a:r>
            <a:endParaRPr lang="en-US" altLang="zh-CN" sz="1100" b="1" dirty="0">
              <a:solidFill>
                <a:schemeClr val="bg1"/>
              </a:solidFill>
              <a:latin typeface="Century Gothic" panose="020B0502020202020204" pitchFamily="34" charset="0"/>
              <a:cs typeface="Calibri"/>
            </a:endParaRPr>
          </a:p>
        </p:txBody>
      </p:sp>
      <p:grpSp>
        <p:nvGrpSpPr>
          <p:cNvPr id="214" name="组合 138">
            <a:extLst>
              <a:ext uri="{FF2B5EF4-FFF2-40B4-BE49-F238E27FC236}">
                <a16:creationId xmlns:a16="http://schemas.microsoft.com/office/drawing/2014/main" id="{2A5723EF-52FF-A74E-98A1-48B02593D71D}"/>
              </a:ext>
            </a:extLst>
          </p:cNvPr>
          <p:cNvGrpSpPr/>
          <p:nvPr/>
        </p:nvGrpSpPr>
        <p:grpSpPr>
          <a:xfrm rot="16200000">
            <a:off x="3609114" y="2188577"/>
            <a:ext cx="823130" cy="6203439"/>
            <a:chOff x="3617205" y="2188221"/>
            <a:chExt cx="2063269" cy="6274406"/>
          </a:xfrm>
        </p:grpSpPr>
        <p:sp>
          <p:nvSpPr>
            <p:cNvPr id="215" name="矩形 139">
              <a:extLst>
                <a:ext uri="{FF2B5EF4-FFF2-40B4-BE49-F238E27FC236}">
                  <a16:creationId xmlns:a16="http://schemas.microsoft.com/office/drawing/2014/main" id="{1EC266C7-2BEC-374F-8C6D-EC48B7DDA622}"/>
                </a:ext>
              </a:extLst>
            </p:cNvPr>
            <p:cNvSpPr/>
            <p:nvPr/>
          </p:nvSpPr>
          <p:spPr>
            <a:xfrm>
              <a:off x="3617205" y="2188222"/>
              <a:ext cx="2060967" cy="6274405"/>
            </a:xfrm>
            <a:prstGeom prst="rect">
              <a:avLst/>
            </a:prstGeom>
            <a:solidFill>
              <a:srgbClr val="06B0EF">
                <a:alpha val="10000"/>
              </a:srgbClr>
            </a:solidFill>
            <a:ln w="9525">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216" name="4">
              <a:extLst>
                <a:ext uri="{FF2B5EF4-FFF2-40B4-BE49-F238E27FC236}">
                  <a16:creationId xmlns:a16="http://schemas.microsoft.com/office/drawing/2014/main" id="{2B93AA77-3F5B-D04C-89CB-C30008AAF5A8}"/>
                </a:ext>
              </a:extLst>
            </p:cNvPr>
            <p:cNvSpPr/>
            <p:nvPr/>
          </p:nvSpPr>
          <p:spPr>
            <a:xfrm rot="5400000">
              <a:off x="4033635" y="1774093"/>
              <a:ext cx="1232711" cy="2060967"/>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buNone/>
              </a:pPr>
              <a:r>
                <a:rPr lang="en-US" altLang="zh-CN" sz="1400" b="1" dirty="0">
                  <a:solidFill>
                    <a:schemeClr val="bg1"/>
                  </a:solidFill>
                  <a:latin typeface="Century Gothic" panose="020B0502020202020204" pitchFamily="34" charset="0"/>
                  <a:ea typeface="等线"/>
                </a:rPr>
                <a:t>Physical</a:t>
              </a:r>
              <a:r>
                <a:rPr lang="en-US" altLang="zh-CN" sz="1300" b="1" dirty="0">
                  <a:solidFill>
                    <a:schemeClr val="bg1"/>
                  </a:solidFill>
                  <a:latin typeface="Century Gothic" panose="020B0502020202020204" pitchFamily="34" charset="0"/>
                  <a:ea typeface="SimSun"/>
                  <a:cs typeface="Calibri"/>
                </a:rPr>
                <a:t> </a:t>
              </a:r>
            </a:p>
            <a:p>
              <a:pPr algn="ctr">
                <a:spcBef>
                  <a:spcPct val="0"/>
                </a:spcBef>
                <a:buNone/>
              </a:pPr>
              <a:r>
                <a:rPr lang="en-US" altLang="zh-CN" sz="1300" b="1" dirty="0">
                  <a:solidFill>
                    <a:schemeClr val="bg1"/>
                  </a:solidFill>
                  <a:latin typeface="Century Gothic" panose="020B0502020202020204" pitchFamily="34" charset="0"/>
                  <a:ea typeface="SimSun"/>
                  <a:cs typeface="Calibri"/>
                </a:rPr>
                <a:t>Sit</a:t>
              </a:r>
              <a:r>
                <a:rPr lang="en-US" altLang="zh-CN" sz="1400" b="1" dirty="0">
                  <a:solidFill>
                    <a:schemeClr val="bg1"/>
                  </a:solidFill>
                  <a:latin typeface="Century Gothic" panose="020B0502020202020204" pitchFamily="34" charset="0"/>
                  <a:ea typeface="等线"/>
                </a:rPr>
                <a:t>e</a:t>
              </a:r>
            </a:p>
          </p:txBody>
        </p:sp>
      </p:grpSp>
      <p:sp>
        <p:nvSpPr>
          <p:cNvPr id="217" name="TextBox 14">
            <a:extLst>
              <a:ext uri="{FF2B5EF4-FFF2-40B4-BE49-F238E27FC236}">
                <a16:creationId xmlns:a16="http://schemas.microsoft.com/office/drawing/2014/main" id="{28ED8A1E-1376-F64E-862D-A084217754A7}"/>
              </a:ext>
            </a:extLst>
          </p:cNvPr>
          <p:cNvSpPr txBox="1"/>
          <p:nvPr/>
        </p:nvSpPr>
        <p:spPr>
          <a:xfrm>
            <a:off x="2454872" y="5056163"/>
            <a:ext cx="831135" cy="28198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rgbClr val="06B0EF"/>
                </a:solidFill>
                <a:latin typeface="Century Gothic" panose="020B0502020202020204" pitchFamily="34" charset="0"/>
              </a:rPr>
              <a:t>Core</a:t>
            </a:r>
            <a:endParaRPr lang="en-US" sz="1200" dirty="0">
              <a:solidFill>
                <a:srgbClr val="06B0EF"/>
              </a:solidFill>
              <a:latin typeface="Century Gothic" panose="020B0502020202020204" pitchFamily="34" charset="0"/>
            </a:endParaRPr>
          </a:p>
        </p:txBody>
      </p:sp>
      <p:sp>
        <p:nvSpPr>
          <p:cNvPr id="218" name="TextBox 102">
            <a:extLst>
              <a:ext uri="{FF2B5EF4-FFF2-40B4-BE49-F238E27FC236}">
                <a16:creationId xmlns:a16="http://schemas.microsoft.com/office/drawing/2014/main" id="{969E5088-C9FF-374B-B164-C38FB779BC20}"/>
              </a:ext>
            </a:extLst>
          </p:cNvPr>
          <p:cNvSpPr txBox="1"/>
          <p:nvPr/>
        </p:nvSpPr>
        <p:spPr>
          <a:xfrm>
            <a:off x="5989040" y="5056163"/>
            <a:ext cx="831135" cy="28198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rgbClr val="06B0EF"/>
                </a:solidFill>
                <a:latin typeface="Century Gothic" panose="020B0502020202020204" pitchFamily="34" charset="0"/>
              </a:rPr>
              <a:t>Edge</a:t>
            </a:r>
            <a:endParaRPr lang="en-US" sz="1200" dirty="0">
              <a:solidFill>
                <a:srgbClr val="06B0EF"/>
              </a:solidFill>
              <a:latin typeface="Century Gothic" panose="020B0502020202020204" pitchFamily="34" charset="0"/>
            </a:endParaRPr>
          </a:p>
        </p:txBody>
      </p:sp>
      <p:sp>
        <p:nvSpPr>
          <p:cNvPr id="219" name="TextBox 67">
            <a:extLst>
              <a:ext uri="{FF2B5EF4-FFF2-40B4-BE49-F238E27FC236}">
                <a16:creationId xmlns:a16="http://schemas.microsoft.com/office/drawing/2014/main" id="{2C6FC3CF-2CDE-2F4A-A8EA-E2971133AB57}"/>
              </a:ext>
            </a:extLst>
          </p:cNvPr>
          <p:cNvSpPr txBox="1"/>
          <p:nvPr/>
        </p:nvSpPr>
        <p:spPr>
          <a:xfrm>
            <a:off x="2966247" y="5440293"/>
            <a:ext cx="952684" cy="26632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100" dirty="0">
                <a:solidFill>
                  <a:schemeClr val="bg1"/>
                </a:solidFill>
                <a:latin typeface="Century Gothic" panose="020B0502020202020204" pitchFamily="34" charset="0"/>
              </a:rPr>
              <a:t>PDC</a:t>
            </a:r>
          </a:p>
        </p:txBody>
      </p:sp>
      <p:sp>
        <p:nvSpPr>
          <p:cNvPr id="220" name="TextBox 68">
            <a:extLst>
              <a:ext uri="{FF2B5EF4-FFF2-40B4-BE49-F238E27FC236}">
                <a16:creationId xmlns:a16="http://schemas.microsoft.com/office/drawing/2014/main" id="{AC364ADC-B8E5-8F41-BF64-0AFE90D4316C}"/>
              </a:ext>
            </a:extLst>
          </p:cNvPr>
          <p:cNvSpPr txBox="1"/>
          <p:nvPr/>
        </p:nvSpPr>
        <p:spPr>
          <a:xfrm>
            <a:off x="4201078" y="5433408"/>
            <a:ext cx="1218769" cy="26632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100" dirty="0">
                <a:solidFill>
                  <a:schemeClr val="bg1"/>
                </a:solidFill>
                <a:latin typeface="Century Gothic" panose="020B0502020202020204" pitchFamily="34" charset="0"/>
              </a:rPr>
              <a:t>DRC</a:t>
            </a:r>
          </a:p>
        </p:txBody>
      </p:sp>
      <p:cxnSp>
        <p:nvCxnSpPr>
          <p:cNvPr id="221" name="直接连接符 135">
            <a:extLst>
              <a:ext uri="{FF2B5EF4-FFF2-40B4-BE49-F238E27FC236}">
                <a16:creationId xmlns:a16="http://schemas.microsoft.com/office/drawing/2014/main" id="{2E2A5064-65A6-7D40-BB4D-8AAB6723E579}"/>
              </a:ext>
            </a:extLst>
          </p:cNvPr>
          <p:cNvCxnSpPr>
            <a:cxnSpLocks/>
          </p:cNvCxnSpPr>
          <p:nvPr/>
        </p:nvCxnSpPr>
        <p:spPr>
          <a:xfrm>
            <a:off x="3780580" y="5186767"/>
            <a:ext cx="727833" cy="0"/>
          </a:xfrm>
          <a:prstGeom prst="line">
            <a:avLst/>
          </a:prstGeom>
          <a:noFill/>
          <a:ln w="9525" cap="flat" cmpd="sng" algn="ctr">
            <a:solidFill>
              <a:srgbClr val="06B0EF"/>
            </a:solidFill>
            <a:prstDash val="dash"/>
            <a:headEnd type="oval"/>
            <a:tailEnd type="oval"/>
          </a:ln>
          <a:effectLst/>
        </p:spPr>
      </p:cxnSp>
      <p:grpSp>
        <p:nvGrpSpPr>
          <p:cNvPr id="222" name="组合 21">
            <a:extLst>
              <a:ext uri="{FF2B5EF4-FFF2-40B4-BE49-F238E27FC236}">
                <a16:creationId xmlns:a16="http://schemas.microsoft.com/office/drawing/2014/main" id="{2FF00EBE-5012-794A-97E5-96F3A3983812}"/>
              </a:ext>
            </a:extLst>
          </p:cNvPr>
          <p:cNvGrpSpPr/>
          <p:nvPr/>
        </p:nvGrpSpPr>
        <p:grpSpPr>
          <a:xfrm>
            <a:off x="3213989" y="4967245"/>
            <a:ext cx="457200" cy="460800"/>
            <a:chOff x="3285241" y="4938248"/>
            <a:chExt cx="488661" cy="530116"/>
          </a:xfrm>
        </p:grpSpPr>
        <p:sp>
          <p:nvSpPr>
            <p:cNvPr id="223" name="椭圆 15">
              <a:extLst>
                <a:ext uri="{FF2B5EF4-FFF2-40B4-BE49-F238E27FC236}">
                  <a16:creationId xmlns:a16="http://schemas.microsoft.com/office/drawing/2014/main" id="{65100B73-9927-834D-A4C0-01BB1387449B}"/>
                </a:ext>
              </a:extLst>
            </p:cNvPr>
            <p:cNvSpPr/>
            <p:nvPr/>
          </p:nvSpPr>
          <p:spPr>
            <a:xfrm>
              <a:off x="3285241" y="4938248"/>
              <a:ext cx="488661" cy="530116"/>
            </a:xfrm>
            <a:prstGeom prst="ellipse">
              <a:avLst/>
            </a:prstGeom>
            <a:solidFill>
              <a:schemeClr val="bg1"/>
            </a:solidFill>
            <a:ln w="19050">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latin typeface="Century Gothic" panose="020B0502020202020204" pitchFamily="34" charset="0"/>
              </a:endParaRPr>
            </a:p>
          </p:txBody>
        </p:sp>
        <p:pic>
          <p:nvPicPr>
            <p:cNvPr id="224" name="Picture 59" descr="Icon&#10;&#10;Description automatically generated">
              <a:extLst>
                <a:ext uri="{FF2B5EF4-FFF2-40B4-BE49-F238E27FC236}">
                  <a16:creationId xmlns:a16="http://schemas.microsoft.com/office/drawing/2014/main" id="{CACA1D40-CEFB-A04C-B233-A6ADCD67C86E}"/>
                </a:ext>
              </a:extLst>
            </p:cNvPr>
            <p:cNvPicPr>
              <a:picLocks noChangeAspect="1"/>
            </p:cNvPicPr>
            <p:nvPr/>
          </p:nvPicPr>
          <p:blipFill rotWithShape="1">
            <a:blip r:embed="rId8"/>
            <a:srcRect l="5143" t="7701"/>
            <a:stretch/>
          </p:blipFill>
          <p:spPr>
            <a:xfrm>
              <a:off x="3366722" y="5031256"/>
              <a:ext cx="334010" cy="339606"/>
            </a:xfrm>
            <a:prstGeom prst="rect">
              <a:avLst/>
            </a:prstGeom>
          </p:spPr>
        </p:pic>
      </p:grpSp>
      <p:grpSp>
        <p:nvGrpSpPr>
          <p:cNvPr id="225" name="组合 22">
            <a:extLst>
              <a:ext uri="{FF2B5EF4-FFF2-40B4-BE49-F238E27FC236}">
                <a16:creationId xmlns:a16="http://schemas.microsoft.com/office/drawing/2014/main" id="{90DDFB99-67C2-3747-BFDC-07BC128FEF2C}"/>
              </a:ext>
            </a:extLst>
          </p:cNvPr>
          <p:cNvGrpSpPr/>
          <p:nvPr/>
        </p:nvGrpSpPr>
        <p:grpSpPr>
          <a:xfrm>
            <a:off x="4580015" y="4968071"/>
            <a:ext cx="457199" cy="457200"/>
            <a:chOff x="4666480" y="4939148"/>
            <a:chExt cx="488660" cy="525975"/>
          </a:xfrm>
        </p:grpSpPr>
        <p:sp>
          <p:nvSpPr>
            <p:cNvPr id="226" name="椭圆 156">
              <a:extLst>
                <a:ext uri="{FF2B5EF4-FFF2-40B4-BE49-F238E27FC236}">
                  <a16:creationId xmlns:a16="http://schemas.microsoft.com/office/drawing/2014/main" id="{22178623-4E3E-CC40-8564-73C7972488BB}"/>
                </a:ext>
              </a:extLst>
            </p:cNvPr>
            <p:cNvSpPr/>
            <p:nvPr/>
          </p:nvSpPr>
          <p:spPr>
            <a:xfrm>
              <a:off x="4666480" y="4939148"/>
              <a:ext cx="488660" cy="525975"/>
            </a:xfrm>
            <a:prstGeom prst="ellipse">
              <a:avLst/>
            </a:prstGeom>
            <a:solidFill>
              <a:schemeClr val="bg1"/>
            </a:solidFill>
            <a:ln w="19050">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latin typeface="Century Gothic" panose="020B0502020202020204" pitchFamily="34" charset="0"/>
              </a:endParaRPr>
            </a:p>
          </p:txBody>
        </p:sp>
        <p:pic>
          <p:nvPicPr>
            <p:cNvPr id="227" name="Picture 57" descr="Icon&#10;&#10;Description automatically generated">
              <a:extLst>
                <a:ext uri="{FF2B5EF4-FFF2-40B4-BE49-F238E27FC236}">
                  <a16:creationId xmlns:a16="http://schemas.microsoft.com/office/drawing/2014/main" id="{8EB80724-F02B-B04B-B563-DD03B091B499}"/>
                </a:ext>
              </a:extLst>
            </p:cNvPr>
            <p:cNvPicPr>
              <a:picLocks noChangeAspect="1"/>
            </p:cNvPicPr>
            <p:nvPr/>
          </p:nvPicPr>
          <p:blipFill rotWithShape="1">
            <a:blip r:embed="rId8"/>
            <a:srcRect l="5143" t="7701"/>
            <a:stretch/>
          </p:blipFill>
          <p:spPr>
            <a:xfrm>
              <a:off x="4746465" y="5031582"/>
              <a:ext cx="334010" cy="339606"/>
            </a:xfrm>
            <a:prstGeom prst="rect">
              <a:avLst/>
            </a:prstGeom>
          </p:spPr>
        </p:pic>
      </p:grpSp>
      <p:grpSp>
        <p:nvGrpSpPr>
          <p:cNvPr id="228" name="组合 23">
            <a:extLst>
              <a:ext uri="{FF2B5EF4-FFF2-40B4-BE49-F238E27FC236}">
                <a16:creationId xmlns:a16="http://schemas.microsoft.com/office/drawing/2014/main" id="{00E98F5A-EFB8-5B4F-B11C-DDDD5AC44C48}"/>
              </a:ext>
            </a:extLst>
          </p:cNvPr>
          <p:cNvGrpSpPr/>
          <p:nvPr/>
        </p:nvGrpSpPr>
        <p:grpSpPr>
          <a:xfrm>
            <a:off x="5573001" y="4972286"/>
            <a:ext cx="457200" cy="457200"/>
            <a:chOff x="5670826" y="4943737"/>
            <a:chExt cx="488661" cy="525975"/>
          </a:xfrm>
        </p:grpSpPr>
        <p:sp>
          <p:nvSpPr>
            <p:cNvPr id="229" name="椭圆 158">
              <a:extLst>
                <a:ext uri="{FF2B5EF4-FFF2-40B4-BE49-F238E27FC236}">
                  <a16:creationId xmlns:a16="http://schemas.microsoft.com/office/drawing/2014/main" id="{F9FF0696-B06C-1C45-9D9A-F0DB414FAB56}"/>
                </a:ext>
              </a:extLst>
            </p:cNvPr>
            <p:cNvSpPr/>
            <p:nvPr/>
          </p:nvSpPr>
          <p:spPr>
            <a:xfrm>
              <a:off x="5670826" y="4943737"/>
              <a:ext cx="488661" cy="525975"/>
            </a:xfrm>
            <a:prstGeom prst="ellipse">
              <a:avLst/>
            </a:prstGeom>
            <a:solidFill>
              <a:schemeClr val="bg1"/>
            </a:solidFill>
            <a:ln w="19050">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latin typeface="Century Gothic" panose="020B0502020202020204" pitchFamily="34" charset="0"/>
              </a:endParaRPr>
            </a:p>
          </p:txBody>
        </p:sp>
        <p:pic>
          <p:nvPicPr>
            <p:cNvPr id="230" name="Picture 55" descr="Icon&#10;&#10;Description automatically generated">
              <a:extLst>
                <a:ext uri="{FF2B5EF4-FFF2-40B4-BE49-F238E27FC236}">
                  <a16:creationId xmlns:a16="http://schemas.microsoft.com/office/drawing/2014/main" id="{97BD1866-C6EB-154B-A743-D9D6EE8C68FF}"/>
                </a:ext>
              </a:extLst>
            </p:cNvPr>
            <p:cNvPicPr>
              <a:picLocks noChangeAspect="1"/>
            </p:cNvPicPr>
            <p:nvPr/>
          </p:nvPicPr>
          <p:blipFill>
            <a:blip r:embed="rId9"/>
            <a:stretch>
              <a:fillRect/>
            </a:stretch>
          </p:blipFill>
          <p:spPr>
            <a:xfrm>
              <a:off x="5797940" y="5046836"/>
              <a:ext cx="245841" cy="315501"/>
            </a:xfrm>
            <a:prstGeom prst="rect">
              <a:avLst/>
            </a:prstGeom>
          </p:spPr>
        </p:pic>
      </p:grpSp>
      <p:sp>
        <p:nvSpPr>
          <p:cNvPr id="231" name="TextBox 140">
            <a:extLst>
              <a:ext uri="{FF2B5EF4-FFF2-40B4-BE49-F238E27FC236}">
                <a16:creationId xmlns:a16="http://schemas.microsoft.com/office/drawing/2014/main" id="{D313955D-07C1-B54B-93AE-6CD116D3DC22}"/>
              </a:ext>
            </a:extLst>
          </p:cNvPr>
          <p:cNvSpPr txBox="1"/>
          <p:nvPr/>
        </p:nvSpPr>
        <p:spPr>
          <a:xfrm>
            <a:off x="5225321" y="5433408"/>
            <a:ext cx="1218768" cy="26632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100" dirty="0">
                <a:solidFill>
                  <a:schemeClr val="bg1"/>
                </a:solidFill>
                <a:latin typeface="Century Gothic" panose="020B0502020202020204" pitchFamily="34" charset="0"/>
              </a:rPr>
              <a:t>ROBO</a:t>
            </a:r>
          </a:p>
        </p:txBody>
      </p:sp>
      <p:sp>
        <p:nvSpPr>
          <p:cNvPr id="232" name="Rectangle 44">
            <a:extLst>
              <a:ext uri="{FF2B5EF4-FFF2-40B4-BE49-F238E27FC236}">
                <a16:creationId xmlns:a16="http://schemas.microsoft.com/office/drawing/2014/main" id="{C175BA8E-B8E2-C44B-8ADC-7C575365B6EB}"/>
              </a:ext>
            </a:extLst>
          </p:cNvPr>
          <p:cNvSpPr/>
          <p:nvPr/>
        </p:nvSpPr>
        <p:spPr>
          <a:xfrm>
            <a:off x="4520719" y="4140275"/>
            <a:ext cx="837261" cy="248955"/>
          </a:xfrm>
          <a:prstGeom prst="rect">
            <a:avLst/>
          </a:prstGeom>
          <a:noFill/>
          <a:ln w="6350">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dirty="0">
                <a:solidFill>
                  <a:schemeClr val="bg1"/>
                </a:solidFill>
                <a:latin typeface="Century Gothic" panose="020B0502020202020204" pitchFamily="34" charset="0"/>
              </a:rPr>
              <a:t>Storage</a:t>
            </a:r>
          </a:p>
        </p:txBody>
      </p:sp>
      <p:sp>
        <p:nvSpPr>
          <p:cNvPr id="233" name="矩形 6">
            <a:extLst>
              <a:ext uri="{FF2B5EF4-FFF2-40B4-BE49-F238E27FC236}">
                <a16:creationId xmlns:a16="http://schemas.microsoft.com/office/drawing/2014/main" id="{69702A22-5F9E-0846-972C-4FDAB36D846B}"/>
              </a:ext>
            </a:extLst>
          </p:cNvPr>
          <p:cNvSpPr>
            <a:spLocks noChangeArrowheads="1"/>
          </p:cNvSpPr>
          <p:nvPr/>
        </p:nvSpPr>
        <p:spPr bwMode="auto">
          <a:xfrm>
            <a:off x="3923316" y="4136541"/>
            <a:ext cx="599447" cy="251891"/>
          </a:xfrm>
          <a:prstGeom prst="rect">
            <a:avLst/>
          </a:prstGeom>
          <a:solidFill>
            <a:srgbClr val="92D04F"/>
          </a:solidFill>
          <a:ln w="9525">
            <a:noFill/>
            <a:round/>
          </a:ln>
        </p:spPr>
        <p:txBody>
          <a:bodyPr lIns="91440" tIns="45720" rIns="91440" bIns="4572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dirty="0" err="1">
                <a:solidFill>
                  <a:schemeClr val="bg1"/>
                </a:solidFill>
                <a:latin typeface="Century Gothic" panose="020B0502020202020204" pitchFamily="34" charset="0"/>
                <a:ea typeface="SimSun"/>
                <a:cs typeface="Calibri"/>
              </a:rPr>
              <a:t>aSAN</a:t>
            </a:r>
            <a:endParaRPr lang="en-US" altLang="zh-CN" sz="1100" b="1" dirty="0">
              <a:solidFill>
                <a:schemeClr val="bg1"/>
              </a:solidFill>
              <a:latin typeface="Century Gothic" panose="020B0502020202020204" pitchFamily="34" charset="0"/>
              <a:cs typeface="Calibri"/>
            </a:endParaRPr>
          </a:p>
        </p:txBody>
      </p:sp>
      <p:sp>
        <p:nvSpPr>
          <p:cNvPr id="234" name="Rectangle 46">
            <a:extLst>
              <a:ext uri="{FF2B5EF4-FFF2-40B4-BE49-F238E27FC236}">
                <a16:creationId xmlns:a16="http://schemas.microsoft.com/office/drawing/2014/main" id="{85E73388-02FB-3F4D-B974-35B047C59352}"/>
              </a:ext>
            </a:extLst>
          </p:cNvPr>
          <p:cNvSpPr/>
          <p:nvPr/>
        </p:nvSpPr>
        <p:spPr>
          <a:xfrm>
            <a:off x="6062810" y="4136198"/>
            <a:ext cx="838517" cy="248955"/>
          </a:xfrm>
          <a:prstGeom prst="rect">
            <a:avLst/>
          </a:prstGeom>
          <a:noFill/>
          <a:ln w="6350">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dirty="0">
                <a:solidFill>
                  <a:schemeClr val="bg1"/>
                </a:solidFill>
                <a:latin typeface="Century Gothic" panose="020B0502020202020204" pitchFamily="34" charset="0"/>
              </a:rPr>
              <a:t>Network</a:t>
            </a:r>
          </a:p>
        </p:txBody>
      </p:sp>
      <p:sp>
        <p:nvSpPr>
          <p:cNvPr id="235" name="矩形 6">
            <a:extLst>
              <a:ext uri="{FF2B5EF4-FFF2-40B4-BE49-F238E27FC236}">
                <a16:creationId xmlns:a16="http://schemas.microsoft.com/office/drawing/2014/main" id="{D74670CD-A961-EC40-9D73-8AD203563CD2}"/>
              </a:ext>
            </a:extLst>
          </p:cNvPr>
          <p:cNvSpPr>
            <a:spLocks noChangeArrowheads="1"/>
          </p:cNvSpPr>
          <p:nvPr/>
        </p:nvSpPr>
        <p:spPr bwMode="auto">
          <a:xfrm>
            <a:off x="5467665" y="4132463"/>
            <a:ext cx="599447" cy="251891"/>
          </a:xfrm>
          <a:prstGeom prst="rect">
            <a:avLst/>
          </a:prstGeom>
          <a:solidFill>
            <a:srgbClr val="92D04F"/>
          </a:solidFill>
          <a:ln w="9525">
            <a:noFill/>
            <a:round/>
          </a:ln>
        </p:spPr>
        <p:txBody>
          <a:bodyPr lIns="91440" tIns="45720" rIns="91440" bIns="4572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dirty="0" err="1">
                <a:solidFill>
                  <a:schemeClr val="bg1"/>
                </a:solidFill>
                <a:latin typeface="Century Gothic" panose="020B0502020202020204" pitchFamily="34" charset="0"/>
                <a:ea typeface="SimSun"/>
                <a:cs typeface="Calibri"/>
              </a:rPr>
              <a:t>aNET</a:t>
            </a:r>
            <a:endParaRPr lang="en-US" altLang="zh-CN" sz="1100" b="1" dirty="0">
              <a:solidFill>
                <a:schemeClr val="bg1"/>
              </a:solidFill>
              <a:latin typeface="Century Gothic" panose="020B0502020202020204" pitchFamily="34" charset="0"/>
              <a:cs typeface="Calibri"/>
            </a:endParaRPr>
          </a:p>
        </p:txBody>
      </p:sp>
      <p:sp>
        <p:nvSpPr>
          <p:cNvPr id="236" name="Rectangle 48">
            <a:extLst>
              <a:ext uri="{FF2B5EF4-FFF2-40B4-BE49-F238E27FC236}">
                <a16:creationId xmlns:a16="http://schemas.microsoft.com/office/drawing/2014/main" id="{A5DF6B5C-7768-E34F-8438-41D71EDCD5F1}"/>
              </a:ext>
            </a:extLst>
          </p:cNvPr>
          <p:cNvSpPr/>
          <p:nvPr/>
        </p:nvSpPr>
        <p:spPr>
          <a:xfrm>
            <a:off x="3139439" y="4463077"/>
            <a:ext cx="1235591" cy="248955"/>
          </a:xfrm>
          <a:prstGeom prst="rect">
            <a:avLst/>
          </a:prstGeom>
          <a:noFill/>
          <a:ln w="6350">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dirty="0">
                <a:solidFill>
                  <a:schemeClr val="bg1"/>
                </a:solidFill>
                <a:latin typeface="Century Gothic" panose="020B0502020202020204" pitchFamily="34" charset="0"/>
              </a:rPr>
              <a:t>Security (VNF)</a:t>
            </a:r>
          </a:p>
        </p:txBody>
      </p:sp>
      <p:sp>
        <p:nvSpPr>
          <p:cNvPr id="237" name="矩形 6">
            <a:extLst>
              <a:ext uri="{FF2B5EF4-FFF2-40B4-BE49-F238E27FC236}">
                <a16:creationId xmlns:a16="http://schemas.microsoft.com/office/drawing/2014/main" id="{7B316A3E-023B-9A44-93BE-B7A6A937BF7B}"/>
              </a:ext>
            </a:extLst>
          </p:cNvPr>
          <p:cNvSpPr>
            <a:spLocks noChangeArrowheads="1"/>
          </p:cNvSpPr>
          <p:nvPr/>
        </p:nvSpPr>
        <p:spPr bwMode="auto">
          <a:xfrm>
            <a:off x="2373812" y="4459343"/>
            <a:ext cx="765625" cy="251891"/>
          </a:xfrm>
          <a:prstGeom prst="rect">
            <a:avLst/>
          </a:prstGeom>
          <a:solidFill>
            <a:srgbClr val="92D04F"/>
          </a:solidFill>
          <a:ln w="9525">
            <a:noFill/>
            <a:round/>
          </a:ln>
        </p:spPr>
        <p:txBody>
          <a:bodyPr lIns="91440" tIns="45720" rIns="91440" bIns="4572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dirty="0" err="1">
                <a:solidFill>
                  <a:schemeClr val="bg1"/>
                </a:solidFill>
                <a:latin typeface="Century Gothic" panose="020B0502020202020204" pitchFamily="34" charset="0"/>
                <a:ea typeface="SimSun"/>
                <a:cs typeface="Calibri"/>
              </a:rPr>
              <a:t>aSEC</a:t>
            </a:r>
            <a:endParaRPr lang="en-US" altLang="zh-CN" sz="1100" b="1" dirty="0">
              <a:solidFill>
                <a:schemeClr val="bg1"/>
              </a:solidFill>
              <a:latin typeface="Century Gothic" panose="020B0502020202020204" pitchFamily="34" charset="0"/>
            </a:endParaRPr>
          </a:p>
        </p:txBody>
      </p:sp>
      <p:sp>
        <p:nvSpPr>
          <p:cNvPr id="238" name="Rectangle 50">
            <a:extLst>
              <a:ext uri="{FF2B5EF4-FFF2-40B4-BE49-F238E27FC236}">
                <a16:creationId xmlns:a16="http://schemas.microsoft.com/office/drawing/2014/main" id="{BC05656F-C8B5-FF47-9C08-2DFCFDBD3164}"/>
              </a:ext>
            </a:extLst>
          </p:cNvPr>
          <p:cNvSpPr/>
          <p:nvPr/>
        </p:nvSpPr>
        <p:spPr>
          <a:xfrm>
            <a:off x="5256702" y="4465973"/>
            <a:ext cx="677765" cy="248955"/>
          </a:xfrm>
          <a:prstGeom prst="rect">
            <a:avLst/>
          </a:prstGeom>
          <a:noFill/>
          <a:ln w="6350">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dirty="0">
                <a:solidFill>
                  <a:schemeClr val="bg1"/>
                </a:solidFill>
                <a:latin typeface="Century Gothic" panose="020B0502020202020204" pitchFamily="34" charset="0"/>
              </a:rPr>
              <a:t>PaaS</a:t>
            </a:r>
          </a:p>
        </p:txBody>
      </p:sp>
      <p:sp>
        <p:nvSpPr>
          <p:cNvPr id="239" name="矩形 6">
            <a:extLst>
              <a:ext uri="{FF2B5EF4-FFF2-40B4-BE49-F238E27FC236}">
                <a16:creationId xmlns:a16="http://schemas.microsoft.com/office/drawing/2014/main" id="{3F0209DB-643E-E846-B280-C87498B87290}"/>
              </a:ext>
            </a:extLst>
          </p:cNvPr>
          <p:cNvSpPr>
            <a:spLocks noChangeArrowheads="1"/>
          </p:cNvSpPr>
          <p:nvPr/>
        </p:nvSpPr>
        <p:spPr bwMode="auto">
          <a:xfrm>
            <a:off x="4498487" y="4462239"/>
            <a:ext cx="765625" cy="251891"/>
          </a:xfrm>
          <a:prstGeom prst="rect">
            <a:avLst/>
          </a:prstGeom>
          <a:solidFill>
            <a:srgbClr val="92D04F"/>
          </a:solidFill>
          <a:ln w="9525">
            <a:noFill/>
            <a:round/>
          </a:ln>
        </p:spPr>
        <p:txBody>
          <a:bodyPr lIns="91440" tIns="45720" rIns="91440" bIns="4572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dirty="0">
                <a:solidFill>
                  <a:schemeClr val="bg1"/>
                </a:solidFill>
                <a:latin typeface="Century Gothic" panose="020B0502020202020204" pitchFamily="34" charset="0"/>
                <a:ea typeface="SimSun"/>
                <a:cs typeface="Calibri"/>
              </a:rPr>
              <a:t>NG-CDI</a:t>
            </a:r>
            <a:endParaRPr lang="en-US" altLang="zh-CN" sz="1100" b="1" dirty="0">
              <a:solidFill>
                <a:schemeClr val="bg1"/>
              </a:solidFill>
              <a:latin typeface="Century Gothic" panose="020B0502020202020204" pitchFamily="34" charset="0"/>
              <a:cs typeface="Calibri"/>
            </a:endParaRPr>
          </a:p>
        </p:txBody>
      </p:sp>
      <p:sp>
        <p:nvSpPr>
          <p:cNvPr id="240" name="矩形 6">
            <a:extLst>
              <a:ext uri="{FF2B5EF4-FFF2-40B4-BE49-F238E27FC236}">
                <a16:creationId xmlns:a16="http://schemas.microsoft.com/office/drawing/2014/main" id="{67355CDB-D90A-794D-B8A8-A16688E6540D}"/>
              </a:ext>
            </a:extLst>
          </p:cNvPr>
          <p:cNvSpPr>
            <a:spLocks noChangeArrowheads="1"/>
          </p:cNvSpPr>
          <p:nvPr/>
        </p:nvSpPr>
        <p:spPr bwMode="auto">
          <a:xfrm>
            <a:off x="6053321" y="4458162"/>
            <a:ext cx="856202" cy="251891"/>
          </a:xfrm>
          <a:prstGeom prst="rect">
            <a:avLst/>
          </a:prstGeom>
          <a:solidFill>
            <a:srgbClr val="92D04F"/>
          </a:solidFill>
          <a:ln w="9525">
            <a:noFill/>
            <a:round/>
          </a:ln>
        </p:spPr>
        <p:txBody>
          <a:bodyPr lIns="91440" tIns="45720" rIns="91440" bIns="4572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US" altLang="zh-CN" sz="1100" b="1" dirty="0">
                <a:solidFill>
                  <a:schemeClr val="bg1"/>
                </a:solidFill>
                <a:latin typeface="Century Gothic" panose="020B0502020202020204" pitchFamily="34" charset="0"/>
                <a:ea typeface="SimSun"/>
                <a:cs typeface="Calibri"/>
              </a:rPr>
              <a:t>Physical</a:t>
            </a:r>
            <a:endParaRPr lang="zh-CN" altLang="en-US" sz="1100" b="1" dirty="0">
              <a:solidFill>
                <a:schemeClr val="bg1"/>
              </a:solidFill>
              <a:latin typeface="Century Gothic" panose="020B0502020202020204" pitchFamily="34" charset="0"/>
              <a:ea typeface="SimSun"/>
              <a:cs typeface="Calibri"/>
            </a:endParaRPr>
          </a:p>
        </p:txBody>
      </p:sp>
      <p:cxnSp>
        <p:nvCxnSpPr>
          <p:cNvPr id="241" name="直线连接符 17">
            <a:extLst>
              <a:ext uri="{FF2B5EF4-FFF2-40B4-BE49-F238E27FC236}">
                <a16:creationId xmlns:a16="http://schemas.microsoft.com/office/drawing/2014/main" id="{C740A134-9E11-4140-96D1-6DB81BD9E323}"/>
              </a:ext>
            </a:extLst>
          </p:cNvPr>
          <p:cNvCxnSpPr>
            <a:cxnSpLocks/>
          </p:cNvCxnSpPr>
          <p:nvPr/>
        </p:nvCxnSpPr>
        <p:spPr>
          <a:xfrm>
            <a:off x="3874564" y="2802055"/>
            <a:ext cx="2384719" cy="0"/>
          </a:xfrm>
          <a:prstGeom prst="line">
            <a:avLst/>
          </a:prstGeom>
          <a:ln w="9525">
            <a:solidFill>
              <a:srgbClr val="06B0E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2" name="TextBox 102">
            <a:extLst>
              <a:ext uri="{FF2B5EF4-FFF2-40B4-BE49-F238E27FC236}">
                <a16:creationId xmlns:a16="http://schemas.microsoft.com/office/drawing/2014/main" id="{35E8FDC9-BFE5-8F47-A795-1FA4C7913DD4}"/>
              </a:ext>
            </a:extLst>
          </p:cNvPr>
          <p:cNvSpPr txBox="1"/>
          <p:nvPr/>
        </p:nvSpPr>
        <p:spPr>
          <a:xfrm rot="16200000">
            <a:off x="6791466" y="2833741"/>
            <a:ext cx="2871973" cy="250656"/>
          </a:xfrm>
          <a:prstGeom prst="rect">
            <a:avLst/>
          </a:prstGeom>
          <a:noFill/>
          <a:ln>
            <a:solidFill>
              <a:srgbClr val="0AAFF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000" b="1" dirty="0">
                <a:solidFill>
                  <a:srgbClr val="06B0EF"/>
                </a:solidFill>
                <a:latin typeface="Century Gothic" panose="020B0502020202020204" pitchFamily="34" charset="0"/>
              </a:rPr>
              <a:t>Consultancy      Engineering      Support</a:t>
            </a:r>
            <a:endParaRPr lang="en-US" sz="1000" dirty="0">
              <a:latin typeface="Century Gothic" panose="020B0502020202020204" pitchFamily="34" charset="0"/>
            </a:endParaRPr>
          </a:p>
        </p:txBody>
      </p:sp>
      <p:sp>
        <p:nvSpPr>
          <p:cNvPr id="243" name="Rectangle 92">
            <a:extLst>
              <a:ext uri="{FF2B5EF4-FFF2-40B4-BE49-F238E27FC236}">
                <a16:creationId xmlns:a16="http://schemas.microsoft.com/office/drawing/2014/main" id="{8D3EC0A8-FC09-684F-B22E-D12ABDEDA576}"/>
              </a:ext>
            </a:extLst>
          </p:cNvPr>
          <p:cNvSpPr/>
          <p:nvPr/>
        </p:nvSpPr>
        <p:spPr>
          <a:xfrm rot="16200000">
            <a:off x="7570639" y="4916252"/>
            <a:ext cx="1313625" cy="250657"/>
          </a:xfrm>
          <a:prstGeom prst="rect">
            <a:avLst/>
          </a:prstGeom>
          <a:solidFill>
            <a:srgbClr val="00B0F0"/>
          </a:solidFill>
          <a:ln>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200" b="1" dirty="0">
                <a:solidFill>
                  <a:srgbClr val="FFFFFF"/>
                </a:solidFill>
              </a:rPr>
              <a:t>Prof. Services</a:t>
            </a:r>
            <a:endParaRPr lang="en-US" altLang="zh-CN" sz="1200" dirty="0">
              <a:solidFill>
                <a:srgbClr val="FFFFFF"/>
              </a:solidFill>
            </a:endParaRPr>
          </a:p>
        </p:txBody>
      </p:sp>
      <p:grpSp>
        <p:nvGrpSpPr>
          <p:cNvPr id="244" name="组合 243">
            <a:extLst>
              <a:ext uri="{FF2B5EF4-FFF2-40B4-BE49-F238E27FC236}">
                <a16:creationId xmlns:a16="http://schemas.microsoft.com/office/drawing/2014/main" id="{B0ECA77F-D694-DF40-98DF-61966D67A38A}"/>
              </a:ext>
            </a:extLst>
          </p:cNvPr>
          <p:cNvGrpSpPr/>
          <p:nvPr/>
        </p:nvGrpSpPr>
        <p:grpSpPr>
          <a:xfrm>
            <a:off x="2235364" y="1616454"/>
            <a:ext cx="5591271" cy="752438"/>
            <a:chOff x="2180410" y="1507319"/>
            <a:chExt cx="5627273" cy="757283"/>
          </a:xfrm>
        </p:grpSpPr>
        <p:grpSp>
          <p:nvGrpSpPr>
            <p:cNvPr id="245" name="组合 6">
              <a:extLst>
                <a:ext uri="{FF2B5EF4-FFF2-40B4-BE49-F238E27FC236}">
                  <a16:creationId xmlns:a16="http://schemas.microsoft.com/office/drawing/2014/main" id="{A579E44E-B513-684E-819F-56644B719D36}"/>
                </a:ext>
              </a:extLst>
            </p:cNvPr>
            <p:cNvGrpSpPr/>
            <p:nvPr/>
          </p:nvGrpSpPr>
          <p:grpSpPr>
            <a:xfrm>
              <a:off x="2535407" y="1507618"/>
              <a:ext cx="460149" cy="512406"/>
              <a:chOff x="2669092" y="1299800"/>
              <a:chExt cx="460149" cy="512406"/>
            </a:xfrm>
          </p:grpSpPr>
          <p:pic>
            <p:nvPicPr>
              <p:cNvPr id="264" name="图片 7">
                <a:extLst>
                  <a:ext uri="{FF2B5EF4-FFF2-40B4-BE49-F238E27FC236}">
                    <a16:creationId xmlns:a16="http://schemas.microsoft.com/office/drawing/2014/main" id="{60FEC895-E1DB-2A47-A180-42EC400C4486}"/>
                  </a:ext>
                </a:extLst>
              </p:cNvPr>
              <p:cNvPicPr>
                <a:picLocks noChangeAspect="1"/>
              </p:cNvPicPr>
              <p:nvPr/>
            </p:nvPicPr>
            <p:blipFill>
              <a:blip r:embed="rId10"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770939" y="1427774"/>
                <a:ext cx="256457" cy="256457"/>
              </a:xfrm>
              <a:prstGeom prst="rect">
                <a:avLst/>
              </a:prstGeom>
              <a:noFill/>
            </p:spPr>
          </p:pic>
          <p:sp>
            <p:nvSpPr>
              <p:cNvPr id="265" name="任意多边形 71">
                <a:extLst>
                  <a:ext uri="{FF2B5EF4-FFF2-40B4-BE49-F238E27FC236}">
                    <a16:creationId xmlns:a16="http://schemas.microsoft.com/office/drawing/2014/main" id="{9CD9F7AF-851E-3949-8D85-1FD654ECF19D}"/>
                  </a:ext>
                </a:extLst>
              </p:cNvPr>
              <p:cNvSpPr/>
              <p:nvPr/>
            </p:nvSpPr>
            <p:spPr>
              <a:xfrm rot="5400000">
                <a:off x="2642964" y="1325928"/>
                <a:ext cx="512406" cy="46014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 lastClr="FFFFFF"/>
                  </a:solidFill>
                  <a:effectLst/>
                  <a:uLnTx/>
                  <a:uFillTx/>
                  <a:latin typeface="Helvetica" panose="020B0604020202030204" pitchFamily="34" charset="0"/>
                  <a:ea typeface="微软雅黑" pitchFamily="34" charset="-122"/>
                </a:endParaRPr>
              </a:p>
            </p:txBody>
          </p:sp>
        </p:grpSp>
        <p:sp>
          <p:nvSpPr>
            <p:cNvPr id="246" name="矩形 49">
              <a:extLst>
                <a:ext uri="{FF2B5EF4-FFF2-40B4-BE49-F238E27FC236}">
                  <a16:creationId xmlns:a16="http://schemas.microsoft.com/office/drawing/2014/main" id="{5A292DD7-C0FF-C149-A75E-D2BCAC786E7F}"/>
                </a:ext>
              </a:extLst>
            </p:cNvPr>
            <p:cNvSpPr/>
            <p:nvPr/>
          </p:nvSpPr>
          <p:spPr>
            <a:xfrm>
              <a:off x="2180410" y="2002361"/>
              <a:ext cx="1155157" cy="261610"/>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a:lnSpc>
                  <a:spcPct val="100000"/>
                </a:lnSpc>
                <a:spcBef>
                  <a:spcPts val="0"/>
                </a:spcBef>
                <a:spcAft>
                  <a:spcPts val="0"/>
                </a:spcAft>
                <a:buNone/>
                <a:tabLst/>
                <a:defRPr/>
              </a:pPr>
              <a:r>
                <a:rPr lang="en-US" altLang="zh-CN" sz="1000" kern="0" dirty="0">
                  <a:solidFill>
                    <a:srgbClr val="06B0EF"/>
                  </a:solidFill>
                  <a:latin typeface="Century Gothic"/>
                  <a:ea typeface="微软雅黑"/>
                </a:rPr>
                <a:t>Healthcare</a:t>
              </a:r>
              <a:endParaRPr lang="en-US" altLang="zh-CN" sz="1000" dirty="0">
                <a:solidFill>
                  <a:srgbClr val="06B0EF"/>
                </a:solidFill>
              </a:endParaRPr>
            </a:p>
          </p:txBody>
        </p:sp>
        <p:grpSp>
          <p:nvGrpSpPr>
            <p:cNvPr id="247" name="Group 16">
              <a:extLst>
                <a:ext uri="{FF2B5EF4-FFF2-40B4-BE49-F238E27FC236}">
                  <a16:creationId xmlns:a16="http://schemas.microsoft.com/office/drawing/2014/main" id="{FCEBE99A-40F5-984C-A510-302899ED1AA3}"/>
                </a:ext>
              </a:extLst>
            </p:cNvPr>
            <p:cNvGrpSpPr/>
            <p:nvPr/>
          </p:nvGrpSpPr>
          <p:grpSpPr>
            <a:xfrm>
              <a:off x="3638152" y="1507319"/>
              <a:ext cx="459739" cy="513002"/>
              <a:chOff x="3771837" y="1299501"/>
              <a:chExt cx="690751" cy="770777"/>
            </a:xfrm>
          </p:grpSpPr>
          <p:sp>
            <p:nvSpPr>
              <p:cNvPr id="262" name="任意多边形 65">
                <a:extLst>
                  <a:ext uri="{FF2B5EF4-FFF2-40B4-BE49-F238E27FC236}">
                    <a16:creationId xmlns:a16="http://schemas.microsoft.com/office/drawing/2014/main" id="{3888EF07-97BC-5946-99E2-00E8719CD988}"/>
                  </a:ext>
                </a:extLst>
              </p:cNvPr>
              <p:cNvSpPr/>
              <p:nvPr/>
            </p:nvSpPr>
            <p:spPr>
              <a:xfrm rot="5400000">
                <a:off x="3731824" y="1339514"/>
                <a:ext cx="770777" cy="69075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63" name="Freeform 156">
                <a:extLst>
                  <a:ext uri="{FF2B5EF4-FFF2-40B4-BE49-F238E27FC236}">
                    <a16:creationId xmlns:a16="http://schemas.microsoft.com/office/drawing/2014/main" id="{21B54DCB-7478-E54B-ADB1-C51F720F3959}"/>
                  </a:ext>
                </a:extLst>
              </p:cNvPr>
              <p:cNvSpPr>
                <a:spLocks noEditPoints="1"/>
              </p:cNvSpPr>
              <p:nvPr/>
            </p:nvSpPr>
            <p:spPr bwMode="auto">
              <a:xfrm>
                <a:off x="3937466" y="1484974"/>
                <a:ext cx="361684" cy="388054"/>
              </a:xfrm>
              <a:custGeom>
                <a:avLst/>
                <a:gdLst>
                  <a:gd name="T0" fmla="*/ 238 w 333"/>
                  <a:gd name="T1" fmla="*/ 213 h 342"/>
                  <a:gd name="T2" fmla="*/ 228 w 333"/>
                  <a:gd name="T3" fmla="*/ 209 h 342"/>
                  <a:gd name="T4" fmla="*/ 207 w 333"/>
                  <a:gd name="T5" fmla="*/ 200 h 342"/>
                  <a:gd name="T6" fmla="*/ 198 w 333"/>
                  <a:gd name="T7" fmla="*/ 180 h 342"/>
                  <a:gd name="T8" fmla="*/ 194 w 333"/>
                  <a:gd name="T9" fmla="*/ 170 h 342"/>
                  <a:gd name="T10" fmla="*/ 172 w 333"/>
                  <a:gd name="T11" fmla="*/ 170 h 342"/>
                  <a:gd name="T12" fmla="*/ 162 w 333"/>
                  <a:gd name="T13" fmla="*/ 180 h 342"/>
                  <a:gd name="T14" fmla="*/ 62 w 333"/>
                  <a:gd name="T15" fmla="*/ 84 h 342"/>
                  <a:gd name="T16" fmla="*/ 57 w 333"/>
                  <a:gd name="T17" fmla="*/ 76 h 342"/>
                  <a:gd name="T18" fmla="*/ 50 w 333"/>
                  <a:gd name="T19" fmla="*/ 63 h 342"/>
                  <a:gd name="T20" fmla="*/ 19 w 333"/>
                  <a:gd name="T21" fmla="*/ 38 h 342"/>
                  <a:gd name="T22" fmla="*/ 10 w 333"/>
                  <a:gd name="T23" fmla="*/ 38 h 342"/>
                  <a:gd name="T24" fmla="*/ 3 w 333"/>
                  <a:gd name="T25" fmla="*/ 45 h 342"/>
                  <a:gd name="T26" fmla="*/ 2 w 333"/>
                  <a:gd name="T27" fmla="*/ 54 h 342"/>
                  <a:gd name="T28" fmla="*/ 28 w 333"/>
                  <a:gd name="T29" fmla="*/ 85 h 342"/>
                  <a:gd name="T30" fmla="*/ 42 w 333"/>
                  <a:gd name="T31" fmla="*/ 91 h 342"/>
                  <a:gd name="T32" fmla="*/ 50 w 333"/>
                  <a:gd name="T33" fmla="*/ 96 h 342"/>
                  <a:gd name="T34" fmla="*/ 147 w 333"/>
                  <a:gd name="T35" fmla="*/ 195 h 342"/>
                  <a:gd name="T36" fmla="*/ 137 w 333"/>
                  <a:gd name="T37" fmla="*/ 204 h 342"/>
                  <a:gd name="T38" fmla="*/ 137 w 333"/>
                  <a:gd name="T39" fmla="*/ 226 h 342"/>
                  <a:gd name="T40" fmla="*/ 147 w 333"/>
                  <a:gd name="T41" fmla="*/ 230 h 342"/>
                  <a:gd name="T42" fmla="*/ 168 w 333"/>
                  <a:gd name="T43" fmla="*/ 239 h 342"/>
                  <a:gd name="T44" fmla="*/ 177 w 333"/>
                  <a:gd name="T45" fmla="*/ 259 h 342"/>
                  <a:gd name="T46" fmla="*/ 181 w 333"/>
                  <a:gd name="T47" fmla="*/ 269 h 342"/>
                  <a:gd name="T48" fmla="*/ 243 w 333"/>
                  <a:gd name="T49" fmla="*/ 330 h 342"/>
                  <a:gd name="T50" fmla="*/ 287 w 333"/>
                  <a:gd name="T51" fmla="*/ 330 h 342"/>
                  <a:gd name="T52" fmla="*/ 300 w 333"/>
                  <a:gd name="T53" fmla="*/ 318 h 342"/>
                  <a:gd name="T54" fmla="*/ 300 w 333"/>
                  <a:gd name="T55" fmla="*/ 274 h 342"/>
                  <a:gd name="T56" fmla="*/ 238 w 333"/>
                  <a:gd name="T57" fmla="*/ 213 h 342"/>
                  <a:gd name="T58" fmla="*/ 332 w 333"/>
                  <a:gd name="T59" fmla="*/ 72 h 342"/>
                  <a:gd name="T60" fmla="*/ 274 w 333"/>
                  <a:gd name="T61" fmla="*/ 104 h 342"/>
                  <a:gd name="T62" fmla="*/ 247 w 333"/>
                  <a:gd name="T63" fmla="*/ 88 h 342"/>
                  <a:gd name="T64" fmla="*/ 248 w 333"/>
                  <a:gd name="T65" fmla="*/ 58 h 342"/>
                  <a:gd name="T66" fmla="*/ 308 w 333"/>
                  <a:gd name="T67" fmla="*/ 25 h 342"/>
                  <a:gd name="T68" fmla="*/ 210 w 333"/>
                  <a:gd name="T69" fmla="*/ 28 h 342"/>
                  <a:gd name="T70" fmla="*/ 190 w 333"/>
                  <a:gd name="T71" fmla="*/ 90 h 342"/>
                  <a:gd name="T72" fmla="*/ 186 w 333"/>
                  <a:gd name="T73" fmla="*/ 105 h 342"/>
                  <a:gd name="T74" fmla="*/ 145 w 333"/>
                  <a:gd name="T75" fmla="*/ 145 h 342"/>
                  <a:gd name="T76" fmla="*/ 162 w 333"/>
                  <a:gd name="T77" fmla="*/ 161 h 342"/>
                  <a:gd name="T78" fmla="*/ 162 w 333"/>
                  <a:gd name="T79" fmla="*/ 161 h 342"/>
                  <a:gd name="T80" fmla="*/ 183 w 333"/>
                  <a:gd name="T81" fmla="*/ 152 h 342"/>
                  <a:gd name="T82" fmla="*/ 203 w 333"/>
                  <a:gd name="T83" fmla="*/ 161 h 342"/>
                  <a:gd name="T84" fmla="*/ 210 w 333"/>
                  <a:gd name="T85" fmla="*/ 170 h 342"/>
                  <a:gd name="T86" fmla="*/ 229 w 333"/>
                  <a:gd name="T87" fmla="*/ 151 h 342"/>
                  <a:gd name="T88" fmla="*/ 246 w 333"/>
                  <a:gd name="T89" fmla="*/ 146 h 342"/>
                  <a:gd name="T90" fmla="*/ 311 w 333"/>
                  <a:gd name="T91" fmla="*/ 127 h 342"/>
                  <a:gd name="T92" fmla="*/ 332 w 333"/>
                  <a:gd name="T93" fmla="*/ 72 h 342"/>
                  <a:gd name="T94" fmla="*/ 128 w 333"/>
                  <a:gd name="T95" fmla="*/ 195 h 342"/>
                  <a:gd name="T96" fmla="*/ 128 w 333"/>
                  <a:gd name="T97" fmla="*/ 194 h 342"/>
                  <a:gd name="T98" fmla="*/ 111 w 333"/>
                  <a:gd name="T99" fmla="*/ 178 h 342"/>
                  <a:gd name="T100" fmla="*/ 14 w 333"/>
                  <a:gd name="T101" fmla="*/ 273 h 342"/>
                  <a:gd name="T102" fmla="*/ 14 w 333"/>
                  <a:gd name="T103" fmla="*/ 318 h 342"/>
                  <a:gd name="T104" fmla="*/ 59 w 333"/>
                  <a:gd name="T105" fmla="*/ 318 h 342"/>
                  <a:gd name="T106" fmla="*/ 137 w 333"/>
                  <a:gd name="T107" fmla="*/ 241 h 342"/>
                  <a:gd name="T108" fmla="*/ 128 w 333"/>
                  <a:gd name="T109" fmla="*/ 235 h 342"/>
                  <a:gd name="T110" fmla="*/ 128 w 333"/>
                  <a:gd name="T111" fmla="*/ 195 h 342"/>
                  <a:gd name="T112" fmla="*/ 128 w 333"/>
                  <a:gd name="T113" fmla="*/ 195 h 342"/>
                  <a:gd name="T114" fmla="*/ 128 w 333"/>
                  <a:gd name="T115" fmla="*/ 195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3" h="342">
                    <a:moveTo>
                      <a:pt x="238" y="213"/>
                    </a:moveTo>
                    <a:cubicBezTo>
                      <a:pt x="235" y="211"/>
                      <a:pt x="231" y="209"/>
                      <a:pt x="228" y="209"/>
                    </a:cubicBezTo>
                    <a:cubicBezTo>
                      <a:pt x="220" y="208"/>
                      <a:pt x="213" y="206"/>
                      <a:pt x="207" y="200"/>
                    </a:cubicBezTo>
                    <a:cubicBezTo>
                      <a:pt x="202" y="194"/>
                      <a:pt x="199" y="187"/>
                      <a:pt x="198" y="180"/>
                    </a:cubicBezTo>
                    <a:cubicBezTo>
                      <a:pt x="198" y="177"/>
                      <a:pt x="196" y="173"/>
                      <a:pt x="194" y="170"/>
                    </a:cubicBezTo>
                    <a:cubicBezTo>
                      <a:pt x="188" y="164"/>
                      <a:pt x="178" y="164"/>
                      <a:pt x="172" y="170"/>
                    </a:cubicBezTo>
                    <a:cubicBezTo>
                      <a:pt x="162" y="180"/>
                      <a:pt x="162" y="180"/>
                      <a:pt x="162" y="180"/>
                    </a:cubicBezTo>
                    <a:cubicBezTo>
                      <a:pt x="62" y="84"/>
                      <a:pt x="62" y="84"/>
                      <a:pt x="62" y="84"/>
                    </a:cubicBezTo>
                    <a:cubicBezTo>
                      <a:pt x="62" y="84"/>
                      <a:pt x="57" y="80"/>
                      <a:pt x="57" y="76"/>
                    </a:cubicBezTo>
                    <a:cubicBezTo>
                      <a:pt x="56" y="72"/>
                      <a:pt x="55" y="67"/>
                      <a:pt x="50" y="63"/>
                    </a:cubicBezTo>
                    <a:cubicBezTo>
                      <a:pt x="42" y="55"/>
                      <a:pt x="28" y="44"/>
                      <a:pt x="19" y="38"/>
                    </a:cubicBezTo>
                    <a:cubicBezTo>
                      <a:pt x="15" y="35"/>
                      <a:pt x="12" y="36"/>
                      <a:pt x="10" y="38"/>
                    </a:cubicBezTo>
                    <a:cubicBezTo>
                      <a:pt x="3" y="45"/>
                      <a:pt x="3" y="45"/>
                      <a:pt x="3" y="45"/>
                    </a:cubicBezTo>
                    <a:cubicBezTo>
                      <a:pt x="0" y="48"/>
                      <a:pt x="0" y="50"/>
                      <a:pt x="2" y="54"/>
                    </a:cubicBezTo>
                    <a:cubicBezTo>
                      <a:pt x="9" y="62"/>
                      <a:pt x="20" y="76"/>
                      <a:pt x="28" y="85"/>
                    </a:cubicBezTo>
                    <a:cubicBezTo>
                      <a:pt x="32" y="89"/>
                      <a:pt x="37" y="90"/>
                      <a:pt x="42" y="91"/>
                    </a:cubicBezTo>
                    <a:cubicBezTo>
                      <a:pt x="45" y="92"/>
                      <a:pt x="50" y="96"/>
                      <a:pt x="50" y="96"/>
                    </a:cubicBezTo>
                    <a:cubicBezTo>
                      <a:pt x="147" y="195"/>
                      <a:pt x="147" y="195"/>
                      <a:pt x="147" y="195"/>
                    </a:cubicBezTo>
                    <a:cubicBezTo>
                      <a:pt x="137" y="204"/>
                      <a:pt x="137" y="204"/>
                      <a:pt x="137" y="204"/>
                    </a:cubicBezTo>
                    <a:cubicBezTo>
                      <a:pt x="131" y="210"/>
                      <a:pt x="131" y="220"/>
                      <a:pt x="137" y="226"/>
                    </a:cubicBezTo>
                    <a:cubicBezTo>
                      <a:pt x="140" y="228"/>
                      <a:pt x="144" y="230"/>
                      <a:pt x="147" y="230"/>
                    </a:cubicBezTo>
                    <a:cubicBezTo>
                      <a:pt x="155" y="230"/>
                      <a:pt x="162" y="233"/>
                      <a:pt x="168" y="239"/>
                    </a:cubicBezTo>
                    <a:cubicBezTo>
                      <a:pt x="173" y="244"/>
                      <a:pt x="176" y="252"/>
                      <a:pt x="177" y="259"/>
                    </a:cubicBezTo>
                    <a:cubicBezTo>
                      <a:pt x="177" y="262"/>
                      <a:pt x="178" y="266"/>
                      <a:pt x="181" y="269"/>
                    </a:cubicBezTo>
                    <a:cubicBezTo>
                      <a:pt x="243" y="330"/>
                      <a:pt x="243" y="330"/>
                      <a:pt x="243" y="330"/>
                    </a:cubicBezTo>
                    <a:cubicBezTo>
                      <a:pt x="255" y="342"/>
                      <a:pt x="275" y="342"/>
                      <a:pt x="287" y="330"/>
                    </a:cubicBezTo>
                    <a:cubicBezTo>
                      <a:pt x="300" y="318"/>
                      <a:pt x="300" y="318"/>
                      <a:pt x="300" y="318"/>
                    </a:cubicBezTo>
                    <a:cubicBezTo>
                      <a:pt x="312" y="306"/>
                      <a:pt x="312" y="286"/>
                      <a:pt x="300" y="274"/>
                    </a:cubicBezTo>
                    <a:lnTo>
                      <a:pt x="238" y="213"/>
                    </a:lnTo>
                    <a:close/>
                    <a:moveTo>
                      <a:pt x="332" y="72"/>
                    </a:moveTo>
                    <a:cubicBezTo>
                      <a:pt x="274" y="104"/>
                      <a:pt x="274" y="104"/>
                      <a:pt x="274" y="104"/>
                    </a:cubicBezTo>
                    <a:cubicBezTo>
                      <a:pt x="247" y="88"/>
                      <a:pt x="247" y="88"/>
                      <a:pt x="247" y="88"/>
                    </a:cubicBezTo>
                    <a:cubicBezTo>
                      <a:pt x="248" y="58"/>
                      <a:pt x="248" y="58"/>
                      <a:pt x="248" y="58"/>
                    </a:cubicBezTo>
                    <a:cubicBezTo>
                      <a:pt x="308" y="25"/>
                      <a:pt x="308" y="25"/>
                      <a:pt x="308" y="25"/>
                    </a:cubicBezTo>
                    <a:cubicBezTo>
                      <a:pt x="280" y="0"/>
                      <a:pt x="237" y="1"/>
                      <a:pt x="210" y="28"/>
                    </a:cubicBezTo>
                    <a:cubicBezTo>
                      <a:pt x="193" y="45"/>
                      <a:pt x="186" y="68"/>
                      <a:pt x="190" y="90"/>
                    </a:cubicBezTo>
                    <a:cubicBezTo>
                      <a:pt x="191" y="95"/>
                      <a:pt x="190" y="100"/>
                      <a:pt x="186" y="105"/>
                    </a:cubicBezTo>
                    <a:cubicBezTo>
                      <a:pt x="145" y="145"/>
                      <a:pt x="145" y="145"/>
                      <a:pt x="145" y="145"/>
                    </a:cubicBezTo>
                    <a:cubicBezTo>
                      <a:pt x="162" y="161"/>
                      <a:pt x="162" y="161"/>
                      <a:pt x="162" y="161"/>
                    </a:cubicBezTo>
                    <a:cubicBezTo>
                      <a:pt x="162" y="161"/>
                      <a:pt x="162" y="161"/>
                      <a:pt x="162" y="161"/>
                    </a:cubicBezTo>
                    <a:cubicBezTo>
                      <a:pt x="168" y="155"/>
                      <a:pt x="175" y="152"/>
                      <a:pt x="183" y="152"/>
                    </a:cubicBezTo>
                    <a:cubicBezTo>
                      <a:pt x="191" y="152"/>
                      <a:pt x="198" y="155"/>
                      <a:pt x="203" y="161"/>
                    </a:cubicBezTo>
                    <a:cubicBezTo>
                      <a:pt x="206" y="164"/>
                      <a:pt x="208" y="167"/>
                      <a:pt x="210" y="170"/>
                    </a:cubicBezTo>
                    <a:cubicBezTo>
                      <a:pt x="229" y="151"/>
                      <a:pt x="229" y="151"/>
                      <a:pt x="229" y="151"/>
                    </a:cubicBezTo>
                    <a:cubicBezTo>
                      <a:pt x="234" y="146"/>
                      <a:pt x="240" y="145"/>
                      <a:pt x="246" y="146"/>
                    </a:cubicBezTo>
                    <a:cubicBezTo>
                      <a:pt x="268" y="152"/>
                      <a:pt x="293" y="145"/>
                      <a:pt x="311" y="127"/>
                    </a:cubicBezTo>
                    <a:cubicBezTo>
                      <a:pt x="327" y="112"/>
                      <a:pt x="333" y="92"/>
                      <a:pt x="332" y="72"/>
                    </a:cubicBezTo>
                    <a:close/>
                    <a:moveTo>
                      <a:pt x="128" y="195"/>
                    </a:moveTo>
                    <a:cubicBezTo>
                      <a:pt x="128" y="194"/>
                      <a:pt x="128" y="194"/>
                      <a:pt x="128" y="194"/>
                    </a:cubicBezTo>
                    <a:cubicBezTo>
                      <a:pt x="111" y="178"/>
                      <a:pt x="111" y="178"/>
                      <a:pt x="111" y="178"/>
                    </a:cubicBezTo>
                    <a:cubicBezTo>
                      <a:pt x="14" y="273"/>
                      <a:pt x="14" y="273"/>
                      <a:pt x="14" y="273"/>
                    </a:cubicBezTo>
                    <a:cubicBezTo>
                      <a:pt x="1" y="286"/>
                      <a:pt x="1" y="306"/>
                      <a:pt x="14" y="318"/>
                    </a:cubicBezTo>
                    <a:cubicBezTo>
                      <a:pt x="26" y="330"/>
                      <a:pt x="47" y="330"/>
                      <a:pt x="59" y="318"/>
                    </a:cubicBezTo>
                    <a:cubicBezTo>
                      <a:pt x="137" y="241"/>
                      <a:pt x="137" y="241"/>
                      <a:pt x="137" y="241"/>
                    </a:cubicBezTo>
                    <a:cubicBezTo>
                      <a:pt x="134" y="240"/>
                      <a:pt x="130" y="238"/>
                      <a:pt x="128" y="235"/>
                    </a:cubicBezTo>
                    <a:cubicBezTo>
                      <a:pt x="116" y="224"/>
                      <a:pt x="116" y="206"/>
                      <a:pt x="128" y="195"/>
                    </a:cubicBezTo>
                    <a:close/>
                    <a:moveTo>
                      <a:pt x="128" y="195"/>
                    </a:moveTo>
                    <a:cubicBezTo>
                      <a:pt x="128" y="195"/>
                      <a:pt x="128" y="195"/>
                      <a:pt x="128" y="195"/>
                    </a:cubicBezTo>
                  </a:path>
                </a:pathLst>
              </a:custGeom>
              <a:solidFill>
                <a:srgbClr val="98D2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48" name="矩形 72">
              <a:extLst>
                <a:ext uri="{FF2B5EF4-FFF2-40B4-BE49-F238E27FC236}">
                  <a16:creationId xmlns:a16="http://schemas.microsoft.com/office/drawing/2014/main" id="{6CD623B3-9267-374A-BBF7-D8F5AD32ADB8}"/>
                </a:ext>
              </a:extLst>
            </p:cNvPr>
            <p:cNvSpPr/>
            <p:nvPr/>
          </p:nvSpPr>
          <p:spPr>
            <a:xfrm>
              <a:off x="3137503" y="2002361"/>
              <a:ext cx="1453937" cy="26161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000" kern="0" dirty="0">
                  <a:solidFill>
                    <a:srgbClr val="06B0EF"/>
                  </a:solidFill>
                  <a:latin typeface="Century Gothic" panose="020B0502020202020204" pitchFamily="34" charset="0"/>
                  <a:ea typeface="微软雅黑" pitchFamily="34" charset="-122"/>
                </a:rPr>
                <a:t>Manufacturing</a:t>
              </a:r>
              <a:endParaRPr kumimoji="0" lang="zh-CN" altLang="en-US" sz="1000" i="0" u="none" strike="noStrike" kern="0" cap="none" spc="0" normalizeH="0" baseline="0" noProof="0" dirty="0">
                <a:ln>
                  <a:noFill/>
                </a:ln>
                <a:solidFill>
                  <a:srgbClr val="06B0EF"/>
                </a:solidFill>
                <a:effectLst/>
                <a:uLnTx/>
                <a:uFillTx/>
                <a:latin typeface="Century Gothic" panose="020B0502020202020204" pitchFamily="34" charset="0"/>
                <a:ea typeface="微软雅黑" pitchFamily="34" charset="-122"/>
              </a:endParaRPr>
            </a:p>
          </p:txBody>
        </p:sp>
        <p:grpSp>
          <p:nvGrpSpPr>
            <p:cNvPr id="249" name="Group 18">
              <a:extLst>
                <a:ext uri="{FF2B5EF4-FFF2-40B4-BE49-F238E27FC236}">
                  <a16:creationId xmlns:a16="http://schemas.microsoft.com/office/drawing/2014/main" id="{FE250EE8-3D16-634A-9CD7-39E51EA66C08}"/>
                </a:ext>
              </a:extLst>
            </p:cNvPr>
            <p:cNvGrpSpPr/>
            <p:nvPr/>
          </p:nvGrpSpPr>
          <p:grpSpPr>
            <a:xfrm>
              <a:off x="4740487" y="1507319"/>
              <a:ext cx="459739" cy="513002"/>
              <a:chOff x="4874172" y="1299501"/>
              <a:chExt cx="677918" cy="727387"/>
            </a:xfrm>
          </p:grpSpPr>
          <p:sp>
            <p:nvSpPr>
              <p:cNvPr id="260" name="任意多边形 53">
                <a:extLst>
                  <a:ext uri="{FF2B5EF4-FFF2-40B4-BE49-F238E27FC236}">
                    <a16:creationId xmlns:a16="http://schemas.microsoft.com/office/drawing/2014/main" id="{6DBFD3FE-7FA6-7444-B08F-B9610B2EA242}"/>
                  </a:ext>
                </a:extLst>
              </p:cNvPr>
              <p:cNvSpPr/>
              <p:nvPr/>
            </p:nvSpPr>
            <p:spPr>
              <a:xfrm rot="5400000">
                <a:off x="4849437" y="1324236"/>
                <a:ext cx="727387" cy="6779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 lastClr="FFFFFF"/>
                  </a:solidFill>
                  <a:effectLst/>
                  <a:uLnTx/>
                  <a:uFillTx/>
                  <a:latin typeface="Helvetica" panose="020B0604020202030204" pitchFamily="34" charset="0"/>
                  <a:ea typeface="微软雅黑" pitchFamily="34" charset="-122"/>
                </a:endParaRPr>
              </a:p>
            </p:txBody>
          </p:sp>
          <p:pic>
            <p:nvPicPr>
              <p:cNvPr id="261" name="图片 9">
                <a:extLst>
                  <a:ext uri="{FF2B5EF4-FFF2-40B4-BE49-F238E27FC236}">
                    <a16:creationId xmlns:a16="http://schemas.microsoft.com/office/drawing/2014/main" id="{692BE731-DED7-6147-9986-2968294EEB31}"/>
                  </a:ext>
                </a:extLst>
              </p:cNvPr>
              <p:cNvPicPr>
                <a:picLocks noChangeAspect="1"/>
              </p:cNvPicPr>
              <p:nvPr/>
            </p:nvPicPr>
            <p:blipFill>
              <a:blip r:embed="rId11"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5002933" y="1438034"/>
                <a:ext cx="429052" cy="429050"/>
              </a:xfrm>
              <a:prstGeom prst="rect">
                <a:avLst/>
              </a:prstGeom>
            </p:spPr>
          </p:pic>
        </p:grpSp>
        <p:sp>
          <p:nvSpPr>
            <p:cNvPr id="250" name="矩形 72">
              <a:extLst>
                <a:ext uri="{FF2B5EF4-FFF2-40B4-BE49-F238E27FC236}">
                  <a16:creationId xmlns:a16="http://schemas.microsoft.com/office/drawing/2014/main" id="{D82B5CB8-9673-0846-B69B-66532F648DFB}"/>
                </a:ext>
              </a:extLst>
            </p:cNvPr>
            <p:cNvSpPr/>
            <p:nvPr/>
          </p:nvSpPr>
          <p:spPr>
            <a:xfrm>
              <a:off x="4329930" y="2002361"/>
              <a:ext cx="1281634" cy="261610"/>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000" kern="0" dirty="0">
                  <a:solidFill>
                    <a:srgbClr val="06B0EF"/>
                  </a:solidFill>
                  <a:latin typeface="Century Gothic"/>
                  <a:ea typeface="微软雅黑"/>
                </a:rPr>
                <a:t>Government</a:t>
              </a:r>
              <a:endParaRPr lang="en-US" altLang="zh-CN" sz="1000" i="0" u="none" strike="noStrike" kern="0" cap="none" spc="0" normalizeH="0" baseline="0" noProof="0" dirty="0">
                <a:ln>
                  <a:noFill/>
                </a:ln>
                <a:solidFill>
                  <a:srgbClr val="06B0EF"/>
                </a:solidFill>
                <a:effectLst/>
                <a:uLnTx/>
                <a:uFillTx/>
                <a:latin typeface="Century Gothic" panose="020B0502020202020204" pitchFamily="34" charset="0"/>
                <a:ea typeface="微软雅黑" pitchFamily="34" charset="-122"/>
              </a:endParaRPr>
            </a:p>
          </p:txBody>
        </p:sp>
        <p:grpSp>
          <p:nvGrpSpPr>
            <p:cNvPr id="251" name="Group 20">
              <a:extLst>
                <a:ext uri="{FF2B5EF4-FFF2-40B4-BE49-F238E27FC236}">
                  <a16:creationId xmlns:a16="http://schemas.microsoft.com/office/drawing/2014/main" id="{B5D74C2F-8D5B-6648-B8AD-2300AB2BE41A}"/>
                </a:ext>
              </a:extLst>
            </p:cNvPr>
            <p:cNvGrpSpPr/>
            <p:nvPr/>
          </p:nvGrpSpPr>
          <p:grpSpPr>
            <a:xfrm>
              <a:off x="5842822" y="1507319"/>
              <a:ext cx="459739" cy="513002"/>
              <a:chOff x="5976507" y="1299501"/>
              <a:chExt cx="1224798" cy="1364370"/>
            </a:xfrm>
          </p:grpSpPr>
          <p:sp>
            <p:nvSpPr>
              <p:cNvPr id="258" name="任意多边形 50">
                <a:extLst>
                  <a:ext uri="{FF2B5EF4-FFF2-40B4-BE49-F238E27FC236}">
                    <a16:creationId xmlns:a16="http://schemas.microsoft.com/office/drawing/2014/main" id="{86B8B638-DC66-1A47-ACA6-F0A3C5F9F48D}"/>
                  </a:ext>
                </a:extLst>
              </p:cNvPr>
              <p:cNvSpPr/>
              <p:nvPr/>
            </p:nvSpPr>
            <p:spPr>
              <a:xfrm rot="5400000">
                <a:off x="5906721" y="1369287"/>
                <a:ext cx="1364370" cy="122479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59" name="Freeform 78">
                <a:extLst>
                  <a:ext uri="{FF2B5EF4-FFF2-40B4-BE49-F238E27FC236}">
                    <a16:creationId xmlns:a16="http://schemas.microsoft.com/office/drawing/2014/main" id="{BE5E7F9C-AD49-4C43-BBB9-1FA667AA82EE}"/>
                  </a:ext>
                </a:extLst>
              </p:cNvPr>
              <p:cNvSpPr>
                <a:spLocks noEditPoints="1"/>
              </p:cNvSpPr>
              <p:nvPr/>
            </p:nvSpPr>
            <p:spPr bwMode="auto">
              <a:xfrm>
                <a:off x="6140286" y="1667715"/>
                <a:ext cx="873761" cy="617855"/>
              </a:xfrm>
              <a:custGeom>
                <a:avLst/>
                <a:gdLst>
                  <a:gd name="T0" fmla="*/ 2384 w 2588"/>
                  <a:gd name="T1" fmla="*/ 599 h 1828"/>
                  <a:gd name="T2" fmla="*/ 2384 w 2588"/>
                  <a:gd name="T3" fmla="*/ 1001 h 1828"/>
                  <a:gd name="T4" fmla="*/ 2469 w 2588"/>
                  <a:gd name="T5" fmla="*/ 1086 h 1828"/>
                  <a:gd name="T6" fmla="*/ 2292 w 2588"/>
                  <a:gd name="T7" fmla="*/ 1270 h 1828"/>
                  <a:gd name="T8" fmla="*/ 2113 w 2588"/>
                  <a:gd name="T9" fmla="*/ 1092 h 1828"/>
                  <a:gd name="T10" fmla="*/ 2236 w 2588"/>
                  <a:gd name="T11" fmla="*/ 980 h 1828"/>
                  <a:gd name="T12" fmla="*/ 2236 w 2588"/>
                  <a:gd name="T13" fmla="*/ 662 h 1828"/>
                  <a:gd name="T14" fmla="*/ 1434 w 2588"/>
                  <a:gd name="T15" fmla="*/ 996 h 1828"/>
                  <a:gd name="T16" fmla="*/ 1121 w 2588"/>
                  <a:gd name="T17" fmla="*/ 1004 h 1828"/>
                  <a:gd name="T18" fmla="*/ 192 w 2588"/>
                  <a:gd name="T19" fmla="*/ 633 h 1828"/>
                  <a:gd name="T20" fmla="*/ 196 w 2588"/>
                  <a:gd name="T21" fmla="*/ 419 h 1828"/>
                  <a:gd name="T22" fmla="*/ 1093 w 2588"/>
                  <a:gd name="T23" fmla="*/ 82 h 1828"/>
                  <a:gd name="T24" fmla="*/ 1417 w 2588"/>
                  <a:gd name="T25" fmla="*/ 60 h 1828"/>
                  <a:gd name="T26" fmla="*/ 2373 w 2588"/>
                  <a:gd name="T27" fmla="*/ 437 h 1828"/>
                  <a:gd name="T28" fmla="*/ 2384 w 2588"/>
                  <a:gd name="T29" fmla="*/ 599 h 1828"/>
                  <a:gd name="T30" fmla="*/ 1459 w 2588"/>
                  <a:gd name="T31" fmla="*/ 1155 h 1828"/>
                  <a:gd name="T32" fmla="*/ 1939 w 2588"/>
                  <a:gd name="T33" fmla="*/ 938 h 1828"/>
                  <a:gd name="T34" fmla="*/ 1939 w 2588"/>
                  <a:gd name="T35" fmla="*/ 1573 h 1828"/>
                  <a:gd name="T36" fmla="*/ 1280 w 2588"/>
                  <a:gd name="T37" fmla="*/ 1828 h 1828"/>
                  <a:gd name="T38" fmla="*/ 583 w 2588"/>
                  <a:gd name="T39" fmla="*/ 1573 h 1828"/>
                  <a:gd name="T40" fmla="*/ 583 w 2588"/>
                  <a:gd name="T41" fmla="*/ 980 h 1828"/>
                  <a:gd name="T42" fmla="*/ 1079 w 2588"/>
                  <a:gd name="T43" fmla="*/ 1155 h 1828"/>
                  <a:gd name="T44" fmla="*/ 1459 w 2588"/>
                  <a:gd name="T45" fmla="*/ 1155 h 1828"/>
                  <a:gd name="T46" fmla="*/ 1459 w 2588"/>
                  <a:gd name="T47" fmla="*/ 1155 h 1828"/>
                  <a:gd name="T48" fmla="*/ 1459 w 2588"/>
                  <a:gd name="T49" fmla="*/ 1155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88" h="1828">
                    <a:moveTo>
                      <a:pt x="2384" y="599"/>
                    </a:moveTo>
                    <a:cubicBezTo>
                      <a:pt x="2384" y="1001"/>
                      <a:pt x="2384" y="1001"/>
                      <a:pt x="2384" y="1001"/>
                    </a:cubicBezTo>
                    <a:cubicBezTo>
                      <a:pt x="2469" y="1086"/>
                      <a:pt x="2469" y="1086"/>
                      <a:pt x="2469" y="1086"/>
                    </a:cubicBezTo>
                    <a:cubicBezTo>
                      <a:pt x="2292" y="1270"/>
                      <a:pt x="2292" y="1270"/>
                      <a:pt x="2292" y="1270"/>
                    </a:cubicBezTo>
                    <a:cubicBezTo>
                      <a:pt x="2113" y="1092"/>
                      <a:pt x="2113" y="1092"/>
                      <a:pt x="2113" y="1092"/>
                    </a:cubicBezTo>
                    <a:cubicBezTo>
                      <a:pt x="2236" y="980"/>
                      <a:pt x="2236" y="980"/>
                      <a:pt x="2236" y="980"/>
                    </a:cubicBezTo>
                    <a:cubicBezTo>
                      <a:pt x="2236" y="662"/>
                      <a:pt x="2236" y="662"/>
                      <a:pt x="2236" y="662"/>
                    </a:cubicBezTo>
                    <a:cubicBezTo>
                      <a:pt x="1716" y="877"/>
                      <a:pt x="1549" y="943"/>
                      <a:pt x="1434" y="996"/>
                    </a:cubicBezTo>
                    <a:cubicBezTo>
                      <a:pt x="1319" y="1048"/>
                      <a:pt x="1235" y="1047"/>
                      <a:pt x="1121" y="1004"/>
                    </a:cubicBezTo>
                    <a:cubicBezTo>
                      <a:pt x="1007" y="961"/>
                      <a:pt x="462" y="762"/>
                      <a:pt x="192" y="633"/>
                    </a:cubicBezTo>
                    <a:cubicBezTo>
                      <a:pt x="12" y="547"/>
                      <a:pt x="0" y="492"/>
                      <a:pt x="196" y="419"/>
                    </a:cubicBezTo>
                    <a:cubicBezTo>
                      <a:pt x="450" y="322"/>
                      <a:pt x="870" y="167"/>
                      <a:pt x="1093" y="82"/>
                    </a:cubicBezTo>
                    <a:cubicBezTo>
                      <a:pt x="1226" y="29"/>
                      <a:pt x="1295" y="0"/>
                      <a:pt x="1417" y="60"/>
                    </a:cubicBezTo>
                    <a:cubicBezTo>
                      <a:pt x="1633" y="150"/>
                      <a:pt x="2128" y="335"/>
                      <a:pt x="2373" y="437"/>
                    </a:cubicBezTo>
                    <a:cubicBezTo>
                      <a:pt x="2588" y="531"/>
                      <a:pt x="2444" y="561"/>
                      <a:pt x="2384" y="599"/>
                    </a:cubicBezTo>
                    <a:close/>
                    <a:moveTo>
                      <a:pt x="1459" y="1155"/>
                    </a:moveTo>
                    <a:cubicBezTo>
                      <a:pt x="1585" y="1103"/>
                      <a:pt x="1754" y="1017"/>
                      <a:pt x="1939" y="938"/>
                    </a:cubicBezTo>
                    <a:cubicBezTo>
                      <a:pt x="1939" y="1573"/>
                      <a:pt x="1939" y="1573"/>
                      <a:pt x="1939" y="1573"/>
                    </a:cubicBezTo>
                    <a:cubicBezTo>
                      <a:pt x="1939" y="1573"/>
                      <a:pt x="1700" y="1828"/>
                      <a:pt x="1280" y="1828"/>
                    </a:cubicBezTo>
                    <a:cubicBezTo>
                      <a:pt x="827" y="1828"/>
                      <a:pt x="583" y="1573"/>
                      <a:pt x="583" y="1573"/>
                    </a:cubicBezTo>
                    <a:cubicBezTo>
                      <a:pt x="583" y="980"/>
                      <a:pt x="583" y="980"/>
                      <a:pt x="583" y="980"/>
                    </a:cubicBezTo>
                    <a:cubicBezTo>
                      <a:pt x="725" y="1038"/>
                      <a:pt x="885" y="1088"/>
                      <a:pt x="1079" y="1155"/>
                    </a:cubicBezTo>
                    <a:cubicBezTo>
                      <a:pt x="1199" y="1197"/>
                      <a:pt x="1350" y="1212"/>
                      <a:pt x="1459" y="1155"/>
                    </a:cubicBezTo>
                    <a:close/>
                    <a:moveTo>
                      <a:pt x="1459" y="1155"/>
                    </a:moveTo>
                    <a:cubicBezTo>
                      <a:pt x="1459" y="1155"/>
                      <a:pt x="1459" y="1155"/>
                      <a:pt x="1459" y="1155"/>
                    </a:cubicBezTo>
                  </a:path>
                </a:pathLst>
              </a:custGeom>
              <a:solidFill>
                <a:srgbClr val="98D2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52" name="矩形 48">
              <a:extLst>
                <a:ext uri="{FF2B5EF4-FFF2-40B4-BE49-F238E27FC236}">
                  <a16:creationId xmlns:a16="http://schemas.microsoft.com/office/drawing/2014/main" id="{5BC1489A-C58A-E54C-AA65-79CCFDECC16E}"/>
                </a:ext>
              </a:extLst>
            </p:cNvPr>
            <p:cNvSpPr/>
            <p:nvPr/>
          </p:nvSpPr>
          <p:spPr>
            <a:xfrm>
              <a:off x="5536229" y="2002361"/>
              <a:ext cx="1065340" cy="26161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000" kern="0" dirty="0">
                  <a:solidFill>
                    <a:srgbClr val="06B0EF"/>
                  </a:solidFill>
                  <a:latin typeface="Century Gothic" panose="020B0502020202020204" pitchFamily="34" charset="0"/>
                  <a:ea typeface="微软雅黑" pitchFamily="34" charset="-122"/>
                </a:rPr>
                <a:t>Education</a:t>
              </a:r>
              <a:endParaRPr kumimoji="0" lang="zh-CN" altLang="en-US" sz="1000" i="0" u="none" strike="noStrike" kern="0" cap="none" spc="0" normalizeH="0" baseline="0" noProof="0" dirty="0">
                <a:ln>
                  <a:noFill/>
                </a:ln>
                <a:solidFill>
                  <a:srgbClr val="06B0EF"/>
                </a:solidFill>
                <a:effectLst/>
                <a:uLnTx/>
                <a:uFillTx/>
                <a:latin typeface="Century Gothic" panose="020B0502020202020204" pitchFamily="34" charset="0"/>
                <a:ea typeface="微软雅黑" pitchFamily="34" charset="-122"/>
              </a:endParaRPr>
            </a:p>
          </p:txBody>
        </p:sp>
        <p:grpSp>
          <p:nvGrpSpPr>
            <p:cNvPr id="253" name="Group 22">
              <a:extLst>
                <a:ext uri="{FF2B5EF4-FFF2-40B4-BE49-F238E27FC236}">
                  <a16:creationId xmlns:a16="http://schemas.microsoft.com/office/drawing/2014/main" id="{C37B8CA7-F9B6-3A4E-B466-647DDD4835E0}"/>
                </a:ext>
              </a:extLst>
            </p:cNvPr>
            <p:cNvGrpSpPr/>
            <p:nvPr/>
          </p:nvGrpSpPr>
          <p:grpSpPr>
            <a:xfrm>
              <a:off x="6945159" y="1507319"/>
              <a:ext cx="459740" cy="513002"/>
              <a:chOff x="7078844" y="1299501"/>
              <a:chExt cx="918601" cy="966439"/>
            </a:xfrm>
          </p:grpSpPr>
          <p:sp>
            <p:nvSpPr>
              <p:cNvPr id="256" name="任意多边形 62">
                <a:extLst>
                  <a:ext uri="{FF2B5EF4-FFF2-40B4-BE49-F238E27FC236}">
                    <a16:creationId xmlns:a16="http://schemas.microsoft.com/office/drawing/2014/main" id="{84A52319-D68D-DA47-8D32-29D6A19B589C}"/>
                  </a:ext>
                </a:extLst>
              </p:cNvPr>
              <p:cNvSpPr/>
              <p:nvPr/>
            </p:nvSpPr>
            <p:spPr>
              <a:xfrm rot="5400000">
                <a:off x="7054925" y="1323420"/>
                <a:ext cx="966439" cy="9186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57" name="Freeform 9">
                <a:extLst>
                  <a:ext uri="{FF2B5EF4-FFF2-40B4-BE49-F238E27FC236}">
                    <a16:creationId xmlns:a16="http://schemas.microsoft.com/office/drawing/2014/main" id="{B772266C-BD62-1948-A179-45A522DF9030}"/>
                  </a:ext>
                </a:extLst>
              </p:cNvPr>
              <p:cNvSpPr>
                <a:spLocks noEditPoints="1"/>
              </p:cNvSpPr>
              <p:nvPr/>
            </p:nvSpPr>
            <p:spPr bwMode="auto">
              <a:xfrm>
                <a:off x="7308183" y="1538064"/>
                <a:ext cx="470825" cy="471630"/>
              </a:xfrm>
              <a:custGeom>
                <a:avLst/>
                <a:gdLst>
                  <a:gd name="T0" fmla="*/ 1434 w 2868"/>
                  <a:gd name="T1" fmla="*/ 0 h 2868"/>
                  <a:gd name="T2" fmla="*/ 0 w 2868"/>
                  <a:gd name="T3" fmla="*/ 1434 h 2868"/>
                  <a:gd name="T4" fmla="*/ 1434 w 2868"/>
                  <a:gd name="T5" fmla="*/ 2868 h 2868"/>
                  <a:gd name="T6" fmla="*/ 2868 w 2868"/>
                  <a:gd name="T7" fmla="*/ 1434 h 2868"/>
                  <a:gd name="T8" fmla="*/ 1434 w 2868"/>
                  <a:gd name="T9" fmla="*/ 0 h 2868"/>
                  <a:gd name="T10" fmla="*/ 1555 w 2868"/>
                  <a:gd name="T11" fmla="*/ 2171 h 2868"/>
                  <a:gd name="T12" fmla="*/ 1555 w 2868"/>
                  <a:gd name="T13" fmla="*/ 2402 h 2868"/>
                  <a:gd name="T14" fmla="*/ 1357 w 2868"/>
                  <a:gd name="T15" fmla="*/ 2402 h 2868"/>
                  <a:gd name="T16" fmla="*/ 1357 w 2868"/>
                  <a:gd name="T17" fmla="*/ 2179 h 2868"/>
                  <a:gd name="T18" fmla="*/ 962 w 2868"/>
                  <a:gd name="T19" fmla="*/ 2005 h 2868"/>
                  <a:gd name="T20" fmla="*/ 1092 w 2868"/>
                  <a:gd name="T21" fmla="*/ 1807 h 2868"/>
                  <a:gd name="T22" fmla="*/ 1421 w 2868"/>
                  <a:gd name="T23" fmla="*/ 1943 h 2868"/>
                  <a:gd name="T24" fmla="*/ 1625 w 2868"/>
                  <a:gd name="T25" fmla="*/ 1767 h 2868"/>
                  <a:gd name="T26" fmla="*/ 1018 w 2868"/>
                  <a:gd name="T27" fmla="*/ 1105 h 2868"/>
                  <a:gd name="T28" fmla="*/ 1357 w 2868"/>
                  <a:gd name="T29" fmla="*/ 698 h 2868"/>
                  <a:gd name="T30" fmla="*/ 1357 w 2868"/>
                  <a:gd name="T31" fmla="*/ 466 h 2868"/>
                  <a:gd name="T32" fmla="*/ 1555 w 2868"/>
                  <a:gd name="T33" fmla="*/ 466 h 2868"/>
                  <a:gd name="T34" fmla="*/ 1555 w 2868"/>
                  <a:gd name="T35" fmla="*/ 694 h 2868"/>
                  <a:gd name="T36" fmla="*/ 1886 w 2868"/>
                  <a:gd name="T37" fmla="*/ 875 h 2868"/>
                  <a:gd name="T38" fmla="*/ 1739 w 2868"/>
                  <a:gd name="T39" fmla="*/ 1043 h 2868"/>
                  <a:gd name="T40" fmla="*/ 1483 w 2868"/>
                  <a:gd name="T41" fmla="*/ 925 h 2868"/>
                  <a:gd name="T42" fmla="*/ 1299 w 2868"/>
                  <a:gd name="T43" fmla="*/ 1091 h 2868"/>
                  <a:gd name="T44" fmla="*/ 1906 w 2868"/>
                  <a:gd name="T45" fmla="*/ 1748 h 2868"/>
                  <a:gd name="T46" fmla="*/ 1555 w 2868"/>
                  <a:gd name="T47" fmla="*/ 2171 h 2868"/>
                  <a:gd name="T48" fmla="*/ 1555 w 2868"/>
                  <a:gd name="T49" fmla="*/ 2171 h 2868"/>
                  <a:gd name="T50" fmla="*/ 1555 w 2868"/>
                  <a:gd name="T51" fmla="*/ 2171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68" h="2868">
                    <a:moveTo>
                      <a:pt x="1434" y="0"/>
                    </a:moveTo>
                    <a:cubicBezTo>
                      <a:pt x="642" y="0"/>
                      <a:pt x="0" y="642"/>
                      <a:pt x="0" y="1434"/>
                    </a:cubicBezTo>
                    <a:cubicBezTo>
                      <a:pt x="0" y="2226"/>
                      <a:pt x="642" y="2868"/>
                      <a:pt x="1434" y="2868"/>
                    </a:cubicBezTo>
                    <a:cubicBezTo>
                      <a:pt x="2226" y="2868"/>
                      <a:pt x="2868" y="2226"/>
                      <a:pt x="2868" y="1434"/>
                    </a:cubicBezTo>
                    <a:cubicBezTo>
                      <a:pt x="2868" y="642"/>
                      <a:pt x="2226" y="0"/>
                      <a:pt x="1434" y="0"/>
                    </a:cubicBezTo>
                    <a:close/>
                    <a:moveTo>
                      <a:pt x="1555" y="2171"/>
                    </a:moveTo>
                    <a:cubicBezTo>
                      <a:pt x="1555" y="2402"/>
                      <a:pt x="1555" y="2402"/>
                      <a:pt x="1555" y="2402"/>
                    </a:cubicBezTo>
                    <a:cubicBezTo>
                      <a:pt x="1357" y="2402"/>
                      <a:pt x="1357" y="2402"/>
                      <a:pt x="1357" y="2402"/>
                    </a:cubicBezTo>
                    <a:cubicBezTo>
                      <a:pt x="1357" y="2179"/>
                      <a:pt x="1357" y="2179"/>
                      <a:pt x="1357" y="2179"/>
                    </a:cubicBezTo>
                    <a:cubicBezTo>
                      <a:pt x="1222" y="2163"/>
                      <a:pt x="1068" y="2101"/>
                      <a:pt x="962" y="2005"/>
                    </a:cubicBezTo>
                    <a:cubicBezTo>
                      <a:pt x="1092" y="1807"/>
                      <a:pt x="1092" y="1807"/>
                      <a:pt x="1092" y="1807"/>
                    </a:cubicBezTo>
                    <a:cubicBezTo>
                      <a:pt x="1202" y="1893"/>
                      <a:pt x="1307" y="1943"/>
                      <a:pt x="1421" y="1943"/>
                    </a:cubicBezTo>
                    <a:cubicBezTo>
                      <a:pt x="1561" y="1943"/>
                      <a:pt x="1625" y="1881"/>
                      <a:pt x="1625" y="1767"/>
                    </a:cubicBezTo>
                    <a:cubicBezTo>
                      <a:pt x="1625" y="1498"/>
                      <a:pt x="1018" y="1522"/>
                      <a:pt x="1018" y="1105"/>
                    </a:cubicBezTo>
                    <a:cubicBezTo>
                      <a:pt x="1018" y="887"/>
                      <a:pt x="1148" y="737"/>
                      <a:pt x="1357" y="698"/>
                    </a:cubicBezTo>
                    <a:cubicBezTo>
                      <a:pt x="1357" y="466"/>
                      <a:pt x="1357" y="466"/>
                      <a:pt x="1357" y="466"/>
                    </a:cubicBezTo>
                    <a:cubicBezTo>
                      <a:pt x="1555" y="466"/>
                      <a:pt x="1555" y="466"/>
                      <a:pt x="1555" y="466"/>
                    </a:cubicBezTo>
                    <a:cubicBezTo>
                      <a:pt x="1555" y="694"/>
                      <a:pt x="1555" y="694"/>
                      <a:pt x="1555" y="694"/>
                    </a:cubicBezTo>
                    <a:cubicBezTo>
                      <a:pt x="1699" y="713"/>
                      <a:pt x="1800" y="785"/>
                      <a:pt x="1886" y="875"/>
                    </a:cubicBezTo>
                    <a:cubicBezTo>
                      <a:pt x="1739" y="1043"/>
                      <a:pt x="1739" y="1043"/>
                      <a:pt x="1739" y="1043"/>
                    </a:cubicBezTo>
                    <a:cubicBezTo>
                      <a:pt x="1657" y="967"/>
                      <a:pt x="1585" y="925"/>
                      <a:pt x="1483" y="925"/>
                    </a:cubicBezTo>
                    <a:cubicBezTo>
                      <a:pt x="1365" y="925"/>
                      <a:pt x="1299" y="981"/>
                      <a:pt x="1299" y="1091"/>
                    </a:cubicBezTo>
                    <a:cubicBezTo>
                      <a:pt x="1299" y="1338"/>
                      <a:pt x="1906" y="1300"/>
                      <a:pt x="1906" y="1748"/>
                    </a:cubicBezTo>
                    <a:cubicBezTo>
                      <a:pt x="1906" y="1965"/>
                      <a:pt x="1784" y="2127"/>
                      <a:pt x="1555" y="2171"/>
                    </a:cubicBezTo>
                    <a:close/>
                    <a:moveTo>
                      <a:pt x="1555" y="2171"/>
                    </a:moveTo>
                    <a:cubicBezTo>
                      <a:pt x="1555" y="2171"/>
                      <a:pt x="1555" y="2171"/>
                      <a:pt x="1555" y="2171"/>
                    </a:cubicBezTo>
                  </a:path>
                </a:pathLst>
              </a:custGeom>
              <a:solidFill>
                <a:srgbClr val="98D2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54" name="矩形 52">
              <a:extLst>
                <a:ext uri="{FF2B5EF4-FFF2-40B4-BE49-F238E27FC236}">
                  <a16:creationId xmlns:a16="http://schemas.microsoft.com/office/drawing/2014/main" id="{6010F2A8-1FC2-2642-A70C-866D1876D947}"/>
                </a:ext>
              </a:extLst>
            </p:cNvPr>
            <p:cNvSpPr/>
            <p:nvPr/>
          </p:nvSpPr>
          <p:spPr>
            <a:xfrm>
              <a:off x="6956720" y="2002361"/>
              <a:ext cx="436621" cy="26161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000" kern="0" dirty="0">
                  <a:solidFill>
                    <a:srgbClr val="06B0EF"/>
                  </a:solidFill>
                  <a:latin typeface="Century Gothic" panose="020B0502020202020204" pitchFamily="34" charset="0"/>
                  <a:ea typeface="微软雅黑" pitchFamily="34" charset="-122"/>
                </a:rPr>
                <a:t>FSI</a:t>
              </a:r>
              <a:endParaRPr kumimoji="0" lang="zh-CN" altLang="en-US" sz="1000" i="0" u="none" strike="noStrike" kern="0" cap="none" spc="0" normalizeH="0" baseline="0" noProof="0" dirty="0">
                <a:ln>
                  <a:noFill/>
                </a:ln>
                <a:solidFill>
                  <a:srgbClr val="06B0EF"/>
                </a:solidFill>
                <a:effectLst/>
                <a:uLnTx/>
                <a:uFillTx/>
                <a:latin typeface="Century Gothic" panose="020B0502020202020204" pitchFamily="34" charset="0"/>
                <a:ea typeface="微软雅黑" pitchFamily="34" charset="-122"/>
              </a:endParaRPr>
            </a:p>
          </p:txBody>
        </p:sp>
        <p:sp>
          <p:nvSpPr>
            <p:cNvPr id="255" name="矩形 52">
              <a:extLst>
                <a:ext uri="{FF2B5EF4-FFF2-40B4-BE49-F238E27FC236}">
                  <a16:creationId xmlns:a16="http://schemas.microsoft.com/office/drawing/2014/main" id="{3B95457C-6092-E144-B557-796558DB6EB3}"/>
                </a:ext>
              </a:extLst>
            </p:cNvPr>
            <p:cNvSpPr/>
            <p:nvPr/>
          </p:nvSpPr>
          <p:spPr>
            <a:xfrm>
              <a:off x="7150497" y="1987603"/>
              <a:ext cx="657186" cy="276999"/>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a:lnSpc>
                  <a:spcPct val="100000"/>
                </a:lnSpc>
                <a:spcBef>
                  <a:spcPts val="0"/>
                </a:spcBef>
                <a:spcAft>
                  <a:spcPts val="0"/>
                </a:spcAft>
                <a:buNone/>
                <a:tabLst/>
                <a:defRPr/>
              </a:pPr>
              <a:r>
                <a:rPr lang="en-US" altLang="zh-CN" sz="1200" kern="0" dirty="0">
                  <a:solidFill>
                    <a:srgbClr val="06B0EF"/>
                  </a:solidFill>
                  <a:latin typeface="Century Gothic"/>
                  <a:ea typeface="微软雅黑"/>
                </a:rPr>
                <a:t>...</a:t>
              </a:r>
              <a:endParaRPr lang="en-US" altLang="zh-CN" sz="1200" dirty="0">
                <a:solidFill>
                  <a:srgbClr val="06B0EF"/>
                </a:solidFill>
              </a:endParaRPr>
            </a:p>
          </p:txBody>
        </p:sp>
      </p:grpSp>
      <p:sp>
        <p:nvSpPr>
          <p:cNvPr id="266" name="内容占位符 2">
            <a:extLst>
              <a:ext uri="{FF2B5EF4-FFF2-40B4-BE49-F238E27FC236}">
                <a16:creationId xmlns:a16="http://schemas.microsoft.com/office/drawing/2014/main" id="{F9B93746-C39E-8C4B-A901-EF63D6DDE5DC}"/>
              </a:ext>
            </a:extLst>
          </p:cNvPr>
          <p:cNvSpPr>
            <a:spLocks noGrp="1"/>
          </p:cNvSpPr>
          <p:nvPr/>
        </p:nvSpPr>
        <p:spPr>
          <a:xfrm>
            <a:off x="832940" y="1068853"/>
            <a:ext cx="10852686" cy="41442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buClr>
                <a:srgbClr val="06B0EF"/>
              </a:buClr>
              <a:buFont typeface="Wingdings" pitchFamily="2" charset="2"/>
              <a:buChar char="Ø"/>
            </a:pPr>
            <a:r>
              <a:rPr lang="en-US" sz="1400" dirty="0">
                <a:ea typeface="等线"/>
              </a:rPr>
              <a:t>Align with our corporate value to Making Each User's Digital Transformation Easier and More Secure.</a:t>
            </a:r>
            <a:endParaRPr lang="en-US" sz="1400" dirty="0"/>
          </a:p>
        </p:txBody>
      </p:sp>
    </p:spTree>
    <p:extLst>
      <p:ext uri="{BB962C8B-B14F-4D97-AF65-F5344CB8AC3E}">
        <p14:creationId xmlns:p14="http://schemas.microsoft.com/office/powerpoint/2010/main" val="342429148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19</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rPr>
              <a:t>(1) E2E Solution: </a:t>
            </a:r>
            <a:r>
              <a:rPr lang="en-US" altLang="zh-CN" dirty="0" err="1">
                <a:solidFill>
                  <a:schemeClr val="bg1"/>
                </a:solidFill>
                <a:latin typeface="Century Gothic" panose="020B0502020202020204" pitchFamily="34" charset="0"/>
              </a:rPr>
              <a:t>Sangfor</a:t>
            </a:r>
            <a:r>
              <a:rPr lang="zh-CN" altLang="en-US" dirty="0">
                <a:solidFill>
                  <a:schemeClr val="bg1"/>
                </a:solidFill>
                <a:latin typeface="Century Gothic" panose="020B0502020202020204" pitchFamily="34" charset="0"/>
              </a:rPr>
              <a:t> </a:t>
            </a:r>
            <a:r>
              <a:rPr lang="en-US" altLang="zh-CN" dirty="0">
                <a:solidFill>
                  <a:schemeClr val="bg1"/>
                </a:solidFill>
                <a:latin typeface="Century Gothic" panose="020B0502020202020204" pitchFamily="34" charset="0"/>
              </a:rPr>
              <a:t>NG-CDI Enables Containerization </a:t>
            </a:r>
            <a:endParaRPr lang="en-US" altLang="zh-CN" dirty="0">
              <a:solidFill>
                <a:schemeClr val="bg1"/>
              </a:solidFill>
              <a:latin typeface="Century Gothic" panose="020B0502020202020204" pitchFamily="34" charset="0"/>
              <a:ea typeface="微软雅黑" charset="-122"/>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45" name="内容占位符 2">
            <a:extLst>
              <a:ext uri="{FF2B5EF4-FFF2-40B4-BE49-F238E27FC236}">
                <a16:creationId xmlns:a16="http://schemas.microsoft.com/office/drawing/2014/main" id="{F34FB222-91A8-0D47-A4D1-6B982C9E1436}"/>
              </a:ext>
            </a:extLst>
          </p:cNvPr>
          <p:cNvSpPr>
            <a:spLocks noGrp="1"/>
          </p:cNvSpPr>
          <p:nvPr/>
        </p:nvSpPr>
        <p:spPr>
          <a:xfrm>
            <a:off x="1651990" y="1409690"/>
            <a:ext cx="9833766" cy="40175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Modernize applications into cloud native for better scalability, portability and faster TTM</a:t>
            </a:r>
            <a:endParaRPr lang="en-US" altLang="zh-CN" sz="1400" dirty="0"/>
          </a:p>
        </p:txBody>
      </p:sp>
      <p:grpSp>
        <p:nvGrpSpPr>
          <p:cNvPr id="22" name="组合 21">
            <a:extLst>
              <a:ext uri="{FF2B5EF4-FFF2-40B4-BE49-F238E27FC236}">
                <a16:creationId xmlns:a16="http://schemas.microsoft.com/office/drawing/2014/main" id="{CC71B028-E83F-E148-B187-6C55F7A6FA58}"/>
              </a:ext>
            </a:extLst>
          </p:cNvPr>
          <p:cNvGrpSpPr/>
          <p:nvPr/>
        </p:nvGrpSpPr>
        <p:grpSpPr>
          <a:xfrm>
            <a:off x="1879634" y="1829393"/>
            <a:ext cx="8538469" cy="3125096"/>
            <a:chOff x="1781382" y="1611840"/>
            <a:chExt cx="8538469" cy="3125096"/>
          </a:xfrm>
        </p:grpSpPr>
        <p:sp>
          <p:nvSpPr>
            <p:cNvPr id="23" name="梯形 43">
              <a:extLst>
                <a:ext uri="{FF2B5EF4-FFF2-40B4-BE49-F238E27FC236}">
                  <a16:creationId xmlns:a16="http://schemas.microsoft.com/office/drawing/2014/main" id="{FA25CAEB-C335-044E-8641-36F1ADC69853}"/>
                </a:ext>
              </a:extLst>
            </p:cNvPr>
            <p:cNvSpPr/>
            <p:nvPr/>
          </p:nvSpPr>
          <p:spPr bwMode="auto">
            <a:xfrm rot="10800000">
              <a:off x="1829012" y="2584741"/>
              <a:ext cx="8413473" cy="2103115"/>
            </a:xfrm>
            <a:prstGeom prst="trapezoid">
              <a:avLst>
                <a:gd name="adj" fmla="val 127949"/>
              </a:avLst>
            </a:prstGeom>
            <a:gradFill>
              <a:gsLst>
                <a:gs pos="0">
                  <a:srgbClr val="ECECEC"/>
                </a:gs>
                <a:gs pos="0">
                  <a:srgbClr val="00B0F0">
                    <a:alpha val="38000"/>
                  </a:srgbClr>
                </a:gs>
                <a:gs pos="100000">
                  <a:srgbClr val="00B0F0">
                    <a:alpha val="0"/>
                  </a:srgbClr>
                </a:gs>
              </a:gsLst>
              <a:lin ang="5400000" scaled="0"/>
            </a:gradFill>
            <a:ln w="25400" cap="flat" cmpd="sng" algn="ctr">
              <a:noFill/>
              <a:prstDash val="solid"/>
            </a:ln>
            <a:effectLst/>
          </p:spPr>
          <p:txBody>
            <a:bodyPr anchor="ctr"/>
            <a:ls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a:lstStyle>
            <a:p>
              <a:pPr marL="0" marR="0" lvl="0" indent="0" algn="ctr" defTabSz="237870" rtl="0" eaLnBrk="1" fontAlgn="auto" latinLnBrk="0" hangingPunct="1">
                <a:lnSpc>
                  <a:spcPct val="100000"/>
                </a:lnSpc>
                <a:spcBef>
                  <a:spcPts val="0"/>
                </a:spcBef>
                <a:spcAft>
                  <a:spcPts val="0"/>
                </a:spcAft>
                <a:buClrTx/>
                <a:buSzTx/>
                <a:buFontTx/>
                <a:buNone/>
                <a:tabLst/>
                <a:defRPr/>
              </a:pPr>
              <a:endParaRPr kumimoji="0" lang="zh-CN" altLang="en-US" sz="643" b="0" i="0" u="none" strike="noStrike" kern="0" cap="none" spc="0" normalizeH="0" baseline="0" noProof="0">
                <a:ln>
                  <a:noFill/>
                </a:ln>
                <a:solidFill>
                  <a:schemeClr val="bg1"/>
                </a:solidFill>
                <a:effectLst/>
                <a:uLnTx/>
                <a:uFillTx/>
                <a:latin typeface="Century Gothic" panose="020B0502020202020204" pitchFamily="34" charset="0"/>
                <a:ea typeface="等线" panose="02010600030101010101" pitchFamily="2" charset="-122"/>
                <a:cs typeface="微软雅黑" panose="020B0503020204020204" charset="-122"/>
              </a:endParaRPr>
            </a:p>
          </p:txBody>
        </p:sp>
        <p:sp>
          <p:nvSpPr>
            <p:cNvPr id="24" name="文本框 31">
              <a:extLst>
                <a:ext uri="{FF2B5EF4-FFF2-40B4-BE49-F238E27FC236}">
                  <a16:creationId xmlns:a16="http://schemas.microsoft.com/office/drawing/2014/main" id="{4D33E454-F372-F441-B0F1-F3DC1D4A52F6}"/>
                </a:ext>
              </a:extLst>
            </p:cNvPr>
            <p:cNvSpPr txBox="1"/>
            <p:nvPr/>
          </p:nvSpPr>
          <p:spPr>
            <a:xfrm>
              <a:off x="8249821" y="3534242"/>
              <a:ext cx="2070030" cy="903581"/>
            </a:xfrm>
            <a:prstGeom prst="rect">
              <a:avLst/>
            </a:prstGeom>
            <a:noFill/>
          </p:spPr>
          <p:txBody>
            <a:bodyPr wrap="square" rtlCol="0">
              <a:spAutoFit/>
            </a:bodyPr>
            <a:lstStyle/>
            <a:p>
              <a:pPr algn="ctr">
                <a:lnSpc>
                  <a:spcPct val="130000"/>
                </a:lnSpc>
                <a:spcAft>
                  <a:spcPts val="600"/>
                </a:spcAft>
              </a:pPr>
              <a:r>
                <a:rPr kumimoji="1" lang="en-US" altLang="zh-CN" sz="1400" b="1" dirty="0">
                  <a:solidFill>
                    <a:srgbClr val="92D04F"/>
                  </a:solidFill>
                  <a:ea typeface="Microsoft YaHei"/>
                </a:rPr>
                <a:t>Cloud-native Apps</a:t>
              </a:r>
              <a:endParaRPr kumimoji="1" lang="en-US" altLang="zh-CN" sz="1400" b="1" dirty="0">
                <a:solidFill>
                  <a:srgbClr val="92D04F"/>
                </a:solidFill>
                <a:ea typeface="Microsoft YaHei"/>
                <a:cs typeface="+mn-lt"/>
              </a:endParaRPr>
            </a:p>
            <a:p>
              <a:pPr algn="ctr">
                <a:lnSpc>
                  <a:spcPct val="130000"/>
                </a:lnSpc>
                <a:spcAft>
                  <a:spcPts val="600"/>
                </a:spcAft>
              </a:pPr>
              <a:r>
                <a:rPr kumimoji="1" lang="en-US" altLang="zh-CN" sz="1200" dirty="0">
                  <a:solidFill>
                    <a:schemeClr val="bg1"/>
                  </a:solidFill>
                  <a:ea typeface="Microsoft YaHei"/>
                </a:rPr>
                <a:t>Containerization &amp; micro-services</a:t>
              </a:r>
              <a:endParaRPr lang="zh-CN" altLang="zh-CN" sz="1200" dirty="0">
                <a:solidFill>
                  <a:schemeClr val="bg1"/>
                </a:solidFill>
              </a:endParaRPr>
            </a:p>
          </p:txBody>
        </p:sp>
        <p:sp>
          <p:nvSpPr>
            <p:cNvPr id="25" name="文本框 32">
              <a:extLst>
                <a:ext uri="{FF2B5EF4-FFF2-40B4-BE49-F238E27FC236}">
                  <a16:creationId xmlns:a16="http://schemas.microsoft.com/office/drawing/2014/main" id="{60C71298-CCE6-2B45-95D5-E3185ACC57C2}"/>
                </a:ext>
              </a:extLst>
            </p:cNvPr>
            <p:cNvSpPr txBox="1"/>
            <p:nvPr/>
          </p:nvSpPr>
          <p:spPr>
            <a:xfrm>
              <a:off x="1781382" y="3534242"/>
              <a:ext cx="2308165" cy="903581"/>
            </a:xfrm>
            <a:prstGeom prst="rect">
              <a:avLst/>
            </a:prstGeom>
            <a:noFill/>
          </p:spPr>
          <p:txBody>
            <a:bodyPr wrap="square" rtlCol="0">
              <a:spAutoFit/>
            </a:bodyPr>
            <a:lstStyle/>
            <a:p>
              <a:pPr marR="0" lvl="0" algn="ctr" defTabSz="914400" rtl="0" eaLnBrk="1" fontAlgn="auto" latinLnBrk="0" hangingPunct="1">
                <a:lnSpc>
                  <a:spcPct val="130000"/>
                </a:lnSpc>
                <a:spcBef>
                  <a:spcPts val="0"/>
                </a:spcBef>
                <a:spcAft>
                  <a:spcPts val="600"/>
                </a:spcAft>
                <a:buClr>
                  <a:srgbClr val="00B0F1"/>
                </a:buClr>
                <a:buSzTx/>
                <a:tabLst/>
                <a:defRPr/>
              </a:pPr>
              <a:r>
                <a:rPr lang="en-US" altLang="zh-CN" sz="1400" b="1" dirty="0">
                  <a:solidFill>
                    <a:srgbClr val="06B0EF"/>
                  </a:solidFill>
                  <a:ea typeface="Microsoft YaHei"/>
                </a:rPr>
                <a:t>Traditional Apps</a:t>
              </a:r>
            </a:p>
            <a:p>
              <a:pPr marR="0" lvl="0" algn="ctr" defTabSz="914400" rtl="0" eaLnBrk="1" fontAlgn="auto" latinLnBrk="0" hangingPunct="1">
                <a:lnSpc>
                  <a:spcPct val="130000"/>
                </a:lnSpc>
                <a:spcBef>
                  <a:spcPts val="0"/>
                </a:spcBef>
                <a:spcAft>
                  <a:spcPts val="600"/>
                </a:spcAft>
                <a:buClr>
                  <a:srgbClr val="00B0F1"/>
                </a:buClr>
                <a:buSzTx/>
                <a:tabLst/>
                <a:defRPr/>
              </a:pPr>
              <a:r>
                <a:rPr kumimoji="1" lang="en-US" altLang="zh-CN" sz="1200" dirty="0">
                  <a:solidFill>
                    <a:schemeClr val="bg1"/>
                  </a:solidFill>
                  <a:ea typeface="Microsoft YaHei"/>
                </a:rPr>
                <a:t>Highly reliable &amp; performance-optimized</a:t>
              </a:r>
            </a:p>
          </p:txBody>
        </p:sp>
        <p:sp>
          <p:nvSpPr>
            <p:cNvPr id="26" name="TextBox 9">
              <a:extLst>
                <a:ext uri="{FF2B5EF4-FFF2-40B4-BE49-F238E27FC236}">
                  <a16:creationId xmlns:a16="http://schemas.microsoft.com/office/drawing/2014/main" id="{5FA8B908-3F9D-FF41-A4AD-2088D3A668AC}"/>
                </a:ext>
              </a:extLst>
            </p:cNvPr>
            <p:cNvSpPr txBox="1"/>
            <p:nvPr/>
          </p:nvSpPr>
          <p:spPr>
            <a:xfrm>
              <a:off x="3077867" y="1638259"/>
              <a:ext cx="2160000" cy="307777"/>
            </a:xfrm>
            <a:prstGeom prst="rect">
              <a:avLst/>
            </a:prstGeom>
            <a:noFill/>
          </p:spPr>
          <p:txBody>
            <a:bodyPr wrap="square" rtlCol="0">
              <a:spAutoFit/>
            </a:bodyPr>
            <a:lstStyle/>
            <a:p>
              <a:pPr algn="ctr">
                <a:defRPr/>
              </a:pPr>
              <a:r>
                <a:rPr kumimoji="1" lang="en-US" altLang="zh-CN" sz="1400" b="1" dirty="0">
                  <a:solidFill>
                    <a:srgbClr val="06B0EF"/>
                  </a:solidFill>
                  <a:latin typeface="Century Gothic" panose="020B0502020202020204" pitchFamily="34" charset="0"/>
                  <a:ea typeface="Microsoft YaHei" panose="020B0503020204020204" pitchFamily="34" charset="-122"/>
                </a:rPr>
                <a:t>Predictable</a:t>
              </a:r>
              <a:endParaRPr kumimoji="1" lang="zh-CN" altLang="en-US" sz="1400" b="1" dirty="0">
                <a:solidFill>
                  <a:srgbClr val="06B0EF"/>
                </a:solidFill>
                <a:latin typeface="Century Gothic" panose="020B0502020202020204" pitchFamily="34" charset="0"/>
                <a:ea typeface="Microsoft YaHei" panose="020B0503020204020204" pitchFamily="34" charset="-122"/>
              </a:endParaRPr>
            </a:p>
          </p:txBody>
        </p:sp>
        <p:sp>
          <p:nvSpPr>
            <p:cNvPr id="27" name="TextBox 9">
              <a:extLst>
                <a:ext uri="{FF2B5EF4-FFF2-40B4-BE49-F238E27FC236}">
                  <a16:creationId xmlns:a16="http://schemas.microsoft.com/office/drawing/2014/main" id="{43A53E7A-6452-6549-A5AD-46FDAA4781A8}"/>
                </a:ext>
              </a:extLst>
            </p:cNvPr>
            <p:cNvSpPr txBox="1"/>
            <p:nvPr/>
          </p:nvSpPr>
          <p:spPr>
            <a:xfrm>
              <a:off x="6821726" y="1611840"/>
              <a:ext cx="2160000" cy="307777"/>
            </a:xfrm>
            <a:prstGeom prst="rect">
              <a:avLst/>
            </a:prstGeom>
            <a:noFill/>
          </p:spPr>
          <p:txBody>
            <a:bodyPr wrap="square" rtlCol="0">
              <a:spAutoFit/>
            </a:bodyPr>
            <a:lstStyle/>
            <a:p>
              <a:pPr lvl="0" algn="ctr"/>
              <a:r>
                <a:rPr kumimoji="1" lang="en-US" altLang="zh-CN" sz="1400" b="1" dirty="0">
                  <a:solidFill>
                    <a:srgbClr val="92D04F"/>
                  </a:solidFill>
                  <a:latin typeface="Century Gothic" panose="020B0502020202020204" pitchFamily="34" charset="0"/>
                  <a:ea typeface="Microsoft YaHei" panose="020B0503020204020204" pitchFamily="34" charset="-122"/>
                </a:rPr>
                <a:t>Unpredictable</a:t>
              </a:r>
              <a:endParaRPr kumimoji="1" lang="zh-CN" altLang="en-US" sz="1400" b="1" dirty="0">
                <a:solidFill>
                  <a:srgbClr val="92D04F"/>
                </a:solidFill>
                <a:latin typeface="Century Gothic" panose="020B0502020202020204" pitchFamily="34" charset="0"/>
                <a:ea typeface="Microsoft YaHei" panose="020B0503020204020204" pitchFamily="34" charset="-122"/>
              </a:endParaRPr>
            </a:p>
          </p:txBody>
        </p:sp>
        <p:pic>
          <p:nvPicPr>
            <p:cNvPr id="30" name="图片 64" descr="2U服务器丝印图.png">
              <a:extLst>
                <a:ext uri="{FF2B5EF4-FFF2-40B4-BE49-F238E27FC236}">
                  <a16:creationId xmlns:a16="http://schemas.microsoft.com/office/drawing/2014/main" id="{E3B8204A-2D70-4A45-AF3B-68495274A27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420522" y="3214311"/>
              <a:ext cx="3257684" cy="908255"/>
            </a:xfrm>
            <a:prstGeom prst="rect">
              <a:avLst/>
            </a:prstGeom>
            <a:noFill/>
            <a:ln>
              <a:noFill/>
            </a:ln>
            <a:effectLst/>
          </p:spPr>
        </p:pic>
        <p:pic>
          <p:nvPicPr>
            <p:cNvPr id="32" name="图片 4" descr="2U服务器丝印图.png">
              <a:extLst>
                <a:ext uri="{FF2B5EF4-FFF2-40B4-BE49-F238E27FC236}">
                  <a16:creationId xmlns:a16="http://schemas.microsoft.com/office/drawing/2014/main" id="{08CF56B8-6BB9-6045-AA8E-E30CBA34700B}"/>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420522" y="4122566"/>
              <a:ext cx="3257684" cy="559389"/>
            </a:xfrm>
            <a:prstGeom prst="rect">
              <a:avLst/>
            </a:prstGeom>
            <a:noFill/>
            <a:ln>
              <a:noFill/>
            </a:ln>
            <a:effectLst>
              <a:reflection blurRad="6350" stA="50000" endA="300" endPos="90000" dist="50800" dir="5400000" sy="-100000" algn="bl" rotWithShape="0"/>
            </a:effectLst>
          </p:spPr>
        </p:pic>
        <p:sp>
          <p:nvSpPr>
            <p:cNvPr id="33" name="矩形">
              <a:extLst>
                <a:ext uri="{FF2B5EF4-FFF2-40B4-BE49-F238E27FC236}">
                  <a16:creationId xmlns:a16="http://schemas.microsoft.com/office/drawing/2014/main" id="{BB7992F7-10D4-0442-A1BB-5B0775412DD7}"/>
                </a:ext>
              </a:extLst>
            </p:cNvPr>
            <p:cNvSpPr>
              <a:spLocks noChangeAspect="1"/>
            </p:cNvSpPr>
            <p:nvPr/>
          </p:nvSpPr>
          <p:spPr>
            <a:xfrm>
              <a:off x="4698507" y="3816954"/>
              <a:ext cx="2775674" cy="919982"/>
            </a:xfrm>
            <a:prstGeom prst="rect">
              <a:avLst/>
            </a:prstGeom>
            <a:solidFill>
              <a:srgbClr val="000321">
                <a:alpha val="40000"/>
              </a:srgbClr>
            </a:solidFill>
            <a:ln w="12700">
              <a:miter lim="400000"/>
            </a:ln>
          </p:spPr>
          <p:txBody>
            <a:bodyPr lIns="7619" tIns="7619" rIns="7619" bIns="7619" anchor="ctr"/>
            <a:lstStyle/>
            <a:p>
              <a:pPr marL="0" marR="0" lvl="0" indent="0" algn="l" defTabSz="914400" rtl="0" eaLnBrk="1" fontAlgn="auto" latinLnBrk="0" hangingPunct="1">
                <a:lnSpc>
                  <a:spcPct val="100000"/>
                </a:lnSpc>
                <a:spcBef>
                  <a:spcPts val="0"/>
                </a:spcBef>
                <a:spcAft>
                  <a:spcPts val="0"/>
                </a:spcAft>
                <a:buClrTx/>
                <a:buSzTx/>
                <a:buFontTx/>
                <a:buNone/>
                <a:tabLst/>
                <a:defRPr sz="2200">
                  <a:solidFill>
                    <a:srgbClr val="FFFFFF"/>
                  </a:solidFill>
                </a:defRPr>
              </a:pPr>
              <a:endParaRPr kumimoji="0" sz="786" b="0" i="0" u="none" strike="noStrike" kern="1200" cap="none" spc="0" normalizeH="0" baseline="0" noProof="0">
                <a:ln>
                  <a:noFill/>
                </a:ln>
                <a:solidFill>
                  <a:schemeClr val="bg1"/>
                </a:solidFill>
                <a:effectLst/>
                <a:uLnTx/>
                <a:uFillTx/>
                <a:latin typeface="Century Gothic" panose="020B0502020202020204" pitchFamily="34" charset="0"/>
                <a:ea typeface="+mn-ea"/>
                <a:cs typeface="+mn-cs"/>
              </a:endParaRPr>
            </a:p>
          </p:txBody>
        </p:sp>
        <p:sp>
          <p:nvSpPr>
            <p:cNvPr id="34" name="标题区域">
              <a:extLst>
                <a:ext uri="{FF2B5EF4-FFF2-40B4-BE49-F238E27FC236}">
                  <a16:creationId xmlns:a16="http://schemas.microsoft.com/office/drawing/2014/main" id="{78A311F4-83EE-A948-8AE0-D190D8630DEA}"/>
                </a:ext>
              </a:extLst>
            </p:cNvPr>
            <p:cNvSpPr txBox="1"/>
            <p:nvPr/>
          </p:nvSpPr>
          <p:spPr>
            <a:xfrm>
              <a:off x="4987072" y="3758914"/>
              <a:ext cx="2175166" cy="751379"/>
            </a:xfrm>
            <a:prstGeom prst="rect">
              <a:avLst/>
            </a:prstGeom>
            <a:ln w="12700">
              <a:miter lim="400000"/>
            </a:ln>
          </p:spPr>
          <p:txBody>
            <a:bodyPr wrap="none" lIns="6296" tIns="6296" rIns="6296" bIns="6296">
              <a:spAutoFit/>
            </a:bodyPr>
            <a:lstStyle>
              <a:lvl1pPr defTabSz="800100">
                <a:defRPr sz="6000">
                  <a:solidFill>
                    <a:srgbClr val="2292F2"/>
                  </a:solidFill>
                  <a:latin typeface="微软雅黑" panose="020B0503020204020204" charset="-122"/>
                  <a:ea typeface="微软雅黑" panose="020B0503020204020204" charset="-122"/>
                  <a:cs typeface="微软雅黑" panose="020B0503020204020204" charset="-122"/>
                  <a:sym typeface="微软雅黑" panose="020B0503020204020204" charset="-122"/>
                </a:defRPr>
              </a:lvl1pPr>
            </a:lstStyle>
            <a:p>
              <a:pPr marL="0" marR="0" lvl="0" indent="0" algn="ctr" defTabSz="800100" rtl="0" eaLnBrk="1" fontAlgn="auto" latinLnBrk="0" hangingPunct="1">
                <a:lnSpc>
                  <a:spcPct val="100000"/>
                </a:lnSpc>
                <a:spcBef>
                  <a:spcPts val="0"/>
                </a:spcBef>
                <a:spcAft>
                  <a:spcPts val="0"/>
                </a:spcAft>
                <a:buClrTx/>
                <a:buSzTx/>
                <a:buFontTx/>
                <a:buNone/>
                <a:tabLst/>
                <a:defRPr/>
              </a:pPr>
              <a:r>
                <a:rPr kumimoji="0" lang="en-US" altLang="zh-CN" sz="1600" i="0" u="none" strike="noStrike" kern="1200" cap="none" spc="0" normalizeH="0" baseline="0" noProof="0" dirty="0" err="1">
                  <a:ln>
                    <a:noFill/>
                  </a:ln>
                  <a:solidFill>
                    <a:schemeClr val="bg1"/>
                  </a:solidFill>
                  <a:effectLst>
                    <a:outerShdw blurRad="50800" dist="38100" dir="2700000" algn="tl" rotWithShape="0">
                      <a:prstClr val="black">
                        <a:alpha val="74000"/>
                      </a:prstClr>
                    </a:outerShdw>
                  </a:effectLst>
                  <a:uLnTx/>
                  <a:uFillTx/>
                  <a:latin typeface="Century Gothic" panose="020B0502020202020204" pitchFamily="34" charset="0"/>
                  <a:ea typeface="微软雅黑" panose="020B0503020204020204" charset="-122"/>
                  <a:sym typeface="微软雅黑" panose="020B0503020204020204" charset="-122"/>
                </a:rPr>
                <a:t>Sangfor</a:t>
              </a:r>
              <a:r>
                <a:rPr kumimoji="0" lang="en-US" altLang="zh-CN" sz="1600" i="0" u="none" strike="noStrike" kern="1200" cap="none" spc="0" normalizeH="0" baseline="0" noProof="0" dirty="0">
                  <a:ln>
                    <a:noFill/>
                  </a:ln>
                  <a:solidFill>
                    <a:schemeClr val="bg1"/>
                  </a:solidFill>
                  <a:effectLst>
                    <a:outerShdw blurRad="50800" dist="38100" dir="2700000" algn="tl" rotWithShape="0">
                      <a:prstClr val="black">
                        <a:alpha val="74000"/>
                      </a:prstClr>
                    </a:outerShdw>
                  </a:effectLst>
                  <a:uLnTx/>
                  <a:uFillTx/>
                  <a:latin typeface="Century Gothic" panose="020B0502020202020204" pitchFamily="34" charset="0"/>
                  <a:ea typeface="微软雅黑" panose="020B0503020204020204" charset="-122"/>
                  <a:sym typeface="微软雅黑" panose="020B0503020204020204" charset="-122"/>
                </a:rPr>
                <a:t> HCI Software </a:t>
              </a:r>
            </a:p>
            <a:p>
              <a:pPr marL="0" marR="0" lvl="0" indent="0" algn="ctr" defTabSz="800100" rtl="0" eaLnBrk="1" fontAlgn="auto" latinLnBrk="0" hangingPunct="1">
                <a:lnSpc>
                  <a:spcPct val="100000"/>
                </a:lnSpc>
                <a:spcBef>
                  <a:spcPts val="0"/>
                </a:spcBef>
                <a:spcAft>
                  <a:spcPts val="0"/>
                </a:spcAft>
                <a:buClrTx/>
                <a:buSzTx/>
                <a:buFontTx/>
                <a:buNone/>
                <a:tabLst/>
                <a:defRPr/>
              </a:pPr>
              <a:r>
                <a:rPr kumimoji="0" lang="en-US" altLang="zh-CN" sz="1600" i="0" u="none" strike="noStrike" kern="1200" cap="none" spc="0" normalizeH="0" baseline="0" noProof="0" dirty="0">
                  <a:ln>
                    <a:noFill/>
                  </a:ln>
                  <a:solidFill>
                    <a:schemeClr val="bg1"/>
                  </a:solidFill>
                  <a:effectLst>
                    <a:outerShdw blurRad="50800" dist="38100" dir="2700000" algn="tl" rotWithShape="0">
                      <a:prstClr val="black">
                        <a:alpha val="74000"/>
                      </a:prstClr>
                    </a:outerShdw>
                  </a:effectLst>
                  <a:uLnTx/>
                  <a:uFillTx/>
                  <a:latin typeface="Century Gothic" panose="020B0502020202020204" pitchFamily="34" charset="0"/>
                  <a:ea typeface="微软雅黑" panose="020B0503020204020204" charset="-122"/>
                  <a:sym typeface="微软雅黑" panose="020B0503020204020204" charset="-122"/>
                </a:rPr>
                <a:t>+</a:t>
              </a:r>
            </a:p>
            <a:p>
              <a:pPr marL="0" marR="0" lvl="0" indent="0" algn="ctr" defTabSz="800100" rtl="0" eaLnBrk="1" fontAlgn="auto" latinLnBrk="0" hangingPunct="1">
                <a:lnSpc>
                  <a:spcPct val="100000"/>
                </a:lnSpc>
                <a:spcBef>
                  <a:spcPts val="0"/>
                </a:spcBef>
                <a:spcAft>
                  <a:spcPts val="0"/>
                </a:spcAft>
                <a:buClrTx/>
                <a:buSzTx/>
                <a:buFontTx/>
                <a:buNone/>
                <a:tabLst/>
                <a:defRPr/>
              </a:pPr>
              <a:r>
                <a:rPr kumimoji="0" lang="en-US" altLang="zh-CN" sz="1600" i="0" u="none" strike="noStrike" kern="1200" cap="none" spc="0" normalizeH="0" baseline="0" noProof="0" dirty="0">
                  <a:ln>
                    <a:noFill/>
                  </a:ln>
                  <a:solidFill>
                    <a:schemeClr val="bg1"/>
                  </a:solidFill>
                  <a:effectLst>
                    <a:outerShdw blurRad="50800" dist="38100" dir="2700000" algn="tl" rotWithShape="0">
                      <a:prstClr val="black">
                        <a:alpha val="74000"/>
                      </a:prstClr>
                    </a:outerShdw>
                  </a:effectLst>
                  <a:uLnTx/>
                  <a:uFillTx/>
                  <a:latin typeface="Century Gothic" panose="020B0502020202020204" pitchFamily="34" charset="0"/>
                  <a:ea typeface="微软雅黑" panose="020B0503020204020204" charset="-122"/>
                  <a:sym typeface="微软雅黑" panose="020B0503020204020204" charset="-122"/>
                </a:rPr>
                <a:t>standard x86 servers </a:t>
              </a:r>
            </a:p>
          </p:txBody>
        </p:sp>
        <p:sp>
          <p:nvSpPr>
            <p:cNvPr id="36" name="圆角矩形 29">
              <a:extLst>
                <a:ext uri="{FF2B5EF4-FFF2-40B4-BE49-F238E27FC236}">
                  <a16:creationId xmlns:a16="http://schemas.microsoft.com/office/drawing/2014/main" id="{3A0B06EA-CEE9-C04E-AC7D-26AF8A81E210}"/>
                </a:ext>
              </a:extLst>
            </p:cNvPr>
            <p:cNvSpPr/>
            <p:nvPr/>
          </p:nvSpPr>
          <p:spPr>
            <a:xfrm>
              <a:off x="3606498" y="2217505"/>
              <a:ext cx="1105457" cy="821983"/>
            </a:xfrm>
            <a:prstGeom prst="roundRect">
              <a:avLst>
                <a:gd name="adj" fmla="val 7576"/>
              </a:avLst>
            </a:prstGeom>
            <a:solidFill>
              <a:srgbClr val="00A4E2"/>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300000"/>
                </a:lnSpc>
                <a:spcBef>
                  <a:spcPts val="0"/>
                </a:spcBef>
                <a:spcAft>
                  <a:spcPts val="0"/>
                </a:spcAft>
                <a:buClrTx/>
                <a:buSzTx/>
                <a:buFontTx/>
                <a:buNone/>
                <a:tabLst/>
                <a:defRPr/>
              </a:pPr>
              <a:r>
                <a:rPr kumimoji="1" lang="en-US" altLang="zh-CN" sz="14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rPr>
                <a:t>VM</a:t>
              </a:r>
              <a:endParaRPr kumimoji="1" lang="zh-CN" altLang="en-US" sz="14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endParaRPr>
            </a:p>
          </p:txBody>
        </p:sp>
        <p:sp>
          <p:nvSpPr>
            <p:cNvPr id="37" name="圆角矩形 34">
              <a:extLst>
                <a:ext uri="{FF2B5EF4-FFF2-40B4-BE49-F238E27FC236}">
                  <a16:creationId xmlns:a16="http://schemas.microsoft.com/office/drawing/2014/main" id="{6B214A32-E131-F543-9E02-1B5DAB5D0967}"/>
                </a:ext>
              </a:extLst>
            </p:cNvPr>
            <p:cNvSpPr/>
            <p:nvPr/>
          </p:nvSpPr>
          <p:spPr>
            <a:xfrm>
              <a:off x="4861005" y="2217505"/>
              <a:ext cx="1105457" cy="821983"/>
            </a:xfrm>
            <a:prstGeom prst="roundRect">
              <a:avLst>
                <a:gd name="adj" fmla="val 7576"/>
              </a:avLst>
            </a:prstGeom>
            <a:solidFill>
              <a:srgbClr val="00A4E2"/>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300000"/>
                </a:lnSpc>
                <a:spcBef>
                  <a:spcPts val="0"/>
                </a:spcBef>
                <a:spcAft>
                  <a:spcPts val="0"/>
                </a:spcAft>
                <a:buClrTx/>
                <a:buSzTx/>
                <a:buFontTx/>
                <a:buNone/>
                <a:tabLst/>
                <a:defRPr/>
              </a:pPr>
              <a:r>
                <a:rPr kumimoji="1" lang="en-US" altLang="zh-CN" sz="14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rPr>
                <a:t>VM</a:t>
              </a:r>
              <a:endParaRPr kumimoji="1" lang="zh-CN" altLang="en-US" sz="14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endParaRPr>
            </a:p>
          </p:txBody>
        </p:sp>
        <p:sp>
          <p:nvSpPr>
            <p:cNvPr id="46" name="圆角矩形 37">
              <a:extLst>
                <a:ext uri="{FF2B5EF4-FFF2-40B4-BE49-F238E27FC236}">
                  <a16:creationId xmlns:a16="http://schemas.microsoft.com/office/drawing/2014/main" id="{75FE6FDD-A192-454E-BD7D-16F431042A96}"/>
                </a:ext>
              </a:extLst>
            </p:cNvPr>
            <p:cNvSpPr/>
            <p:nvPr/>
          </p:nvSpPr>
          <p:spPr>
            <a:xfrm>
              <a:off x="6115512" y="2183418"/>
              <a:ext cx="1105457" cy="821983"/>
            </a:xfrm>
            <a:prstGeom prst="roundRect">
              <a:avLst>
                <a:gd name="adj" fmla="val 7576"/>
              </a:avLst>
            </a:prstGeom>
            <a:solidFill>
              <a:srgbClr val="92D04F"/>
            </a:solidFill>
            <a:ln>
              <a:noFill/>
            </a:ln>
          </p:spPr>
          <p:style>
            <a:lnRef idx="1">
              <a:schemeClr val="accent1"/>
            </a:lnRef>
            <a:fillRef idx="3">
              <a:schemeClr val="accent1"/>
            </a:fillRef>
            <a:effectRef idx="2">
              <a:schemeClr val="accent1"/>
            </a:effectRef>
            <a:fontRef idx="minor">
              <a:schemeClr val="lt1"/>
            </a:fontRef>
          </p:style>
          <p:txBody>
            <a:bodyPr tIns="14400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2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rPr>
                <a:t>VM</a:t>
              </a:r>
              <a:endParaRPr kumimoji="1" lang="zh-CN" altLang="en-US" sz="16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endParaRPr>
            </a:p>
          </p:txBody>
        </p:sp>
        <p:sp>
          <p:nvSpPr>
            <p:cNvPr id="50" name="文本框 38">
              <a:extLst>
                <a:ext uri="{FF2B5EF4-FFF2-40B4-BE49-F238E27FC236}">
                  <a16:creationId xmlns:a16="http://schemas.microsoft.com/office/drawing/2014/main" id="{CB26A058-D0E9-6848-93E7-2D75A29DD5B9}"/>
                </a:ext>
              </a:extLst>
            </p:cNvPr>
            <p:cNvSpPr txBox="1"/>
            <p:nvPr/>
          </p:nvSpPr>
          <p:spPr>
            <a:xfrm>
              <a:off x="6178163" y="2526743"/>
              <a:ext cx="989906"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Docker</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51" name="圆角矩形 28">
              <a:extLst>
                <a:ext uri="{FF2B5EF4-FFF2-40B4-BE49-F238E27FC236}">
                  <a16:creationId xmlns:a16="http://schemas.microsoft.com/office/drawing/2014/main" id="{D8BD3B9B-26E2-6E4E-93AA-2A23301DA309}"/>
                </a:ext>
              </a:extLst>
            </p:cNvPr>
            <p:cNvSpPr/>
            <p:nvPr/>
          </p:nvSpPr>
          <p:spPr>
            <a:xfrm>
              <a:off x="2351991" y="2211653"/>
              <a:ext cx="1105457" cy="821983"/>
            </a:xfrm>
            <a:prstGeom prst="roundRect">
              <a:avLst>
                <a:gd name="adj" fmla="val 7576"/>
              </a:avLst>
            </a:prstGeom>
            <a:solidFill>
              <a:srgbClr val="00A4E2"/>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30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schemeClr val="bg1"/>
                  </a:solidFill>
                  <a:effectLst/>
                  <a:uLnTx/>
                  <a:uFillTx/>
                  <a:latin typeface="Century Gothic" panose="020B0502020202020204" pitchFamily="34" charset="0"/>
                  <a:ea typeface="微软雅黑"/>
                  <a:cs typeface="微软雅黑"/>
                </a:rPr>
                <a:t>VM</a:t>
              </a:r>
              <a:endParaRPr kumimoji="1" lang="zh-CN" altLang="en-US" sz="1400" b="1" i="0" u="none" strike="noStrike" kern="1200" cap="none" spc="0" normalizeH="0" baseline="0" noProof="0" dirty="0">
                <a:ln>
                  <a:noFill/>
                </a:ln>
                <a:solidFill>
                  <a:schemeClr val="bg1"/>
                </a:solidFill>
                <a:effectLst/>
                <a:uLnTx/>
                <a:uFillTx/>
                <a:latin typeface="Century Gothic" panose="020B0502020202020204" pitchFamily="34" charset="0"/>
                <a:ea typeface="微软雅黑"/>
                <a:cs typeface="微软雅黑"/>
              </a:endParaRPr>
            </a:p>
          </p:txBody>
        </p:sp>
        <p:sp>
          <p:nvSpPr>
            <p:cNvPr id="52" name="文本框 75">
              <a:extLst>
                <a:ext uri="{FF2B5EF4-FFF2-40B4-BE49-F238E27FC236}">
                  <a16:creationId xmlns:a16="http://schemas.microsoft.com/office/drawing/2014/main" id="{BC40461A-FEA3-2648-9206-D98274C601EB}"/>
                </a:ext>
              </a:extLst>
            </p:cNvPr>
            <p:cNvSpPr txBox="1"/>
            <p:nvPr/>
          </p:nvSpPr>
          <p:spPr>
            <a:xfrm>
              <a:off x="2351990" y="2320816"/>
              <a:ext cx="110545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400" b="1" i="0" u="none" strike="noStrike" kern="1200" cap="none" spc="0" normalizeH="0" baseline="0" noProof="0" dirty="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53" name="文本框 38">
              <a:extLst>
                <a:ext uri="{FF2B5EF4-FFF2-40B4-BE49-F238E27FC236}">
                  <a16:creationId xmlns:a16="http://schemas.microsoft.com/office/drawing/2014/main" id="{F537CBCC-9550-4440-97DC-7100C98F99E2}"/>
                </a:ext>
              </a:extLst>
            </p:cNvPr>
            <p:cNvSpPr txBox="1"/>
            <p:nvPr/>
          </p:nvSpPr>
          <p:spPr>
            <a:xfrm>
              <a:off x="6178163" y="2234565"/>
              <a:ext cx="479451"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54" name="文本框 38">
              <a:extLst>
                <a:ext uri="{FF2B5EF4-FFF2-40B4-BE49-F238E27FC236}">
                  <a16:creationId xmlns:a16="http://schemas.microsoft.com/office/drawing/2014/main" id="{BE24B1B2-A641-6144-82C6-A14AD7B2B61C}"/>
                </a:ext>
              </a:extLst>
            </p:cNvPr>
            <p:cNvSpPr txBox="1"/>
            <p:nvPr/>
          </p:nvSpPr>
          <p:spPr>
            <a:xfrm>
              <a:off x="6688618" y="2232117"/>
              <a:ext cx="479451"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55" name="圆角矩形 37">
              <a:extLst>
                <a:ext uri="{FF2B5EF4-FFF2-40B4-BE49-F238E27FC236}">
                  <a16:creationId xmlns:a16="http://schemas.microsoft.com/office/drawing/2014/main" id="{4A0F5A4A-C74C-AE44-8FA3-E120D3BA067D}"/>
                </a:ext>
              </a:extLst>
            </p:cNvPr>
            <p:cNvSpPr/>
            <p:nvPr/>
          </p:nvSpPr>
          <p:spPr>
            <a:xfrm>
              <a:off x="7359624" y="2183418"/>
              <a:ext cx="1105457" cy="821983"/>
            </a:xfrm>
            <a:prstGeom prst="roundRect">
              <a:avLst>
                <a:gd name="adj" fmla="val 7576"/>
              </a:avLst>
            </a:prstGeom>
            <a:solidFill>
              <a:srgbClr val="92D04F"/>
            </a:solidFill>
            <a:ln>
              <a:noFill/>
            </a:ln>
          </p:spPr>
          <p:style>
            <a:lnRef idx="1">
              <a:schemeClr val="accent1"/>
            </a:lnRef>
            <a:fillRef idx="3">
              <a:schemeClr val="accent1"/>
            </a:fillRef>
            <a:effectRef idx="2">
              <a:schemeClr val="accent1"/>
            </a:effectRef>
            <a:fontRef idx="minor">
              <a:schemeClr val="lt1"/>
            </a:fontRef>
          </p:style>
          <p:txBody>
            <a:bodyPr tIns="14400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2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rPr>
                <a:t>VM</a:t>
              </a:r>
              <a:endParaRPr kumimoji="1" lang="zh-CN" altLang="en-US" sz="16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endParaRPr>
            </a:p>
          </p:txBody>
        </p:sp>
        <p:sp>
          <p:nvSpPr>
            <p:cNvPr id="56" name="文本框 38">
              <a:extLst>
                <a:ext uri="{FF2B5EF4-FFF2-40B4-BE49-F238E27FC236}">
                  <a16:creationId xmlns:a16="http://schemas.microsoft.com/office/drawing/2014/main" id="{80261607-119C-6547-BC1A-7AA9FC8628F8}"/>
                </a:ext>
              </a:extLst>
            </p:cNvPr>
            <p:cNvSpPr txBox="1"/>
            <p:nvPr/>
          </p:nvSpPr>
          <p:spPr>
            <a:xfrm>
              <a:off x="7422275" y="2526743"/>
              <a:ext cx="989906"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Docker</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57" name="文本框 80">
              <a:extLst>
                <a:ext uri="{FF2B5EF4-FFF2-40B4-BE49-F238E27FC236}">
                  <a16:creationId xmlns:a16="http://schemas.microsoft.com/office/drawing/2014/main" id="{80164DAE-2D3B-5E47-8AB6-5B5DFE702F55}"/>
                </a:ext>
              </a:extLst>
            </p:cNvPr>
            <p:cNvSpPr txBox="1"/>
            <p:nvPr/>
          </p:nvSpPr>
          <p:spPr>
            <a:xfrm>
              <a:off x="7422275" y="2234565"/>
              <a:ext cx="479451"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58" name="文本框 38">
              <a:extLst>
                <a:ext uri="{FF2B5EF4-FFF2-40B4-BE49-F238E27FC236}">
                  <a16:creationId xmlns:a16="http://schemas.microsoft.com/office/drawing/2014/main" id="{4D4C8617-B156-7147-AAD0-50278AC3C6EE}"/>
                </a:ext>
              </a:extLst>
            </p:cNvPr>
            <p:cNvSpPr txBox="1"/>
            <p:nvPr/>
          </p:nvSpPr>
          <p:spPr>
            <a:xfrm>
              <a:off x="7932730" y="2232117"/>
              <a:ext cx="479451"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59" name="圆角矩形 37">
              <a:extLst>
                <a:ext uri="{FF2B5EF4-FFF2-40B4-BE49-F238E27FC236}">
                  <a16:creationId xmlns:a16="http://schemas.microsoft.com/office/drawing/2014/main" id="{ECA77E0F-66A0-5145-BF1F-D41F7CA1993C}"/>
                </a:ext>
              </a:extLst>
            </p:cNvPr>
            <p:cNvSpPr/>
            <p:nvPr/>
          </p:nvSpPr>
          <p:spPr>
            <a:xfrm>
              <a:off x="8603735" y="2183418"/>
              <a:ext cx="1105457" cy="821983"/>
            </a:xfrm>
            <a:prstGeom prst="roundRect">
              <a:avLst>
                <a:gd name="adj" fmla="val 7576"/>
              </a:avLst>
            </a:prstGeom>
            <a:solidFill>
              <a:srgbClr val="92D04F"/>
            </a:solidFill>
            <a:ln>
              <a:noFill/>
            </a:ln>
          </p:spPr>
          <p:style>
            <a:lnRef idx="1">
              <a:schemeClr val="accent1"/>
            </a:lnRef>
            <a:fillRef idx="3">
              <a:schemeClr val="accent1"/>
            </a:fillRef>
            <a:effectRef idx="2">
              <a:schemeClr val="accent1"/>
            </a:effectRef>
            <a:fontRef idx="minor">
              <a:schemeClr val="lt1"/>
            </a:fontRef>
          </p:style>
          <p:txBody>
            <a:bodyPr tIns="144000" bIns="0" rtlCol="0" anchor="b"/>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2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rPr>
                <a:t>VM</a:t>
              </a:r>
              <a:endParaRPr kumimoji="1" lang="zh-CN" altLang="en-US" sz="1600" b="1" i="0" u="none" strike="noStrike" kern="1200" cap="none" spc="0" normalizeH="0" baseline="0" noProof="0">
                <a:ln>
                  <a:noFill/>
                </a:ln>
                <a:solidFill>
                  <a:schemeClr val="bg1"/>
                </a:solidFill>
                <a:effectLst/>
                <a:uLnTx/>
                <a:uFillTx/>
                <a:latin typeface="Century Gothic" panose="020B0502020202020204" pitchFamily="34" charset="0"/>
                <a:ea typeface="微软雅黑"/>
                <a:cs typeface="微软雅黑"/>
              </a:endParaRPr>
            </a:p>
          </p:txBody>
        </p:sp>
        <p:sp>
          <p:nvSpPr>
            <p:cNvPr id="60" name="文本框 38">
              <a:extLst>
                <a:ext uri="{FF2B5EF4-FFF2-40B4-BE49-F238E27FC236}">
                  <a16:creationId xmlns:a16="http://schemas.microsoft.com/office/drawing/2014/main" id="{F7FB0B16-08D8-8644-8270-4433ACFF3C08}"/>
                </a:ext>
              </a:extLst>
            </p:cNvPr>
            <p:cNvSpPr txBox="1"/>
            <p:nvPr/>
          </p:nvSpPr>
          <p:spPr>
            <a:xfrm>
              <a:off x="8666386" y="2526743"/>
              <a:ext cx="989906"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Docker</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61" name="文本框 84">
              <a:extLst>
                <a:ext uri="{FF2B5EF4-FFF2-40B4-BE49-F238E27FC236}">
                  <a16:creationId xmlns:a16="http://schemas.microsoft.com/office/drawing/2014/main" id="{BAF7C9FF-AF6F-3C46-BB82-1AC457BD4833}"/>
                </a:ext>
              </a:extLst>
            </p:cNvPr>
            <p:cNvSpPr txBox="1"/>
            <p:nvPr/>
          </p:nvSpPr>
          <p:spPr>
            <a:xfrm>
              <a:off x="8666386" y="2234565"/>
              <a:ext cx="479451"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62" name="文本框 38">
              <a:extLst>
                <a:ext uri="{FF2B5EF4-FFF2-40B4-BE49-F238E27FC236}">
                  <a16:creationId xmlns:a16="http://schemas.microsoft.com/office/drawing/2014/main" id="{9D1D51F3-F8D6-FA46-AD2C-6EC91D901B0C}"/>
                </a:ext>
              </a:extLst>
            </p:cNvPr>
            <p:cNvSpPr txBox="1"/>
            <p:nvPr/>
          </p:nvSpPr>
          <p:spPr>
            <a:xfrm>
              <a:off x="9176841" y="2232117"/>
              <a:ext cx="479451" cy="261610"/>
            </a:xfrm>
            <a:prstGeom prst="rect">
              <a:avLst/>
            </a:prstGeom>
            <a:noFill/>
            <a:ln>
              <a:solidFill>
                <a:schemeClr val="bg1"/>
              </a:solidFill>
              <a:prstDash val="soli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100" b="1" i="0" u="none" strike="noStrike" kern="1200" cap="none" spc="0" normalizeH="0" baseline="0" noProof="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63" name="矩形 4">
              <a:extLst>
                <a:ext uri="{FF2B5EF4-FFF2-40B4-BE49-F238E27FC236}">
                  <a16:creationId xmlns:a16="http://schemas.microsoft.com/office/drawing/2014/main" id="{D51BC517-E67F-C34F-8585-CB853AE58AAB}"/>
                </a:ext>
              </a:extLst>
            </p:cNvPr>
            <p:cNvSpPr/>
            <p:nvPr/>
          </p:nvSpPr>
          <p:spPr>
            <a:xfrm>
              <a:off x="6042891" y="1931395"/>
              <a:ext cx="3738572" cy="898234"/>
            </a:xfrm>
            <a:prstGeom prst="rect">
              <a:avLst/>
            </a:prstGeom>
            <a:noFill/>
            <a:ln w="12700">
              <a:solidFill>
                <a:srgbClr val="06B0EF"/>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marL="0" marR="0" lvl="0" indent="0" algn="ctr" defTabSz="914400" rtl="0" eaLnBrk="1" fontAlgn="auto" latinLnBrk="0" hangingPunct="1">
                <a:lnSpc>
                  <a:spcPct val="50000"/>
                </a:lnSpc>
                <a:spcBef>
                  <a:spcPts val="0"/>
                </a:spcBef>
                <a:spcAft>
                  <a:spcPts val="0"/>
                </a:spcAft>
                <a:buClrTx/>
                <a:buSzTx/>
                <a:buFontTx/>
                <a:buNone/>
                <a:tabLst/>
                <a:defRPr/>
              </a:pPr>
              <a:r>
                <a:rPr kumimoji="1" lang="en-US" altLang="zh-CN" sz="1200" b="1" i="0" u="none" strike="noStrike" kern="1200" cap="none" spc="0" normalizeH="0" baseline="0" noProof="0" dirty="0">
                  <a:ln>
                    <a:noFill/>
                  </a:ln>
                  <a:solidFill>
                    <a:schemeClr val="bg1"/>
                  </a:solidFill>
                  <a:effectLst/>
                  <a:uLnTx/>
                  <a:uFillTx/>
                  <a:latin typeface="Century Gothic" panose="020B0502020202020204" pitchFamily="34" charset="0"/>
                  <a:ea typeface="等线" panose="02010600030101010101" pitchFamily="2" charset="-122"/>
                  <a:cs typeface="+mn-cs"/>
                </a:rPr>
                <a:t>Kubernetes</a:t>
              </a:r>
              <a:endParaRPr kumimoji="1" lang="zh-CN" altLang="en-US" sz="1200" b="1" i="0" u="none" strike="noStrike" kern="1200" cap="none" spc="0" normalizeH="0" baseline="0" noProof="0" dirty="0">
                <a:ln>
                  <a:noFill/>
                </a:ln>
                <a:solidFill>
                  <a:schemeClr val="bg1"/>
                </a:solidFill>
                <a:effectLst/>
                <a:uLnTx/>
                <a:uFillTx/>
                <a:latin typeface="Century Gothic" panose="020B0502020202020204" pitchFamily="34" charset="0"/>
                <a:ea typeface="等线" panose="02010600030101010101" pitchFamily="2" charset="-122"/>
                <a:cs typeface="+mn-cs"/>
              </a:endParaRPr>
            </a:p>
          </p:txBody>
        </p:sp>
        <p:sp>
          <p:nvSpPr>
            <p:cNvPr id="64" name="文本框 87">
              <a:extLst>
                <a:ext uri="{FF2B5EF4-FFF2-40B4-BE49-F238E27FC236}">
                  <a16:creationId xmlns:a16="http://schemas.microsoft.com/office/drawing/2014/main" id="{F3B7E1C4-4566-F343-9984-8E274644E2BA}"/>
                </a:ext>
              </a:extLst>
            </p:cNvPr>
            <p:cNvSpPr txBox="1"/>
            <p:nvPr/>
          </p:nvSpPr>
          <p:spPr>
            <a:xfrm>
              <a:off x="3606497" y="2310884"/>
              <a:ext cx="110545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400" b="1" i="0" u="none" strike="noStrike" kern="1200" cap="none" spc="0" normalizeH="0" baseline="0" noProof="0" dirty="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sp>
          <p:nvSpPr>
            <p:cNvPr id="65" name="文本框 88">
              <a:extLst>
                <a:ext uri="{FF2B5EF4-FFF2-40B4-BE49-F238E27FC236}">
                  <a16:creationId xmlns:a16="http://schemas.microsoft.com/office/drawing/2014/main" id="{7F80B619-431A-8B4E-8EAA-86C175CC4F7C}"/>
                </a:ext>
              </a:extLst>
            </p:cNvPr>
            <p:cNvSpPr txBox="1"/>
            <p:nvPr/>
          </p:nvSpPr>
          <p:spPr>
            <a:xfrm>
              <a:off x="4861004" y="2310884"/>
              <a:ext cx="110545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schemeClr val="bg1"/>
                  </a:solidFill>
                  <a:effectLst/>
                  <a:uLnTx/>
                  <a:uFillTx/>
                  <a:latin typeface="Century Gothic" panose="020B0502020202020204" pitchFamily="34" charset="0"/>
                  <a:ea typeface="Microsoft YaHei" panose="020B0503020204020204" pitchFamily="34" charset="-122"/>
                  <a:cs typeface="+mn-cs"/>
                </a:rPr>
                <a:t>App</a:t>
              </a:r>
              <a:endParaRPr kumimoji="1" lang="zh-CN" altLang="en-US" sz="1400" b="1" i="0" u="none" strike="noStrike" kern="1200" cap="none" spc="0" normalizeH="0" baseline="0" noProof="0" dirty="0">
                <a:ln>
                  <a:noFill/>
                </a:ln>
                <a:solidFill>
                  <a:schemeClr val="bg1"/>
                </a:solidFill>
                <a:effectLst/>
                <a:uLnTx/>
                <a:uFillTx/>
                <a:latin typeface="Century Gothic" panose="020B0502020202020204" pitchFamily="34" charset="0"/>
                <a:ea typeface="Microsoft YaHei" panose="020B0503020204020204" pitchFamily="34" charset="-122"/>
                <a:cs typeface="+mn-cs"/>
              </a:endParaRPr>
            </a:p>
          </p:txBody>
        </p:sp>
      </p:grpSp>
      <p:sp>
        <p:nvSpPr>
          <p:cNvPr id="21" name="矩形 5">
            <a:extLst>
              <a:ext uri="{FF2B5EF4-FFF2-40B4-BE49-F238E27FC236}">
                <a16:creationId xmlns:a16="http://schemas.microsoft.com/office/drawing/2014/main" id="{F0DE080A-13DF-AF48-B35A-4020AFC5F80A}"/>
              </a:ext>
            </a:extLst>
          </p:cNvPr>
          <p:cNvSpPr/>
          <p:nvPr/>
        </p:nvSpPr>
        <p:spPr>
          <a:xfrm>
            <a:off x="887046" y="5092030"/>
            <a:ext cx="10417907" cy="58394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400" i="0" u="none" strike="noStrike" kern="1200" cap="none" spc="0" normalizeH="0" baseline="0" noProof="0" dirty="0">
                <a:ln>
                  <a:noFill/>
                </a:ln>
                <a:solidFill>
                  <a:srgbClr val="0D70FF"/>
                </a:solidFill>
                <a:effectLst/>
                <a:uLnTx/>
                <a:uFillTx/>
                <a:latin typeface="Century Gothic" panose="020B0502020202020204" pitchFamily="34" charset="0"/>
                <a:ea typeface="Microsoft YaHei" panose="020B0503020204020204" pitchFamily="34" charset="-122"/>
                <a:cs typeface="+mn-cs"/>
              </a:rPr>
              <a:t>One platform for both types of workloads</a:t>
            </a:r>
            <a:r>
              <a:rPr kumimoji="0" lang="zh-CN" altLang="en-US" sz="1400" i="0" u="none" strike="noStrike" kern="1200" cap="none" spc="0" normalizeH="0" baseline="0" noProof="0" dirty="0">
                <a:ln>
                  <a:noFill/>
                </a:ln>
                <a:solidFill>
                  <a:srgbClr val="0D70FF"/>
                </a:solidFill>
                <a:effectLst/>
                <a:uLnTx/>
                <a:uFillTx/>
                <a:latin typeface="Century Gothic" panose="020B0502020202020204" pitchFamily="34" charset="0"/>
                <a:ea typeface="Microsoft YaHei" panose="020B0503020204020204" pitchFamily="34" charset="-122"/>
                <a:cs typeface="+mn-cs"/>
              </a:rPr>
              <a:t> </a:t>
            </a:r>
            <a:r>
              <a:rPr kumimoji="0" lang="en-US" altLang="zh-CN" sz="1400" i="0" u="none" strike="noStrike" kern="1200" cap="none" spc="0" normalizeH="0" baseline="0" noProof="0" dirty="0">
                <a:ln>
                  <a:noFill/>
                </a:ln>
                <a:solidFill>
                  <a:srgbClr val="0D70FF"/>
                </a:solidFill>
                <a:effectLst/>
                <a:uLnTx/>
                <a:uFillTx/>
                <a:latin typeface="Century Gothic" panose="020B0502020202020204" pitchFamily="34" charset="0"/>
                <a:ea typeface="Microsoft YaHei" panose="020B0503020204020204" pitchFamily="34" charset="-122"/>
                <a:cs typeface="+mn-cs"/>
              </a:rPr>
              <a:t>Shared storage and network resources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0D70FF"/>
                </a:solidFill>
                <a:effectLst/>
                <a:uLnTx/>
                <a:uFillTx/>
                <a:latin typeface="Century Gothic" panose="020B0502020202020204" pitchFamily="34" charset="0"/>
                <a:ea typeface="Microsoft YaHei" panose="020B0503020204020204" pitchFamily="34" charset="-122"/>
                <a:cs typeface="+mn-cs"/>
              </a:rPr>
              <a:t>Smooth transition to cloud-native</a:t>
            </a:r>
          </a:p>
        </p:txBody>
      </p:sp>
    </p:spTree>
    <p:extLst>
      <p:ext uri="{BB962C8B-B14F-4D97-AF65-F5344CB8AC3E}">
        <p14:creationId xmlns:p14="http://schemas.microsoft.com/office/powerpoint/2010/main" val="151251225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20</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Resilience and Secured: </a:t>
            </a:r>
            <a:r>
              <a:rPr lang="en-CN" altLang="zh-CN" dirty="0">
                <a:solidFill>
                  <a:schemeClr val="bg1"/>
                </a:solidFill>
                <a:latin typeface="Century Gothic" panose="020B0502020202020204" pitchFamily="34" charset="0"/>
              </a:rPr>
              <a:t>Inside</a:t>
            </a:r>
            <a:r>
              <a:rPr lang="en-US" altLang="zh-CN" dirty="0">
                <a:solidFill>
                  <a:schemeClr val="bg1"/>
                </a:solidFill>
                <a:latin typeface="Century Gothic" panose="020B0502020202020204" pitchFamily="34" charset="0"/>
              </a:rPr>
              <a:t>-O</a:t>
            </a:r>
            <a:r>
              <a:rPr lang="en-CN" altLang="zh-CN" dirty="0">
                <a:solidFill>
                  <a:schemeClr val="bg1"/>
                </a:solidFill>
                <a:latin typeface="Century Gothic" panose="020B0502020202020204" pitchFamily="34" charset="0"/>
              </a:rPr>
              <a:t>ut Security</a:t>
            </a:r>
            <a:endParaRPr lang="en-US" altLang="zh-CN" dirty="0">
              <a:solidFill>
                <a:schemeClr val="bg1"/>
              </a:solidFill>
              <a:latin typeface="Century Gothic" panose="020B0502020202020204" pitchFamily="34" charset="0"/>
              <a:ea typeface="微软雅黑" charset="-122"/>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grpSp>
        <p:nvGrpSpPr>
          <p:cNvPr id="8" name="组合 7">
            <a:extLst>
              <a:ext uri="{FF2B5EF4-FFF2-40B4-BE49-F238E27FC236}">
                <a16:creationId xmlns:a16="http://schemas.microsoft.com/office/drawing/2014/main" id="{4F2D7D7D-422C-2248-ABD0-3F4A5D1BEC6C}"/>
              </a:ext>
            </a:extLst>
          </p:cNvPr>
          <p:cNvGrpSpPr/>
          <p:nvPr/>
        </p:nvGrpSpPr>
        <p:grpSpPr>
          <a:xfrm>
            <a:off x="1356950" y="1394016"/>
            <a:ext cx="9467167" cy="2687469"/>
            <a:chOff x="1356950" y="2509627"/>
            <a:chExt cx="9467167" cy="2687469"/>
          </a:xfrm>
        </p:grpSpPr>
        <p:grpSp>
          <p:nvGrpSpPr>
            <p:cNvPr id="46" name="组合 443">
              <a:extLst>
                <a:ext uri="{FF2B5EF4-FFF2-40B4-BE49-F238E27FC236}">
                  <a16:creationId xmlns:a16="http://schemas.microsoft.com/office/drawing/2014/main" id="{9AB175AD-51C0-064F-873A-72B031D00402}"/>
                </a:ext>
              </a:extLst>
            </p:cNvPr>
            <p:cNvGrpSpPr/>
            <p:nvPr/>
          </p:nvGrpSpPr>
          <p:grpSpPr>
            <a:xfrm>
              <a:off x="1356950" y="3514256"/>
              <a:ext cx="4579153" cy="1682840"/>
              <a:chOff x="1530929" y="1558276"/>
              <a:chExt cx="4487337" cy="1682840"/>
            </a:xfrm>
          </p:grpSpPr>
          <p:sp>
            <p:nvSpPr>
              <p:cNvPr id="50" name="矩形 11">
                <a:extLst>
                  <a:ext uri="{FF2B5EF4-FFF2-40B4-BE49-F238E27FC236}">
                    <a16:creationId xmlns:a16="http://schemas.microsoft.com/office/drawing/2014/main" id="{349A3E88-B401-3C45-800D-518826F6A1B4}"/>
                  </a:ext>
                </a:extLst>
              </p:cNvPr>
              <p:cNvSpPr/>
              <p:nvPr/>
            </p:nvSpPr>
            <p:spPr>
              <a:xfrm>
                <a:off x="1538469" y="1626134"/>
                <a:ext cx="4464000" cy="1614982"/>
              </a:xfrm>
              <a:prstGeom prst="rect">
                <a:avLst/>
              </a:prstGeom>
              <a:noFill/>
              <a:ln>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51" name="矩形 10">
                <a:extLst>
                  <a:ext uri="{FF2B5EF4-FFF2-40B4-BE49-F238E27FC236}">
                    <a16:creationId xmlns:a16="http://schemas.microsoft.com/office/drawing/2014/main" id="{968C8F73-C0AA-A245-A19E-76BFAFC6C849}"/>
                  </a:ext>
                </a:extLst>
              </p:cNvPr>
              <p:cNvSpPr/>
              <p:nvPr/>
            </p:nvSpPr>
            <p:spPr>
              <a:xfrm>
                <a:off x="1530929" y="1558276"/>
                <a:ext cx="4487337" cy="306521"/>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US" altLang="zh-CN" sz="1400" b="1" dirty="0">
                    <a:solidFill>
                      <a:schemeClr val="bg1"/>
                    </a:solidFill>
                    <a:latin typeface="Century Gothic" panose="020B0502020202020204" pitchFamily="34" charset="0"/>
                  </a:rPr>
                  <a:t>First</a:t>
                </a:r>
              </a:p>
            </p:txBody>
          </p:sp>
        </p:grpSp>
        <p:grpSp>
          <p:nvGrpSpPr>
            <p:cNvPr id="52" name="组合 446">
              <a:extLst>
                <a:ext uri="{FF2B5EF4-FFF2-40B4-BE49-F238E27FC236}">
                  <a16:creationId xmlns:a16="http://schemas.microsoft.com/office/drawing/2014/main" id="{3EAC3F3F-6EE0-D440-B566-E6DBE0EE9A7D}"/>
                </a:ext>
              </a:extLst>
            </p:cNvPr>
            <p:cNvGrpSpPr/>
            <p:nvPr/>
          </p:nvGrpSpPr>
          <p:grpSpPr>
            <a:xfrm>
              <a:off x="6244964" y="3514256"/>
              <a:ext cx="4579153" cy="1682839"/>
              <a:chOff x="6464886" y="1570243"/>
              <a:chExt cx="4487337" cy="1682839"/>
            </a:xfrm>
          </p:grpSpPr>
          <p:sp>
            <p:nvSpPr>
              <p:cNvPr id="53" name="矩形 97">
                <a:extLst>
                  <a:ext uri="{FF2B5EF4-FFF2-40B4-BE49-F238E27FC236}">
                    <a16:creationId xmlns:a16="http://schemas.microsoft.com/office/drawing/2014/main" id="{9A7D9551-197B-064F-ACAD-3ECEA483478A}"/>
                  </a:ext>
                </a:extLst>
              </p:cNvPr>
              <p:cNvSpPr/>
              <p:nvPr/>
            </p:nvSpPr>
            <p:spPr>
              <a:xfrm>
                <a:off x="6475601" y="1609887"/>
                <a:ext cx="4464000" cy="1643195"/>
              </a:xfrm>
              <a:prstGeom prst="rect">
                <a:avLst/>
              </a:prstGeom>
              <a:noFill/>
              <a:ln>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54" name="矩形 96">
                <a:extLst>
                  <a:ext uri="{FF2B5EF4-FFF2-40B4-BE49-F238E27FC236}">
                    <a16:creationId xmlns:a16="http://schemas.microsoft.com/office/drawing/2014/main" id="{D6682C0D-B5CC-934B-A0F8-9262CE517258}"/>
                  </a:ext>
                </a:extLst>
              </p:cNvPr>
              <p:cNvSpPr/>
              <p:nvPr/>
            </p:nvSpPr>
            <p:spPr>
              <a:xfrm>
                <a:off x="6464886" y="1570243"/>
                <a:ext cx="4487337" cy="289210"/>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US" altLang="zh-CN" sz="1400" b="1" dirty="0">
                    <a:solidFill>
                      <a:schemeClr val="bg1"/>
                    </a:solidFill>
                    <a:latin typeface="Century Gothic" panose="020B0502020202020204" pitchFamily="34" charset="0"/>
                  </a:rPr>
                  <a:t>Innovation</a:t>
                </a:r>
              </a:p>
            </p:txBody>
          </p:sp>
        </p:grpSp>
        <p:sp>
          <p:nvSpPr>
            <p:cNvPr id="61" name="文本框 462">
              <a:extLst>
                <a:ext uri="{FF2B5EF4-FFF2-40B4-BE49-F238E27FC236}">
                  <a16:creationId xmlns:a16="http://schemas.microsoft.com/office/drawing/2014/main" id="{49E9D022-37A6-3F43-A57A-E32AFB4EB4B8}"/>
                </a:ext>
              </a:extLst>
            </p:cNvPr>
            <p:cNvSpPr txBox="1"/>
            <p:nvPr/>
          </p:nvSpPr>
          <p:spPr>
            <a:xfrm>
              <a:off x="1571529" y="3905854"/>
              <a:ext cx="4179562" cy="11651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lnSpc>
                  <a:spcPct val="150000"/>
                </a:lnSpc>
                <a:buClr>
                  <a:srgbClr val="02AFF0"/>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a:rPr>
                <a:t>The Worlds First 3rd Gen HCI</a:t>
              </a:r>
            </a:p>
            <a:p>
              <a:pPr marL="285750" indent="-285750" algn="just">
                <a:lnSpc>
                  <a:spcPct val="150000"/>
                </a:lnSpc>
                <a:buClr>
                  <a:srgbClr val="02AFF0"/>
                </a:buClr>
                <a:buFont typeface="Arial" panose="020B0604020202020204" pitchFamily="34" charset="0"/>
                <a:buChar char="•"/>
              </a:pPr>
              <a:r>
                <a:rPr lang="en-US" altLang="zh-CN" sz="1200" dirty="0">
                  <a:solidFill>
                    <a:schemeClr val="bg1"/>
                  </a:solidFill>
                  <a:latin typeface="Century Gothic" panose="020B0502020202020204" pitchFamily="34" charset="0"/>
                  <a:ea typeface="等线"/>
                </a:rPr>
                <a:t>The Worlds First Converged NGFW +WAF</a:t>
              </a:r>
            </a:p>
            <a:p>
              <a:pPr marL="285750" indent="-285750" algn="just">
                <a:lnSpc>
                  <a:spcPct val="150000"/>
                </a:lnSpc>
                <a:buClr>
                  <a:srgbClr val="02AFF0"/>
                </a:buClr>
                <a:buFont typeface="Arial" panose="020B0604020202020204" pitchFamily="34" charset="0"/>
                <a:buChar char="•"/>
              </a:pPr>
              <a:r>
                <a:rPr lang="en-US" altLang="zh-CN" sz="1200" dirty="0" err="1">
                  <a:solidFill>
                    <a:srgbClr val="FFFFFF"/>
                  </a:solidFill>
                  <a:latin typeface="Century Gothic" panose="020B0502020202020204" pitchFamily="34" charset="0"/>
                  <a:ea typeface="微软雅黑" panose="020B0503020204020204" pitchFamily="34" charset="-122"/>
                </a:rPr>
                <a:t>Sangfor</a:t>
              </a:r>
              <a:r>
                <a:rPr lang="en-US" altLang="zh-CN" sz="1200" dirty="0">
                  <a:solidFill>
                    <a:srgbClr val="FFFFFF"/>
                  </a:solidFill>
                  <a:latin typeface="Century Gothic" panose="020B0502020202020204" pitchFamily="34" charset="0"/>
                  <a:ea typeface="微软雅黑" panose="020B0503020204020204" pitchFamily="34" charset="-122"/>
                </a:rPr>
                <a:t> </a:t>
              </a:r>
              <a:r>
                <a:rPr lang="en-US" altLang="zh-CN" sz="1200" dirty="0" err="1">
                  <a:solidFill>
                    <a:srgbClr val="FFFFFF"/>
                  </a:solidFill>
                  <a:latin typeface="Century Gothic" panose="020B0502020202020204" pitchFamily="34" charset="0"/>
                  <a:ea typeface="微软雅黑" panose="020B0503020204020204" pitchFamily="34" charset="-122"/>
                </a:rPr>
                <a:t>IPSec</a:t>
              </a:r>
              <a:r>
                <a:rPr lang="en-US" altLang="zh-CN" sz="1200" dirty="0">
                  <a:solidFill>
                    <a:srgbClr val="FFFFFF"/>
                  </a:solidFill>
                  <a:latin typeface="Century Gothic" panose="020B0502020202020204" pitchFamily="34" charset="0"/>
                  <a:ea typeface="微软雅黑" panose="020B0503020204020204" pitchFamily="34" charset="-122"/>
                </a:rPr>
                <a:t> VPN, SSL VPN, IA</a:t>
              </a:r>
              <a:r>
                <a:rPr lang="en-US" altLang="zh-TW" sz="1200" dirty="0">
                  <a:solidFill>
                    <a:srgbClr val="FFFFFF"/>
                  </a:solidFill>
                  <a:latin typeface="Century Gothic" panose="020B0502020202020204" pitchFamily="34" charset="0"/>
                  <a:ea typeface="微软雅黑" panose="020B0503020204020204" pitchFamily="34" charset="-122"/>
                </a:rPr>
                <a:t>G</a:t>
              </a:r>
              <a:r>
                <a:rPr lang="en-US" altLang="zh-CN" sz="1200" dirty="0">
                  <a:solidFill>
                    <a:srgbClr val="FFFFFF"/>
                  </a:solidFill>
                  <a:latin typeface="Century Gothic" panose="020B0502020202020204" pitchFamily="34" charset="0"/>
                  <a:ea typeface="微软雅黑" panose="020B0503020204020204" pitchFamily="34" charset="-122"/>
                </a:rPr>
                <a:t>, WANO #1 in Network Security market in China</a:t>
              </a:r>
            </a:p>
          </p:txBody>
        </p:sp>
        <p:sp>
          <p:nvSpPr>
            <p:cNvPr id="62" name="文本框 463">
              <a:extLst>
                <a:ext uri="{FF2B5EF4-FFF2-40B4-BE49-F238E27FC236}">
                  <a16:creationId xmlns:a16="http://schemas.microsoft.com/office/drawing/2014/main" id="{BA0B48CC-54BA-0440-B8CB-5FF44CEC7494}"/>
                </a:ext>
              </a:extLst>
            </p:cNvPr>
            <p:cNvSpPr txBox="1"/>
            <p:nvPr/>
          </p:nvSpPr>
          <p:spPr>
            <a:xfrm>
              <a:off x="6468874" y="3905854"/>
              <a:ext cx="4179562" cy="8881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lnSpc>
                  <a:spcPct val="150000"/>
                </a:lnSpc>
                <a:buClr>
                  <a:srgbClr val="79BD28"/>
                </a:buClr>
                <a:buFont typeface="Arial" panose="020B0604020202020204" pitchFamily="34" charset="0"/>
                <a:buChar char="•"/>
              </a:pPr>
              <a:r>
                <a:rPr lang="en-US" altLang="zh-CN" sz="1200" dirty="0">
                  <a:solidFill>
                    <a:schemeClr val="bg1"/>
                  </a:solidFill>
                  <a:latin typeface="Century Gothic" panose="020B0502020202020204" pitchFamily="34" charset="0"/>
                </a:rPr>
                <a:t>Total Applied Patents: 1,500+</a:t>
              </a:r>
            </a:p>
            <a:p>
              <a:pPr marL="285750" indent="-285750" algn="just">
                <a:lnSpc>
                  <a:spcPct val="150000"/>
                </a:lnSpc>
                <a:buClr>
                  <a:srgbClr val="79BD28"/>
                </a:buClr>
                <a:buFont typeface="Arial" panose="020B0604020202020204" pitchFamily="34" charset="0"/>
                <a:buChar char="•"/>
              </a:pPr>
              <a:r>
                <a:rPr lang="en-US" altLang="zh-CN" sz="1200" dirty="0">
                  <a:solidFill>
                    <a:schemeClr val="bg1"/>
                  </a:solidFill>
                  <a:latin typeface="Century Gothic" panose="020B0502020202020204" pitchFamily="34" charset="0"/>
                </a:rPr>
                <a:t>New Products Released Every 1-2 Year</a:t>
              </a:r>
            </a:p>
            <a:p>
              <a:pPr marL="285750" indent="-285750" algn="just">
                <a:lnSpc>
                  <a:spcPct val="150000"/>
                </a:lnSpc>
                <a:buClr>
                  <a:srgbClr val="79BD28"/>
                </a:buClr>
                <a:buFont typeface="Arial" panose="020B0604020202020204" pitchFamily="34" charset="0"/>
                <a:buChar char="•"/>
              </a:pPr>
              <a:r>
                <a:rPr lang="en-US" altLang="zh-CN" sz="1200" dirty="0">
                  <a:solidFill>
                    <a:schemeClr val="bg1"/>
                  </a:solidFill>
                  <a:latin typeface="Century Gothic" panose="020B0502020202020204" pitchFamily="34" charset="0"/>
                </a:rPr>
                <a:t>New Versions Released Every Quarter</a:t>
              </a:r>
            </a:p>
          </p:txBody>
        </p:sp>
        <p:grpSp>
          <p:nvGrpSpPr>
            <p:cNvPr id="5" name="组合 4">
              <a:extLst>
                <a:ext uri="{FF2B5EF4-FFF2-40B4-BE49-F238E27FC236}">
                  <a16:creationId xmlns:a16="http://schemas.microsoft.com/office/drawing/2014/main" id="{FDFF4BD9-EC46-EF44-8FC7-1A169DCA1A03}"/>
                </a:ext>
              </a:extLst>
            </p:cNvPr>
            <p:cNvGrpSpPr>
              <a:grpSpLocks noChangeAspect="1"/>
            </p:cNvGrpSpPr>
            <p:nvPr/>
          </p:nvGrpSpPr>
          <p:grpSpPr>
            <a:xfrm>
              <a:off x="3193309" y="2509627"/>
              <a:ext cx="936001" cy="936000"/>
              <a:chOff x="3037867" y="2184928"/>
              <a:chExt cx="1102964" cy="1102963"/>
            </a:xfrm>
          </p:grpSpPr>
          <p:grpSp>
            <p:nvGrpSpPr>
              <p:cNvPr id="55" name="组合 450">
                <a:extLst>
                  <a:ext uri="{FF2B5EF4-FFF2-40B4-BE49-F238E27FC236}">
                    <a16:creationId xmlns:a16="http://schemas.microsoft.com/office/drawing/2014/main" id="{F0A9DB14-D006-2543-BF8C-6CE7D083B1C0}"/>
                  </a:ext>
                </a:extLst>
              </p:cNvPr>
              <p:cNvGrpSpPr/>
              <p:nvPr/>
            </p:nvGrpSpPr>
            <p:grpSpPr>
              <a:xfrm>
                <a:off x="3037867" y="2184928"/>
                <a:ext cx="1102964" cy="1102963"/>
                <a:chOff x="1212681" y="1932972"/>
                <a:chExt cx="2586942" cy="2586942"/>
              </a:xfrm>
            </p:grpSpPr>
            <p:sp>
              <p:nvSpPr>
                <p:cNvPr id="56" name="椭圆 13">
                  <a:extLst>
                    <a:ext uri="{FF2B5EF4-FFF2-40B4-BE49-F238E27FC236}">
                      <a16:creationId xmlns:a16="http://schemas.microsoft.com/office/drawing/2014/main" id="{2E0E041B-7019-5641-82E8-B42EADA5EE6C}"/>
                    </a:ext>
                  </a:extLst>
                </p:cNvPr>
                <p:cNvSpPr/>
                <p:nvPr/>
              </p:nvSpPr>
              <p:spPr>
                <a:xfrm>
                  <a:off x="1212681" y="1932972"/>
                  <a:ext cx="2586942" cy="2586942"/>
                </a:xfrm>
                <a:prstGeom prst="ellipse">
                  <a:avLst/>
                </a:prstGeom>
                <a:solidFill>
                  <a:srgbClr val="06B0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57" name="椭圆 14">
                  <a:extLst>
                    <a:ext uri="{FF2B5EF4-FFF2-40B4-BE49-F238E27FC236}">
                      <a16:creationId xmlns:a16="http://schemas.microsoft.com/office/drawing/2014/main" id="{06DC9546-4CF7-7841-A16D-B9FFCE50D370}"/>
                    </a:ext>
                  </a:extLst>
                </p:cNvPr>
                <p:cNvSpPr/>
                <p:nvPr/>
              </p:nvSpPr>
              <p:spPr>
                <a:xfrm>
                  <a:off x="1371834" y="2092125"/>
                  <a:ext cx="2268637" cy="2268637"/>
                </a:xfrm>
                <a:prstGeom prst="ellipse">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Century Gothic" panose="020B0502020202020204" pitchFamily="34" charset="0"/>
                  </a:endParaRPr>
                </a:p>
              </p:txBody>
            </p:sp>
          </p:grpSp>
          <p:pic>
            <p:nvPicPr>
              <p:cNvPr id="63" name="图片 9">
                <a:extLst>
                  <a:ext uri="{FF2B5EF4-FFF2-40B4-BE49-F238E27FC236}">
                    <a16:creationId xmlns:a16="http://schemas.microsoft.com/office/drawing/2014/main" id="{D92764C6-1A9B-7B4B-BDE4-C80965D807DB}"/>
                  </a:ext>
                </a:extLst>
              </p:cNvPr>
              <p:cNvPicPr>
                <a:picLocks noChangeAspect="1"/>
              </p:cNvPicPr>
              <p:nvPr/>
            </p:nvPicPr>
            <p:blipFill>
              <a:blip r:embed="rId4"/>
              <a:stretch>
                <a:fillRect/>
              </a:stretch>
            </p:blipFill>
            <p:spPr>
              <a:xfrm>
                <a:off x="3314812" y="2404075"/>
                <a:ext cx="549074" cy="664668"/>
              </a:xfrm>
              <a:prstGeom prst="rect">
                <a:avLst/>
              </a:prstGeom>
            </p:spPr>
          </p:pic>
        </p:grpSp>
        <p:grpSp>
          <p:nvGrpSpPr>
            <p:cNvPr id="6" name="组合 5">
              <a:extLst>
                <a:ext uri="{FF2B5EF4-FFF2-40B4-BE49-F238E27FC236}">
                  <a16:creationId xmlns:a16="http://schemas.microsoft.com/office/drawing/2014/main" id="{5C092137-CD7A-654D-88B7-2E38AAA20988}"/>
                </a:ext>
              </a:extLst>
            </p:cNvPr>
            <p:cNvGrpSpPr>
              <a:grpSpLocks noChangeAspect="1"/>
            </p:cNvGrpSpPr>
            <p:nvPr/>
          </p:nvGrpSpPr>
          <p:grpSpPr>
            <a:xfrm>
              <a:off x="8090654" y="2509627"/>
              <a:ext cx="936001" cy="936000"/>
              <a:chOff x="8100981" y="2184928"/>
              <a:chExt cx="1102964" cy="1102963"/>
            </a:xfrm>
          </p:grpSpPr>
          <p:grpSp>
            <p:nvGrpSpPr>
              <p:cNvPr id="58" name="组合 11">
                <a:extLst>
                  <a:ext uri="{FF2B5EF4-FFF2-40B4-BE49-F238E27FC236}">
                    <a16:creationId xmlns:a16="http://schemas.microsoft.com/office/drawing/2014/main" id="{0D829E54-7D54-7E48-8D9A-4F479A7D064F}"/>
                  </a:ext>
                </a:extLst>
              </p:cNvPr>
              <p:cNvGrpSpPr/>
              <p:nvPr/>
            </p:nvGrpSpPr>
            <p:grpSpPr>
              <a:xfrm>
                <a:off x="8100981" y="2184928"/>
                <a:ext cx="1102964" cy="1102963"/>
                <a:chOff x="1212681" y="1932972"/>
                <a:chExt cx="2586942" cy="2586942"/>
              </a:xfrm>
            </p:grpSpPr>
            <p:sp>
              <p:nvSpPr>
                <p:cNvPr id="59" name="椭圆 13">
                  <a:extLst>
                    <a:ext uri="{FF2B5EF4-FFF2-40B4-BE49-F238E27FC236}">
                      <a16:creationId xmlns:a16="http://schemas.microsoft.com/office/drawing/2014/main" id="{5C587297-FD3B-E944-A2CC-3F41AD08ED23}"/>
                    </a:ext>
                  </a:extLst>
                </p:cNvPr>
                <p:cNvSpPr/>
                <p:nvPr/>
              </p:nvSpPr>
              <p:spPr>
                <a:xfrm>
                  <a:off x="1212681" y="1932972"/>
                  <a:ext cx="2586942" cy="2586942"/>
                </a:xfrm>
                <a:prstGeom prst="ellipse">
                  <a:avLst/>
                </a:prstGeom>
                <a:solidFill>
                  <a:srgbClr val="92D04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Century Gothic" panose="020B0502020202020204" pitchFamily="34" charset="0"/>
                  </a:endParaRPr>
                </a:p>
              </p:txBody>
            </p:sp>
            <p:sp>
              <p:nvSpPr>
                <p:cNvPr id="60" name="椭圆 14">
                  <a:extLst>
                    <a:ext uri="{FF2B5EF4-FFF2-40B4-BE49-F238E27FC236}">
                      <a16:creationId xmlns:a16="http://schemas.microsoft.com/office/drawing/2014/main" id="{2A1B88B1-402B-A241-B0CB-F3F18D1DBD60}"/>
                    </a:ext>
                  </a:extLst>
                </p:cNvPr>
                <p:cNvSpPr/>
                <p:nvPr/>
              </p:nvSpPr>
              <p:spPr>
                <a:xfrm>
                  <a:off x="1371834" y="2092125"/>
                  <a:ext cx="2268637" cy="2268637"/>
                </a:xfrm>
                <a:prstGeom prst="ellipse">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Century Gothic" panose="020B0502020202020204" pitchFamily="34" charset="0"/>
                  </a:endParaRPr>
                </a:p>
              </p:txBody>
            </p:sp>
          </p:grpSp>
          <p:pic>
            <p:nvPicPr>
              <p:cNvPr id="64" name="图片 10">
                <a:extLst>
                  <a:ext uri="{FF2B5EF4-FFF2-40B4-BE49-F238E27FC236}">
                    <a16:creationId xmlns:a16="http://schemas.microsoft.com/office/drawing/2014/main" id="{8E8EA715-B6F9-B340-83CD-1B3FF550CA3F}"/>
                  </a:ext>
                </a:extLst>
              </p:cNvPr>
              <p:cNvPicPr>
                <a:picLocks noChangeAspect="1"/>
              </p:cNvPicPr>
              <p:nvPr/>
            </p:nvPicPr>
            <p:blipFill>
              <a:blip r:embed="rId5"/>
              <a:stretch>
                <a:fillRect/>
              </a:stretch>
            </p:blipFill>
            <p:spPr>
              <a:xfrm>
                <a:off x="8353731" y="2373406"/>
                <a:ext cx="597465" cy="726007"/>
              </a:xfrm>
              <a:prstGeom prst="rect">
                <a:avLst/>
              </a:prstGeom>
            </p:spPr>
          </p:pic>
        </p:grpSp>
      </p:grpSp>
      <p:grpSp>
        <p:nvGrpSpPr>
          <p:cNvPr id="9" name="组合 8">
            <a:extLst>
              <a:ext uri="{FF2B5EF4-FFF2-40B4-BE49-F238E27FC236}">
                <a16:creationId xmlns:a16="http://schemas.microsoft.com/office/drawing/2014/main" id="{0CBDFC0D-E8BB-DF44-B758-3119DCA43B5E}"/>
              </a:ext>
            </a:extLst>
          </p:cNvPr>
          <p:cNvGrpSpPr/>
          <p:nvPr/>
        </p:nvGrpSpPr>
        <p:grpSpPr>
          <a:xfrm>
            <a:off x="9702072" y="3322012"/>
            <a:ext cx="1020330" cy="1020330"/>
            <a:chOff x="9888795" y="4753956"/>
            <a:chExt cx="1020330" cy="1020330"/>
          </a:xfrm>
        </p:grpSpPr>
        <p:sp>
          <p:nvSpPr>
            <p:cNvPr id="65" name="椭圆 33">
              <a:extLst>
                <a:ext uri="{FF2B5EF4-FFF2-40B4-BE49-F238E27FC236}">
                  <a16:creationId xmlns:a16="http://schemas.microsoft.com/office/drawing/2014/main" id="{B37D881D-17B2-9748-9674-F5D126006D52}"/>
                </a:ext>
              </a:extLst>
            </p:cNvPr>
            <p:cNvSpPr/>
            <p:nvPr/>
          </p:nvSpPr>
          <p:spPr>
            <a:xfrm>
              <a:off x="9888795" y="4753956"/>
              <a:ext cx="1020330" cy="1020330"/>
            </a:xfrm>
            <a:prstGeom prst="ellipse">
              <a:avLst/>
            </a:prstGeom>
            <a:solidFill>
              <a:srgbClr val="0B2B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pic>
          <p:nvPicPr>
            <p:cNvPr id="66" name="图片 34">
              <a:extLst>
                <a:ext uri="{FF2B5EF4-FFF2-40B4-BE49-F238E27FC236}">
                  <a16:creationId xmlns:a16="http://schemas.microsoft.com/office/drawing/2014/main" id="{DC3B1268-8D5D-DB4D-82BE-76FA7F8C88E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70600" y="4808678"/>
              <a:ext cx="910885" cy="910885"/>
            </a:xfrm>
            <a:prstGeom prst="rect">
              <a:avLst/>
            </a:prstGeom>
          </p:spPr>
        </p:pic>
      </p:grpSp>
      <p:grpSp>
        <p:nvGrpSpPr>
          <p:cNvPr id="11" name="组合 10">
            <a:extLst>
              <a:ext uri="{FF2B5EF4-FFF2-40B4-BE49-F238E27FC236}">
                <a16:creationId xmlns:a16="http://schemas.microsoft.com/office/drawing/2014/main" id="{A6E0E778-E2C4-0F4D-830D-3795282E8AAA}"/>
              </a:ext>
            </a:extLst>
          </p:cNvPr>
          <p:cNvGrpSpPr/>
          <p:nvPr/>
        </p:nvGrpSpPr>
        <p:grpSpPr>
          <a:xfrm>
            <a:off x="1356950" y="4417021"/>
            <a:ext cx="1819216" cy="1020327"/>
            <a:chOff x="1356950" y="1410272"/>
            <a:chExt cx="1668748" cy="1020327"/>
          </a:xfrm>
        </p:grpSpPr>
        <p:sp>
          <p:nvSpPr>
            <p:cNvPr id="71" name="矩形 124">
              <a:extLst>
                <a:ext uri="{FF2B5EF4-FFF2-40B4-BE49-F238E27FC236}">
                  <a16:creationId xmlns:a16="http://schemas.microsoft.com/office/drawing/2014/main" id="{BAE20BA4-338C-994D-91F2-E42BC32CFC1A}"/>
                </a:ext>
              </a:extLst>
            </p:cNvPr>
            <p:cNvSpPr/>
            <p:nvPr/>
          </p:nvSpPr>
          <p:spPr>
            <a:xfrm rot="16200000">
              <a:off x="1817653" y="1231800"/>
              <a:ext cx="741599" cy="1656000"/>
            </a:xfrm>
            <a:prstGeom prst="rect">
              <a:avLst/>
            </a:prstGeom>
            <a:solidFill>
              <a:srgbClr val="06B0EF">
                <a:alpha val="10000"/>
              </a:srgbClr>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70" name="TextBox 10">
              <a:extLst>
                <a:ext uri="{FF2B5EF4-FFF2-40B4-BE49-F238E27FC236}">
                  <a16:creationId xmlns:a16="http://schemas.microsoft.com/office/drawing/2014/main" id="{F80049A5-05CB-E241-B670-4E63F2EEE19A}"/>
                </a:ext>
              </a:extLst>
            </p:cNvPr>
            <p:cNvSpPr txBox="1"/>
            <p:nvPr/>
          </p:nvSpPr>
          <p:spPr>
            <a:xfrm>
              <a:off x="1430973" y="1782810"/>
              <a:ext cx="1114871" cy="292644"/>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7750" indent="-177750">
                <a:lnSpc>
                  <a:spcPct val="120000"/>
                </a:lnSpc>
                <a:buFont typeface="Arial" panose="020B0604020202020204" pitchFamily="34" charset="0"/>
                <a:buChar char="•"/>
              </a:pPr>
              <a:r>
                <a:rPr lang="en-US" sz="1200" dirty="0">
                  <a:solidFill>
                    <a:srgbClr val="FFFFFF"/>
                  </a:solidFill>
                </a:rPr>
                <a:t>Built-in WAF</a:t>
              </a:r>
            </a:p>
          </p:txBody>
        </p:sp>
        <p:sp>
          <p:nvSpPr>
            <p:cNvPr id="10" name="矩形 9">
              <a:extLst>
                <a:ext uri="{FF2B5EF4-FFF2-40B4-BE49-F238E27FC236}">
                  <a16:creationId xmlns:a16="http://schemas.microsoft.com/office/drawing/2014/main" id="{36B1D904-6AAB-CF4A-A36D-EE9A36C667AE}"/>
                </a:ext>
              </a:extLst>
            </p:cNvPr>
            <p:cNvSpPr/>
            <p:nvPr/>
          </p:nvSpPr>
          <p:spPr>
            <a:xfrm>
              <a:off x="1356950" y="1410272"/>
              <a:ext cx="1668748" cy="2787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rgbClr val="FFFFFF"/>
                  </a:solidFill>
                </a:rPr>
                <a:t>Kernel Security</a:t>
              </a:r>
            </a:p>
          </p:txBody>
        </p:sp>
      </p:grpSp>
      <p:grpSp>
        <p:nvGrpSpPr>
          <p:cNvPr id="75" name="组合 74">
            <a:extLst>
              <a:ext uri="{FF2B5EF4-FFF2-40B4-BE49-F238E27FC236}">
                <a16:creationId xmlns:a16="http://schemas.microsoft.com/office/drawing/2014/main" id="{70E77A55-FE10-3E43-89F3-6DE8ADE00ADF}"/>
              </a:ext>
            </a:extLst>
          </p:cNvPr>
          <p:cNvGrpSpPr/>
          <p:nvPr/>
        </p:nvGrpSpPr>
        <p:grpSpPr>
          <a:xfrm>
            <a:off x="3268938" y="4417021"/>
            <a:ext cx="1819216" cy="1020329"/>
            <a:chOff x="1356950" y="1410272"/>
            <a:chExt cx="1668748" cy="1020329"/>
          </a:xfrm>
        </p:grpSpPr>
        <p:sp>
          <p:nvSpPr>
            <p:cNvPr id="78" name="矩形 124">
              <a:extLst>
                <a:ext uri="{FF2B5EF4-FFF2-40B4-BE49-F238E27FC236}">
                  <a16:creationId xmlns:a16="http://schemas.microsoft.com/office/drawing/2014/main" id="{D407C5AA-E899-7248-BF1D-9A9C53FBC6C9}"/>
                </a:ext>
              </a:extLst>
            </p:cNvPr>
            <p:cNvSpPr/>
            <p:nvPr/>
          </p:nvSpPr>
          <p:spPr>
            <a:xfrm rot="16200000">
              <a:off x="1817652" y="1231801"/>
              <a:ext cx="741600" cy="1656000"/>
            </a:xfrm>
            <a:prstGeom prst="rect">
              <a:avLst/>
            </a:prstGeom>
            <a:solidFill>
              <a:srgbClr val="06B0EF">
                <a:alpha val="10000"/>
              </a:srgbClr>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76" name="TextBox 10">
              <a:extLst>
                <a:ext uri="{FF2B5EF4-FFF2-40B4-BE49-F238E27FC236}">
                  <a16:creationId xmlns:a16="http://schemas.microsoft.com/office/drawing/2014/main" id="{7DF1A3D3-7624-C849-9DA7-AC1DDA60C106}"/>
                </a:ext>
              </a:extLst>
            </p:cNvPr>
            <p:cNvSpPr txBox="1"/>
            <p:nvPr/>
          </p:nvSpPr>
          <p:spPr>
            <a:xfrm>
              <a:off x="1451432" y="1782810"/>
              <a:ext cx="1056054" cy="292644"/>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7750" indent="-177750">
                <a:lnSpc>
                  <a:spcPct val="120000"/>
                </a:lnSpc>
                <a:buFont typeface="Arial" panose="020B0604020202020204" pitchFamily="34" charset="0"/>
                <a:buChar char="•"/>
              </a:pPr>
              <a:r>
                <a:rPr lang="en-US" altLang="zh-CN" sz="1200" dirty="0">
                  <a:solidFill>
                    <a:srgbClr val="FFFFFF"/>
                  </a:solidFill>
                </a:rPr>
                <a:t>Encryption</a:t>
              </a:r>
            </a:p>
          </p:txBody>
        </p:sp>
        <p:sp>
          <p:nvSpPr>
            <p:cNvPr id="77" name="矩形 76">
              <a:extLst>
                <a:ext uri="{FF2B5EF4-FFF2-40B4-BE49-F238E27FC236}">
                  <a16:creationId xmlns:a16="http://schemas.microsoft.com/office/drawing/2014/main" id="{660C54FC-3DAA-6049-BC34-2DB5E53CD506}"/>
                </a:ext>
              </a:extLst>
            </p:cNvPr>
            <p:cNvSpPr/>
            <p:nvPr/>
          </p:nvSpPr>
          <p:spPr>
            <a:xfrm>
              <a:off x="1356950" y="1410272"/>
              <a:ext cx="1668748" cy="2787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rgbClr val="FFFFFF"/>
                  </a:solidFill>
                </a:rPr>
                <a:t>Data Security</a:t>
              </a:r>
            </a:p>
          </p:txBody>
        </p:sp>
      </p:grpSp>
      <p:grpSp>
        <p:nvGrpSpPr>
          <p:cNvPr id="79" name="组合 78">
            <a:extLst>
              <a:ext uri="{FF2B5EF4-FFF2-40B4-BE49-F238E27FC236}">
                <a16:creationId xmlns:a16="http://schemas.microsoft.com/office/drawing/2014/main" id="{BE903F00-8D32-D74C-B986-0EB25FE6C63D}"/>
              </a:ext>
            </a:extLst>
          </p:cNvPr>
          <p:cNvGrpSpPr/>
          <p:nvPr/>
        </p:nvGrpSpPr>
        <p:grpSpPr>
          <a:xfrm>
            <a:off x="5180926" y="4417021"/>
            <a:ext cx="1819216" cy="1020329"/>
            <a:chOff x="1356950" y="1410272"/>
            <a:chExt cx="1668748" cy="1020329"/>
          </a:xfrm>
        </p:grpSpPr>
        <p:sp>
          <p:nvSpPr>
            <p:cNvPr id="82" name="矩形 124">
              <a:extLst>
                <a:ext uri="{FF2B5EF4-FFF2-40B4-BE49-F238E27FC236}">
                  <a16:creationId xmlns:a16="http://schemas.microsoft.com/office/drawing/2014/main" id="{46777617-F82D-A442-84B0-14F3175C0BAB}"/>
                </a:ext>
              </a:extLst>
            </p:cNvPr>
            <p:cNvSpPr/>
            <p:nvPr/>
          </p:nvSpPr>
          <p:spPr>
            <a:xfrm rot="16200000">
              <a:off x="1817652" y="1231801"/>
              <a:ext cx="741600" cy="1656000"/>
            </a:xfrm>
            <a:prstGeom prst="rect">
              <a:avLst/>
            </a:prstGeom>
            <a:solidFill>
              <a:srgbClr val="06B0EF">
                <a:alpha val="10000"/>
              </a:srgbClr>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80" name="TextBox 10">
              <a:extLst>
                <a:ext uri="{FF2B5EF4-FFF2-40B4-BE49-F238E27FC236}">
                  <a16:creationId xmlns:a16="http://schemas.microsoft.com/office/drawing/2014/main" id="{0FEC74D6-33D4-8C47-9CF4-12915C60507E}"/>
                </a:ext>
              </a:extLst>
            </p:cNvPr>
            <p:cNvSpPr txBox="1"/>
            <p:nvPr/>
          </p:nvSpPr>
          <p:spPr>
            <a:xfrm>
              <a:off x="1430973" y="1782810"/>
              <a:ext cx="1301614" cy="51424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7750" indent="-177750">
                <a:lnSpc>
                  <a:spcPct val="120000"/>
                </a:lnSpc>
                <a:buFont typeface="Arial" panose="020B0604020202020204" pitchFamily="34" charset="0"/>
                <a:buChar char="•"/>
              </a:pPr>
              <a:r>
                <a:rPr lang="en-US" altLang="zh-CN" sz="1200" dirty="0" err="1">
                  <a:solidFill>
                    <a:srgbClr val="FFFFFF"/>
                  </a:solidFill>
                </a:rPr>
                <a:t>vNGAF</a:t>
              </a:r>
              <a:endParaRPr lang="en-US" altLang="zh-CN" sz="1200" dirty="0">
                <a:solidFill>
                  <a:srgbClr val="FFFFFF"/>
                </a:solidFill>
              </a:endParaRPr>
            </a:p>
            <a:p>
              <a:pPr marL="177750" indent="-177750">
                <a:lnSpc>
                  <a:spcPct val="120000"/>
                </a:lnSpc>
                <a:buFont typeface="Arial" panose="020B0604020202020204" pitchFamily="34" charset="0"/>
                <a:buChar char="•"/>
              </a:pPr>
              <a:r>
                <a:rPr lang="en-US" altLang="zh-CN" sz="1200" dirty="0">
                  <a:solidFill>
                    <a:srgbClr val="FFFFFF"/>
                  </a:solidFill>
                </a:rPr>
                <a:t>Distributed FW</a:t>
              </a:r>
            </a:p>
          </p:txBody>
        </p:sp>
        <p:sp>
          <p:nvSpPr>
            <p:cNvPr id="81" name="矩形 80">
              <a:extLst>
                <a:ext uri="{FF2B5EF4-FFF2-40B4-BE49-F238E27FC236}">
                  <a16:creationId xmlns:a16="http://schemas.microsoft.com/office/drawing/2014/main" id="{D3627D06-34CF-C949-A71F-5F56EF103882}"/>
                </a:ext>
              </a:extLst>
            </p:cNvPr>
            <p:cNvSpPr/>
            <p:nvPr/>
          </p:nvSpPr>
          <p:spPr>
            <a:xfrm>
              <a:off x="1356950" y="1410272"/>
              <a:ext cx="1668748" cy="2787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rgbClr val="FFFFFF"/>
                  </a:solidFill>
                </a:rPr>
                <a:t>Network Security</a:t>
              </a:r>
            </a:p>
          </p:txBody>
        </p:sp>
      </p:grpSp>
      <p:grpSp>
        <p:nvGrpSpPr>
          <p:cNvPr id="83" name="组合 82">
            <a:extLst>
              <a:ext uri="{FF2B5EF4-FFF2-40B4-BE49-F238E27FC236}">
                <a16:creationId xmlns:a16="http://schemas.microsoft.com/office/drawing/2014/main" id="{56512FA4-E9A3-3043-B2EF-27465CB13F81}"/>
              </a:ext>
            </a:extLst>
          </p:cNvPr>
          <p:cNvGrpSpPr/>
          <p:nvPr/>
        </p:nvGrpSpPr>
        <p:grpSpPr>
          <a:xfrm>
            <a:off x="7092914" y="4417021"/>
            <a:ext cx="1831551" cy="1020329"/>
            <a:chOff x="1356950" y="1410272"/>
            <a:chExt cx="1680063" cy="1020329"/>
          </a:xfrm>
        </p:grpSpPr>
        <p:sp>
          <p:nvSpPr>
            <p:cNvPr id="86" name="矩形 124">
              <a:extLst>
                <a:ext uri="{FF2B5EF4-FFF2-40B4-BE49-F238E27FC236}">
                  <a16:creationId xmlns:a16="http://schemas.microsoft.com/office/drawing/2014/main" id="{84A8A365-19FE-114D-958E-7E567D26F613}"/>
                </a:ext>
              </a:extLst>
            </p:cNvPr>
            <p:cNvSpPr/>
            <p:nvPr/>
          </p:nvSpPr>
          <p:spPr>
            <a:xfrm rot="16200000">
              <a:off x="1817652" y="1231801"/>
              <a:ext cx="741600" cy="1656000"/>
            </a:xfrm>
            <a:prstGeom prst="rect">
              <a:avLst/>
            </a:prstGeom>
            <a:solidFill>
              <a:srgbClr val="06B0EF">
                <a:alpha val="10000"/>
              </a:srgbClr>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84" name="TextBox 10">
              <a:extLst>
                <a:ext uri="{FF2B5EF4-FFF2-40B4-BE49-F238E27FC236}">
                  <a16:creationId xmlns:a16="http://schemas.microsoft.com/office/drawing/2014/main" id="{9A5F6512-D160-2B40-9DD4-84F9DABC5B2D}"/>
                </a:ext>
              </a:extLst>
            </p:cNvPr>
            <p:cNvSpPr txBox="1"/>
            <p:nvPr/>
          </p:nvSpPr>
          <p:spPr>
            <a:xfrm>
              <a:off x="1430973" y="1782810"/>
              <a:ext cx="1606040" cy="5142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7750" indent="-177750">
                <a:lnSpc>
                  <a:spcPct val="120000"/>
                </a:lnSpc>
                <a:buFont typeface="Arial" panose="020B0604020202020204" pitchFamily="34" charset="0"/>
                <a:buChar char="•"/>
              </a:pPr>
              <a:r>
                <a:rPr lang="en-US" altLang="zh-CN" sz="1200" dirty="0">
                  <a:solidFill>
                    <a:srgbClr val="FFFFFF"/>
                  </a:solidFill>
                </a:rPr>
                <a:t>Cyber Command correlated service</a:t>
              </a:r>
            </a:p>
          </p:txBody>
        </p:sp>
        <p:sp>
          <p:nvSpPr>
            <p:cNvPr id="85" name="矩形 84">
              <a:extLst>
                <a:ext uri="{FF2B5EF4-FFF2-40B4-BE49-F238E27FC236}">
                  <a16:creationId xmlns:a16="http://schemas.microsoft.com/office/drawing/2014/main" id="{4750D3BB-97B3-A442-8EEF-78CE90418D39}"/>
                </a:ext>
              </a:extLst>
            </p:cNvPr>
            <p:cNvSpPr/>
            <p:nvPr/>
          </p:nvSpPr>
          <p:spPr>
            <a:xfrm>
              <a:off x="1356950" y="1410272"/>
              <a:ext cx="1668748" cy="2787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rgbClr val="FFFFFF"/>
                  </a:solidFill>
                </a:rPr>
                <a:t>Platform Security</a:t>
              </a:r>
            </a:p>
          </p:txBody>
        </p:sp>
      </p:grpSp>
      <p:grpSp>
        <p:nvGrpSpPr>
          <p:cNvPr id="87" name="组合 86">
            <a:extLst>
              <a:ext uri="{FF2B5EF4-FFF2-40B4-BE49-F238E27FC236}">
                <a16:creationId xmlns:a16="http://schemas.microsoft.com/office/drawing/2014/main" id="{2E756925-E5E2-474C-9482-95A7357E3977}"/>
              </a:ext>
            </a:extLst>
          </p:cNvPr>
          <p:cNvGrpSpPr/>
          <p:nvPr/>
        </p:nvGrpSpPr>
        <p:grpSpPr>
          <a:xfrm>
            <a:off x="9004901" y="4417021"/>
            <a:ext cx="1819216" cy="1020329"/>
            <a:chOff x="1356950" y="1410272"/>
            <a:chExt cx="1668748" cy="1020329"/>
          </a:xfrm>
        </p:grpSpPr>
        <p:sp>
          <p:nvSpPr>
            <p:cNvPr id="90" name="矩形 124">
              <a:extLst>
                <a:ext uri="{FF2B5EF4-FFF2-40B4-BE49-F238E27FC236}">
                  <a16:creationId xmlns:a16="http://schemas.microsoft.com/office/drawing/2014/main" id="{C6A84ED1-76D9-0043-B78E-BD9ECD120755}"/>
                </a:ext>
              </a:extLst>
            </p:cNvPr>
            <p:cNvSpPr/>
            <p:nvPr/>
          </p:nvSpPr>
          <p:spPr>
            <a:xfrm rot="16200000">
              <a:off x="1817652" y="1231801"/>
              <a:ext cx="741600" cy="1656000"/>
            </a:xfrm>
            <a:prstGeom prst="rect">
              <a:avLst/>
            </a:prstGeom>
            <a:solidFill>
              <a:srgbClr val="06B0EF">
                <a:alpha val="10000"/>
              </a:srgbClr>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latin typeface="Century Gothic" panose="020B0502020202020204" pitchFamily="34" charset="0"/>
              </a:endParaRPr>
            </a:p>
          </p:txBody>
        </p:sp>
        <p:sp>
          <p:nvSpPr>
            <p:cNvPr id="88" name="TextBox 10">
              <a:extLst>
                <a:ext uri="{FF2B5EF4-FFF2-40B4-BE49-F238E27FC236}">
                  <a16:creationId xmlns:a16="http://schemas.microsoft.com/office/drawing/2014/main" id="{5632D5BF-8802-FF40-8F27-12A6A01A1C41}"/>
                </a:ext>
              </a:extLst>
            </p:cNvPr>
            <p:cNvSpPr txBox="1"/>
            <p:nvPr/>
          </p:nvSpPr>
          <p:spPr>
            <a:xfrm>
              <a:off x="1430973" y="1782810"/>
              <a:ext cx="1541993" cy="5142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7750" indent="-177750">
                <a:lnSpc>
                  <a:spcPct val="120000"/>
                </a:lnSpc>
                <a:buFont typeface="Arial" panose="020B0604020202020204" pitchFamily="34" charset="0"/>
                <a:buChar char="•"/>
              </a:pPr>
              <a:r>
                <a:rPr lang="en-US" altLang="zh-CN" sz="1200" dirty="0">
                  <a:solidFill>
                    <a:srgbClr val="FFFFFF"/>
                  </a:solidFill>
                </a:rPr>
                <a:t>Endpoint Secure integration</a:t>
              </a:r>
            </a:p>
          </p:txBody>
        </p:sp>
        <p:sp>
          <p:nvSpPr>
            <p:cNvPr id="89" name="矩形 88">
              <a:extLst>
                <a:ext uri="{FF2B5EF4-FFF2-40B4-BE49-F238E27FC236}">
                  <a16:creationId xmlns:a16="http://schemas.microsoft.com/office/drawing/2014/main" id="{3E657528-4AC4-0A42-808C-FE6AABCDDAEC}"/>
                </a:ext>
              </a:extLst>
            </p:cNvPr>
            <p:cNvSpPr/>
            <p:nvPr/>
          </p:nvSpPr>
          <p:spPr>
            <a:xfrm>
              <a:off x="1356950" y="1410272"/>
              <a:ext cx="1668748" cy="2787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solidFill>
                    <a:srgbClr val="FFFFFF"/>
                  </a:solidFill>
                </a:rPr>
                <a:t>Endpoint Security</a:t>
              </a:r>
            </a:p>
          </p:txBody>
        </p:sp>
      </p:grpSp>
    </p:spTree>
    <p:extLst>
      <p:ext uri="{BB962C8B-B14F-4D97-AF65-F5344CB8AC3E}">
        <p14:creationId xmlns:p14="http://schemas.microsoft.com/office/powerpoint/2010/main" val="2903307038"/>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21</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Resilience and Secured: Business Continuity Evolution</a:t>
            </a:r>
            <a:endParaRPr lang="en-US" altLang="zh-CN" dirty="0">
              <a:solidFill>
                <a:schemeClr val="bg1"/>
              </a:solidFill>
              <a:latin typeface="Century Gothic" panose="020B0502020202020204" pitchFamily="34" charset="0"/>
              <a:ea typeface="微软雅黑" charset="-122"/>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grpSp>
        <p:nvGrpSpPr>
          <p:cNvPr id="27" name="组合 26">
            <a:extLst>
              <a:ext uri="{FF2B5EF4-FFF2-40B4-BE49-F238E27FC236}">
                <a16:creationId xmlns:a16="http://schemas.microsoft.com/office/drawing/2014/main" id="{FE4D3334-DAAD-E442-A764-E041AF77BF33}"/>
              </a:ext>
            </a:extLst>
          </p:cNvPr>
          <p:cNvGrpSpPr/>
          <p:nvPr/>
        </p:nvGrpSpPr>
        <p:grpSpPr>
          <a:xfrm>
            <a:off x="1867989" y="2264174"/>
            <a:ext cx="5948015" cy="2774034"/>
            <a:chOff x="1772590" y="2329005"/>
            <a:chExt cx="5948015" cy="2774034"/>
          </a:xfrm>
        </p:grpSpPr>
        <p:sp>
          <p:nvSpPr>
            <p:cNvPr id="28" name="矩形 27">
              <a:extLst>
                <a:ext uri="{FF2B5EF4-FFF2-40B4-BE49-F238E27FC236}">
                  <a16:creationId xmlns:a16="http://schemas.microsoft.com/office/drawing/2014/main" id="{C164549F-FA46-314D-93DB-240507EF772F}"/>
                </a:ext>
              </a:extLst>
            </p:cNvPr>
            <p:cNvSpPr/>
            <p:nvPr/>
          </p:nvSpPr>
          <p:spPr>
            <a:xfrm rot="16200000" flipV="1">
              <a:off x="1366337" y="3509434"/>
              <a:ext cx="1999857" cy="1187352"/>
            </a:xfrm>
            <a:prstGeom prst="rect">
              <a:avLst/>
            </a:prstGeom>
            <a:gradFill flip="none" rotWithShape="1">
              <a:gsLst>
                <a:gs pos="0">
                  <a:srgbClr val="05B0EF">
                    <a:alpha val="20000"/>
                  </a:srgbClr>
                </a:gs>
                <a:gs pos="100000">
                  <a:srgbClr val="00B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矩形 28">
              <a:extLst>
                <a:ext uri="{FF2B5EF4-FFF2-40B4-BE49-F238E27FC236}">
                  <a16:creationId xmlns:a16="http://schemas.microsoft.com/office/drawing/2014/main" id="{7F936D03-0ECE-2443-AAB4-5984FB6C6C08}"/>
                </a:ext>
              </a:extLst>
            </p:cNvPr>
            <p:cNvSpPr/>
            <p:nvPr/>
          </p:nvSpPr>
          <p:spPr>
            <a:xfrm rot="16200000" flipV="1">
              <a:off x="3650596" y="3414098"/>
              <a:ext cx="2190530" cy="1187352"/>
            </a:xfrm>
            <a:prstGeom prst="rect">
              <a:avLst/>
            </a:prstGeom>
            <a:gradFill flip="none" rotWithShape="1">
              <a:gsLst>
                <a:gs pos="0">
                  <a:srgbClr val="05B0EF">
                    <a:alpha val="20000"/>
                  </a:srgbClr>
                </a:gs>
                <a:gs pos="100000">
                  <a:srgbClr val="00B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矩形 29">
              <a:extLst>
                <a:ext uri="{FF2B5EF4-FFF2-40B4-BE49-F238E27FC236}">
                  <a16:creationId xmlns:a16="http://schemas.microsoft.com/office/drawing/2014/main" id="{D0D351E9-06B8-3C47-B1F6-BD1EC9BAB327}"/>
                </a:ext>
              </a:extLst>
            </p:cNvPr>
            <p:cNvSpPr/>
            <p:nvPr/>
          </p:nvSpPr>
          <p:spPr>
            <a:xfrm rot="16200000" flipV="1">
              <a:off x="5739912" y="3122346"/>
              <a:ext cx="2774033" cy="1187352"/>
            </a:xfrm>
            <a:prstGeom prst="rect">
              <a:avLst/>
            </a:prstGeom>
            <a:gradFill flip="none" rotWithShape="1">
              <a:gsLst>
                <a:gs pos="0">
                  <a:srgbClr val="05B0EF">
                    <a:alpha val="20000"/>
                  </a:srgbClr>
                </a:gs>
                <a:gs pos="100000">
                  <a:srgbClr val="00B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1" name="组合 9">
            <a:extLst>
              <a:ext uri="{FF2B5EF4-FFF2-40B4-BE49-F238E27FC236}">
                <a16:creationId xmlns:a16="http://schemas.microsoft.com/office/drawing/2014/main" id="{3D0EDAAF-E38C-534C-9F33-41B4299FE48F}"/>
              </a:ext>
            </a:extLst>
          </p:cNvPr>
          <p:cNvGrpSpPr/>
          <p:nvPr/>
        </p:nvGrpSpPr>
        <p:grpSpPr>
          <a:xfrm>
            <a:off x="1698279" y="2015973"/>
            <a:ext cx="6386088" cy="3022238"/>
            <a:chOff x="1233037" y="2190803"/>
            <a:chExt cx="8045228" cy="4882544"/>
          </a:xfrm>
        </p:grpSpPr>
        <p:cxnSp>
          <p:nvCxnSpPr>
            <p:cNvPr id="32" name="直线箭头连接符 189">
              <a:extLst>
                <a:ext uri="{FF2B5EF4-FFF2-40B4-BE49-F238E27FC236}">
                  <a16:creationId xmlns:a16="http://schemas.microsoft.com/office/drawing/2014/main" id="{09B74321-A755-1C44-8575-61A4B950211E}"/>
                </a:ext>
              </a:extLst>
            </p:cNvPr>
            <p:cNvCxnSpPr>
              <a:cxnSpLocks/>
            </p:cNvCxnSpPr>
            <p:nvPr/>
          </p:nvCxnSpPr>
          <p:spPr>
            <a:xfrm flipV="1">
              <a:off x="1233037" y="2190803"/>
              <a:ext cx="0" cy="4882541"/>
            </a:xfrm>
            <a:prstGeom prst="straightConnector1">
              <a:avLst/>
            </a:prstGeom>
            <a:ln w="19050">
              <a:solidFill>
                <a:srgbClr val="06B0EF"/>
              </a:solidFill>
              <a:tailEnd type="triangle"/>
            </a:ln>
          </p:spPr>
          <p:style>
            <a:lnRef idx="1">
              <a:schemeClr val="accent1"/>
            </a:lnRef>
            <a:fillRef idx="0">
              <a:schemeClr val="accent1"/>
            </a:fillRef>
            <a:effectRef idx="0">
              <a:schemeClr val="accent1"/>
            </a:effectRef>
            <a:fontRef idx="minor">
              <a:schemeClr val="tx1"/>
            </a:fontRef>
          </p:style>
        </p:cxnSp>
        <p:cxnSp>
          <p:nvCxnSpPr>
            <p:cNvPr id="33" name="直线箭头连接符 190">
              <a:extLst>
                <a:ext uri="{FF2B5EF4-FFF2-40B4-BE49-F238E27FC236}">
                  <a16:creationId xmlns:a16="http://schemas.microsoft.com/office/drawing/2014/main" id="{E9132AC0-6563-8A49-A9FC-11BFF8B8E2FC}"/>
                </a:ext>
              </a:extLst>
            </p:cNvPr>
            <p:cNvCxnSpPr>
              <a:cxnSpLocks/>
            </p:cNvCxnSpPr>
            <p:nvPr/>
          </p:nvCxnSpPr>
          <p:spPr>
            <a:xfrm>
              <a:off x="1233037" y="7073347"/>
              <a:ext cx="8045228" cy="0"/>
            </a:xfrm>
            <a:prstGeom prst="straightConnector1">
              <a:avLst/>
            </a:prstGeom>
            <a:ln w="19050">
              <a:solidFill>
                <a:srgbClr val="06B0EF"/>
              </a:solidFill>
              <a:tailEnd type="triangle"/>
            </a:ln>
          </p:spPr>
          <p:style>
            <a:lnRef idx="1">
              <a:schemeClr val="accent1"/>
            </a:lnRef>
            <a:fillRef idx="0">
              <a:schemeClr val="accent1"/>
            </a:fillRef>
            <a:effectRef idx="0">
              <a:schemeClr val="accent1"/>
            </a:effectRef>
            <a:fontRef idx="minor">
              <a:schemeClr val="tx1"/>
            </a:fontRef>
          </p:style>
        </p:cxnSp>
      </p:grpSp>
      <p:sp>
        <p:nvSpPr>
          <p:cNvPr id="34" name="文本框 33">
            <a:extLst>
              <a:ext uri="{FF2B5EF4-FFF2-40B4-BE49-F238E27FC236}">
                <a16:creationId xmlns:a16="http://schemas.microsoft.com/office/drawing/2014/main" id="{B0E44D27-6269-AA43-B3A0-D8B3B813628D}"/>
              </a:ext>
            </a:extLst>
          </p:cNvPr>
          <p:cNvSpPr txBox="1"/>
          <p:nvPr/>
        </p:nvSpPr>
        <p:spPr>
          <a:xfrm>
            <a:off x="1102497" y="1587048"/>
            <a:ext cx="1197912" cy="4154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r>
              <a:rPr kumimoji="1" lang="en-US" altLang="zh-CN" sz="1050" b="1" dirty="0">
                <a:solidFill>
                  <a:srgbClr val="06B0EF"/>
                </a:solidFill>
                <a:latin typeface="Century Gothic" panose="020B0502020202020204" pitchFamily="34" charset="0"/>
                <a:ea typeface="微软雅黑" panose="020B0503020204020204" charset="-122"/>
              </a:rPr>
              <a:t>Reliability</a:t>
            </a:r>
            <a:r>
              <a:rPr kumimoji="1" lang="zh-CN" altLang="en-US" sz="1050" b="1" dirty="0">
                <a:solidFill>
                  <a:srgbClr val="06B0EF"/>
                </a:solidFill>
                <a:latin typeface="Century Gothic" panose="020B0502020202020204" pitchFamily="34" charset="0"/>
                <a:ea typeface="微软雅黑" panose="020B0503020204020204" charset="-122"/>
              </a:rPr>
              <a:t> </a:t>
            </a:r>
            <a:r>
              <a:rPr kumimoji="1" lang="en-US" altLang="zh-CN" sz="1050" b="1" dirty="0">
                <a:solidFill>
                  <a:srgbClr val="06B0EF"/>
                </a:solidFill>
                <a:latin typeface="Century Gothic" panose="020B0502020202020204" pitchFamily="34" charset="0"/>
                <a:ea typeface="微软雅黑" panose="020B0503020204020204" charset="-122"/>
              </a:rPr>
              <a:t>&amp; </a:t>
            </a:r>
          </a:p>
          <a:p>
            <a:pPr algn="ctr" defTabSz="914377"/>
            <a:r>
              <a:rPr kumimoji="1" lang="en-US" altLang="zh-CN" sz="1050" b="1" dirty="0">
                <a:solidFill>
                  <a:srgbClr val="06B0EF"/>
                </a:solidFill>
                <a:latin typeface="Century Gothic" panose="020B0502020202020204" pitchFamily="34" charset="0"/>
                <a:ea typeface="微软雅黑" panose="020B0503020204020204" charset="-122"/>
              </a:rPr>
              <a:t>Intelligence</a:t>
            </a:r>
            <a:endParaRPr kumimoji="1" lang="en-US" altLang="en-US" sz="1050" b="1" dirty="0">
              <a:solidFill>
                <a:srgbClr val="06B0EF"/>
              </a:solidFill>
              <a:latin typeface="Century Gothic" panose="020B0502020202020204" pitchFamily="34" charset="0"/>
              <a:ea typeface="微软雅黑" panose="020B0503020204020204" charset="-122"/>
            </a:endParaRPr>
          </a:p>
        </p:txBody>
      </p:sp>
      <p:sp>
        <p:nvSpPr>
          <p:cNvPr id="35" name="文本框 34">
            <a:extLst>
              <a:ext uri="{FF2B5EF4-FFF2-40B4-BE49-F238E27FC236}">
                <a16:creationId xmlns:a16="http://schemas.microsoft.com/office/drawing/2014/main" id="{B6A69E12-59AF-1948-A775-D29BFE5E1773}"/>
              </a:ext>
            </a:extLst>
          </p:cNvPr>
          <p:cNvSpPr txBox="1"/>
          <p:nvPr/>
        </p:nvSpPr>
        <p:spPr>
          <a:xfrm>
            <a:off x="7980479" y="4843890"/>
            <a:ext cx="1180744" cy="4154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r>
              <a:rPr kumimoji="1" lang="en-US" altLang="zh-CN" sz="1050" b="1" dirty="0">
                <a:solidFill>
                  <a:srgbClr val="06B0EF"/>
                </a:solidFill>
                <a:latin typeface="Century Gothic" panose="020B0502020202020204" pitchFamily="34" charset="0"/>
                <a:ea typeface="微软雅黑" panose="020B0503020204020204" charset="-122"/>
              </a:rPr>
              <a:t>Technology Breakthrough</a:t>
            </a:r>
            <a:endParaRPr kumimoji="1" lang="zh-CN" altLang="en-US" sz="1050" b="1" dirty="0">
              <a:solidFill>
                <a:srgbClr val="06B0EF"/>
              </a:solidFill>
              <a:latin typeface="Century Gothic" panose="020B0502020202020204" pitchFamily="34" charset="0"/>
              <a:ea typeface="微软雅黑" panose="020B0503020204020204" charset="-122"/>
            </a:endParaRPr>
          </a:p>
        </p:txBody>
      </p:sp>
      <p:sp>
        <p:nvSpPr>
          <p:cNvPr id="36" name="文本框 14">
            <a:extLst>
              <a:ext uri="{FF2B5EF4-FFF2-40B4-BE49-F238E27FC236}">
                <a16:creationId xmlns:a16="http://schemas.microsoft.com/office/drawing/2014/main" id="{610CE2EC-5895-7940-9793-BEF3F88E2264}"/>
              </a:ext>
            </a:extLst>
          </p:cNvPr>
          <p:cNvSpPr txBox="1"/>
          <p:nvPr/>
        </p:nvSpPr>
        <p:spPr>
          <a:xfrm>
            <a:off x="1863561" y="5083381"/>
            <a:ext cx="1197147" cy="276999"/>
          </a:xfrm>
          <a:prstGeom prst="rect">
            <a:avLst/>
          </a:prstGeom>
          <a:noFill/>
        </p:spPr>
        <p:style>
          <a:lnRef idx="0">
            <a:scrgbClr r="0" g="0" b="0"/>
          </a:lnRef>
          <a:fillRef idx="0">
            <a:scrgbClr r="0" g="0" b="0"/>
          </a:fillRef>
          <a:effectRef idx="0">
            <a:scrgbClr r="0" g="0" b="0"/>
          </a:effectRef>
          <a:fontRef idx="major"/>
        </p:style>
        <p:txBody>
          <a:bodyPr wrap="square" rtlCol="0">
            <a:spAutoFit/>
          </a:bodyPr>
          <a:lstStyle>
            <a:defPPr>
              <a:defRPr lang="zh-CN"/>
            </a:defPPr>
            <a:lvl1pPr marL="0" algn="l" defTabSz="914400" rtl="0" eaLnBrk="1" latinLnBrk="0" hangingPunct="1">
              <a:defRPr sz="18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j-lt"/>
                <a:ea typeface="+mj-ea"/>
                <a:cs typeface="+mj-cs"/>
              </a:defRPr>
            </a:lvl2pPr>
            <a:lvl3pPr marL="914400" algn="l" defTabSz="914400" rtl="0" eaLnBrk="1" latinLnBrk="0" hangingPunct="1">
              <a:defRPr sz="1800" kern="1200">
                <a:solidFill>
                  <a:schemeClr val="tx1"/>
                </a:solidFill>
                <a:latin typeface="+mj-lt"/>
                <a:ea typeface="+mj-ea"/>
                <a:cs typeface="+mj-cs"/>
              </a:defRPr>
            </a:lvl3pPr>
            <a:lvl4pPr marL="1371600" algn="l" defTabSz="914400" rtl="0" eaLnBrk="1" latinLnBrk="0" hangingPunct="1">
              <a:defRPr sz="1800" kern="1200">
                <a:solidFill>
                  <a:schemeClr val="tx1"/>
                </a:solidFill>
                <a:latin typeface="+mj-lt"/>
                <a:ea typeface="+mj-ea"/>
                <a:cs typeface="+mj-cs"/>
              </a:defRPr>
            </a:lvl4pPr>
            <a:lvl5pPr marL="1828800" algn="l" defTabSz="914400" rtl="0" eaLnBrk="1" latinLnBrk="0" hangingPunct="1">
              <a:defRPr sz="1800" kern="1200">
                <a:solidFill>
                  <a:schemeClr val="tx1"/>
                </a:solidFill>
                <a:latin typeface="+mj-lt"/>
                <a:ea typeface="+mj-ea"/>
                <a:cs typeface="+mj-cs"/>
              </a:defRPr>
            </a:lvl5pPr>
            <a:lvl6pPr marL="2286000" algn="l" defTabSz="914400" rtl="0" eaLnBrk="1" latinLnBrk="0" hangingPunct="1">
              <a:defRPr sz="1800" kern="1200">
                <a:solidFill>
                  <a:schemeClr val="tx1"/>
                </a:solidFill>
                <a:latin typeface="+mj-lt"/>
                <a:ea typeface="+mj-ea"/>
                <a:cs typeface="+mj-cs"/>
              </a:defRPr>
            </a:lvl6pPr>
            <a:lvl7pPr marL="2743200" algn="l" defTabSz="914400" rtl="0" eaLnBrk="1" latinLnBrk="0" hangingPunct="1">
              <a:defRPr sz="1800" kern="1200">
                <a:solidFill>
                  <a:schemeClr val="tx1"/>
                </a:solidFill>
                <a:latin typeface="+mj-lt"/>
                <a:ea typeface="+mj-ea"/>
                <a:cs typeface="+mj-cs"/>
              </a:defRPr>
            </a:lvl7pPr>
            <a:lvl8pPr marL="3200400" algn="l" defTabSz="914400" rtl="0" eaLnBrk="1" latinLnBrk="0" hangingPunct="1">
              <a:defRPr sz="1800" kern="1200">
                <a:solidFill>
                  <a:schemeClr val="tx1"/>
                </a:solidFill>
                <a:latin typeface="+mj-lt"/>
                <a:ea typeface="+mj-ea"/>
                <a:cs typeface="+mj-cs"/>
              </a:defRPr>
            </a:lvl8pPr>
            <a:lvl9pPr marL="3657600" algn="l" defTabSz="914400" rtl="0" eaLnBrk="1" latinLnBrk="0" hangingPunct="1">
              <a:defRPr sz="1800" kern="1200">
                <a:solidFill>
                  <a:schemeClr val="tx1"/>
                </a:solidFill>
                <a:latin typeface="+mj-lt"/>
                <a:ea typeface="+mj-ea"/>
                <a:cs typeface="+mj-cs"/>
              </a:defRPr>
            </a:lvl9pPr>
          </a:lstStyle>
          <a:p>
            <a:pPr algn="ctr" defTabSz="914377"/>
            <a:r>
              <a:rPr kumimoji="1" lang="en-US" altLang="en-US" sz="1200" b="1" dirty="0">
                <a:solidFill>
                  <a:srgbClr val="06B0EF"/>
                </a:solidFill>
                <a:latin typeface="Century Gothic" panose="020B0502020202020204" pitchFamily="34" charset="0"/>
                <a:ea typeface="微软雅黑" panose="020B0503020204020204" charset="-122"/>
              </a:rPr>
              <a:t>Phase 1</a:t>
            </a:r>
            <a:endParaRPr kumimoji="1" lang="zh-CN" altLang="en-US" sz="1200" b="1" dirty="0">
              <a:solidFill>
                <a:srgbClr val="06B0EF"/>
              </a:solidFill>
              <a:latin typeface="Century Gothic" panose="020B0502020202020204" pitchFamily="34" charset="0"/>
              <a:ea typeface="微软雅黑" panose="020B0503020204020204" charset="-122"/>
            </a:endParaRPr>
          </a:p>
        </p:txBody>
      </p:sp>
      <p:sp>
        <p:nvSpPr>
          <p:cNvPr id="37" name="文本框 15">
            <a:extLst>
              <a:ext uri="{FF2B5EF4-FFF2-40B4-BE49-F238E27FC236}">
                <a16:creationId xmlns:a16="http://schemas.microsoft.com/office/drawing/2014/main" id="{5FC17A6B-6243-8048-B68D-6F440C8CB302}"/>
              </a:ext>
            </a:extLst>
          </p:cNvPr>
          <p:cNvSpPr txBox="1"/>
          <p:nvPr/>
        </p:nvSpPr>
        <p:spPr>
          <a:xfrm>
            <a:off x="3051559" y="5083381"/>
            <a:ext cx="1200690" cy="276999"/>
          </a:xfrm>
          <a:prstGeom prst="rect">
            <a:avLst/>
          </a:prstGeom>
          <a:noFill/>
        </p:spPr>
        <p:style>
          <a:lnRef idx="0">
            <a:scrgbClr r="0" g="0" b="0"/>
          </a:lnRef>
          <a:fillRef idx="0">
            <a:scrgbClr r="0" g="0" b="0"/>
          </a:fillRef>
          <a:effectRef idx="0">
            <a:scrgbClr r="0" g="0" b="0"/>
          </a:effectRef>
          <a:fontRef idx="major"/>
        </p:style>
        <p:txBody>
          <a:bodyPr wrap="square" rtlCol="0">
            <a:spAutoFit/>
          </a:bodyPr>
          <a:lstStyle>
            <a:defPPr>
              <a:defRPr lang="zh-CN"/>
            </a:defPPr>
            <a:lvl1pPr marL="0" algn="l" defTabSz="914400" rtl="0" eaLnBrk="1" latinLnBrk="0" hangingPunct="1">
              <a:defRPr sz="18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j-lt"/>
                <a:ea typeface="+mj-ea"/>
                <a:cs typeface="+mj-cs"/>
              </a:defRPr>
            </a:lvl2pPr>
            <a:lvl3pPr marL="914400" algn="l" defTabSz="914400" rtl="0" eaLnBrk="1" latinLnBrk="0" hangingPunct="1">
              <a:defRPr sz="1800" kern="1200">
                <a:solidFill>
                  <a:schemeClr val="tx1"/>
                </a:solidFill>
                <a:latin typeface="+mj-lt"/>
                <a:ea typeface="+mj-ea"/>
                <a:cs typeface="+mj-cs"/>
              </a:defRPr>
            </a:lvl3pPr>
            <a:lvl4pPr marL="1371600" algn="l" defTabSz="914400" rtl="0" eaLnBrk="1" latinLnBrk="0" hangingPunct="1">
              <a:defRPr sz="1800" kern="1200">
                <a:solidFill>
                  <a:schemeClr val="tx1"/>
                </a:solidFill>
                <a:latin typeface="+mj-lt"/>
                <a:ea typeface="+mj-ea"/>
                <a:cs typeface="+mj-cs"/>
              </a:defRPr>
            </a:lvl4pPr>
            <a:lvl5pPr marL="1828800" algn="l" defTabSz="914400" rtl="0" eaLnBrk="1" latinLnBrk="0" hangingPunct="1">
              <a:defRPr sz="1800" kern="1200">
                <a:solidFill>
                  <a:schemeClr val="tx1"/>
                </a:solidFill>
                <a:latin typeface="+mj-lt"/>
                <a:ea typeface="+mj-ea"/>
                <a:cs typeface="+mj-cs"/>
              </a:defRPr>
            </a:lvl5pPr>
            <a:lvl6pPr marL="2286000" algn="l" defTabSz="914400" rtl="0" eaLnBrk="1" latinLnBrk="0" hangingPunct="1">
              <a:defRPr sz="1800" kern="1200">
                <a:solidFill>
                  <a:schemeClr val="tx1"/>
                </a:solidFill>
                <a:latin typeface="+mj-lt"/>
                <a:ea typeface="+mj-ea"/>
                <a:cs typeface="+mj-cs"/>
              </a:defRPr>
            </a:lvl6pPr>
            <a:lvl7pPr marL="2743200" algn="l" defTabSz="914400" rtl="0" eaLnBrk="1" latinLnBrk="0" hangingPunct="1">
              <a:defRPr sz="1800" kern="1200">
                <a:solidFill>
                  <a:schemeClr val="tx1"/>
                </a:solidFill>
                <a:latin typeface="+mj-lt"/>
                <a:ea typeface="+mj-ea"/>
                <a:cs typeface="+mj-cs"/>
              </a:defRPr>
            </a:lvl7pPr>
            <a:lvl8pPr marL="3200400" algn="l" defTabSz="914400" rtl="0" eaLnBrk="1" latinLnBrk="0" hangingPunct="1">
              <a:defRPr sz="1800" kern="1200">
                <a:solidFill>
                  <a:schemeClr val="tx1"/>
                </a:solidFill>
                <a:latin typeface="+mj-lt"/>
                <a:ea typeface="+mj-ea"/>
                <a:cs typeface="+mj-cs"/>
              </a:defRPr>
            </a:lvl8pPr>
            <a:lvl9pPr marL="3657600" algn="l" defTabSz="914400" rtl="0" eaLnBrk="1" latinLnBrk="0" hangingPunct="1">
              <a:defRPr sz="1800" kern="1200">
                <a:solidFill>
                  <a:schemeClr val="tx1"/>
                </a:solidFill>
                <a:latin typeface="+mj-lt"/>
                <a:ea typeface="+mj-ea"/>
                <a:cs typeface="+mj-cs"/>
              </a:defRPr>
            </a:lvl9pPr>
          </a:lstStyle>
          <a:p>
            <a:pPr algn="ctr" defTabSz="914377"/>
            <a:r>
              <a:rPr kumimoji="1" lang="en-US" altLang="en-US" sz="1200" b="1" dirty="0">
                <a:solidFill>
                  <a:srgbClr val="06B0EF"/>
                </a:solidFill>
                <a:latin typeface="Century Gothic" panose="020B0502020202020204" pitchFamily="34" charset="0"/>
                <a:ea typeface="微软雅黑" panose="020B0503020204020204" charset="-122"/>
              </a:rPr>
              <a:t>Phase 2</a:t>
            </a:r>
            <a:endParaRPr kumimoji="1" lang="zh-CN" altLang="en-US" sz="1200" b="1" dirty="0">
              <a:solidFill>
                <a:srgbClr val="06B0EF"/>
              </a:solidFill>
              <a:latin typeface="Century Gothic" panose="020B0502020202020204" pitchFamily="34" charset="0"/>
              <a:ea typeface="微软雅黑" panose="020B0503020204020204" charset="-122"/>
            </a:endParaRPr>
          </a:p>
        </p:txBody>
      </p:sp>
      <p:sp>
        <p:nvSpPr>
          <p:cNvPr id="38" name="文本框 16">
            <a:extLst>
              <a:ext uri="{FF2B5EF4-FFF2-40B4-BE49-F238E27FC236}">
                <a16:creationId xmlns:a16="http://schemas.microsoft.com/office/drawing/2014/main" id="{5987E258-0428-4C40-9D3B-9F1BFE3E6C74}"/>
              </a:ext>
            </a:extLst>
          </p:cNvPr>
          <p:cNvSpPr txBox="1"/>
          <p:nvPr/>
        </p:nvSpPr>
        <p:spPr>
          <a:xfrm>
            <a:off x="4247584" y="5083381"/>
            <a:ext cx="1180742" cy="276999"/>
          </a:xfrm>
          <a:prstGeom prst="rect">
            <a:avLst/>
          </a:prstGeom>
          <a:noFill/>
        </p:spPr>
        <p:style>
          <a:lnRef idx="0">
            <a:scrgbClr r="0" g="0" b="0"/>
          </a:lnRef>
          <a:fillRef idx="0">
            <a:scrgbClr r="0" g="0" b="0"/>
          </a:fillRef>
          <a:effectRef idx="0">
            <a:scrgbClr r="0" g="0" b="0"/>
          </a:effectRef>
          <a:fontRef idx="major"/>
        </p:style>
        <p:txBody>
          <a:bodyPr wrap="square" rtlCol="0">
            <a:spAutoFit/>
          </a:bodyPr>
          <a:lstStyle>
            <a:defPPr>
              <a:defRPr lang="zh-CN"/>
            </a:defPPr>
            <a:lvl1pPr marL="0" algn="l" defTabSz="914400" rtl="0" eaLnBrk="1" latinLnBrk="0" hangingPunct="1">
              <a:defRPr sz="18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j-lt"/>
                <a:ea typeface="+mj-ea"/>
                <a:cs typeface="+mj-cs"/>
              </a:defRPr>
            </a:lvl2pPr>
            <a:lvl3pPr marL="914400" algn="l" defTabSz="914400" rtl="0" eaLnBrk="1" latinLnBrk="0" hangingPunct="1">
              <a:defRPr sz="1800" kern="1200">
                <a:solidFill>
                  <a:schemeClr val="tx1"/>
                </a:solidFill>
                <a:latin typeface="+mj-lt"/>
                <a:ea typeface="+mj-ea"/>
                <a:cs typeface="+mj-cs"/>
              </a:defRPr>
            </a:lvl3pPr>
            <a:lvl4pPr marL="1371600" algn="l" defTabSz="914400" rtl="0" eaLnBrk="1" latinLnBrk="0" hangingPunct="1">
              <a:defRPr sz="1800" kern="1200">
                <a:solidFill>
                  <a:schemeClr val="tx1"/>
                </a:solidFill>
                <a:latin typeface="+mj-lt"/>
                <a:ea typeface="+mj-ea"/>
                <a:cs typeface="+mj-cs"/>
              </a:defRPr>
            </a:lvl4pPr>
            <a:lvl5pPr marL="1828800" algn="l" defTabSz="914400" rtl="0" eaLnBrk="1" latinLnBrk="0" hangingPunct="1">
              <a:defRPr sz="1800" kern="1200">
                <a:solidFill>
                  <a:schemeClr val="tx1"/>
                </a:solidFill>
                <a:latin typeface="+mj-lt"/>
                <a:ea typeface="+mj-ea"/>
                <a:cs typeface="+mj-cs"/>
              </a:defRPr>
            </a:lvl5pPr>
            <a:lvl6pPr marL="2286000" algn="l" defTabSz="914400" rtl="0" eaLnBrk="1" latinLnBrk="0" hangingPunct="1">
              <a:defRPr sz="1800" kern="1200">
                <a:solidFill>
                  <a:schemeClr val="tx1"/>
                </a:solidFill>
                <a:latin typeface="+mj-lt"/>
                <a:ea typeface="+mj-ea"/>
                <a:cs typeface="+mj-cs"/>
              </a:defRPr>
            </a:lvl6pPr>
            <a:lvl7pPr marL="2743200" algn="l" defTabSz="914400" rtl="0" eaLnBrk="1" latinLnBrk="0" hangingPunct="1">
              <a:defRPr sz="1800" kern="1200">
                <a:solidFill>
                  <a:schemeClr val="tx1"/>
                </a:solidFill>
                <a:latin typeface="+mj-lt"/>
                <a:ea typeface="+mj-ea"/>
                <a:cs typeface="+mj-cs"/>
              </a:defRPr>
            </a:lvl7pPr>
            <a:lvl8pPr marL="3200400" algn="l" defTabSz="914400" rtl="0" eaLnBrk="1" latinLnBrk="0" hangingPunct="1">
              <a:defRPr sz="1800" kern="1200">
                <a:solidFill>
                  <a:schemeClr val="tx1"/>
                </a:solidFill>
                <a:latin typeface="+mj-lt"/>
                <a:ea typeface="+mj-ea"/>
                <a:cs typeface="+mj-cs"/>
              </a:defRPr>
            </a:lvl8pPr>
            <a:lvl9pPr marL="3657600" algn="l" defTabSz="914400" rtl="0" eaLnBrk="1" latinLnBrk="0" hangingPunct="1">
              <a:defRPr sz="1800" kern="1200">
                <a:solidFill>
                  <a:schemeClr val="tx1"/>
                </a:solidFill>
                <a:latin typeface="+mj-lt"/>
                <a:ea typeface="+mj-ea"/>
                <a:cs typeface="+mj-cs"/>
              </a:defRPr>
            </a:lvl9pPr>
          </a:lstStyle>
          <a:p>
            <a:pPr algn="ctr" defTabSz="914377"/>
            <a:r>
              <a:rPr kumimoji="1" lang="en-US" altLang="en-US" sz="1200" b="1" dirty="0">
                <a:solidFill>
                  <a:srgbClr val="06B0EF"/>
                </a:solidFill>
                <a:latin typeface="Century Gothic" panose="020B0502020202020204" pitchFamily="34" charset="0"/>
                <a:ea typeface="微软雅黑" panose="020B0503020204020204" charset="-122"/>
              </a:rPr>
              <a:t>Phase 3</a:t>
            </a:r>
            <a:endParaRPr kumimoji="1" lang="zh-CN" altLang="en-US" sz="1200" b="1" dirty="0">
              <a:solidFill>
                <a:srgbClr val="06B0EF"/>
              </a:solidFill>
              <a:latin typeface="Century Gothic" panose="020B0502020202020204" pitchFamily="34" charset="0"/>
              <a:ea typeface="微软雅黑" panose="020B0503020204020204" charset="-122"/>
            </a:endParaRPr>
          </a:p>
        </p:txBody>
      </p:sp>
      <p:sp>
        <p:nvSpPr>
          <p:cNvPr id="39" name="文本框 17">
            <a:extLst>
              <a:ext uri="{FF2B5EF4-FFF2-40B4-BE49-F238E27FC236}">
                <a16:creationId xmlns:a16="http://schemas.microsoft.com/office/drawing/2014/main" id="{E48FC58C-8BE6-394A-BA0C-5250AE0C968D}"/>
              </a:ext>
            </a:extLst>
          </p:cNvPr>
          <p:cNvSpPr txBox="1"/>
          <p:nvPr/>
        </p:nvSpPr>
        <p:spPr>
          <a:xfrm>
            <a:off x="5447910" y="5083381"/>
            <a:ext cx="1180742" cy="276999"/>
          </a:xfrm>
          <a:prstGeom prst="rect">
            <a:avLst/>
          </a:prstGeom>
          <a:noFill/>
        </p:spPr>
        <p:style>
          <a:lnRef idx="0">
            <a:scrgbClr r="0" g="0" b="0"/>
          </a:lnRef>
          <a:fillRef idx="0">
            <a:scrgbClr r="0" g="0" b="0"/>
          </a:fillRef>
          <a:effectRef idx="0">
            <a:scrgbClr r="0" g="0" b="0"/>
          </a:effectRef>
          <a:fontRef idx="major"/>
        </p:style>
        <p:txBody>
          <a:bodyPr wrap="square" rtlCol="0">
            <a:spAutoFit/>
          </a:bodyPr>
          <a:lstStyle>
            <a:defPPr>
              <a:defRPr lang="zh-CN"/>
            </a:defPPr>
            <a:lvl1pPr marL="0" algn="l" defTabSz="914400" rtl="0" eaLnBrk="1" latinLnBrk="0" hangingPunct="1">
              <a:defRPr sz="18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j-lt"/>
                <a:ea typeface="+mj-ea"/>
                <a:cs typeface="+mj-cs"/>
              </a:defRPr>
            </a:lvl2pPr>
            <a:lvl3pPr marL="914400" algn="l" defTabSz="914400" rtl="0" eaLnBrk="1" latinLnBrk="0" hangingPunct="1">
              <a:defRPr sz="1800" kern="1200">
                <a:solidFill>
                  <a:schemeClr val="tx1"/>
                </a:solidFill>
                <a:latin typeface="+mj-lt"/>
                <a:ea typeface="+mj-ea"/>
                <a:cs typeface="+mj-cs"/>
              </a:defRPr>
            </a:lvl3pPr>
            <a:lvl4pPr marL="1371600" algn="l" defTabSz="914400" rtl="0" eaLnBrk="1" latinLnBrk="0" hangingPunct="1">
              <a:defRPr sz="1800" kern="1200">
                <a:solidFill>
                  <a:schemeClr val="tx1"/>
                </a:solidFill>
                <a:latin typeface="+mj-lt"/>
                <a:ea typeface="+mj-ea"/>
                <a:cs typeface="+mj-cs"/>
              </a:defRPr>
            </a:lvl4pPr>
            <a:lvl5pPr marL="1828800" algn="l" defTabSz="914400" rtl="0" eaLnBrk="1" latinLnBrk="0" hangingPunct="1">
              <a:defRPr sz="1800" kern="1200">
                <a:solidFill>
                  <a:schemeClr val="tx1"/>
                </a:solidFill>
                <a:latin typeface="+mj-lt"/>
                <a:ea typeface="+mj-ea"/>
                <a:cs typeface="+mj-cs"/>
              </a:defRPr>
            </a:lvl5pPr>
            <a:lvl6pPr marL="2286000" algn="l" defTabSz="914400" rtl="0" eaLnBrk="1" latinLnBrk="0" hangingPunct="1">
              <a:defRPr sz="1800" kern="1200">
                <a:solidFill>
                  <a:schemeClr val="tx1"/>
                </a:solidFill>
                <a:latin typeface="+mj-lt"/>
                <a:ea typeface="+mj-ea"/>
                <a:cs typeface="+mj-cs"/>
              </a:defRPr>
            </a:lvl6pPr>
            <a:lvl7pPr marL="2743200" algn="l" defTabSz="914400" rtl="0" eaLnBrk="1" latinLnBrk="0" hangingPunct="1">
              <a:defRPr sz="1800" kern="1200">
                <a:solidFill>
                  <a:schemeClr val="tx1"/>
                </a:solidFill>
                <a:latin typeface="+mj-lt"/>
                <a:ea typeface="+mj-ea"/>
                <a:cs typeface="+mj-cs"/>
              </a:defRPr>
            </a:lvl7pPr>
            <a:lvl8pPr marL="3200400" algn="l" defTabSz="914400" rtl="0" eaLnBrk="1" latinLnBrk="0" hangingPunct="1">
              <a:defRPr sz="1800" kern="1200">
                <a:solidFill>
                  <a:schemeClr val="tx1"/>
                </a:solidFill>
                <a:latin typeface="+mj-lt"/>
                <a:ea typeface="+mj-ea"/>
                <a:cs typeface="+mj-cs"/>
              </a:defRPr>
            </a:lvl8pPr>
            <a:lvl9pPr marL="3657600" algn="l" defTabSz="914400" rtl="0" eaLnBrk="1" latinLnBrk="0" hangingPunct="1">
              <a:defRPr sz="1800" kern="1200">
                <a:solidFill>
                  <a:schemeClr val="tx1"/>
                </a:solidFill>
                <a:latin typeface="+mj-lt"/>
                <a:ea typeface="+mj-ea"/>
                <a:cs typeface="+mj-cs"/>
              </a:defRPr>
            </a:lvl9pPr>
          </a:lstStyle>
          <a:p>
            <a:pPr algn="ctr" defTabSz="914377"/>
            <a:r>
              <a:rPr kumimoji="1" lang="en-US" altLang="en-US" sz="1200" b="1" dirty="0">
                <a:solidFill>
                  <a:srgbClr val="06B0EF"/>
                </a:solidFill>
                <a:latin typeface="Century Gothic" panose="020B0502020202020204" pitchFamily="34" charset="0"/>
                <a:ea typeface="微软雅黑" panose="020B0503020204020204" charset="-122"/>
              </a:rPr>
              <a:t>Phase 4</a:t>
            </a:r>
            <a:endParaRPr kumimoji="1" lang="zh-CN" altLang="en-US" sz="1200" b="1" dirty="0">
              <a:solidFill>
                <a:srgbClr val="06B0EF"/>
              </a:solidFill>
              <a:latin typeface="Century Gothic" panose="020B0502020202020204" pitchFamily="34" charset="0"/>
              <a:ea typeface="微软雅黑" panose="020B0503020204020204" charset="-122"/>
            </a:endParaRPr>
          </a:p>
        </p:txBody>
      </p:sp>
      <p:sp>
        <p:nvSpPr>
          <p:cNvPr id="40" name="文本框 18">
            <a:extLst>
              <a:ext uri="{FF2B5EF4-FFF2-40B4-BE49-F238E27FC236}">
                <a16:creationId xmlns:a16="http://schemas.microsoft.com/office/drawing/2014/main" id="{1DBBB929-E4DE-524F-94A8-1865E6BB5A21}"/>
              </a:ext>
            </a:extLst>
          </p:cNvPr>
          <p:cNvSpPr txBox="1"/>
          <p:nvPr/>
        </p:nvSpPr>
        <p:spPr>
          <a:xfrm>
            <a:off x="6635261" y="5083381"/>
            <a:ext cx="1180743" cy="276999"/>
          </a:xfrm>
          <a:prstGeom prst="rect">
            <a:avLst/>
          </a:prstGeom>
          <a:noFill/>
        </p:spPr>
        <p:style>
          <a:lnRef idx="0">
            <a:scrgbClr r="0" g="0" b="0"/>
          </a:lnRef>
          <a:fillRef idx="0">
            <a:scrgbClr r="0" g="0" b="0"/>
          </a:fillRef>
          <a:effectRef idx="0">
            <a:scrgbClr r="0" g="0" b="0"/>
          </a:effectRef>
          <a:fontRef idx="major"/>
        </p:style>
        <p:txBody>
          <a:bodyPr wrap="square" rtlCol="0">
            <a:spAutoFit/>
          </a:bodyPr>
          <a:lstStyle>
            <a:defPPr>
              <a:defRPr lang="zh-CN"/>
            </a:defPPr>
            <a:lvl1pPr marL="0" algn="l" defTabSz="914400" rtl="0" eaLnBrk="1" latinLnBrk="0" hangingPunct="1">
              <a:defRPr sz="18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j-lt"/>
                <a:ea typeface="+mj-ea"/>
                <a:cs typeface="+mj-cs"/>
              </a:defRPr>
            </a:lvl2pPr>
            <a:lvl3pPr marL="914400" algn="l" defTabSz="914400" rtl="0" eaLnBrk="1" latinLnBrk="0" hangingPunct="1">
              <a:defRPr sz="1800" kern="1200">
                <a:solidFill>
                  <a:schemeClr val="tx1"/>
                </a:solidFill>
                <a:latin typeface="+mj-lt"/>
                <a:ea typeface="+mj-ea"/>
                <a:cs typeface="+mj-cs"/>
              </a:defRPr>
            </a:lvl3pPr>
            <a:lvl4pPr marL="1371600" algn="l" defTabSz="914400" rtl="0" eaLnBrk="1" latinLnBrk="0" hangingPunct="1">
              <a:defRPr sz="1800" kern="1200">
                <a:solidFill>
                  <a:schemeClr val="tx1"/>
                </a:solidFill>
                <a:latin typeface="+mj-lt"/>
                <a:ea typeface="+mj-ea"/>
                <a:cs typeface="+mj-cs"/>
              </a:defRPr>
            </a:lvl4pPr>
            <a:lvl5pPr marL="1828800" algn="l" defTabSz="914400" rtl="0" eaLnBrk="1" latinLnBrk="0" hangingPunct="1">
              <a:defRPr sz="1800" kern="1200">
                <a:solidFill>
                  <a:schemeClr val="tx1"/>
                </a:solidFill>
                <a:latin typeface="+mj-lt"/>
                <a:ea typeface="+mj-ea"/>
                <a:cs typeface="+mj-cs"/>
              </a:defRPr>
            </a:lvl5pPr>
            <a:lvl6pPr marL="2286000" algn="l" defTabSz="914400" rtl="0" eaLnBrk="1" latinLnBrk="0" hangingPunct="1">
              <a:defRPr sz="1800" kern="1200">
                <a:solidFill>
                  <a:schemeClr val="tx1"/>
                </a:solidFill>
                <a:latin typeface="+mj-lt"/>
                <a:ea typeface="+mj-ea"/>
                <a:cs typeface="+mj-cs"/>
              </a:defRPr>
            </a:lvl6pPr>
            <a:lvl7pPr marL="2743200" algn="l" defTabSz="914400" rtl="0" eaLnBrk="1" latinLnBrk="0" hangingPunct="1">
              <a:defRPr sz="1800" kern="1200">
                <a:solidFill>
                  <a:schemeClr val="tx1"/>
                </a:solidFill>
                <a:latin typeface="+mj-lt"/>
                <a:ea typeface="+mj-ea"/>
                <a:cs typeface="+mj-cs"/>
              </a:defRPr>
            </a:lvl7pPr>
            <a:lvl8pPr marL="3200400" algn="l" defTabSz="914400" rtl="0" eaLnBrk="1" latinLnBrk="0" hangingPunct="1">
              <a:defRPr sz="1800" kern="1200">
                <a:solidFill>
                  <a:schemeClr val="tx1"/>
                </a:solidFill>
                <a:latin typeface="+mj-lt"/>
                <a:ea typeface="+mj-ea"/>
                <a:cs typeface="+mj-cs"/>
              </a:defRPr>
            </a:lvl8pPr>
            <a:lvl9pPr marL="3657600" algn="l" defTabSz="914400" rtl="0" eaLnBrk="1" latinLnBrk="0" hangingPunct="1">
              <a:defRPr sz="1800" kern="1200">
                <a:solidFill>
                  <a:schemeClr val="tx1"/>
                </a:solidFill>
                <a:latin typeface="+mj-lt"/>
                <a:ea typeface="+mj-ea"/>
                <a:cs typeface="+mj-cs"/>
              </a:defRPr>
            </a:lvl9pPr>
          </a:lstStyle>
          <a:p>
            <a:pPr algn="ctr" defTabSz="914377"/>
            <a:r>
              <a:rPr kumimoji="1" lang="en-US" altLang="en-US" sz="1200" b="1" dirty="0">
                <a:solidFill>
                  <a:srgbClr val="06B0EF"/>
                </a:solidFill>
                <a:latin typeface="Century Gothic" panose="020B0502020202020204" pitchFamily="34" charset="0"/>
                <a:ea typeface="Microsoft YaHei" panose="020B0503020204020204" pitchFamily="34" charset="-122"/>
              </a:rPr>
              <a:t>Phase 5</a:t>
            </a:r>
            <a:endParaRPr kumimoji="1" lang="zh-CN" altLang="en-US" sz="1200" b="1" dirty="0">
              <a:solidFill>
                <a:srgbClr val="06B0EF"/>
              </a:solidFill>
              <a:latin typeface="Century Gothic" panose="020B0502020202020204" pitchFamily="34" charset="0"/>
              <a:ea typeface="Microsoft YaHei" panose="020B0503020204020204" pitchFamily="34" charset="-122"/>
            </a:endParaRPr>
          </a:p>
        </p:txBody>
      </p:sp>
      <p:sp>
        <p:nvSpPr>
          <p:cNvPr id="41" name="文本框 33">
            <a:extLst>
              <a:ext uri="{FF2B5EF4-FFF2-40B4-BE49-F238E27FC236}">
                <a16:creationId xmlns:a16="http://schemas.microsoft.com/office/drawing/2014/main" id="{B07F312D-CFB3-A34E-8F08-6C24ECAB7D91}"/>
              </a:ext>
            </a:extLst>
          </p:cNvPr>
          <p:cNvSpPr txBox="1"/>
          <p:nvPr/>
        </p:nvSpPr>
        <p:spPr>
          <a:xfrm>
            <a:off x="4247582" y="3457752"/>
            <a:ext cx="1180747" cy="94884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lnSpc>
                <a:spcPct val="130000"/>
              </a:lnSpc>
            </a:pPr>
            <a:r>
              <a:rPr kumimoji="1" lang="en-US" altLang="zh-CN" sz="1100" dirty="0">
                <a:solidFill>
                  <a:schemeClr val="bg1"/>
                </a:solidFill>
                <a:ea typeface="微软雅黑" panose="020B0503020204020204" charset="-122"/>
              </a:rPr>
              <a:t>Rapid Business Recovery</a:t>
            </a:r>
            <a:r>
              <a:rPr kumimoji="1" lang="zh-CN" altLang="en-US" sz="1100" dirty="0">
                <a:solidFill>
                  <a:schemeClr val="bg1"/>
                </a:solidFill>
                <a:ea typeface="微软雅黑" panose="020B0503020204020204" charset="-122"/>
              </a:rPr>
              <a:t> </a:t>
            </a:r>
            <a:r>
              <a:rPr kumimoji="1" lang="en-US" altLang="zh-CN" sz="1100" dirty="0">
                <a:solidFill>
                  <a:schemeClr val="bg1"/>
                </a:solidFill>
                <a:ea typeface="微软雅黑" panose="020B0503020204020204" charset="-122"/>
              </a:rPr>
              <a:t>&amp;</a:t>
            </a:r>
            <a:r>
              <a:rPr kumimoji="1" lang="zh-CN" altLang="en-US" sz="1100" dirty="0">
                <a:solidFill>
                  <a:schemeClr val="bg1"/>
                </a:solidFill>
                <a:ea typeface="微软雅黑" panose="020B0503020204020204" charset="-122"/>
              </a:rPr>
              <a:t> </a:t>
            </a:r>
            <a:r>
              <a:rPr kumimoji="1" lang="en-US" altLang="zh-CN" sz="1100" dirty="0">
                <a:solidFill>
                  <a:schemeClr val="bg1"/>
                </a:solidFill>
                <a:ea typeface="微软雅黑" panose="020B0503020204020204" charset="-122"/>
              </a:rPr>
              <a:t>Rapid Data Rebuilding</a:t>
            </a:r>
            <a:endParaRPr kumimoji="1" lang="zh-CN" altLang="en-US" sz="1100" dirty="0">
              <a:solidFill>
                <a:schemeClr val="bg1"/>
              </a:solidFill>
              <a:ea typeface="微软雅黑" panose="020B0503020204020204" charset="-122"/>
            </a:endParaRPr>
          </a:p>
        </p:txBody>
      </p:sp>
      <p:sp>
        <p:nvSpPr>
          <p:cNvPr id="42" name="文本框 38">
            <a:extLst>
              <a:ext uri="{FF2B5EF4-FFF2-40B4-BE49-F238E27FC236}">
                <a16:creationId xmlns:a16="http://schemas.microsoft.com/office/drawing/2014/main" id="{165AB8E3-6C94-6E41-B4FB-5826DFF55DE7}"/>
              </a:ext>
            </a:extLst>
          </p:cNvPr>
          <p:cNvSpPr txBox="1"/>
          <p:nvPr/>
        </p:nvSpPr>
        <p:spPr>
          <a:xfrm>
            <a:off x="5426242" y="3148457"/>
            <a:ext cx="1221108" cy="11689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lnSpc>
                <a:spcPct val="130000"/>
              </a:lnSpc>
            </a:pPr>
            <a:r>
              <a:rPr kumimoji="1" lang="en-US" altLang="zh-CN" sz="1100" dirty="0">
                <a:solidFill>
                  <a:schemeClr val="bg1"/>
                </a:solidFill>
                <a:ea typeface="微软雅黑" panose="020B0503020204020204" charset="-122"/>
              </a:rPr>
              <a:t>Active-active Stretched Cluster &amp; Remote DR Solution</a:t>
            </a:r>
            <a:endParaRPr kumimoji="1" lang="zh-CN" altLang="en-US" sz="1100" dirty="0">
              <a:solidFill>
                <a:schemeClr val="bg1"/>
              </a:solidFill>
              <a:ea typeface="微软雅黑" panose="020B0503020204020204" charset="-122"/>
            </a:endParaRPr>
          </a:p>
        </p:txBody>
      </p:sp>
      <p:sp>
        <p:nvSpPr>
          <p:cNvPr id="43" name="文本框 42">
            <a:extLst>
              <a:ext uri="{FF2B5EF4-FFF2-40B4-BE49-F238E27FC236}">
                <a16:creationId xmlns:a16="http://schemas.microsoft.com/office/drawing/2014/main" id="{F0FCD2CF-897D-E344-85EE-B21250E2E682}"/>
              </a:ext>
            </a:extLst>
          </p:cNvPr>
          <p:cNvSpPr txBox="1"/>
          <p:nvPr/>
        </p:nvSpPr>
        <p:spPr>
          <a:xfrm>
            <a:off x="6591262" y="2725970"/>
            <a:ext cx="1257718" cy="11689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lnSpc>
                <a:spcPct val="130000"/>
              </a:lnSpc>
            </a:pPr>
            <a:r>
              <a:rPr kumimoji="1" lang="en-US" altLang="zh-CN" sz="1100" dirty="0">
                <a:solidFill>
                  <a:schemeClr val="bg1"/>
                </a:solidFill>
                <a:ea typeface="微软雅黑" panose="020B0503020204020204" charset="-122"/>
              </a:rPr>
              <a:t>Sub-health Detection </a:t>
            </a:r>
          </a:p>
          <a:p>
            <a:pPr algn="ctr" defTabSz="914377">
              <a:lnSpc>
                <a:spcPct val="130000"/>
              </a:lnSpc>
            </a:pPr>
            <a:r>
              <a:rPr kumimoji="1" lang="en-US" altLang="zh-CN" sz="1100" dirty="0">
                <a:solidFill>
                  <a:schemeClr val="bg1"/>
                </a:solidFill>
                <a:ea typeface="微软雅黑" panose="020B0503020204020204" charset="-122"/>
              </a:rPr>
              <a:t>and Automatically Repair</a:t>
            </a:r>
            <a:endParaRPr kumimoji="1" lang="zh-CN" altLang="en-US" sz="1100" dirty="0">
              <a:solidFill>
                <a:schemeClr val="bg1"/>
              </a:solidFill>
              <a:ea typeface="微软雅黑" panose="020B0503020204020204" charset="-122"/>
            </a:endParaRPr>
          </a:p>
        </p:txBody>
      </p:sp>
      <p:sp>
        <p:nvSpPr>
          <p:cNvPr id="45" name="Freeform 10">
            <a:extLst>
              <a:ext uri="{FF2B5EF4-FFF2-40B4-BE49-F238E27FC236}">
                <a16:creationId xmlns:a16="http://schemas.microsoft.com/office/drawing/2014/main" id="{1100DFF5-97ED-A540-9218-62B54828BD2E}"/>
              </a:ext>
            </a:extLst>
          </p:cNvPr>
          <p:cNvSpPr/>
          <p:nvPr/>
        </p:nvSpPr>
        <p:spPr bwMode="auto">
          <a:xfrm>
            <a:off x="1863561" y="1711002"/>
            <a:ext cx="5952439" cy="1353845"/>
          </a:xfrm>
          <a:custGeom>
            <a:avLst/>
            <a:gdLst>
              <a:gd name="T0" fmla="*/ 2971 w 3046"/>
              <a:gd name="T1" fmla="*/ 6 h 792"/>
              <a:gd name="T2" fmla="*/ 2967 w 3046"/>
              <a:gd name="T3" fmla="*/ 42 h 792"/>
              <a:gd name="T4" fmla="*/ 2747 w 3046"/>
              <a:gd name="T5" fmla="*/ 168 h 792"/>
              <a:gd name="T6" fmla="*/ 2350 w 3046"/>
              <a:gd name="T7" fmla="*/ 348 h 792"/>
              <a:gd name="T8" fmla="*/ 2036 w 3046"/>
              <a:gd name="T9" fmla="*/ 461 h 792"/>
              <a:gd name="T10" fmla="*/ 1970 w 3046"/>
              <a:gd name="T11" fmla="*/ 482 h 792"/>
              <a:gd name="T12" fmla="*/ 1833 w 3046"/>
              <a:gd name="T13" fmla="*/ 523 h 792"/>
              <a:gd name="T14" fmla="*/ 1763 w 3046"/>
              <a:gd name="T15" fmla="*/ 543 h 792"/>
              <a:gd name="T16" fmla="*/ 1621 w 3046"/>
              <a:gd name="T17" fmla="*/ 580 h 792"/>
              <a:gd name="T18" fmla="*/ 1407 w 3046"/>
              <a:gd name="T19" fmla="*/ 629 h 792"/>
              <a:gd name="T20" fmla="*/ 1265 w 3046"/>
              <a:gd name="T21" fmla="*/ 658 h 792"/>
              <a:gd name="T22" fmla="*/ 1124 w 3046"/>
              <a:gd name="T23" fmla="*/ 683 h 792"/>
              <a:gd name="T24" fmla="*/ 1055 w 3046"/>
              <a:gd name="T25" fmla="*/ 695 h 792"/>
              <a:gd name="T26" fmla="*/ 919 w 3046"/>
              <a:gd name="T27" fmla="*/ 716 h 792"/>
              <a:gd name="T28" fmla="*/ 788 w 3046"/>
              <a:gd name="T29" fmla="*/ 733 h 792"/>
              <a:gd name="T30" fmla="*/ 488 w 3046"/>
              <a:gd name="T31" fmla="*/ 764 h 792"/>
              <a:gd name="T32" fmla="*/ 335 w 3046"/>
              <a:gd name="T33" fmla="*/ 776 h 792"/>
              <a:gd name="T34" fmla="*/ 205 w 3046"/>
              <a:gd name="T35" fmla="*/ 784 h 792"/>
              <a:gd name="T36" fmla="*/ 134 w 3046"/>
              <a:gd name="T37" fmla="*/ 787 h 792"/>
              <a:gd name="T38" fmla="*/ 134 w 3046"/>
              <a:gd name="T39" fmla="*/ 788 h 792"/>
              <a:gd name="T40" fmla="*/ 205 w 3046"/>
              <a:gd name="T41" fmla="*/ 785 h 792"/>
              <a:gd name="T42" fmla="*/ 335 w 3046"/>
              <a:gd name="T43" fmla="*/ 778 h 792"/>
              <a:gd name="T44" fmla="*/ 489 w 3046"/>
              <a:gd name="T45" fmla="*/ 768 h 792"/>
              <a:gd name="T46" fmla="*/ 788 w 3046"/>
              <a:gd name="T47" fmla="*/ 738 h 792"/>
              <a:gd name="T48" fmla="*/ 919 w 3046"/>
              <a:gd name="T49" fmla="*/ 721 h 792"/>
              <a:gd name="T50" fmla="*/ 1056 w 3046"/>
              <a:gd name="T51" fmla="*/ 702 h 792"/>
              <a:gd name="T52" fmla="*/ 1125 w 3046"/>
              <a:gd name="T53" fmla="*/ 690 h 792"/>
              <a:gd name="T54" fmla="*/ 1266 w 3046"/>
              <a:gd name="T55" fmla="*/ 666 h 792"/>
              <a:gd name="T56" fmla="*/ 1409 w 3046"/>
              <a:gd name="T57" fmla="*/ 638 h 792"/>
              <a:gd name="T58" fmla="*/ 1624 w 3046"/>
              <a:gd name="T59" fmla="*/ 590 h 792"/>
              <a:gd name="T60" fmla="*/ 1766 w 3046"/>
              <a:gd name="T61" fmla="*/ 554 h 792"/>
              <a:gd name="T62" fmla="*/ 1836 w 3046"/>
              <a:gd name="T63" fmla="*/ 535 h 792"/>
              <a:gd name="T64" fmla="*/ 1973 w 3046"/>
              <a:gd name="T65" fmla="*/ 494 h 792"/>
              <a:gd name="T66" fmla="*/ 2040 w 3046"/>
              <a:gd name="T67" fmla="*/ 473 h 792"/>
              <a:gd name="T68" fmla="*/ 2356 w 3046"/>
              <a:gd name="T69" fmla="*/ 362 h 792"/>
              <a:gd name="T70" fmla="*/ 2756 w 3046"/>
              <a:gd name="T71" fmla="*/ 183 h 792"/>
              <a:gd name="T72" fmla="*/ 2977 w 3046"/>
              <a:gd name="T73" fmla="*/ 58 h 792"/>
              <a:gd name="T74" fmla="*/ 3014 w 3046"/>
              <a:gd name="T75" fmla="*/ 68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6" h="792">
                <a:moveTo>
                  <a:pt x="3046" y="0"/>
                </a:moveTo>
                <a:cubicBezTo>
                  <a:pt x="2971" y="6"/>
                  <a:pt x="2971" y="6"/>
                  <a:pt x="2971" y="6"/>
                </a:cubicBezTo>
                <a:cubicBezTo>
                  <a:pt x="2987" y="29"/>
                  <a:pt x="2987" y="29"/>
                  <a:pt x="2987" y="29"/>
                </a:cubicBezTo>
                <a:cubicBezTo>
                  <a:pt x="2982" y="32"/>
                  <a:pt x="2975" y="37"/>
                  <a:pt x="2967" y="42"/>
                </a:cubicBezTo>
                <a:cubicBezTo>
                  <a:pt x="2948" y="54"/>
                  <a:pt x="2919" y="72"/>
                  <a:pt x="2882" y="93"/>
                </a:cubicBezTo>
                <a:cubicBezTo>
                  <a:pt x="2845" y="115"/>
                  <a:pt x="2800" y="140"/>
                  <a:pt x="2747" y="168"/>
                </a:cubicBezTo>
                <a:cubicBezTo>
                  <a:pt x="2695" y="195"/>
                  <a:pt x="2634" y="225"/>
                  <a:pt x="2568" y="255"/>
                </a:cubicBezTo>
                <a:cubicBezTo>
                  <a:pt x="2501" y="286"/>
                  <a:pt x="2428" y="317"/>
                  <a:pt x="2350" y="348"/>
                </a:cubicBezTo>
                <a:cubicBezTo>
                  <a:pt x="2272" y="379"/>
                  <a:pt x="2189" y="410"/>
                  <a:pt x="2102" y="439"/>
                </a:cubicBezTo>
                <a:cubicBezTo>
                  <a:pt x="2081" y="447"/>
                  <a:pt x="2059" y="454"/>
                  <a:pt x="2036" y="461"/>
                </a:cubicBezTo>
                <a:cubicBezTo>
                  <a:pt x="2025" y="465"/>
                  <a:pt x="2014" y="468"/>
                  <a:pt x="2003" y="472"/>
                </a:cubicBezTo>
                <a:cubicBezTo>
                  <a:pt x="1992" y="476"/>
                  <a:pt x="1981" y="479"/>
                  <a:pt x="1970" y="482"/>
                </a:cubicBezTo>
                <a:cubicBezTo>
                  <a:pt x="1947" y="489"/>
                  <a:pt x="1924" y="496"/>
                  <a:pt x="1902" y="503"/>
                </a:cubicBezTo>
                <a:cubicBezTo>
                  <a:pt x="1879" y="510"/>
                  <a:pt x="1856" y="517"/>
                  <a:pt x="1833" y="523"/>
                </a:cubicBezTo>
                <a:cubicBezTo>
                  <a:pt x="1821" y="527"/>
                  <a:pt x="1809" y="530"/>
                  <a:pt x="1798" y="534"/>
                </a:cubicBezTo>
                <a:cubicBezTo>
                  <a:pt x="1786" y="537"/>
                  <a:pt x="1774" y="540"/>
                  <a:pt x="1763" y="543"/>
                </a:cubicBezTo>
                <a:cubicBezTo>
                  <a:pt x="1739" y="549"/>
                  <a:pt x="1716" y="556"/>
                  <a:pt x="1692" y="562"/>
                </a:cubicBezTo>
                <a:cubicBezTo>
                  <a:pt x="1669" y="568"/>
                  <a:pt x="1645" y="574"/>
                  <a:pt x="1621" y="580"/>
                </a:cubicBezTo>
                <a:cubicBezTo>
                  <a:pt x="1598" y="586"/>
                  <a:pt x="1574" y="592"/>
                  <a:pt x="1550" y="597"/>
                </a:cubicBezTo>
                <a:cubicBezTo>
                  <a:pt x="1503" y="608"/>
                  <a:pt x="1455" y="620"/>
                  <a:pt x="1407" y="629"/>
                </a:cubicBezTo>
                <a:cubicBezTo>
                  <a:pt x="1383" y="634"/>
                  <a:pt x="1360" y="639"/>
                  <a:pt x="1336" y="644"/>
                </a:cubicBezTo>
                <a:cubicBezTo>
                  <a:pt x="1312" y="649"/>
                  <a:pt x="1288" y="653"/>
                  <a:pt x="1265" y="658"/>
                </a:cubicBezTo>
                <a:cubicBezTo>
                  <a:pt x="1241" y="662"/>
                  <a:pt x="1218" y="667"/>
                  <a:pt x="1194" y="671"/>
                </a:cubicBezTo>
                <a:cubicBezTo>
                  <a:pt x="1171" y="675"/>
                  <a:pt x="1147" y="679"/>
                  <a:pt x="1124" y="683"/>
                </a:cubicBezTo>
                <a:cubicBezTo>
                  <a:pt x="1112" y="685"/>
                  <a:pt x="1101" y="687"/>
                  <a:pt x="1089" y="689"/>
                </a:cubicBezTo>
                <a:cubicBezTo>
                  <a:pt x="1078" y="691"/>
                  <a:pt x="1066" y="693"/>
                  <a:pt x="1055" y="695"/>
                </a:cubicBezTo>
                <a:cubicBezTo>
                  <a:pt x="1032" y="699"/>
                  <a:pt x="1009" y="702"/>
                  <a:pt x="986" y="706"/>
                </a:cubicBezTo>
                <a:cubicBezTo>
                  <a:pt x="963" y="709"/>
                  <a:pt x="941" y="713"/>
                  <a:pt x="919" y="716"/>
                </a:cubicBezTo>
                <a:cubicBezTo>
                  <a:pt x="896" y="719"/>
                  <a:pt x="874" y="722"/>
                  <a:pt x="852" y="725"/>
                </a:cubicBezTo>
                <a:cubicBezTo>
                  <a:pt x="831" y="727"/>
                  <a:pt x="809" y="730"/>
                  <a:pt x="788" y="733"/>
                </a:cubicBezTo>
                <a:cubicBezTo>
                  <a:pt x="766" y="736"/>
                  <a:pt x="745" y="738"/>
                  <a:pt x="724" y="740"/>
                </a:cubicBezTo>
                <a:cubicBezTo>
                  <a:pt x="641" y="751"/>
                  <a:pt x="561" y="757"/>
                  <a:pt x="488" y="764"/>
                </a:cubicBezTo>
                <a:cubicBezTo>
                  <a:pt x="452" y="767"/>
                  <a:pt x="417" y="770"/>
                  <a:pt x="383" y="772"/>
                </a:cubicBezTo>
                <a:cubicBezTo>
                  <a:pt x="367" y="774"/>
                  <a:pt x="350" y="775"/>
                  <a:pt x="335" y="776"/>
                </a:cubicBezTo>
                <a:cubicBezTo>
                  <a:pt x="319" y="777"/>
                  <a:pt x="303" y="778"/>
                  <a:pt x="289" y="779"/>
                </a:cubicBezTo>
                <a:cubicBezTo>
                  <a:pt x="259" y="781"/>
                  <a:pt x="231" y="782"/>
                  <a:pt x="205" y="784"/>
                </a:cubicBezTo>
                <a:cubicBezTo>
                  <a:pt x="192" y="784"/>
                  <a:pt x="180" y="785"/>
                  <a:pt x="168" y="786"/>
                </a:cubicBezTo>
                <a:cubicBezTo>
                  <a:pt x="156" y="786"/>
                  <a:pt x="145" y="787"/>
                  <a:pt x="134" y="787"/>
                </a:cubicBezTo>
                <a:cubicBezTo>
                  <a:pt x="49" y="790"/>
                  <a:pt x="0" y="792"/>
                  <a:pt x="0" y="792"/>
                </a:cubicBezTo>
                <a:cubicBezTo>
                  <a:pt x="0" y="792"/>
                  <a:pt x="49" y="791"/>
                  <a:pt x="134" y="788"/>
                </a:cubicBezTo>
                <a:cubicBezTo>
                  <a:pt x="145" y="787"/>
                  <a:pt x="156" y="787"/>
                  <a:pt x="168" y="787"/>
                </a:cubicBezTo>
                <a:cubicBezTo>
                  <a:pt x="180" y="786"/>
                  <a:pt x="192" y="786"/>
                  <a:pt x="205" y="785"/>
                </a:cubicBezTo>
                <a:cubicBezTo>
                  <a:pt x="231" y="784"/>
                  <a:pt x="259" y="782"/>
                  <a:pt x="289" y="781"/>
                </a:cubicBezTo>
                <a:cubicBezTo>
                  <a:pt x="304" y="780"/>
                  <a:pt x="319" y="779"/>
                  <a:pt x="335" y="778"/>
                </a:cubicBezTo>
                <a:cubicBezTo>
                  <a:pt x="351" y="777"/>
                  <a:pt x="367" y="776"/>
                  <a:pt x="383" y="775"/>
                </a:cubicBezTo>
                <a:cubicBezTo>
                  <a:pt x="417" y="773"/>
                  <a:pt x="452" y="770"/>
                  <a:pt x="489" y="768"/>
                </a:cubicBezTo>
                <a:cubicBezTo>
                  <a:pt x="562" y="761"/>
                  <a:pt x="641" y="755"/>
                  <a:pt x="725" y="745"/>
                </a:cubicBezTo>
                <a:cubicBezTo>
                  <a:pt x="745" y="743"/>
                  <a:pt x="767" y="740"/>
                  <a:pt x="788" y="738"/>
                </a:cubicBezTo>
                <a:cubicBezTo>
                  <a:pt x="810" y="735"/>
                  <a:pt x="831" y="733"/>
                  <a:pt x="853" y="730"/>
                </a:cubicBezTo>
                <a:cubicBezTo>
                  <a:pt x="875" y="727"/>
                  <a:pt x="897" y="724"/>
                  <a:pt x="919" y="721"/>
                </a:cubicBezTo>
                <a:cubicBezTo>
                  <a:pt x="942" y="719"/>
                  <a:pt x="964" y="715"/>
                  <a:pt x="987" y="712"/>
                </a:cubicBezTo>
                <a:cubicBezTo>
                  <a:pt x="1010" y="708"/>
                  <a:pt x="1033" y="705"/>
                  <a:pt x="1056" y="702"/>
                </a:cubicBezTo>
                <a:cubicBezTo>
                  <a:pt x="1067" y="700"/>
                  <a:pt x="1079" y="698"/>
                  <a:pt x="1090" y="696"/>
                </a:cubicBezTo>
                <a:cubicBezTo>
                  <a:pt x="1102" y="694"/>
                  <a:pt x="1114" y="692"/>
                  <a:pt x="1125" y="690"/>
                </a:cubicBezTo>
                <a:cubicBezTo>
                  <a:pt x="1148" y="687"/>
                  <a:pt x="1172" y="683"/>
                  <a:pt x="1195" y="679"/>
                </a:cubicBezTo>
                <a:cubicBezTo>
                  <a:pt x="1219" y="675"/>
                  <a:pt x="1243" y="670"/>
                  <a:pt x="1266" y="666"/>
                </a:cubicBezTo>
                <a:cubicBezTo>
                  <a:pt x="1290" y="661"/>
                  <a:pt x="1314" y="657"/>
                  <a:pt x="1338" y="653"/>
                </a:cubicBezTo>
                <a:cubicBezTo>
                  <a:pt x="1361" y="648"/>
                  <a:pt x="1385" y="643"/>
                  <a:pt x="1409" y="638"/>
                </a:cubicBezTo>
                <a:cubicBezTo>
                  <a:pt x="1457" y="629"/>
                  <a:pt x="1505" y="617"/>
                  <a:pt x="1552" y="607"/>
                </a:cubicBezTo>
                <a:cubicBezTo>
                  <a:pt x="1576" y="602"/>
                  <a:pt x="1600" y="596"/>
                  <a:pt x="1624" y="590"/>
                </a:cubicBezTo>
                <a:cubicBezTo>
                  <a:pt x="1648" y="584"/>
                  <a:pt x="1671" y="578"/>
                  <a:pt x="1695" y="572"/>
                </a:cubicBezTo>
                <a:cubicBezTo>
                  <a:pt x="1719" y="566"/>
                  <a:pt x="1742" y="560"/>
                  <a:pt x="1766" y="554"/>
                </a:cubicBezTo>
                <a:cubicBezTo>
                  <a:pt x="1777" y="551"/>
                  <a:pt x="1789" y="548"/>
                  <a:pt x="1801" y="545"/>
                </a:cubicBezTo>
                <a:cubicBezTo>
                  <a:pt x="1812" y="541"/>
                  <a:pt x="1824" y="538"/>
                  <a:pt x="1836" y="535"/>
                </a:cubicBezTo>
                <a:cubicBezTo>
                  <a:pt x="1859" y="528"/>
                  <a:pt x="1882" y="522"/>
                  <a:pt x="1905" y="515"/>
                </a:cubicBezTo>
                <a:cubicBezTo>
                  <a:pt x="1928" y="508"/>
                  <a:pt x="1951" y="501"/>
                  <a:pt x="1973" y="494"/>
                </a:cubicBezTo>
                <a:cubicBezTo>
                  <a:pt x="1985" y="491"/>
                  <a:pt x="1996" y="488"/>
                  <a:pt x="2007" y="484"/>
                </a:cubicBezTo>
                <a:cubicBezTo>
                  <a:pt x="2018" y="481"/>
                  <a:pt x="2029" y="477"/>
                  <a:pt x="2040" y="473"/>
                </a:cubicBezTo>
                <a:cubicBezTo>
                  <a:pt x="2063" y="466"/>
                  <a:pt x="2085" y="459"/>
                  <a:pt x="2107" y="452"/>
                </a:cubicBezTo>
                <a:cubicBezTo>
                  <a:pt x="2194" y="423"/>
                  <a:pt x="2277" y="393"/>
                  <a:pt x="2356" y="362"/>
                </a:cubicBezTo>
                <a:cubicBezTo>
                  <a:pt x="2434" y="331"/>
                  <a:pt x="2508" y="301"/>
                  <a:pt x="2575" y="270"/>
                </a:cubicBezTo>
                <a:cubicBezTo>
                  <a:pt x="2642" y="240"/>
                  <a:pt x="2702" y="211"/>
                  <a:pt x="2756" y="183"/>
                </a:cubicBezTo>
                <a:cubicBezTo>
                  <a:pt x="2809" y="156"/>
                  <a:pt x="2854" y="131"/>
                  <a:pt x="2892" y="110"/>
                </a:cubicBezTo>
                <a:cubicBezTo>
                  <a:pt x="2929" y="88"/>
                  <a:pt x="2958" y="71"/>
                  <a:pt x="2977" y="58"/>
                </a:cubicBezTo>
                <a:cubicBezTo>
                  <a:pt x="2986" y="53"/>
                  <a:pt x="2993" y="48"/>
                  <a:pt x="2998" y="45"/>
                </a:cubicBezTo>
                <a:cubicBezTo>
                  <a:pt x="3014" y="68"/>
                  <a:pt x="3014" y="68"/>
                  <a:pt x="3014" y="68"/>
                </a:cubicBezTo>
                <a:lnTo>
                  <a:pt x="3046" y="0"/>
                </a:lnTo>
                <a:close/>
              </a:path>
            </a:pathLst>
          </a:custGeom>
          <a:gradFill>
            <a:gsLst>
              <a:gs pos="52000">
                <a:srgbClr val="00539F"/>
              </a:gs>
              <a:gs pos="90000">
                <a:srgbClr val="7AC141"/>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6600">
              <a:solidFill>
                <a:prstClr val="black">
                  <a:lumMod val="85000"/>
                  <a:lumOff val="15000"/>
                </a:prstClr>
              </a:solidFill>
              <a:latin typeface="Century Gothic" panose="020B0502020202020204" pitchFamily="34" charset="0"/>
              <a:ea typeface="微软雅黑" panose="020B0503020204020204" charset="-122"/>
            </a:endParaRPr>
          </a:p>
        </p:txBody>
      </p:sp>
      <p:grpSp>
        <p:nvGrpSpPr>
          <p:cNvPr id="67" name="组合 25">
            <a:extLst>
              <a:ext uri="{FF2B5EF4-FFF2-40B4-BE49-F238E27FC236}">
                <a16:creationId xmlns:a16="http://schemas.microsoft.com/office/drawing/2014/main" id="{523DB12F-46B1-4944-AA2C-4396D51CE6CC}"/>
              </a:ext>
            </a:extLst>
          </p:cNvPr>
          <p:cNvGrpSpPr>
            <a:grpSpLocks noChangeAspect="1"/>
          </p:cNvGrpSpPr>
          <p:nvPr/>
        </p:nvGrpSpPr>
        <p:grpSpPr>
          <a:xfrm>
            <a:off x="9235687" y="4993970"/>
            <a:ext cx="1559392" cy="223424"/>
            <a:chOff x="9768318" y="5244232"/>
            <a:chExt cx="20645514" cy="2958029"/>
          </a:xfrm>
        </p:grpSpPr>
        <p:sp>
          <p:nvSpPr>
            <p:cNvPr id="68" name="椭圆 26">
              <a:extLst>
                <a:ext uri="{FF2B5EF4-FFF2-40B4-BE49-F238E27FC236}">
                  <a16:creationId xmlns:a16="http://schemas.microsoft.com/office/drawing/2014/main" id="{59EB6CDB-4A95-664F-8F07-54E269D6334A}"/>
                </a:ext>
              </a:extLst>
            </p:cNvPr>
            <p:cNvSpPr/>
            <p:nvPr/>
          </p:nvSpPr>
          <p:spPr>
            <a:xfrm>
              <a:off x="12432727" y="5249672"/>
              <a:ext cx="15227174" cy="1976657"/>
            </a:xfrm>
            <a:prstGeom prst="ellipse">
              <a:avLst/>
            </a:prstGeom>
            <a:noFill/>
            <a:ln>
              <a:gradFill>
                <a:gsLst>
                  <a:gs pos="0">
                    <a:srgbClr val="00539F">
                      <a:alpha val="0"/>
                    </a:srgbClr>
                  </a:gs>
                  <a:gs pos="100000">
                    <a:srgbClr val="00539F"/>
                  </a:gs>
                </a:gsLst>
                <a:lin ang="5400000" scaled="1"/>
              </a:gra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69" name="椭圆 27">
              <a:extLst>
                <a:ext uri="{FF2B5EF4-FFF2-40B4-BE49-F238E27FC236}">
                  <a16:creationId xmlns:a16="http://schemas.microsoft.com/office/drawing/2014/main" id="{393C33BC-6EDF-8946-8BA7-B598D6C67525}"/>
                </a:ext>
              </a:extLst>
            </p:cNvPr>
            <p:cNvSpPr/>
            <p:nvPr/>
          </p:nvSpPr>
          <p:spPr>
            <a:xfrm>
              <a:off x="9768318" y="5281095"/>
              <a:ext cx="20645514" cy="2680018"/>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70" name="椭圆 28">
              <a:extLst>
                <a:ext uri="{FF2B5EF4-FFF2-40B4-BE49-F238E27FC236}">
                  <a16:creationId xmlns:a16="http://schemas.microsoft.com/office/drawing/2014/main" id="{C0A6E181-A03F-3B45-AA3F-B4F9A79B11B1}"/>
                </a:ext>
              </a:extLst>
            </p:cNvPr>
            <p:cNvSpPr/>
            <p:nvPr/>
          </p:nvSpPr>
          <p:spPr>
            <a:xfrm>
              <a:off x="14020341" y="5244232"/>
              <a:ext cx="11950754" cy="1551340"/>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71" name="椭圆 29">
              <a:extLst>
                <a:ext uri="{FF2B5EF4-FFF2-40B4-BE49-F238E27FC236}">
                  <a16:creationId xmlns:a16="http://schemas.microsoft.com/office/drawing/2014/main" id="{34562371-019D-7F4E-ABCB-7201774764C4}"/>
                </a:ext>
              </a:extLst>
            </p:cNvPr>
            <p:cNvSpPr/>
            <p:nvPr/>
          </p:nvSpPr>
          <p:spPr>
            <a:xfrm>
              <a:off x="9768318" y="5522243"/>
              <a:ext cx="20645514" cy="2680018"/>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72" name="椭圆 30">
              <a:extLst>
                <a:ext uri="{FF2B5EF4-FFF2-40B4-BE49-F238E27FC236}">
                  <a16:creationId xmlns:a16="http://schemas.microsoft.com/office/drawing/2014/main" id="{EAE3F0E6-BEC5-CA46-94EC-C1479DD41B65}"/>
                </a:ext>
              </a:extLst>
            </p:cNvPr>
            <p:cNvSpPr/>
            <p:nvPr/>
          </p:nvSpPr>
          <p:spPr>
            <a:xfrm>
              <a:off x="14020341" y="5378019"/>
              <a:ext cx="11950754" cy="1551340"/>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grpSp>
      <p:sp>
        <p:nvSpPr>
          <p:cNvPr id="73" name="右箭头 31">
            <a:extLst>
              <a:ext uri="{FF2B5EF4-FFF2-40B4-BE49-F238E27FC236}">
                <a16:creationId xmlns:a16="http://schemas.microsoft.com/office/drawing/2014/main" id="{2A042061-A80F-D146-91A7-B9E1F8615250}"/>
              </a:ext>
            </a:extLst>
          </p:cNvPr>
          <p:cNvSpPr/>
          <p:nvPr/>
        </p:nvSpPr>
        <p:spPr>
          <a:xfrm rot="5400000">
            <a:off x="9738877" y="3682949"/>
            <a:ext cx="553012" cy="375775"/>
          </a:xfrm>
          <a:prstGeom prst="rightArrow">
            <a:avLst/>
          </a:prstGeom>
          <a:noFill/>
          <a:ln w="19050">
            <a:gradFill>
              <a:gsLst>
                <a:gs pos="0">
                  <a:srgbClr val="00539F"/>
                </a:gs>
                <a:gs pos="77000">
                  <a:srgbClr val="00539F">
                    <a:alpha val="0"/>
                  </a:srgbClr>
                </a:gs>
              </a:gsLst>
              <a:lin ang="8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74" name="矩形 32">
            <a:extLst>
              <a:ext uri="{FF2B5EF4-FFF2-40B4-BE49-F238E27FC236}">
                <a16:creationId xmlns:a16="http://schemas.microsoft.com/office/drawing/2014/main" id="{9F559D14-59CF-2643-B5C1-9FD5D96EF36B}"/>
              </a:ext>
            </a:extLst>
          </p:cNvPr>
          <p:cNvSpPr/>
          <p:nvPr/>
        </p:nvSpPr>
        <p:spPr>
          <a:xfrm>
            <a:off x="9584816" y="4163352"/>
            <a:ext cx="861134" cy="307777"/>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r>
              <a:rPr lang="en-US" altLang="zh-CN" sz="1400" b="1" dirty="0">
                <a:solidFill>
                  <a:srgbClr val="0070C0"/>
                </a:solidFill>
                <a:latin typeface="Century Gothic" panose="020B0502020202020204" pitchFamily="34" charset="0"/>
                <a:ea typeface="微软雅黑" panose="020B0503020204020204" charset="-122"/>
                <a:sym typeface="Arial" panose="020B0604020202020204" charset="-100"/>
              </a:rPr>
              <a:t>Reduce</a:t>
            </a:r>
            <a:endParaRPr lang="zh-CN" altLang="en-US" sz="1400" b="1" dirty="0">
              <a:solidFill>
                <a:srgbClr val="0070C0"/>
              </a:solidFill>
              <a:latin typeface="Century Gothic" panose="020B0502020202020204" pitchFamily="34" charset="0"/>
              <a:ea typeface="微软雅黑" panose="020B0503020204020204" charset="-122"/>
              <a:sym typeface="Arial" panose="020B0604020202020204" charset="-100"/>
            </a:endParaRPr>
          </a:p>
        </p:txBody>
      </p:sp>
      <p:sp>
        <p:nvSpPr>
          <p:cNvPr id="75" name="矩形 33">
            <a:extLst>
              <a:ext uri="{FF2B5EF4-FFF2-40B4-BE49-F238E27FC236}">
                <a16:creationId xmlns:a16="http://schemas.microsoft.com/office/drawing/2014/main" id="{5CB45B0D-FC36-804F-9C97-02031B40A56E}"/>
              </a:ext>
            </a:extLst>
          </p:cNvPr>
          <p:cNvSpPr/>
          <p:nvPr/>
        </p:nvSpPr>
        <p:spPr>
          <a:xfrm>
            <a:off x="9235687" y="4411186"/>
            <a:ext cx="1559392" cy="46166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r>
              <a:rPr lang="en-US" altLang="zh-CN" sz="1200" dirty="0">
                <a:solidFill>
                  <a:schemeClr val="bg1"/>
                </a:solidFill>
                <a:ea typeface="微软雅黑"/>
                <a:sym typeface="Arial" panose="020B0604020202020204" charset="-100"/>
              </a:rPr>
              <a:t>Data loss</a:t>
            </a:r>
          </a:p>
          <a:p>
            <a:pPr algn="ctr" defTabSz="914377"/>
            <a:r>
              <a:rPr lang="en-US" altLang="zh-CN" sz="1200" dirty="0">
                <a:solidFill>
                  <a:schemeClr val="bg1"/>
                </a:solidFill>
                <a:ea typeface="微软雅黑"/>
              </a:rPr>
              <a:t>Service Downtime</a:t>
            </a:r>
          </a:p>
        </p:txBody>
      </p:sp>
      <p:grpSp>
        <p:nvGrpSpPr>
          <p:cNvPr id="76" name="组合 34">
            <a:extLst>
              <a:ext uri="{FF2B5EF4-FFF2-40B4-BE49-F238E27FC236}">
                <a16:creationId xmlns:a16="http://schemas.microsoft.com/office/drawing/2014/main" id="{1C195FB9-4AFE-4F43-8EC3-EC8C72473901}"/>
              </a:ext>
            </a:extLst>
          </p:cNvPr>
          <p:cNvGrpSpPr/>
          <p:nvPr/>
        </p:nvGrpSpPr>
        <p:grpSpPr>
          <a:xfrm>
            <a:off x="9235687" y="3031475"/>
            <a:ext cx="1559392" cy="219600"/>
            <a:chOff x="9739083" y="2985220"/>
            <a:chExt cx="20645514" cy="2958029"/>
          </a:xfrm>
        </p:grpSpPr>
        <p:sp>
          <p:nvSpPr>
            <p:cNvPr id="77" name="椭圆 35">
              <a:extLst>
                <a:ext uri="{FF2B5EF4-FFF2-40B4-BE49-F238E27FC236}">
                  <a16:creationId xmlns:a16="http://schemas.microsoft.com/office/drawing/2014/main" id="{9B63C817-023E-7D46-B341-46F2912A7469}"/>
                </a:ext>
              </a:extLst>
            </p:cNvPr>
            <p:cNvSpPr/>
            <p:nvPr/>
          </p:nvSpPr>
          <p:spPr>
            <a:xfrm>
              <a:off x="12403492" y="2990660"/>
              <a:ext cx="15227174" cy="1976657"/>
            </a:xfrm>
            <a:prstGeom prst="ellipse">
              <a:avLst/>
            </a:prstGeom>
            <a:noFill/>
            <a:ln>
              <a:gradFill>
                <a:gsLst>
                  <a:gs pos="0">
                    <a:srgbClr val="65AE50">
                      <a:alpha val="0"/>
                    </a:srgbClr>
                  </a:gs>
                  <a:gs pos="100000">
                    <a:srgbClr val="79BF43"/>
                  </a:gs>
                </a:gsLst>
                <a:lin ang="5400000" scaled="1"/>
              </a:gra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78" name="椭圆 36">
              <a:extLst>
                <a:ext uri="{FF2B5EF4-FFF2-40B4-BE49-F238E27FC236}">
                  <a16:creationId xmlns:a16="http://schemas.microsoft.com/office/drawing/2014/main" id="{97BDB672-0E5F-3C40-BBE2-B8D75B7D3A86}"/>
                </a:ext>
              </a:extLst>
            </p:cNvPr>
            <p:cNvSpPr/>
            <p:nvPr/>
          </p:nvSpPr>
          <p:spPr>
            <a:xfrm>
              <a:off x="9739083" y="3022083"/>
              <a:ext cx="20645514" cy="2680018"/>
            </a:xfrm>
            <a:prstGeom prst="ellipse">
              <a:avLst/>
            </a:prstGeom>
            <a:noFill/>
            <a:ln>
              <a:gradFill>
                <a:gsLst>
                  <a:gs pos="0">
                    <a:srgbClr val="65AE50">
                      <a:alpha val="0"/>
                    </a:srgbClr>
                  </a:gs>
                  <a:gs pos="100000">
                    <a:srgbClr val="79BF43"/>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79" name="椭圆 37">
              <a:extLst>
                <a:ext uri="{FF2B5EF4-FFF2-40B4-BE49-F238E27FC236}">
                  <a16:creationId xmlns:a16="http://schemas.microsoft.com/office/drawing/2014/main" id="{F4D8967F-61C6-8A40-B7EA-1C9EF5B707B5}"/>
                </a:ext>
              </a:extLst>
            </p:cNvPr>
            <p:cNvSpPr/>
            <p:nvPr/>
          </p:nvSpPr>
          <p:spPr>
            <a:xfrm>
              <a:off x="13991106" y="2985220"/>
              <a:ext cx="11950754" cy="1551340"/>
            </a:xfrm>
            <a:prstGeom prst="ellipse">
              <a:avLst/>
            </a:prstGeom>
            <a:noFill/>
            <a:ln>
              <a:gradFill>
                <a:gsLst>
                  <a:gs pos="0">
                    <a:srgbClr val="65AE50">
                      <a:alpha val="0"/>
                    </a:srgbClr>
                  </a:gs>
                  <a:gs pos="100000">
                    <a:srgbClr val="79BF43"/>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80" name="椭圆 38">
              <a:extLst>
                <a:ext uri="{FF2B5EF4-FFF2-40B4-BE49-F238E27FC236}">
                  <a16:creationId xmlns:a16="http://schemas.microsoft.com/office/drawing/2014/main" id="{9666433D-60FF-E44D-A52B-A342AE4465F0}"/>
                </a:ext>
              </a:extLst>
            </p:cNvPr>
            <p:cNvSpPr/>
            <p:nvPr/>
          </p:nvSpPr>
          <p:spPr>
            <a:xfrm>
              <a:off x="9739083" y="3263231"/>
              <a:ext cx="20645514" cy="2680018"/>
            </a:xfrm>
            <a:prstGeom prst="ellipse">
              <a:avLst/>
            </a:prstGeom>
            <a:noFill/>
            <a:ln>
              <a:gradFill>
                <a:gsLst>
                  <a:gs pos="0">
                    <a:srgbClr val="65AE50">
                      <a:alpha val="0"/>
                    </a:srgbClr>
                  </a:gs>
                  <a:gs pos="100000">
                    <a:srgbClr val="79BF43"/>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81" name="椭圆 39">
              <a:extLst>
                <a:ext uri="{FF2B5EF4-FFF2-40B4-BE49-F238E27FC236}">
                  <a16:creationId xmlns:a16="http://schemas.microsoft.com/office/drawing/2014/main" id="{7637EFE6-FE1D-3E46-9A9F-ADEC45A5E976}"/>
                </a:ext>
              </a:extLst>
            </p:cNvPr>
            <p:cNvSpPr/>
            <p:nvPr/>
          </p:nvSpPr>
          <p:spPr>
            <a:xfrm>
              <a:off x="13991106" y="3119007"/>
              <a:ext cx="11950754" cy="1551340"/>
            </a:xfrm>
            <a:prstGeom prst="ellipse">
              <a:avLst/>
            </a:prstGeom>
            <a:noFill/>
            <a:ln>
              <a:gradFill>
                <a:gsLst>
                  <a:gs pos="0">
                    <a:srgbClr val="65AE50">
                      <a:alpha val="0"/>
                    </a:srgbClr>
                  </a:gs>
                  <a:gs pos="100000">
                    <a:srgbClr val="79BF43"/>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grpSp>
      <p:sp>
        <p:nvSpPr>
          <p:cNvPr id="82" name="右箭头 40">
            <a:extLst>
              <a:ext uri="{FF2B5EF4-FFF2-40B4-BE49-F238E27FC236}">
                <a16:creationId xmlns:a16="http://schemas.microsoft.com/office/drawing/2014/main" id="{669D461C-BE55-3B41-97FC-8F20E4F34770}"/>
              </a:ext>
            </a:extLst>
          </p:cNvPr>
          <p:cNvSpPr/>
          <p:nvPr/>
        </p:nvSpPr>
        <p:spPr>
          <a:xfrm rot="16200000">
            <a:off x="9738877" y="1723489"/>
            <a:ext cx="553012" cy="375775"/>
          </a:xfrm>
          <a:prstGeom prst="rightArrow">
            <a:avLst/>
          </a:prstGeom>
          <a:noFill/>
          <a:ln w="19050">
            <a:gradFill>
              <a:gsLst>
                <a:gs pos="0">
                  <a:srgbClr val="56A15C"/>
                </a:gs>
                <a:gs pos="77000">
                  <a:srgbClr val="7AC141">
                    <a:alpha val="0"/>
                  </a:srgbClr>
                </a:gs>
              </a:gsLst>
              <a:lin ang="8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77"/>
            <a:endParaRPr lang="zh-CN" altLang="en-US" sz="5400">
              <a:solidFill>
                <a:prstClr val="white"/>
              </a:solidFill>
              <a:latin typeface="Century Gothic" panose="020B0502020202020204" pitchFamily="34" charset="0"/>
              <a:ea typeface="微软雅黑" panose="020B0503020204020204" charset="-122"/>
            </a:endParaRPr>
          </a:p>
        </p:txBody>
      </p:sp>
      <p:sp>
        <p:nvSpPr>
          <p:cNvPr id="83" name="矩形 41">
            <a:extLst>
              <a:ext uri="{FF2B5EF4-FFF2-40B4-BE49-F238E27FC236}">
                <a16:creationId xmlns:a16="http://schemas.microsoft.com/office/drawing/2014/main" id="{27445790-743F-5E4B-8B62-2C397A07B4EC}"/>
              </a:ext>
            </a:extLst>
          </p:cNvPr>
          <p:cNvSpPr/>
          <p:nvPr/>
        </p:nvSpPr>
        <p:spPr>
          <a:xfrm>
            <a:off x="9559970" y="2212993"/>
            <a:ext cx="910827" cy="307777"/>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r>
              <a:rPr lang="en-US" altLang="zh-CN" sz="1400" b="1" dirty="0">
                <a:solidFill>
                  <a:srgbClr val="79BF43"/>
                </a:solidFill>
                <a:latin typeface="Century Gothic" panose="020B0502020202020204" pitchFamily="34" charset="0"/>
                <a:ea typeface="微软雅黑" panose="020B0503020204020204" charset="-122"/>
                <a:sym typeface="Arial" panose="020B0604020202020204" charset="-100"/>
              </a:rPr>
              <a:t>Improve</a:t>
            </a:r>
            <a:endParaRPr lang="zh-CN" altLang="en-US" sz="1400" b="1" dirty="0">
              <a:solidFill>
                <a:srgbClr val="79BF43"/>
              </a:solidFill>
              <a:latin typeface="Century Gothic" panose="020B0502020202020204" pitchFamily="34" charset="0"/>
              <a:ea typeface="微软雅黑" panose="020B0503020204020204" charset="-122"/>
              <a:sym typeface="Arial" panose="020B0604020202020204" charset="-100"/>
            </a:endParaRPr>
          </a:p>
        </p:txBody>
      </p:sp>
      <p:sp>
        <p:nvSpPr>
          <p:cNvPr id="84" name="矩形 42">
            <a:extLst>
              <a:ext uri="{FF2B5EF4-FFF2-40B4-BE49-F238E27FC236}">
                <a16:creationId xmlns:a16="http://schemas.microsoft.com/office/drawing/2014/main" id="{F31CE3A6-F7E5-1D4B-91F8-F29817C37CE4}"/>
              </a:ext>
            </a:extLst>
          </p:cNvPr>
          <p:cNvSpPr/>
          <p:nvPr/>
        </p:nvSpPr>
        <p:spPr>
          <a:xfrm>
            <a:off x="9140058" y="2459135"/>
            <a:ext cx="1750650" cy="46166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r>
              <a:rPr lang="en-US" altLang="zh-CN" sz="1200" dirty="0">
                <a:solidFill>
                  <a:schemeClr val="bg1"/>
                </a:solidFill>
                <a:latin typeface="Century Gothic" panose="020B0502020202020204" pitchFamily="34" charset="0"/>
                <a:ea typeface="微软雅黑" panose="020B0503020204020204" charset="-122"/>
                <a:sym typeface="Arial" panose="020B0604020202020204" charset="-100"/>
              </a:rPr>
              <a:t>Reliability</a:t>
            </a:r>
            <a:endParaRPr lang="zh-CN" altLang="en-US" sz="1200" dirty="0">
              <a:solidFill>
                <a:schemeClr val="bg1"/>
              </a:solidFill>
              <a:latin typeface="Century Gothic" panose="020B0502020202020204" pitchFamily="34" charset="0"/>
              <a:ea typeface="微软雅黑" panose="020B0503020204020204" charset="-122"/>
              <a:sym typeface="Arial" panose="020B0604020202020204" charset="-100"/>
            </a:endParaRPr>
          </a:p>
          <a:p>
            <a:pPr algn="ctr" defTabSz="914377"/>
            <a:r>
              <a:rPr lang="en-US" altLang="zh-CN" sz="1200" dirty="0">
                <a:solidFill>
                  <a:schemeClr val="bg1"/>
                </a:solidFill>
                <a:latin typeface="Century Gothic" panose="020B0502020202020204" pitchFamily="34" charset="0"/>
                <a:ea typeface="微软雅黑" panose="020B0503020204020204" charset="-122"/>
                <a:sym typeface="Arial" panose="020B0604020202020204" charset="-100"/>
              </a:rPr>
              <a:t>Business Continuity</a:t>
            </a:r>
            <a:endParaRPr lang="zh-CN" altLang="en-US" sz="1200" dirty="0">
              <a:solidFill>
                <a:schemeClr val="bg1"/>
              </a:solidFill>
              <a:latin typeface="Century Gothic" panose="020B0502020202020204" pitchFamily="34" charset="0"/>
              <a:ea typeface="微软雅黑" panose="020B0503020204020204" charset="-122"/>
              <a:sym typeface="Arial" panose="020B0604020202020204" charset="-100"/>
            </a:endParaRPr>
          </a:p>
        </p:txBody>
      </p:sp>
      <p:sp>
        <p:nvSpPr>
          <p:cNvPr id="85" name="文本框 33">
            <a:extLst>
              <a:ext uri="{FF2B5EF4-FFF2-40B4-BE49-F238E27FC236}">
                <a16:creationId xmlns:a16="http://schemas.microsoft.com/office/drawing/2014/main" id="{FD32D72B-0571-8E42-8A6A-33D65B8FF0D2}"/>
              </a:ext>
            </a:extLst>
          </p:cNvPr>
          <p:cNvSpPr txBox="1"/>
          <p:nvPr/>
        </p:nvSpPr>
        <p:spPr>
          <a:xfrm>
            <a:off x="3046402" y="3644224"/>
            <a:ext cx="1211005" cy="11689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lnSpc>
                <a:spcPct val="130000"/>
              </a:lnSpc>
            </a:pPr>
            <a:r>
              <a:rPr kumimoji="1" lang="en-US" altLang="zh-CN" sz="1100" dirty="0">
                <a:solidFill>
                  <a:schemeClr val="bg1"/>
                </a:solidFill>
                <a:ea typeface="微软雅黑" panose="020B0503020204020204" charset="-122"/>
              </a:rPr>
              <a:t>Rapid Data Backup</a:t>
            </a:r>
            <a:r>
              <a:rPr kumimoji="1" lang="zh-CN" altLang="en-US" sz="1100" dirty="0">
                <a:solidFill>
                  <a:schemeClr val="bg1"/>
                </a:solidFill>
                <a:ea typeface="微软雅黑" panose="020B0503020204020204" charset="-122"/>
              </a:rPr>
              <a:t> </a:t>
            </a:r>
            <a:r>
              <a:rPr kumimoji="1" lang="en-US" altLang="zh-CN" sz="1100" dirty="0">
                <a:solidFill>
                  <a:schemeClr val="bg1"/>
                </a:solidFill>
                <a:ea typeface="微软雅黑" panose="020B0503020204020204" charset="-122"/>
              </a:rPr>
              <a:t>&amp;</a:t>
            </a:r>
            <a:r>
              <a:rPr kumimoji="1" lang="zh-CN" altLang="en-US" sz="1100" dirty="0">
                <a:solidFill>
                  <a:schemeClr val="bg1"/>
                </a:solidFill>
                <a:ea typeface="微软雅黑" panose="020B0503020204020204" charset="-122"/>
              </a:rPr>
              <a:t> </a:t>
            </a:r>
            <a:r>
              <a:rPr kumimoji="1" lang="en-US" altLang="zh-CN" sz="1100" dirty="0">
                <a:solidFill>
                  <a:schemeClr val="bg1"/>
                </a:solidFill>
                <a:ea typeface="微软雅黑" panose="020B0503020204020204" charset="-122"/>
              </a:rPr>
              <a:t>Continuous Data Protection</a:t>
            </a:r>
            <a:endParaRPr kumimoji="1" lang="zh-CN" altLang="en-US" sz="1100" dirty="0">
              <a:solidFill>
                <a:schemeClr val="bg1"/>
              </a:solidFill>
              <a:ea typeface="微软雅黑" panose="020B0503020204020204" charset="-122"/>
            </a:endParaRPr>
          </a:p>
        </p:txBody>
      </p:sp>
      <p:sp>
        <p:nvSpPr>
          <p:cNvPr id="86" name="图形 4" descr="云">
            <a:extLst>
              <a:ext uri="{FF2B5EF4-FFF2-40B4-BE49-F238E27FC236}">
                <a16:creationId xmlns:a16="http://schemas.microsoft.com/office/drawing/2014/main" id="{D4C87455-5C48-9A42-9034-55441A7ECE67}"/>
              </a:ext>
            </a:extLst>
          </p:cNvPr>
          <p:cNvSpPr/>
          <p:nvPr/>
        </p:nvSpPr>
        <p:spPr>
          <a:xfrm>
            <a:off x="3264929" y="3134369"/>
            <a:ext cx="773950" cy="440648"/>
          </a:xfrm>
          <a:custGeom>
            <a:avLst/>
            <a:gdLst>
              <a:gd name="connsiteX0" fmla="*/ 689427 w 802774"/>
              <a:gd name="connsiteY0" fmla="*/ 227507 h 457059"/>
              <a:gd name="connsiteX1" fmla="*/ 679902 w 802774"/>
              <a:gd name="connsiteY1" fmla="*/ 227507 h 457059"/>
              <a:gd name="connsiteX2" fmla="*/ 679902 w 802774"/>
              <a:gd name="connsiteY2" fmla="*/ 227507 h 457059"/>
              <a:gd name="connsiteX3" fmla="*/ 619895 w 802774"/>
              <a:gd name="connsiteY3" fmla="*/ 111302 h 457059"/>
              <a:gd name="connsiteX4" fmla="*/ 489403 w 802774"/>
              <a:gd name="connsiteY4" fmla="*/ 93204 h 457059"/>
              <a:gd name="connsiteX5" fmla="*/ 296998 w 802774"/>
              <a:gd name="connsiteY5" fmla="*/ 4622 h 457059"/>
              <a:gd name="connsiteX6" fmla="*/ 165552 w 802774"/>
              <a:gd name="connsiteY6" fmla="*/ 170357 h 457059"/>
              <a:gd name="connsiteX7" fmla="*/ 165552 w 802774"/>
              <a:gd name="connsiteY7" fmla="*/ 172262 h 457059"/>
              <a:gd name="connsiteX8" fmla="*/ 28392 w 802774"/>
              <a:gd name="connsiteY8" fmla="*/ 227507 h 457059"/>
              <a:gd name="connsiteX9" fmla="*/ 13152 w 802774"/>
              <a:gd name="connsiteY9" fmla="*/ 374192 h 457059"/>
              <a:gd name="connsiteX10" fmla="*/ 136025 w 802774"/>
              <a:gd name="connsiteY10" fmla="*/ 456107 h 457059"/>
              <a:gd name="connsiteX11" fmla="*/ 136025 w 802774"/>
              <a:gd name="connsiteY11" fmla="*/ 457059 h 457059"/>
              <a:gd name="connsiteX12" fmla="*/ 688475 w 802774"/>
              <a:gd name="connsiteY12" fmla="*/ 457059 h 457059"/>
              <a:gd name="connsiteX13" fmla="*/ 802775 w 802774"/>
              <a:gd name="connsiteY13" fmla="*/ 342759 h 457059"/>
              <a:gd name="connsiteX14" fmla="*/ 689427 w 802774"/>
              <a:gd name="connsiteY14" fmla="*/ 227507 h 457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2774" h="457059">
                <a:moveTo>
                  <a:pt x="689427" y="227507"/>
                </a:moveTo>
                <a:cubicBezTo>
                  <a:pt x="686570" y="227507"/>
                  <a:pt x="682760" y="227507"/>
                  <a:pt x="679902" y="227507"/>
                </a:cubicBezTo>
                <a:cubicBezTo>
                  <a:pt x="679902" y="227507"/>
                  <a:pt x="679902" y="227507"/>
                  <a:pt x="679902" y="227507"/>
                </a:cubicBezTo>
                <a:cubicBezTo>
                  <a:pt x="679902" y="180834"/>
                  <a:pt x="657043" y="137972"/>
                  <a:pt x="619895" y="111302"/>
                </a:cubicBezTo>
                <a:cubicBezTo>
                  <a:pt x="581795" y="84632"/>
                  <a:pt x="533218" y="77964"/>
                  <a:pt x="489403" y="93204"/>
                </a:cubicBezTo>
                <a:cubicBezTo>
                  <a:pt x="453208" y="22719"/>
                  <a:pt x="373198" y="-13476"/>
                  <a:pt x="296998" y="4622"/>
                </a:cubicBezTo>
                <a:cubicBezTo>
                  <a:pt x="220797" y="22719"/>
                  <a:pt x="165552" y="91299"/>
                  <a:pt x="165552" y="170357"/>
                </a:cubicBezTo>
                <a:cubicBezTo>
                  <a:pt x="165552" y="170357"/>
                  <a:pt x="165552" y="171309"/>
                  <a:pt x="165552" y="172262"/>
                </a:cubicBezTo>
                <a:cubicBezTo>
                  <a:pt x="113165" y="163689"/>
                  <a:pt x="60777" y="185597"/>
                  <a:pt x="28392" y="227507"/>
                </a:cubicBezTo>
                <a:cubicBezTo>
                  <a:pt x="-3040" y="270369"/>
                  <a:pt x="-8755" y="326567"/>
                  <a:pt x="13152" y="374192"/>
                </a:cubicBezTo>
                <a:cubicBezTo>
                  <a:pt x="36012" y="421817"/>
                  <a:pt x="83637" y="453249"/>
                  <a:pt x="136025" y="456107"/>
                </a:cubicBezTo>
                <a:lnTo>
                  <a:pt x="136025" y="457059"/>
                </a:lnTo>
                <a:lnTo>
                  <a:pt x="688475" y="457059"/>
                </a:lnTo>
                <a:cubicBezTo>
                  <a:pt x="751340" y="457059"/>
                  <a:pt x="802775" y="405624"/>
                  <a:pt x="802775" y="342759"/>
                </a:cubicBezTo>
                <a:cubicBezTo>
                  <a:pt x="802775" y="279894"/>
                  <a:pt x="752293" y="227507"/>
                  <a:pt x="689427" y="227507"/>
                </a:cubicBezTo>
                <a:close/>
              </a:path>
            </a:pathLst>
          </a:custGeom>
          <a:gradFill>
            <a:gsLst>
              <a:gs pos="23000">
                <a:srgbClr val="00539F"/>
              </a:gs>
              <a:gs pos="100000">
                <a:srgbClr val="7AC141"/>
              </a:gs>
            </a:gsLst>
            <a:lin ang="1200000" scaled="0"/>
          </a:gra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87" name="图片 75">
            <a:extLst>
              <a:ext uri="{FF2B5EF4-FFF2-40B4-BE49-F238E27FC236}">
                <a16:creationId xmlns:a16="http://schemas.microsoft.com/office/drawing/2014/main" id="{4DE74632-4667-924A-A868-61452FEA33A4}"/>
              </a:ext>
            </a:extLst>
          </p:cNvPr>
          <p:cNvPicPr>
            <a:picLocks noChangeAspect="1"/>
          </p:cNvPicPr>
          <p:nvPr/>
        </p:nvPicPr>
        <p:blipFill>
          <a:blip r:embed="rId4"/>
          <a:stretch>
            <a:fillRect/>
          </a:stretch>
        </p:blipFill>
        <p:spPr>
          <a:xfrm>
            <a:off x="3476144" y="3217164"/>
            <a:ext cx="323169" cy="323169"/>
          </a:xfrm>
          <a:prstGeom prst="rect">
            <a:avLst/>
          </a:prstGeom>
        </p:spPr>
      </p:pic>
      <p:sp>
        <p:nvSpPr>
          <p:cNvPr id="88" name="图形 4" descr="云">
            <a:extLst>
              <a:ext uri="{FF2B5EF4-FFF2-40B4-BE49-F238E27FC236}">
                <a16:creationId xmlns:a16="http://schemas.microsoft.com/office/drawing/2014/main" id="{7CEB0096-DE26-594E-A7C3-1DBDDA2757C9}"/>
              </a:ext>
            </a:extLst>
          </p:cNvPr>
          <p:cNvSpPr/>
          <p:nvPr/>
        </p:nvSpPr>
        <p:spPr>
          <a:xfrm>
            <a:off x="4450980" y="2951585"/>
            <a:ext cx="773950" cy="440648"/>
          </a:xfrm>
          <a:custGeom>
            <a:avLst/>
            <a:gdLst>
              <a:gd name="connsiteX0" fmla="*/ 689427 w 802774"/>
              <a:gd name="connsiteY0" fmla="*/ 227507 h 457059"/>
              <a:gd name="connsiteX1" fmla="*/ 679902 w 802774"/>
              <a:gd name="connsiteY1" fmla="*/ 227507 h 457059"/>
              <a:gd name="connsiteX2" fmla="*/ 679902 w 802774"/>
              <a:gd name="connsiteY2" fmla="*/ 227507 h 457059"/>
              <a:gd name="connsiteX3" fmla="*/ 619895 w 802774"/>
              <a:gd name="connsiteY3" fmla="*/ 111302 h 457059"/>
              <a:gd name="connsiteX4" fmla="*/ 489403 w 802774"/>
              <a:gd name="connsiteY4" fmla="*/ 93204 h 457059"/>
              <a:gd name="connsiteX5" fmla="*/ 296998 w 802774"/>
              <a:gd name="connsiteY5" fmla="*/ 4622 h 457059"/>
              <a:gd name="connsiteX6" fmla="*/ 165552 w 802774"/>
              <a:gd name="connsiteY6" fmla="*/ 170357 h 457059"/>
              <a:gd name="connsiteX7" fmla="*/ 165552 w 802774"/>
              <a:gd name="connsiteY7" fmla="*/ 172262 h 457059"/>
              <a:gd name="connsiteX8" fmla="*/ 28392 w 802774"/>
              <a:gd name="connsiteY8" fmla="*/ 227507 h 457059"/>
              <a:gd name="connsiteX9" fmla="*/ 13152 w 802774"/>
              <a:gd name="connsiteY9" fmla="*/ 374192 h 457059"/>
              <a:gd name="connsiteX10" fmla="*/ 136025 w 802774"/>
              <a:gd name="connsiteY10" fmla="*/ 456107 h 457059"/>
              <a:gd name="connsiteX11" fmla="*/ 136025 w 802774"/>
              <a:gd name="connsiteY11" fmla="*/ 457059 h 457059"/>
              <a:gd name="connsiteX12" fmla="*/ 688475 w 802774"/>
              <a:gd name="connsiteY12" fmla="*/ 457059 h 457059"/>
              <a:gd name="connsiteX13" fmla="*/ 802775 w 802774"/>
              <a:gd name="connsiteY13" fmla="*/ 342759 h 457059"/>
              <a:gd name="connsiteX14" fmla="*/ 689427 w 802774"/>
              <a:gd name="connsiteY14" fmla="*/ 227507 h 457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2774" h="457059">
                <a:moveTo>
                  <a:pt x="689427" y="227507"/>
                </a:moveTo>
                <a:cubicBezTo>
                  <a:pt x="686570" y="227507"/>
                  <a:pt x="682760" y="227507"/>
                  <a:pt x="679902" y="227507"/>
                </a:cubicBezTo>
                <a:cubicBezTo>
                  <a:pt x="679902" y="227507"/>
                  <a:pt x="679902" y="227507"/>
                  <a:pt x="679902" y="227507"/>
                </a:cubicBezTo>
                <a:cubicBezTo>
                  <a:pt x="679902" y="180834"/>
                  <a:pt x="657043" y="137972"/>
                  <a:pt x="619895" y="111302"/>
                </a:cubicBezTo>
                <a:cubicBezTo>
                  <a:pt x="581795" y="84632"/>
                  <a:pt x="533218" y="77964"/>
                  <a:pt x="489403" y="93204"/>
                </a:cubicBezTo>
                <a:cubicBezTo>
                  <a:pt x="453208" y="22719"/>
                  <a:pt x="373198" y="-13476"/>
                  <a:pt x="296998" y="4622"/>
                </a:cubicBezTo>
                <a:cubicBezTo>
                  <a:pt x="220797" y="22719"/>
                  <a:pt x="165552" y="91299"/>
                  <a:pt x="165552" y="170357"/>
                </a:cubicBezTo>
                <a:cubicBezTo>
                  <a:pt x="165552" y="170357"/>
                  <a:pt x="165552" y="171309"/>
                  <a:pt x="165552" y="172262"/>
                </a:cubicBezTo>
                <a:cubicBezTo>
                  <a:pt x="113165" y="163689"/>
                  <a:pt x="60777" y="185597"/>
                  <a:pt x="28392" y="227507"/>
                </a:cubicBezTo>
                <a:cubicBezTo>
                  <a:pt x="-3040" y="270369"/>
                  <a:pt x="-8755" y="326567"/>
                  <a:pt x="13152" y="374192"/>
                </a:cubicBezTo>
                <a:cubicBezTo>
                  <a:pt x="36012" y="421817"/>
                  <a:pt x="83637" y="453249"/>
                  <a:pt x="136025" y="456107"/>
                </a:cubicBezTo>
                <a:lnTo>
                  <a:pt x="136025" y="457059"/>
                </a:lnTo>
                <a:lnTo>
                  <a:pt x="688475" y="457059"/>
                </a:lnTo>
                <a:cubicBezTo>
                  <a:pt x="751340" y="457059"/>
                  <a:pt x="802775" y="405624"/>
                  <a:pt x="802775" y="342759"/>
                </a:cubicBezTo>
                <a:cubicBezTo>
                  <a:pt x="802775" y="279894"/>
                  <a:pt x="752293" y="227507"/>
                  <a:pt x="689427" y="227507"/>
                </a:cubicBezTo>
                <a:close/>
              </a:path>
            </a:pathLst>
          </a:custGeom>
          <a:gradFill>
            <a:gsLst>
              <a:gs pos="23000">
                <a:srgbClr val="00539F"/>
              </a:gs>
              <a:gs pos="100000">
                <a:srgbClr val="7AC141"/>
              </a:gs>
            </a:gsLst>
            <a:lin ang="1200000" scaled="0"/>
          </a:gra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89" name="图片 79">
            <a:extLst>
              <a:ext uri="{FF2B5EF4-FFF2-40B4-BE49-F238E27FC236}">
                <a16:creationId xmlns:a16="http://schemas.microsoft.com/office/drawing/2014/main" id="{693A4E4A-A011-CD4D-ABA5-9B273D4DC41E}"/>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700924" y="3083188"/>
            <a:ext cx="233735" cy="235620"/>
          </a:xfrm>
          <a:prstGeom prst="rect">
            <a:avLst/>
          </a:prstGeom>
        </p:spPr>
      </p:pic>
      <p:sp>
        <p:nvSpPr>
          <p:cNvPr id="90" name="图形 4" descr="云">
            <a:extLst>
              <a:ext uri="{FF2B5EF4-FFF2-40B4-BE49-F238E27FC236}">
                <a16:creationId xmlns:a16="http://schemas.microsoft.com/office/drawing/2014/main" id="{50049DBA-A9C4-E74B-9F25-86C650C9D30E}"/>
              </a:ext>
            </a:extLst>
          </p:cNvPr>
          <p:cNvSpPr/>
          <p:nvPr/>
        </p:nvSpPr>
        <p:spPr>
          <a:xfrm>
            <a:off x="5649821" y="2621276"/>
            <a:ext cx="773950" cy="440648"/>
          </a:xfrm>
          <a:custGeom>
            <a:avLst/>
            <a:gdLst>
              <a:gd name="connsiteX0" fmla="*/ 689427 w 802774"/>
              <a:gd name="connsiteY0" fmla="*/ 227507 h 457059"/>
              <a:gd name="connsiteX1" fmla="*/ 679902 w 802774"/>
              <a:gd name="connsiteY1" fmla="*/ 227507 h 457059"/>
              <a:gd name="connsiteX2" fmla="*/ 679902 w 802774"/>
              <a:gd name="connsiteY2" fmla="*/ 227507 h 457059"/>
              <a:gd name="connsiteX3" fmla="*/ 619895 w 802774"/>
              <a:gd name="connsiteY3" fmla="*/ 111302 h 457059"/>
              <a:gd name="connsiteX4" fmla="*/ 489403 w 802774"/>
              <a:gd name="connsiteY4" fmla="*/ 93204 h 457059"/>
              <a:gd name="connsiteX5" fmla="*/ 296998 w 802774"/>
              <a:gd name="connsiteY5" fmla="*/ 4622 h 457059"/>
              <a:gd name="connsiteX6" fmla="*/ 165552 w 802774"/>
              <a:gd name="connsiteY6" fmla="*/ 170357 h 457059"/>
              <a:gd name="connsiteX7" fmla="*/ 165552 w 802774"/>
              <a:gd name="connsiteY7" fmla="*/ 172262 h 457059"/>
              <a:gd name="connsiteX8" fmla="*/ 28392 w 802774"/>
              <a:gd name="connsiteY8" fmla="*/ 227507 h 457059"/>
              <a:gd name="connsiteX9" fmla="*/ 13152 w 802774"/>
              <a:gd name="connsiteY9" fmla="*/ 374192 h 457059"/>
              <a:gd name="connsiteX10" fmla="*/ 136025 w 802774"/>
              <a:gd name="connsiteY10" fmla="*/ 456107 h 457059"/>
              <a:gd name="connsiteX11" fmla="*/ 136025 w 802774"/>
              <a:gd name="connsiteY11" fmla="*/ 457059 h 457059"/>
              <a:gd name="connsiteX12" fmla="*/ 688475 w 802774"/>
              <a:gd name="connsiteY12" fmla="*/ 457059 h 457059"/>
              <a:gd name="connsiteX13" fmla="*/ 802775 w 802774"/>
              <a:gd name="connsiteY13" fmla="*/ 342759 h 457059"/>
              <a:gd name="connsiteX14" fmla="*/ 689427 w 802774"/>
              <a:gd name="connsiteY14" fmla="*/ 227507 h 457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2774" h="457059">
                <a:moveTo>
                  <a:pt x="689427" y="227507"/>
                </a:moveTo>
                <a:cubicBezTo>
                  <a:pt x="686570" y="227507"/>
                  <a:pt x="682760" y="227507"/>
                  <a:pt x="679902" y="227507"/>
                </a:cubicBezTo>
                <a:cubicBezTo>
                  <a:pt x="679902" y="227507"/>
                  <a:pt x="679902" y="227507"/>
                  <a:pt x="679902" y="227507"/>
                </a:cubicBezTo>
                <a:cubicBezTo>
                  <a:pt x="679902" y="180834"/>
                  <a:pt x="657043" y="137972"/>
                  <a:pt x="619895" y="111302"/>
                </a:cubicBezTo>
                <a:cubicBezTo>
                  <a:pt x="581795" y="84632"/>
                  <a:pt x="533218" y="77964"/>
                  <a:pt x="489403" y="93204"/>
                </a:cubicBezTo>
                <a:cubicBezTo>
                  <a:pt x="453208" y="22719"/>
                  <a:pt x="373198" y="-13476"/>
                  <a:pt x="296998" y="4622"/>
                </a:cubicBezTo>
                <a:cubicBezTo>
                  <a:pt x="220797" y="22719"/>
                  <a:pt x="165552" y="91299"/>
                  <a:pt x="165552" y="170357"/>
                </a:cubicBezTo>
                <a:cubicBezTo>
                  <a:pt x="165552" y="170357"/>
                  <a:pt x="165552" y="171309"/>
                  <a:pt x="165552" y="172262"/>
                </a:cubicBezTo>
                <a:cubicBezTo>
                  <a:pt x="113165" y="163689"/>
                  <a:pt x="60777" y="185597"/>
                  <a:pt x="28392" y="227507"/>
                </a:cubicBezTo>
                <a:cubicBezTo>
                  <a:pt x="-3040" y="270369"/>
                  <a:pt x="-8755" y="326567"/>
                  <a:pt x="13152" y="374192"/>
                </a:cubicBezTo>
                <a:cubicBezTo>
                  <a:pt x="36012" y="421817"/>
                  <a:pt x="83637" y="453249"/>
                  <a:pt x="136025" y="456107"/>
                </a:cubicBezTo>
                <a:lnTo>
                  <a:pt x="136025" y="457059"/>
                </a:lnTo>
                <a:lnTo>
                  <a:pt x="688475" y="457059"/>
                </a:lnTo>
                <a:cubicBezTo>
                  <a:pt x="751340" y="457059"/>
                  <a:pt x="802775" y="405624"/>
                  <a:pt x="802775" y="342759"/>
                </a:cubicBezTo>
                <a:cubicBezTo>
                  <a:pt x="802775" y="279894"/>
                  <a:pt x="752293" y="227507"/>
                  <a:pt x="689427" y="227507"/>
                </a:cubicBezTo>
                <a:close/>
              </a:path>
            </a:pathLst>
          </a:custGeom>
          <a:gradFill>
            <a:gsLst>
              <a:gs pos="23000">
                <a:srgbClr val="00539F"/>
              </a:gs>
              <a:gs pos="100000">
                <a:srgbClr val="7AC141"/>
              </a:gs>
            </a:gsLst>
            <a:lin ang="1200000" scaled="0"/>
          </a:gra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nvGrpSpPr>
          <p:cNvPr id="91" name="组合 81">
            <a:extLst>
              <a:ext uri="{FF2B5EF4-FFF2-40B4-BE49-F238E27FC236}">
                <a16:creationId xmlns:a16="http://schemas.microsoft.com/office/drawing/2014/main" id="{F73B79DC-D970-A84F-8598-C202CD2036AF}"/>
              </a:ext>
            </a:extLst>
          </p:cNvPr>
          <p:cNvGrpSpPr/>
          <p:nvPr/>
        </p:nvGrpSpPr>
        <p:grpSpPr>
          <a:xfrm>
            <a:off x="5917854" y="2771250"/>
            <a:ext cx="220679" cy="220677"/>
            <a:chOff x="6746625" y="3529583"/>
            <a:chExt cx="1046163" cy="1046162"/>
          </a:xfrm>
          <a:solidFill>
            <a:srgbClr val="FFFFFF"/>
          </a:solidFill>
        </p:grpSpPr>
        <p:sp>
          <p:nvSpPr>
            <p:cNvPr id="92" name="Freeform 26">
              <a:extLst>
                <a:ext uri="{FF2B5EF4-FFF2-40B4-BE49-F238E27FC236}">
                  <a16:creationId xmlns:a16="http://schemas.microsoft.com/office/drawing/2014/main" id="{9EDCD95F-4CD1-0D4D-B6F2-964DA62AA336}"/>
                </a:ext>
              </a:extLst>
            </p:cNvPr>
            <p:cNvSpPr>
              <a:spLocks noEditPoints="1"/>
            </p:cNvSpPr>
            <p:nvPr/>
          </p:nvSpPr>
          <p:spPr bwMode="auto">
            <a:xfrm>
              <a:off x="6746625" y="3529583"/>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3" name="Freeform 28">
              <a:extLst>
                <a:ext uri="{FF2B5EF4-FFF2-40B4-BE49-F238E27FC236}">
                  <a16:creationId xmlns:a16="http://schemas.microsoft.com/office/drawing/2014/main" id="{EC01CFBC-4CF4-A24E-A1B4-63C6CE419C30}"/>
                </a:ext>
              </a:extLst>
            </p:cNvPr>
            <p:cNvSpPr>
              <a:spLocks noEditPoints="1"/>
            </p:cNvSpPr>
            <p:nvPr/>
          </p:nvSpPr>
          <p:spPr bwMode="auto">
            <a:xfrm>
              <a:off x="6746625" y="3928045"/>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4" name="Freeform 30">
              <a:extLst>
                <a:ext uri="{FF2B5EF4-FFF2-40B4-BE49-F238E27FC236}">
                  <a16:creationId xmlns:a16="http://schemas.microsoft.com/office/drawing/2014/main" id="{83C47104-0D1A-A046-B3BE-47D13B4A43A7}"/>
                </a:ext>
              </a:extLst>
            </p:cNvPr>
            <p:cNvSpPr>
              <a:spLocks noEditPoints="1"/>
            </p:cNvSpPr>
            <p:nvPr/>
          </p:nvSpPr>
          <p:spPr bwMode="auto">
            <a:xfrm>
              <a:off x="6746625" y="4332858"/>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08 h 153"/>
                <a:gd name="T12" fmla="*/ 45 w 659"/>
                <a:gd name="T13" fmla="*/ 108 h 153"/>
                <a:gd name="T14" fmla="*/ 45 w 659"/>
                <a:gd name="T15" fmla="*/ 41 h 153"/>
                <a:gd name="T16" fmla="*/ 114 w 659"/>
                <a:gd name="T17" fmla="*/ 41 h 153"/>
                <a:gd name="T18" fmla="*/ 114 w 659"/>
                <a:gd name="T19" fmla="*/ 108 h 153"/>
                <a:gd name="T20" fmla="*/ 119 w 659"/>
                <a:gd name="T21" fmla="*/ 108 h 153"/>
                <a:gd name="T22" fmla="*/ 222 w 659"/>
                <a:gd name="T23" fmla="*/ 108 h 153"/>
                <a:gd name="T24" fmla="*/ 152 w 659"/>
                <a:gd name="T25" fmla="*/ 108 h 153"/>
                <a:gd name="T26" fmla="*/ 152 w 659"/>
                <a:gd name="T27" fmla="*/ 41 h 153"/>
                <a:gd name="T28" fmla="*/ 222 w 659"/>
                <a:gd name="T29" fmla="*/ 41 h 153"/>
                <a:gd name="T30" fmla="*/ 222 w 659"/>
                <a:gd name="T31" fmla="*/ 108 h 153"/>
                <a:gd name="T32" fmla="*/ 329 w 659"/>
                <a:gd name="T33" fmla="*/ 108 h 153"/>
                <a:gd name="T34" fmla="*/ 260 w 659"/>
                <a:gd name="T35" fmla="*/ 108 h 153"/>
                <a:gd name="T36" fmla="*/ 260 w 659"/>
                <a:gd name="T37" fmla="*/ 41 h 153"/>
                <a:gd name="T38" fmla="*/ 329 w 659"/>
                <a:gd name="T39" fmla="*/ 41 h 153"/>
                <a:gd name="T40" fmla="*/ 329 w 659"/>
                <a:gd name="T41" fmla="*/ 108 h 153"/>
                <a:gd name="T42" fmla="*/ 329 w 659"/>
                <a:gd name="T43" fmla="*/ 108 h 153"/>
                <a:gd name="T44" fmla="*/ 329 w 659"/>
                <a:gd name="T45" fmla="*/ 10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08"/>
                  </a:moveTo>
                  <a:lnTo>
                    <a:pt x="45" y="108"/>
                  </a:lnTo>
                  <a:lnTo>
                    <a:pt x="45" y="41"/>
                  </a:lnTo>
                  <a:lnTo>
                    <a:pt x="114" y="41"/>
                  </a:lnTo>
                  <a:lnTo>
                    <a:pt x="114" y="108"/>
                  </a:lnTo>
                  <a:lnTo>
                    <a:pt x="119" y="108"/>
                  </a:lnTo>
                  <a:close/>
                  <a:moveTo>
                    <a:pt x="222" y="108"/>
                  </a:moveTo>
                  <a:lnTo>
                    <a:pt x="152" y="108"/>
                  </a:lnTo>
                  <a:lnTo>
                    <a:pt x="152" y="41"/>
                  </a:lnTo>
                  <a:lnTo>
                    <a:pt x="222" y="41"/>
                  </a:lnTo>
                  <a:lnTo>
                    <a:pt x="222" y="108"/>
                  </a:lnTo>
                  <a:close/>
                  <a:moveTo>
                    <a:pt x="329" y="108"/>
                  </a:moveTo>
                  <a:lnTo>
                    <a:pt x="260" y="108"/>
                  </a:lnTo>
                  <a:lnTo>
                    <a:pt x="260" y="41"/>
                  </a:lnTo>
                  <a:lnTo>
                    <a:pt x="329" y="41"/>
                  </a:lnTo>
                  <a:lnTo>
                    <a:pt x="329" y="108"/>
                  </a:lnTo>
                  <a:close/>
                  <a:moveTo>
                    <a:pt x="329" y="108"/>
                  </a:moveTo>
                  <a:lnTo>
                    <a:pt x="329"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95" name="图形 4" descr="云">
            <a:extLst>
              <a:ext uri="{FF2B5EF4-FFF2-40B4-BE49-F238E27FC236}">
                <a16:creationId xmlns:a16="http://schemas.microsoft.com/office/drawing/2014/main" id="{2CBA4C14-5B6D-F048-93BE-0916B0D510DC}"/>
              </a:ext>
            </a:extLst>
          </p:cNvPr>
          <p:cNvSpPr/>
          <p:nvPr/>
        </p:nvSpPr>
        <p:spPr>
          <a:xfrm>
            <a:off x="6834973" y="2208153"/>
            <a:ext cx="773950" cy="440648"/>
          </a:xfrm>
          <a:custGeom>
            <a:avLst/>
            <a:gdLst>
              <a:gd name="connsiteX0" fmla="*/ 689427 w 802774"/>
              <a:gd name="connsiteY0" fmla="*/ 227507 h 457059"/>
              <a:gd name="connsiteX1" fmla="*/ 679902 w 802774"/>
              <a:gd name="connsiteY1" fmla="*/ 227507 h 457059"/>
              <a:gd name="connsiteX2" fmla="*/ 679902 w 802774"/>
              <a:gd name="connsiteY2" fmla="*/ 227507 h 457059"/>
              <a:gd name="connsiteX3" fmla="*/ 619895 w 802774"/>
              <a:gd name="connsiteY3" fmla="*/ 111302 h 457059"/>
              <a:gd name="connsiteX4" fmla="*/ 489403 w 802774"/>
              <a:gd name="connsiteY4" fmla="*/ 93204 h 457059"/>
              <a:gd name="connsiteX5" fmla="*/ 296998 w 802774"/>
              <a:gd name="connsiteY5" fmla="*/ 4622 h 457059"/>
              <a:gd name="connsiteX6" fmla="*/ 165552 w 802774"/>
              <a:gd name="connsiteY6" fmla="*/ 170357 h 457059"/>
              <a:gd name="connsiteX7" fmla="*/ 165552 w 802774"/>
              <a:gd name="connsiteY7" fmla="*/ 172262 h 457059"/>
              <a:gd name="connsiteX8" fmla="*/ 28392 w 802774"/>
              <a:gd name="connsiteY8" fmla="*/ 227507 h 457059"/>
              <a:gd name="connsiteX9" fmla="*/ 13152 w 802774"/>
              <a:gd name="connsiteY9" fmla="*/ 374192 h 457059"/>
              <a:gd name="connsiteX10" fmla="*/ 136025 w 802774"/>
              <a:gd name="connsiteY10" fmla="*/ 456107 h 457059"/>
              <a:gd name="connsiteX11" fmla="*/ 136025 w 802774"/>
              <a:gd name="connsiteY11" fmla="*/ 457059 h 457059"/>
              <a:gd name="connsiteX12" fmla="*/ 688475 w 802774"/>
              <a:gd name="connsiteY12" fmla="*/ 457059 h 457059"/>
              <a:gd name="connsiteX13" fmla="*/ 802775 w 802774"/>
              <a:gd name="connsiteY13" fmla="*/ 342759 h 457059"/>
              <a:gd name="connsiteX14" fmla="*/ 689427 w 802774"/>
              <a:gd name="connsiteY14" fmla="*/ 227507 h 457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2774" h="457059">
                <a:moveTo>
                  <a:pt x="689427" y="227507"/>
                </a:moveTo>
                <a:cubicBezTo>
                  <a:pt x="686570" y="227507"/>
                  <a:pt x="682760" y="227507"/>
                  <a:pt x="679902" y="227507"/>
                </a:cubicBezTo>
                <a:cubicBezTo>
                  <a:pt x="679902" y="227507"/>
                  <a:pt x="679902" y="227507"/>
                  <a:pt x="679902" y="227507"/>
                </a:cubicBezTo>
                <a:cubicBezTo>
                  <a:pt x="679902" y="180834"/>
                  <a:pt x="657043" y="137972"/>
                  <a:pt x="619895" y="111302"/>
                </a:cubicBezTo>
                <a:cubicBezTo>
                  <a:pt x="581795" y="84632"/>
                  <a:pt x="533218" y="77964"/>
                  <a:pt x="489403" y="93204"/>
                </a:cubicBezTo>
                <a:cubicBezTo>
                  <a:pt x="453208" y="22719"/>
                  <a:pt x="373198" y="-13476"/>
                  <a:pt x="296998" y="4622"/>
                </a:cubicBezTo>
                <a:cubicBezTo>
                  <a:pt x="220797" y="22719"/>
                  <a:pt x="165552" y="91299"/>
                  <a:pt x="165552" y="170357"/>
                </a:cubicBezTo>
                <a:cubicBezTo>
                  <a:pt x="165552" y="170357"/>
                  <a:pt x="165552" y="171309"/>
                  <a:pt x="165552" y="172262"/>
                </a:cubicBezTo>
                <a:cubicBezTo>
                  <a:pt x="113165" y="163689"/>
                  <a:pt x="60777" y="185597"/>
                  <a:pt x="28392" y="227507"/>
                </a:cubicBezTo>
                <a:cubicBezTo>
                  <a:pt x="-3040" y="270369"/>
                  <a:pt x="-8755" y="326567"/>
                  <a:pt x="13152" y="374192"/>
                </a:cubicBezTo>
                <a:cubicBezTo>
                  <a:pt x="36012" y="421817"/>
                  <a:pt x="83637" y="453249"/>
                  <a:pt x="136025" y="456107"/>
                </a:cubicBezTo>
                <a:lnTo>
                  <a:pt x="136025" y="457059"/>
                </a:lnTo>
                <a:lnTo>
                  <a:pt x="688475" y="457059"/>
                </a:lnTo>
                <a:cubicBezTo>
                  <a:pt x="751340" y="457059"/>
                  <a:pt x="802775" y="405624"/>
                  <a:pt x="802775" y="342759"/>
                </a:cubicBezTo>
                <a:cubicBezTo>
                  <a:pt x="802775" y="279894"/>
                  <a:pt x="752293" y="227507"/>
                  <a:pt x="689427" y="227507"/>
                </a:cubicBezTo>
                <a:close/>
              </a:path>
            </a:pathLst>
          </a:custGeom>
          <a:gradFill>
            <a:gsLst>
              <a:gs pos="23000">
                <a:srgbClr val="00539F"/>
              </a:gs>
              <a:gs pos="100000">
                <a:srgbClr val="7AC141"/>
              </a:gs>
            </a:gsLst>
            <a:lin ang="1200000" scaled="0"/>
          </a:gra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6" name="Freeform 55">
            <a:extLst>
              <a:ext uri="{FF2B5EF4-FFF2-40B4-BE49-F238E27FC236}">
                <a16:creationId xmlns:a16="http://schemas.microsoft.com/office/drawing/2014/main" id="{9266E8D7-8DF4-E846-B090-3F90C46AAE45}"/>
              </a:ext>
            </a:extLst>
          </p:cNvPr>
          <p:cNvSpPr>
            <a:spLocks noEditPoints="1"/>
          </p:cNvSpPr>
          <p:nvPr/>
        </p:nvSpPr>
        <p:spPr bwMode="auto">
          <a:xfrm>
            <a:off x="7089737" y="2335532"/>
            <a:ext cx="264423" cy="264815"/>
          </a:xfrm>
          <a:custGeom>
            <a:avLst/>
            <a:gdLst>
              <a:gd name="T0" fmla="*/ 1430 w 2859"/>
              <a:gd name="T1" fmla="*/ 0 h 2859"/>
              <a:gd name="T2" fmla="*/ 0 w 2859"/>
              <a:gd name="T3" fmla="*/ 1430 h 2859"/>
              <a:gd name="T4" fmla="*/ 1430 w 2859"/>
              <a:gd name="T5" fmla="*/ 2859 h 2859"/>
              <a:gd name="T6" fmla="*/ 2859 w 2859"/>
              <a:gd name="T7" fmla="*/ 1430 h 2859"/>
              <a:gd name="T8" fmla="*/ 1430 w 2859"/>
              <a:gd name="T9" fmla="*/ 0 h 2859"/>
              <a:gd name="T10" fmla="*/ 1430 w 2859"/>
              <a:gd name="T11" fmla="*/ 2621 h 2859"/>
              <a:gd name="T12" fmla="*/ 239 w 2859"/>
              <a:gd name="T13" fmla="*/ 1430 h 2859"/>
              <a:gd name="T14" fmla="*/ 1430 w 2859"/>
              <a:gd name="T15" fmla="*/ 238 h 2859"/>
              <a:gd name="T16" fmla="*/ 2621 w 2859"/>
              <a:gd name="T17" fmla="*/ 1430 h 2859"/>
              <a:gd name="T18" fmla="*/ 1430 w 2859"/>
              <a:gd name="T19" fmla="*/ 2621 h 2859"/>
              <a:gd name="T20" fmla="*/ 1983 w 2859"/>
              <a:gd name="T21" fmla="*/ 1780 h 2859"/>
              <a:gd name="T22" fmla="*/ 1489 w 2859"/>
              <a:gd name="T23" fmla="*/ 1494 h 2859"/>
              <a:gd name="T24" fmla="*/ 1489 w 2859"/>
              <a:gd name="T25" fmla="*/ 715 h 2859"/>
              <a:gd name="T26" fmla="*/ 1370 w 2859"/>
              <a:gd name="T27" fmla="*/ 596 h 2859"/>
              <a:gd name="T28" fmla="*/ 1251 w 2859"/>
              <a:gd name="T29" fmla="*/ 715 h 2859"/>
              <a:gd name="T30" fmla="*/ 1251 w 2859"/>
              <a:gd name="T31" fmla="*/ 1549 h 2859"/>
              <a:gd name="T32" fmla="*/ 1342 w 2859"/>
              <a:gd name="T33" fmla="*/ 1650 h 2859"/>
              <a:gd name="T34" fmla="*/ 1395 w 2859"/>
              <a:gd name="T35" fmla="*/ 1688 h 2859"/>
              <a:gd name="T36" fmla="*/ 1886 w 2859"/>
              <a:gd name="T37" fmla="*/ 1986 h 2859"/>
              <a:gd name="T38" fmla="*/ 2038 w 2859"/>
              <a:gd name="T39" fmla="*/ 1942 h 2859"/>
              <a:gd name="T40" fmla="*/ 1983 w 2859"/>
              <a:gd name="T41" fmla="*/ 1780 h 2859"/>
              <a:gd name="T42" fmla="*/ 1983 w 2859"/>
              <a:gd name="T43" fmla="*/ 1780 h 2859"/>
              <a:gd name="T44" fmla="*/ 1983 w 2859"/>
              <a:gd name="T45" fmla="*/ 1780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59" h="2859">
                <a:moveTo>
                  <a:pt x="1430" y="0"/>
                </a:moveTo>
                <a:cubicBezTo>
                  <a:pt x="641" y="0"/>
                  <a:pt x="0" y="641"/>
                  <a:pt x="0" y="1430"/>
                </a:cubicBezTo>
                <a:cubicBezTo>
                  <a:pt x="0" y="2218"/>
                  <a:pt x="641" y="2859"/>
                  <a:pt x="1430" y="2859"/>
                </a:cubicBezTo>
                <a:cubicBezTo>
                  <a:pt x="2218" y="2859"/>
                  <a:pt x="2859" y="2218"/>
                  <a:pt x="2859" y="1430"/>
                </a:cubicBezTo>
                <a:cubicBezTo>
                  <a:pt x="2859" y="641"/>
                  <a:pt x="2218" y="0"/>
                  <a:pt x="1430" y="0"/>
                </a:cubicBezTo>
                <a:close/>
                <a:moveTo>
                  <a:pt x="1430" y="2621"/>
                </a:moveTo>
                <a:cubicBezTo>
                  <a:pt x="773" y="2621"/>
                  <a:pt x="239" y="2086"/>
                  <a:pt x="239" y="1430"/>
                </a:cubicBezTo>
                <a:cubicBezTo>
                  <a:pt x="239" y="773"/>
                  <a:pt x="773" y="238"/>
                  <a:pt x="1430" y="238"/>
                </a:cubicBezTo>
                <a:cubicBezTo>
                  <a:pt x="2086" y="238"/>
                  <a:pt x="2621" y="773"/>
                  <a:pt x="2621" y="1430"/>
                </a:cubicBezTo>
                <a:cubicBezTo>
                  <a:pt x="2621" y="2086"/>
                  <a:pt x="2086" y="2621"/>
                  <a:pt x="1430" y="2621"/>
                </a:cubicBezTo>
                <a:close/>
                <a:moveTo>
                  <a:pt x="1983" y="1780"/>
                </a:moveTo>
                <a:cubicBezTo>
                  <a:pt x="1489" y="1494"/>
                  <a:pt x="1489" y="1494"/>
                  <a:pt x="1489" y="1494"/>
                </a:cubicBezTo>
                <a:cubicBezTo>
                  <a:pt x="1489" y="715"/>
                  <a:pt x="1489" y="715"/>
                  <a:pt x="1489" y="715"/>
                </a:cubicBezTo>
                <a:cubicBezTo>
                  <a:pt x="1489" y="649"/>
                  <a:pt x="1436" y="596"/>
                  <a:pt x="1370" y="596"/>
                </a:cubicBezTo>
                <a:cubicBezTo>
                  <a:pt x="1304" y="596"/>
                  <a:pt x="1251" y="649"/>
                  <a:pt x="1251" y="715"/>
                </a:cubicBezTo>
                <a:cubicBezTo>
                  <a:pt x="1251" y="1549"/>
                  <a:pt x="1251" y="1549"/>
                  <a:pt x="1251" y="1549"/>
                </a:cubicBezTo>
                <a:cubicBezTo>
                  <a:pt x="1251" y="1593"/>
                  <a:pt x="1306" y="1630"/>
                  <a:pt x="1342" y="1650"/>
                </a:cubicBezTo>
                <a:cubicBezTo>
                  <a:pt x="1351" y="1665"/>
                  <a:pt x="1379" y="1679"/>
                  <a:pt x="1395" y="1688"/>
                </a:cubicBezTo>
                <a:cubicBezTo>
                  <a:pt x="1886" y="1986"/>
                  <a:pt x="1886" y="1986"/>
                  <a:pt x="1886" y="1986"/>
                </a:cubicBezTo>
                <a:cubicBezTo>
                  <a:pt x="1943" y="2019"/>
                  <a:pt x="2005" y="1999"/>
                  <a:pt x="2038" y="1942"/>
                </a:cubicBezTo>
                <a:cubicBezTo>
                  <a:pt x="2071" y="1885"/>
                  <a:pt x="2040" y="1813"/>
                  <a:pt x="1983" y="1780"/>
                </a:cubicBezTo>
                <a:close/>
                <a:moveTo>
                  <a:pt x="1983" y="1780"/>
                </a:moveTo>
                <a:cubicBezTo>
                  <a:pt x="1983" y="1780"/>
                  <a:pt x="1983" y="1780"/>
                  <a:pt x="1983" y="1780"/>
                </a:cubicBezTo>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7" name="文本框 33">
            <a:extLst>
              <a:ext uri="{FF2B5EF4-FFF2-40B4-BE49-F238E27FC236}">
                <a16:creationId xmlns:a16="http://schemas.microsoft.com/office/drawing/2014/main" id="{344CD4A6-DF79-094B-A7F5-FF0AACC58999}"/>
              </a:ext>
            </a:extLst>
          </p:cNvPr>
          <p:cNvSpPr txBox="1"/>
          <p:nvPr/>
        </p:nvSpPr>
        <p:spPr>
          <a:xfrm>
            <a:off x="1877637" y="3783195"/>
            <a:ext cx="1168995" cy="94884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77">
              <a:lnSpc>
                <a:spcPct val="130000"/>
              </a:lnSpc>
            </a:pPr>
            <a:r>
              <a:rPr kumimoji="1" lang="en-US" altLang="zh-CN" sz="1100" dirty="0">
                <a:solidFill>
                  <a:schemeClr val="bg1"/>
                </a:solidFill>
                <a:ea typeface="微软雅黑" panose="020B0503020204020204" charset="-122"/>
              </a:rPr>
              <a:t>Distributed Architecture &amp;</a:t>
            </a:r>
          </a:p>
          <a:p>
            <a:pPr algn="ctr" defTabSz="914377">
              <a:lnSpc>
                <a:spcPct val="130000"/>
              </a:lnSpc>
            </a:pPr>
            <a:r>
              <a:rPr kumimoji="1" lang="en-US" altLang="zh-CN" sz="1100" dirty="0">
                <a:solidFill>
                  <a:schemeClr val="bg1"/>
                </a:solidFill>
                <a:ea typeface="微软雅黑" panose="020B0503020204020204" charset="-122"/>
              </a:rPr>
              <a:t>Multi-Copies Mechanism</a:t>
            </a:r>
            <a:endParaRPr kumimoji="1" lang="zh-CN" altLang="en-US" sz="1100" dirty="0">
              <a:solidFill>
                <a:schemeClr val="bg1"/>
              </a:solidFill>
              <a:ea typeface="微软雅黑" panose="020B0503020204020204" charset="-122"/>
            </a:endParaRPr>
          </a:p>
        </p:txBody>
      </p:sp>
      <p:sp>
        <p:nvSpPr>
          <p:cNvPr id="98" name="图形 4" descr="云">
            <a:extLst>
              <a:ext uri="{FF2B5EF4-FFF2-40B4-BE49-F238E27FC236}">
                <a16:creationId xmlns:a16="http://schemas.microsoft.com/office/drawing/2014/main" id="{AB0AC852-50CB-6648-AADD-2C414F32C1E4}"/>
              </a:ext>
            </a:extLst>
          </p:cNvPr>
          <p:cNvSpPr/>
          <p:nvPr/>
        </p:nvSpPr>
        <p:spPr>
          <a:xfrm>
            <a:off x="2075159" y="3281094"/>
            <a:ext cx="773950" cy="440648"/>
          </a:xfrm>
          <a:custGeom>
            <a:avLst/>
            <a:gdLst>
              <a:gd name="connsiteX0" fmla="*/ 689427 w 802774"/>
              <a:gd name="connsiteY0" fmla="*/ 227507 h 457059"/>
              <a:gd name="connsiteX1" fmla="*/ 679902 w 802774"/>
              <a:gd name="connsiteY1" fmla="*/ 227507 h 457059"/>
              <a:gd name="connsiteX2" fmla="*/ 679902 w 802774"/>
              <a:gd name="connsiteY2" fmla="*/ 227507 h 457059"/>
              <a:gd name="connsiteX3" fmla="*/ 619895 w 802774"/>
              <a:gd name="connsiteY3" fmla="*/ 111302 h 457059"/>
              <a:gd name="connsiteX4" fmla="*/ 489403 w 802774"/>
              <a:gd name="connsiteY4" fmla="*/ 93204 h 457059"/>
              <a:gd name="connsiteX5" fmla="*/ 296998 w 802774"/>
              <a:gd name="connsiteY5" fmla="*/ 4622 h 457059"/>
              <a:gd name="connsiteX6" fmla="*/ 165552 w 802774"/>
              <a:gd name="connsiteY6" fmla="*/ 170357 h 457059"/>
              <a:gd name="connsiteX7" fmla="*/ 165552 w 802774"/>
              <a:gd name="connsiteY7" fmla="*/ 172262 h 457059"/>
              <a:gd name="connsiteX8" fmla="*/ 28392 w 802774"/>
              <a:gd name="connsiteY8" fmla="*/ 227507 h 457059"/>
              <a:gd name="connsiteX9" fmla="*/ 13152 w 802774"/>
              <a:gd name="connsiteY9" fmla="*/ 374192 h 457059"/>
              <a:gd name="connsiteX10" fmla="*/ 136025 w 802774"/>
              <a:gd name="connsiteY10" fmla="*/ 456107 h 457059"/>
              <a:gd name="connsiteX11" fmla="*/ 136025 w 802774"/>
              <a:gd name="connsiteY11" fmla="*/ 457059 h 457059"/>
              <a:gd name="connsiteX12" fmla="*/ 688475 w 802774"/>
              <a:gd name="connsiteY12" fmla="*/ 457059 h 457059"/>
              <a:gd name="connsiteX13" fmla="*/ 802775 w 802774"/>
              <a:gd name="connsiteY13" fmla="*/ 342759 h 457059"/>
              <a:gd name="connsiteX14" fmla="*/ 689427 w 802774"/>
              <a:gd name="connsiteY14" fmla="*/ 227507 h 457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2774" h="457059">
                <a:moveTo>
                  <a:pt x="689427" y="227507"/>
                </a:moveTo>
                <a:cubicBezTo>
                  <a:pt x="686570" y="227507"/>
                  <a:pt x="682760" y="227507"/>
                  <a:pt x="679902" y="227507"/>
                </a:cubicBezTo>
                <a:cubicBezTo>
                  <a:pt x="679902" y="227507"/>
                  <a:pt x="679902" y="227507"/>
                  <a:pt x="679902" y="227507"/>
                </a:cubicBezTo>
                <a:cubicBezTo>
                  <a:pt x="679902" y="180834"/>
                  <a:pt x="657043" y="137972"/>
                  <a:pt x="619895" y="111302"/>
                </a:cubicBezTo>
                <a:cubicBezTo>
                  <a:pt x="581795" y="84632"/>
                  <a:pt x="533218" y="77964"/>
                  <a:pt x="489403" y="93204"/>
                </a:cubicBezTo>
                <a:cubicBezTo>
                  <a:pt x="453208" y="22719"/>
                  <a:pt x="373198" y="-13476"/>
                  <a:pt x="296998" y="4622"/>
                </a:cubicBezTo>
                <a:cubicBezTo>
                  <a:pt x="220797" y="22719"/>
                  <a:pt x="165552" y="91299"/>
                  <a:pt x="165552" y="170357"/>
                </a:cubicBezTo>
                <a:cubicBezTo>
                  <a:pt x="165552" y="170357"/>
                  <a:pt x="165552" y="171309"/>
                  <a:pt x="165552" y="172262"/>
                </a:cubicBezTo>
                <a:cubicBezTo>
                  <a:pt x="113165" y="163689"/>
                  <a:pt x="60777" y="185597"/>
                  <a:pt x="28392" y="227507"/>
                </a:cubicBezTo>
                <a:cubicBezTo>
                  <a:pt x="-3040" y="270369"/>
                  <a:pt x="-8755" y="326567"/>
                  <a:pt x="13152" y="374192"/>
                </a:cubicBezTo>
                <a:cubicBezTo>
                  <a:pt x="36012" y="421817"/>
                  <a:pt x="83637" y="453249"/>
                  <a:pt x="136025" y="456107"/>
                </a:cubicBezTo>
                <a:lnTo>
                  <a:pt x="136025" y="457059"/>
                </a:lnTo>
                <a:lnTo>
                  <a:pt x="688475" y="457059"/>
                </a:lnTo>
                <a:cubicBezTo>
                  <a:pt x="751340" y="457059"/>
                  <a:pt x="802775" y="405624"/>
                  <a:pt x="802775" y="342759"/>
                </a:cubicBezTo>
                <a:cubicBezTo>
                  <a:pt x="802775" y="279894"/>
                  <a:pt x="752293" y="227507"/>
                  <a:pt x="689427" y="227507"/>
                </a:cubicBezTo>
                <a:close/>
              </a:path>
            </a:pathLst>
          </a:custGeom>
          <a:gradFill>
            <a:gsLst>
              <a:gs pos="23000">
                <a:srgbClr val="00539F"/>
              </a:gs>
              <a:gs pos="100000">
                <a:srgbClr val="7AC141"/>
              </a:gs>
            </a:gsLst>
            <a:lin ang="1200000" scaled="0"/>
          </a:gra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99" name="图片 70">
            <a:extLst>
              <a:ext uri="{FF2B5EF4-FFF2-40B4-BE49-F238E27FC236}">
                <a16:creationId xmlns:a16="http://schemas.microsoft.com/office/drawing/2014/main" id="{D8EEFEDF-4533-EE49-A7C4-B7F07465C25E}"/>
              </a:ext>
            </a:extLst>
          </p:cNvPr>
          <p:cNvPicPr>
            <a:picLocks noChangeAspect="1"/>
          </p:cNvPicPr>
          <p:nvPr/>
        </p:nvPicPr>
        <p:blipFill>
          <a:blip r:embed="rId6"/>
          <a:stretch>
            <a:fillRect/>
          </a:stretch>
        </p:blipFill>
        <p:spPr>
          <a:xfrm>
            <a:off x="2292299" y="3356324"/>
            <a:ext cx="339671" cy="339671"/>
          </a:xfrm>
          <a:prstGeom prst="rect">
            <a:avLst/>
          </a:prstGeom>
        </p:spPr>
      </p:pic>
    </p:spTree>
    <p:extLst>
      <p:ext uri="{BB962C8B-B14F-4D97-AF65-F5344CB8AC3E}">
        <p14:creationId xmlns:p14="http://schemas.microsoft.com/office/powerpoint/2010/main" val="735883349"/>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22</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Simplified Operation &amp; Maintenance: Visualization</a:t>
            </a:r>
            <a:endParaRPr lang="en-US" altLang="zh-CN" dirty="0">
              <a:solidFill>
                <a:schemeClr val="bg1"/>
              </a:solidFill>
              <a:latin typeface="Century Gothic" panose="020B0502020202020204" pitchFamily="34" charset="0"/>
              <a:ea typeface="微软雅黑" charset="-122"/>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grpSp>
        <p:nvGrpSpPr>
          <p:cNvPr id="4" name="组合 3">
            <a:extLst>
              <a:ext uri="{FF2B5EF4-FFF2-40B4-BE49-F238E27FC236}">
                <a16:creationId xmlns:a16="http://schemas.microsoft.com/office/drawing/2014/main" id="{00A6758D-7576-A24C-9340-AC15AD9F7B63}"/>
              </a:ext>
            </a:extLst>
          </p:cNvPr>
          <p:cNvGrpSpPr/>
          <p:nvPr/>
        </p:nvGrpSpPr>
        <p:grpSpPr>
          <a:xfrm>
            <a:off x="1805667" y="1879331"/>
            <a:ext cx="8580665" cy="3568979"/>
            <a:chOff x="1187803" y="1980506"/>
            <a:chExt cx="9816394" cy="4082959"/>
          </a:xfrm>
        </p:grpSpPr>
        <p:pic>
          <p:nvPicPr>
            <p:cNvPr id="28" name="Picture 46">
              <a:extLst>
                <a:ext uri="{FF2B5EF4-FFF2-40B4-BE49-F238E27FC236}">
                  <a16:creationId xmlns:a16="http://schemas.microsoft.com/office/drawing/2014/main" id="{1B08A6C9-8DC8-844C-BF4B-B06B9BE52FE1}"/>
                </a:ext>
              </a:extLst>
            </p:cNvPr>
            <p:cNvPicPr>
              <a:picLocks/>
            </p:cNvPicPr>
            <p:nvPr/>
          </p:nvPicPr>
          <p:blipFill rotWithShape="1">
            <a:blip r:embed="rId4"/>
            <a:srcRect r="1866"/>
            <a:stretch/>
          </p:blipFill>
          <p:spPr>
            <a:xfrm>
              <a:off x="8112921" y="2120991"/>
              <a:ext cx="2891276" cy="1656846"/>
            </a:xfrm>
            <a:prstGeom prst="rect">
              <a:avLst/>
            </a:prstGeom>
            <a:ln w="28575">
              <a:solidFill>
                <a:srgbClr val="06B0EF"/>
              </a:solidFill>
            </a:ln>
            <a:effectLst/>
          </p:spPr>
        </p:pic>
        <p:pic>
          <p:nvPicPr>
            <p:cNvPr id="29" name="Picture 47" descr="Graphical user interface, application&#10;&#10;Description automatically generated">
              <a:extLst>
                <a:ext uri="{FF2B5EF4-FFF2-40B4-BE49-F238E27FC236}">
                  <a16:creationId xmlns:a16="http://schemas.microsoft.com/office/drawing/2014/main" id="{C99D736F-E23E-6941-BCA5-EF4C6687E83D}"/>
                </a:ext>
              </a:extLst>
            </p:cNvPr>
            <p:cNvPicPr>
              <a:picLocks noChangeAspect="1"/>
            </p:cNvPicPr>
            <p:nvPr/>
          </p:nvPicPr>
          <p:blipFill rotWithShape="1">
            <a:blip r:embed="rId5"/>
            <a:srcRect l="1" r="1828"/>
            <a:stretch/>
          </p:blipFill>
          <p:spPr>
            <a:xfrm>
              <a:off x="1187803" y="2120991"/>
              <a:ext cx="2866045" cy="1656846"/>
            </a:xfrm>
            <a:prstGeom prst="rect">
              <a:avLst/>
            </a:prstGeom>
            <a:ln w="28575">
              <a:solidFill>
                <a:srgbClr val="06B0EF"/>
              </a:solidFill>
            </a:ln>
            <a:effectLst/>
          </p:spPr>
        </p:pic>
        <p:pic>
          <p:nvPicPr>
            <p:cNvPr id="31" name="Picture 48">
              <a:extLst>
                <a:ext uri="{FF2B5EF4-FFF2-40B4-BE49-F238E27FC236}">
                  <a16:creationId xmlns:a16="http://schemas.microsoft.com/office/drawing/2014/main" id="{4E8B485C-A010-C44F-8CAD-E739BC5FE01A}"/>
                </a:ext>
              </a:extLst>
            </p:cNvPr>
            <p:cNvPicPr>
              <a:picLocks noChangeAspect="1"/>
            </p:cNvPicPr>
            <p:nvPr/>
          </p:nvPicPr>
          <p:blipFill rotWithShape="1">
            <a:blip r:embed="rId6"/>
            <a:srcRect r="1134"/>
            <a:stretch/>
          </p:blipFill>
          <p:spPr>
            <a:xfrm>
              <a:off x="4399325" y="2120991"/>
              <a:ext cx="3368119" cy="1656846"/>
            </a:xfrm>
            <a:prstGeom prst="rect">
              <a:avLst/>
            </a:prstGeom>
            <a:ln w="28575">
              <a:solidFill>
                <a:srgbClr val="06B0EF"/>
              </a:solidFill>
            </a:ln>
            <a:effectLst/>
          </p:spPr>
        </p:pic>
        <p:pic>
          <p:nvPicPr>
            <p:cNvPr id="35" name="Picture 7" descr="Graphical user interface, chart&#10;&#10;Description automatically generated">
              <a:extLst>
                <a:ext uri="{FF2B5EF4-FFF2-40B4-BE49-F238E27FC236}">
                  <a16:creationId xmlns:a16="http://schemas.microsoft.com/office/drawing/2014/main" id="{6983D544-4B32-7743-B781-F71CA7FB79A2}"/>
                </a:ext>
              </a:extLst>
            </p:cNvPr>
            <p:cNvPicPr>
              <a:picLocks noChangeAspect="1"/>
            </p:cNvPicPr>
            <p:nvPr/>
          </p:nvPicPr>
          <p:blipFill rotWithShape="1">
            <a:blip r:embed="rId7"/>
            <a:srcRect l="1" r="551"/>
            <a:stretch/>
          </p:blipFill>
          <p:spPr>
            <a:xfrm>
              <a:off x="1665786" y="4208150"/>
              <a:ext cx="3816545" cy="1855315"/>
            </a:xfrm>
            <a:prstGeom prst="rect">
              <a:avLst/>
            </a:prstGeom>
            <a:ln w="28575">
              <a:solidFill>
                <a:srgbClr val="06B0EF"/>
              </a:solidFill>
            </a:ln>
            <a:effectLst/>
          </p:spPr>
        </p:pic>
        <p:pic>
          <p:nvPicPr>
            <p:cNvPr id="38" name="Picture 49" descr="Graphical user interface&#10;&#10;Description automatically generated">
              <a:extLst>
                <a:ext uri="{FF2B5EF4-FFF2-40B4-BE49-F238E27FC236}">
                  <a16:creationId xmlns:a16="http://schemas.microsoft.com/office/drawing/2014/main" id="{77838277-1C6F-A943-BA79-391F31A4AF5B}"/>
                </a:ext>
              </a:extLst>
            </p:cNvPr>
            <p:cNvPicPr>
              <a:picLocks noChangeAspect="1"/>
            </p:cNvPicPr>
            <p:nvPr/>
          </p:nvPicPr>
          <p:blipFill rotWithShape="1">
            <a:blip r:embed="rId8"/>
            <a:srcRect r="973" b="2881"/>
            <a:stretch/>
          </p:blipFill>
          <p:spPr>
            <a:xfrm>
              <a:off x="5920513" y="4208150"/>
              <a:ext cx="4615134" cy="1855315"/>
            </a:xfrm>
            <a:prstGeom prst="rect">
              <a:avLst/>
            </a:prstGeom>
            <a:ln w="28575">
              <a:solidFill>
                <a:srgbClr val="06B0EF"/>
              </a:solidFill>
            </a:ln>
            <a:effectLst/>
          </p:spPr>
        </p:pic>
        <p:sp>
          <p:nvSpPr>
            <p:cNvPr id="39" name="Rectangle 2">
              <a:extLst>
                <a:ext uri="{FF2B5EF4-FFF2-40B4-BE49-F238E27FC236}">
                  <a16:creationId xmlns:a16="http://schemas.microsoft.com/office/drawing/2014/main" id="{63B1DE25-C969-6540-84DA-FDBFE91997C4}"/>
                </a:ext>
              </a:extLst>
            </p:cNvPr>
            <p:cNvSpPr/>
            <p:nvPr/>
          </p:nvSpPr>
          <p:spPr>
            <a:xfrm>
              <a:off x="1704167" y="1980506"/>
              <a:ext cx="1833316" cy="251473"/>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HK" sz="1200" b="1" dirty="0">
                  <a:latin typeface="Century Gothic" panose="020B0502020202020204" pitchFamily="34" charset="0"/>
                </a:rPr>
                <a:t>Overview</a:t>
              </a:r>
            </a:p>
          </p:txBody>
        </p:sp>
        <p:sp>
          <p:nvSpPr>
            <p:cNvPr id="40" name="Rectangle 8">
              <a:extLst>
                <a:ext uri="{FF2B5EF4-FFF2-40B4-BE49-F238E27FC236}">
                  <a16:creationId xmlns:a16="http://schemas.microsoft.com/office/drawing/2014/main" id="{19E2B40D-70DF-A842-B6D3-9900A1CD0DFD}"/>
                </a:ext>
              </a:extLst>
            </p:cNvPr>
            <p:cNvSpPr/>
            <p:nvPr/>
          </p:nvSpPr>
          <p:spPr>
            <a:xfrm>
              <a:off x="5179341" y="1980506"/>
              <a:ext cx="1833317" cy="251473"/>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HK" sz="1200" b="1" dirty="0">
                  <a:latin typeface="Century Gothic" panose="020B0502020202020204" pitchFamily="34" charset="0"/>
                </a:rPr>
                <a:t>Alert &amp; Threshold</a:t>
              </a:r>
            </a:p>
          </p:txBody>
        </p:sp>
        <p:sp>
          <p:nvSpPr>
            <p:cNvPr id="41" name="Rectangle 11">
              <a:extLst>
                <a:ext uri="{FF2B5EF4-FFF2-40B4-BE49-F238E27FC236}">
                  <a16:creationId xmlns:a16="http://schemas.microsoft.com/office/drawing/2014/main" id="{0371161D-BEBA-D14C-928E-976D0EADBBC4}"/>
                </a:ext>
              </a:extLst>
            </p:cNvPr>
            <p:cNvSpPr/>
            <p:nvPr/>
          </p:nvSpPr>
          <p:spPr>
            <a:xfrm>
              <a:off x="8642359" y="1990560"/>
              <a:ext cx="1832400" cy="252000"/>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HK" sz="1200" b="1" dirty="0">
                  <a:latin typeface="Century Gothic" panose="020B0502020202020204" pitchFamily="34" charset="0"/>
                </a:rPr>
                <a:t>SDDC Stats </a:t>
              </a:r>
            </a:p>
          </p:txBody>
        </p:sp>
        <p:sp>
          <p:nvSpPr>
            <p:cNvPr id="42" name="Rectangle 9">
              <a:extLst>
                <a:ext uri="{FF2B5EF4-FFF2-40B4-BE49-F238E27FC236}">
                  <a16:creationId xmlns:a16="http://schemas.microsoft.com/office/drawing/2014/main" id="{82EF6A51-DEDB-6C40-A5E2-8483BA1E5BA0}"/>
                </a:ext>
              </a:extLst>
            </p:cNvPr>
            <p:cNvSpPr/>
            <p:nvPr/>
          </p:nvSpPr>
          <p:spPr>
            <a:xfrm>
              <a:off x="7311880" y="4060028"/>
              <a:ext cx="1832400" cy="252000"/>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HK" sz="1200" b="1" dirty="0">
                  <a:latin typeface="Century Gothic" panose="020B0502020202020204" pitchFamily="34" charset="0"/>
                </a:rPr>
                <a:t>CDP &amp; DR</a:t>
              </a:r>
            </a:p>
          </p:txBody>
        </p:sp>
        <p:sp>
          <p:nvSpPr>
            <p:cNvPr id="43" name="Rectangle 10">
              <a:extLst>
                <a:ext uri="{FF2B5EF4-FFF2-40B4-BE49-F238E27FC236}">
                  <a16:creationId xmlns:a16="http://schemas.microsoft.com/office/drawing/2014/main" id="{0800AD77-C04C-E748-BB9B-4EAB978AB1F0}"/>
                </a:ext>
              </a:extLst>
            </p:cNvPr>
            <p:cNvSpPr/>
            <p:nvPr/>
          </p:nvSpPr>
          <p:spPr>
            <a:xfrm>
              <a:off x="2657858" y="4060028"/>
              <a:ext cx="1832400" cy="252000"/>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HK" sz="1200" b="1" dirty="0">
                  <a:latin typeface="Century Gothic" panose="020B0502020202020204" pitchFamily="34" charset="0"/>
                </a:rPr>
                <a:t>VPC Config GUI</a:t>
              </a:r>
            </a:p>
          </p:txBody>
        </p:sp>
      </p:grpSp>
      <p:sp>
        <p:nvSpPr>
          <p:cNvPr id="45" name="内容占位符 2">
            <a:extLst>
              <a:ext uri="{FF2B5EF4-FFF2-40B4-BE49-F238E27FC236}">
                <a16:creationId xmlns:a16="http://schemas.microsoft.com/office/drawing/2014/main" id="{F34FB222-91A8-0D47-A4D1-6B982C9E1436}"/>
              </a:ext>
            </a:extLst>
          </p:cNvPr>
          <p:cNvSpPr>
            <a:spLocks noGrp="1"/>
          </p:cNvSpPr>
          <p:nvPr/>
        </p:nvSpPr>
        <p:spPr>
          <a:xfrm>
            <a:off x="1651990" y="1409690"/>
            <a:ext cx="9833766" cy="40175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Enables your business in true Hybrid Cloud unified management, reducing talent investment.</a:t>
            </a:r>
            <a:endParaRPr lang="en-US" altLang="zh-CN" sz="1400" dirty="0"/>
          </a:p>
        </p:txBody>
      </p:sp>
    </p:spTree>
    <p:extLst>
      <p:ext uri="{BB962C8B-B14F-4D97-AF65-F5344CB8AC3E}">
        <p14:creationId xmlns:p14="http://schemas.microsoft.com/office/powerpoint/2010/main" val="28388756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23</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Alibaba PuHuiTi" pitchFamily="18" charset="-122"/>
                <a:cs typeface="Alibaba PuHuiTi" pitchFamily="18" charset="-122"/>
              </a:rPr>
              <a:t>Smooth Evolution to Hybrid Cloud</a:t>
            </a: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45" name="内容占位符 2">
            <a:extLst>
              <a:ext uri="{FF2B5EF4-FFF2-40B4-BE49-F238E27FC236}">
                <a16:creationId xmlns:a16="http://schemas.microsoft.com/office/drawing/2014/main" id="{F34FB222-91A8-0D47-A4D1-6B982C9E1436}"/>
              </a:ext>
            </a:extLst>
          </p:cNvPr>
          <p:cNvSpPr>
            <a:spLocks noGrp="1"/>
          </p:cNvSpPr>
          <p:nvPr/>
        </p:nvSpPr>
        <p:spPr>
          <a:xfrm>
            <a:off x="1651990" y="1409690"/>
            <a:ext cx="9833766" cy="40175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True Hybrid Cloud </a:t>
            </a:r>
            <a:r>
              <a:rPr lang="en-US" altLang="zh-CN" sz="1400" dirty="0" err="1">
                <a:ea typeface="等线"/>
              </a:rPr>
              <a:t>rund</a:t>
            </a:r>
            <a:r>
              <a:rPr lang="en-US" altLang="zh-CN" sz="1400" dirty="0">
                <a:ea typeface="等线"/>
              </a:rPr>
              <a:t> your application simpler, valuable and worry-free.</a:t>
            </a:r>
            <a:endParaRPr lang="en-US" altLang="zh-CN" sz="2000" dirty="0"/>
          </a:p>
        </p:txBody>
      </p:sp>
      <p:sp>
        <p:nvSpPr>
          <p:cNvPr id="86" name="文本框 73">
            <a:extLst>
              <a:ext uri="{FF2B5EF4-FFF2-40B4-BE49-F238E27FC236}">
                <a16:creationId xmlns:a16="http://schemas.microsoft.com/office/drawing/2014/main" id="{A13A372E-D9BB-DE4E-8B2E-80366C003EF0}"/>
              </a:ext>
            </a:extLst>
          </p:cNvPr>
          <p:cNvSpPr txBox="1"/>
          <p:nvPr/>
        </p:nvSpPr>
        <p:spPr>
          <a:xfrm>
            <a:off x="887046" y="5360341"/>
            <a:ext cx="10417907" cy="333617"/>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Clr>
                <a:srgbClr val="00B0F0"/>
              </a:buClr>
            </a:pPr>
            <a:r>
              <a:rPr lang="en-US" altLang="zh-CN" sz="1200" b="1" dirty="0">
                <a:solidFill>
                  <a:srgbClr val="06B0EF"/>
                </a:solidFill>
                <a:latin typeface="Century Gothic"/>
                <a:ea typeface="Microsoft YaHei"/>
              </a:rPr>
              <a:t>Digital Infrastructure exclusive store, localized with global reach</a:t>
            </a:r>
          </a:p>
        </p:txBody>
      </p:sp>
      <p:grpSp>
        <p:nvGrpSpPr>
          <p:cNvPr id="14" name="组合 13">
            <a:extLst>
              <a:ext uri="{FF2B5EF4-FFF2-40B4-BE49-F238E27FC236}">
                <a16:creationId xmlns:a16="http://schemas.microsoft.com/office/drawing/2014/main" id="{4AEA9089-B4DE-A64B-ABC6-0F254C912AC1}"/>
              </a:ext>
            </a:extLst>
          </p:cNvPr>
          <p:cNvGrpSpPr/>
          <p:nvPr/>
        </p:nvGrpSpPr>
        <p:grpSpPr>
          <a:xfrm>
            <a:off x="1434978" y="1782110"/>
            <a:ext cx="9742260" cy="3574501"/>
            <a:chOff x="1361999" y="1782110"/>
            <a:chExt cx="9742260" cy="3574501"/>
          </a:xfrm>
        </p:grpSpPr>
        <p:sp>
          <p:nvSpPr>
            <p:cNvPr id="22" name="椭圆 77">
              <a:extLst>
                <a:ext uri="{FF2B5EF4-FFF2-40B4-BE49-F238E27FC236}">
                  <a16:creationId xmlns:a16="http://schemas.microsoft.com/office/drawing/2014/main" id="{B6BD80E2-E082-2B48-83F1-FE9D36FD668C}"/>
                </a:ext>
              </a:extLst>
            </p:cNvPr>
            <p:cNvSpPr/>
            <p:nvPr/>
          </p:nvSpPr>
          <p:spPr>
            <a:xfrm>
              <a:off x="5136459" y="2071566"/>
              <a:ext cx="413128" cy="413128"/>
            </a:xfrm>
            <a:prstGeom prst="ellipse">
              <a:avLst/>
            </a:prstGeom>
            <a:solidFill>
              <a:srgbClr val="30A1DC"/>
            </a:solidFill>
            <a:ln w="98425">
              <a:solidFill>
                <a:srgbClr val="30A1DC">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solidFill>
                  <a:srgbClr val="FFFFFF"/>
                </a:solidFill>
              </a:endParaRPr>
            </a:p>
          </p:txBody>
        </p:sp>
        <p:sp>
          <p:nvSpPr>
            <p:cNvPr id="23" name="矩形 2">
              <a:extLst>
                <a:ext uri="{FF2B5EF4-FFF2-40B4-BE49-F238E27FC236}">
                  <a16:creationId xmlns:a16="http://schemas.microsoft.com/office/drawing/2014/main" id="{FAE04A98-DE76-F940-AB94-12D5DC7A37C2}"/>
                </a:ext>
              </a:extLst>
            </p:cNvPr>
            <p:cNvSpPr/>
            <p:nvPr/>
          </p:nvSpPr>
          <p:spPr>
            <a:xfrm>
              <a:off x="1492596" y="3785247"/>
              <a:ext cx="3848387" cy="1571364"/>
            </a:xfrm>
            <a:prstGeom prst="rect">
              <a:avLst/>
            </a:prstGeom>
            <a:solidFill>
              <a:srgbClr val="00B0F0">
                <a:alpha val="10000"/>
              </a:srgbClr>
            </a:solidFill>
            <a:ln w="9525">
              <a:solidFill>
                <a:srgbClr val="00B0F0"/>
              </a:solidFill>
              <a:prstDash val="dash"/>
            </a:ln>
          </p:spPr>
          <p:style>
            <a:lnRef idx="2">
              <a:schemeClr val="accent6"/>
            </a:lnRef>
            <a:fillRef idx="1">
              <a:schemeClr val="lt1"/>
            </a:fillRef>
            <a:effectRef idx="0">
              <a:schemeClr val="accent6"/>
            </a:effectRef>
            <a:fontRef idx="minor">
              <a:schemeClr val="dk1"/>
            </a:fontRef>
          </p:style>
          <p:txBody>
            <a:bodyPr rtlCol="0" anchor="ct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kumimoji="1" lang="zh-CN" altLang="en-US" sz="1600">
                <a:solidFill>
                  <a:srgbClr val="FFFFFF"/>
                </a:solidFill>
              </a:endParaRPr>
            </a:p>
          </p:txBody>
        </p:sp>
        <p:sp>
          <p:nvSpPr>
            <p:cNvPr id="24" name="矩形 5">
              <a:extLst>
                <a:ext uri="{FF2B5EF4-FFF2-40B4-BE49-F238E27FC236}">
                  <a16:creationId xmlns:a16="http://schemas.microsoft.com/office/drawing/2014/main" id="{BAC06E33-7C98-0B4D-957F-9F918F9B9E41}"/>
                </a:ext>
              </a:extLst>
            </p:cNvPr>
            <p:cNvSpPr/>
            <p:nvPr/>
          </p:nvSpPr>
          <p:spPr>
            <a:xfrm>
              <a:off x="1574731" y="4566873"/>
              <a:ext cx="3721992" cy="488763"/>
            </a:xfrm>
            <a:prstGeom prst="rect">
              <a:avLst/>
            </a:prstGeom>
            <a:solidFill>
              <a:srgbClr val="00B0F0">
                <a:alpha val="10000"/>
              </a:srgbClr>
            </a:solidFill>
            <a:ln w="12700" cap="rnd" cmpd="sng" algn="ctr">
              <a:solidFill>
                <a:srgbClr val="00B0F0"/>
              </a:solid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endParaRPr kumimoji="0" lang="en-US" altLang="zh-CN" sz="12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25" name="矩形 6">
              <a:extLst>
                <a:ext uri="{FF2B5EF4-FFF2-40B4-BE49-F238E27FC236}">
                  <a16:creationId xmlns:a16="http://schemas.microsoft.com/office/drawing/2014/main" id="{0CA78FCE-555A-FF4D-8337-0C9759B27892}"/>
                </a:ext>
              </a:extLst>
            </p:cNvPr>
            <p:cNvSpPr/>
            <p:nvPr/>
          </p:nvSpPr>
          <p:spPr>
            <a:xfrm>
              <a:off x="1361999" y="4194359"/>
              <a:ext cx="9322041" cy="252369"/>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kumimoji="1" lang="en-US" altLang="zh-CN" sz="1200" b="1" dirty="0" err="1">
                  <a:solidFill>
                    <a:srgbClr val="FFFFFF"/>
                  </a:solidFill>
                  <a:ea typeface="等线"/>
                </a:rPr>
                <a:t>Sangfor</a:t>
              </a:r>
              <a:r>
                <a:rPr kumimoji="1" lang="zh-CN" altLang="en-US" sz="1200" b="1" dirty="0">
                  <a:solidFill>
                    <a:srgbClr val="FFFFFF"/>
                  </a:solidFill>
                  <a:ea typeface="等线"/>
                </a:rPr>
                <a:t> </a:t>
              </a:r>
              <a:r>
                <a:rPr kumimoji="1" lang="en-US" altLang="zh-CN" sz="1200" b="1" dirty="0">
                  <a:solidFill>
                    <a:srgbClr val="FFFFFF"/>
                  </a:solidFill>
                  <a:ea typeface="等线"/>
                </a:rPr>
                <a:t>Hybrid</a:t>
              </a:r>
              <a:r>
                <a:rPr kumimoji="1" lang="zh-CN" altLang="en-US" sz="1200" b="1" dirty="0">
                  <a:solidFill>
                    <a:srgbClr val="FFFFFF"/>
                  </a:solidFill>
                  <a:ea typeface="等线"/>
                </a:rPr>
                <a:t> </a:t>
              </a:r>
              <a:r>
                <a:rPr kumimoji="1" lang="en-US" altLang="zh-CN" sz="1200" b="1" dirty="0">
                  <a:solidFill>
                    <a:srgbClr val="FFFFFF"/>
                  </a:solidFill>
                  <a:ea typeface="等线"/>
                </a:rPr>
                <a:t>IT</a:t>
              </a:r>
              <a:r>
                <a:rPr kumimoji="1" lang="zh-CN" altLang="en-US" sz="1200" b="1" dirty="0">
                  <a:solidFill>
                    <a:srgbClr val="FFFFFF"/>
                  </a:solidFill>
                  <a:ea typeface="等线"/>
                </a:rPr>
                <a:t> </a:t>
              </a:r>
              <a:r>
                <a:rPr kumimoji="1" lang="en-MY" altLang="zh-CN" sz="1200" b="1" dirty="0">
                  <a:solidFill>
                    <a:srgbClr val="FFFFFF"/>
                  </a:solidFill>
                  <a:ea typeface="等线"/>
                </a:rPr>
                <a:t>Management</a:t>
              </a:r>
              <a:r>
                <a:rPr kumimoji="1" lang="zh-CN" altLang="en-US" sz="1200" b="1" dirty="0">
                  <a:solidFill>
                    <a:srgbClr val="FFFFFF"/>
                  </a:solidFill>
                  <a:ea typeface="等线"/>
                </a:rPr>
                <a:t> </a:t>
              </a:r>
              <a:r>
                <a:rPr kumimoji="1" lang="en-MY" altLang="zh-CN" sz="1200" b="1" dirty="0">
                  <a:solidFill>
                    <a:srgbClr val="FFFFFF"/>
                  </a:solidFill>
                  <a:ea typeface="等线"/>
                </a:rPr>
                <a:t>Platform</a:t>
              </a:r>
              <a:endParaRPr kumimoji="1" lang="zh-CN" altLang="en-US" sz="1200" b="1" dirty="0" err="1">
                <a:solidFill>
                  <a:srgbClr val="FFFFFF"/>
                </a:solidFill>
                <a:ea typeface="等线"/>
              </a:endParaRPr>
            </a:p>
          </p:txBody>
        </p:sp>
        <p:sp>
          <p:nvSpPr>
            <p:cNvPr id="26" name="矩形 7">
              <a:extLst>
                <a:ext uri="{FF2B5EF4-FFF2-40B4-BE49-F238E27FC236}">
                  <a16:creationId xmlns:a16="http://schemas.microsoft.com/office/drawing/2014/main" id="{5AB878CC-1A5A-5743-A854-9CB148FFAE27}"/>
                </a:ext>
              </a:extLst>
            </p:cNvPr>
            <p:cNvSpPr/>
            <p:nvPr/>
          </p:nvSpPr>
          <p:spPr>
            <a:xfrm>
              <a:off x="1677846" y="4673760"/>
              <a:ext cx="940871" cy="218812"/>
            </a:xfrm>
            <a:prstGeom prst="rect">
              <a:avLst/>
            </a:prstGeom>
            <a:solidFill>
              <a:srgbClr val="00B0F0"/>
            </a:solidFill>
            <a:ln w="19050" cap="rnd" cmpd="sng" algn="ctr">
              <a:noFill/>
              <a:prstDash val="solid"/>
            </a:ln>
            <a:effectLst/>
          </p:spPr>
          <p:txBody>
            <a:bodyPr lIns="91440" tIns="45720" rIns="91440" bIns="45720"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fontAlgn="base" hangingPunct="0">
                <a:spcBef>
                  <a:spcPct val="0"/>
                </a:spcBef>
                <a:spcAft>
                  <a:spcPct val="0"/>
                </a:spcAft>
                <a:defRPr/>
              </a:pPr>
              <a:r>
                <a:rPr kumimoji="0" lang="en-US" altLang="zh-CN" sz="900" b="1" i="0" u="none" strike="noStrike" kern="0" cap="none" spc="0" normalizeH="0" baseline="0" noProof="0" dirty="0">
                  <a:ln>
                    <a:noFill/>
                  </a:ln>
                  <a:solidFill>
                    <a:srgbClr val="FFFFFF"/>
                  </a:solidFill>
                  <a:effectLst/>
                  <a:uLnTx/>
                  <a:uFillTx/>
                  <a:latin typeface="Century Gothic"/>
                  <a:ea typeface="微软雅黑"/>
                </a:rPr>
                <a:t>HCI</a:t>
              </a:r>
              <a:r>
                <a:rPr lang="zh-CN" altLang="en-US" sz="900" b="1" kern="0" dirty="0">
                  <a:solidFill>
                    <a:srgbClr val="FFFFFF"/>
                  </a:solidFill>
                  <a:latin typeface="Century Gothic"/>
                  <a:ea typeface="微软雅黑"/>
                </a:rPr>
                <a:t> SDDC</a:t>
              </a:r>
              <a:endParaRPr lang="en-US" altLang="zh-CN" sz="9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27" name="矩形 8">
              <a:extLst>
                <a:ext uri="{FF2B5EF4-FFF2-40B4-BE49-F238E27FC236}">
                  <a16:creationId xmlns:a16="http://schemas.microsoft.com/office/drawing/2014/main" id="{89A108AC-D8D0-354E-8681-A4FF84959A96}"/>
                </a:ext>
              </a:extLst>
            </p:cNvPr>
            <p:cNvSpPr/>
            <p:nvPr/>
          </p:nvSpPr>
          <p:spPr>
            <a:xfrm>
              <a:off x="4207395" y="4678069"/>
              <a:ext cx="986651" cy="221345"/>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900" b="1" i="0" u="none" strike="noStrike" kern="0" cap="none" spc="0" normalizeH="0" baseline="0" dirty="0">
                  <a:ln>
                    <a:noFill/>
                  </a:ln>
                  <a:solidFill>
                    <a:srgbClr val="FFFFFF"/>
                  </a:solidFill>
                  <a:effectLst/>
                  <a:uLnTx/>
                  <a:uFillTx/>
                  <a:latin typeface="Century Gothic" panose="020B0502020202020204" pitchFamily="34" charset="0"/>
                  <a:ea typeface="微软雅黑" panose="020B0503020204020204" charset="-122"/>
                </a:rPr>
                <a:t>DR</a:t>
              </a:r>
              <a:r>
                <a:rPr kumimoji="0" lang="zh-CN" altLang="en-US" sz="900" b="1" i="0" u="none" strike="noStrike" kern="0" cap="none" spc="0" normalizeH="0" baseline="0" dirty="0">
                  <a:ln>
                    <a:noFill/>
                  </a:ln>
                  <a:solidFill>
                    <a:srgbClr val="FFFFFF"/>
                  </a:solidFill>
                  <a:effectLst/>
                  <a:uLnTx/>
                  <a:uFillTx/>
                  <a:latin typeface="Century Gothic" panose="020B0502020202020204" pitchFamily="34" charset="0"/>
                  <a:ea typeface="微软雅黑" panose="020B0503020204020204" charset="-122"/>
                </a:rPr>
                <a:t> </a:t>
              </a:r>
              <a:r>
                <a:rPr kumimoji="0" lang="en-US" altLang="zh-CN" sz="900" b="1" i="0" u="none" strike="noStrike" kern="0" cap="none" spc="0" normalizeH="0" baseline="0" dirty="0">
                  <a:ln>
                    <a:noFill/>
                  </a:ln>
                  <a:solidFill>
                    <a:srgbClr val="FFFFFF"/>
                  </a:solidFill>
                  <a:effectLst/>
                  <a:uLnTx/>
                  <a:uFillTx/>
                  <a:latin typeface="Century Gothic" panose="020B0502020202020204" pitchFamily="34" charset="0"/>
                  <a:ea typeface="微软雅黑" panose="020B0503020204020204" charset="-122"/>
                </a:rPr>
                <a:t>Site</a:t>
              </a:r>
              <a:endParaRPr kumimoji="0" lang="zh-CN" altLang="en-US" sz="9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30" name="矩形 9">
              <a:extLst>
                <a:ext uri="{FF2B5EF4-FFF2-40B4-BE49-F238E27FC236}">
                  <a16:creationId xmlns:a16="http://schemas.microsoft.com/office/drawing/2014/main" id="{F4702601-4D05-2642-8D93-E97ACF0501B9}"/>
                </a:ext>
              </a:extLst>
            </p:cNvPr>
            <p:cNvSpPr/>
            <p:nvPr/>
          </p:nvSpPr>
          <p:spPr>
            <a:xfrm>
              <a:off x="2685925" y="4678628"/>
              <a:ext cx="1457481" cy="218812"/>
            </a:xfrm>
            <a:prstGeom prst="rect">
              <a:avLst/>
            </a:prstGeom>
            <a:solidFill>
              <a:srgbClr val="00B0F0"/>
            </a:solidFill>
            <a:ln w="19050" cap="rnd" cmpd="sng" algn="ctr">
              <a:noFill/>
              <a:prstDash val="solid"/>
            </a:ln>
            <a:effectLst/>
          </p:spPr>
          <p:txBody>
            <a:bodyPr lIns="91440" tIns="45720" rIns="91440" bIns="45720"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fontAlgn="base" hangingPunct="0">
                <a:spcBef>
                  <a:spcPct val="0"/>
                </a:spcBef>
                <a:spcAft>
                  <a:spcPct val="0"/>
                </a:spcAft>
                <a:defRPr/>
              </a:pPr>
              <a:r>
                <a:rPr lang="en-US" altLang="zh-CN" sz="900" b="1" kern="0" dirty="0">
                  <a:solidFill>
                    <a:srgbClr val="FFFFFF"/>
                  </a:solidFill>
                  <a:latin typeface="Century Gothic"/>
                  <a:ea typeface="微软雅黑"/>
                </a:rPr>
                <a:t>Physical</a:t>
              </a:r>
              <a:r>
                <a:rPr kumimoji="0" lang="zh-CN" altLang="en-US" sz="900" b="1" i="0" u="none" strike="noStrike" kern="0" cap="none" spc="0" normalizeH="0" baseline="0" noProof="0" dirty="0">
                  <a:ln>
                    <a:noFill/>
                  </a:ln>
                  <a:solidFill>
                    <a:srgbClr val="FFFFFF"/>
                  </a:solidFill>
                  <a:effectLst/>
                  <a:uLnTx/>
                  <a:uFillTx/>
                  <a:latin typeface="Century Gothic"/>
                  <a:ea typeface="微软雅黑"/>
                </a:rPr>
                <a:t> </a:t>
              </a:r>
              <a:r>
                <a:rPr lang="en-US" altLang="zh-CN" sz="900" b="1" kern="0" dirty="0">
                  <a:solidFill>
                    <a:srgbClr val="FFFFFF"/>
                  </a:solidFill>
                  <a:latin typeface="Century Gothic"/>
                  <a:ea typeface="微软雅黑"/>
                </a:rPr>
                <a:t>Servers</a:t>
              </a:r>
              <a:endParaRPr kumimoji="0" lang="zh-CN" altLang="en-US" sz="900" b="1" i="0" u="none" strike="noStrike" kern="0" cap="none" spc="0" normalizeH="0" baseline="0" noProof="0" dirty="0">
                <a:ln>
                  <a:noFill/>
                </a:ln>
                <a:solidFill>
                  <a:srgbClr val="FFFFFF"/>
                </a:solidFill>
                <a:effectLst/>
                <a:uLnTx/>
                <a:uFillTx/>
                <a:latin typeface="Century Gothic"/>
                <a:ea typeface="微软雅黑"/>
              </a:endParaRPr>
            </a:p>
          </p:txBody>
        </p:sp>
        <p:cxnSp>
          <p:nvCxnSpPr>
            <p:cNvPr id="32" name="直接连接符 116">
              <a:extLst>
                <a:ext uri="{FF2B5EF4-FFF2-40B4-BE49-F238E27FC236}">
                  <a16:creationId xmlns:a16="http://schemas.microsoft.com/office/drawing/2014/main" id="{F345ADA5-DDA2-BD47-8C74-6E928013E29D}"/>
                </a:ext>
              </a:extLst>
            </p:cNvPr>
            <p:cNvCxnSpPr>
              <a:cxnSpLocks/>
            </p:cNvCxnSpPr>
            <p:nvPr/>
          </p:nvCxnSpPr>
          <p:spPr>
            <a:xfrm flipH="1">
              <a:off x="3454664" y="4439416"/>
              <a:ext cx="7394" cy="219975"/>
            </a:xfrm>
            <a:prstGeom prst="line">
              <a:avLst/>
            </a:prstGeom>
            <a:noFill/>
            <a:ln w="9525" cap="rnd" cmpd="sng" algn="ctr">
              <a:solidFill>
                <a:srgbClr val="00B0F0"/>
              </a:solidFill>
              <a:prstDash val="dash"/>
              <a:headEnd type="triangle"/>
            </a:ln>
            <a:effectLst/>
          </p:spPr>
        </p:cxnSp>
        <p:cxnSp>
          <p:nvCxnSpPr>
            <p:cNvPr id="33" name="直接连接符 117">
              <a:extLst>
                <a:ext uri="{FF2B5EF4-FFF2-40B4-BE49-F238E27FC236}">
                  <a16:creationId xmlns:a16="http://schemas.microsoft.com/office/drawing/2014/main" id="{BC967A08-D081-9A40-8EB3-B2B863D1AF34}"/>
                </a:ext>
              </a:extLst>
            </p:cNvPr>
            <p:cNvCxnSpPr>
              <a:cxnSpLocks/>
            </p:cNvCxnSpPr>
            <p:nvPr/>
          </p:nvCxnSpPr>
          <p:spPr>
            <a:xfrm>
              <a:off x="4700720" y="4439416"/>
              <a:ext cx="0" cy="216491"/>
            </a:xfrm>
            <a:prstGeom prst="line">
              <a:avLst/>
            </a:prstGeom>
            <a:noFill/>
            <a:ln w="9525" cap="rnd" cmpd="sng" algn="ctr">
              <a:solidFill>
                <a:srgbClr val="00B0F0"/>
              </a:solidFill>
              <a:prstDash val="dash"/>
              <a:headEnd type="triangle"/>
            </a:ln>
            <a:effectLst/>
          </p:spPr>
        </p:cxnSp>
        <p:sp>
          <p:nvSpPr>
            <p:cNvPr id="34" name="矩形 12">
              <a:extLst>
                <a:ext uri="{FF2B5EF4-FFF2-40B4-BE49-F238E27FC236}">
                  <a16:creationId xmlns:a16="http://schemas.microsoft.com/office/drawing/2014/main" id="{F9B13057-7F49-B34A-BC7E-87E62F7B3649}"/>
                </a:ext>
              </a:extLst>
            </p:cNvPr>
            <p:cNvSpPr/>
            <p:nvPr/>
          </p:nvSpPr>
          <p:spPr>
            <a:xfrm>
              <a:off x="3105977" y="3890091"/>
              <a:ext cx="371313" cy="206829"/>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rPr>
                <a:t>ERP</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36" name="矩形 13">
              <a:extLst>
                <a:ext uri="{FF2B5EF4-FFF2-40B4-BE49-F238E27FC236}">
                  <a16:creationId xmlns:a16="http://schemas.microsoft.com/office/drawing/2014/main" id="{EC6961B9-9A10-AC4D-93CB-40D68CB4F278}"/>
                </a:ext>
              </a:extLst>
            </p:cNvPr>
            <p:cNvSpPr/>
            <p:nvPr/>
          </p:nvSpPr>
          <p:spPr>
            <a:xfrm>
              <a:off x="3432339" y="3890091"/>
              <a:ext cx="349612" cy="206829"/>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700" b="1" kern="0" dirty="0">
                  <a:solidFill>
                    <a:srgbClr val="FFFFFF"/>
                  </a:solidFill>
                  <a:latin typeface="Century Gothic" panose="020B0502020202020204" pitchFamily="34" charset="0"/>
                  <a:ea typeface="微软雅黑" panose="020B0503020204020204" charset="-122"/>
                </a:rPr>
                <a:t>ERP</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37" name="矩形 14">
              <a:extLst>
                <a:ext uri="{FF2B5EF4-FFF2-40B4-BE49-F238E27FC236}">
                  <a16:creationId xmlns:a16="http://schemas.microsoft.com/office/drawing/2014/main" id="{4BCB1CE1-28FF-5E41-891B-214E744AE06E}"/>
                </a:ext>
              </a:extLst>
            </p:cNvPr>
            <p:cNvSpPr/>
            <p:nvPr/>
          </p:nvSpPr>
          <p:spPr>
            <a:xfrm>
              <a:off x="3778458" y="3890958"/>
              <a:ext cx="304660" cy="204399"/>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700" b="1" kern="0" dirty="0">
                  <a:solidFill>
                    <a:srgbClr val="FFFFFF"/>
                  </a:solidFill>
                  <a:latin typeface="Century Gothic" panose="020B0502020202020204" pitchFamily="34" charset="0"/>
                  <a:ea typeface="微软雅黑" panose="020B0503020204020204" charset="-122"/>
                </a:rPr>
                <a:t>DB</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46" name="矩形 15">
              <a:extLst>
                <a:ext uri="{FF2B5EF4-FFF2-40B4-BE49-F238E27FC236}">
                  <a16:creationId xmlns:a16="http://schemas.microsoft.com/office/drawing/2014/main" id="{F7A18A60-6E1D-2540-9603-23033BA3772C}"/>
                </a:ext>
              </a:extLst>
            </p:cNvPr>
            <p:cNvSpPr/>
            <p:nvPr/>
          </p:nvSpPr>
          <p:spPr>
            <a:xfrm>
              <a:off x="2721002" y="3890091"/>
              <a:ext cx="380195" cy="206829"/>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rPr>
                <a:t>VAD</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50" name="矩形 16">
              <a:extLst>
                <a:ext uri="{FF2B5EF4-FFF2-40B4-BE49-F238E27FC236}">
                  <a16:creationId xmlns:a16="http://schemas.microsoft.com/office/drawing/2014/main" id="{D0952B32-1C9E-0A4B-A580-112713713BCD}"/>
                </a:ext>
              </a:extLst>
            </p:cNvPr>
            <p:cNvSpPr/>
            <p:nvPr/>
          </p:nvSpPr>
          <p:spPr>
            <a:xfrm>
              <a:off x="4517939" y="3888897"/>
              <a:ext cx="402406" cy="210175"/>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rPr>
                <a:t>web</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51" name="矩形 17">
              <a:extLst>
                <a:ext uri="{FF2B5EF4-FFF2-40B4-BE49-F238E27FC236}">
                  <a16:creationId xmlns:a16="http://schemas.microsoft.com/office/drawing/2014/main" id="{7F378BF8-3C20-1F4D-9D49-2C8F254E47E1}"/>
                </a:ext>
              </a:extLst>
            </p:cNvPr>
            <p:cNvSpPr/>
            <p:nvPr/>
          </p:nvSpPr>
          <p:spPr>
            <a:xfrm>
              <a:off x="4934499" y="3888897"/>
              <a:ext cx="341079" cy="210175"/>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700" b="1" kern="0" dirty="0">
                  <a:solidFill>
                    <a:srgbClr val="FFFFFF"/>
                  </a:solidFill>
                  <a:latin typeface="Century Gothic" panose="020B0502020202020204" pitchFamily="34" charset="0"/>
                  <a:ea typeface="微软雅黑" panose="020B0503020204020204" charset="-122"/>
                </a:rPr>
                <a:t>OA</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52" name="矩形 18">
              <a:extLst>
                <a:ext uri="{FF2B5EF4-FFF2-40B4-BE49-F238E27FC236}">
                  <a16:creationId xmlns:a16="http://schemas.microsoft.com/office/drawing/2014/main" id="{DE90EE44-6E85-DF45-AE69-312D418A3556}"/>
                </a:ext>
              </a:extLst>
            </p:cNvPr>
            <p:cNvSpPr/>
            <p:nvPr/>
          </p:nvSpPr>
          <p:spPr>
            <a:xfrm>
              <a:off x="4125071" y="3888897"/>
              <a:ext cx="378714" cy="210175"/>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rPr>
                <a:t>VAF</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53" name="矩形 19">
              <a:extLst>
                <a:ext uri="{FF2B5EF4-FFF2-40B4-BE49-F238E27FC236}">
                  <a16:creationId xmlns:a16="http://schemas.microsoft.com/office/drawing/2014/main" id="{3A639A10-49A0-1340-8410-E284890F74F1}"/>
                </a:ext>
              </a:extLst>
            </p:cNvPr>
            <p:cNvSpPr/>
            <p:nvPr/>
          </p:nvSpPr>
          <p:spPr>
            <a:xfrm>
              <a:off x="1628980" y="3890091"/>
              <a:ext cx="512129" cy="206829"/>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700" b="1" kern="0" dirty="0">
                  <a:solidFill>
                    <a:srgbClr val="FFFFFF"/>
                  </a:solidFill>
                  <a:latin typeface="Century Gothic" panose="020B0502020202020204" pitchFamily="34" charset="0"/>
                  <a:ea typeface="微软雅黑" panose="020B0503020204020204" charset="-122"/>
                </a:rPr>
                <a:t>Docker</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54" name="矩形 20">
              <a:extLst>
                <a:ext uri="{FF2B5EF4-FFF2-40B4-BE49-F238E27FC236}">
                  <a16:creationId xmlns:a16="http://schemas.microsoft.com/office/drawing/2014/main" id="{5172C4EC-FCB0-0F44-8CEB-0B96A2B694FE}"/>
                </a:ext>
              </a:extLst>
            </p:cNvPr>
            <p:cNvSpPr/>
            <p:nvPr/>
          </p:nvSpPr>
          <p:spPr>
            <a:xfrm>
              <a:off x="2166921" y="3890091"/>
              <a:ext cx="512129" cy="206829"/>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700" b="1" kern="0" dirty="0">
                  <a:solidFill>
                    <a:srgbClr val="FFFFFF"/>
                  </a:solidFill>
                  <a:latin typeface="Century Gothic" panose="020B0502020202020204" pitchFamily="34" charset="0"/>
                  <a:ea typeface="微软雅黑" panose="020B0503020204020204" charset="-122"/>
                </a:rPr>
                <a:t>Docker</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cxnSp>
          <p:nvCxnSpPr>
            <p:cNvPr id="55" name="直接连接符 116">
              <a:extLst>
                <a:ext uri="{FF2B5EF4-FFF2-40B4-BE49-F238E27FC236}">
                  <a16:creationId xmlns:a16="http://schemas.microsoft.com/office/drawing/2014/main" id="{991B94BF-3D53-8448-A2D7-14840B172DEC}"/>
                </a:ext>
              </a:extLst>
            </p:cNvPr>
            <p:cNvCxnSpPr>
              <a:cxnSpLocks/>
            </p:cNvCxnSpPr>
            <p:nvPr/>
          </p:nvCxnSpPr>
          <p:spPr>
            <a:xfrm flipH="1">
              <a:off x="2144584" y="4439416"/>
              <a:ext cx="7394" cy="219975"/>
            </a:xfrm>
            <a:prstGeom prst="line">
              <a:avLst/>
            </a:prstGeom>
            <a:noFill/>
            <a:ln w="9525" cap="rnd" cmpd="sng" algn="ctr">
              <a:solidFill>
                <a:srgbClr val="00B0F0"/>
              </a:solidFill>
              <a:prstDash val="dash"/>
              <a:headEnd type="triangle"/>
            </a:ln>
            <a:effectLst/>
          </p:spPr>
        </p:cxnSp>
        <p:sp>
          <p:nvSpPr>
            <p:cNvPr id="56" name="文本框 27">
              <a:extLst>
                <a:ext uri="{FF2B5EF4-FFF2-40B4-BE49-F238E27FC236}">
                  <a16:creationId xmlns:a16="http://schemas.microsoft.com/office/drawing/2014/main" id="{7EB30887-D302-3D4F-A31E-25DB07027D1F}"/>
                </a:ext>
              </a:extLst>
            </p:cNvPr>
            <p:cNvSpPr txBox="1"/>
            <p:nvPr/>
          </p:nvSpPr>
          <p:spPr>
            <a:xfrm>
              <a:off x="1582077" y="5080322"/>
              <a:ext cx="3706421" cy="253916"/>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1050" b="1" dirty="0" err="1">
                  <a:solidFill>
                    <a:srgbClr val="FFFFFF"/>
                  </a:solidFill>
                  <a:latin typeface="Century Gothic"/>
                </a:rPr>
                <a:t>Sangfor</a:t>
              </a:r>
              <a:r>
                <a:rPr kumimoji="1" lang="zh-CN" altLang="en-US" sz="1050" b="1" dirty="0">
                  <a:solidFill>
                    <a:srgbClr val="FFFFFF"/>
                  </a:solidFill>
                  <a:latin typeface="Century Gothic"/>
                </a:rPr>
                <a:t> P</a:t>
              </a:r>
              <a:r>
                <a:rPr kumimoji="1" lang="en-US" altLang="zh-CN" sz="1050" b="1" dirty="0">
                  <a:solidFill>
                    <a:srgbClr val="FFFFFF"/>
                  </a:solidFill>
                  <a:latin typeface="Century Gothic"/>
                </a:rPr>
                <a:t>rivate</a:t>
              </a:r>
              <a:r>
                <a:rPr kumimoji="1" lang="zh-CN" altLang="en-US" sz="1050" b="1" dirty="0">
                  <a:solidFill>
                    <a:srgbClr val="FFFFFF"/>
                  </a:solidFill>
                  <a:latin typeface="Century Gothic"/>
                </a:rPr>
                <a:t> C</a:t>
              </a:r>
              <a:r>
                <a:rPr kumimoji="1" lang="en-US" altLang="zh-CN" sz="1050" b="1" dirty="0">
                  <a:solidFill>
                    <a:srgbClr val="FFFFFF"/>
                  </a:solidFill>
                  <a:latin typeface="Century Gothic"/>
                </a:rPr>
                <a:t>loud</a:t>
              </a:r>
              <a:endParaRPr kumimoji="1" lang="zh-CN" altLang="en-US" sz="1050" b="1" dirty="0">
                <a:solidFill>
                  <a:srgbClr val="FFFFFF"/>
                </a:solidFill>
                <a:latin typeface="Century Gothic"/>
              </a:endParaRPr>
            </a:p>
          </p:txBody>
        </p:sp>
        <p:sp>
          <p:nvSpPr>
            <p:cNvPr id="57" name="文本框 47">
              <a:extLst>
                <a:ext uri="{FF2B5EF4-FFF2-40B4-BE49-F238E27FC236}">
                  <a16:creationId xmlns:a16="http://schemas.microsoft.com/office/drawing/2014/main" id="{0AE58DD1-57F5-E840-BE10-DD801EF28753}"/>
                </a:ext>
              </a:extLst>
            </p:cNvPr>
            <p:cNvSpPr txBox="1"/>
            <p:nvPr/>
          </p:nvSpPr>
          <p:spPr>
            <a:xfrm>
              <a:off x="3073697" y="1803659"/>
              <a:ext cx="792362" cy="2308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900" dirty="0">
                  <a:solidFill>
                    <a:srgbClr val="FFFFFF"/>
                  </a:solidFill>
                  <a:latin typeface="Century Gothic" panose="020B0502020202020204" pitchFamily="34" charset="0"/>
                </a:rPr>
                <a:t>Subsidiary</a:t>
              </a:r>
              <a:endParaRPr kumimoji="1" lang="zh-CN" altLang="en-US" sz="900" dirty="0">
                <a:solidFill>
                  <a:srgbClr val="FFFFFF"/>
                </a:solidFill>
                <a:latin typeface="Century Gothic" panose="020B0502020202020204" pitchFamily="34" charset="0"/>
              </a:endParaRPr>
            </a:p>
          </p:txBody>
        </p:sp>
        <p:cxnSp>
          <p:nvCxnSpPr>
            <p:cNvPr id="58" name="直线箭头连接符 48">
              <a:extLst>
                <a:ext uri="{FF2B5EF4-FFF2-40B4-BE49-F238E27FC236}">
                  <a16:creationId xmlns:a16="http://schemas.microsoft.com/office/drawing/2014/main" id="{5EB1B64B-E438-BC41-90DD-6734AA5595CE}"/>
                </a:ext>
              </a:extLst>
            </p:cNvPr>
            <p:cNvCxnSpPr>
              <a:cxnSpLocks/>
            </p:cNvCxnSpPr>
            <p:nvPr/>
          </p:nvCxnSpPr>
          <p:spPr>
            <a:xfrm flipH="1" flipV="1">
              <a:off x="3618931" y="2415349"/>
              <a:ext cx="1494964" cy="883503"/>
            </a:xfrm>
            <a:prstGeom prst="straightConnector1">
              <a:avLst/>
            </a:prstGeom>
            <a:ln w="12700" cap="flat" cmpd="sng" algn="ctr">
              <a:solidFill>
                <a:srgbClr val="00B0F0"/>
              </a:solidFill>
              <a:prstDash val="dash"/>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59" name="直线箭头连接符 49">
              <a:extLst>
                <a:ext uri="{FF2B5EF4-FFF2-40B4-BE49-F238E27FC236}">
                  <a16:creationId xmlns:a16="http://schemas.microsoft.com/office/drawing/2014/main" id="{7FDD348F-5255-1843-BB76-918FAE053E4D}"/>
                </a:ext>
              </a:extLst>
            </p:cNvPr>
            <p:cNvCxnSpPr>
              <a:cxnSpLocks/>
            </p:cNvCxnSpPr>
            <p:nvPr/>
          </p:nvCxnSpPr>
          <p:spPr>
            <a:xfrm flipH="1" flipV="1">
              <a:off x="4554008" y="2415349"/>
              <a:ext cx="617890" cy="743467"/>
            </a:xfrm>
            <a:prstGeom prst="straightConnector1">
              <a:avLst/>
            </a:prstGeom>
            <a:ln w="12700" cap="flat" cmpd="sng" algn="ctr">
              <a:solidFill>
                <a:srgbClr val="00B0F0"/>
              </a:solidFill>
              <a:prstDash val="dash"/>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60" name="文本框 50">
              <a:extLst>
                <a:ext uri="{FF2B5EF4-FFF2-40B4-BE49-F238E27FC236}">
                  <a16:creationId xmlns:a16="http://schemas.microsoft.com/office/drawing/2014/main" id="{81E428BF-5993-B44B-B585-9489567F1CB2}"/>
                </a:ext>
              </a:extLst>
            </p:cNvPr>
            <p:cNvSpPr txBox="1"/>
            <p:nvPr/>
          </p:nvSpPr>
          <p:spPr>
            <a:xfrm>
              <a:off x="4127401" y="3487803"/>
              <a:ext cx="2379652" cy="212660"/>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1050" b="1" dirty="0">
                  <a:solidFill>
                    <a:srgbClr val="FFFFFF"/>
                  </a:solidFill>
                  <a:ea typeface="等线"/>
                </a:rPr>
                <a:t>Hybrid Cloud Service</a:t>
              </a:r>
              <a:r>
                <a:rPr kumimoji="1" lang="zh-CN" altLang="en-US" sz="1050" b="1" dirty="0">
                  <a:solidFill>
                    <a:srgbClr val="FFFFFF"/>
                  </a:solidFill>
                  <a:ea typeface="等线"/>
                </a:rPr>
                <a:t> P</a:t>
              </a:r>
              <a:r>
                <a:rPr kumimoji="1" lang="en-US" altLang="zh-CN" sz="1050" b="1" dirty="0" err="1">
                  <a:solidFill>
                    <a:srgbClr val="FFFFFF"/>
                  </a:solidFill>
                  <a:ea typeface="等线"/>
                </a:rPr>
                <a:t>ortal</a:t>
              </a:r>
              <a:endParaRPr kumimoji="1" lang="zh-CN" altLang="en-US" sz="1050" b="1" dirty="0">
                <a:solidFill>
                  <a:srgbClr val="FFFFFF"/>
                </a:solidFill>
              </a:endParaRPr>
            </a:p>
          </p:txBody>
        </p:sp>
        <p:cxnSp>
          <p:nvCxnSpPr>
            <p:cNvPr id="61" name="直线箭头连接符 53">
              <a:extLst>
                <a:ext uri="{FF2B5EF4-FFF2-40B4-BE49-F238E27FC236}">
                  <a16:creationId xmlns:a16="http://schemas.microsoft.com/office/drawing/2014/main" id="{6F3F62AA-5B8D-A741-A8F0-4B626089B5C4}"/>
                </a:ext>
              </a:extLst>
            </p:cNvPr>
            <p:cNvCxnSpPr>
              <a:cxnSpLocks/>
            </p:cNvCxnSpPr>
            <p:nvPr/>
          </p:nvCxnSpPr>
          <p:spPr>
            <a:xfrm flipV="1">
              <a:off x="5292597" y="2513704"/>
              <a:ext cx="33913" cy="613410"/>
            </a:xfrm>
            <a:prstGeom prst="straightConnector1">
              <a:avLst/>
            </a:prstGeom>
            <a:ln w="12700" cap="flat" cmpd="sng" algn="ctr">
              <a:solidFill>
                <a:srgbClr val="00B0F0"/>
              </a:solidFill>
              <a:prstDash val="dash"/>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62" name="直线箭头连接符 57">
              <a:extLst>
                <a:ext uri="{FF2B5EF4-FFF2-40B4-BE49-F238E27FC236}">
                  <a16:creationId xmlns:a16="http://schemas.microsoft.com/office/drawing/2014/main" id="{7B64C07C-18C4-8840-8585-5E2400CBEBBF}"/>
                </a:ext>
              </a:extLst>
            </p:cNvPr>
            <p:cNvCxnSpPr>
              <a:cxnSpLocks/>
            </p:cNvCxnSpPr>
            <p:nvPr/>
          </p:nvCxnSpPr>
          <p:spPr>
            <a:xfrm flipV="1">
              <a:off x="5509974" y="2459265"/>
              <a:ext cx="768125" cy="839586"/>
            </a:xfrm>
            <a:prstGeom prst="straightConnector1">
              <a:avLst/>
            </a:prstGeom>
            <a:ln w="12700" cap="flat" cmpd="sng" algn="ctr">
              <a:solidFill>
                <a:srgbClr val="00B0F0"/>
              </a:solidFill>
              <a:prstDash val="dash"/>
              <a:round/>
              <a:headEnd type="arrow" w="med" len="med"/>
              <a:tailEnd type="arrow" w="med" len="med"/>
            </a:ln>
          </p:spPr>
          <p:style>
            <a:lnRef idx="0">
              <a:scrgbClr r="0" g="0" b="0"/>
            </a:lnRef>
            <a:fillRef idx="0">
              <a:scrgbClr r="0" g="0" b="0"/>
            </a:fillRef>
            <a:effectRef idx="0">
              <a:scrgbClr r="0" g="0" b="0"/>
            </a:effectRef>
            <a:fontRef idx="minor">
              <a:schemeClr val="tx1"/>
            </a:fontRef>
          </p:style>
        </p:cxnSp>
        <p:pic>
          <p:nvPicPr>
            <p:cNvPr id="63" name="图片 58">
              <a:extLst>
                <a:ext uri="{FF2B5EF4-FFF2-40B4-BE49-F238E27FC236}">
                  <a16:creationId xmlns:a16="http://schemas.microsoft.com/office/drawing/2014/main" id="{CDEF9C76-7C38-5442-84CC-EE62A5D382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8204078">
              <a:off x="3922579" y="2671963"/>
              <a:ext cx="573735" cy="562348"/>
            </a:xfrm>
            <a:prstGeom prst="rect">
              <a:avLst/>
            </a:prstGeom>
          </p:spPr>
        </p:pic>
        <p:pic>
          <p:nvPicPr>
            <p:cNvPr id="64" name="图片 59">
              <a:extLst>
                <a:ext uri="{FF2B5EF4-FFF2-40B4-BE49-F238E27FC236}">
                  <a16:creationId xmlns:a16="http://schemas.microsoft.com/office/drawing/2014/main" id="{52437609-A043-3A47-80EA-D4FB1A62CF1C}"/>
                </a:ext>
              </a:extLst>
            </p:cNvPr>
            <p:cNvPicPr>
              <a:picLocks noChangeAspect="1"/>
            </p:cNvPicPr>
            <p:nvPr/>
          </p:nvPicPr>
          <p:blipFill>
            <a:blip r:embed="rId5">
              <a:extLst>
                <a:ext uri="{BEBA8EAE-BF5A-486C-A8C5-ECC9F3942E4B}">
                  <a14:imgProps xmlns:a14="http://schemas.microsoft.com/office/drawing/2010/main">
                    <a14:imgLayer r:embed="rId6">
                      <a14:imgEffect>
                        <a14:saturation sat="319000"/>
                      </a14:imgEffect>
                    </a14:imgLayer>
                  </a14:imgProps>
                </a:ext>
                <a:ext uri="{28A0092B-C50C-407E-A947-70E740481C1C}">
                  <a14:useLocalDpi xmlns:a14="http://schemas.microsoft.com/office/drawing/2010/main" val="0"/>
                </a:ext>
              </a:extLst>
            </a:blip>
            <a:stretch>
              <a:fillRect/>
            </a:stretch>
          </p:blipFill>
          <p:spPr>
            <a:xfrm rot="19226484">
              <a:off x="4693346" y="2431876"/>
              <a:ext cx="570841" cy="559509"/>
            </a:xfrm>
            <a:prstGeom prst="rect">
              <a:avLst/>
            </a:prstGeom>
          </p:spPr>
        </p:pic>
        <p:sp>
          <p:nvSpPr>
            <p:cNvPr id="65" name="文本框 60">
              <a:extLst>
                <a:ext uri="{FF2B5EF4-FFF2-40B4-BE49-F238E27FC236}">
                  <a16:creationId xmlns:a16="http://schemas.microsoft.com/office/drawing/2014/main" id="{77262A3D-F3BD-AA40-8CF1-06B70B5412CD}"/>
                </a:ext>
              </a:extLst>
            </p:cNvPr>
            <p:cNvSpPr txBox="1"/>
            <p:nvPr/>
          </p:nvSpPr>
          <p:spPr>
            <a:xfrm>
              <a:off x="3846094" y="1803659"/>
              <a:ext cx="1116655" cy="193326"/>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900" dirty="0">
                  <a:solidFill>
                    <a:srgbClr val="FFFFFF"/>
                  </a:solidFill>
                  <a:latin typeface="Century Gothic"/>
                  <a:ea typeface="等线"/>
                </a:rPr>
                <a:t>Sub-Department</a:t>
              </a:r>
              <a:endParaRPr kumimoji="1" lang="zh-CN" altLang="en-US" sz="900" dirty="0">
                <a:solidFill>
                  <a:srgbClr val="FFFFFF"/>
                </a:solidFill>
                <a:latin typeface="Century Gothic" panose="020B0502020202020204" pitchFamily="34" charset="0"/>
              </a:endParaRPr>
            </a:p>
          </p:txBody>
        </p:sp>
        <p:sp>
          <p:nvSpPr>
            <p:cNvPr id="66" name="文本框 61">
              <a:extLst>
                <a:ext uri="{FF2B5EF4-FFF2-40B4-BE49-F238E27FC236}">
                  <a16:creationId xmlns:a16="http://schemas.microsoft.com/office/drawing/2014/main" id="{625E9959-9034-8340-BA4F-C70D852FE5CF}"/>
                </a:ext>
              </a:extLst>
            </p:cNvPr>
            <p:cNvSpPr txBox="1"/>
            <p:nvPr/>
          </p:nvSpPr>
          <p:spPr>
            <a:xfrm>
              <a:off x="4828259" y="1803659"/>
              <a:ext cx="1053502" cy="230832"/>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900" dirty="0">
                  <a:solidFill>
                    <a:srgbClr val="FFFFFF"/>
                  </a:solidFill>
                  <a:latin typeface="Century Gothic"/>
                  <a:ea typeface="等线"/>
                </a:rPr>
                <a:t>Remote Access</a:t>
              </a:r>
              <a:endParaRPr lang="en-US" altLang="zh-CN" sz="900" dirty="0">
                <a:solidFill>
                  <a:srgbClr val="FFFFFF"/>
                </a:solidFill>
                <a:latin typeface="Century Gothic" panose="020B0502020202020204" pitchFamily="34" charset="0"/>
                <a:ea typeface="等线"/>
              </a:endParaRPr>
            </a:p>
          </p:txBody>
        </p:sp>
        <p:sp>
          <p:nvSpPr>
            <p:cNvPr id="67" name="文本框 62">
              <a:extLst>
                <a:ext uri="{FF2B5EF4-FFF2-40B4-BE49-F238E27FC236}">
                  <a16:creationId xmlns:a16="http://schemas.microsoft.com/office/drawing/2014/main" id="{93C717DC-212E-B540-ABE3-CC801FEF1895}"/>
                </a:ext>
              </a:extLst>
            </p:cNvPr>
            <p:cNvSpPr txBox="1"/>
            <p:nvPr/>
          </p:nvSpPr>
          <p:spPr>
            <a:xfrm>
              <a:off x="5726647" y="1803659"/>
              <a:ext cx="1116655" cy="193326"/>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900" dirty="0">
                  <a:solidFill>
                    <a:srgbClr val="FFFFFF"/>
                  </a:solidFill>
                  <a:latin typeface="Century Gothic"/>
                  <a:ea typeface="等线"/>
                </a:rPr>
                <a:t>Branch (VDI)</a:t>
              </a:r>
              <a:endParaRPr kumimoji="1" lang="zh-CN" altLang="en-US" sz="900" dirty="0">
                <a:solidFill>
                  <a:srgbClr val="FFFFFF"/>
                </a:solidFill>
                <a:latin typeface="Century Gothic"/>
                <a:ea typeface="等线"/>
              </a:endParaRPr>
            </a:p>
          </p:txBody>
        </p:sp>
        <p:cxnSp>
          <p:nvCxnSpPr>
            <p:cNvPr id="68" name="直接连接符 138">
              <a:extLst>
                <a:ext uri="{FF2B5EF4-FFF2-40B4-BE49-F238E27FC236}">
                  <a16:creationId xmlns:a16="http://schemas.microsoft.com/office/drawing/2014/main" id="{1A8AB59E-C35E-0D4A-8CC5-E29C8B489531}"/>
                </a:ext>
              </a:extLst>
            </p:cNvPr>
            <p:cNvCxnSpPr>
              <a:cxnSpLocks/>
            </p:cNvCxnSpPr>
            <p:nvPr/>
          </p:nvCxnSpPr>
          <p:spPr>
            <a:xfrm flipH="1" flipV="1">
              <a:off x="3285276" y="3283272"/>
              <a:ext cx="6275038" cy="19940"/>
            </a:xfrm>
            <a:prstGeom prst="line">
              <a:avLst/>
            </a:prstGeom>
            <a:ln w="12700">
              <a:solidFill>
                <a:srgbClr val="92D04F"/>
              </a:solidFill>
            </a:ln>
          </p:spPr>
          <p:style>
            <a:lnRef idx="1">
              <a:schemeClr val="accent3"/>
            </a:lnRef>
            <a:fillRef idx="0">
              <a:schemeClr val="accent3"/>
            </a:fillRef>
            <a:effectRef idx="0">
              <a:schemeClr val="accent3"/>
            </a:effectRef>
            <a:fontRef idx="minor">
              <a:schemeClr val="tx1"/>
            </a:fontRef>
          </p:style>
        </p:cxnSp>
        <p:grpSp>
          <p:nvGrpSpPr>
            <p:cNvPr id="69" name="Group 4">
              <a:extLst>
                <a:ext uri="{FF2B5EF4-FFF2-40B4-BE49-F238E27FC236}">
                  <a16:creationId xmlns:a16="http://schemas.microsoft.com/office/drawing/2014/main" id="{BD4507F1-2497-E149-9FFD-451BB4718A95}"/>
                </a:ext>
              </a:extLst>
            </p:cNvPr>
            <p:cNvGrpSpPr/>
            <p:nvPr/>
          </p:nvGrpSpPr>
          <p:grpSpPr>
            <a:xfrm>
              <a:off x="5713679" y="3312165"/>
              <a:ext cx="2338323" cy="2044413"/>
              <a:chOff x="8717681" y="3393980"/>
              <a:chExt cx="2791962" cy="2441032"/>
            </a:xfrm>
          </p:grpSpPr>
          <p:sp>
            <p:nvSpPr>
              <p:cNvPr id="99" name="矩形 3">
                <a:extLst>
                  <a:ext uri="{FF2B5EF4-FFF2-40B4-BE49-F238E27FC236}">
                    <a16:creationId xmlns:a16="http://schemas.microsoft.com/office/drawing/2014/main" id="{0DBF1DBA-8272-CC4F-8F0E-F471DFFF8D43}"/>
                  </a:ext>
                </a:extLst>
              </p:cNvPr>
              <p:cNvSpPr/>
              <p:nvPr/>
            </p:nvSpPr>
            <p:spPr>
              <a:xfrm>
                <a:off x="8724195" y="3962489"/>
                <a:ext cx="2785448" cy="1872523"/>
              </a:xfrm>
              <a:prstGeom prst="rect">
                <a:avLst/>
              </a:prstGeom>
              <a:solidFill>
                <a:srgbClr val="00B0F0">
                  <a:alpha val="9000"/>
                </a:srgbClr>
              </a:solidFill>
              <a:ln w="9525">
                <a:solidFill>
                  <a:srgbClr val="00B0F0"/>
                </a:solidFill>
                <a:prstDash val="dash"/>
              </a:ln>
            </p:spPr>
            <p:style>
              <a:lnRef idx="2">
                <a:schemeClr val="accent6"/>
              </a:lnRef>
              <a:fillRef idx="1">
                <a:schemeClr val="lt1"/>
              </a:fillRef>
              <a:effectRef idx="0">
                <a:schemeClr val="accent6"/>
              </a:effectRef>
              <a:fontRef idx="minor">
                <a:schemeClr val="dk1"/>
              </a:fontRef>
            </p:style>
            <p:txBody>
              <a:bodyPr rtlCol="0" anchor="ct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kumimoji="1" lang="zh-CN" altLang="en-US" sz="1600">
                  <a:solidFill>
                    <a:srgbClr val="FFFFFF"/>
                  </a:solidFill>
                </a:endParaRPr>
              </a:p>
            </p:txBody>
          </p:sp>
          <p:sp>
            <p:nvSpPr>
              <p:cNvPr id="100" name="矩形 41">
                <a:extLst>
                  <a:ext uri="{FF2B5EF4-FFF2-40B4-BE49-F238E27FC236}">
                    <a16:creationId xmlns:a16="http://schemas.microsoft.com/office/drawing/2014/main" id="{E8BD3E5C-410E-C04A-B3FF-180E0E54D804}"/>
                  </a:ext>
                </a:extLst>
              </p:cNvPr>
              <p:cNvSpPr/>
              <p:nvPr/>
            </p:nvSpPr>
            <p:spPr>
              <a:xfrm>
                <a:off x="8820051" y="4845600"/>
                <a:ext cx="2594220" cy="638716"/>
              </a:xfrm>
              <a:prstGeom prst="rect">
                <a:avLst/>
              </a:prstGeom>
              <a:solidFill>
                <a:srgbClr val="00B0F0">
                  <a:alpha val="10000"/>
                </a:srgbClr>
              </a:solidFill>
              <a:ln w="12700" cap="rnd" cmpd="sng" algn="ctr">
                <a:solidFill>
                  <a:srgbClr val="00B0F0"/>
                </a:solid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endParaRPr kumimoji="0" lang="en-US" altLang="zh-CN" sz="12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101" name="矩形 33">
                <a:extLst>
                  <a:ext uri="{FF2B5EF4-FFF2-40B4-BE49-F238E27FC236}">
                    <a16:creationId xmlns:a16="http://schemas.microsoft.com/office/drawing/2014/main" id="{B2F24603-1B6B-E44A-B104-8746F15E797F}"/>
                  </a:ext>
                </a:extLst>
              </p:cNvPr>
              <p:cNvSpPr/>
              <p:nvPr/>
            </p:nvSpPr>
            <p:spPr>
              <a:xfrm>
                <a:off x="9432979" y="4193305"/>
                <a:ext cx="558793" cy="214920"/>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8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rPr>
                  <a:t>ERP</a:t>
                </a:r>
                <a:endParaRPr kumimoji="0" lang="zh-CN" altLang="en-US" sz="8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102" name="矩形 34">
                <a:extLst>
                  <a:ext uri="{FF2B5EF4-FFF2-40B4-BE49-F238E27FC236}">
                    <a16:creationId xmlns:a16="http://schemas.microsoft.com/office/drawing/2014/main" id="{E5ABAF36-D7D9-464C-B674-05299A03806D}"/>
                  </a:ext>
                </a:extLst>
              </p:cNvPr>
              <p:cNvSpPr/>
              <p:nvPr/>
            </p:nvSpPr>
            <p:spPr>
              <a:xfrm>
                <a:off x="10054029" y="4193305"/>
                <a:ext cx="558793" cy="214920"/>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800" b="1" kern="0" dirty="0">
                    <a:solidFill>
                      <a:srgbClr val="FFFFFF"/>
                    </a:solidFill>
                    <a:latin typeface="Century Gothic" panose="020B0502020202020204" pitchFamily="34" charset="0"/>
                    <a:ea typeface="微软雅黑" panose="020B0503020204020204" charset="-122"/>
                  </a:rPr>
                  <a:t>DB</a:t>
                </a:r>
                <a:endParaRPr kumimoji="0" lang="zh-CN" altLang="en-US" sz="8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103" name="矩形 35">
                <a:extLst>
                  <a:ext uri="{FF2B5EF4-FFF2-40B4-BE49-F238E27FC236}">
                    <a16:creationId xmlns:a16="http://schemas.microsoft.com/office/drawing/2014/main" id="{56E3FF40-429F-8644-8553-45B63525563A}"/>
                  </a:ext>
                </a:extLst>
              </p:cNvPr>
              <p:cNvSpPr/>
              <p:nvPr/>
            </p:nvSpPr>
            <p:spPr>
              <a:xfrm>
                <a:off x="10683962" y="4193305"/>
                <a:ext cx="709920" cy="214920"/>
              </a:xfrm>
              <a:prstGeom prst="rect">
                <a:avLst/>
              </a:prstGeom>
              <a:solidFill>
                <a:srgbClr val="00B0F0"/>
              </a:solidFill>
              <a:ln w="19050" cap="rnd" cmpd="sng" algn="ctr">
                <a:noFill/>
                <a:prstDash val="solid"/>
              </a:ln>
              <a:effectLst/>
            </p:spPr>
            <p:txBody>
              <a:bodyPr lIns="91440" tIns="45720" rIns="91440" bIns="45720"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800" b="1" kern="0" dirty="0">
                    <a:solidFill>
                      <a:srgbClr val="FFFFFF"/>
                    </a:solidFill>
                    <a:latin typeface="Century Gothic"/>
                    <a:ea typeface="微软雅黑"/>
                  </a:rPr>
                  <a:t>Backup</a:t>
                </a:r>
                <a:endParaRPr kumimoji="0" lang="zh-CN" altLang="en-US" sz="8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104" name="矩形 36">
                <a:extLst>
                  <a:ext uri="{FF2B5EF4-FFF2-40B4-BE49-F238E27FC236}">
                    <a16:creationId xmlns:a16="http://schemas.microsoft.com/office/drawing/2014/main" id="{9D5D7000-45C4-9448-B2E4-E896614550F1}"/>
                  </a:ext>
                </a:extLst>
              </p:cNvPr>
              <p:cNvSpPr/>
              <p:nvPr/>
            </p:nvSpPr>
            <p:spPr>
              <a:xfrm>
                <a:off x="8812240" y="4193305"/>
                <a:ext cx="558793" cy="214920"/>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rPr>
                  <a:t>VAD</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pic>
            <p:nvPicPr>
              <p:cNvPr id="105" name="图片 37">
                <a:extLst>
                  <a:ext uri="{FF2B5EF4-FFF2-40B4-BE49-F238E27FC236}">
                    <a16:creationId xmlns:a16="http://schemas.microsoft.com/office/drawing/2014/main" id="{2C042CA0-C013-A84F-B4D7-899D7ADBDD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83476" y="4774260"/>
                <a:ext cx="792055" cy="775796"/>
              </a:xfrm>
              <a:prstGeom prst="rect">
                <a:avLst/>
              </a:prstGeom>
            </p:spPr>
          </p:pic>
          <p:pic>
            <p:nvPicPr>
              <p:cNvPr id="106" name="图片 38">
                <a:extLst>
                  <a:ext uri="{FF2B5EF4-FFF2-40B4-BE49-F238E27FC236}">
                    <a16:creationId xmlns:a16="http://schemas.microsoft.com/office/drawing/2014/main" id="{F7B31FD4-469A-7147-A1D8-A746C2D98EC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82988" y="4998410"/>
                <a:ext cx="362131" cy="334697"/>
              </a:xfrm>
              <a:prstGeom prst="rect">
                <a:avLst/>
              </a:prstGeom>
            </p:spPr>
          </p:pic>
          <p:pic>
            <p:nvPicPr>
              <p:cNvPr id="107" name="图片 39">
                <a:extLst>
                  <a:ext uri="{FF2B5EF4-FFF2-40B4-BE49-F238E27FC236}">
                    <a16:creationId xmlns:a16="http://schemas.microsoft.com/office/drawing/2014/main" id="{63A24130-920D-094B-88A8-39B6C723777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530922" y="4679541"/>
                <a:ext cx="959752" cy="959751"/>
              </a:xfrm>
              <a:prstGeom prst="rect">
                <a:avLst/>
              </a:prstGeom>
            </p:spPr>
          </p:pic>
          <p:pic>
            <p:nvPicPr>
              <p:cNvPr id="108" name="图片 40">
                <a:extLst>
                  <a:ext uri="{FF2B5EF4-FFF2-40B4-BE49-F238E27FC236}">
                    <a16:creationId xmlns:a16="http://schemas.microsoft.com/office/drawing/2014/main" id="{6A026275-8F65-6344-B05A-5D4795601CD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69408" y="4956019"/>
                <a:ext cx="380954" cy="402993"/>
              </a:xfrm>
              <a:prstGeom prst="rect">
                <a:avLst/>
              </a:prstGeom>
            </p:spPr>
          </p:pic>
          <p:sp>
            <p:nvSpPr>
              <p:cNvPr id="109" name="文本框 42">
                <a:extLst>
                  <a:ext uri="{FF2B5EF4-FFF2-40B4-BE49-F238E27FC236}">
                    <a16:creationId xmlns:a16="http://schemas.microsoft.com/office/drawing/2014/main" id="{6EF6E644-5175-1344-ACC7-977B3CCF591C}"/>
                  </a:ext>
                </a:extLst>
              </p:cNvPr>
              <p:cNvSpPr txBox="1"/>
              <p:nvPr/>
            </p:nvSpPr>
            <p:spPr>
              <a:xfrm>
                <a:off x="8717681" y="5505162"/>
                <a:ext cx="2781922" cy="303176"/>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1050" b="1" dirty="0" err="1">
                    <a:solidFill>
                      <a:srgbClr val="FFFFFF"/>
                    </a:solidFill>
                  </a:rPr>
                  <a:t>Sangfor</a:t>
                </a:r>
                <a:r>
                  <a:rPr kumimoji="1" lang="en-US" altLang="zh-CN" sz="1050" b="1" dirty="0">
                    <a:solidFill>
                      <a:srgbClr val="FFFFFF"/>
                    </a:solidFill>
                  </a:rPr>
                  <a:t> Managed</a:t>
                </a:r>
                <a:r>
                  <a:rPr kumimoji="1" lang="zh-CN" altLang="en-US" sz="1050" b="1" dirty="0">
                    <a:solidFill>
                      <a:srgbClr val="FFFFFF"/>
                    </a:solidFill>
                  </a:rPr>
                  <a:t> </a:t>
                </a:r>
                <a:r>
                  <a:rPr kumimoji="1" lang="en-US" altLang="zh-CN" sz="1050" b="1" dirty="0">
                    <a:solidFill>
                      <a:srgbClr val="FFFFFF"/>
                    </a:solidFill>
                  </a:rPr>
                  <a:t>cloud</a:t>
                </a:r>
                <a:r>
                  <a:rPr kumimoji="1" lang="zh-CN" altLang="en-US" sz="1050" b="1" dirty="0">
                    <a:solidFill>
                      <a:srgbClr val="FFFFFF"/>
                    </a:solidFill>
                  </a:rPr>
                  <a:t> </a:t>
                </a:r>
                <a:r>
                  <a:rPr kumimoji="1" lang="en-US" altLang="zh-CN" sz="1050" b="1" dirty="0">
                    <a:solidFill>
                      <a:srgbClr val="FFFFFF"/>
                    </a:solidFill>
                  </a:rPr>
                  <a:t>service</a:t>
                </a:r>
                <a:endParaRPr kumimoji="1" lang="zh-CN" altLang="en-US" sz="1050" b="1" dirty="0">
                  <a:solidFill>
                    <a:srgbClr val="FFFFFF"/>
                  </a:solidFill>
                </a:endParaRPr>
              </a:p>
            </p:txBody>
          </p:sp>
          <p:sp>
            <p:nvSpPr>
              <p:cNvPr id="110" name="文本框 43">
                <a:extLst>
                  <a:ext uri="{FF2B5EF4-FFF2-40B4-BE49-F238E27FC236}">
                    <a16:creationId xmlns:a16="http://schemas.microsoft.com/office/drawing/2014/main" id="{6931235A-1A74-BC41-96AA-F107D76BFA63}"/>
                  </a:ext>
                </a:extLst>
              </p:cNvPr>
              <p:cNvSpPr txBox="1"/>
              <p:nvPr/>
            </p:nvSpPr>
            <p:spPr>
              <a:xfrm>
                <a:off x="9678554" y="3906389"/>
                <a:ext cx="1092894" cy="282128"/>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1200" b="1" dirty="0" err="1">
                    <a:solidFill>
                      <a:srgbClr val="FFFFFF"/>
                    </a:solidFill>
                    <a:latin typeface="Century Gothic"/>
                  </a:rPr>
                  <a:t>vPC</a:t>
                </a:r>
                <a:endParaRPr kumimoji="1" lang="zh-CN" altLang="en-US" sz="1200" b="1" dirty="0">
                  <a:solidFill>
                    <a:srgbClr val="FFFFFF"/>
                  </a:solidFill>
                  <a:latin typeface="Century Gothic" panose="020B0502020202020204" pitchFamily="34" charset="0"/>
                </a:endParaRPr>
              </a:p>
            </p:txBody>
          </p:sp>
          <p:cxnSp>
            <p:nvCxnSpPr>
              <p:cNvPr id="111" name="直接连接符 138">
                <a:extLst>
                  <a:ext uri="{FF2B5EF4-FFF2-40B4-BE49-F238E27FC236}">
                    <a16:creationId xmlns:a16="http://schemas.microsoft.com/office/drawing/2014/main" id="{06FAFE20-0050-1048-89E7-046980AE38E5}"/>
                  </a:ext>
                </a:extLst>
              </p:cNvPr>
              <p:cNvCxnSpPr>
                <a:cxnSpLocks/>
              </p:cNvCxnSpPr>
              <p:nvPr/>
            </p:nvCxnSpPr>
            <p:spPr>
              <a:xfrm flipV="1">
                <a:off x="10217763" y="3393980"/>
                <a:ext cx="0" cy="584668"/>
              </a:xfrm>
              <a:prstGeom prst="line">
                <a:avLst/>
              </a:prstGeom>
              <a:ln w="12700">
                <a:solidFill>
                  <a:srgbClr val="92D04F"/>
                </a:solidFill>
              </a:ln>
            </p:spPr>
            <p:style>
              <a:lnRef idx="1">
                <a:schemeClr val="accent3"/>
              </a:lnRef>
              <a:fillRef idx="0">
                <a:schemeClr val="accent3"/>
              </a:fillRef>
              <a:effectRef idx="0">
                <a:schemeClr val="accent3"/>
              </a:effectRef>
              <a:fontRef idx="minor">
                <a:schemeClr val="tx1"/>
              </a:fontRef>
            </p:style>
          </p:cxnSp>
        </p:grpSp>
        <p:cxnSp>
          <p:nvCxnSpPr>
            <p:cNvPr id="70" name="直线连接符 71">
              <a:extLst>
                <a:ext uri="{FF2B5EF4-FFF2-40B4-BE49-F238E27FC236}">
                  <a16:creationId xmlns:a16="http://schemas.microsoft.com/office/drawing/2014/main" id="{947E3A4E-9CAF-524F-9926-FF451F9CBBA7}"/>
                </a:ext>
              </a:extLst>
            </p:cNvPr>
            <p:cNvCxnSpPr>
              <a:cxnSpLocks/>
            </p:cNvCxnSpPr>
            <p:nvPr/>
          </p:nvCxnSpPr>
          <p:spPr>
            <a:xfrm>
              <a:off x="5373673" y="3901006"/>
              <a:ext cx="340005" cy="0"/>
            </a:xfrm>
            <a:prstGeom prst="line">
              <a:avLst/>
            </a:prstGeom>
            <a:ln w="9525" cap="flat" cmpd="sng" algn="ctr">
              <a:solidFill>
                <a:srgbClr val="92D04F"/>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pSp>
          <p:nvGrpSpPr>
            <p:cNvPr id="71" name="Group 5">
              <a:extLst>
                <a:ext uri="{FF2B5EF4-FFF2-40B4-BE49-F238E27FC236}">
                  <a16:creationId xmlns:a16="http://schemas.microsoft.com/office/drawing/2014/main" id="{F40ED508-A9BD-814A-B48B-F4ABEDE0DDBC}"/>
                </a:ext>
              </a:extLst>
            </p:cNvPr>
            <p:cNvGrpSpPr/>
            <p:nvPr/>
          </p:nvGrpSpPr>
          <p:grpSpPr>
            <a:xfrm>
              <a:off x="8366394" y="3755069"/>
              <a:ext cx="2148103" cy="1601511"/>
              <a:chOff x="5476775" y="3886320"/>
              <a:chExt cx="2645048" cy="1914059"/>
            </a:xfrm>
          </p:grpSpPr>
          <p:sp>
            <p:nvSpPr>
              <p:cNvPr id="89" name="矩形 4">
                <a:extLst>
                  <a:ext uri="{FF2B5EF4-FFF2-40B4-BE49-F238E27FC236}">
                    <a16:creationId xmlns:a16="http://schemas.microsoft.com/office/drawing/2014/main" id="{2D66DBF1-D070-2740-AC61-8EF063483D27}"/>
                  </a:ext>
                </a:extLst>
              </p:cNvPr>
              <p:cNvSpPr/>
              <p:nvPr/>
            </p:nvSpPr>
            <p:spPr>
              <a:xfrm>
                <a:off x="5476775" y="3948053"/>
                <a:ext cx="2645048" cy="1852326"/>
              </a:xfrm>
              <a:prstGeom prst="rect">
                <a:avLst/>
              </a:prstGeom>
              <a:solidFill>
                <a:srgbClr val="00B0F0">
                  <a:alpha val="16000"/>
                </a:srgbClr>
              </a:solidFill>
              <a:ln w="9525">
                <a:solidFill>
                  <a:srgbClr val="00B0F0"/>
                </a:solidFill>
                <a:prstDash val="dash"/>
              </a:ln>
            </p:spPr>
            <p:style>
              <a:lnRef idx="2">
                <a:schemeClr val="accent6"/>
              </a:lnRef>
              <a:fillRef idx="1">
                <a:schemeClr val="lt1"/>
              </a:fillRef>
              <a:effectRef idx="0">
                <a:schemeClr val="accent6"/>
              </a:effectRef>
              <a:fontRef idx="minor">
                <a:schemeClr val="dk1"/>
              </a:fontRef>
            </p:style>
            <p:txBody>
              <a:bodyPr rtlCol="0" anchor="ct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kumimoji="1" lang="zh-CN" altLang="en-US" sz="1600">
                  <a:solidFill>
                    <a:srgbClr val="FFFFFF"/>
                  </a:solidFill>
                </a:endParaRPr>
              </a:p>
            </p:txBody>
          </p:sp>
          <p:sp>
            <p:nvSpPr>
              <p:cNvPr id="90" name="矩形 28">
                <a:extLst>
                  <a:ext uri="{FF2B5EF4-FFF2-40B4-BE49-F238E27FC236}">
                    <a16:creationId xmlns:a16="http://schemas.microsoft.com/office/drawing/2014/main" id="{F2636A30-83E1-D249-8ED4-BCE472D47965}"/>
                  </a:ext>
                </a:extLst>
              </p:cNvPr>
              <p:cNvSpPr/>
              <p:nvPr/>
            </p:nvSpPr>
            <p:spPr>
              <a:xfrm>
                <a:off x="5710259" y="4854885"/>
                <a:ext cx="2221553" cy="594795"/>
              </a:xfrm>
              <a:prstGeom prst="rect">
                <a:avLst/>
              </a:prstGeom>
              <a:solidFill>
                <a:srgbClr val="00B0F0">
                  <a:alpha val="10000"/>
                </a:srgbClr>
              </a:solidFill>
              <a:ln w="12700" cap="rnd" cmpd="sng" algn="ctr">
                <a:solidFill>
                  <a:srgbClr val="00B0F0"/>
                </a:solid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endParaRPr kumimoji="0" lang="en-US" altLang="zh-CN" sz="12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91" name="Freeform 5">
                <a:extLst>
                  <a:ext uri="{FF2B5EF4-FFF2-40B4-BE49-F238E27FC236}">
                    <a16:creationId xmlns:a16="http://schemas.microsoft.com/office/drawing/2014/main" id="{95C6BED9-66ED-FA48-87F3-E50F5030ACE7}"/>
                  </a:ext>
                </a:extLst>
              </p:cNvPr>
              <p:cNvSpPr>
                <a:spLocks noEditPoints="1"/>
              </p:cNvSpPr>
              <p:nvPr/>
            </p:nvSpPr>
            <p:spPr bwMode="auto">
              <a:xfrm>
                <a:off x="6919576" y="5008419"/>
                <a:ext cx="196060" cy="263203"/>
              </a:xfrm>
              <a:custGeom>
                <a:avLst/>
                <a:gdLst>
                  <a:gd name="T0" fmla="*/ 195 w 392"/>
                  <a:gd name="T1" fmla="*/ 228 h 521"/>
                  <a:gd name="T2" fmla="*/ 195 w 392"/>
                  <a:gd name="T3" fmla="*/ 228 h 521"/>
                  <a:gd name="T4" fmla="*/ 0 w 392"/>
                  <a:gd name="T5" fmla="*/ 130 h 521"/>
                  <a:gd name="T6" fmla="*/ 0 w 392"/>
                  <a:gd name="T7" fmla="*/ 97 h 521"/>
                  <a:gd name="T8" fmla="*/ 195 w 392"/>
                  <a:gd name="T9" fmla="*/ 0 h 521"/>
                  <a:gd name="T10" fmla="*/ 392 w 392"/>
                  <a:gd name="T11" fmla="*/ 97 h 521"/>
                  <a:gd name="T12" fmla="*/ 392 w 392"/>
                  <a:gd name="T13" fmla="*/ 130 h 521"/>
                  <a:gd name="T14" fmla="*/ 195 w 392"/>
                  <a:gd name="T15" fmla="*/ 228 h 521"/>
                  <a:gd name="T16" fmla="*/ 195 w 392"/>
                  <a:gd name="T17" fmla="*/ 326 h 521"/>
                  <a:gd name="T18" fmla="*/ 195 w 392"/>
                  <a:gd name="T19" fmla="*/ 326 h 521"/>
                  <a:gd name="T20" fmla="*/ 0 w 392"/>
                  <a:gd name="T21" fmla="*/ 228 h 521"/>
                  <a:gd name="T22" fmla="*/ 0 w 392"/>
                  <a:gd name="T23" fmla="*/ 172 h 521"/>
                  <a:gd name="T24" fmla="*/ 195 w 392"/>
                  <a:gd name="T25" fmla="*/ 260 h 521"/>
                  <a:gd name="T26" fmla="*/ 392 w 392"/>
                  <a:gd name="T27" fmla="*/ 172 h 521"/>
                  <a:gd name="T28" fmla="*/ 392 w 392"/>
                  <a:gd name="T29" fmla="*/ 228 h 521"/>
                  <a:gd name="T30" fmla="*/ 195 w 392"/>
                  <a:gd name="T31" fmla="*/ 326 h 521"/>
                  <a:gd name="T32" fmla="*/ 195 w 392"/>
                  <a:gd name="T33" fmla="*/ 424 h 521"/>
                  <a:gd name="T34" fmla="*/ 195 w 392"/>
                  <a:gd name="T35" fmla="*/ 424 h 521"/>
                  <a:gd name="T36" fmla="*/ 0 w 392"/>
                  <a:gd name="T37" fmla="*/ 326 h 521"/>
                  <a:gd name="T38" fmla="*/ 0 w 392"/>
                  <a:gd name="T39" fmla="*/ 270 h 521"/>
                  <a:gd name="T40" fmla="*/ 195 w 392"/>
                  <a:gd name="T41" fmla="*/ 358 h 521"/>
                  <a:gd name="T42" fmla="*/ 392 w 392"/>
                  <a:gd name="T43" fmla="*/ 270 h 521"/>
                  <a:gd name="T44" fmla="*/ 392 w 392"/>
                  <a:gd name="T45" fmla="*/ 326 h 521"/>
                  <a:gd name="T46" fmla="*/ 195 w 392"/>
                  <a:gd name="T47" fmla="*/ 424 h 521"/>
                  <a:gd name="T48" fmla="*/ 195 w 392"/>
                  <a:gd name="T49" fmla="*/ 521 h 521"/>
                  <a:gd name="T50" fmla="*/ 195 w 392"/>
                  <a:gd name="T51" fmla="*/ 521 h 521"/>
                  <a:gd name="T52" fmla="*/ 0 w 392"/>
                  <a:gd name="T53" fmla="*/ 424 h 521"/>
                  <a:gd name="T54" fmla="*/ 0 w 392"/>
                  <a:gd name="T55" fmla="*/ 368 h 521"/>
                  <a:gd name="T56" fmla="*/ 195 w 392"/>
                  <a:gd name="T57" fmla="*/ 456 h 521"/>
                  <a:gd name="T58" fmla="*/ 392 w 392"/>
                  <a:gd name="T59" fmla="*/ 368 h 521"/>
                  <a:gd name="T60" fmla="*/ 392 w 392"/>
                  <a:gd name="T61" fmla="*/ 424 h 521"/>
                  <a:gd name="T62" fmla="*/ 195 w 392"/>
                  <a:gd name="T63" fmla="*/ 521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 h="521">
                    <a:moveTo>
                      <a:pt x="195" y="228"/>
                    </a:moveTo>
                    <a:lnTo>
                      <a:pt x="195" y="228"/>
                    </a:lnTo>
                    <a:cubicBezTo>
                      <a:pt x="88" y="228"/>
                      <a:pt x="0" y="184"/>
                      <a:pt x="0" y="130"/>
                    </a:cubicBezTo>
                    <a:lnTo>
                      <a:pt x="0" y="97"/>
                    </a:lnTo>
                    <a:cubicBezTo>
                      <a:pt x="0" y="43"/>
                      <a:pt x="88" y="0"/>
                      <a:pt x="195" y="0"/>
                    </a:cubicBezTo>
                    <a:cubicBezTo>
                      <a:pt x="304" y="0"/>
                      <a:pt x="392" y="43"/>
                      <a:pt x="392" y="97"/>
                    </a:cubicBezTo>
                    <a:lnTo>
                      <a:pt x="392" y="130"/>
                    </a:lnTo>
                    <a:cubicBezTo>
                      <a:pt x="392" y="184"/>
                      <a:pt x="304" y="228"/>
                      <a:pt x="195" y="228"/>
                    </a:cubicBezTo>
                    <a:close/>
                    <a:moveTo>
                      <a:pt x="195" y="326"/>
                    </a:moveTo>
                    <a:lnTo>
                      <a:pt x="195" y="326"/>
                    </a:lnTo>
                    <a:cubicBezTo>
                      <a:pt x="88" y="326"/>
                      <a:pt x="0" y="282"/>
                      <a:pt x="0" y="228"/>
                    </a:cubicBezTo>
                    <a:lnTo>
                      <a:pt x="0" y="172"/>
                    </a:lnTo>
                    <a:cubicBezTo>
                      <a:pt x="0" y="226"/>
                      <a:pt x="88" y="260"/>
                      <a:pt x="195" y="260"/>
                    </a:cubicBezTo>
                    <a:cubicBezTo>
                      <a:pt x="304" y="260"/>
                      <a:pt x="392" y="226"/>
                      <a:pt x="392" y="172"/>
                    </a:cubicBezTo>
                    <a:lnTo>
                      <a:pt x="392" y="228"/>
                    </a:lnTo>
                    <a:cubicBezTo>
                      <a:pt x="392" y="282"/>
                      <a:pt x="304" y="326"/>
                      <a:pt x="195" y="326"/>
                    </a:cubicBezTo>
                    <a:close/>
                    <a:moveTo>
                      <a:pt x="195" y="424"/>
                    </a:moveTo>
                    <a:lnTo>
                      <a:pt x="195" y="424"/>
                    </a:lnTo>
                    <a:cubicBezTo>
                      <a:pt x="88" y="424"/>
                      <a:pt x="0" y="380"/>
                      <a:pt x="0" y="326"/>
                    </a:cubicBezTo>
                    <a:lnTo>
                      <a:pt x="0" y="270"/>
                    </a:lnTo>
                    <a:cubicBezTo>
                      <a:pt x="0" y="324"/>
                      <a:pt x="88" y="358"/>
                      <a:pt x="195" y="358"/>
                    </a:cubicBezTo>
                    <a:cubicBezTo>
                      <a:pt x="304" y="358"/>
                      <a:pt x="392" y="324"/>
                      <a:pt x="392" y="270"/>
                    </a:cubicBezTo>
                    <a:lnTo>
                      <a:pt x="392" y="326"/>
                    </a:lnTo>
                    <a:cubicBezTo>
                      <a:pt x="392" y="380"/>
                      <a:pt x="304" y="424"/>
                      <a:pt x="195" y="424"/>
                    </a:cubicBezTo>
                    <a:close/>
                    <a:moveTo>
                      <a:pt x="195" y="521"/>
                    </a:moveTo>
                    <a:lnTo>
                      <a:pt x="195" y="521"/>
                    </a:lnTo>
                    <a:cubicBezTo>
                      <a:pt x="88" y="521"/>
                      <a:pt x="0" y="477"/>
                      <a:pt x="0" y="424"/>
                    </a:cubicBezTo>
                    <a:lnTo>
                      <a:pt x="0" y="368"/>
                    </a:lnTo>
                    <a:cubicBezTo>
                      <a:pt x="0" y="423"/>
                      <a:pt x="88" y="456"/>
                      <a:pt x="195" y="456"/>
                    </a:cubicBezTo>
                    <a:cubicBezTo>
                      <a:pt x="304" y="456"/>
                      <a:pt x="392" y="423"/>
                      <a:pt x="392" y="368"/>
                    </a:cubicBezTo>
                    <a:lnTo>
                      <a:pt x="392" y="424"/>
                    </a:lnTo>
                    <a:cubicBezTo>
                      <a:pt x="392" y="477"/>
                      <a:pt x="304" y="521"/>
                      <a:pt x="195" y="521"/>
                    </a:cubicBezTo>
                    <a:close/>
                  </a:path>
                </a:pathLst>
              </a:custGeom>
              <a:solidFill>
                <a:srgbClr val="345692"/>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srgbClr val="FFFFFF"/>
                  </a:solidFill>
                </a:endParaRPr>
              </a:p>
            </p:txBody>
          </p:sp>
          <p:pic>
            <p:nvPicPr>
              <p:cNvPr id="92" name="图片 25">
                <a:extLst>
                  <a:ext uri="{FF2B5EF4-FFF2-40B4-BE49-F238E27FC236}">
                    <a16:creationId xmlns:a16="http://schemas.microsoft.com/office/drawing/2014/main" id="{D38ECB38-E4DE-5449-BA75-9C7AB8605C7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95938" y="4991871"/>
                <a:ext cx="279205" cy="271545"/>
              </a:xfrm>
              <a:prstGeom prst="rect">
                <a:avLst/>
              </a:prstGeom>
            </p:spPr>
          </p:pic>
          <p:sp>
            <p:nvSpPr>
              <p:cNvPr id="93" name="文本框 26">
                <a:extLst>
                  <a:ext uri="{FF2B5EF4-FFF2-40B4-BE49-F238E27FC236}">
                    <a16:creationId xmlns:a16="http://schemas.microsoft.com/office/drawing/2014/main" id="{F0569A84-9C3A-D345-AC4B-E3D411E848B0}"/>
                  </a:ext>
                </a:extLst>
              </p:cNvPr>
              <p:cNvSpPr txBox="1"/>
              <p:nvPr/>
            </p:nvSpPr>
            <p:spPr>
              <a:xfrm>
                <a:off x="6031314" y="5470209"/>
                <a:ext cx="1644703" cy="303470"/>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1050" b="1" dirty="0">
                    <a:solidFill>
                      <a:srgbClr val="FFFFFF"/>
                    </a:solidFill>
                    <a:latin typeface="Century Gothic"/>
                    <a:ea typeface="等线"/>
                  </a:rPr>
                  <a:t>AWS</a:t>
                </a:r>
                <a:r>
                  <a:rPr kumimoji="1" lang="zh-CN" altLang="en-US" sz="1050" b="1" dirty="0">
                    <a:solidFill>
                      <a:srgbClr val="FFFFFF"/>
                    </a:solidFill>
                    <a:latin typeface="Century Gothic"/>
                    <a:ea typeface="等线"/>
                  </a:rPr>
                  <a:t> S</a:t>
                </a:r>
                <a:r>
                  <a:rPr kumimoji="1" lang="en-US" altLang="zh-CN" sz="1050" b="1" dirty="0" err="1">
                    <a:solidFill>
                      <a:srgbClr val="FFFFFF"/>
                    </a:solidFill>
                    <a:latin typeface="Century Gothic"/>
                    <a:ea typeface="等线"/>
                  </a:rPr>
                  <a:t>ervices</a:t>
                </a:r>
                <a:endParaRPr kumimoji="1" lang="zh-CN" altLang="en-US" sz="1050" b="1" dirty="0">
                  <a:solidFill>
                    <a:srgbClr val="FFFFFF"/>
                  </a:solidFill>
                  <a:latin typeface="Century Gothic" panose="020B0502020202020204" pitchFamily="34" charset="0"/>
                </a:endParaRPr>
              </a:p>
            </p:txBody>
          </p:sp>
          <p:sp>
            <p:nvSpPr>
              <p:cNvPr id="94" name="矩形 29">
                <a:extLst>
                  <a:ext uri="{FF2B5EF4-FFF2-40B4-BE49-F238E27FC236}">
                    <a16:creationId xmlns:a16="http://schemas.microsoft.com/office/drawing/2014/main" id="{A98CCE82-C87C-F744-B4FE-63A9468EE7EF}"/>
                  </a:ext>
                </a:extLst>
              </p:cNvPr>
              <p:cNvSpPr/>
              <p:nvPr/>
            </p:nvSpPr>
            <p:spPr>
              <a:xfrm>
                <a:off x="7297220" y="4157080"/>
                <a:ext cx="581571" cy="215128"/>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800" b="1" kern="0" dirty="0">
                    <a:solidFill>
                      <a:srgbClr val="FFFFFF"/>
                    </a:solidFill>
                    <a:latin typeface="Century Gothic" panose="020B0502020202020204" pitchFamily="34" charset="0"/>
                    <a:ea typeface="微软雅黑" panose="020B0503020204020204" charset="-122"/>
                  </a:rPr>
                  <a:t>Docker</a:t>
                </a:r>
                <a:endParaRPr kumimoji="0" lang="zh-CN" altLang="en-US" sz="8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95" name="矩形 30">
                <a:extLst>
                  <a:ext uri="{FF2B5EF4-FFF2-40B4-BE49-F238E27FC236}">
                    <a16:creationId xmlns:a16="http://schemas.microsoft.com/office/drawing/2014/main" id="{40992784-4563-2D4C-A67E-AE76551FBE54}"/>
                  </a:ext>
                </a:extLst>
              </p:cNvPr>
              <p:cNvSpPr/>
              <p:nvPr/>
            </p:nvSpPr>
            <p:spPr>
              <a:xfrm>
                <a:off x="6653201" y="4157080"/>
                <a:ext cx="581571" cy="215128"/>
              </a:xfrm>
              <a:prstGeom prst="rect">
                <a:avLst/>
              </a:prstGeom>
              <a:solidFill>
                <a:srgbClr val="00B0F0"/>
              </a:solidFill>
              <a:ln w="19050" cap="rnd" cmpd="sng" algn="ctr">
                <a:no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rPr>
                  <a:t>CRM</a:t>
                </a:r>
                <a:endParaRPr kumimoji="0" lang="zh-CN" altLang="en-US" sz="700" b="1" i="0" u="none" strike="noStrike" kern="0" cap="none" spc="0" normalizeH="0" baseline="0" noProof="0" dirty="0">
                  <a:ln>
                    <a:noFill/>
                  </a:ln>
                  <a:solidFill>
                    <a:srgbClr val="FFFFFF"/>
                  </a:solidFill>
                  <a:effectLst/>
                  <a:uLnTx/>
                  <a:uFillTx/>
                  <a:latin typeface="Century Gothic" panose="020B0502020202020204" pitchFamily="34" charset="0"/>
                  <a:ea typeface="微软雅黑" panose="020B0503020204020204" charset="-122"/>
                </a:endParaRPr>
              </a:p>
            </p:txBody>
          </p:sp>
          <p:sp>
            <p:nvSpPr>
              <p:cNvPr id="96" name="矩形 31">
                <a:extLst>
                  <a:ext uri="{FF2B5EF4-FFF2-40B4-BE49-F238E27FC236}">
                    <a16:creationId xmlns:a16="http://schemas.microsoft.com/office/drawing/2014/main" id="{1A2A946D-16C1-3343-86FB-7CB64C3DC60C}"/>
                  </a:ext>
                </a:extLst>
              </p:cNvPr>
              <p:cNvSpPr/>
              <p:nvPr/>
            </p:nvSpPr>
            <p:spPr>
              <a:xfrm>
                <a:off x="5596156" y="4158062"/>
                <a:ext cx="1008714" cy="213165"/>
              </a:xfrm>
              <a:prstGeom prst="rect">
                <a:avLst/>
              </a:prstGeom>
              <a:solidFill>
                <a:srgbClr val="00B0F0"/>
              </a:solidFill>
              <a:ln w="19050" cap="rnd" cmpd="sng" algn="ctr">
                <a:noFill/>
                <a:prstDash val="solid"/>
              </a:ln>
              <a:effectLst/>
            </p:spPr>
            <p:txBody>
              <a:bodyPr lIns="91440" tIns="45720" rIns="91440" bIns="45720"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fontAlgn="base" hangingPunct="0">
                  <a:spcBef>
                    <a:spcPct val="0"/>
                  </a:spcBef>
                  <a:spcAft>
                    <a:spcPct val="0"/>
                  </a:spcAft>
                  <a:defRPr/>
                </a:pPr>
                <a:r>
                  <a:rPr lang="en-US" altLang="zh-CN" sz="800" b="1" kern="0">
                    <a:solidFill>
                      <a:srgbClr val="FFFFFF"/>
                    </a:solidFill>
                    <a:latin typeface="Century Gothic"/>
                    <a:ea typeface="微软雅黑"/>
                  </a:rPr>
                  <a:t>Online Services</a:t>
                </a:r>
                <a:endParaRPr lang="en-US" altLang="zh-CN" sz="800" b="1" i="0" u="none" strike="noStrike" kern="0" cap="none" spc="0" normalizeH="0" baseline="0" noProof="0">
                  <a:ln>
                    <a:noFill/>
                  </a:ln>
                  <a:solidFill>
                    <a:srgbClr val="FFFFFF"/>
                  </a:solidFill>
                  <a:effectLst/>
                  <a:uLnTx/>
                  <a:uFillTx/>
                  <a:latin typeface="Century Gothic" panose="020B0502020202020204" pitchFamily="34" charset="0"/>
                  <a:ea typeface="微软雅黑" panose="020B0503020204020204" charset="-122"/>
                </a:endParaRPr>
              </a:p>
            </p:txBody>
          </p:sp>
          <p:sp>
            <p:nvSpPr>
              <p:cNvPr id="97" name="文本框 32">
                <a:extLst>
                  <a:ext uri="{FF2B5EF4-FFF2-40B4-BE49-F238E27FC236}">
                    <a16:creationId xmlns:a16="http://schemas.microsoft.com/office/drawing/2014/main" id="{613C2CF4-0394-C84F-8021-28016C6BADB7}"/>
                  </a:ext>
                </a:extLst>
              </p:cNvPr>
              <p:cNvSpPr txBox="1"/>
              <p:nvPr/>
            </p:nvSpPr>
            <p:spPr>
              <a:xfrm>
                <a:off x="6265099" y="3886320"/>
                <a:ext cx="1092894" cy="282128"/>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1" lang="en-US" altLang="zh-CN" sz="1200" b="1">
                    <a:solidFill>
                      <a:srgbClr val="FFFFFF"/>
                    </a:solidFill>
                    <a:latin typeface="Century Gothic"/>
                  </a:rPr>
                  <a:t>vPC</a:t>
                </a:r>
                <a:endParaRPr kumimoji="1" lang="zh-CN" altLang="en-US" sz="1200" b="1" dirty="0">
                  <a:solidFill>
                    <a:srgbClr val="FFFFFF"/>
                  </a:solidFill>
                  <a:latin typeface="Century Gothic" panose="020B0502020202020204" pitchFamily="34" charset="0"/>
                </a:endParaRPr>
              </a:p>
            </p:txBody>
          </p:sp>
          <p:pic>
            <p:nvPicPr>
              <p:cNvPr id="98" name="Picture 94">
                <a:extLst>
                  <a:ext uri="{FF2B5EF4-FFF2-40B4-BE49-F238E27FC236}">
                    <a16:creationId xmlns:a16="http://schemas.microsoft.com/office/drawing/2014/main" id="{2FB3FC75-CBA7-3D40-8E63-E734413DF560}"/>
                  </a:ext>
                </a:extLst>
              </p:cNvPr>
              <p:cNvPicPr>
                <a:picLocks noChangeAspect="1"/>
              </p:cNvPicPr>
              <p:nvPr/>
            </p:nvPicPr>
            <p:blipFill>
              <a:blip r:embed="rId12"/>
              <a:stretch>
                <a:fillRect/>
              </a:stretch>
            </p:blipFill>
            <p:spPr>
              <a:xfrm>
                <a:off x="6019776" y="4977528"/>
                <a:ext cx="692364" cy="386127"/>
              </a:xfrm>
              <a:prstGeom prst="rect">
                <a:avLst/>
              </a:prstGeom>
            </p:spPr>
          </p:pic>
        </p:grpSp>
        <p:sp>
          <p:nvSpPr>
            <p:cNvPr id="72" name="椭圆 78">
              <a:extLst>
                <a:ext uri="{FF2B5EF4-FFF2-40B4-BE49-F238E27FC236}">
                  <a16:creationId xmlns:a16="http://schemas.microsoft.com/office/drawing/2014/main" id="{5AF2E2AB-E526-6740-8B1A-E9363F2136B5}"/>
                </a:ext>
              </a:extLst>
            </p:cNvPr>
            <p:cNvSpPr/>
            <p:nvPr/>
          </p:nvSpPr>
          <p:spPr>
            <a:xfrm>
              <a:off x="6071536" y="2046138"/>
              <a:ext cx="413128" cy="413128"/>
            </a:xfrm>
            <a:prstGeom prst="ellipse">
              <a:avLst/>
            </a:prstGeom>
            <a:solidFill>
              <a:srgbClr val="30A1DC"/>
            </a:solidFill>
            <a:ln w="98425">
              <a:solidFill>
                <a:srgbClr val="30A1DC">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solidFill>
                  <a:srgbClr val="FFFFFF"/>
                </a:solidFill>
              </a:endParaRPr>
            </a:p>
          </p:txBody>
        </p:sp>
        <p:sp>
          <p:nvSpPr>
            <p:cNvPr id="73" name="椭圆 83">
              <a:extLst>
                <a:ext uri="{FF2B5EF4-FFF2-40B4-BE49-F238E27FC236}">
                  <a16:creationId xmlns:a16="http://schemas.microsoft.com/office/drawing/2014/main" id="{D1052736-33BA-6244-A51D-80E180F3D2AE}"/>
                </a:ext>
              </a:extLst>
            </p:cNvPr>
            <p:cNvSpPr/>
            <p:nvPr/>
          </p:nvSpPr>
          <p:spPr>
            <a:xfrm>
              <a:off x="5113895" y="3100812"/>
              <a:ext cx="396079" cy="396079"/>
            </a:xfrm>
            <a:prstGeom prst="ellipse">
              <a:avLst/>
            </a:prstGeom>
            <a:solidFill>
              <a:schemeClr val="accent6"/>
            </a:solidFill>
            <a:ln w="92075">
              <a:solidFill>
                <a:schemeClr val="accent6">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solidFill>
                  <a:srgbClr val="FFFFFF"/>
                </a:solidFill>
              </a:endParaRPr>
            </a:p>
          </p:txBody>
        </p:sp>
        <p:sp>
          <p:nvSpPr>
            <p:cNvPr id="74" name="椭圆 85">
              <a:extLst>
                <a:ext uri="{FF2B5EF4-FFF2-40B4-BE49-F238E27FC236}">
                  <a16:creationId xmlns:a16="http://schemas.microsoft.com/office/drawing/2014/main" id="{F9B2F725-F372-7E49-A66D-E5ED6894C929}"/>
                </a:ext>
              </a:extLst>
            </p:cNvPr>
            <p:cNvSpPr/>
            <p:nvPr/>
          </p:nvSpPr>
          <p:spPr>
            <a:xfrm>
              <a:off x="4201382" y="2062722"/>
              <a:ext cx="413128" cy="413128"/>
            </a:xfrm>
            <a:prstGeom prst="ellipse">
              <a:avLst/>
            </a:prstGeom>
            <a:solidFill>
              <a:srgbClr val="30A1DC"/>
            </a:solidFill>
            <a:ln w="98425">
              <a:solidFill>
                <a:srgbClr val="30A1DC">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solidFill>
                  <a:srgbClr val="FFFFFF"/>
                </a:solidFill>
              </a:endParaRPr>
            </a:p>
          </p:txBody>
        </p:sp>
        <p:pic>
          <p:nvPicPr>
            <p:cNvPr id="75" name="图片 46">
              <a:extLst>
                <a:ext uri="{FF2B5EF4-FFF2-40B4-BE49-F238E27FC236}">
                  <a16:creationId xmlns:a16="http://schemas.microsoft.com/office/drawing/2014/main" id="{49E8485D-1609-CB46-BDDF-C1B1292F7DCC}"/>
                </a:ext>
              </a:extLst>
            </p:cNvPr>
            <p:cNvPicPr>
              <a:picLocks noChangeAspect="1"/>
            </p:cNvPicPr>
            <p:nvPr/>
          </p:nvPicPr>
          <p:blipFill>
            <a:blip r:embed="rId13">
              <a:extLst>
                <a:ext uri="{BEBA8EAE-BF5A-486C-A8C5-ECC9F3942E4B}">
                  <a14:imgProps xmlns:a14="http://schemas.microsoft.com/office/drawing/2010/main">
                    <a14:imgLayer r:embed="rId14">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4285437" y="2182622"/>
              <a:ext cx="256073" cy="157347"/>
            </a:xfrm>
            <a:prstGeom prst="rect">
              <a:avLst/>
            </a:prstGeom>
          </p:spPr>
        </p:pic>
        <p:sp>
          <p:nvSpPr>
            <p:cNvPr id="76" name="椭圆 87">
              <a:extLst>
                <a:ext uri="{FF2B5EF4-FFF2-40B4-BE49-F238E27FC236}">
                  <a16:creationId xmlns:a16="http://schemas.microsoft.com/office/drawing/2014/main" id="{A907B87A-0F8F-AC4C-A514-D183039087B0}"/>
                </a:ext>
              </a:extLst>
            </p:cNvPr>
            <p:cNvSpPr/>
            <p:nvPr/>
          </p:nvSpPr>
          <p:spPr>
            <a:xfrm>
              <a:off x="3266304" y="2062722"/>
              <a:ext cx="413128" cy="413128"/>
            </a:xfrm>
            <a:prstGeom prst="ellipse">
              <a:avLst/>
            </a:prstGeom>
            <a:solidFill>
              <a:srgbClr val="30A1DC"/>
            </a:solidFill>
            <a:ln w="98425">
              <a:solidFill>
                <a:srgbClr val="30A1DC">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solidFill>
                  <a:srgbClr val="FFFFFF"/>
                </a:solidFill>
              </a:endParaRPr>
            </a:p>
          </p:txBody>
        </p:sp>
        <p:pic>
          <p:nvPicPr>
            <p:cNvPr id="77" name="图片 45">
              <a:extLst>
                <a:ext uri="{FF2B5EF4-FFF2-40B4-BE49-F238E27FC236}">
                  <a16:creationId xmlns:a16="http://schemas.microsoft.com/office/drawing/2014/main" id="{7365B030-7BC7-0847-8D37-83650EB525A7}"/>
                </a:ext>
              </a:extLst>
            </p:cNvPr>
            <p:cNvPicPr>
              <a:picLocks noChangeAspect="1"/>
            </p:cNvPicPr>
            <p:nvPr/>
          </p:nvPicPr>
          <p:blipFill>
            <a:blip r:embed="rId15" cstate="print">
              <a:extLst>
                <a:ext uri="{BEBA8EAE-BF5A-486C-A8C5-ECC9F3942E4B}">
                  <a14:imgProps xmlns:a14="http://schemas.microsoft.com/office/drawing/2010/main">
                    <a14:imgLayer r:embed="rId16">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3388196" y="2141150"/>
              <a:ext cx="197940" cy="209390"/>
            </a:xfrm>
            <a:prstGeom prst="rect">
              <a:avLst/>
            </a:prstGeom>
          </p:spPr>
        </p:pic>
        <p:pic>
          <p:nvPicPr>
            <p:cNvPr id="78" name="图形 95">
              <a:extLst>
                <a:ext uri="{FF2B5EF4-FFF2-40B4-BE49-F238E27FC236}">
                  <a16:creationId xmlns:a16="http://schemas.microsoft.com/office/drawing/2014/main" id="{56269517-6AED-C54F-80F5-0449026BCDD5}"/>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167230" y="3147785"/>
              <a:ext cx="301525" cy="301525"/>
            </a:xfrm>
            <a:prstGeom prst="rect">
              <a:avLst/>
            </a:prstGeom>
          </p:spPr>
        </p:pic>
        <p:cxnSp>
          <p:nvCxnSpPr>
            <p:cNvPr id="79" name="直线连接符 119">
              <a:extLst>
                <a:ext uri="{FF2B5EF4-FFF2-40B4-BE49-F238E27FC236}">
                  <a16:creationId xmlns:a16="http://schemas.microsoft.com/office/drawing/2014/main" id="{BDD761EC-C8C3-D44D-B8E7-C0CE563C0A22}"/>
                </a:ext>
              </a:extLst>
            </p:cNvPr>
            <p:cNvCxnSpPr>
              <a:cxnSpLocks/>
            </p:cNvCxnSpPr>
            <p:nvPr/>
          </p:nvCxnSpPr>
          <p:spPr>
            <a:xfrm>
              <a:off x="5373673" y="4016915"/>
              <a:ext cx="340005" cy="0"/>
            </a:xfrm>
            <a:prstGeom prst="line">
              <a:avLst/>
            </a:prstGeom>
            <a:ln w="9525" cap="flat" cmpd="sng" algn="ctr">
              <a:solidFill>
                <a:srgbClr val="92D04F"/>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0" name="直线连接符 121">
              <a:extLst>
                <a:ext uri="{FF2B5EF4-FFF2-40B4-BE49-F238E27FC236}">
                  <a16:creationId xmlns:a16="http://schemas.microsoft.com/office/drawing/2014/main" id="{7F202776-AA25-CE4B-96D7-FC0A0E2A56DE}"/>
                </a:ext>
              </a:extLst>
            </p:cNvPr>
            <p:cNvCxnSpPr>
              <a:cxnSpLocks/>
            </p:cNvCxnSpPr>
            <p:nvPr/>
          </p:nvCxnSpPr>
          <p:spPr>
            <a:xfrm>
              <a:off x="8052002" y="4016915"/>
              <a:ext cx="314392" cy="0"/>
            </a:xfrm>
            <a:prstGeom prst="line">
              <a:avLst/>
            </a:prstGeom>
            <a:ln w="9525" cap="flat" cmpd="sng" algn="ctr">
              <a:solidFill>
                <a:srgbClr val="92D04F"/>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81" name="图形 132">
              <a:extLst>
                <a:ext uri="{FF2B5EF4-FFF2-40B4-BE49-F238E27FC236}">
                  <a16:creationId xmlns:a16="http://schemas.microsoft.com/office/drawing/2014/main" id="{055B7CA7-DC1E-DA47-AB93-220FC399BC0C}"/>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185288" y="2162176"/>
              <a:ext cx="185622" cy="185622"/>
            </a:xfrm>
            <a:prstGeom prst="rect">
              <a:avLst/>
            </a:prstGeom>
          </p:spPr>
        </p:pic>
        <p:pic>
          <p:nvPicPr>
            <p:cNvPr id="82" name="图形 134">
              <a:extLst>
                <a:ext uri="{FF2B5EF4-FFF2-40B4-BE49-F238E27FC236}">
                  <a16:creationId xmlns:a16="http://schemas.microsoft.com/office/drawing/2014/main" id="{E8FCC743-5B94-AB41-B2A0-4C20A53E16C4}"/>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240500" y="2169968"/>
              <a:ext cx="206424" cy="206424"/>
            </a:xfrm>
            <a:prstGeom prst="rect">
              <a:avLst/>
            </a:prstGeom>
          </p:spPr>
        </p:pic>
        <p:cxnSp>
          <p:nvCxnSpPr>
            <p:cNvPr id="83" name="直接连接符 138">
              <a:extLst>
                <a:ext uri="{FF2B5EF4-FFF2-40B4-BE49-F238E27FC236}">
                  <a16:creationId xmlns:a16="http://schemas.microsoft.com/office/drawing/2014/main" id="{4A26430D-8F11-9542-AAE4-DDAECEB379BC}"/>
                </a:ext>
              </a:extLst>
            </p:cNvPr>
            <p:cNvCxnSpPr>
              <a:cxnSpLocks/>
            </p:cNvCxnSpPr>
            <p:nvPr/>
          </p:nvCxnSpPr>
          <p:spPr>
            <a:xfrm flipV="1">
              <a:off x="9553660" y="3313588"/>
              <a:ext cx="0" cy="489671"/>
            </a:xfrm>
            <a:prstGeom prst="line">
              <a:avLst/>
            </a:prstGeom>
            <a:ln w="12700">
              <a:solidFill>
                <a:srgbClr val="92D04F"/>
              </a:solidFill>
            </a:ln>
          </p:spPr>
          <p:style>
            <a:lnRef idx="1">
              <a:schemeClr val="accent3"/>
            </a:lnRef>
            <a:fillRef idx="0">
              <a:schemeClr val="accent3"/>
            </a:fillRef>
            <a:effectRef idx="0">
              <a:schemeClr val="accent3"/>
            </a:effectRef>
            <a:fontRef idx="minor">
              <a:schemeClr val="tx1"/>
            </a:fontRef>
          </p:style>
        </p:cxnSp>
        <p:cxnSp>
          <p:nvCxnSpPr>
            <p:cNvPr id="84" name="直接连接符 138">
              <a:extLst>
                <a:ext uri="{FF2B5EF4-FFF2-40B4-BE49-F238E27FC236}">
                  <a16:creationId xmlns:a16="http://schemas.microsoft.com/office/drawing/2014/main" id="{B74B5DBB-7AF5-A848-B7ED-534E3E923792}"/>
                </a:ext>
              </a:extLst>
            </p:cNvPr>
            <p:cNvCxnSpPr>
              <a:cxnSpLocks/>
            </p:cNvCxnSpPr>
            <p:nvPr/>
          </p:nvCxnSpPr>
          <p:spPr>
            <a:xfrm flipV="1">
              <a:off x="3283723" y="3291195"/>
              <a:ext cx="0" cy="489671"/>
            </a:xfrm>
            <a:prstGeom prst="line">
              <a:avLst/>
            </a:prstGeom>
            <a:ln w="12700">
              <a:solidFill>
                <a:srgbClr val="92D04F"/>
              </a:solidFill>
            </a:ln>
          </p:spPr>
          <p:style>
            <a:lnRef idx="1">
              <a:schemeClr val="accent3"/>
            </a:lnRef>
            <a:fillRef idx="0">
              <a:schemeClr val="accent3"/>
            </a:fillRef>
            <a:effectRef idx="0">
              <a:schemeClr val="accent3"/>
            </a:effectRef>
            <a:fontRef idx="minor">
              <a:schemeClr val="tx1"/>
            </a:fontRef>
          </p:style>
        </p:cxnSp>
        <p:cxnSp>
          <p:nvCxnSpPr>
            <p:cNvPr id="85" name="直线连接符 121">
              <a:extLst>
                <a:ext uri="{FF2B5EF4-FFF2-40B4-BE49-F238E27FC236}">
                  <a16:creationId xmlns:a16="http://schemas.microsoft.com/office/drawing/2014/main" id="{BB82EB09-45C4-BE48-9E13-D2C0B77C3296}"/>
                </a:ext>
              </a:extLst>
            </p:cNvPr>
            <p:cNvCxnSpPr>
              <a:cxnSpLocks/>
            </p:cNvCxnSpPr>
            <p:nvPr/>
          </p:nvCxnSpPr>
          <p:spPr>
            <a:xfrm flipV="1">
              <a:off x="8052001" y="3901006"/>
              <a:ext cx="314393" cy="1"/>
            </a:xfrm>
            <a:prstGeom prst="line">
              <a:avLst/>
            </a:prstGeom>
            <a:ln w="9525" cap="flat" cmpd="sng" algn="ctr">
              <a:solidFill>
                <a:srgbClr val="92D04F"/>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87" name="文本框 73">
              <a:extLst>
                <a:ext uri="{FF2B5EF4-FFF2-40B4-BE49-F238E27FC236}">
                  <a16:creationId xmlns:a16="http://schemas.microsoft.com/office/drawing/2014/main" id="{46A0964F-CF99-0B43-8280-96830939D956}"/>
                </a:ext>
              </a:extLst>
            </p:cNvPr>
            <p:cNvSpPr txBox="1"/>
            <p:nvPr/>
          </p:nvSpPr>
          <p:spPr>
            <a:xfrm>
              <a:off x="7346170" y="2005078"/>
              <a:ext cx="3758089" cy="957442"/>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4400" lvl="1" indent="-285750">
                <a:lnSpc>
                  <a:spcPct val="120000"/>
                </a:lnSpc>
                <a:buClr>
                  <a:srgbClr val="00B0F0"/>
                </a:buClr>
                <a:buFont typeface="Wingdings" panose="020B0604020202020204" pitchFamily="34" charset="0"/>
                <a:buChar char="ü"/>
              </a:pPr>
              <a:r>
                <a:rPr kumimoji="1" lang="en-US" altLang="zh-CN" sz="1200" dirty="0">
                  <a:solidFill>
                    <a:srgbClr val="FFFFFF"/>
                  </a:solidFill>
                  <a:latin typeface="Century Gothic"/>
                  <a:ea typeface="Microsoft YaHei"/>
                </a:rPr>
                <a:t>Managed Private Cloud</a:t>
              </a:r>
              <a:endParaRPr lang="en-US" sz="1200" dirty="0"/>
            </a:p>
            <a:p>
              <a:pPr marL="284400" lvl="1" indent="-285750">
                <a:lnSpc>
                  <a:spcPct val="120000"/>
                </a:lnSpc>
                <a:buClr>
                  <a:srgbClr val="00B0F0"/>
                </a:buClr>
                <a:buFont typeface="Wingdings" panose="020B0604020202020204" pitchFamily="34" charset="0"/>
                <a:buChar char="ü"/>
              </a:pPr>
              <a:r>
                <a:rPr lang="en-US" altLang="zh-CN" sz="1200" dirty="0">
                  <a:solidFill>
                    <a:srgbClr val="FFFFFF"/>
                  </a:solidFill>
                  <a:latin typeface="Century Gothic"/>
                  <a:ea typeface="Microsoft YaHei"/>
                </a:rPr>
                <a:t>Critical Applications</a:t>
              </a:r>
              <a:endParaRPr lang="en-US" sz="1200" dirty="0"/>
            </a:p>
            <a:p>
              <a:pPr marL="284400" lvl="1" indent="-285750">
                <a:lnSpc>
                  <a:spcPct val="120000"/>
                </a:lnSpc>
                <a:buClr>
                  <a:srgbClr val="00B0F0"/>
                </a:buClr>
                <a:buFont typeface="Wingdings" panose="020B0604020202020204" pitchFamily="34" charset="0"/>
                <a:buChar char="ü"/>
              </a:pPr>
              <a:r>
                <a:rPr lang="en-US" altLang="zh-CN" sz="1200" dirty="0">
                  <a:solidFill>
                    <a:srgbClr val="FFFFFF"/>
                  </a:solidFill>
                  <a:latin typeface="Century Gothic"/>
                  <a:ea typeface="Microsoft YaHei"/>
                </a:rPr>
                <a:t>Backup &amp; DR Services</a:t>
              </a:r>
            </a:p>
            <a:p>
              <a:pPr marL="284400" lvl="1" indent="-285750">
                <a:lnSpc>
                  <a:spcPct val="120000"/>
                </a:lnSpc>
                <a:buClr>
                  <a:srgbClr val="00B0F0"/>
                </a:buClr>
                <a:buFont typeface="Wingdings" panose="020B0604020202020204" pitchFamily="34" charset="0"/>
                <a:buChar char="ü"/>
              </a:pPr>
              <a:r>
                <a:rPr lang="en-US" altLang="zh-CN" sz="1200" dirty="0">
                  <a:solidFill>
                    <a:srgbClr val="FFFFFF"/>
                  </a:solidFill>
                  <a:latin typeface="Century Gothic"/>
                  <a:ea typeface="Microsoft YaHei"/>
                </a:rPr>
                <a:t>Hybrid Cloud Managed Services</a:t>
              </a:r>
            </a:p>
          </p:txBody>
        </p:sp>
        <p:sp>
          <p:nvSpPr>
            <p:cNvPr id="88" name="文本框 26">
              <a:extLst>
                <a:ext uri="{FF2B5EF4-FFF2-40B4-BE49-F238E27FC236}">
                  <a16:creationId xmlns:a16="http://schemas.microsoft.com/office/drawing/2014/main" id="{4FCBB0C7-5D67-0640-A32D-C80556C06A2D}"/>
                </a:ext>
              </a:extLst>
            </p:cNvPr>
            <p:cNvSpPr txBox="1"/>
            <p:nvPr/>
          </p:nvSpPr>
          <p:spPr>
            <a:xfrm>
              <a:off x="6653656" y="1782110"/>
              <a:ext cx="2511312" cy="276999"/>
            </a:xfrm>
            <a:prstGeom prst="rect">
              <a:avLst/>
            </a:prstGeom>
            <a:noFill/>
          </p:spPr>
          <p:txBody>
            <a:bodyPr wrap="square" lIns="91440" tIns="45720" rIns="91440" bIns="4572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b="1" dirty="0">
                  <a:solidFill>
                    <a:srgbClr val="00B0F0"/>
                  </a:solidFill>
                  <a:latin typeface="Century Gothic"/>
                  <a:ea typeface="等线"/>
                </a:rPr>
                <a:t>Sangfor MCS</a:t>
              </a:r>
              <a:endParaRPr lang="en-US" altLang="zh-CN" sz="1200" b="1" dirty="0">
                <a:solidFill>
                  <a:srgbClr val="00B0F0"/>
                </a:solidFill>
                <a:latin typeface="Century Gothic" panose="020B0502020202020204" pitchFamily="34" charset="0"/>
                <a:ea typeface="等线"/>
              </a:endParaRPr>
            </a:p>
          </p:txBody>
        </p:sp>
      </p:grpSp>
    </p:spTree>
    <p:extLst>
      <p:ext uri="{BB962C8B-B14F-4D97-AF65-F5344CB8AC3E}">
        <p14:creationId xmlns:p14="http://schemas.microsoft.com/office/powerpoint/2010/main" val="464782005"/>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24</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err="1">
                <a:solidFill>
                  <a:schemeClr val="bg1"/>
                </a:solidFill>
                <a:latin typeface="Century Gothic" panose="020B0502020202020204" pitchFamily="34" charset="0"/>
                <a:ea typeface="+mj-lt"/>
                <a:cs typeface="+mj-lt"/>
              </a:rPr>
              <a:t>Sangfor</a:t>
            </a:r>
            <a:r>
              <a:rPr lang="en-US" altLang="zh-CN" dirty="0">
                <a:solidFill>
                  <a:schemeClr val="bg1"/>
                </a:solidFill>
                <a:latin typeface="Century Gothic" panose="020B0502020202020204" pitchFamily="34" charset="0"/>
                <a:ea typeface="+mj-lt"/>
                <a:cs typeface="+mj-lt"/>
              </a:rPr>
              <a:t> Cloud Use Case Scenario</a:t>
            </a:r>
            <a:endParaRPr lang="en-US" altLang="zh-CN" dirty="0">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45" name="内容占位符 2">
            <a:extLst>
              <a:ext uri="{FF2B5EF4-FFF2-40B4-BE49-F238E27FC236}">
                <a16:creationId xmlns:a16="http://schemas.microsoft.com/office/drawing/2014/main" id="{F34FB222-91A8-0D47-A4D1-6B982C9E1436}"/>
              </a:ext>
            </a:extLst>
          </p:cNvPr>
          <p:cNvSpPr>
            <a:spLocks noGrp="1"/>
          </p:cNvSpPr>
          <p:nvPr/>
        </p:nvSpPr>
        <p:spPr>
          <a:xfrm>
            <a:off x="1651990" y="1409690"/>
            <a:ext cx="9833766" cy="40175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4600" indent="-264600" algn="just">
              <a:lnSpc>
                <a:spcPct val="120000"/>
              </a:lnSpc>
              <a:spcBef>
                <a:spcPts val="0"/>
              </a:spcBef>
              <a:spcAft>
                <a:spcPts val="600"/>
              </a:spcAft>
              <a:buClr>
                <a:srgbClr val="06B0EF"/>
              </a:buClr>
              <a:buFont typeface="Wingdings" pitchFamily="2" charset="2"/>
              <a:buChar char="Ø"/>
            </a:pPr>
            <a:r>
              <a:rPr lang="en-US" altLang="zh-CN" sz="1400" dirty="0">
                <a:ea typeface="等线"/>
              </a:rPr>
              <a:t>Sustain your business, thrive for growth &amp; adapt to disruptive market changes, quickly.</a:t>
            </a:r>
            <a:endParaRPr lang="en-US" altLang="zh-CN" sz="1400" dirty="0"/>
          </a:p>
        </p:txBody>
      </p:sp>
      <p:grpSp>
        <p:nvGrpSpPr>
          <p:cNvPr id="29" name="组合 443">
            <a:extLst>
              <a:ext uri="{FF2B5EF4-FFF2-40B4-BE49-F238E27FC236}">
                <a16:creationId xmlns:a16="http://schemas.microsoft.com/office/drawing/2014/main" id="{2672948A-424C-5643-8094-2ABAE690D1CC}"/>
              </a:ext>
            </a:extLst>
          </p:cNvPr>
          <p:cNvGrpSpPr/>
          <p:nvPr/>
        </p:nvGrpSpPr>
        <p:grpSpPr>
          <a:xfrm>
            <a:off x="1527865" y="1884483"/>
            <a:ext cx="4223143" cy="3533165"/>
            <a:chOff x="1720435" y="1473020"/>
            <a:chExt cx="3890755" cy="3533165"/>
          </a:xfrm>
        </p:grpSpPr>
        <p:sp>
          <p:nvSpPr>
            <p:cNvPr id="33" name="矩形 11">
              <a:extLst>
                <a:ext uri="{FF2B5EF4-FFF2-40B4-BE49-F238E27FC236}">
                  <a16:creationId xmlns:a16="http://schemas.microsoft.com/office/drawing/2014/main" id="{638FA74A-3941-5944-878B-C98A6609D176}"/>
                </a:ext>
              </a:extLst>
            </p:cNvPr>
            <p:cNvSpPr/>
            <p:nvPr/>
          </p:nvSpPr>
          <p:spPr>
            <a:xfrm>
              <a:off x="1724871" y="1473021"/>
              <a:ext cx="3877031" cy="3533164"/>
            </a:xfrm>
            <a:prstGeom prst="rect">
              <a:avLst/>
            </a:prstGeom>
            <a:noFill/>
            <a:ln>
              <a:solidFill>
                <a:srgbClr val="06B0E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34" name="矩形 10">
              <a:extLst>
                <a:ext uri="{FF2B5EF4-FFF2-40B4-BE49-F238E27FC236}">
                  <a16:creationId xmlns:a16="http://schemas.microsoft.com/office/drawing/2014/main" id="{962D1DD1-93AF-044F-B742-E1873F66EFE3}"/>
                </a:ext>
              </a:extLst>
            </p:cNvPr>
            <p:cNvSpPr/>
            <p:nvPr/>
          </p:nvSpPr>
          <p:spPr>
            <a:xfrm>
              <a:off x="1720435" y="1473020"/>
              <a:ext cx="3890755" cy="294137"/>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chemeClr val="bg1"/>
                  </a:solidFill>
                </a:rPr>
                <a:t>Use Case</a:t>
              </a:r>
            </a:p>
          </p:txBody>
        </p:sp>
      </p:grpSp>
      <p:grpSp>
        <p:nvGrpSpPr>
          <p:cNvPr id="36" name="组合 35">
            <a:extLst>
              <a:ext uri="{FF2B5EF4-FFF2-40B4-BE49-F238E27FC236}">
                <a16:creationId xmlns:a16="http://schemas.microsoft.com/office/drawing/2014/main" id="{D7CABDC9-A8D6-494E-B5A2-9C92E82749C5}"/>
              </a:ext>
            </a:extLst>
          </p:cNvPr>
          <p:cNvGrpSpPr/>
          <p:nvPr/>
        </p:nvGrpSpPr>
        <p:grpSpPr>
          <a:xfrm>
            <a:off x="1875537" y="3356079"/>
            <a:ext cx="3337063" cy="826606"/>
            <a:chOff x="947649" y="2827307"/>
            <a:chExt cx="4529791" cy="1122051"/>
          </a:xfrm>
        </p:grpSpPr>
        <p:sp>
          <p:nvSpPr>
            <p:cNvPr id="50" name="矩形 49">
              <a:extLst>
                <a:ext uri="{FF2B5EF4-FFF2-40B4-BE49-F238E27FC236}">
                  <a16:creationId xmlns:a16="http://schemas.microsoft.com/office/drawing/2014/main" id="{9D06911E-3F02-5441-ABF1-030E8801E1DF}"/>
                </a:ext>
              </a:extLst>
            </p:cNvPr>
            <p:cNvSpPr/>
            <p:nvPr/>
          </p:nvSpPr>
          <p:spPr>
            <a:xfrm>
              <a:off x="1997752" y="2827307"/>
              <a:ext cx="3479688" cy="1122051"/>
            </a:xfrm>
            <a:prstGeom prst="rect">
              <a:avLst/>
            </a:prstGeom>
          </p:spPr>
          <p:txBody>
            <a:bodyPr wrap="none" lIns="91409" tIns="45705" rIns="91409" bIns="45705" anchor="t">
              <a:spAutoFit/>
            </a:bodyPr>
            <a:lstStyle/>
            <a:p>
              <a:pPr>
                <a:lnSpc>
                  <a:spcPct val="130000"/>
                </a:lnSpc>
              </a:pPr>
              <a:r>
                <a:rPr lang="en-US" altLang="zh-CN" sz="1400" b="1" dirty="0">
                  <a:solidFill>
                    <a:srgbClr val="92D050"/>
                  </a:solidFill>
                  <a:ea typeface="Microsoft YaHei"/>
                </a:rPr>
                <a:t>Apps Containerization</a:t>
              </a:r>
              <a:endParaRPr lang="en-US" altLang="zh-CN" sz="1400" dirty="0">
                <a:solidFill>
                  <a:srgbClr val="92D04F"/>
                </a:solidFill>
              </a:endParaRPr>
            </a:p>
            <a:p>
              <a:pPr marL="285750" indent="-285750" defTabSz="1219170">
                <a:lnSpc>
                  <a:spcPct val="130000"/>
                </a:lnSpc>
                <a:buClr>
                  <a:srgbClr val="91D14F"/>
                </a:buClr>
                <a:buFont typeface="Wingdings" pitchFamily="2" charset="2"/>
                <a:buChar char="Ø"/>
              </a:pPr>
              <a:r>
                <a:rPr lang="en-US" altLang="zh-CN" sz="1200" dirty="0">
                  <a:solidFill>
                    <a:srgbClr val="FFFFFF"/>
                  </a:solidFill>
                  <a:ea typeface="Microsoft YaHei"/>
                </a:rPr>
                <a:t>New apps services</a:t>
              </a:r>
            </a:p>
            <a:p>
              <a:pPr marL="285750" indent="-285750" defTabSz="1219170">
                <a:lnSpc>
                  <a:spcPct val="130000"/>
                </a:lnSpc>
                <a:buClr>
                  <a:srgbClr val="91D14F"/>
                </a:buClr>
                <a:buFont typeface="Wingdings" pitchFamily="2" charset="2"/>
                <a:buChar char="Ø"/>
              </a:pPr>
              <a:r>
                <a:rPr lang="en-US" altLang="zh-CN" sz="1200" dirty="0">
                  <a:solidFill>
                    <a:srgbClr val="FFFFFF"/>
                  </a:solidFill>
                  <a:ea typeface="Microsoft YaHei"/>
                </a:rPr>
                <a:t>Current apps modernization</a:t>
              </a:r>
            </a:p>
          </p:txBody>
        </p:sp>
        <p:sp>
          <p:nvSpPr>
            <p:cNvPr id="51" name="椭圆 50">
              <a:extLst>
                <a:ext uri="{FF2B5EF4-FFF2-40B4-BE49-F238E27FC236}">
                  <a16:creationId xmlns:a16="http://schemas.microsoft.com/office/drawing/2014/main" id="{31BE1C0A-630F-7C44-9221-A55036C6E1CE}"/>
                </a:ext>
              </a:extLst>
            </p:cNvPr>
            <p:cNvSpPr>
              <a:spLocks noChangeAspect="1"/>
            </p:cNvSpPr>
            <p:nvPr/>
          </p:nvSpPr>
          <p:spPr>
            <a:xfrm>
              <a:off x="947649" y="2997729"/>
              <a:ext cx="830740" cy="830740"/>
            </a:xfrm>
            <a:prstGeom prst="ellipse">
              <a:avLst/>
            </a:prstGeom>
            <a:solidFill>
              <a:srgbClr val="92D04F"/>
            </a:solidFill>
            <a:ln w="101600">
              <a:solidFill>
                <a:srgbClr val="92D04F">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grpSp>
        <p:nvGrpSpPr>
          <p:cNvPr id="37" name="组合 36">
            <a:extLst>
              <a:ext uri="{FF2B5EF4-FFF2-40B4-BE49-F238E27FC236}">
                <a16:creationId xmlns:a16="http://schemas.microsoft.com/office/drawing/2014/main" id="{C50709B7-8F3D-C44D-95C7-048538A59C27}"/>
              </a:ext>
            </a:extLst>
          </p:cNvPr>
          <p:cNvGrpSpPr/>
          <p:nvPr/>
        </p:nvGrpSpPr>
        <p:grpSpPr>
          <a:xfrm>
            <a:off x="1875537" y="4422487"/>
            <a:ext cx="3743948" cy="826606"/>
            <a:chOff x="947649" y="4349528"/>
            <a:chExt cx="5082104" cy="1122050"/>
          </a:xfrm>
        </p:grpSpPr>
        <p:sp>
          <p:nvSpPr>
            <p:cNvPr id="43" name="矩形 42">
              <a:extLst>
                <a:ext uri="{FF2B5EF4-FFF2-40B4-BE49-F238E27FC236}">
                  <a16:creationId xmlns:a16="http://schemas.microsoft.com/office/drawing/2014/main" id="{918F0CCB-21D3-FD43-AE9B-94B652671776}"/>
                </a:ext>
              </a:extLst>
            </p:cNvPr>
            <p:cNvSpPr/>
            <p:nvPr/>
          </p:nvSpPr>
          <p:spPr>
            <a:xfrm>
              <a:off x="1997752" y="4349528"/>
              <a:ext cx="4032001" cy="1122050"/>
            </a:xfrm>
            <a:prstGeom prst="rect">
              <a:avLst/>
            </a:prstGeom>
          </p:spPr>
          <p:txBody>
            <a:bodyPr wrap="square" lIns="91409" tIns="45705" rIns="91409" bIns="45705">
              <a:spAutoFit/>
            </a:bodyPr>
            <a:lstStyle/>
            <a:p>
              <a:pPr>
                <a:lnSpc>
                  <a:spcPct val="130000"/>
                </a:lnSpc>
              </a:pPr>
              <a:r>
                <a:rPr lang="en-US" altLang="zh-CN" sz="1400" b="1" dirty="0">
                  <a:solidFill>
                    <a:srgbClr val="087CF0"/>
                  </a:solidFill>
                  <a:ea typeface="Microsoft YaHei"/>
                </a:rPr>
                <a:t>Business Continuity</a:t>
              </a:r>
              <a:endParaRPr lang="en-US" altLang="zh-CN" sz="1400" dirty="0">
                <a:solidFill>
                  <a:srgbClr val="087CF0"/>
                </a:solidFill>
              </a:endParaRPr>
            </a:p>
            <a:p>
              <a:pPr marL="285750" indent="-285750" defTabSz="1219170">
                <a:lnSpc>
                  <a:spcPct val="130000"/>
                </a:lnSpc>
                <a:buClr>
                  <a:srgbClr val="0B7DF0"/>
                </a:buClr>
                <a:buFont typeface="Wingdings" pitchFamily="2" charset="2"/>
                <a:buChar char="Ø"/>
              </a:pPr>
              <a:r>
                <a:rPr lang="en-US" altLang="zh-CN" sz="1200" dirty="0">
                  <a:solidFill>
                    <a:srgbClr val="FFFFFF"/>
                  </a:solidFill>
                  <a:ea typeface="Microsoft YaHei"/>
                </a:rPr>
                <a:t>Refresh infra with backup</a:t>
              </a:r>
            </a:p>
            <a:p>
              <a:pPr marL="285750" indent="-285750" defTabSz="1219170">
                <a:lnSpc>
                  <a:spcPct val="130000"/>
                </a:lnSpc>
                <a:buClr>
                  <a:srgbClr val="0B7DF0"/>
                </a:buClr>
                <a:buFont typeface="Wingdings" pitchFamily="2" charset="2"/>
                <a:buChar char="Ø"/>
              </a:pPr>
              <a:r>
                <a:rPr lang="en-US" altLang="zh-CN" sz="1200" dirty="0">
                  <a:solidFill>
                    <a:srgbClr val="FFFFFF"/>
                  </a:solidFill>
                  <a:ea typeface="Microsoft YaHei"/>
                </a:rPr>
                <a:t>Refresh infra with DR</a:t>
              </a:r>
            </a:p>
          </p:txBody>
        </p:sp>
        <p:sp>
          <p:nvSpPr>
            <p:cNvPr id="46" name="椭圆 45">
              <a:extLst>
                <a:ext uri="{FF2B5EF4-FFF2-40B4-BE49-F238E27FC236}">
                  <a16:creationId xmlns:a16="http://schemas.microsoft.com/office/drawing/2014/main" id="{880B8F0B-5B31-9846-A7B0-2D4A51ABD544}"/>
                </a:ext>
              </a:extLst>
            </p:cNvPr>
            <p:cNvSpPr>
              <a:spLocks noChangeAspect="1"/>
            </p:cNvSpPr>
            <p:nvPr/>
          </p:nvSpPr>
          <p:spPr>
            <a:xfrm>
              <a:off x="947649" y="4526435"/>
              <a:ext cx="830740" cy="830740"/>
            </a:xfrm>
            <a:prstGeom prst="ellipse">
              <a:avLst/>
            </a:prstGeom>
            <a:solidFill>
              <a:srgbClr val="0066CC"/>
            </a:solidFill>
            <a:ln w="101600">
              <a:solidFill>
                <a:srgbClr val="0066CC">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grpSp>
        <p:nvGrpSpPr>
          <p:cNvPr id="38" name="组合 37">
            <a:extLst>
              <a:ext uri="{FF2B5EF4-FFF2-40B4-BE49-F238E27FC236}">
                <a16:creationId xmlns:a16="http://schemas.microsoft.com/office/drawing/2014/main" id="{185286CA-2840-3640-985A-F6CE6BF5E3A2}"/>
              </a:ext>
            </a:extLst>
          </p:cNvPr>
          <p:cNvGrpSpPr/>
          <p:nvPr/>
        </p:nvGrpSpPr>
        <p:grpSpPr>
          <a:xfrm>
            <a:off x="1875537" y="2286320"/>
            <a:ext cx="3232868" cy="826606"/>
            <a:chOff x="947649" y="1300538"/>
            <a:chExt cx="4388355" cy="1122051"/>
          </a:xfrm>
        </p:grpSpPr>
        <p:sp>
          <p:nvSpPr>
            <p:cNvPr id="41" name="矩形 40">
              <a:extLst>
                <a:ext uri="{FF2B5EF4-FFF2-40B4-BE49-F238E27FC236}">
                  <a16:creationId xmlns:a16="http://schemas.microsoft.com/office/drawing/2014/main" id="{07BED5ED-49AE-BE4B-A699-55D33F79D05D}"/>
                </a:ext>
              </a:extLst>
            </p:cNvPr>
            <p:cNvSpPr/>
            <p:nvPr/>
          </p:nvSpPr>
          <p:spPr>
            <a:xfrm>
              <a:off x="1997752" y="1300538"/>
              <a:ext cx="3338252" cy="1122051"/>
            </a:xfrm>
            <a:prstGeom prst="rect">
              <a:avLst/>
            </a:prstGeom>
          </p:spPr>
          <p:txBody>
            <a:bodyPr wrap="none" lIns="91409" tIns="45705" rIns="91409" bIns="45705">
              <a:spAutoFit/>
            </a:bodyPr>
            <a:lstStyle/>
            <a:p>
              <a:pPr defTabSz="1219170">
                <a:lnSpc>
                  <a:spcPct val="130000"/>
                </a:lnSpc>
              </a:pPr>
              <a:r>
                <a:rPr kumimoji="1" lang="en-US" altLang="zh-CN" sz="1400" b="1" dirty="0">
                  <a:solidFill>
                    <a:srgbClr val="06B0EF"/>
                  </a:solidFill>
                  <a:ea typeface="Microsoft YaHei"/>
                </a:rPr>
                <a:t>Cloud Transformation</a:t>
              </a:r>
              <a:endParaRPr lang="en-US" altLang="zh-CN" sz="1400" b="1" dirty="0">
                <a:solidFill>
                  <a:srgbClr val="06B0EF"/>
                </a:solidFill>
                <a:latin typeface="Century Gothic" panose="020B0502020202020204" pitchFamily="34" charset="0"/>
                <a:ea typeface="微软雅黑" pitchFamily="34" charset="-122"/>
              </a:endParaRPr>
            </a:p>
            <a:p>
              <a:pPr marL="285750" indent="-285750" defTabSz="1219170">
                <a:lnSpc>
                  <a:spcPct val="130000"/>
                </a:lnSpc>
                <a:buClr>
                  <a:srgbClr val="00B0F0"/>
                </a:buClr>
                <a:buFont typeface="Wingdings" pitchFamily="2" charset="2"/>
                <a:buChar char="Ø"/>
              </a:pPr>
              <a:r>
                <a:rPr lang="en-US" altLang="zh-CN" sz="1200" dirty="0">
                  <a:solidFill>
                    <a:srgbClr val="FFFFFF"/>
                  </a:solidFill>
                  <a:ea typeface="Microsoft YaHei"/>
                </a:rPr>
                <a:t>DC consolidation &amp; refresh</a:t>
              </a:r>
            </a:p>
            <a:p>
              <a:pPr marL="285750" indent="-285750" defTabSz="1219170">
                <a:lnSpc>
                  <a:spcPct val="130000"/>
                </a:lnSpc>
                <a:buClr>
                  <a:srgbClr val="00B0F0"/>
                </a:buClr>
                <a:buFont typeface="Wingdings" pitchFamily="2" charset="2"/>
                <a:buChar char="Ø"/>
              </a:pPr>
              <a:r>
                <a:rPr lang="en-US" altLang="zh-CN" sz="1200" dirty="0">
                  <a:solidFill>
                    <a:srgbClr val="FFFFFF"/>
                  </a:solidFill>
                  <a:ea typeface="Microsoft YaHei"/>
                </a:rPr>
                <a:t>Digitalization initiatives</a:t>
              </a:r>
            </a:p>
          </p:txBody>
        </p:sp>
        <p:sp>
          <p:nvSpPr>
            <p:cNvPr id="42" name="椭圆 41">
              <a:extLst>
                <a:ext uri="{FF2B5EF4-FFF2-40B4-BE49-F238E27FC236}">
                  <a16:creationId xmlns:a16="http://schemas.microsoft.com/office/drawing/2014/main" id="{9C02E081-F03C-CE49-B1B1-E6BA88815B9A}"/>
                </a:ext>
              </a:extLst>
            </p:cNvPr>
            <p:cNvSpPr>
              <a:spLocks noChangeAspect="1"/>
            </p:cNvSpPr>
            <p:nvPr/>
          </p:nvSpPr>
          <p:spPr>
            <a:xfrm>
              <a:off x="947649" y="1469267"/>
              <a:ext cx="830740" cy="830499"/>
            </a:xfrm>
            <a:prstGeom prst="ellipse">
              <a:avLst/>
            </a:prstGeom>
            <a:solidFill>
              <a:srgbClr val="00B0F0"/>
            </a:solidFill>
            <a:ln w="101600">
              <a:solidFill>
                <a:srgbClr val="00B0F0">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cxnSp>
        <p:nvCxnSpPr>
          <p:cNvPr id="39" name="直接连接符 184">
            <a:extLst>
              <a:ext uri="{FF2B5EF4-FFF2-40B4-BE49-F238E27FC236}">
                <a16:creationId xmlns:a16="http://schemas.microsoft.com/office/drawing/2014/main" id="{EB3F0BAB-1E14-674B-8C46-573B85693B95}"/>
              </a:ext>
            </a:extLst>
          </p:cNvPr>
          <p:cNvCxnSpPr>
            <a:cxnSpLocks/>
          </p:cNvCxnSpPr>
          <p:nvPr/>
        </p:nvCxnSpPr>
        <p:spPr>
          <a:xfrm>
            <a:off x="1887675" y="3265289"/>
            <a:ext cx="3600000" cy="0"/>
          </a:xfrm>
          <a:prstGeom prst="line">
            <a:avLst/>
          </a:prstGeom>
          <a:ln>
            <a:solidFill>
              <a:srgbClr val="00B0F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直接连接符 187">
            <a:extLst>
              <a:ext uri="{FF2B5EF4-FFF2-40B4-BE49-F238E27FC236}">
                <a16:creationId xmlns:a16="http://schemas.microsoft.com/office/drawing/2014/main" id="{0667DB48-F0C7-634E-BAE8-5A54D2237E74}"/>
              </a:ext>
            </a:extLst>
          </p:cNvPr>
          <p:cNvCxnSpPr>
            <a:cxnSpLocks/>
          </p:cNvCxnSpPr>
          <p:nvPr/>
        </p:nvCxnSpPr>
        <p:spPr>
          <a:xfrm>
            <a:off x="1887675" y="4314952"/>
            <a:ext cx="3600000" cy="0"/>
          </a:xfrm>
          <a:prstGeom prst="line">
            <a:avLst/>
          </a:prstGeom>
          <a:ln>
            <a:solidFill>
              <a:srgbClr val="91D14F"/>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a16="http://schemas.microsoft.com/office/drawing/2014/main" id="{32B4FDE9-F24C-894A-9718-5F7CD8848A9E}"/>
              </a:ext>
            </a:extLst>
          </p:cNvPr>
          <p:cNvGrpSpPr/>
          <p:nvPr/>
        </p:nvGrpSpPr>
        <p:grpSpPr>
          <a:xfrm>
            <a:off x="5868154" y="2525154"/>
            <a:ext cx="484625" cy="2576126"/>
            <a:chOff x="5815425" y="2525154"/>
            <a:chExt cx="571730" cy="2576126"/>
          </a:xfrm>
        </p:grpSpPr>
        <p:sp>
          <p:nvSpPr>
            <p:cNvPr id="81" name="右箭头 112">
              <a:extLst>
                <a:ext uri="{FF2B5EF4-FFF2-40B4-BE49-F238E27FC236}">
                  <a16:creationId xmlns:a16="http://schemas.microsoft.com/office/drawing/2014/main" id="{011CB7A6-9A62-5C4A-9515-00D3FC65CFBB}"/>
                </a:ext>
              </a:extLst>
            </p:cNvPr>
            <p:cNvSpPr/>
            <p:nvPr/>
          </p:nvSpPr>
          <p:spPr>
            <a:xfrm>
              <a:off x="5815426" y="2525154"/>
              <a:ext cx="571729" cy="397886"/>
            </a:xfrm>
            <a:prstGeom prst="rightArrow">
              <a:avLst/>
            </a:prstGeom>
            <a:gradFill flip="none" rotWithShape="1">
              <a:gsLst>
                <a:gs pos="0">
                  <a:srgbClr val="00B0F0">
                    <a:alpha val="0"/>
                  </a:srgbClr>
                </a:gs>
                <a:gs pos="100000">
                  <a:srgbClr val="06B0E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右箭头 112">
              <a:extLst>
                <a:ext uri="{FF2B5EF4-FFF2-40B4-BE49-F238E27FC236}">
                  <a16:creationId xmlns:a16="http://schemas.microsoft.com/office/drawing/2014/main" id="{C63DF488-6CF1-CE47-B207-780FDACBDC36}"/>
                </a:ext>
              </a:extLst>
            </p:cNvPr>
            <p:cNvSpPr/>
            <p:nvPr/>
          </p:nvSpPr>
          <p:spPr>
            <a:xfrm>
              <a:off x="5815426" y="3631614"/>
              <a:ext cx="571729" cy="397886"/>
            </a:xfrm>
            <a:prstGeom prst="rightArrow">
              <a:avLst/>
            </a:prstGeom>
            <a:gradFill flip="none" rotWithShape="1">
              <a:gsLst>
                <a:gs pos="0">
                  <a:srgbClr val="92D04F">
                    <a:alpha val="0"/>
                  </a:srgbClr>
                </a:gs>
                <a:gs pos="100000">
                  <a:srgbClr val="92D04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右箭头 112">
              <a:extLst>
                <a:ext uri="{FF2B5EF4-FFF2-40B4-BE49-F238E27FC236}">
                  <a16:creationId xmlns:a16="http://schemas.microsoft.com/office/drawing/2014/main" id="{14C092F2-EDB5-9C4A-920C-61EDA91CDA6B}"/>
                </a:ext>
              </a:extLst>
            </p:cNvPr>
            <p:cNvSpPr/>
            <p:nvPr/>
          </p:nvSpPr>
          <p:spPr>
            <a:xfrm>
              <a:off x="5815425" y="4703394"/>
              <a:ext cx="571729" cy="397886"/>
            </a:xfrm>
            <a:prstGeom prst="rightArrow">
              <a:avLst/>
            </a:prstGeom>
            <a:gradFill flip="none" rotWithShape="1">
              <a:gsLst>
                <a:gs pos="0">
                  <a:srgbClr val="0B7DF2">
                    <a:alpha val="0"/>
                  </a:srgbClr>
                </a:gs>
                <a:gs pos="100000">
                  <a:srgbClr val="0B7D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 name="组合 3">
            <a:extLst>
              <a:ext uri="{FF2B5EF4-FFF2-40B4-BE49-F238E27FC236}">
                <a16:creationId xmlns:a16="http://schemas.microsoft.com/office/drawing/2014/main" id="{66740762-8C6F-1E4A-A64E-5F228EEBCC5D}"/>
              </a:ext>
            </a:extLst>
          </p:cNvPr>
          <p:cNvGrpSpPr/>
          <p:nvPr/>
        </p:nvGrpSpPr>
        <p:grpSpPr>
          <a:xfrm>
            <a:off x="6446259" y="1884483"/>
            <a:ext cx="4223143" cy="3533165"/>
            <a:chOff x="6671651" y="2495938"/>
            <a:chExt cx="4223143" cy="3533165"/>
          </a:xfrm>
        </p:grpSpPr>
        <p:grpSp>
          <p:nvGrpSpPr>
            <p:cNvPr id="84" name="组合 443">
              <a:extLst>
                <a:ext uri="{FF2B5EF4-FFF2-40B4-BE49-F238E27FC236}">
                  <a16:creationId xmlns:a16="http://schemas.microsoft.com/office/drawing/2014/main" id="{CC369E65-434C-0843-A98F-09D1AE8DF03A}"/>
                </a:ext>
              </a:extLst>
            </p:cNvPr>
            <p:cNvGrpSpPr/>
            <p:nvPr/>
          </p:nvGrpSpPr>
          <p:grpSpPr>
            <a:xfrm>
              <a:off x="6671651" y="2495938"/>
              <a:ext cx="4223143" cy="3533165"/>
              <a:chOff x="1720435" y="1473020"/>
              <a:chExt cx="3890755" cy="3533165"/>
            </a:xfrm>
          </p:grpSpPr>
          <p:sp>
            <p:nvSpPr>
              <p:cNvPr id="85" name="矩形 11">
                <a:extLst>
                  <a:ext uri="{FF2B5EF4-FFF2-40B4-BE49-F238E27FC236}">
                    <a16:creationId xmlns:a16="http://schemas.microsoft.com/office/drawing/2014/main" id="{DCB94F69-B9D7-DC4A-BD1B-5860CD4F6F91}"/>
                  </a:ext>
                </a:extLst>
              </p:cNvPr>
              <p:cNvSpPr/>
              <p:nvPr/>
            </p:nvSpPr>
            <p:spPr>
              <a:xfrm>
                <a:off x="1724871" y="1473021"/>
                <a:ext cx="3877031" cy="3533164"/>
              </a:xfrm>
              <a:prstGeom prst="rect">
                <a:avLst/>
              </a:prstGeom>
              <a:noFill/>
              <a:ln>
                <a:solidFill>
                  <a:srgbClr val="92D04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86" name="矩形 10">
                <a:extLst>
                  <a:ext uri="{FF2B5EF4-FFF2-40B4-BE49-F238E27FC236}">
                    <a16:creationId xmlns:a16="http://schemas.microsoft.com/office/drawing/2014/main" id="{C55DFF85-F073-E849-871E-067CCD593FAA}"/>
                  </a:ext>
                </a:extLst>
              </p:cNvPr>
              <p:cNvSpPr/>
              <p:nvPr/>
            </p:nvSpPr>
            <p:spPr>
              <a:xfrm>
                <a:off x="1720435" y="1473020"/>
                <a:ext cx="3890755" cy="294137"/>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chemeClr val="bg1"/>
                    </a:solidFill>
                  </a:rPr>
                  <a:t>Benefits</a:t>
                </a:r>
                <a:endParaRPr lang="en-US" altLang="zh-CN" sz="1400" dirty="0">
                  <a:solidFill>
                    <a:schemeClr val="bg1"/>
                  </a:solidFill>
                </a:endParaRPr>
              </a:p>
            </p:txBody>
          </p:sp>
        </p:grpSp>
        <p:grpSp>
          <p:nvGrpSpPr>
            <p:cNvPr id="87" name="组合 86">
              <a:extLst>
                <a:ext uri="{FF2B5EF4-FFF2-40B4-BE49-F238E27FC236}">
                  <a16:creationId xmlns:a16="http://schemas.microsoft.com/office/drawing/2014/main" id="{BAFB7DF1-64CA-BF42-8009-3C7E5110B19D}"/>
                </a:ext>
              </a:extLst>
            </p:cNvPr>
            <p:cNvGrpSpPr/>
            <p:nvPr/>
          </p:nvGrpSpPr>
          <p:grpSpPr>
            <a:xfrm>
              <a:off x="7019323" y="3967534"/>
              <a:ext cx="3431640" cy="826606"/>
              <a:chOff x="947649" y="2827307"/>
              <a:chExt cx="4658172" cy="1122051"/>
            </a:xfrm>
          </p:grpSpPr>
          <p:sp>
            <p:nvSpPr>
              <p:cNvPr id="88" name="矩形 87">
                <a:extLst>
                  <a:ext uri="{FF2B5EF4-FFF2-40B4-BE49-F238E27FC236}">
                    <a16:creationId xmlns:a16="http://schemas.microsoft.com/office/drawing/2014/main" id="{EBC207B5-0A8D-F144-9FAF-5A8829BB6810}"/>
                  </a:ext>
                </a:extLst>
              </p:cNvPr>
              <p:cNvSpPr/>
              <p:nvPr/>
            </p:nvSpPr>
            <p:spPr>
              <a:xfrm>
                <a:off x="1997752" y="2827307"/>
                <a:ext cx="3608069" cy="1122051"/>
              </a:xfrm>
              <a:prstGeom prst="rect">
                <a:avLst/>
              </a:prstGeom>
            </p:spPr>
            <p:txBody>
              <a:bodyPr wrap="none" lIns="91409" tIns="45705" rIns="91409" bIns="45705" anchor="t">
                <a:spAutoFit/>
              </a:bodyPr>
              <a:lstStyle/>
              <a:p>
                <a:pPr>
                  <a:lnSpc>
                    <a:spcPct val="130000"/>
                  </a:lnSpc>
                </a:pPr>
                <a:r>
                  <a:rPr lang="en-US" altLang="zh-CN" sz="1400" b="1" dirty="0">
                    <a:solidFill>
                      <a:srgbClr val="92D04F"/>
                    </a:solidFill>
                    <a:ea typeface="微软雅黑"/>
                  </a:rPr>
                  <a:t>Innovation &amp; Agility</a:t>
                </a:r>
                <a:endParaRPr lang="en-US" altLang="zh-CN" sz="1400" dirty="0">
                  <a:solidFill>
                    <a:srgbClr val="92D04F"/>
                  </a:solidFill>
                </a:endParaRPr>
              </a:p>
              <a:p>
                <a:pPr marL="285750" indent="-285750" defTabSz="1219170">
                  <a:lnSpc>
                    <a:spcPct val="130000"/>
                  </a:lnSpc>
                  <a:buClr>
                    <a:srgbClr val="91D14F"/>
                  </a:buClr>
                  <a:buFont typeface="Wingdings" pitchFamily="2" charset="2"/>
                  <a:buChar char="Ø"/>
                </a:pPr>
                <a:r>
                  <a:rPr lang="en-US" altLang="zh-CN" sz="1200" dirty="0">
                    <a:solidFill>
                      <a:schemeClr val="bg1"/>
                    </a:solidFill>
                    <a:ea typeface="微软雅黑"/>
                  </a:rPr>
                  <a:t>Services TTM in days</a:t>
                </a:r>
                <a:endParaRPr lang="en-US" altLang="zh-CN" sz="1200" dirty="0">
                  <a:solidFill>
                    <a:schemeClr val="bg1"/>
                  </a:solidFill>
                  <a:ea typeface="+mn-lt"/>
                  <a:cs typeface="+mn-lt"/>
                </a:endParaRPr>
              </a:p>
              <a:p>
                <a:pPr marL="285750" indent="-285750" defTabSz="1219170">
                  <a:lnSpc>
                    <a:spcPct val="130000"/>
                  </a:lnSpc>
                  <a:buClr>
                    <a:srgbClr val="91D14F"/>
                  </a:buClr>
                  <a:buFont typeface="Wingdings" pitchFamily="2" charset="2"/>
                  <a:buChar char="Ø"/>
                </a:pPr>
                <a:r>
                  <a:rPr lang="en-US" altLang="zh-CN" sz="1200" dirty="0">
                    <a:solidFill>
                      <a:schemeClr val="bg1"/>
                    </a:solidFill>
                    <a:ea typeface="微软雅黑"/>
                  </a:rPr>
                  <a:t>Agile &amp; innovate for changes</a:t>
                </a:r>
                <a:endParaRPr lang="en-US" altLang="zh-CN" sz="1200" dirty="0">
                  <a:solidFill>
                    <a:schemeClr val="bg1"/>
                  </a:solidFill>
                </a:endParaRPr>
              </a:p>
            </p:txBody>
          </p:sp>
          <p:sp>
            <p:nvSpPr>
              <p:cNvPr id="89" name="椭圆 88">
                <a:extLst>
                  <a:ext uri="{FF2B5EF4-FFF2-40B4-BE49-F238E27FC236}">
                    <a16:creationId xmlns:a16="http://schemas.microsoft.com/office/drawing/2014/main" id="{1666286B-B8AD-0046-B67A-583E01B86733}"/>
                  </a:ext>
                </a:extLst>
              </p:cNvPr>
              <p:cNvSpPr>
                <a:spLocks noChangeAspect="1"/>
              </p:cNvSpPr>
              <p:nvPr/>
            </p:nvSpPr>
            <p:spPr>
              <a:xfrm>
                <a:off x="947649" y="2997729"/>
                <a:ext cx="830740" cy="830740"/>
              </a:xfrm>
              <a:prstGeom prst="ellipse">
                <a:avLst/>
              </a:prstGeom>
              <a:solidFill>
                <a:srgbClr val="92D04F"/>
              </a:solidFill>
              <a:ln w="101600">
                <a:solidFill>
                  <a:srgbClr val="92D04F">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grpSp>
          <p:nvGrpSpPr>
            <p:cNvPr id="90" name="组合 89">
              <a:extLst>
                <a:ext uri="{FF2B5EF4-FFF2-40B4-BE49-F238E27FC236}">
                  <a16:creationId xmlns:a16="http://schemas.microsoft.com/office/drawing/2014/main" id="{744520E5-BE23-0741-9F4D-F975F5B74F2D}"/>
                </a:ext>
              </a:extLst>
            </p:cNvPr>
            <p:cNvGrpSpPr/>
            <p:nvPr/>
          </p:nvGrpSpPr>
          <p:grpSpPr>
            <a:xfrm>
              <a:off x="7019323" y="5033941"/>
              <a:ext cx="3743948" cy="826606"/>
              <a:chOff x="947649" y="4349528"/>
              <a:chExt cx="5082104" cy="1122050"/>
            </a:xfrm>
          </p:grpSpPr>
          <p:sp>
            <p:nvSpPr>
              <p:cNvPr id="91" name="矩形 90">
                <a:extLst>
                  <a:ext uri="{FF2B5EF4-FFF2-40B4-BE49-F238E27FC236}">
                    <a16:creationId xmlns:a16="http://schemas.microsoft.com/office/drawing/2014/main" id="{81C298E2-FC6B-D447-B74B-CA847F42DF02}"/>
                  </a:ext>
                </a:extLst>
              </p:cNvPr>
              <p:cNvSpPr/>
              <p:nvPr/>
            </p:nvSpPr>
            <p:spPr>
              <a:xfrm>
                <a:off x="1997752" y="4349528"/>
                <a:ext cx="4032001" cy="1122050"/>
              </a:xfrm>
              <a:prstGeom prst="rect">
                <a:avLst/>
              </a:prstGeom>
            </p:spPr>
            <p:txBody>
              <a:bodyPr wrap="square" lIns="91409" tIns="45705" rIns="91409" bIns="45705">
                <a:spAutoFit/>
              </a:bodyPr>
              <a:lstStyle/>
              <a:p>
                <a:pPr>
                  <a:lnSpc>
                    <a:spcPct val="130000"/>
                  </a:lnSpc>
                </a:pPr>
                <a:r>
                  <a:rPr lang="en-US" altLang="zh-CN" sz="1400" b="1" dirty="0">
                    <a:solidFill>
                      <a:srgbClr val="087CF0"/>
                    </a:solidFill>
                    <a:ea typeface="微软雅黑"/>
                  </a:rPr>
                  <a:t>Improved Resiliency</a:t>
                </a:r>
                <a:endParaRPr lang="en-US" altLang="zh-CN" sz="1400" dirty="0">
                  <a:solidFill>
                    <a:srgbClr val="087CF0"/>
                  </a:solidFill>
                </a:endParaRPr>
              </a:p>
              <a:p>
                <a:pPr marL="285750" indent="-285750" defTabSz="1219170">
                  <a:lnSpc>
                    <a:spcPct val="130000"/>
                  </a:lnSpc>
                  <a:buClr>
                    <a:srgbClr val="0B7DF0"/>
                  </a:buClr>
                  <a:buFont typeface="Wingdings" pitchFamily="2" charset="2"/>
                  <a:buChar char="Ø"/>
                </a:pPr>
                <a:r>
                  <a:rPr lang="en-US" altLang="zh-CN" sz="1200" dirty="0">
                    <a:solidFill>
                      <a:schemeClr val="bg1"/>
                    </a:solidFill>
                    <a:ea typeface="微软雅黑"/>
                  </a:rPr>
                  <a:t>Zero RPO &amp; RTO in minutes</a:t>
                </a:r>
                <a:endParaRPr lang="en-US" altLang="zh-CN" sz="1200" dirty="0">
                  <a:solidFill>
                    <a:schemeClr val="bg1"/>
                  </a:solidFill>
                  <a:ea typeface="+mn-lt"/>
                  <a:cs typeface="+mn-lt"/>
                </a:endParaRPr>
              </a:p>
              <a:p>
                <a:pPr marL="285750" indent="-285750" defTabSz="1219170">
                  <a:lnSpc>
                    <a:spcPct val="130000"/>
                  </a:lnSpc>
                  <a:buClr>
                    <a:srgbClr val="0B7DF0"/>
                  </a:buClr>
                  <a:buFont typeface="Wingdings" pitchFamily="2" charset="2"/>
                  <a:buChar char="Ø"/>
                </a:pPr>
                <a:r>
                  <a:rPr lang="en-US" altLang="zh-CN" sz="1200" dirty="0">
                    <a:solidFill>
                      <a:schemeClr val="bg1"/>
                    </a:solidFill>
                    <a:ea typeface="微软雅黑"/>
                  </a:rPr>
                  <a:t>All-rounded security</a:t>
                </a:r>
                <a:endParaRPr lang="en-US" altLang="zh-CN" sz="1200" dirty="0">
                  <a:solidFill>
                    <a:schemeClr val="bg1"/>
                  </a:solidFill>
                  <a:ea typeface="+mn-lt"/>
                  <a:cs typeface="+mn-lt"/>
                </a:endParaRPr>
              </a:p>
            </p:txBody>
          </p:sp>
          <p:sp>
            <p:nvSpPr>
              <p:cNvPr id="92" name="椭圆 91">
                <a:extLst>
                  <a:ext uri="{FF2B5EF4-FFF2-40B4-BE49-F238E27FC236}">
                    <a16:creationId xmlns:a16="http://schemas.microsoft.com/office/drawing/2014/main" id="{F96824BA-A000-F841-BB0E-F8004BEFA312}"/>
                  </a:ext>
                </a:extLst>
              </p:cNvPr>
              <p:cNvSpPr>
                <a:spLocks noChangeAspect="1"/>
              </p:cNvSpPr>
              <p:nvPr/>
            </p:nvSpPr>
            <p:spPr>
              <a:xfrm>
                <a:off x="947649" y="4526435"/>
                <a:ext cx="830740" cy="830740"/>
              </a:xfrm>
              <a:prstGeom prst="ellipse">
                <a:avLst/>
              </a:prstGeom>
              <a:solidFill>
                <a:srgbClr val="0066CC"/>
              </a:solidFill>
              <a:ln w="101600">
                <a:solidFill>
                  <a:srgbClr val="0066CC">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grpSp>
          <p:nvGrpSpPr>
            <p:cNvPr id="93" name="组合 92">
              <a:extLst>
                <a:ext uri="{FF2B5EF4-FFF2-40B4-BE49-F238E27FC236}">
                  <a16:creationId xmlns:a16="http://schemas.microsoft.com/office/drawing/2014/main" id="{6A1F4FCC-369A-2A42-9DB5-72E54A75B9F3}"/>
                </a:ext>
              </a:extLst>
            </p:cNvPr>
            <p:cNvGrpSpPr/>
            <p:nvPr/>
          </p:nvGrpSpPr>
          <p:grpSpPr>
            <a:xfrm>
              <a:off x="7019323" y="2897775"/>
              <a:ext cx="2606093" cy="826606"/>
              <a:chOff x="947649" y="1300538"/>
              <a:chExt cx="3537559" cy="1122051"/>
            </a:xfrm>
          </p:grpSpPr>
          <p:sp>
            <p:nvSpPr>
              <p:cNvPr id="94" name="矩形 93">
                <a:extLst>
                  <a:ext uri="{FF2B5EF4-FFF2-40B4-BE49-F238E27FC236}">
                    <a16:creationId xmlns:a16="http://schemas.microsoft.com/office/drawing/2014/main" id="{F909F632-8224-2946-82FD-6465CCC1D8C3}"/>
                  </a:ext>
                </a:extLst>
              </p:cNvPr>
              <p:cNvSpPr/>
              <p:nvPr/>
            </p:nvSpPr>
            <p:spPr>
              <a:xfrm>
                <a:off x="1997752" y="1300538"/>
                <a:ext cx="2487456" cy="1122051"/>
              </a:xfrm>
              <a:prstGeom prst="rect">
                <a:avLst/>
              </a:prstGeom>
            </p:spPr>
            <p:txBody>
              <a:bodyPr wrap="none" lIns="91409" tIns="45705" rIns="91409" bIns="45705">
                <a:spAutoFit/>
              </a:bodyPr>
              <a:lstStyle/>
              <a:p>
                <a:pPr defTabSz="1219170">
                  <a:lnSpc>
                    <a:spcPct val="130000"/>
                  </a:lnSpc>
                </a:pPr>
                <a:r>
                  <a:rPr lang="en-US" altLang="zh-CN" sz="1400" b="1" dirty="0">
                    <a:solidFill>
                      <a:srgbClr val="00B0F0"/>
                    </a:solidFill>
                    <a:ea typeface="微软雅黑"/>
                  </a:rPr>
                  <a:t>TCO Saving</a:t>
                </a:r>
                <a:endParaRPr lang="en-US" altLang="zh-CN" sz="1400" b="1" dirty="0">
                  <a:solidFill>
                    <a:srgbClr val="06B0EF"/>
                  </a:solidFill>
                  <a:latin typeface="Century Gothic" panose="020B0502020202020204" pitchFamily="34" charset="0"/>
                  <a:ea typeface="微软雅黑" pitchFamily="34" charset="-122"/>
                </a:endParaRPr>
              </a:p>
              <a:p>
                <a:pPr marL="285750" indent="-285750" defTabSz="1219170">
                  <a:lnSpc>
                    <a:spcPct val="130000"/>
                  </a:lnSpc>
                  <a:buClr>
                    <a:srgbClr val="00B0F0"/>
                  </a:buClr>
                  <a:buFont typeface="Wingdings" pitchFamily="2" charset="2"/>
                  <a:buChar char="Ø"/>
                </a:pPr>
                <a:r>
                  <a:rPr lang="en-US" altLang="zh-CN" sz="1200" dirty="0">
                    <a:solidFill>
                      <a:schemeClr val="bg1"/>
                    </a:solidFill>
                    <a:ea typeface="微软雅黑"/>
                  </a:rPr>
                  <a:t>40% CAPEX saving</a:t>
                </a:r>
              </a:p>
              <a:p>
                <a:pPr marL="285750" indent="-285750" defTabSz="1219170">
                  <a:lnSpc>
                    <a:spcPct val="130000"/>
                  </a:lnSpc>
                  <a:buClr>
                    <a:srgbClr val="00B0F0"/>
                  </a:buClr>
                  <a:buFont typeface="Wingdings" pitchFamily="2" charset="2"/>
                  <a:buChar char="Ø"/>
                </a:pPr>
                <a:r>
                  <a:rPr lang="en-US" altLang="zh-CN" sz="1200" dirty="0">
                    <a:solidFill>
                      <a:schemeClr val="bg1"/>
                    </a:solidFill>
                    <a:ea typeface="微软雅黑"/>
                  </a:rPr>
                  <a:t>50% OPEX saving</a:t>
                </a:r>
                <a:endParaRPr lang="en-US" altLang="zh-CN" sz="1200" dirty="0">
                  <a:solidFill>
                    <a:schemeClr val="bg1"/>
                  </a:solidFill>
                </a:endParaRPr>
              </a:p>
            </p:txBody>
          </p:sp>
          <p:sp>
            <p:nvSpPr>
              <p:cNvPr id="95" name="椭圆 94">
                <a:extLst>
                  <a:ext uri="{FF2B5EF4-FFF2-40B4-BE49-F238E27FC236}">
                    <a16:creationId xmlns:a16="http://schemas.microsoft.com/office/drawing/2014/main" id="{AFD235D8-89E8-F640-B799-CF521BE35884}"/>
                  </a:ext>
                </a:extLst>
              </p:cNvPr>
              <p:cNvSpPr>
                <a:spLocks noChangeAspect="1"/>
              </p:cNvSpPr>
              <p:nvPr/>
            </p:nvSpPr>
            <p:spPr>
              <a:xfrm>
                <a:off x="947649" y="1469267"/>
                <a:ext cx="830740" cy="830499"/>
              </a:xfrm>
              <a:prstGeom prst="ellipse">
                <a:avLst/>
              </a:prstGeom>
              <a:solidFill>
                <a:srgbClr val="00B0F0"/>
              </a:solidFill>
              <a:ln w="101600">
                <a:solidFill>
                  <a:srgbClr val="00B0F0">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cxnSp>
          <p:nvCxnSpPr>
            <p:cNvPr id="96" name="直接连接符 184">
              <a:extLst>
                <a:ext uri="{FF2B5EF4-FFF2-40B4-BE49-F238E27FC236}">
                  <a16:creationId xmlns:a16="http://schemas.microsoft.com/office/drawing/2014/main" id="{B1BB0EAD-DF80-6C45-BC68-66C9D9B8E4FE}"/>
                </a:ext>
              </a:extLst>
            </p:cNvPr>
            <p:cNvCxnSpPr>
              <a:cxnSpLocks/>
            </p:cNvCxnSpPr>
            <p:nvPr/>
          </p:nvCxnSpPr>
          <p:spPr>
            <a:xfrm>
              <a:off x="7031461" y="3876744"/>
              <a:ext cx="3600000" cy="0"/>
            </a:xfrm>
            <a:prstGeom prst="line">
              <a:avLst/>
            </a:prstGeom>
            <a:ln>
              <a:solidFill>
                <a:srgbClr val="00B0F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7" name="直接连接符 187">
              <a:extLst>
                <a:ext uri="{FF2B5EF4-FFF2-40B4-BE49-F238E27FC236}">
                  <a16:creationId xmlns:a16="http://schemas.microsoft.com/office/drawing/2014/main" id="{A96EB5E5-C202-5E4F-A438-787289E5CC6C}"/>
                </a:ext>
              </a:extLst>
            </p:cNvPr>
            <p:cNvCxnSpPr>
              <a:cxnSpLocks/>
            </p:cNvCxnSpPr>
            <p:nvPr/>
          </p:nvCxnSpPr>
          <p:spPr>
            <a:xfrm>
              <a:off x="7031461" y="4926407"/>
              <a:ext cx="3600000" cy="0"/>
            </a:xfrm>
            <a:prstGeom prst="line">
              <a:avLst/>
            </a:prstGeom>
            <a:ln>
              <a:solidFill>
                <a:srgbClr val="91D14F"/>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98" name="图形 60" descr="硬币">
            <a:extLst>
              <a:ext uri="{FF2B5EF4-FFF2-40B4-BE49-F238E27FC236}">
                <a16:creationId xmlns:a16="http://schemas.microsoft.com/office/drawing/2014/main" id="{BA3B2C8A-567C-C743-9456-7F260D18F112}"/>
              </a:ext>
            </a:extLst>
          </p:cNvPr>
          <p:cNvSpPr/>
          <p:nvPr/>
        </p:nvSpPr>
        <p:spPr>
          <a:xfrm>
            <a:off x="6900304" y="2541558"/>
            <a:ext cx="405353" cy="337794"/>
          </a:xfrm>
          <a:custGeom>
            <a:avLst/>
            <a:gdLst>
              <a:gd name="connsiteX0" fmla="*/ 585750 w 630040"/>
              <a:gd name="connsiteY0" fmla="*/ 450000 h 540000"/>
              <a:gd name="connsiteX1" fmla="*/ 555750 w 630040"/>
              <a:gd name="connsiteY1" fmla="*/ 475500 h 540000"/>
              <a:gd name="connsiteX2" fmla="*/ 555750 w 630040"/>
              <a:gd name="connsiteY2" fmla="*/ 448500 h 540000"/>
              <a:gd name="connsiteX3" fmla="*/ 585750 w 630040"/>
              <a:gd name="connsiteY3" fmla="*/ 436500 h 540000"/>
              <a:gd name="connsiteX4" fmla="*/ 585750 w 630040"/>
              <a:gd name="connsiteY4" fmla="*/ 450000 h 540000"/>
              <a:gd name="connsiteX5" fmla="*/ 525750 w 630040"/>
              <a:gd name="connsiteY5" fmla="*/ 400500 h 540000"/>
              <a:gd name="connsiteX6" fmla="*/ 525750 w 630040"/>
              <a:gd name="connsiteY6" fmla="*/ 373500 h 540000"/>
              <a:gd name="connsiteX7" fmla="*/ 555750 w 630040"/>
              <a:gd name="connsiteY7" fmla="*/ 361500 h 540000"/>
              <a:gd name="connsiteX8" fmla="*/ 555750 w 630040"/>
              <a:gd name="connsiteY8" fmla="*/ 375000 h 540000"/>
              <a:gd name="connsiteX9" fmla="*/ 525750 w 630040"/>
              <a:gd name="connsiteY9" fmla="*/ 400500 h 540000"/>
              <a:gd name="connsiteX10" fmla="*/ 525750 w 630040"/>
              <a:gd name="connsiteY10" fmla="*/ 484500 h 540000"/>
              <a:gd name="connsiteX11" fmla="*/ 495750 w 630040"/>
              <a:gd name="connsiteY11" fmla="*/ 489750 h 540000"/>
              <a:gd name="connsiteX12" fmla="*/ 495750 w 630040"/>
              <a:gd name="connsiteY12" fmla="*/ 460500 h 540000"/>
              <a:gd name="connsiteX13" fmla="*/ 525750 w 630040"/>
              <a:gd name="connsiteY13" fmla="*/ 456000 h 540000"/>
              <a:gd name="connsiteX14" fmla="*/ 525750 w 630040"/>
              <a:gd name="connsiteY14" fmla="*/ 484500 h 540000"/>
              <a:gd name="connsiteX15" fmla="*/ 465750 w 630040"/>
              <a:gd name="connsiteY15" fmla="*/ 385500 h 540000"/>
              <a:gd name="connsiteX16" fmla="*/ 495750 w 630040"/>
              <a:gd name="connsiteY16" fmla="*/ 381000 h 540000"/>
              <a:gd name="connsiteX17" fmla="*/ 495750 w 630040"/>
              <a:gd name="connsiteY17" fmla="*/ 409500 h 540000"/>
              <a:gd name="connsiteX18" fmla="*/ 465750 w 630040"/>
              <a:gd name="connsiteY18" fmla="*/ 414750 h 540000"/>
              <a:gd name="connsiteX19" fmla="*/ 465750 w 630040"/>
              <a:gd name="connsiteY19" fmla="*/ 385500 h 540000"/>
              <a:gd name="connsiteX20" fmla="*/ 465750 w 630040"/>
              <a:gd name="connsiteY20" fmla="*/ 493500 h 540000"/>
              <a:gd name="connsiteX21" fmla="*/ 435750 w 630040"/>
              <a:gd name="connsiteY21" fmla="*/ 495000 h 540000"/>
              <a:gd name="connsiteX22" fmla="*/ 435750 w 630040"/>
              <a:gd name="connsiteY22" fmla="*/ 465000 h 540000"/>
              <a:gd name="connsiteX23" fmla="*/ 465750 w 630040"/>
              <a:gd name="connsiteY23" fmla="*/ 463500 h 540000"/>
              <a:gd name="connsiteX24" fmla="*/ 465750 w 630040"/>
              <a:gd name="connsiteY24" fmla="*/ 493500 h 540000"/>
              <a:gd name="connsiteX25" fmla="*/ 405750 w 630040"/>
              <a:gd name="connsiteY25" fmla="*/ 420000 h 540000"/>
              <a:gd name="connsiteX26" fmla="*/ 405750 w 630040"/>
              <a:gd name="connsiteY26" fmla="*/ 390000 h 540000"/>
              <a:gd name="connsiteX27" fmla="*/ 435750 w 630040"/>
              <a:gd name="connsiteY27" fmla="*/ 388500 h 540000"/>
              <a:gd name="connsiteX28" fmla="*/ 435750 w 630040"/>
              <a:gd name="connsiteY28" fmla="*/ 418500 h 540000"/>
              <a:gd name="connsiteX29" fmla="*/ 405750 w 630040"/>
              <a:gd name="connsiteY29" fmla="*/ 420000 h 540000"/>
              <a:gd name="connsiteX30" fmla="*/ 405750 w 630040"/>
              <a:gd name="connsiteY30" fmla="*/ 495000 h 540000"/>
              <a:gd name="connsiteX31" fmla="*/ 375750 w 630040"/>
              <a:gd name="connsiteY31" fmla="*/ 493500 h 540000"/>
              <a:gd name="connsiteX32" fmla="*/ 375750 w 630040"/>
              <a:gd name="connsiteY32" fmla="*/ 465000 h 540000"/>
              <a:gd name="connsiteX33" fmla="*/ 390750 w 630040"/>
              <a:gd name="connsiteY33" fmla="*/ 465000 h 540000"/>
              <a:gd name="connsiteX34" fmla="*/ 405750 w 630040"/>
              <a:gd name="connsiteY34" fmla="*/ 465000 h 540000"/>
              <a:gd name="connsiteX35" fmla="*/ 405750 w 630040"/>
              <a:gd name="connsiteY35" fmla="*/ 495000 h 540000"/>
              <a:gd name="connsiteX36" fmla="*/ 345750 w 630040"/>
              <a:gd name="connsiteY36" fmla="*/ 388500 h 540000"/>
              <a:gd name="connsiteX37" fmla="*/ 375750 w 630040"/>
              <a:gd name="connsiteY37" fmla="*/ 390000 h 540000"/>
              <a:gd name="connsiteX38" fmla="*/ 375750 w 630040"/>
              <a:gd name="connsiteY38" fmla="*/ 420000 h 540000"/>
              <a:gd name="connsiteX39" fmla="*/ 345750 w 630040"/>
              <a:gd name="connsiteY39" fmla="*/ 418500 h 540000"/>
              <a:gd name="connsiteX40" fmla="*/ 345750 w 630040"/>
              <a:gd name="connsiteY40" fmla="*/ 388500 h 540000"/>
              <a:gd name="connsiteX41" fmla="*/ 345750 w 630040"/>
              <a:gd name="connsiteY41" fmla="*/ 489750 h 540000"/>
              <a:gd name="connsiteX42" fmla="*/ 315750 w 630040"/>
              <a:gd name="connsiteY42" fmla="*/ 484500 h 540000"/>
              <a:gd name="connsiteX43" fmla="*/ 315750 w 630040"/>
              <a:gd name="connsiteY43" fmla="*/ 460500 h 540000"/>
              <a:gd name="connsiteX44" fmla="*/ 345750 w 630040"/>
              <a:gd name="connsiteY44" fmla="*/ 463500 h 540000"/>
              <a:gd name="connsiteX45" fmla="*/ 345750 w 630040"/>
              <a:gd name="connsiteY45" fmla="*/ 489750 h 540000"/>
              <a:gd name="connsiteX46" fmla="*/ 285750 w 630040"/>
              <a:gd name="connsiteY46" fmla="*/ 409500 h 540000"/>
              <a:gd name="connsiteX47" fmla="*/ 285750 w 630040"/>
              <a:gd name="connsiteY47" fmla="*/ 380250 h 540000"/>
              <a:gd name="connsiteX48" fmla="*/ 315750 w 630040"/>
              <a:gd name="connsiteY48" fmla="*/ 384750 h 540000"/>
              <a:gd name="connsiteX49" fmla="*/ 315750 w 630040"/>
              <a:gd name="connsiteY49" fmla="*/ 414750 h 540000"/>
              <a:gd name="connsiteX50" fmla="*/ 285750 w 630040"/>
              <a:gd name="connsiteY50" fmla="*/ 409500 h 540000"/>
              <a:gd name="connsiteX51" fmla="*/ 285750 w 630040"/>
              <a:gd name="connsiteY51" fmla="*/ 475500 h 540000"/>
              <a:gd name="connsiteX52" fmla="*/ 255750 w 630040"/>
              <a:gd name="connsiteY52" fmla="*/ 450000 h 540000"/>
              <a:gd name="connsiteX53" fmla="*/ 255750 w 630040"/>
              <a:gd name="connsiteY53" fmla="*/ 448500 h 540000"/>
              <a:gd name="connsiteX54" fmla="*/ 256500 w 630040"/>
              <a:gd name="connsiteY54" fmla="*/ 448500 h 540000"/>
              <a:gd name="connsiteX55" fmla="*/ 262500 w 630040"/>
              <a:gd name="connsiteY55" fmla="*/ 450000 h 540000"/>
              <a:gd name="connsiteX56" fmla="*/ 285750 w 630040"/>
              <a:gd name="connsiteY56" fmla="*/ 455250 h 540000"/>
              <a:gd name="connsiteX57" fmla="*/ 285750 w 630040"/>
              <a:gd name="connsiteY57" fmla="*/ 475500 h 540000"/>
              <a:gd name="connsiteX58" fmla="*/ 165750 w 630040"/>
              <a:gd name="connsiteY58" fmla="*/ 373500 h 540000"/>
              <a:gd name="connsiteX59" fmla="*/ 180750 w 630040"/>
              <a:gd name="connsiteY59" fmla="*/ 374250 h 540000"/>
              <a:gd name="connsiteX60" fmla="*/ 180750 w 630040"/>
              <a:gd name="connsiteY60" fmla="*/ 375000 h 540000"/>
              <a:gd name="connsiteX61" fmla="*/ 188250 w 630040"/>
              <a:gd name="connsiteY61" fmla="*/ 404250 h 540000"/>
              <a:gd name="connsiteX62" fmla="*/ 165750 w 630040"/>
              <a:gd name="connsiteY62" fmla="*/ 402750 h 540000"/>
              <a:gd name="connsiteX63" fmla="*/ 165750 w 630040"/>
              <a:gd name="connsiteY63" fmla="*/ 373500 h 540000"/>
              <a:gd name="connsiteX64" fmla="*/ 135750 w 630040"/>
              <a:gd name="connsiteY64" fmla="*/ 283500 h 540000"/>
              <a:gd name="connsiteX65" fmla="*/ 165750 w 630040"/>
              <a:gd name="connsiteY65" fmla="*/ 288000 h 540000"/>
              <a:gd name="connsiteX66" fmla="*/ 165750 w 630040"/>
              <a:gd name="connsiteY66" fmla="*/ 318000 h 540000"/>
              <a:gd name="connsiteX67" fmla="*/ 135750 w 630040"/>
              <a:gd name="connsiteY67" fmla="*/ 312750 h 540000"/>
              <a:gd name="connsiteX68" fmla="*/ 135750 w 630040"/>
              <a:gd name="connsiteY68" fmla="*/ 283500 h 540000"/>
              <a:gd name="connsiteX69" fmla="*/ 135750 w 630040"/>
              <a:gd name="connsiteY69" fmla="*/ 399750 h 540000"/>
              <a:gd name="connsiteX70" fmla="*/ 105750 w 630040"/>
              <a:gd name="connsiteY70" fmla="*/ 394500 h 540000"/>
              <a:gd name="connsiteX71" fmla="*/ 105750 w 630040"/>
              <a:gd name="connsiteY71" fmla="*/ 365250 h 540000"/>
              <a:gd name="connsiteX72" fmla="*/ 135750 w 630040"/>
              <a:gd name="connsiteY72" fmla="*/ 369750 h 540000"/>
              <a:gd name="connsiteX73" fmla="*/ 135750 w 630040"/>
              <a:gd name="connsiteY73" fmla="*/ 399750 h 540000"/>
              <a:gd name="connsiteX74" fmla="*/ 75750 w 630040"/>
              <a:gd name="connsiteY74" fmla="*/ 277500 h 540000"/>
              <a:gd name="connsiteX75" fmla="*/ 75750 w 630040"/>
              <a:gd name="connsiteY75" fmla="*/ 264000 h 540000"/>
              <a:gd name="connsiteX76" fmla="*/ 105750 w 630040"/>
              <a:gd name="connsiteY76" fmla="*/ 275250 h 540000"/>
              <a:gd name="connsiteX77" fmla="*/ 105750 w 630040"/>
              <a:gd name="connsiteY77" fmla="*/ 303000 h 540000"/>
              <a:gd name="connsiteX78" fmla="*/ 75750 w 630040"/>
              <a:gd name="connsiteY78" fmla="*/ 277500 h 540000"/>
              <a:gd name="connsiteX79" fmla="*/ 75750 w 630040"/>
              <a:gd name="connsiteY79" fmla="*/ 385500 h 540000"/>
              <a:gd name="connsiteX80" fmla="*/ 45750 w 630040"/>
              <a:gd name="connsiteY80" fmla="*/ 360000 h 540000"/>
              <a:gd name="connsiteX81" fmla="*/ 45750 w 630040"/>
              <a:gd name="connsiteY81" fmla="*/ 346500 h 540000"/>
              <a:gd name="connsiteX82" fmla="*/ 75750 w 630040"/>
              <a:gd name="connsiteY82" fmla="*/ 357750 h 540000"/>
              <a:gd name="connsiteX83" fmla="*/ 75750 w 630040"/>
              <a:gd name="connsiteY83" fmla="*/ 385500 h 540000"/>
              <a:gd name="connsiteX84" fmla="*/ 45750 w 630040"/>
              <a:gd name="connsiteY84" fmla="*/ 151500 h 540000"/>
              <a:gd name="connsiteX85" fmla="*/ 75750 w 630040"/>
              <a:gd name="connsiteY85" fmla="*/ 162750 h 540000"/>
              <a:gd name="connsiteX86" fmla="*/ 75750 w 630040"/>
              <a:gd name="connsiteY86" fmla="*/ 190500 h 540000"/>
              <a:gd name="connsiteX87" fmla="*/ 45750 w 630040"/>
              <a:gd name="connsiteY87" fmla="*/ 165000 h 540000"/>
              <a:gd name="connsiteX88" fmla="*/ 45750 w 630040"/>
              <a:gd name="connsiteY88" fmla="*/ 151500 h 540000"/>
              <a:gd name="connsiteX89" fmla="*/ 135750 w 630040"/>
              <a:gd name="connsiteY89" fmla="*/ 175500 h 540000"/>
              <a:gd name="connsiteX90" fmla="*/ 135750 w 630040"/>
              <a:gd name="connsiteY90" fmla="*/ 205500 h 540000"/>
              <a:gd name="connsiteX91" fmla="*/ 105750 w 630040"/>
              <a:gd name="connsiteY91" fmla="*/ 200250 h 540000"/>
              <a:gd name="connsiteX92" fmla="*/ 105750 w 630040"/>
              <a:gd name="connsiteY92" fmla="*/ 171000 h 540000"/>
              <a:gd name="connsiteX93" fmla="*/ 135750 w 630040"/>
              <a:gd name="connsiteY93" fmla="*/ 175500 h 540000"/>
              <a:gd name="connsiteX94" fmla="*/ 210750 w 630040"/>
              <a:gd name="connsiteY94" fmla="*/ 45000 h 540000"/>
              <a:gd name="connsiteX95" fmla="*/ 375750 w 630040"/>
              <a:gd name="connsiteY95" fmla="*/ 90000 h 540000"/>
              <a:gd name="connsiteX96" fmla="*/ 210750 w 630040"/>
              <a:gd name="connsiteY96" fmla="*/ 135000 h 540000"/>
              <a:gd name="connsiteX97" fmla="*/ 45750 w 630040"/>
              <a:gd name="connsiteY97" fmla="*/ 90000 h 540000"/>
              <a:gd name="connsiteX98" fmla="*/ 210750 w 630040"/>
              <a:gd name="connsiteY98" fmla="*/ 45000 h 540000"/>
              <a:gd name="connsiteX99" fmla="*/ 255750 w 630040"/>
              <a:gd name="connsiteY99" fmla="*/ 400500 h 540000"/>
              <a:gd name="connsiteX100" fmla="*/ 225750 w 630040"/>
              <a:gd name="connsiteY100" fmla="*/ 375000 h 540000"/>
              <a:gd name="connsiteX101" fmla="*/ 225750 w 630040"/>
              <a:gd name="connsiteY101" fmla="*/ 361500 h 540000"/>
              <a:gd name="connsiteX102" fmla="*/ 255750 w 630040"/>
              <a:gd name="connsiteY102" fmla="*/ 372750 h 540000"/>
              <a:gd name="connsiteX103" fmla="*/ 255750 w 630040"/>
              <a:gd name="connsiteY103" fmla="*/ 400500 h 540000"/>
              <a:gd name="connsiteX104" fmla="*/ 345750 w 630040"/>
              <a:gd name="connsiteY104" fmla="*/ 190500 h 540000"/>
              <a:gd name="connsiteX105" fmla="*/ 345750 w 630040"/>
              <a:gd name="connsiteY105" fmla="*/ 163500 h 540000"/>
              <a:gd name="connsiteX106" fmla="*/ 375750 w 630040"/>
              <a:gd name="connsiteY106" fmla="*/ 151500 h 540000"/>
              <a:gd name="connsiteX107" fmla="*/ 375750 w 630040"/>
              <a:gd name="connsiteY107" fmla="*/ 165000 h 540000"/>
              <a:gd name="connsiteX108" fmla="*/ 345750 w 630040"/>
              <a:gd name="connsiteY108" fmla="*/ 190500 h 540000"/>
              <a:gd name="connsiteX109" fmla="*/ 285750 w 630040"/>
              <a:gd name="connsiteY109" fmla="*/ 204750 h 540000"/>
              <a:gd name="connsiteX110" fmla="*/ 285750 w 630040"/>
              <a:gd name="connsiteY110" fmla="*/ 175500 h 540000"/>
              <a:gd name="connsiteX111" fmla="*/ 315750 w 630040"/>
              <a:gd name="connsiteY111" fmla="*/ 171000 h 540000"/>
              <a:gd name="connsiteX112" fmla="*/ 315750 w 630040"/>
              <a:gd name="connsiteY112" fmla="*/ 199500 h 540000"/>
              <a:gd name="connsiteX113" fmla="*/ 285750 w 630040"/>
              <a:gd name="connsiteY113" fmla="*/ 204750 h 540000"/>
              <a:gd name="connsiteX114" fmla="*/ 225750 w 630040"/>
              <a:gd name="connsiteY114" fmla="*/ 210000 h 540000"/>
              <a:gd name="connsiteX115" fmla="*/ 225750 w 630040"/>
              <a:gd name="connsiteY115" fmla="*/ 180000 h 540000"/>
              <a:gd name="connsiteX116" fmla="*/ 255750 w 630040"/>
              <a:gd name="connsiteY116" fmla="*/ 178500 h 540000"/>
              <a:gd name="connsiteX117" fmla="*/ 255750 w 630040"/>
              <a:gd name="connsiteY117" fmla="*/ 208500 h 540000"/>
              <a:gd name="connsiteX118" fmla="*/ 225750 w 630040"/>
              <a:gd name="connsiteY118" fmla="*/ 210000 h 540000"/>
              <a:gd name="connsiteX119" fmla="*/ 165750 w 630040"/>
              <a:gd name="connsiteY119" fmla="*/ 208500 h 540000"/>
              <a:gd name="connsiteX120" fmla="*/ 165750 w 630040"/>
              <a:gd name="connsiteY120" fmla="*/ 178500 h 540000"/>
              <a:gd name="connsiteX121" fmla="*/ 195750 w 630040"/>
              <a:gd name="connsiteY121" fmla="*/ 180000 h 540000"/>
              <a:gd name="connsiteX122" fmla="*/ 195750 w 630040"/>
              <a:gd name="connsiteY122" fmla="*/ 210000 h 540000"/>
              <a:gd name="connsiteX123" fmla="*/ 165750 w 630040"/>
              <a:gd name="connsiteY123" fmla="*/ 208500 h 540000"/>
              <a:gd name="connsiteX124" fmla="*/ 555750 w 630040"/>
              <a:gd name="connsiteY124" fmla="*/ 300000 h 540000"/>
              <a:gd name="connsiteX125" fmla="*/ 390750 w 630040"/>
              <a:gd name="connsiteY125" fmla="*/ 345000 h 540000"/>
              <a:gd name="connsiteX126" fmla="*/ 225750 w 630040"/>
              <a:gd name="connsiteY126" fmla="*/ 300000 h 540000"/>
              <a:gd name="connsiteX127" fmla="*/ 390750 w 630040"/>
              <a:gd name="connsiteY127" fmla="*/ 255000 h 540000"/>
              <a:gd name="connsiteX128" fmla="*/ 555750 w 630040"/>
              <a:gd name="connsiteY128" fmla="*/ 300000 h 540000"/>
              <a:gd name="connsiteX129" fmla="*/ 600750 w 630040"/>
              <a:gd name="connsiteY129" fmla="*/ 322500 h 540000"/>
              <a:gd name="connsiteX130" fmla="*/ 600750 w 630040"/>
              <a:gd name="connsiteY130" fmla="*/ 300000 h 540000"/>
              <a:gd name="connsiteX131" fmla="*/ 519000 w 630040"/>
              <a:gd name="connsiteY131" fmla="*/ 225000 h 540000"/>
              <a:gd name="connsiteX132" fmla="*/ 449250 w 630040"/>
              <a:gd name="connsiteY132" fmla="*/ 213000 h 540000"/>
              <a:gd name="connsiteX133" fmla="*/ 450000 w 630040"/>
              <a:gd name="connsiteY133" fmla="*/ 202500 h 540000"/>
              <a:gd name="connsiteX134" fmla="*/ 420000 w 630040"/>
              <a:gd name="connsiteY134" fmla="*/ 150000 h 540000"/>
              <a:gd name="connsiteX135" fmla="*/ 420000 w 630040"/>
              <a:gd name="connsiteY135" fmla="*/ 90000 h 540000"/>
              <a:gd name="connsiteX136" fmla="*/ 338250 w 630040"/>
              <a:gd name="connsiteY136" fmla="*/ 15000 h 540000"/>
              <a:gd name="connsiteX137" fmla="*/ 210000 w 630040"/>
              <a:gd name="connsiteY137" fmla="*/ 0 h 540000"/>
              <a:gd name="connsiteX138" fmla="*/ 0 w 630040"/>
              <a:gd name="connsiteY138" fmla="*/ 90000 h 540000"/>
              <a:gd name="connsiteX139" fmla="*/ 0 w 630040"/>
              <a:gd name="connsiteY139" fmla="*/ 165000 h 540000"/>
              <a:gd name="connsiteX140" fmla="*/ 30000 w 630040"/>
              <a:gd name="connsiteY140" fmla="*/ 217500 h 540000"/>
              <a:gd name="connsiteX141" fmla="*/ 30000 w 630040"/>
              <a:gd name="connsiteY141" fmla="*/ 231750 h 540000"/>
              <a:gd name="connsiteX142" fmla="*/ 0 w 630040"/>
              <a:gd name="connsiteY142" fmla="*/ 285000 h 540000"/>
              <a:gd name="connsiteX143" fmla="*/ 0 w 630040"/>
              <a:gd name="connsiteY143" fmla="*/ 360000 h 540000"/>
              <a:gd name="connsiteX144" fmla="*/ 81750 w 630040"/>
              <a:gd name="connsiteY144" fmla="*/ 435000 h 540000"/>
              <a:gd name="connsiteX145" fmla="*/ 210000 w 630040"/>
              <a:gd name="connsiteY145" fmla="*/ 450000 h 540000"/>
              <a:gd name="connsiteX146" fmla="*/ 291750 w 630040"/>
              <a:gd name="connsiteY146" fmla="*/ 525000 h 540000"/>
              <a:gd name="connsiteX147" fmla="*/ 420000 w 630040"/>
              <a:gd name="connsiteY147" fmla="*/ 540000 h 540000"/>
              <a:gd name="connsiteX148" fmla="*/ 630000 w 630040"/>
              <a:gd name="connsiteY148" fmla="*/ 450000 h 540000"/>
              <a:gd name="connsiteX149" fmla="*/ 630000 w 630040"/>
              <a:gd name="connsiteY149" fmla="*/ 375000 h 540000"/>
              <a:gd name="connsiteX150" fmla="*/ 600750 w 630040"/>
              <a:gd name="connsiteY150" fmla="*/ 322500 h 5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30040" h="540000">
                <a:moveTo>
                  <a:pt x="585750" y="450000"/>
                </a:moveTo>
                <a:cubicBezTo>
                  <a:pt x="585750" y="459750"/>
                  <a:pt x="574500" y="468750"/>
                  <a:pt x="555750" y="475500"/>
                </a:cubicBezTo>
                <a:lnTo>
                  <a:pt x="555750" y="448500"/>
                </a:lnTo>
                <a:cubicBezTo>
                  <a:pt x="566250" y="445500"/>
                  <a:pt x="576750" y="441000"/>
                  <a:pt x="585750" y="436500"/>
                </a:cubicBezTo>
                <a:lnTo>
                  <a:pt x="585750" y="450000"/>
                </a:lnTo>
                <a:close/>
                <a:moveTo>
                  <a:pt x="525750" y="400500"/>
                </a:moveTo>
                <a:lnTo>
                  <a:pt x="525750" y="373500"/>
                </a:lnTo>
                <a:cubicBezTo>
                  <a:pt x="536250" y="370500"/>
                  <a:pt x="546750" y="366000"/>
                  <a:pt x="555750" y="361500"/>
                </a:cubicBezTo>
                <a:lnTo>
                  <a:pt x="555750" y="375000"/>
                </a:lnTo>
                <a:cubicBezTo>
                  <a:pt x="555750" y="384750"/>
                  <a:pt x="544500" y="393750"/>
                  <a:pt x="525750" y="400500"/>
                </a:cubicBezTo>
                <a:close/>
                <a:moveTo>
                  <a:pt x="525750" y="484500"/>
                </a:moveTo>
                <a:cubicBezTo>
                  <a:pt x="516750" y="486750"/>
                  <a:pt x="506250" y="488250"/>
                  <a:pt x="495750" y="489750"/>
                </a:cubicBezTo>
                <a:lnTo>
                  <a:pt x="495750" y="460500"/>
                </a:lnTo>
                <a:cubicBezTo>
                  <a:pt x="505500" y="459000"/>
                  <a:pt x="516000" y="457500"/>
                  <a:pt x="525750" y="456000"/>
                </a:cubicBezTo>
                <a:lnTo>
                  <a:pt x="525750" y="484500"/>
                </a:lnTo>
                <a:close/>
                <a:moveTo>
                  <a:pt x="465750" y="385500"/>
                </a:moveTo>
                <a:cubicBezTo>
                  <a:pt x="475500" y="384000"/>
                  <a:pt x="486000" y="382500"/>
                  <a:pt x="495750" y="381000"/>
                </a:cubicBezTo>
                <a:lnTo>
                  <a:pt x="495750" y="409500"/>
                </a:lnTo>
                <a:cubicBezTo>
                  <a:pt x="486750" y="411750"/>
                  <a:pt x="476250" y="413250"/>
                  <a:pt x="465750" y="414750"/>
                </a:cubicBezTo>
                <a:lnTo>
                  <a:pt x="465750" y="385500"/>
                </a:lnTo>
                <a:close/>
                <a:moveTo>
                  <a:pt x="465750" y="493500"/>
                </a:moveTo>
                <a:cubicBezTo>
                  <a:pt x="456000" y="494250"/>
                  <a:pt x="446250" y="495000"/>
                  <a:pt x="435750" y="495000"/>
                </a:cubicBezTo>
                <a:lnTo>
                  <a:pt x="435750" y="465000"/>
                </a:lnTo>
                <a:cubicBezTo>
                  <a:pt x="444750" y="465000"/>
                  <a:pt x="455250" y="464250"/>
                  <a:pt x="465750" y="463500"/>
                </a:cubicBezTo>
                <a:lnTo>
                  <a:pt x="465750" y="493500"/>
                </a:lnTo>
                <a:close/>
                <a:moveTo>
                  <a:pt x="405750" y="420000"/>
                </a:moveTo>
                <a:lnTo>
                  <a:pt x="405750" y="390000"/>
                </a:lnTo>
                <a:cubicBezTo>
                  <a:pt x="414750" y="390000"/>
                  <a:pt x="425250" y="389250"/>
                  <a:pt x="435750" y="388500"/>
                </a:cubicBezTo>
                <a:lnTo>
                  <a:pt x="435750" y="418500"/>
                </a:lnTo>
                <a:cubicBezTo>
                  <a:pt x="426000" y="419250"/>
                  <a:pt x="416250" y="419250"/>
                  <a:pt x="405750" y="420000"/>
                </a:cubicBezTo>
                <a:close/>
                <a:moveTo>
                  <a:pt x="405750" y="495000"/>
                </a:moveTo>
                <a:cubicBezTo>
                  <a:pt x="395250" y="495000"/>
                  <a:pt x="385500" y="494250"/>
                  <a:pt x="375750" y="493500"/>
                </a:cubicBezTo>
                <a:lnTo>
                  <a:pt x="375750" y="465000"/>
                </a:lnTo>
                <a:cubicBezTo>
                  <a:pt x="381000" y="465000"/>
                  <a:pt x="385500" y="465000"/>
                  <a:pt x="390750" y="465000"/>
                </a:cubicBezTo>
                <a:cubicBezTo>
                  <a:pt x="395250" y="465000"/>
                  <a:pt x="400500" y="465000"/>
                  <a:pt x="405750" y="465000"/>
                </a:cubicBezTo>
                <a:lnTo>
                  <a:pt x="405750" y="495000"/>
                </a:lnTo>
                <a:close/>
                <a:moveTo>
                  <a:pt x="345750" y="388500"/>
                </a:moveTo>
                <a:cubicBezTo>
                  <a:pt x="355500" y="389250"/>
                  <a:pt x="365250" y="390000"/>
                  <a:pt x="375750" y="390000"/>
                </a:cubicBezTo>
                <a:lnTo>
                  <a:pt x="375750" y="420000"/>
                </a:lnTo>
                <a:cubicBezTo>
                  <a:pt x="365250" y="420000"/>
                  <a:pt x="355500" y="419250"/>
                  <a:pt x="345750" y="418500"/>
                </a:cubicBezTo>
                <a:lnTo>
                  <a:pt x="345750" y="388500"/>
                </a:lnTo>
                <a:close/>
                <a:moveTo>
                  <a:pt x="345750" y="489750"/>
                </a:moveTo>
                <a:cubicBezTo>
                  <a:pt x="335250" y="488250"/>
                  <a:pt x="324750" y="486750"/>
                  <a:pt x="315750" y="484500"/>
                </a:cubicBezTo>
                <a:lnTo>
                  <a:pt x="315750" y="460500"/>
                </a:lnTo>
                <a:cubicBezTo>
                  <a:pt x="325500" y="462000"/>
                  <a:pt x="335250" y="462750"/>
                  <a:pt x="345750" y="463500"/>
                </a:cubicBezTo>
                <a:lnTo>
                  <a:pt x="345750" y="489750"/>
                </a:lnTo>
                <a:close/>
                <a:moveTo>
                  <a:pt x="285750" y="409500"/>
                </a:moveTo>
                <a:lnTo>
                  <a:pt x="285750" y="380250"/>
                </a:lnTo>
                <a:cubicBezTo>
                  <a:pt x="295500" y="381750"/>
                  <a:pt x="305250" y="384000"/>
                  <a:pt x="315750" y="384750"/>
                </a:cubicBezTo>
                <a:lnTo>
                  <a:pt x="315750" y="414750"/>
                </a:lnTo>
                <a:cubicBezTo>
                  <a:pt x="305250" y="413250"/>
                  <a:pt x="294750" y="411750"/>
                  <a:pt x="285750" y="409500"/>
                </a:cubicBezTo>
                <a:close/>
                <a:moveTo>
                  <a:pt x="285750" y="475500"/>
                </a:moveTo>
                <a:cubicBezTo>
                  <a:pt x="267000" y="468000"/>
                  <a:pt x="255750" y="459000"/>
                  <a:pt x="255750" y="450000"/>
                </a:cubicBezTo>
                <a:lnTo>
                  <a:pt x="255750" y="448500"/>
                </a:lnTo>
                <a:cubicBezTo>
                  <a:pt x="255750" y="448500"/>
                  <a:pt x="255750" y="448500"/>
                  <a:pt x="256500" y="448500"/>
                </a:cubicBezTo>
                <a:cubicBezTo>
                  <a:pt x="258750" y="449250"/>
                  <a:pt x="260250" y="450000"/>
                  <a:pt x="262500" y="450000"/>
                </a:cubicBezTo>
                <a:cubicBezTo>
                  <a:pt x="270000" y="452250"/>
                  <a:pt x="277500" y="453750"/>
                  <a:pt x="285750" y="455250"/>
                </a:cubicBezTo>
                <a:lnTo>
                  <a:pt x="285750" y="475500"/>
                </a:lnTo>
                <a:close/>
                <a:moveTo>
                  <a:pt x="165750" y="373500"/>
                </a:moveTo>
                <a:cubicBezTo>
                  <a:pt x="171000" y="373500"/>
                  <a:pt x="175500" y="374250"/>
                  <a:pt x="180750" y="374250"/>
                </a:cubicBezTo>
                <a:lnTo>
                  <a:pt x="180750" y="375000"/>
                </a:lnTo>
                <a:cubicBezTo>
                  <a:pt x="180750" y="385500"/>
                  <a:pt x="183000" y="396000"/>
                  <a:pt x="188250" y="404250"/>
                </a:cubicBezTo>
                <a:cubicBezTo>
                  <a:pt x="180750" y="404250"/>
                  <a:pt x="173250" y="403500"/>
                  <a:pt x="165750" y="402750"/>
                </a:cubicBezTo>
                <a:lnTo>
                  <a:pt x="165750" y="373500"/>
                </a:lnTo>
                <a:close/>
                <a:moveTo>
                  <a:pt x="135750" y="283500"/>
                </a:moveTo>
                <a:cubicBezTo>
                  <a:pt x="145500" y="285000"/>
                  <a:pt x="155250" y="287250"/>
                  <a:pt x="165750" y="288000"/>
                </a:cubicBezTo>
                <a:lnTo>
                  <a:pt x="165750" y="318000"/>
                </a:lnTo>
                <a:cubicBezTo>
                  <a:pt x="155250" y="316500"/>
                  <a:pt x="144750" y="315000"/>
                  <a:pt x="135750" y="312750"/>
                </a:cubicBezTo>
                <a:lnTo>
                  <a:pt x="135750" y="283500"/>
                </a:lnTo>
                <a:close/>
                <a:moveTo>
                  <a:pt x="135750" y="399750"/>
                </a:moveTo>
                <a:cubicBezTo>
                  <a:pt x="125250" y="398250"/>
                  <a:pt x="114750" y="396750"/>
                  <a:pt x="105750" y="394500"/>
                </a:cubicBezTo>
                <a:lnTo>
                  <a:pt x="105750" y="365250"/>
                </a:lnTo>
                <a:cubicBezTo>
                  <a:pt x="115500" y="366750"/>
                  <a:pt x="125250" y="369000"/>
                  <a:pt x="135750" y="369750"/>
                </a:cubicBezTo>
                <a:lnTo>
                  <a:pt x="135750" y="399750"/>
                </a:lnTo>
                <a:close/>
                <a:moveTo>
                  <a:pt x="75750" y="277500"/>
                </a:moveTo>
                <a:lnTo>
                  <a:pt x="75750" y="264000"/>
                </a:lnTo>
                <a:cubicBezTo>
                  <a:pt x="84750" y="268500"/>
                  <a:pt x="94500" y="272250"/>
                  <a:pt x="105750" y="275250"/>
                </a:cubicBezTo>
                <a:lnTo>
                  <a:pt x="105750" y="303000"/>
                </a:lnTo>
                <a:cubicBezTo>
                  <a:pt x="87000" y="296250"/>
                  <a:pt x="75750" y="287250"/>
                  <a:pt x="75750" y="277500"/>
                </a:cubicBezTo>
                <a:close/>
                <a:moveTo>
                  <a:pt x="75750" y="385500"/>
                </a:moveTo>
                <a:cubicBezTo>
                  <a:pt x="57000" y="378000"/>
                  <a:pt x="45750" y="369000"/>
                  <a:pt x="45750" y="360000"/>
                </a:cubicBezTo>
                <a:lnTo>
                  <a:pt x="45750" y="346500"/>
                </a:lnTo>
                <a:cubicBezTo>
                  <a:pt x="54750" y="351000"/>
                  <a:pt x="64500" y="354750"/>
                  <a:pt x="75750" y="357750"/>
                </a:cubicBezTo>
                <a:lnTo>
                  <a:pt x="75750" y="385500"/>
                </a:lnTo>
                <a:close/>
                <a:moveTo>
                  <a:pt x="45750" y="151500"/>
                </a:moveTo>
                <a:cubicBezTo>
                  <a:pt x="54750" y="156000"/>
                  <a:pt x="64500" y="159750"/>
                  <a:pt x="75750" y="162750"/>
                </a:cubicBezTo>
                <a:lnTo>
                  <a:pt x="75750" y="190500"/>
                </a:lnTo>
                <a:cubicBezTo>
                  <a:pt x="57000" y="183000"/>
                  <a:pt x="45750" y="174000"/>
                  <a:pt x="45750" y="165000"/>
                </a:cubicBezTo>
                <a:lnTo>
                  <a:pt x="45750" y="151500"/>
                </a:lnTo>
                <a:close/>
                <a:moveTo>
                  <a:pt x="135750" y="175500"/>
                </a:moveTo>
                <a:lnTo>
                  <a:pt x="135750" y="205500"/>
                </a:lnTo>
                <a:cubicBezTo>
                  <a:pt x="125250" y="204000"/>
                  <a:pt x="114750" y="202500"/>
                  <a:pt x="105750" y="200250"/>
                </a:cubicBezTo>
                <a:lnTo>
                  <a:pt x="105750" y="171000"/>
                </a:lnTo>
                <a:cubicBezTo>
                  <a:pt x="115500" y="172500"/>
                  <a:pt x="125250" y="174000"/>
                  <a:pt x="135750" y="175500"/>
                </a:cubicBezTo>
                <a:close/>
                <a:moveTo>
                  <a:pt x="210750" y="45000"/>
                </a:moveTo>
                <a:cubicBezTo>
                  <a:pt x="302250" y="45000"/>
                  <a:pt x="375750" y="65250"/>
                  <a:pt x="375750" y="90000"/>
                </a:cubicBezTo>
                <a:cubicBezTo>
                  <a:pt x="375750" y="114750"/>
                  <a:pt x="302250" y="135000"/>
                  <a:pt x="210750" y="135000"/>
                </a:cubicBezTo>
                <a:cubicBezTo>
                  <a:pt x="119250" y="135000"/>
                  <a:pt x="45750" y="114750"/>
                  <a:pt x="45750" y="90000"/>
                </a:cubicBezTo>
                <a:cubicBezTo>
                  <a:pt x="45750" y="65250"/>
                  <a:pt x="119250" y="45000"/>
                  <a:pt x="210750" y="45000"/>
                </a:cubicBezTo>
                <a:close/>
                <a:moveTo>
                  <a:pt x="255750" y="400500"/>
                </a:moveTo>
                <a:cubicBezTo>
                  <a:pt x="237000" y="393000"/>
                  <a:pt x="225750" y="384000"/>
                  <a:pt x="225750" y="375000"/>
                </a:cubicBezTo>
                <a:lnTo>
                  <a:pt x="225750" y="361500"/>
                </a:lnTo>
                <a:cubicBezTo>
                  <a:pt x="234750" y="366000"/>
                  <a:pt x="244500" y="369750"/>
                  <a:pt x="255750" y="372750"/>
                </a:cubicBezTo>
                <a:lnTo>
                  <a:pt x="255750" y="400500"/>
                </a:lnTo>
                <a:close/>
                <a:moveTo>
                  <a:pt x="345750" y="190500"/>
                </a:moveTo>
                <a:lnTo>
                  <a:pt x="345750" y="163500"/>
                </a:lnTo>
                <a:cubicBezTo>
                  <a:pt x="356250" y="160500"/>
                  <a:pt x="366750" y="156000"/>
                  <a:pt x="375750" y="151500"/>
                </a:cubicBezTo>
                <a:lnTo>
                  <a:pt x="375750" y="165000"/>
                </a:lnTo>
                <a:cubicBezTo>
                  <a:pt x="375750" y="174750"/>
                  <a:pt x="364500" y="183750"/>
                  <a:pt x="345750" y="190500"/>
                </a:cubicBezTo>
                <a:close/>
                <a:moveTo>
                  <a:pt x="285750" y="204750"/>
                </a:moveTo>
                <a:lnTo>
                  <a:pt x="285750" y="175500"/>
                </a:lnTo>
                <a:cubicBezTo>
                  <a:pt x="295500" y="174000"/>
                  <a:pt x="306000" y="172500"/>
                  <a:pt x="315750" y="171000"/>
                </a:cubicBezTo>
                <a:lnTo>
                  <a:pt x="315750" y="199500"/>
                </a:lnTo>
                <a:cubicBezTo>
                  <a:pt x="306750" y="201750"/>
                  <a:pt x="296250" y="203250"/>
                  <a:pt x="285750" y="204750"/>
                </a:cubicBezTo>
                <a:close/>
                <a:moveTo>
                  <a:pt x="225750" y="210000"/>
                </a:moveTo>
                <a:lnTo>
                  <a:pt x="225750" y="180000"/>
                </a:lnTo>
                <a:cubicBezTo>
                  <a:pt x="234750" y="180000"/>
                  <a:pt x="245250" y="179250"/>
                  <a:pt x="255750" y="178500"/>
                </a:cubicBezTo>
                <a:lnTo>
                  <a:pt x="255750" y="208500"/>
                </a:lnTo>
                <a:cubicBezTo>
                  <a:pt x="246000" y="209250"/>
                  <a:pt x="236250" y="209250"/>
                  <a:pt x="225750" y="210000"/>
                </a:cubicBezTo>
                <a:close/>
                <a:moveTo>
                  <a:pt x="165750" y="208500"/>
                </a:moveTo>
                <a:lnTo>
                  <a:pt x="165750" y="178500"/>
                </a:lnTo>
                <a:cubicBezTo>
                  <a:pt x="175500" y="179250"/>
                  <a:pt x="185250" y="180000"/>
                  <a:pt x="195750" y="180000"/>
                </a:cubicBezTo>
                <a:lnTo>
                  <a:pt x="195750" y="210000"/>
                </a:lnTo>
                <a:cubicBezTo>
                  <a:pt x="185250" y="209250"/>
                  <a:pt x="175500" y="209250"/>
                  <a:pt x="165750" y="208500"/>
                </a:cubicBezTo>
                <a:close/>
                <a:moveTo>
                  <a:pt x="555750" y="300000"/>
                </a:moveTo>
                <a:cubicBezTo>
                  <a:pt x="555750" y="324750"/>
                  <a:pt x="482250" y="345000"/>
                  <a:pt x="390750" y="345000"/>
                </a:cubicBezTo>
                <a:cubicBezTo>
                  <a:pt x="299250" y="345000"/>
                  <a:pt x="225750" y="324750"/>
                  <a:pt x="225750" y="300000"/>
                </a:cubicBezTo>
                <a:cubicBezTo>
                  <a:pt x="225750" y="275250"/>
                  <a:pt x="299250" y="255000"/>
                  <a:pt x="390750" y="255000"/>
                </a:cubicBezTo>
                <a:cubicBezTo>
                  <a:pt x="482250" y="255000"/>
                  <a:pt x="555750" y="275250"/>
                  <a:pt x="555750" y="300000"/>
                </a:cubicBezTo>
                <a:close/>
                <a:moveTo>
                  <a:pt x="600750" y="322500"/>
                </a:moveTo>
                <a:lnTo>
                  <a:pt x="600750" y="300000"/>
                </a:lnTo>
                <a:cubicBezTo>
                  <a:pt x="600750" y="264750"/>
                  <a:pt x="573000" y="239250"/>
                  <a:pt x="519000" y="225000"/>
                </a:cubicBezTo>
                <a:cubicBezTo>
                  <a:pt x="498750" y="219750"/>
                  <a:pt x="475500" y="215250"/>
                  <a:pt x="449250" y="213000"/>
                </a:cubicBezTo>
                <a:cubicBezTo>
                  <a:pt x="450000" y="210000"/>
                  <a:pt x="450000" y="206250"/>
                  <a:pt x="450000" y="202500"/>
                </a:cubicBezTo>
                <a:cubicBezTo>
                  <a:pt x="450000" y="181500"/>
                  <a:pt x="440250" y="163500"/>
                  <a:pt x="420000" y="150000"/>
                </a:cubicBezTo>
                <a:lnTo>
                  <a:pt x="420000" y="90000"/>
                </a:lnTo>
                <a:cubicBezTo>
                  <a:pt x="420000" y="54750"/>
                  <a:pt x="392250" y="29250"/>
                  <a:pt x="338250" y="15000"/>
                </a:cubicBezTo>
                <a:cubicBezTo>
                  <a:pt x="303000" y="5250"/>
                  <a:pt x="258000" y="0"/>
                  <a:pt x="210000" y="0"/>
                </a:cubicBezTo>
                <a:cubicBezTo>
                  <a:pt x="147000" y="0"/>
                  <a:pt x="0" y="9000"/>
                  <a:pt x="0" y="90000"/>
                </a:cubicBezTo>
                <a:lnTo>
                  <a:pt x="0" y="165000"/>
                </a:lnTo>
                <a:cubicBezTo>
                  <a:pt x="0" y="186000"/>
                  <a:pt x="9750" y="204000"/>
                  <a:pt x="30000" y="217500"/>
                </a:cubicBezTo>
                <a:lnTo>
                  <a:pt x="30000" y="231750"/>
                </a:lnTo>
                <a:cubicBezTo>
                  <a:pt x="12000" y="244500"/>
                  <a:pt x="0" y="261750"/>
                  <a:pt x="0" y="285000"/>
                </a:cubicBezTo>
                <a:lnTo>
                  <a:pt x="0" y="360000"/>
                </a:lnTo>
                <a:cubicBezTo>
                  <a:pt x="0" y="395250"/>
                  <a:pt x="27750" y="420750"/>
                  <a:pt x="81750" y="435000"/>
                </a:cubicBezTo>
                <a:cubicBezTo>
                  <a:pt x="117000" y="444750"/>
                  <a:pt x="162000" y="450000"/>
                  <a:pt x="210000" y="450000"/>
                </a:cubicBezTo>
                <a:cubicBezTo>
                  <a:pt x="210000" y="485250"/>
                  <a:pt x="237750" y="510750"/>
                  <a:pt x="291750" y="525000"/>
                </a:cubicBezTo>
                <a:cubicBezTo>
                  <a:pt x="327000" y="534750"/>
                  <a:pt x="372000" y="540000"/>
                  <a:pt x="420000" y="540000"/>
                </a:cubicBezTo>
                <a:cubicBezTo>
                  <a:pt x="483000" y="540000"/>
                  <a:pt x="630000" y="531000"/>
                  <a:pt x="630000" y="450000"/>
                </a:cubicBezTo>
                <a:lnTo>
                  <a:pt x="630000" y="375000"/>
                </a:lnTo>
                <a:cubicBezTo>
                  <a:pt x="630750" y="354000"/>
                  <a:pt x="621000" y="336000"/>
                  <a:pt x="600750" y="322500"/>
                </a:cubicBezTo>
                <a:close/>
              </a:path>
            </a:pathLst>
          </a:custGeom>
          <a:solidFill>
            <a:schemeClr val="bg1"/>
          </a:solidFill>
          <a:ln w="7441" cap="flat">
            <a:noFill/>
            <a:prstDash val="solid"/>
            <a:miter/>
          </a:ln>
        </p:spPr>
        <p:txBody>
          <a:bodyPr rtlCol="0" anchor="ctr"/>
          <a:lstStyle/>
          <a:p>
            <a:endParaRPr lang="zh-CN" altLang="en-US"/>
          </a:p>
        </p:txBody>
      </p:sp>
      <p:pic>
        <p:nvPicPr>
          <p:cNvPr id="99" name="图片 98">
            <a:extLst>
              <a:ext uri="{FF2B5EF4-FFF2-40B4-BE49-F238E27FC236}">
                <a16:creationId xmlns:a16="http://schemas.microsoft.com/office/drawing/2014/main" id="{EE1969EF-BA70-4344-962D-727C00E06E78}"/>
              </a:ext>
            </a:extLst>
          </p:cNvPr>
          <p:cNvPicPr>
            <a:picLocks noChangeAspect="1"/>
          </p:cNvPicPr>
          <p:nvPr/>
        </p:nvPicPr>
        <p:blipFill>
          <a:blip r:embed="rId4"/>
          <a:stretch>
            <a:fillRect/>
          </a:stretch>
        </p:blipFill>
        <p:spPr>
          <a:xfrm>
            <a:off x="1969419" y="4618929"/>
            <a:ext cx="430020" cy="475475"/>
          </a:xfrm>
          <a:prstGeom prst="rect">
            <a:avLst/>
          </a:prstGeom>
        </p:spPr>
      </p:pic>
      <p:grpSp>
        <p:nvGrpSpPr>
          <p:cNvPr id="9" name="图形 7">
            <a:extLst>
              <a:ext uri="{FF2B5EF4-FFF2-40B4-BE49-F238E27FC236}">
                <a16:creationId xmlns:a16="http://schemas.microsoft.com/office/drawing/2014/main" id="{9F881726-9B74-C043-AC6E-22A4E9B7FC6C}"/>
              </a:ext>
            </a:extLst>
          </p:cNvPr>
          <p:cNvGrpSpPr/>
          <p:nvPr/>
        </p:nvGrpSpPr>
        <p:grpSpPr>
          <a:xfrm>
            <a:off x="1949925" y="2527249"/>
            <a:ext cx="483889" cy="317292"/>
            <a:chOff x="3959466" y="2028107"/>
            <a:chExt cx="4273120" cy="2801940"/>
          </a:xfrm>
          <a:solidFill>
            <a:srgbClr val="FFFFFF"/>
          </a:solidFill>
        </p:grpSpPr>
        <p:grpSp>
          <p:nvGrpSpPr>
            <p:cNvPr id="10" name="图形 7">
              <a:extLst>
                <a:ext uri="{FF2B5EF4-FFF2-40B4-BE49-F238E27FC236}">
                  <a16:creationId xmlns:a16="http://schemas.microsoft.com/office/drawing/2014/main" id="{C425EC35-FFD7-5F42-BF36-BA41B12472C4}"/>
                </a:ext>
              </a:extLst>
            </p:cNvPr>
            <p:cNvGrpSpPr/>
            <p:nvPr/>
          </p:nvGrpSpPr>
          <p:grpSpPr>
            <a:xfrm>
              <a:off x="4610324" y="2361009"/>
              <a:ext cx="1784204" cy="1550833"/>
              <a:chOff x="4610324" y="2361009"/>
              <a:chExt cx="1784204" cy="1550833"/>
            </a:xfrm>
            <a:solidFill>
              <a:srgbClr val="FFFFFF"/>
            </a:solidFill>
          </p:grpSpPr>
          <p:sp>
            <p:nvSpPr>
              <p:cNvPr id="11" name="任意形状 10">
                <a:extLst>
                  <a:ext uri="{FF2B5EF4-FFF2-40B4-BE49-F238E27FC236}">
                    <a16:creationId xmlns:a16="http://schemas.microsoft.com/office/drawing/2014/main" id="{48D33B83-ACF5-F84A-A7DB-47108A67A464}"/>
                  </a:ext>
                </a:extLst>
              </p:cNvPr>
              <p:cNvSpPr/>
              <p:nvPr/>
            </p:nvSpPr>
            <p:spPr>
              <a:xfrm>
                <a:off x="5177572" y="3403507"/>
                <a:ext cx="136278" cy="134461"/>
              </a:xfrm>
              <a:custGeom>
                <a:avLst/>
                <a:gdLst>
                  <a:gd name="connsiteX0" fmla="*/ 133091 w 136278"/>
                  <a:gd name="connsiteY0" fmla="*/ 87960 h 134461"/>
                  <a:gd name="connsiteX1" fmla="*/ 88641 w 136278"/>
                  <a:gd name="connsiteY1" fmla="*/ 3346 h 134461"/>
                  <a:gd name="connsiteX2" fmla="*/ 3233 w 136278"/>
                  <a:gd name="connsiteY2" fmla="*/ 46130 h 134461"/>
                  <a:gd name="connsiteX3" fmla="*/ 47445 w 136278"/>
                  <a:gd name="connsiteY3" fmla="*/ 131140 h 134461"/>
                  <a:gd name="connsiteX4" fmla="*/ 133091 w 136278"/>
                  <a:gd name="connsiteY4" fmla="*/ 87960 h 134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278" h="134461">
                    <a:moveTo>
                      <a:pt x="133091" y="87960"/>
                    </a:moveTo>
                    <a:cubicBezTo>
                      <a:pt x="144441" y="52877"/>
                      <a:pt x="124518" y="14856"/>
                      <a:pt x="88641" y="3346"/>
                    </a:cubicBezTo>
                    <a:cubicBezTo>
                      <a:pt x="52843" y="-8163"/>
                      <a:pt x="14584" y="10967"/>
                      <a:pt x="3233" y="46130"/>
                    </a:cubicBezTo>
                    <a:cubicBezTo>
                      <a:pt x="-8197" y="81451"/>
                      <a:pt x="11647" y="119631"/>
                      <a:pt x="47445" y="131140"/>
                    </a:cubicBezTo>
                    <a:cubicBezTo>
                      <a:pt x="83323" y="142650"/>
                      <a:pt x="121740" y="123282"/>
                      <a:pt x="133091" y="87960"/>
                    </a:cubicBezTo>
                    <a:close/>
                  </a:path>
                </a:pathLst>
              </a:custGeom>
              <a:solidFill>
                <a:srgbClr val="FFFFFF"/>
              </a:solidFill>
              <a:ln w="7938" cap="flat">
                <a:noFill/>
                <a:prstDash val="solid"/>
                <a:miter/>
              </a:ln>
            </p:spPr>
            <p:txBody>
              <a:bodyPr rtlCol="0" anchor="ctr"/>
              <a:lstStyle/>
              <a:p>
                <a:endParaRPr lang="zh-CN" altLang="en-US"/>
              </a:p>
            </p:txBody>
          </p:sp>
          <p:sp>
            <p:nvSpPr>
              <p:cNvPr id="12" name="任意形状 11">
                <a:extLst>
                  <a:ext uri="{FF2B5EF4-FFF2-40B4-BE49-F238E27FC236}">
                    <a16:creationId xmlns:a16="http://schemas.microsoft.com/office/drawing/2014/main" id="{B5A0CDBB-61F0-A54D-91B2-1D394D4E8AFB}"/>
                  </a:ext>
                </a:extLst>
              </p:cNvPr>
              <p:cNvSpPr/>
              <p:nvPr/>
            </p:nvSpPr>
            <p:spPr>
              <a:xfrm>
                <a:off x="4610324" y="3777389"/>
                <a:ext cx="136242" cy="134454"/>
              </a:xfrm>
              <a:custGeom>
                <a:avLst/>
                <a:gdLst>
                  <a:gd name="connsiteX0" fmla="*/ 88755 w 136242"/>
                  <a:gd name="connsiteY0" fmla="*/ 3321 h 134454"/>
                  <a:gd name="connsiteX1" fmla="*/ 3189 w 136242"/>
                  <a:gd name="connsiteY1" fmla="*/ 46501 h 134454"/>
                  <a:gd name="connsiteX2" fmla="*/ 47559 w 136242"/>
                  <a:gd name="connsiteY2" fmla="*/ 131115 h 134454"/>
                  <a:gd name="connsiteX3" fmla="*/ 133046 w 136242"/>
                  <a:gd name="connsiteY3" fmla="*/ 88332 h 134454"/>
                  <a:gd name="connsiteX4" fmla="*/ 88755 w 136242"/>
                  <a:gd name="connsiteY4" fmla="*/ 3321 h 134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242" h="134454">
                    <a:moveTo>
                      <a:pt x="88755" y="3321"/>
                    </a:moveTo>
                    <a:cubicBezTo>
                      <a:pt x="52957" y="-8188"/>
                      <a:pt x="14619" y="11179"/>
                      <a:pt x="3189" y="46501"/>
                    </a:cubicBezTo>
                    <a:cubicBezTo>
                      <a:pt x="-8162" y="81665"/>
                      <a:pt x="11761" y="119606"/>
                      <a:pt x="47559" y="131115"/>
                    </a:cubicBezTo>
                    <a:cubicBezTo>
                      <a:pt x="83357" y="142624"/>
                      <a:pt x="121695" y="123416"/>
                      <a:pt x="133046" y="88332"/>
                    </a:cubicBezTo>
                    <a:cubicBezTo>
                      <a:pt x="144397" y="53010"/>
                      <a:pt x="124553" y="14831"/>
                      <a:pt x="88755" y="3321"/>
                    </a:cubicBezTo>
                    <a:close/>
                  </a:path>
                </a:pathLst>
              </a:custGeom>
              <a:solidFill>
                <a:srgbClr val="FFFFFF"/>
              </a:solidFill>
              <a:ln w="7938" cap="flat">
                <a:noFill/>
                <a:prstDash val="solid"/>
                <a:miter/>
              </a:ln>
            </p:spPr>
            <p:txBody>
              <a:bodyPr rtlCol="0" anchor="ctr"/>
              <a:lstStyle/>
              <a:p>
                <a:endParaRPr lang="zh-CN" altLang="en-US"/>
              </a:p>
            </p:txBody>
          </p:sp>
          <p:sp>
            <p:nvSpPr>
              <p:cNvPr id="13" name="任意形状 12">
                <a:extLst>
                  <a:ext uri="{FF2B5EF4-FFF2-40B4-BE49-F238E27FC236}">
                    <a16:creationId xmlns:a16="http://schemas.microsoft.com/office/drawing/2014/main" id="{D75772C8-A2EE-864E-A9DD-A83BEC1407D9}"/>
                  </a:ext>
                </a:extLst>
              </p:cNvPr>
              <p:cNvSpPr/>
              <p:nvPr/>
            </p:nvSpPr>
            <p:spPr>
              <a:xfrm>
                <a:off x="6008570" y="2413555"/>
                <a:ext cx="385958" cy="913720"/>
              </a:xfrm>
              <a:custGeom>
                <a:avLst/>
                <a:gdLst>
                  <a:gd name="connsiteX0" fmla="*/ 351034 w 385958"/>
                  <a:gd name="connsiteY0" fmla="*/ 6667 h 913720"/>
                  <a:gd name="connsiteX1" fmla="*/ 69173 w 385958"/>
                  <a:gd name="connsiteY1" fmla="*/ 783987 h 913720"/>
                  <a:gd name="connsiteX2" fmla="*/ 3213 w 385958"/>
                  <a:gd name="connsiteY2" fmla="*/ 828834 h 913720"/>
                  <a:gd name="connsiteX3" fmla="*/ 44726 w 385958"/>
                  <a:gd name="connsiteY3" fmla="*/ 910511 h 913720"/>
                  <a:gd name="connsiteX4" fmla="*/ 126641 w 385958"/>
                  <a:gd name="connsiteY4" fmla="*/ 868601 h 913720"/>
                  <a:gd name="connsiteX5" fmla="*/ 98859 w 385958"/>
                  <a:gd name="connsiteY5" fmla="*/ 793512 h 913720"/>
                  <a:gd name="connsiteX6" fmla="*/ 385959 w 385958"/>
                  <a:gd name="connsiteY6" fmla="*/ 0 h 913720"/>
                  <a:gd name="connsiteX7" fmla="*/ 379450 w 385958"/>
                  <a:gd name="connsiteY7" fmla="*/ 1111 h 913720"/>
                  <a:gd name="connsiteX8" fmla="*/ 351034 w 385958"/>
                  <a:gd name="connsiteY8" fmla="*/ 6667 h 91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5958" h="913720">
                    <a:moveTo>
                      <a:pt x="351034" y="6667"/>
                    </a:moveTo>
                    <a:lnTo>
                      <a:pt x="69173" y="783987"/>
                    </a:lnTo>
                    <a:cubicBezTo>
                      <a:pt x="40281" y="782002"/>
                      <a:pt x="12579" y="799624"/>
                      <a:pt x="3213" y="828834"/>
                    </a:cubicBezTo>
                    <a:cubicBezTo>
                      <a:pt x="-7900" y="863203"/>
                      <a:pt x="10753" y="899636"/>
                      <a:pt x="44726" y="910511"/>
                    </a:cubicBezTo>
                    <a:cubicBezTo>
                      <a:pt x="79095" y="921623"/>
                      <a:pt x="115528" y="902970"/>
                      <a:pt x="126641" y="868601"/>
                    </a:cubicBezTo>
                    <a:cubicBezTo>
                      <a:pt x="136086" y="839391"/>
                      <a:pt x="123862" y="808831"/>
                      <a:pt x="98859" y="793512"/>
                    </a:cubicBezTo>
                    <a:lnTo>
                      <a:pt x="385959" y="0"/>
                    </a:lnTo>
                    <a:cubicBezTo>
                      <a:pt x="383816" y="397"/>
                      <a:pt x="381593" y="714"/>
                      <a:pt x="379450" y="1111"/>
                    </a:cubicBezTo>
                    <a:cubicBezTo>
                      <a:pt x="370481" y="2619"/>
                      <a:pt x="361035" y="4524"/>
                      <a:pt x="351034" y="6667"/>
                    </a:cubicBezTo>
                    <a:close/>
                  </a:path>
                </a:pathLst>
              </a:custGeom>
              <a:solidFill>
                <a:srgbClr val="FFFFFF"/>
              </a:solidFill>
              <a:ln w="7938" cap="flat">
                <a:noFill/>
                <a:prstDash val="solid"/>
                <a:miter/>
              </a:ln>
            </p:spPr>
            <p:txBody>
              <a:bodyPr rtlCol="0" anchor="ctr"/>
              <a:lstStyle/>
              <a:p>
                <a:endParaRPr lang="zh-CN" altLang="en-US"/>
              </a:p>
            </p:txBody>
          </p:sp>
          <p:sp>
            <p:nvSpPr>
              <p:cNvPr id="14" name="任意形状 13">
                <a:extLst>
                  <a:ext uri="{FF2B5EF4-FFF2-40B4-BE49-F238E27FC236}">
                    <a16:creationId xmlns:a16="http://schemas.microsoft.com/office/drawing/2014/main" id="{78C36229-2829-C140-B430-11ED3E990E5F}"/>
                  </a:ext>
                </a:extLst>
              </p:cNvPr>
              <p:cNvSpPr/>
              <p:nvPr/>
            </p:nvSpPr>
            <p:spPr>
              <a:xfrm>
                <a:off x="5665150" y="2361009"/>
                <a:ext cx="401242" cy="999051"/>
              </a:xfrm>
              <a:custGeom>
                <a:avLst/>
                <a:gdLst>
                  <a:gd name="connsiteX0" fmla="*/ 78901 w 401242"/>
                  <a:gd name="connsiteY0" fmla="*/ 871141 h 999051"/>
                  <a:gd name="connsiteX1" fmla="*/ 3098 w 401242"/>
                  <a:gd name="connsiteY1" fmla="*/ 914400 h 999051"/>
                  <a:gd name="connsiteX2" fmla="*/ 45167 w 401242"/>
                  <a:gd name="connsiteY2" fmla="*/ 995839 h 999051"/>
                  <a:gd name="connsiteX3" fmla="*/ 126923 w 401242"/>
                  <a:gd name="connsiteY3" fmla="*/ 954326 h 999051"/>
                  <a:gd name="connsiteX4" fmla="*/ 107159 w 401242"/>
                  <a:gd name="connsiteY4" fmla="*/ 884793 h 999051"/>
                  <a:gd name="connsiteX5" fmla="*/ 401243 w 401242"/>
                  <a:gd name="connsiteY5" fmla="*/ 0 h 999051"/>
                  <a:gd name="connsiteX6" fmla="*/ 364175 w 401242"/>
                  <a:gd name="connsiteY6" fmla="*/ 13494 h 999051"/>
                  <a:gd name="connsiteX7" fmla="*/ 78901 w 401242"/>
                  <a:gd name="connsiteY7" fmla="*/ 871141 h 999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1242" h="999051">
                    <a:moveTo>
                      <a:pt x="78901" y="871141"/>
                    </a:moveTo>
                    <a:cubicBezTo>
                      <a:pt x="46675" y="864156"/>
                      <a:pt x="13417" y="882412"/>
                      <a:pt x="3098" y="914400"/>
                    </a:cubicBezTo>
                    <a:cubicBezTo>
                      <a:pt x="-7856" y="948372"/>
                      <a:pt x="11194" y="984885"/>
                      <a:pt x="45167" y="995839"/>
                    </a:cubicBezTo>
                    <a:cubicBezTo>
                      <a:pt x="79536" y="1006951"/>
                      <a:pt x="115969" y="988298"/>
                      <a:pt x="126923" y="954326"/>
                    </a:cubicBezTo>
                    <a:cubicBezTo>
                      <a:pt x="135178" y="928608"/>
                      <a:pt x="126606" y="901383"/>
                      <a:pt x="107159" y="884793"/>
                    </a:cubicBezTo>
                    <a:lnTo>
                      <a:pt x="401243" y="0"/>
                    </a:lnTo>
                    <a:cubicBezTo>
                      <a:pt x="389019" y="4366"/>
                      <a:pt x="376716" y="8890"/>
                      <a:pt x="364175" y="13494"/>
                    </a:cubicBezTo>
                    <a:lnTo>
                      <a:pt x="78901" y="871141"/>
                    </a:lnTo>
                    <a:close/>
                  </a:path>
                </a:pathLst>
              </a:custGeom>
              <a:solidFill>
                <a:srgbClr val="FFFFFF"/>
              </a:solidFill>
              <a:ln w="7938" cap="flat">
                <a:noFill/>
                <a:prstDash val="solid"/>
                <a:miter/>
              </a:ln>
            </p:spPr>
            <p:txBody>
              <a:bodyPr rtlCol="0" anchor="ctr"/>
              <a:lstStyle/>
              <a:p>
                <a:endParaRPr lang="zh-CN" altLang="en-US"/>
              </a:p>
            </p:txBody>
          </p:sp>
        </p:grpSp>
        <p:sp>
          <p:nvSpPr>
            <p:cNvPr id="15" name="任意形状 14">
              <a:extLst>
                <a:ext uri="{FF2B5EF4-FFF2-40B4-BE49-F238E27FC236}">
                  <a16:creationId xmlns:a16="http://schemas.microsoft.com/office/drawing/2014/main" id="{8B19A11A-173A-D642-8D93-5969B9281596}"/>
                </a:ext>
              </a:extLst>
            </p:cNvPr>
            <p:cNvSpPr/>
            <p:nvPr/>
          </p:nvSpPr>
          <p:spPr>
            <a:xfrm>
              <a:off x="3959466" y="2028107"/>
              <a:ext cx="4273120" cy="2657954"/>
            </a:xfrm>
            <a:custGeom>
              <a:avLst/>
              <a:gdLst>
                <a:gd name="connsiteX0" fmla="*/ 4272674 w 4273120"/>
                <a:gd name="connsiteY0" fmla="*/ 1703311 h 2657954"/>
                <a:gd name="connsiteX1" fmla="*/ 4265371 w 4273120"/>
                <a:gd name="connsiteY1" fmla="*/ 1614014 h 2657954"/>
                <a:gd name="connsiteX2" fmla="*/ 4153928 w 4273120"/>
                <a:gd name="connsiteY2" fmla="*/ 1271590 h 2657954"/>
                <a:gd name="connsiteX3" fmla="*/ 3922471 w 4273120"/>
                <a:gd name="connsiteY3" fmla="*/ 990047 h 2657954"/>
                <a:gd name="connsiteX4" fmla="*/ 3600764 w 4273120"/>
                <a:gd name="connsiteY4" fmla="*/ 809707 h 2657954"/>
                <a:gd name="connsiteX5" fmla="*/ 3380260 w 4273120"/>
                <a:gd name="connsiteY5" fmla="*/ 762955 h 2657954"/>
                <a:gd name="connsiteX6" fmla="*/ 3291678 w 4273120"/>
                <a:gd name="connsiteY6" fmla="*/ 506653 h 2657954"/>
                <a:gd name="connsiteX7" fmla="*/ 3159995 w 4273120"/>
                <a:gd name="connsiteY7" fmla="*/ 342506 h 2657954"/>
                <a:gd name="connsiteX8" fmla="*/ 2984814 w 4273120"/>
                <a:gd name="connsiteY8" fmla="*/ 224317 h 2657954"/>
                <a:gd name="connsiteX9" fmla="*/ 2781614 w 4273120"/>
                <a:gd name="connsiteY9" fmla="*/ 163198 h 2657954"/>
                <a:gd name="connsiteX10" fmla="*/ 2728671 w 4273120"/>
                <a:gd name="connsiteY10" fmla="*/ 157721 h 2657954"/>
                <a:gd name="connsiteX11" fmla="*/ 2702160 w 4273120"/>
                <a:gd name="connsiteY11" fmla="*/ 156451 h 2657954"/>
                <a:gd name="connsiteX12" fmla="*/ 2688904 w 4273120"/>
                <a:gd name="connsiteY12" fmla="*/ 156213 h 2657954"/>
                <a:gd name="connsiteX13" fmla="*/ 2676442 w 4273120"/>
                <a:gd name="connsiteY13" fmla="*/ 156133 h 2657954"/>
                <a:gd name="connsiteX14" fmla="*/ 2649058 w 4273120"/>
                <a:gd name="connsiteY14" fmla="*/ 156848 h 2657954"/>
                <a:gd name="connsiteX15" fmla="*/ 2622467 w 4273120"/>
                <a:gd name="connsiteY15" fmla="*/ 158515 h 2657954"/>
                <a:gd name="connsiteX16" fmla="*/ 2569524 w 4273120"/>
                <a:gd name="connsiteY16" fmla="*/ 164865 h 2657954"/>
                <a:gd name="connsiteX17" fmla="*/ 2320842 w 4273120"/>
                <a:gd name="connsiteY17" fmla="*/ 254241 h 2657954"/>
                <a:gd name="connsiteX18" fmla="*/ 1903012 w 4273120"/>
                <a:gd name="connsiteY18" fmla="*/ 29133 h 2657954"/>
                <a:gd name="connsiteX19" fmla="*/ 1589005 w 4273120"/>
                <a:gd name="connsiteY19" fmla="*/ 3098 h 2657954"/>
                <a:gd name="connsiteX20" fmla="*/ 1283570 w 4273120"/>
                <a:gd name="connsiteY20" fmla="*/ 78822 h 2657954"/>
                <a:gd name="connsiteX21" fmla="*/ 825973 w 4273120"/>
                <a:gd name="connsiteY21" fmla="*/ 492128 h 2657954"/>
                <a:gd name="connsiteX22" fmla="*/ 721198 w 4273120"/>
                <a:gd name="connsiteY22" fmla="*/ 783990 h 2657954"/>
                <a:gd name="connsiteX23" fmla="*/ 706196 w 4273120"/>
                <a:gd name="connsiteY23" fmla="*/ 963615 h 2657954"/>
                <a:gd name="connsiteX24" fmla="*/ 532523 w 4273120"/>
                <a:gd name="connsiteY24" fmla="*/ 1016955 h 2657954"/>
                <a:gd name="connsiteX25" fmla="*/ 270110 w 4273120"/>
                <a:gd name="connsiteY25" fmla="*/ 1188882 h 2657954"/>
                <a:gd name="connsiteX26" fmla="*/ 86753 w 4273120"/>
                <a:gd name="connsiteY26" fmla="*/ 1438278 h 2657954"/>
                <a:gd name="connsiteX27" fmla="*/ 3727 w 4273120"/>
                <a:gd name="connsiteY27" fmla="*/ 1731965 h 2657954"/>
                <a:gd name="connsiteX28" fmla="*/ 28572 w 4273120"/>
                <a:gd name="connsiteY28" fmla="*/ 2030495 h 2657954"/>
                <a:gd name="connsiteX29" fmla="*/ 154857 w 4273120"/>
                <a:gd name="connsiteY29" fmla="*/ 2295845 h 2657954"/>
                <a:gd name="connsiteX30" fmla="*/ 249949 w 4273120"/>
                <a:gd name="connsiteY30" fmla="*/ 2405224 h 2657954"/>
                <a:gd name="connsiteX31" fmla="*/ 361867 w 4273120"/>
                <a:gd name="connsiteY31" fmla="*/ 2494521 h 2657954"/>
                <a:gd name="connsiteX32" fmla="*/ 619280 w 4273120"/>
                <a:gd name="connsiteY32" fmla="*/ 2602551 h 2657954"/>
                <a:gd name="connsiteX33" fmla="*/ 392903 w 4273120"/>
                <a:gd name="connsiteY33" fmla="*/ 2454675 h 2657954"/>
                <a:gd name="connsiteX34" fmla="*/ 303765 w 4273120"/>
                <a:gd name="connsiteY34" fmla="*/ 2356726 h 2657954"/>
                <a:gd name="connsiteX35" fmla="*/ 233518 w 4273120"/>
                <a:gd name="connsiteY35" fmla="*/ 2246712 h 2657954"/>
                <a:gd name="connsiteX36" fmla="*/ 164700 w 4273120"/>
                <a:gd name="connsiteY36" fmla="*/ 1755540 h 2657954"/>
                <a:gd name="connsiteX37" fmla="*/ 254949 w 4273120"/>
                <a:gd name="connsiteY37" fmla="*/ 1530035 h 2657954"/>
                <a:gd name="connsiteX38" fmla="*/ 413382 w 4273120"/>
                <a:gd name="connsiteY38" fmla="*/ 1351918 h 2657954"/>
                <a:gd name="connsiteX39" fmla="*/ 618725 w 4273120"/>
                <a:gd name="connsiteY39" fmla="*/ 1239761 h 2657954"/>
                <a:gd name="connsiteX40" fmla="*/ 846372 w 4273120"/>
                <a:gd name="connsiteY40" fmla="*/ 1204836 h 2657954"/>
                <a:gd name="connsiteX41" fmla="*/ 984167 w 4273120"/>
                <a:gd name="connsiteY41" fmla="*/ 1208090 h 2657954"/>
                <a:gd name="connsiteX42" fmla="*/ 972182 w 4273120"/>
                <a:gd name="connsiteY42" fmla="*/ 1060770 h 2657954"/>
                <a:gd name="connsiteX43" fmla="*/ 989327 w 4273120"/>
                <a:gd name="connsiteY43" fmla="*/ 839235 h 2657954"/>
                <a:gd name="connsiteX44" fmla="*/ 1073940 w 4273120"/>
                <a:gd name="connsiteY44" fmla="*/ 636987 h 2657954"/>
                <a:gd name="connsiteX45" fmla="*/ 1216418 w 4273120"/>
                <a:gd name="connsiteY45" fmla="*/ 472363 h 2657954"/>
                <a:gd name="connsiteX46" fmla="*/ 1401918 w 4273120"/>
                <a:gd name="connsiteY46" fmla="*/ 361794 h 2657954"/>
                <a:gd name="connsiteX47" fmla="*/ 1611230 w 4273120"/>
                <a:gd name="connsiteY47" fmla="*/ 315201 h 2657954"/>
                <a:gd name="connsiteX48" fmla="*/ 1824352 w 4273120"/>
                <a:gd name="connsiteY48" fmla="*/ 336156 h 2657954"/>
                <a:gd name="connsiteX49" fmla="*/ 2019059 w 4273120"/>
                <a:gd name="connsiteY49" fmla="*/ 422675 h 2657954"/>
                <a:gd name="connsiteX50" fmla="*/ 2177174 w 4273120"/>
                <a:gd name="connsiteY50" fmla="*/ 566105 h 2657954"/>
                <a:gd name="connsiteX51" fmla="*/ 2286156 w 4273120"/>
                <a:gd name="connsiteY51" fmla="*/ 702075 h 2657954"/>
                <a:gd name="connsiteX52" fmla="*/ 2411647 w 4273120"/>
                <a:gd name="connsiteY52" fmla="*/ 582218 h 2657954"/>
                <a:gd name="connsiteX53" fmla="*/ 2620483 w 4273120"/>
                <a:gd name="connsiteY53" fmla="*/ 476491 h 2657954"/>
                <a:gd name="connsiteX54" fmla="*/ 2650010 w 4273120"/>
                <a:gd name="connsiteY54" fmla="*/ 472443 h 2657954"/>
                <a:gd name="connsiteX55" fmla="*/ 2664933 w 4273120"/>
                <a:gd name="connsiteY55" fmla="*/ 471252 h 2657954"/>
                <a:gd name="connsiteX56" fmla="*/ 2679062 w 4273120"/>
                <a:gd name="connsiteY56" fmla="*/ 470617 h 2657954"/>
                <a:gd name="connsiteX57" fmla="*/ 2687396 w 4273120"/>
                <a:gd name="connsiteY57" fmla="*/ 470458 h 2657954"/>
                <a:gd name="connsiteX58" fmla="*/ 2694937 w 4273120"/>
                <a:gd name="connsiteY58" fmla="*/ 470458 h 2657954"/>
                <a:gd name="connsiteX59" fmla="*/ 2709939 w 4273120"/>
                <a:gd name="connsiteY59" fmla="*/ 470855 h 2657954"/>
                <a:gd name="connsiteX60" fmla="*/ 2739784 w 4273120"/>
                <a:gd name="connsiteY60" fmla="*/ 473395 h 2657954"/>
                <a:gd name="connsiteX61" fmla="*/ 2854639 w 4273120"/>
                <a:gd name="connsiteY61" fmla="*/ 505066 h 2657954"/>
                <a:gd name="connsiteX62" fmla="*/ 2956001 w 4273120"/>
                <a:gd name="connsiteY62" fmla="*/ 569439 h 2657954"/>
                <a:gd name="connsiteX63" fmla="*/ 3035297 w 4273120"/>
                <a:gd name="connsiteY63" fmla="*/ 660800 h 2657954"/>
                <a:gd name="connsiteX64" fmla="*/ 3084350 w 4273120"/>
                <a:gd name="connsiteY64" fmla="*/ 771845 h 2657954"/>
                <a:gd name="connsiteX65" fmla="*/ 3095939 w 4273120"/>
                <a:gd name="connsiteY65" fmla="*/ 832012 h 2657954"/>
                <a:gd name="connsiteX66" fmla="*/ 3097527 w 4273120"/>
                <a:gd name="connsiteY66" fmla="*/ 847331 h 2657954"/>
                <a:gd name="connsiteX67" fmla="*/ 3098162 w 4273120"/>
                <a:gd name="connsiteY67" fmla="*/ 855030 h 2657954"/>
                <a:gd name="connsiteX68" fmla="*/ 3098638 w 4273120"/>
                <a:gd name="connsiteY68" fmla="*/ 862254 h 2657954"/>
                <a:gd name="connsiteX69" fmla="*/ 3098955 w 4273120"/>
                <a:gd name="connsiteY69" fmla="*/ 870508 h 2657954"/>
                <a:gd name="connsiteX70" fmla="*/ 3099114 w 4273120"/>
                <a:gd name="connsiteY70" fmla="*/ 877970 h 2657954"/>
                <a:gd name="connsiteX71" fmla="*/ 3099035 w 4273120"/>
                <a:gd name="connsiteY71" fmla="*/ 893845 h 2657954"/>
                <a:gd name="connsiteX72" fmla="*/ 3096178 w 4273120"/>
                <a:gd name="connsiteY72" fmla="*/ 1059738 h 2657954"/>
                <a:gd name="connsiteX73" fmla="*/ 3251356 w 4273120"/>
                <a:gd name="connsiteY73" fmla="*/ 1044499 h 2657954"/>
                <a:gd name="connsiteX74" fmla="*/ 3521151 w 4273120"/>
                <a:gd name="connsiteY74" fmla="*/ 1067597 h 2657954"/>
                <a:gd name="connsiteX75" fmla="*/ 3768166 w 4273120"/>
                <a:gd name="connsiteY75" fmla="*/ 1185865 h 2657954"/>
                <a:gd name="connsiteX76" fmla="*/ 3960809 w 4273120"/>
                <a:gd name="connsiteY76" fmla="*/ 1386843 h 2657954"/>
                <a:gd name="connsiteX77" fmla="*/ 3996925 w 4273120"/>
                <a:gd name="connsiteY77" fmla="*/ 1447485 h 2657954"/>
                <a:gd name="connsiteX78" fmla="*/ 4027881 w 4273120"/>
                <a:gd name="connsiteY78" fmla="*/ 1511303 h 2657954"/>
                <a:gd name="connsiteX79" fmla="*/ 4071855 w 4273120"/>
                <a:gd name="connsiteY79" fmla="*/ 1647034 h 2657954"/>
                <a:gd name="connsiteX80" fmla="*/ 3992242 w 4273120"/>
                <a:gd name="connsiteY80" fmla="*/ 2216470 h 2657954"/>
                <a:gd name="connsiteX81" fmla="*/ 3908580 w 4273120"/>
                <a:gd name="connsiteY81" fmla="*/ 2342439 h 2657954"/>
                <a:gd name="connsiteX82" fmla="*/ 3802536 w 4273120"/>
                <a:gd name="connsiteY82" fmla="*/ 2453246 h 2657954"/>
                <a:gd name="connsiteX83" fmla="*/ 3472574 w 4273120"/>
                <a:gd name="connsiteY83" fmla="*/ 2657954 h 2657954"/>
                <a:gd name="connsiteX84" fmla="*/ 3544249 w 4273120"/>
                <a:gd name="connsiteY84" fmla="*/ 2639222 h 2657954"/>
                <a:gd name="connsiteX85" fmla="*/ 3541868 w 4273120"/>
                <a:gd name="connsiteY85" fmla="*/ 2640174 h 2657954"/>
                <a:gd name="connsiteX86" fmla="*/ 3850398 w 4273120"/>
                <a:gd name="connsiteY86" fmla="*/ 2517460 h 2657954"/>
                <a:gd name="connsiteX87" fmla="*/ 3984383 w 4273120"/>
                <a:gd name="connsiteY87" fmla="*/ 2412765 h 2657954"/>
                <a:gd name="connsiteX88" fmla="*/ 4097652 w 4273120"/>
                <a:gd name="connsiteY88" fmla="*/ 2283304 h 2657954"/>
                <a:gd name="connsiteX89" fmla="*/ 4244416 w 4273120"/>
                <a:gd name="connsiteY89" fmla="*/ 1967630 h 2657954"/>
                <a:gd name="connsiteX90" fmla="*/ 4271245 w 4273120"/>
                <a:gd name="connsiteY90" fmla="*/ 1792528 h 2657954"/>
                <a:gd name="connsiteX91" fmla="*/ 4272356 w 4273120"/>
                <a:gd name="connsiteY91" fmla="*/ 1770542 h 2657954"/>
                <a:gd name="connsiteX92" fmla="*/ 4272991 w 4273120"/>
                <a:gd name="connsiteY92" fmla="*/ 1747999 h 2657954"/>
                <a:gd name="connsiteX93" fmla="*/ 4272674 w 4273120"/>
                <a:gd name="connsiteY93" fmla="*/ 1703311 h 2657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273120" h="2657954">
                  <a:moveTo>
                    <a:pt x="4272674" y="1703311"/>
                  </a:moveTo>
                  <a:cubicBezTo>
                    <a:pt x="4271721" y="1673545"/>
                    <a:pt x="4269181" y="1643700"/>
                    <a:pt x="4265371" y="1614014"/>
                  </a:cubicBezTo>
                  <a:cubicBezTo>
                    <a:pt x="4250052" y="1495269"/>
                    <a:pt x="4212984" y="1377874"/>
                    <a:pt x="4153928" y="1271590"/>
                  </a:cubicBezTo>
                  <a:cubicBezTo>
                    <a:pt x="4095271" y="1165307"/>
                    <a:pt x="4016928" y="1068708"/>
                    <a:pt x="3922471" y="990047"/>
                  </a:cubicBezTo>
                  <a:cubicBezTo>
                    <a:pt x="3828094" y="911307"/>
                    <a:pt x="3718636" y="849474"/>
                    <a:pt x="3600764" y="809707"/>
                  </a:cubicBezTo>
                  <a:cubicBezTo>
                    <a:pt x="3529406" y="785974"/>
                    <a:pt x="3455270" y="770337"/>
                    <a:pt x="3380260" y="762955"/>
                  </a:cubicBezTo>
                  <a:cubicBezTo>
                    <a:pt x="3367719" y="673182"/>
                    <a:pt x="3337636" y="585235"/>
                    <a:pt x="3291678" y="506653"/>
                  </a:cubicBezTo>
                  <a:cubicBezTo>
                    <a:pt x="3256277" y="445852"/>
                    <a:pt x="3211826" y="390369"/>
                    <a:pt x="3159995" y="342506"/>
                  </a:cubicBezTo>
                  <a:cubicBezTo>
                    <a:pt x="3108163" y="294722"/>
                    <a:pt x="3048870" y="254796"/>
                    <a:pt x="2984814" y="224317"/>
                  </a:cubicBezTo>
                  <a:cubicBezTo>
                    <a:pt x="2920838" y="193757"/>
                    <a:pt x="2851941" y="173040"/>
                    <a:pt x="2781614" y="163198"/>
                  </a:cubicBezTo>
                  <a:cubicBezTo>
                    <a:pt x="2764072" y="160737"/>
                    <a:pt x="2746372" y="158912"/>
                    <a:pt x="2728671" y="157721"/>
                  </a:cubicBezTo>
                  <a:cubicBezTo>
                    <a:pt x="2719860" y="157086"/>
                    <a:pt x="2710970" y="156689"/>
                    <a:pt x="2702160" y="156451"/>
                  </a:cubicBezTo>
                  <a:lnTo>
                    <a:pt x="2688904" y="156213"/>
                  </a:lnTo>
                  <a:lnTo>
                    <a:pt x="2676442" y="156133"/>
                  </a:lnTo>
                  <a:cubicBezTo>
                    <a:pt x="2666203" y="156213"/>
                    <a:pt x="2658107" y="156451"/>
                    <a:pt x="2649058" y="156848"/>
                  </a:cubicBezTo>
                  <a:cubicBezTo>
                    <a:pt x="2640168" y="157245"/>
                    <a:pt x="2631357" y="157800"/>
                    <a:pt x="2622467" y="158515"/>
                  </a:cubicBezTo>
                  <a:cubicBezTo>
                    <a:pt x="2604767" y="159943"/>
                    <a:pt x="2587066" y="162007"/>
                    <a:pt x="2569524" y="164865"/>
                  </a:cubicBezTo>
                  <a:cubicBezTo>
                    <a:pt x="2481974" y="178597"/>
                    <a:pt x="2397201" y="209394"/>
                    <a:pt x="2320842" y="254241"/>
                  </a:cubicBezTo>
                  <a:cubicBezTo>
                    <a:pt x="2202970" y="146529"/>
                    <a:pt x="2058429" y="67630"/>
                    <a:pt x="1903012" y="29133"/>
                  </a:cubicBezTo>
                  <a:cubicBezTo>
                    <a:pt x="1800380" y="3178"/>
                    <a:pt x="1693859" y="-5236"/>
                    <a:pt x="1589005" y="3098"/>
                  </a:cubicBezTo>
                  <a:cubicBezTo>
                    <a:pt x="1483992" y="11195"/>
                    <a:pt x="1380169" y="37230"/>
                    <a:pt x="1283570" y="78822"/>
                  </a:cubicBezTo>
                  <a:cubicBezTo>
                    <a:pt x="1090212" y="162404"/>
                    <a:pt x="927335" y="310121"/>
                    <a:pt x="825973" y="492128"/>
                  </a:cubicBezTo>
                  <a:cubicBezTo>
                    <a:pt x="775332" y="583092"/>
                    <a:pt x="739851" y="682231"/>
                    <a:pt x="721198" y="783990"/>
                  </a:cubicBezTo>
                  <a:cubicBezTo>
                    <a:pt x="710165" y="843362"/>
                    <a:pt x="705402" y="903608"/>
                    <a:pt x="706196" y="963615"/>
                  </a:cubicBezTo>
                  <a:cubicBezTo>
                    <a:pt x="646506" y="975363"/>
                    <a:pt x="588086" y="992984"/>
                    <a:pt x="532523" y="1016955"/>
                  </a:cubicBezTo>
                  <a:cubicBezTo>
                    <a:pt x="435130" y="1058548"/>
                    <a:pt x="345913" y="1117127"/>
                    <a:pt x="270110" y="1188882"/>
                  </a:cubicBezTo>
                  <a:cubicBezTo>
                    <a:pt x="194545" y="1260954"/>
                    <a:pt x="132235" y="1345806"/>
                    <a:pt x="86753" y="1438278"/>
                  </a:cubicBezTo>
                  <a:cubicBezTo>
                    <a:pt x="41430" y="1530829"/>
                    <a:pt x="13570" y="1631080"/>
                    <a:pt x="3727" y="1731965"/>
                  </a:cubicBezTo>
                  <a:cubicBezTo>
                    <a:pt x="-5798" y="1832930"/>
                    <a:pt x="3092" y="1934292"/>
                    <a:pt x="28572" y="2030495"/>
                  </a:cubicBezTo>
                  <a:cubicBezTo>
                    <a:pt x="54765" y="2126538"/>
                    <a:pt x="97548" y="2217026"/>
                    <a:pt x="154857" y="2295845"/>
                  </a:cubicBezTo>
                  <a:cubicBezTo>
                    <a:pt x="183432" y="2335216"/>
                    <a:pt x="215262" y="2371887"/>
                    <a:pt x="249949" y="2405224"/>
                  </a:cubicBezTo>
                  <a:cubicBezTo>
                    <a:pt x="284794" y="2438403"/>
                    <a:pt x="322338" y="2468248"/>
                    <a:pt x="361867" y="2494521"/>
                  </a:cubicBezTo>
                  <a:cubicBezTo>
                    <a:pt x="441242" y="2546512"/>
                    <a:pt x="528952" y="2583818"/>
                    <a:pt x="619280" y="2602551"/>
                  </a:cubicBezTo>
                  <a:cubicBezTo>
                    <a:pt x="534905" y="2565403"/>
                    <a:pt x="458070" y="2515476"/>
                    <a:pt x="392903" y="2454675"/>
                  </a:cubicBezTo>
                  <a:cubicBezTo>
                    <a:pt x="360200" y="2424513"/>
                    <a:pt x="330355" y="2391651"/>
                    <a:pt x="303765" y="2356726"/>
                  </a:cubicBezTo>
                  <a:cubicBezTo>
                    <a:pt x="277095" y="2321881"/>
                    <a:pt x="253520" y="2285130"/>
                    <a:pt x="233518" y="2246712"/>
                  </a:cubicBezTo>
                  <a:cubicBezTo>
                    <a:pt x="152793" y="2093439"/>
                    <a:pt x="130330" y="1916830"/>
                    <a:pt x="164700" y="1755540"/>
                  </a:cubicBezTo>
                  <a:cubicBezTo>
                    <a:pt x="181289" y="1674895"/>
                    <a:pt x="212404" y="1598457"/>
                    <a:pt x="254949" y="1530035"/>
                  </a:cubicBezTo>
                  <a:cubicBezTo>
                    <a:pt x="297097" y="1461455"/>
                    <a:pt x="351231" y="1400972"/>
                    <a:pt x="413382" y="1351918"/>
                  </a:cubicBezTo>
                  <a:cubicBezTo>
                    <a:pt x="475215" y="1302547"/>
                    <a:pt x="545065" y="1264288"/>
                    <a:pt x="618725" y="1239761"/>
                  </a:cubicBezTo>
                  <a:cubicBezTo>
                    <a:pt x="692464" y="1215313"/>
                    <a:pt x="769458" y="1203010"/>
                    <a:pt x="846372" y="1204836"/>
                  </a:cubicBezTo>
                  <a:lnTo>
                    <a:pt x="984167" y="1208090"/>
                  </a:lnTo>
                  <a:lnTo>
                    <a:pt x="972182" y="1060770"/>
                  </a:lnTo>
                  <a:cubicBezTo>
                    <a:pt x="966070" y="985999"/>
                    <a:pt x="972499" y="910990"/>
                    <a:pt x="989327" y="839235"/>
                  </a:cubicBezTo>
                  <a:cubicBezTo>
                    <a:pt x="1006392" y="767480"/>
                    <a:pt x="1035126" y="698979"/>
                    <a:pt x="1073940" y="636987"/>
                  </a:cubicBezTo>
                  <a:cubicBezTo>
                    <a:pt x="1112755" y="575075"/>
                    <a:pt x="1160618" y="518957"/>
                    <a:pt x="1216418" y="472363"/>
                  </a:cubicBezTo>
                  <a:cubicBezTo>
                    <a:pt x="1272060" y="425532"/>
                    <a:pt x="1335164" y="388464"/>
                    <a:pt x="1401918" y="361794"/>
                  </a:cubicBezTo>
                  <a:cubicBezTo>
                    <a:pt x="1468752" y="334965"/>
                    <a:pt x="1539554" y="319567"/>
                    <a:pt x="1611230" y="315201"/>
                  </a:cubicBezTo>
                  <a:cubicBezTo>
                    <a:pt x="1683144" y="310915"/>
                    <a:pt x="1755375" y="318138"/>
                    <a:pt x="1824352" y="336156"/>
                  </a:cubicBezTo>
                  <a:cubicBezTo>
                    <a:pt x="1893328" y="354412"/>
                    <a:pt x="1959210" y="383781"/>
                    <a:pt x="2019059" y="422675"/>
                  </a:cubicBezTo>
                  <a:cubicBezTo>
                    <a:pt x="2078828" y="461807"/>
                    <a:pt x="2132485" y="510384"/>
                    <a:pt x="2177174" y="566105"/>
                  </a:cubicBezTo>
                  <a:lnTo>
                    <a:pt x="2286156" y="702075"/>
                  </a:lnTo>
                  <a:lnTo>
                    <a:pt x="2411647" y="582218"/>
                  </a:lnTo>
                  <a:cubicBezTo>
                    <a:pt x="2469115" y="527370"/>
                    <a:pt x="2542378" y="489667"/>
                    <a:pt x="2620483" y="476491"/>
                  </a:cubicBezTo>
                  <a:cubicBezTo>
                    <a:pt x="2630246" y="474824"/>
                    <a:pt x="2640089" y="473475"/>
                    <a:pt x="2650010" y="472443"/>
                  </a:cubicBezTo>
                  <a:cubicBezTo>
                    <a:pt x="2654932" y="471967"/>
                    <a:pt x="2659932" y="471570"/>
                    <a:pt x="2664933" y="471252"/>
                  </a:cubicBezTo>
                  <a:lnTo>
                    <a:pt x="2679062" y="470617"/>
                  </a:lnTo>
                  <a:lnTo>
                    <a:pt x="2687396" y="470458"/>
                  </a:lnTo>
                  <a:lnTo>
                    <a:pt x="2694937" y="470458"/>
                  </a:lnTo>
                  <a:cubicBezTo>
                    <a:pt x="2699937" y="470538"/>
                    <a:pt x="2704938" y="470617"/>
                    <a:pt x="2709939" y="470855"/>
                  </a:cubicBezTo>
                  <a:cubicBezTo>
                    <a:pt x="2719940" y="471332"/>
                    <a:pt x="2729862" y="472125"/>
                    <a:pt x="2739784" y="473395"/>
                  </a:cubicBezTo>
                  <a:cubicBezTo>
                    <a:pt x="2779312" y="478237"/>
                    <a:pt x="2818047" y="488953"/>
                    <a:pt x="2854639" y="505066"/>
                  </a:cubicBezTo>
                  <a:cubicBezTo>
                    <a:pt x="2891231" y="521179"/>
                    <a:pt x="2925442" y="543087"/>
                    <a:pt x="2956001" y="569439"/>
                  </a:cubicBezTo>
                  <a:cubicBezTo>
                    <a:pt x="2986719" y="595633"/>
                    <a:pt x="3013548" y="626589"/>
                    <a:pt x="3035297" y="660800"/>
                  </a:cubicBezTo>
                  <a:cubicBezTo>
                    <a:pt x="3057045" y="695010"/>
                    <a:pt x="3073635" y="732555"/>
                    <a:pt x="3084350" y="771845"/>
                  </a:cubicBezTo>
                  <a:cubicBezTo>
                    <a:pt x="3089669" y="791530"/>
                    <a:pt x="3093558" y="811612"/>
                    <a:pt x="3095939" y="832012"/>
                  </a:cubicBezTo>
                  <a:lnTo>
                    <a:pt x="3097527" y="847331"/>
                  </a:lnTo>
                  <a:lnTo>
                    <a:pt x="3098162" y="855030"/>
                  </a:lnTo>
                  <a:lnTo>
                    <a:pt x="3098638" y="862254"/>
                  </a:lnTo>
                  <a:cubicBezTo>
                    <a:pt x="3098797" y="863365"/>
                    <a:pt x="3098876" y="869318"/>
                    <a:pt x="3098955" y="870508"/>
                  </a:cubicBezTo>
                  <a:lnTo>
                    <a:pt x="3099114" y="877970"/>
                  </a:lnTo>
                  <a:cubicBezTo>
                    <a:pt x="3099194" y="882970"/>
                    <a:pt x="3099114" y="888368"/>
                    <a:pt x="3099035" y="893845"/>
                  </a:cubicBezTo>
                  <a:lnTo>
                    <a:pt x="3096178" y="1059738"/>
                  </a:lnTo>
                  <a:lnTo>
                    <a:pt x="3251356" y="1044499"/>
                  </a:lnTo>
                  <a:cubicBezTo>
                    <a:pt x="3341525" y="1035609"/>
                    <a:pt x="3433442" y="1043308"/>
                    <a:pt x="3521151" y="1067597"/>
                  </a:cubicBezTo>
                  <a:cubicBezTo>
                    <a:pt x="3609099" y="1091171"/>
                    <a:pt x="3693395" y="1131335"/>
                    <a:pt x="3768166" y="1185865"/>
                  </a:cubicBezTo>
                  <a:cubicBezTo>
                    <a:pt x="3842858" y="1240396"/>
                    <a:pt x="3909216" y="1308182"/>
                    <a:pt x="3960809" y="1386843"/>
                  </a:cubicBezTo>
                  <a:cubicBezTo>
                    <a:pt x="3973748" y="1406449"/>
                    <a:pt x="3985812" y="1426689"/>
                    <a:pt x="3996925" y="1447485"/>
                  </a:cubicBezTo>
                  <a:cubicBezTo>
                    <a:pt x="4008117" y="1468202"/>
                    <a:pt x="4018515" y="1489475"/>
                    <a:pt x="4027881" y="1511303"/>
                  </a:cubicBezTo>
                  <a:cubicBezTo>
                    <a:pt x="4046534" y="1554880"/>
                    <a:pt x="4061377" y="1600282"/>
                    <a:pt x="4071855" y="1647034"/>
                  </a:cubicBezTo>
                  <a:cubicBezTo>
                    <a:pt x="4114479" y="1834042"/>
                    <a:pt x="4088682" y="2040258"/>
                    <a:pt x="3992242" y="2216470"/>
                  </a:cubicBezTo>
                  <a:cubicBezTo>
                    <a:pt x="3968429" y="2260603"/>
                    <a:pt x="3940410" y="2302910"/>
                    <a:pt x="3908580" y="2342439"/>
                  </a:cubicBezTo>
                  <a:cubicBezTo>
                    <a:pt x="3876830" y="2382126"/>
                    <a:pt x="3841429" y="2419432"/>
                    <a:pt x="3802536" y="2453246"/>
                  </a:cubicBezTo>
                  <a:cubicBezTo>
                    <a:pt x="3742131" y="2506030"/>
                    <a:pt x="3472574" y="2657954"/>
                    <a:pt x="3472574" y="2657954"/>
                  </a:cubicBezTo>
                  <a:cubicBezTo>
                    <a:pt x="3472574" y="2657954"/>
                    <a:pt x="3520992" y="2648271"/>
                    <a:pt x="3544249" y="2639222"/>
                  </a:cubicBezTo>
                  <a:lnTo>
                    <a:pt x="3541868" y="2640174"/>
                  </a:lnTo>
                  <a:cubicBezTo>
                    <a:pt x="3649818" y="2620092"/>
                    <a:pt x="3755387" y="2578341"/>
                    <a:pt x="3850398" y="2517460"/>
                  </a:cubicBezTo>
                  <a:cubicBezTo>
                    <a:pt x="3897865" y="2486981"/>
                    <a:pt x="3942950" y="2452055"/>
                    <a:pt x="3984383" y="2412765"/>
                  </a:cubicBezTo>
                  <a:cubicBezTo>
                    <a:pt x="4025738" y="2373395"/>
                    <a:pt x="4063758" y="2330056"/>
                    <a:pt x="4097652" y="2283304"/>
                  </a:cubicBezTo>
                  <a:cubicBezTo>
                    <a:pt x="4165200" y="2189642"/>
                    <a:pt x="4215603" y="2081930"/>
                    <a:pt x="4244416" y="1967630"/>
                  </a:cubicBezTo>
                  <a:cubicBezTo>
                    <a:pt x="4258704" y="1910480"/>
                    <a:pt x="4267673" y="1851742"/>
                    <a:pt x="4271245" y="1792528"/>
                  </a:cubicBezTo>
                  <a:lnTo>
                    <a:pt x="4272356" y="1770542"/>
                  </a:lnTo>
                  <a:cubicBezTo>
                    <a:pt x="4272674" y="1763795"/>
                    <a:pt x="4272833" y="1755063"/>
                    <a:pt x="4272991" y="1747999"/>
                  </a:cubicBezTo>
                  <a:cubicBezTo>
                    <a:pt x="4273229" y="1733077"/>
                    <a:pt x="4273150" y="1718234"/>
                    <a:pt x="4272674" y="1703311"/>
                  </a:cubicBezTo>
                  <a:close/>
                </a:path>
              </a:pathLst>
            </a:custGeom>
            <a:solidFill>
              <a:srgbClr val="FFFFFF"/>
            </a:solidFill>
            <a:ln w="7938" cap="flat">
              <a:noFill/>
              <a:prstDash val="solid"/>
              <a:miter/>
            </a:ln>
          </p:spPr>
          <p:txBody>
            <a:bodyPr rtlCol="0" anchor="ctr"/>
            <a:lstStyle/>
            <a:p>
              <a:endParaRPr lang="zh-CN" altLang="en-US"/>
            </a:p>
          </p:txBody>
        </p:sp>
        <p:grpSp>
          <p:nvGrpSpPr>
            <p:cNvPr id="16" name="图形 7">
              <a:extLst>
                <a:ext uri="{FF2B5EF4-FFF2-40B4-BE49-F238E27FC236}">
                  <a16:creationId xmlns:a16="http://schemas.microsoft.com/office/drawing/2014/main" id="{B96A93BE-FC4A-9943-A5ED-BC31580174FE}"/>
                </a:ext>
              </a:extLst>
            </p:cNvPr>
            <p:cNvGrpSpPr/>
            <p:nvPr/>
          </p:nvGrpSpPr>
          <p:grpSpPr>
            <a:xfrm>
              <a:off x="4645501" y="2387282"/>
              <a:ext cx="3178968" cy="2442765"/>
              <a:chOff x="4645501" y="2387282"/>
              <a:chExt cx="3178968" cy="2442765"/>
            </a:xfrm>
            <a:solidFill>
              <a:srgbClr val="FFFFFF"/>
            </a:solidFill>
          </p:grpSpPr>
          <p:sp>
            <p:nvSpPr>
              <p:cNvPr id="17" name="任意形状 16">
                <a:extLst>
                  <a:ext uri="{FF2B5EF4-FFF2-40B4-BE49-F238E27FC236}">
                    <a16:creationId xmlns:a16="http://schemas.microsoft.com/office/drawing/2014/main" id="{E7DDED77-792E-C948-81B3-1B9BA8F38621}"/>
                  </a:ext>
                </a:extLst>
              </p:cNvPr>
              <p:cNvSpPr/>
              <p:nvPr/>
            </p:nvSpPr>
            <p:spPr>
              <a:xfrm>
                <a:off x="5177572" y="3403507"/>
                <a:ext cx="136278" cy="134461"/>
              </a:xfrm>
              <a:custGeom>
                <a:avLst/>
                <a:gdLst>
                  <a:gd name="connsiteX0" fmla="*/ 133091 w 136278"/>
                  <a:gd name="connsiteY0" fmla="*/ 87960 h 134461"/>
                  <a:gd name="connsiteX1" fmla="*/ 88641 w 136278"/>
                  <a:gd name="connsiteY1" fmla="*/ 3346 h 134461"/>
                  <a:gd name="connsiteX2" fmla="*/ 3233 w 136278"/>
                  <a:gd name="connsiteY2" fmla="*/ 46130 h 134461"/>
                  <a:gd name="connsiteX3" fmla="*/ 47445 w 136278"/>
                  <a:gd name="connsiteY3" fmla="*/ 131140 h 134461"/>
                  <a:gd name="connsiteX4" fmla="*/ 133091 w 136278"/>
                  <a:gd name="connsiteY4" fmla="*/ 87960 h 134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278" h="134461">
                    <a:moveTo>
                      <a:pt x="133091" y="87960"/>
                    </a:moveTo>
                    <a:cubicBezTo>
                      <a:pt x="144441" y="52877"/>
                      <a:pt x="124518" y="14856"/>
                      <a:pt x="88641" y="3346"/>
                    </a:cubicBezTo>
                    <a:cubicBezTo>
                      <a:pt x="52843" y="-8163"/>
                      <a:pt x="14584" y="10967"/>
                      <a:pt x="3233" y="46130"/>
                    </a:cubicBezTo>
                    <a:cubicBezTo>
                      <a:pt x="-8197" y="81451"/>
                      <a:pt x="11647" y="119631"/>
                      <a:pt x="47445" y="131140"/>
                    </a:cubicBezTo>
                    <a:cubicBezTo>
                      <a:pt x="83323" y="142650"/>
                      <a:pt x="121740" y="123282"/>
                      <a:pt x="133091" y="87960"/>
                    </a:cubicBezTo>
                    <a:close/>
                  </a:path>
                </a:pathLst>
              </a:custGeom>
              <a:solidFill>
                <a:srgbClr val="FFFFFF"/>
              </a:solidFill>
              <a:ln w="7938" cap="flat">
                <a:noFill/>
                <a:prstDash val="solid"/>
                <a:miter/>
              </a:ln>
            </p:spPr>
            <p:txBody>
              <a:bodyPr rtlCol="0" anchor="ctr"/>
              <a:lstStyle/>
              <a:p>
                <a:endParaRPr lang="zh-CN" altLang="en-US"/>
              </a:p>
            </p:txBody>
          </p:sp>
          <p:sp>
            <p:nvSpPr>
              <p:cNvPr id="18" name="任意形状 17">
                <a:extLst>
                  <a:ext uri="{FF2B5EF4-FFF2-40B4-BE49-F238E27FC236}">
                    <a16:creationId xmlns:a16="http://schemas.microsoft.com/office/drawing/2014/main" id="{1A8FA191-0A5A-A04B-804E-37AC4250B729}"/>
                  </a:ext>
                </a:extLst>
              </p:cNvPr>
              <p:cNvSpPr/>
              <p:nvPr/>
            </p:nvSpPr>
            <p:spPr>
              <a:xfrm>
                <a:off x="6713696" y="2930207"/>
                <a:ext cx="625315" cy="1878329"/>
              </a:xfrm>
              <a:custGeom>
                <a:avLst/>
                <a:gdLst>
                  <a:gd name="connsiteX0" fmla="*/ 625316 w 625315"/>
                  <a:gd name="connsiteY0" fmla="*/ 21193 h 1878329"/>
                  <a:gd name="connsiteX1" fmla="*/ 599361 w 625315"/>
                  <a:gd name="connsiteY1" fmla="*/ 0 h 1878329"/>
                  <a:gd name="connsiteX2" fmla="*/ 0 w 625315"/>
                  <a:gd name="connsiteY2" fmla="*/ 1878330 h 1878329"/>
                  <a:gd name="connsiteX3" fmla="*/ 35004 w 625315"/>
                  <a:gd name="connsiteY3" fmla="*/ 1871107 h 1878329"/>
                  <a:gd name="connsiteX4" fmla="*/ 625316 w 625315"/>
                  <a:gd name="connsiteY4" fmla="*/ 21193 h 1878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315" h="1878329">
                    <a:moveTo>
                      <a:pt x="625316" y="21193"/>
                    </a:moveTo>
                    <a:cubicBezTo>
                      <a:pt x="616744" y="14049"/>
                      <a:pt x="608171" y="6985"/>
                      <a:pt x="599361" y="0"/>
                    </a:cubicBezTo>
                    <a:lnTo>
                      <a:pt x="0" y="1878330"/>
                    </a:lnTo>
                    <a:cubicBezTo>
                      <a:pt x="11827" y="1875949"/>
                      <a:pt x="23495" y="1873488"/>
                      <a:pt x="35004" y="1871107"/>
                    </a:cubicBezTo>
                    <a:lnTo>
                      <a:pt x="625316" y="21193"/>
                    </a:lnTo>
                    <a:close/>
                  </a:path>
                </a:pathLst>
              </a:custGeom>
              <a:solidFill>
                <a:srgbClr val="FFFFFF"/>
              </a:solidFill>
              <a:ln w="7938" cap="flat">
                <a:noFill/>
                <a:prstDash val="solid"/>
                <a:miter/>
              </a:ln>
            </p:spPr>
            <p:txBody>
              <a:bodyPr rtlCol="0" anchor="ctr"/>
              <a:lstStyle/>
              <a:p>
                <a:endParaRPr lang="zh-CN" altLang="en-US"/>
              </a:p>
            </p:txBody>
          </p:sp>
          <p:sp>
            <p:nvSpPr>
              <p:cNvPr id="19" name="任意形状 18">
                <a:extLst>
                  <a:ext uri="{FF2B5EF4-FFF2-40B4-BE49-F238E27FC236}">
                    <a16:creationId xmlns:a16="http://schemas.microsoft.com/office/drawing/2014/main" id="{E556EC84-3B6F-4D47-8FBA-D710A19567EC}"/>
                  </a:ext>
                </a:extLst>
              </p:cNvPr>
              <p:cNvSpPr/>
              <p:nvPr/>
            </p:nvSpPr>
            <p:spPr>
              <a:xfrm>
                <a:off x="7178277" y="3039030"/>
                <a:ext cx="565626" cy="1676320"/>
              </a:xfrm>
              <a:custGeom>
                <a:avLst/>
                <a:gdLst>
                  <a:gd name="connsiteX0" fmla="*/ 565626 w 565626"/>
                  <a:gd name="connsiteY0" fmla="*/ 38814 h 1676320"/>
                  <a:gd name="connsiteX1" fmla="*/ 545703 w 565626"/>
                  <a:gd name="connsiteY1" fmla="*/ 0 h 1676320"/>
                  <a:gd name="connsiteX2" fmla="*/ 0 w 565626"/>
                  <a:gd name="connsiteY2" fmla="*/ 1676321 h 1676320"/>
                  <a:gd name="connsiteX3" fmla="*/ 35243 w 565626"/>
                  <a:gd name="connsiteY3" fmla="*/ 1668463 h 1676320"/>
                  <a:gd name="connsiteX4" fmla="*/ 565626 w 565626"/>
                  <a:gd name="connsiteY4" fmla="*/ 38814 h 1676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5626" h="1676320">
                    <a:moveTo>
                      <a:pt x="565626" y="38814"/>
                    </a:moveTo>
                    <a:cubicBezTo>
                      <a:pt x="559197" y="25717"/>
                      <a:pt x="552530" y="12780"/>
                      <a:pt x="545703" y="0"/>
                    </a:cubicBezTo>
                    <a:lnTo>
                      <a:pt x="0" y="1676321"/>
                    </a:lnTo>
                    <a:cubicBezTo>
                      <a:pt x="11986" y="1673622"/>
                      <a:pt x="23734" y="1671003"/>
                      <a:pt x="35243" y="1668463"/>
                    </a:cubicBezTo>
                    <a:lnTo>
                      <a:pt x="565626" y="38814"/>
                    </a:lnTo>
                    <a:close/>
                  </a:path>
                </a:pathLst>
              </a:custGeom>
              <a:solidFill>
                <a:srgbClr val="FFFFFF"/>
              </a:solidFill>
              <a:ln w="7938" cap="flat">
                <a:noFill/>
                <a:prstDash val="solid"/>
                <a:miter/>
              </a:ln>
            </p:spPr>
            <p:txBody>
              <a:bodyPr rtlCol="0" anchor="ctr"/>
              <a:lstStyle/>
              <a:p>
                <a:endParaRPr lang="zh-CN" altLang="en-US"/>
              </a:p>
            </p:txBody>
          </p:sp>
          <p:sp>
            <p:nvSpPr>
              <p:cNvPr id="20" name="任意形状 19">
                <a:extLst>
                  <a:ext uri="{FF2B5EF4-FFF2-40B4-BE49-F238E27FC236}">
                    <a16:creationId xmlns:a16="http://schemas.microsoft.com/office/drawing/2014/main" id="{2CED11F0-B272-3146-A5C4-B401B0BC6B55}"/>
                  </a:ext>
                </a:extLst>
              </p:cNvPr>
              <p:cNvSpPr/>
              <p:nvPr/>
            </p:nvSpPr>
            <p:spPr>
              <a:xfrm>
                <a:off x="7345600" y="3241357"/>
                <a:ext cx="478869" cy="1435020"/>
              </a:xfrm>
              <a:custGeom>
                <a:avLst/>
                <a:gdLst>
                  <a:gd name="connsiteX0" fmla="*/ 478870 w 478869"/>
                  <a:gd name="connsiteY0" fmla="*/ 51197 h 1435020"/>
                  <a:gd name="connsiteX1" fmla="*/ 463868 w 478869"/>
                  <a:gd name="connsiteY1" fmla="*/ 0 h 1435020"/>
                  <a:gd name="connsiteX2" fmla="*/ 0 w 478869"/>
                  <a:gd name="connsiteY2" fmla="*/ 1435021 h 1435020"/>
                  <a:gd name="connsiteX3" fmla="*/ 35322 w 478869"/>
                  <a:gd name="connsiteY3" fmla="*/ 1426210 h 1435020"/>
                  <a:gd name="connsiteX4" fmla="*/ 478870 w 478869"/>
                  <a:gd name="connsiteY4" fmla="*/ 51197 h 14350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869" h="1435020">
                    <a:moveTo>
                      <a:pt x="478870" y="51197"/>
                    </a:moveTo>
                    <a:cubicBezTo>
                      <a:pt x="474266" y="33973"/>
                      <a:pt x="469265" y="16907"/>
                      <a:pt x="463868" y="0"/>
                    </a:cubicBezTo>
                    <a:lnTo>
                      <a:pt x="0" y="1435021"/>
                    </a:lnTo>
                    <a:cubicBezTo>
                      <a:pt x="12145" y="1432005"/>
                      <a:pt x="23971" y="1429147"/>
                      <a:pt x="35322" y="1426210"/>
                    </a:cubicBezTo>
                    <a:lnTo>
                      <a:pt x="478870" y="51197"/>
                    </a:lnTo>
                    <a:close/>
                  </a:path>
                </a:pathLst>
              </a:custGeom>
              <a:solidFill>
                <a:srgbClr val="FFFFFF"/>
              </a:solidFill>
              <a:ln w="7938" cap="flat">
                <a:noFill/>
                <a:prstDash val="solid"/>
                <a:miter/>
              </a:ln>
            </p:spPr>
            <p:txBody>
              <a:bodyPr rtlCol="0" anchor="ctr"/>
              <a:lstStyle/>
              <a:p>
                <a:endParaRPr lang="zh-CN" altLang="en-US"/>
              </a:p>
            </p:txBody>
          </p:sp>
          <p:sp>
            <p:nvSpPr>
              <p:cNvPr id="22" name="任意形状 21">
                <a:extLst>
                  <a:ext uri="{FF2B5EF4-FFF2-40B4-BE49-F238E27FC236}">
                    <a16:creationId xmlns:a16="http://schemas.microsoft.com/office/drawing/2014/main" id="{01742BAA-74CF-B848-91A5-C0F6DB61826A}"/>
                  </a:ext>
                </a:extLst>
              </p:cNvPr>
              <p:cNvSpPr/>
              <p:nvPr/>
            </p:nvSpPr>
            <p:spPr>
              <a:xfrm>
                <a:off x="4645501" y="4062994"/>
                <a:ext cx="241853" cy="569012"/>
              </a:xfrm>
              <a:custGeom>
                <a:avLst/>
                <a:gdLst>
                  <a:gd name="connsiteX0" fmla="*/ 169942 w 241853"/>
                  <a:gd name="connsiteY0" fmla="*/ 129752 h 569012"/>
                  <a:gd name="connsiteX1" fmla="*/ 238681 w 241853"/>
                  <a:gd name="connsiteY1" fmla="*/ 85064 h 569012"/>
                  <a:gd name="connsiteX2" fmla="*/ 196691 w 241853"/>
                  <a:gd name="connsiteY2" fmla="*/ 3149 h 569012"/>
                  <a:gd name="connsiteX3" fmla="*/ 114856 w 241853"/>
                  <a:gd name="connsiteY3" fmla="*/ 45138 h 569012"/>
                  <a:gd name="connsiteX4" fmla="*/ 140732 w 241853"/>
                  <a:gd name="connsiteY4" fmla="*/ 118877 h 569012"/>
                  <a:gd name="connsiteX5" fmla="*/ 0 w 241853"/>
                  <a:gd name="connsiteY5" fmla="*/ 562187 h 569012"/>
                  <a:gd name="connsiteX6" fmla="*/ 30401 w 241853"/>
                  <a:gd name="connsiteY6" fmla="*/ 569013 h 569012"/>
                  <a:gd name="connsiteX7" fmla="*/ 169942 w 241853"/>
                  <a:gd name="connsiteY7" fmla="*/ 129752 h 569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1853" h="569012">
                    <a:moveTo>
                      <a:pt x="169942" y="129752"/>
                    </a:moveTo>
                    <a:cubicBezTo>
                      <a:pt x="199866" y="132927"/>
                      <a:pt x="228997" y="115067"/>
                      <a:pt x="238681" y="85064"/>
                    </a:cubicBezTo>
                    <a:cubicBezTo>
                      <a:pt x="249793" y="50694"/>
                      <a:pt x="230743" y="14103"/>
                      <a:pt x="196691" y="3149"/>
                    </a:cubicBezTo>
                    <a:cubicBezTo>
                      <a:pt x="162719" y="-7805"/>
                      <a:pt x="125968" y="10689"/>
                      <a:pt x="114856" y="45138"/>
                    </a:cubicBezTo>
                    <a:cubicBezTo>
                      <a:pt x="105727" y="73554"/>
                      <a:pt x="117316" y="103241"/>
                      <a:pt x="140732" y="118877"/>
                    </a:cubicBezTo>
                    <a:lnTo>
                      <a:pt x="0" y="562187"/>
                    </a:lnTo>
                    <a:cubicBezTo>
                      <a:pt x="9843" y="564409"/>
                      <a:pt x="20003" y="566711"/>
                      <a:pt x="30401" y="569013"/>
                    </a:cubicBezTo>
                    <a:lnTo>
                      <a:pt x="169942" y="129752"/>
                    </a:lnTo>
                    <a:close/>
                  </a:path>
                </a:pathLst>
              </a:custGeom>
              <a:solidFill>
                <a:srgbClr val="FFFFFF"/>
              </a:solidFill>
              <a:ln w="7938" cap="flat">
                <a:noFill/>
                <a:prstDash val="solid"/>
                <a:miter/>
              </a:ln>
            </p:spPr>
            <p:txBody>
              <a:bodyPr rtlCol="0" anchor="ctr"/>
              <a:lstStyle/>
              <a:p>
                <a:endParaRPr lang="zh-CN" altLang="en-US"/>
              </a:p>
            </p:txBody>
          </p:sp>
          <p:sp>
            <p:nvSpPr>
              <p:cNvPr id="23" name="任意形状 22">
                <a:extLst>
                  <a:ext uri="{FF2B5EF4-FFF2-40B4-BE49-F238E27FC236}">
                    <a16:creationId xmlns:a16="http://schemas.microsoft.com/office/drawing/2014/main" id="{C15C6815-FED1-8649-A4C2-47BA37D1284A}"/>
                  </a:ext>
                </a:extLst>
              </p:cNvPr>
              <p:cNvSpPr/>
              <p:nvPr/>
            </p:nvSpPr>
            <p:spPr>
              <a:xfrm>
                <a:off x="4850050" y="3372455"/>
                <a:ext cx="494902" cy="1303207"/>
              </a:xfrm>
              <a:custGeom>
                <a:avLst/>
                <a:gdLst>
                  <a:gd name="connsiteX0" fmla="*/ 381635 w 494902"/>
                  <a:gd name="connsiteY0" fmla="*/ 195450 h 1303207"/>
                  <a:gd name="connsiteX1" fmla="*/ 490220 w 494902"/>
                  <a:gd name="connsiteY1" fmla="*/ 128616 h 1303207"/>
                  <a:gd name="connsiteX2" fmla="*/ 425768 w 494902"/>
                  <a:gd name="connsiteY2" fmla="*/ 4871 h 1303207"/>
                  <a:gd name="connsiteX3" fmla="*/ 301149 w 494902"/>
                  <a:gd name="connsiteY3" fmla="*/ 67736 h 1303207"/>
                  <a:gd name="connsiteX4" fmla="*/ 351949 w 494902"/>
                  <a:gd name="connsiteY4" fmla="*/ 186322 h 1303207"/>
                  <a:gd name="connsiteX5" fmla="*/ 0 w 494902"/>
                  <a:gd name="connsiteY5" fmla="*/ 1296937 h 1303207"/>
                  <a:gd name="connsiteX6" fmla="*/ 30639 w 494902"/>
                  <a:gd name="connsiteY6" fmla="*/ 1303208 h 1303207"/>
                  <a:gd name="connsiteX7" fmla="*/ 381635 w 494902"/>
                  <a:gd name="connsiteY7" fmla="*/ 195450 h 1303207"/>
                  <a:gd name="connsiteX8" fmla="*/ 330835 w 494902"/>
                  <a:gd name="connsiteY8" fmla="*/ 77182 h 1303207"/>
                  <a:gd name="connsiteX9" fmla="*/ 416243 w 494902"/>
                  <a:gd name="connsiteY9" fmla="*/ 34398 h 1303207"/>
                  <a:gd name="connsiteX10" fmla="*/ 460693 w 494902"/>
                  <a:gd name="connsiteY10" fmla="*/ 119012 h 1303207"/>
                  <a:gd name="connsiteX11" fmla="*/ 375047 w 494902"/>
                  <a:gd name="connsiteY11" fmla="*/ 162192 h 1303207"/>
                  <a:gd name="connsiteX12" fmla="*/ 330835 w 494902"/>
                  <a:gd name="connsiteY12" fmla="*/ 77182 h 1303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4902" h="1303207">
                    <a:moveTo>
                      <a:pt x="381635" y="195450"/>
                    </a:moveTo>
                    <a:cubicBezTo>
                      <a:pt x="428704" y="202435"/>
                      <a:pt x="475298" y="174892"/>
                      <a:pt x="490220" y="128616"/>
                    </a:cubicBezTo>
                    <a:cubicBezTo>
                      <a:pt x="506809" y="77182"/>
                      <a:pt x="477917" y="21619"/>
                      <a:pt x="425768" y="4871"/>
                    </a:cubicBezTo>
                    <a:cubicBezTo>
                      <a:pt x="373697" y="-11957"/>
                      <a:pt x="317738" y="16222"/>
                      <a:pt x="301149" y="67736"/>
                    </a:cubicBezTo>
                    <a:cubicBezTo>
                      <a:pt x="285988" y="114647"/>
                      <a:pt x="308531" y="164891"/>
                      <a:pt x="351949" y="186322"/>
                    </a:cubicBezTo>
                    <a:cubicBezTo>
                      <a:pt x="251698" y="508029"/>
                      <a:pt x="104934" y="969277"/>
                      <a:pt x="0" y="1296937"/>
                    </a:cubicBezTo>
                    <a:cubicBezTo>
                      <a:pt x="10081" y="1299001"/>
                      <a:pt x="20320" y="1301065"/>
                      <a:pt x="30639" y="1303208"/>
                    </a:cubicBezTo>
                    <a:cubicBezTo>
                      <a:pt x="135652" y="975151"/>
                      <a:pt x="282099" y="514776"/>
                      <a:pt x="381635" y="195450"/>
                    </a:cubicBezTo>
                    <a:close/>
                    <a:moveTo>
                      <a:pt x="330835" y="77182"/>
                    </a:moveTo>
                    <a:cubicBezTo>
                      <a:pt x="342186" y="42019"/>
                      <a:pt x="380444" y="22889"/>
                      <a:pt x="416243" y="34398"/>
                    </a:cubicBezTo>
                    <a:cubicBezTo>
                      <a:pt x="452041" y="45908"/>
                      <a:pt x="471964" y="83929"/>
                      <a:pt x="460693" y="119012"/>
                    </a:cubicBezTo>
                    <a:cubicBezTo>
                      <a:pt x="449342" y="154334"/>
                      <a:pt x="410845" y="173702"/>
                      <a:pt x="375047" y="162192"/>
                    </a:cubicBezTo>
                    <a:cubicBezTo>
                      <a:pt x="339249" y="150683"/>
                      <a:pt x="319405" y="112503"/>
                      <a:pt x="330835" y="77182"/>
                    </a:cubicBezTo>
                    <a:close/>
                  </a:path>
                </a:pathLst>
              </a:custGeom>
              <a:solidFill>
                <a:srgbClr val="FFFFFF"/>
              </a:solidFill>
              <a:ln w="7938" cap="flat">
                <a:noFill/>
                <a:prstDash val="solid"/>
                <a:miter/>
              </a:ln>
            </p:spPr>
            <p:txBody>
              <a:bodyPr rtlCol="0" anchor="ctr"/>
              <a:lstStyle/>
              <a:p>
                <a:endParaRPr lang="zh-CN" altLang="en-US"/>
              </a:p>
            </p:txBody>
          </p:sp>
          <p:sp>
            <p:nvSpPr>
              <p:cNvPr id="26" name="任意形状 25">
                <a:extLst>
                  <a:ext uri="{FF2B5EF4-FFF2-40B4-BE49-F238E27FC236}">
                    <a16:creationId xmlns:a16="http://schemas.microsoft.com/office/drawing/2014/main" id="{4E7EE74F-6FCC-1C4F-9173-9CAA1E946592}"/>
                  </a:ext>
                </a:extLst>
              </p:cNvPr>
              <p:cNvSpPr/>
              <p:nvPr/>
            </p:nvSpPr>
            <p:spPr>
              <a:xfrm>
                <a:off x="5029438" y="3719316"/>
                <a:ext cx="375446" cy="991033"/>
              </a:xfrm>
              <a:custGeom>
                <a:avLst/>
                <a:gdLst>
                  <a:gd name="connsiteX0" fmla="*/ 303927 w 375446"/>
                  <a:gd name="connsiteY0" fmla="*/ 129418 h 991033"/>
                  <a:gd name="connsiteX1" fmla="*/ 372348 w 375446"/>
                  <a:gd name="connsiteY1" fmla="*/ 84730 h 991033"/>
                  <a:gd name="connsiteX2" fmla="*/ 330279 w 375446"/>
                  <a:gd name="connsiteY2" fmla="*/ 3212 h 991033"/>
                  <a:gd name="connsiteX3" fmla="*/ 248523 w 375446"/>
                  <a:gd name="connsiteY3" fmla="*/ 44804 h 991033"/>
                  <a:gd name="connsiteX4" fmla="*/ 274638 w 375446"/>
                  <a:gd name="connsiteY4" fmla="*/ 118782 h 991033"/>
                  <a:gd name="connsiteX5" fmla="*/ 0 w 375446"/>
                  <a:gd name="connsiteY5" fmla="*/ 985240 h 991033"/>
                  <a:gd name="connsiteX6" fmla="*/ 30798 w 375446"/>
                  <a:gd name="connsiteY6" fmla="*/ 991034 h 991033"/>
                  <a:gd name="connsiteX7" fmla="*/ 303927 w 375446"/>
                  <a:gd name="connsiteY7" fmla="*/ 129418 h 991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5446" h="991033">
                    <a:moveTo>
                      <a:pt x="303927" y="129418"/>
                    </a:moveTo>
                    <a:cubicBezTo>
                      <a:pt x="333693" y="132434"/>
                      <a:pt x="362744" y="114575"/>
                      <a:pt x="372348" y="84730"/>
                    </a:cubicBezTo>
                    <a:cubicBezTo>
                      <a:pt x="383302" y="50678"/>
                      <a:pt x="364252" y="14166"/>
                      <a:pt x="330279" y="3212"/>
                    </a:cubicBezTo>
                    <a:cubicBezTo>
                      <a:pt x="295910" y="-7901"/>
                      <a:pt x="259477" y="10752"/>
                      <a:pt x="248523" y="44804"/>
                    </a:cubicBezTo>
                    <a:cubicBezTo>
                      <a:pt x="239316" y="73379"/>
                      <a:pt x="250825" y="103145"/>
                      <a:pt x="274638" y="118782"/>
                    </a:cubicBezTo>
                    <a:lnTo>
                      <a:pt x="0" y="985240"/>
                    </a:lnTo>
                    <a:cubicBezTo>
                      <a:pt x="10160" y="987144"/>
                      <a:pt x="20479" y="989049"/>
                      <a:pt x="30798" y="991034"/>
                    </a:cubicBezTo>
                    <a:lnTo>
                      <a:pt x="303927" y="129418"/>
                    </a:lnTo>
                    <a:close/>
                  </a:path>
                </a:pathLst>
              </a:custGeom>
              <a:solidFill>
                <a:srgbClr val="FFFFFF"/>
              </a:solidFill>
              <a:ln w="7938" cap="flat">
                <a:noFill/>
                <a:prstDash val="solid"/>
                <a:miter/>
              </a:ln>
            </p:spPr>
            <p:txBody>
              <a:bodyPr rtlCol="0" anchor="ctr"/>
              <a:lstStyle/>
              <a:p>
                <a:endParaRPr lang="zh-CN" altLang="en-US"/>
              </a:p>
            </p:txBody>
          </p:sp>
          <p:sp>
            <p:nvSpPr>
              <p:cNvPr id="27" name="任意形状 26">
                <a:extLst>
                  <a:ext uri="{FF2B5EF4-FFF2-40B4-BE49-F238E27FC236}">
                    <a16:creationId xmlns:a16="http://schemas.microsoft.com/office/drawing/2014/main" id="{9034AF3F-AA9C-1244-9447-54EC38E55957}"/>
                  </a:ext>
                </a:extLst>
              </p:cNvPr>
              <p:cNvSpPr/>
              <p:nvPr/>
            </p:nvSpPr>
            <p:spPr>
              <a:xfrm>
                <a:off x="5183584" y="3475063"/>
                <a:ext cx="455927" cy="1262751"/>
              </a:xfrm>
              <a:custGeom>
                <a:avLst/>
                <a:gdLst>
                  <a:gd name="connsiteX0" fmla="*/ 391001 w 455927"/>
                  <a:gd name="connsiteY0" fmla="*/ 129752 h 1262751"/>
                  <a:gd name="connsiteX1" fmla="*/ 452755 w 455927"/>
                  <a:gd name="connsiteY1" fmla="*/ 84985 h 1262751"/>
                  <a:gd name="connsiteX2" fmla="*/ 410766 w 455927"/>
                  <a:gd name="connsiteY2" fmla="*/ 3149 h 1262751"/>
                  <a:gd name="connsiteX3" fmla="*/ 328851 w 455927"/>
                  <a:gd name="connsiteY3" fmla="*/ 45059 h 1262751"/>
                  <a:gd name="connsiteX4" fmla="*/ 360680 w 455927"/>
                  <a:gd name="connsiteY4" fmla="*/ 122529 h 1262751"/>
                  <a:gd name="connsiteX5" fmla="*/ 0 w 455927"/>
                  <a:gd name="connsiteY5" fmla="*/ 1257433 h 1262751"/>
                  <a:gd name="connsiteX6" fmla="*/ 30956 w 455927"/>
                  <a:gd name="connsiteY6" fmla="*/ 1262751 h 1262751"/>
                  <a:gd name="connsiteX7" fmla="*/ 391001 w 455927"/>
                  <a:gd name="connsiteY7" fmla="*/ 129752 h 126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5927" h="1262751">
                    <a:moveTo>
                      <a:pt x="391001" y="129752"/>
                    </a:moveTo>
                    <a:cubicBezTo>
                      <a:pt x="418306" y="129673"/>
                      <a:pt x="443865" y="112607"/>
                      <a:pt x="452755" y="84985"/>
                    </a:cubicBezTo>
                    <a:cubicBezTo>
                      <a:pt x="463868" y="50615"/>
                      <a:pt x="444818" y="14103"/>
                      <a:pt x="410766" y="3149"/>
                    </a:cubicBezTo>
                    <a:cubicBezTo>
                      <a:pt x="376793" y="-7804"/>
                      <a:pt x="339963" y="10690"/>
                      <a:pt x="328851" y="45059"/>
                    </a:cubicBezTo>
                    <a:cubicBezTo>
                      <a:pt x="318929" y="75857"/>
                      <a:pt x="333216" y="108162"/>
                      <a:pt x="360680" y="122529"/>
                    </a:cubicBezTo>
                    <a:lnTo>
                      <a:pt x="0" y="1257433"/>
                    </a:lnTo>
                    <a:cubicBezTo>
                      <a:pt x="10239" y="1259179"/>
                      <a:pt x="20558" y="1261005"/>
                      <a:pt x="30956" y="1262751"/>
                    </a:cubicBezTo>
                    <a:lnTo>
                      <a:pt x="391001" y="129752"/>
                    </a:lnTo>
                    <a:close/>
                  </a:path>
                </a:pathLst>
              </a:custGeom>
              <a:solidFill>
                <a:srgbClr val="FFFFFF"/>
              </a:solidFill>
              <a:ln w="7938" cap="flat">
                <a:noFill/>
                <a:prstDash val="solid"/>
                <a:miter/>
              </a:ln>
            </p:spPr>
            <p:txBody>
              <a:bodyPr rtlCol="0" anchor="ctr"/>
              <a:lstStyle/>
              <a:p>
                <a:endParaRPr lang="zh-CN" altLang="en-US"/>
              </a:p>
            </p:txBody>
          </p:sp>
          <p:sp>
            <p:nvSpPr>
              <p:cNvPr id="100" name="任意形状 99">
                <a:extLst>
                  <a:ext uri="{FF2B5EF4-FFF2-40B4-BE49-F238E27FC236}">
                    <a16:creationId xmlns:a16="http://schemas.microsoft.com/office/drawing/2014/main" id="{9B662908-A108-2D4F-B012-E534045C2E95}"/>
                  </a:ext>
                </a:extLst>
              </p:cNvPr>
              <p:cNvSpPr/>
              <p:nvPr/>
            </p:nvSpPr>
            <p:spPr>
              <a:xfrm>
                <a:off x="5875416" y="3108827"/>
                <a:ext cx="1087594" cy="1718045"/>
              </a:xfrm>
              <a:custGeom>
                <a:avLst/>
                <a:gdLst>
                  <a:gd name="connsiteX0" fmla="*/ 269002 w 1087594"/>
                  <a:gd name="connsiteY0" fmla="*/ 982239 h 1718045"/>
                  <a:gd name="connsiteX1" fmla="*/ 835184 w 1087594"/>
                  <a:gd name="connsiteY1" fmla="*/ 692124 h 1718045"/>
                  <a:gd name="connsiteX2" fmla="*/ 1016477 w 1087594"/>
                  <a:gd name="connsiteY2" fmla="*/ 129672 h 1718045"/>
                  <a:gd name="connsiteX3" fmla="*/ 1084422 w 1087594"/>
                  <a:gd name="connsiteY3" fmla="*/ 84984 h 1718045"/>
                  <a:gd name="connsiteX4" fmla="*/ 1042511 w 1087594"/>
                  <a:gd name="connsiteY4" fmla="*/ 3149 h 1718045"/>
                  <a:gd name="connsiteX5" fmla="*/ 960676 w 1087594"/>
                  <a:gd name="connsiteY5" fmla="*/ 45138 h 1718045"/>
                  <a:gd name="connsiteX6" fmla="*/ 987187 w 1087594"/>
                  <a:gd name="connsiteY6" fmla="*/ 119354 h 1718045"/>
                  <a:gd name="connsiteX7" fmla="*/ 809546 w 1087594"/>
                  <a:gd name="connsiteY7" fmla="*/ 670375 h 1718045"/>
                  <a:gd name="connsiteX8" fmla="*/ 243364 w 1087594"/>
                  <a:gd name="connsiteY8" fmla="*/ 960491 h 1718045"/>
                  <a:gd name="connsiteX9" fmla="*/ 0 w 1087594"/>
                  <a:gd name="connsiteY9" fmla="*/ 1715427 h 1718045"/>
                  <a:gd name="connsiteX10" fmla="*/ 31829 w 1087594"/>
                  <a:gd name="connsiteY10" fmla="*/ 1718046 h 1718045"/>
                  <a:gd name="connsiteX11" fmla="*/ 269002 w 1087594"/>
                  <a:gd name="connsiteY11" fmla="*/ 982239 h 1718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87594" h="1718045">
                    <a:moveTo>
                      <a:pt x="269002" y="982239"/>
                    </a:moveTo>
                    <a:lnTo>
                      <a:pt x="835184" y="692124"/>
                    </a:lnTo>
                    <a:lnTo>
                      <a:pt x="1016477" y="129672"/>
                    </a:lnTo>
                    <a:cubicBezTo>
                      <a:pt x="1046083" y="132371"/>
                      <a:pt x="1074976" y="114353"/>
                      <a:pt x="1084422" y="84984"/>
                    </a:cubicBezTo>
                    <a:cubicBezTo>
                      <a:pt x="1095534" y="50536"/>
                      <a:pt x="1076484" y="14103"/>
                      <a:pt x="1042511" y="3149"/>
                    </a:cubicBezTo>
                    <a:cubicBezTo>
                      <a:pt x="1008539" y="-7805"/>
                      <a:pt x="971788" y="10689"/>
                      <a:pt x="960676" y="45138"/>
                    </a:cubicBezTo>
                    <a:cubicBezTo>
                      <a:pt x="951548" y="73475"/>
                      <a:pt x="963375" y="103638"/>
                      <a:pt x="987187" y="119354"/>
                    </a:cubicBezTo>
                    <a:lnTo>
                      <a:pt x="809546" y="670375"/>
                    </a:lnTo>
                    <a:lnTo>
                      <a:pt x="243364" y="960491"/>
                    </a:lnTo>
                    <a:lnTo>
                      <a:pt x="0" y="1715427"/>
                    </a:lnTo>
                    <a:cubicBezTo>
                      <a:pt x="10636" y="1716300"/>
                      <a:pt x="21193" y="1717173"/>
                      <a:pt x="31829" y="1718046"/>
                    </a:cubicBezTo>
                    <a:lnTo>
                      <a:pt x="269002" y="982239"/>
                    </a:lnTo>
                    <a:close/>
                  </a:path>
                </a:pathLst>
              </a:custGeom>
              <a:solidFill>
                <a:srgbClr val="FFFFFF"/>
              </a:solidFill>
              <a:ln w="7938" cap="flat">
                <a:noFill/>
                <a:prstDash val="solid"/>
                <a:miter/>
              </a:ln>
            </p:spPr>
            <p:txBody>
              <a:bodyPr rtlCol="0" anchor="ctr"/>
              <a:lstStyle/>
              <a:p>
                <a:endParaRPr lang="zh-CN" altLang="en-US"/>
              </a:p>
            </p:txBody>
          </p:sp>
          <p:sp>
            <p:nvSpPr>
              <p:cNvPr id="101" name="任意形状 100">
                <a:extLst>
                  <a:ext uri="{FF2B5EF4-FFF2-40B4-BE49-F238E27FC236}">
                    <a16:creationId xmlns:a16="http://schemas.microsoft.com/office/drawing/2014/main" id="{BB279745-6ECC-B748-80C8-AA8D489D84D9}"/>
                  </a:ext>
                </a:extLst>
              </p:cNvPr>
              <p:cNvSpPr/>
              <p:nvPr/>
            </p:nvSpPr>
            <p:spPr>
              <a:xfrm>
                <a:off x="5726230" y="3314341"/>
                <a:ext cx="1047114" cy="1432717"/>
              </a:xfrm>
              <a:custGeom>
                <a:avLst/>
                <a:gdLst>
                  <a:gd name="connsiteX0" fmla="*/ 886342 w 1047114"/>
                  <a:gd name="connsiteY0" fmla="*/ 396995 h 1432717"/>
                  <a:gd name="connsiteX1" fmla="*/ 972702 w 1047114"/>
                  <a:gd name="connsiteY1" fmla="*/ 129263 h 1432717"/>
                  <a:gd name="connsiteX2" fmla="*/ 1043981 w 1047114"/>
                  <a:gd name="connsiteY2" fmla="*/ 84655 h 1432717"/>
                  <a:gd name="connsiteX3" fmla="*/ 1001912 w 1047114"/>
                  <a:gd name="connsiteY3" fmla="*/ 3137 h 1432717"/>
                  <a:gd name="connsiteX4" fmla="*/ 920553 w 1047114"/>
                  <a:gd name="connsiteY4" fmla="*/ 44808 h 1432717"/>
                  <a:gd name="connsiteX5" fmla="*/ 943810 w 1047114"/>
                  <a:gd name="connsiteY5" fmla="*/ 117278 h 1432717"/>
                  <a:gd name="connsiteX6" fmla="*/ 860704 w 1047114"/>
                  <a:gd name="connsiteY6" fmla="*/ 375167 h 1432717"/>
                  <a:gd name="connsiteX7" fmla="*/ 282775 w 1047114"/>
                  <a:gd name="connsiteY7" fmla="*/ 671315 h 1432717"/>
                  <a:gd name="connsiteX8" fmla="*/ 78543 w 1047114"/>
                  <a:gd name="connsiteY8" fmla="*/ 1304807 h 1432717"/>
                  <a:gd name="connsiteX9" fmla="*/ 3137 w 1047114"/>
                  <a:gd name="connsiteY9" fmla="*/ 1348146 h 1432717"/>
                  <a:gd name="connsiteX10" fmla="*/ 44808 w 1047114"/>
                  <a:gd name="connsiteY10" fmla="*/ 1429505 h 1432717"/>
                  <a:gd name="connsiteX11" fmla="*/ 126565 w 1047114"/>
                  <a:gd name="connsiteY11" fmla="*/ 1387913 h 1432717"/>
                  <a:gd name="connsiteX12" fmla="*/ 106800 w 1047114"/>
                  <a:gd name="connsiteY12" fmla="*/ 1318459 h 1432717"/>
                  <a:gd name="connsiteX13" fmla="*/ 308413 w 1047114"/>
                  <a:gd name="connsiteY13" fmla="*/ 693064 h 1432717"/>
                  <a:gd name="connsiteX14" fmla="*/ 886342 w 1047114"/>
                  <a:gd name="connsiteY14" fmla="*/ 396995 h 1432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47114" h="1432717">
                    <a:moveTo>
                      <a:pt x="886342" y="396995"/>
                    </a:moveTo>
                    <a:lnTo>
                      <a:pt x="972702" y="129263"/>
                    </a:lnTo>
                    <a:cubicBezTo>
                      <a:pt x="1003658" y="133788"/>
                      <a:pt x="1034059" y="115452"/>
                      <a:pt x="1043981" y="84655"/>
                    </a:cubicBezTo>
                    <a:cubicBezTo>
                      <a:pt x="1054935" y="50682"/>
                      <a:pt x="1036281" y="14249"/>
                      <a:pt x="1001912" y="3137"/>
                    </a:cubicBezTo>
                    <a:cubicBezTo>
                      <a:pt x="967940" y="-7817"/>
                      <a:pt x="931507" y="10836"/>
                      <a:pt x="920553" y="44808"/>
                    </a:cubicBezTo>
                    <a:cubicBezTo>
                      <a:pt x="911663" y="72352"/>
                      <a:pt x="921982" y="101244"/>
                      <a:pt x="943810" y="117278"/>
                    </a:cubicBezTo>
                    <a:lnTo>
                      <a:pt x="860704" y="375167"/>
                    </a:lnTo>
                    <a:lnTo>
                      <a:pt x="282775" y="671315"/>
                    </a:lnTo>
                    <a:lnTo>
                      <a:pt x="78543" y="1304807"/>
                    </a:lnTo>
                    <a:cubicBezTo>
                      <a:pt x="46396" y="1297822"/>
                      <a:pt x="13455" y="1316237"/>
                      <a:pt x="3137" y="1348146"/>
                    </a:cubicBezTo>
                    <a:cubicBezTo>
                      <a:pt x="-7817" y="1382118"/>
                      <a:pt x="10836" y="1418552"/>
                      <a:pt x="44808" y="1429505"/>
                    </a:cubicBezTo>
                    <a:cubicBezTo>
                      <a:pt x="79178" y="1440618"/>
                      <a:pt x="115611" y="1421965"/>
                      <a:pt x="126565" y="1387913"/>
                    </a:cubicBezTo>
                    <a:cubicBezTo>
                      <a:pt x="134820" y="1362275"/>
                      <a:pt x="126247" y="1335049"/>
                      <a:pt x="106800" y="1318459"/>
                    </a:cubicBezTo>
                    <a:lnTo>
                      <a:pt x="308413" y="693064"/>
                    </a:lnTo>
                    <a:lnTo>
                      <a:pt x="886342" y="396995"/>
                    </a:lnTo>
                    <a:close/>
                  </a:path>
                </a:pathLst>
              </a:custGeom>
              <a:solidFill>
                <a:srgbClr val="FFFFFF"/>
              </a:solidFill>
              <a:ln w="7938" cap="flat">
                <a:noFill/>
                <a:prstDash val="solid"/>
                <a:miter/>
              </a:ln>
            </p:spPr>
            <p:txBody>
              <a:bodyPr rtlCol="0" anchor="ctr"/>
              <a:lstStyle/>
              <a:p>
                <a:endParaRPr lang="zh-CN" altLang="en-US"/>
              </a:p>
            </p:txBody>
          </p:sp>
          <p:sp>
            <p:nvSpPr>
              <p:cNvPr id="102" name="任意形状 101">
                <a:extLst>
                  <a:ext uri="{FF2B5EF4-FFF2-40B4-BE49-F238E27FC236}">
                    <a16:creationId xmlns:a16="http://schemas.microsoft.com/office/drawing/2014/main" id="{F01EBA1D-D30C-AA4E-AB64-84BB8141B556}"/>
                  </a:ext>
                </a:extLst>
              </p:cNvPr>
              <p:cNvSpPr/>
              <p:nvPr/>
            </p:nvSpPr>
            <p:spPr>
              <a:xfrm>
                <a:off x="5492394" y="2967099"/>
                <a:ext cx="1080897" cy="1597574"/>
              </a:xfrm>
              <a:custGeom>
                <a:avLst/>
                <a:gdLst>
                  <a:gd name="connsiteX0" fmla="*/ 880545 w 1080897"/>
                  <a:gd name="connsiteY0" fmla="*/ 520399 h 1597574"/>
                  <a:gd name="connsiteX1" fmla="*/ 1006751 w 1080897"/>
                  <a:gd name="connsiteY1" fmla="*/ 128843 h 1597574"/>
                  <a:gd name="connsiteX2" fmla="*/ 1077792 w 1080897"/>
                  <a:gd name="connsiteY2" fmla="*/ 85028 h 1597574"/>
                  <a:gd name="connsiteX3" fmla="*/ 1035802 w 1080897"/>
                  <a:gd name="connsiteY3" fmla="*/ 3113 h 1597574"/>
                  <a:gd name="connsiteX4" fmla="*/ 953887 w 1080897"/>
                  <a:gd name="connsiteY4" fmla="*/ 45102 h 1597574"/>
                  <a:gd name="connsiteX5" fmla="*/ 977859 w 1080897"/>
                  <a:gd name="connsiteY5" fmla="*/ 117016 h 1597574"/>
                  <a:gd name="connsiteX6" fmla="*/ 854827 w 1080897"/>
                  <a:gd name="connsiteY6" fmla="*/ 498651 h 1597574"/>
                  <a:gd name="connsiteX7" fmla="*/ 288646 w 1080897"/>
                  <a:gd name="connsiteY7" fmla="*/ 788766 h 1597574"/>
                  <a:gd name="connsiteX8" fmla="*/ 69729 w 1080897"/>
                  <a:gd name="connsiteY8" fmla="*/ 1467819 h 1597574"/>
                  <a:gd name="connsiteX9" fmla="*/ 3134 w 1080897"/>
                  <a:gd name="connsiteY9" fmla="*/ 1512984 h 1597574"/>
                  <a:gd name="connsiteX10" fmla="*/ 45202 w 1080897"/>
                  <a:gd name="connsiteY10" fmla="*/ 1594423 h 1597574"/>
                  <a:gd name="connsiteX11" fmla="*/ 126959 w 1080897"/>
                  <a:gd name="connsiteY11" fmla="*/ 1552830 h 1597574"/>
                  <a:gd name="connsiteX12" fmla="*/ 99257 w 1080897"/>
                  <a:gd name="connsiteY12" fmla="*/ 1477345 h 1597574"/>
                  <a:gd name="connsiteX13" fmla="*/ 314204 w 1080897"/>
                  <a:gd name="connsiteY13" fmla="*/ 810515 h 1597574"/>
                  <a:gd name="connsiteX14" fmla="*/ 880545 w 1080897"/>
                  <a:gd name="connsiteY14" fmla="*/ 520399 h 1597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0897" h="1597574">
                    <a:moveTo>
                      <a:pt x="880545" y="520399"/>
                    </a:moveTo>
                    <a:lnTo>
                      <a:pt x="1006751" y="128843"/>
                    </a:lnTo>
                    <a:cubicBezTo>
                      <a:pt x="1037469" y="133288"/>
                      <a:pt x="1068029" y="115428"/>
                      <a:pt x="1077792" y="85028"/>
                    </a:cubicBezTo>
                    <a:cubicBezTo>
                      <a:pt x="1088746" y="50976"/>
                      <a:pt x="1069775" y="14066"/>
                      <a:pt x="1035802" y="3113"/>
                    </a:cubicBezTo>
                    <a:cubicBezTo>
                      <a:pt x="1001751" y="-7841"/>
                      <a:pt x="964920" y="11050"/>
                      <a:pt x="953887" y="45102"/>
                    </a:cubicBezTo>
                    <a:cubicBezTo>
                      <a:pt x="945077" y="72328"/>
                      <a:pt x="955792" y="100982"/>
                      <a:pt x="977859" y="117016"/>
                    </a:cubicBezTo>
                    <a:lnTo>
                      <a:pt x="854827" y="498651"/>
                    </a:lnTo>
                    <a:lnTo>
                      <a:pt x="288646" y="788766"/>
                    </a:lnTo>
                    <a:lnTo>
                      <a:pt x="69729" y="1467819"/>
                    </a:lnTo>
                    <a:cubicBezTo>
                      <a:pt x="40440" y="1465756"/>
                      <a:pt x="12579" y="1483694"/>
                      <a:pt x="3134" y="1512984"/>
                    </a:cubicBezTo>
                    <a:cubicBezTo>
                      <a:pt x="-7820" y="1546957"/>
                      <a:pt x="10833" y="1583389"/>
                      <a:pt x="45202" y="1594423"/>
                    </a:cubicBezTo>
                    <a:cubicBezTo>
                      <a:pt x="79175" y="1605376"/>
                      <a:pt x="116005" y="1586882"/>
                      <a:pt x="126959" y="1552830"/>
                    </a:cubicBezTo>
                    <a:cubicBezTo>
                      <a:pt x="136404" y="1523620"/>
                      <a:pt x="124022" y="1492743"/>
                      <a:pt x="99257" y="1477345"/>
                    </a:cubicBezTo>
                    <a:lnTo>
                      <a:pt x="314204" y="810515"/>
                    </a:lnTo>
                    <a:lnTo>
                      <a:pt x="880545" y="520399"/>
                    </a:lnTo>
                    <a:close/>
                  </a:path>
                </a:pathLst>
              </a:custGeom>
              <a:solidFill>
                <a:srgbClr val="FFFFFF"/>
              </a:solidFill>
              <a:ln w="7938" cap="flat">
                <a:noFill/>
                <a:prstDash val="solid"/>
                <a:miter/>
              </a:ln>
            </p:spPr>
            <p:txBody>
              <a:bodyPr rtlCol="0" anchor="ctr"/>
              <a:lstStyle/>
              <a:p>
                <a:endParaRPr lang="zh-CN" altLang="en-US"/>
              </a:p>
            </p:txBody>
          </p:sp>
          <p:sp>
            <p:nvSpPr>
              <p:cNvPr id="103" name="任意形状 102">
                <a:extLst>
                  <a:ext uri="{FF2B5EF4-FFF2-40B4-BE49-F238E27FC236}">
                    <a16:creationId xmlns:a16="http://schemas.microsoft.com/office/drawing/2014/main" id="{F3CE59EF-D5E5-0446-9B21-03E72A4688E6}"/>
                  </a:ext>
                </a:extLst>
              </p:cNvPr>
              <p:cNvSpPr/>
              <p:nvPr/>
            </p:nvSpPr>
            <p:spPr>
              <a:xfrm>
                <a:off x="6247922" y="4288859"/>
                <a:ext cx="257246" cy="256938"/>
              </a:xfrm>
              <a:custGeom>
                <a:avLst/>
                <a:gdLst>
                  <a:gd name="connsiteX0" fmla="*/ 6193 w 257246"/>
                  <a:gd name="connsiteY0" fmla="*/ 88990 h 256938"/>
                  <a:gd name="connsiteX1" fmla="*/ 89378 w 257246"/>
                  <a:gd name="connsiteY1" fmla="*/ 250676 h 256938"/>
                  <a:gd name="connsiteX2" fmla="*/ 250985 w 257246"/>
                  <a:gd name="connsiteY2" fmla="*/ 167888 h 256938"/>
                  <a:gd name="connsiteX3" fmla="*/ 168118 w 257246"/>
                  <a:gd name="connsiteY3" fmla="*/ 6201 h 256938"/>
                  <a:gd name="connsiteX4" fmla="*/ 6193 w 257246"/>
                  <a:gd name="connsiteY4" fmla="*/ 88990 h 256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246" h="256938">
                    <a:moveTo>
                      <a:pt x="6193" y="88990"/>
                    </a:moveTo>
                    <a:cubicBezTo>
                      <a:pt x="-15556" y="156538"/>
                      <a:pt x="21830" y="228928"/>
                      <a:pt x="89378" y="250676"/>
                    </a:cubicBezTo>
                    <a:cubicBezTo>
                      <a:pt x="157005" y="272505"/>
                      <a:pt x="229236" y="235437"/>
                      <a:pt x="250985" y="167888"/>
                    </a:cubicBezTo>
                    <a:cubicBezTo>
                      <a:pt x="272813" y="100261"/>
                      <a:pt x="235745" y="28030"/>
                      <a:pt x="168118" y="6201"/>
                    </a:cubicBezTo>
                    <a:cubicBezTo>
                      <a:pt x="100570" y="-15468"/>
                      <a:pt x="27941" y="21442"/>
                      <a:pt x="6193" y="88990"/>
                    </a:cubicBezTo>
                    <a:close/>
                  </a:path>
                </a:pathLst>
              </a:custGeom>
              <a:solidFill>
                <a:srgbClr val="FFFFFF"/>
              </a:solidFill>
              <a:ln w="7938" cap="flat">
                <a:noFill/>
                <a:prstDash val="solid"/>
                <a:miter/>
              </a:ln>
            </p:spPr>
            <p:txBody>
              <a:bodyPr rtlCol="0" anchor="ctr"/>
              <a:lstStyle/>
              <a:p>
                <a:endParaRPr lang="zh-CN" altLang="en-US"/>
              </a:p>
            </p:txBody>
          </p:sp>
          <p:sp>
            <p:nvSpPr>
              <p:cNvPr id="104" name="任意形状 103">
                <a:extLst>
                  <a:ext uri="{FF2B5EF4-FFF2-40B4-BE49-F238E27FC236}">
                    <a16:creationId xmlns:a16="http://schemas.microsoft.com/office/drawing/2014/main" id="{F0B7C3EB-04BA-BC48-AE55-5B140B94250E}"/>
                  </a:ext>
                </a:extLst>
              </p:cNvPr>
              <p:cNvSpPr/>
              <p:nvPr/>
            </p:nvSpPr>
            <p:spPr>
              <a:xfrm>
                <a:off x="6558756" y="3033156"/>
                <a:ext cx="613171" cy="1796891"/>
              </a:xfrm>
              <a:custGeom>
                <a:avLst/>
                <a:gdLst>
                  <a:gd name="connsiteX0" fmla="*/ 613172 w 613171"/>
                  <a:gd name="connsiteY0" fmla="*/ 17304 h 1796891"/>
                  <a:gd name="connsiteX1" fmla="*/ 585946 w 613171"/>
                  <a:gd name="connsiteY1" fmla="*/ 0 h 1796891"/>
                  <a:gd name="connsiteX2" fmla="*/ 0 w 613171"/>
                  <a:gd name="connsiteY2" fmla="*/ 1796891 h 1796891"/>
                  <a:gd name="connsiteX3" fmla="*/ 33814 w 613171"/>
                  <a:gd name="connsiteY3" fmla="*/ 1793319 h 1796891"/>
                  <a:gd name="connsiteX4" fmla="*/ 613172 w 613171"/>
                  <a:gd name="connsiteY4" fmla="*/ 17304 h 17968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3171" h="1796891">
                    <a:moveTo>
                      <a:pt x="613172" y="17304"/>
                    </a:moveTo>
                    <a:cubicBezTo>
                      <a:pt x="604202" y="11430"/>
                      <a:pt x="595154" y="5715"/>
                      <a:pt x="585946" y="0"/>
                    </a:cubicBezTo>
                    <a:lnTo>
                      <a:pt x="0" y="1796891"/>
                    </a:lnTo>
                    <a:cubicBezTo>
                      <a:pt x="11351" y="1795780"/>
                      <a:pt x="22622" y="1794589"/>
                      <a:pt x="33814" y="1793319"/>
                    </a:cubicBezTo>
                    <a:lnTo>
                      <a:pt x="613172" y="17304"/>
                    </a:lnTo>
                    <a:close/>
                  </a:path>
                </a:pathLst>
              </a:custGeom>
              <a:solidFill>
                <a:srgbClr val="FFFFFF"/>
              </a:solidFill>
              <a:ln w="7938" cap="flat">
                <a:noFill/>
                <a:prstDash val="solid"/>
                <a:miter/>
              </a:ln>
            </p:spPr>
            <p:txBody>
              <a:bodyPr rtlCol="0" anchor="ctr"/>
              <a:lstStyle/>
              <a:p>
                <a:endParaRPr lang="zh-CN" altLang="en-US"/>
              </a:p>
            </p:txBody>
          </p:sp>
          <p:sp>
            <p:nvSpPr>
              <p:cNvPr id="105" name="任意形状 104">
                <a:extLst>
                  <a:ext uri="{FF2B5EF4-FFF2-40B4-BE49-F238E27FC236}">
                    <a16:creationId xmlns:a16="http://schemas.microsoft.com/office/drawing/2014/main" id="{3272A622-6D39-DE4A-A1C0-7EE323637CAC}"/>
                  </a:ext>
                </a:extLst>
              </p:cNvPr>
              <p:cNvSpPr/>
              <p:nvPr/>
            </p:nvSpPr>
            <p:spPr>
              <a:xfrm>
                <a:off x="5592524" y="2457926"/>
                <a:ext cx="1287383" cy="2339895"/>
              </a:xfrm>
              <a:custGeom>
                <a:avLst/>
                <a:gdLst>
                  <a:gd name="connsiteX0" fmla="*/ 315278 w 1287383"/>
                  <a:gd name="connsiteY0" fmla="*/ 1459468 h 2339895"/>
                  <a:gd name="connsiteX1" fmla="*/ 910907 w 1287383"/>
                  <a:gd name="connsiteY1" fmla="*/ 1154271 h 2339895"/>
                  <a:gd name="connsiteX2" fmla="*/ 1287383 w 1287383"/>
                  <a:gd name="connsiteY2" fmla="*/ 8017 h 2339895"/>
                  <a:gd name="connsiteX3" fmla="*/ 1282938 w 1287383"/>
                  <a:gd name="connsiteY3" fmla="*/ 4524 h 2339895"/>
                  <a:gd name="connsiteX4" fmla="*/ 1257300 w 1287383"/>
                  <a:gd name="connsiteY4" fmla="*/ 0 h 2339895"/>
                  <a:gd name="connsiteX5" fmla="*/ 885269 w 1287383"/>
                  <a:gd name="connsiteY5" fmla="*/ 1132364 h 2339895"/>
                  <a:gd name="connsiteX6" fmla="*/ 289639 w 1287383"/>
                  <a:gd name="connsiteY6" fmla="*/ 1437561 h 2339895"/>
                  <a:gd name="connsiteX7" fmla="*/ 0 w 1287383"/>
                  <a:gd name="connsiteY7" fmla="*/ 2336007 h 2339895"/>
                  <a:gd name="connsiteX8" fmla="*/ 31432 w 1287383"/>
                  <a:gd name="connsiteY8" fmla="*/ 2339896 h 2339895"/>
                  <a:gd name="connsiteX9" fmla="*/ 315278 w 1287383"/>
                  <a:gd name="connsiteY9" fmla="*/ 1459468 h 233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87383" h="2339895">
                    <a:moveTo>
                      <a:pt x="315278" y="1459468"/>
                    </a:moveTo>
                    <a:lnTo>
                      <a:pt x="910907" y="1154271"/>
                    </a:lnTo>
                    <a:lnTo>
                      <a:pt x="1287383" y="8017"/>
                    </a:lnTo>
                    <a:cubicBezTo>
                      <a:pt x="1285875" y="6826"/>
                      <a:pt x="1284367" y="5715"/>
                      <a:pt x="1282938" y="4524"/>
                    </a:cubicBezTo>
                    <a:cubicBezTo>
                      <a:pt x="1274366" y="2937"/>
                      <a:pt x="1265872" y="1429"/>
                      <a:pt x="1257300" y="0"/>
                    </a:cubicBezTo>
                    <a:lnTo>
                      <a:pt x="885269" y="1132364"/>
                    </a:lnTo>
                    <a:lnTo>
                      <a:pt x="289639" y="1437561"/>
                    </a:lnTo>
                    <a:lnTo>
                      <a:pt x="0" y="2336007"/>
                    </a:lnTo>
                    <a:cubicBezTo>
                      <a:pt x="10478" y="2337356"/>
                      <a:pt x="20955" y="2338626"/>
                      <a:pt x="31432" y="2339896"/>
                    </a:cubicBezTo>
                    <a:lnTo>
                      <a:pt x="315278" y="1459468"/>
                    </a:lnTo>
                    <a:close/>
                  </a:path>
                </a:pathLst>
              </a:custGeom>
              <a:solidFill>
                <a:srgbClr val="FFFFFF"/>
              </a:solidFill>
              <a:ln w="7938" cap="flat">
                <a:noFill/>
                <a:prstDash val="solid"/>
                <a:miter/>
              </a:ln>
            </p:spPr>
            <p:txBody>
              <a:bodyPr rtlCol="0" anchor="ctr"/>
              <a:lstStyle/>
              <a:p>
                <a:endParaRPr lang="zh-CN" altLang="en-US"/>
              </a:p>
            </p:txBody>
          </p:sp>
          <p:sp>
            <p:nvSpPr>
              <p:cNvPr id="106" name="任意形状 105">
                <a:extLst>
                  <a:ext uri="{FF2B5EF4-FFF2-40B4-BE49-F238E27FC236}">
                    <a16:creationId xmlns:a16="http://schemas.microsoft.com/office/drawing/2014/main" id="{447D433E-400F-1C4E-A6CA-AB31F231C7DA}"/>
                  </a:ext>
                </a:extLst>
              </p:cNvPr>
              <p:cNvSpPr/>
              <p:nvPr/>
            </p:nvSpPr>
            <p:spPr>
              <a:xfrm>
                <a:off x="5288639" y="2387282"/>
                <a:ext cx="1276308" cy="2326045"/>
              </a:xfrm>
              <a:custGeom>
                <a:avLst/>
                <a:gdLst>
                  <a:gd name="connsiteX0" fmla="*/ 3133 w 1276308"/>
                  <a:gd name="connsiteY0" fmla="*/ 2241471 h 2326045"/>
                  <a:gd name="connsiteX1" fmla="*/ 45281 w 1276308"/>
                  <a:gd name="connsiteY1" fmla="*/ 2322909 h 2326045"/>
                  <a:gd name="connsiteX2" fmla="*/ 126561 w 1276308"/>
                  <a:gd name="connsiteY2" fmla="*/ 2281237 h 2326045"/>
                  <a:gd name="connsiteX3" fmla="*/ 99177 w 1276308"/>
                  <a:gd name="connsiteY3" fmla="*/ 2206307 h 2326045"/>
                  <a:gd name="connsiteX4" fmla="*/ 391118 w 1276308"/>
                  <a:gd name="connsiteY4" fmla="*/ 1300718 h 2326045"/>
                  <a:gd name="connsiteX5" fmla="*/ 963174 w 1276308"/>
                  <a:gd name="connsiteY5" fmla="*/ 1007586 h 2326045"/>
                  <a:gd name="connsiteX6" fmla="*/ 1276308 w 1276308"/>
                  <a:gd name="connsiteY6" fmla="*/ 0 h 2326045"/>
                  <a:gd name="connsiteX7" fmla="*/ 1242971 w 1276308"/>
                  <a:gd name="connsiteY7" fmla="*/ 2143 h 2326045"/>
                  <a:gd name="connsiteX8" fmla="*/ 937536 w 1276308"/>
                  <a:gd name="connsiteY8" fmla="*/ 985758 h 2326045"/>
                  <a:gd name="connsiteX9" fmla="*/ 365480 w 1276308"/>
                  <a:gd name="connsiteY9" fmla="*/ 1278890 h 2326045"/>
                  <a:gd name="connsiteX10" fmla="*/ 69649 w 1276308"/>
                  <a:gd name="connsiteY10" fmla="*/ 2196703 h 2326045"/>
                  <a:gd name="connsiteX11" fmla="*/ 3133 w 1276308"/>
                  <a:gd name="connsiteY11" fmla="*/ 2241471 h 2326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76308" h="2326045">
                    <a:moveTo>
                      <a:pt x="3133" y="2241471"/>
                    </a:moveTo>
                    <a:cubicBezTo>
                      <a:pt x="-7821" y="2275443"/>
                      <a:pt x="10832" y="2311797"/>
                      <a:pt x="45281" y="2322909"/>
                    </a:cubicBezTo>
                    <a:cubicBezTo>
                      <a:pt x="79254" y="2333863"/>
                      <a:pt x="115608" y="2315210"/>
                      <a:pt x="126561" y="2281237"/>
                    </a:cubicBezTo>
                    <a:cubicBezTo>
                      <a:pt x="135848" y="2252345"/>
                      <a:pt x="123783" y="2221627"/>
                      <a:pt x="99177" y="2206307"/>
                    </a:cubicBezTo>
                    <a:lnTo>
                      <a:pt x="391118" y="1300718"/>
                    </a:lnTo>
                    <a:lnTo>
                      <a:pt x="963174" y="1007586"/>
                    </a:lnTo>
                    <a:lnTo>
                      <a:pt x="1276308" y="0"/>
                    </a:lnTo>
                    <a:cubicBezTo>
                      <a:pt x="1265196" y="635"/>
                      <a:pt x="1254083" y="1270"/>
                      <a:pt x="1242971" y="2143"/>
                    </a:cubicBezTo>
                    <a:lnTo>
                      <a:pt x="937536" y="985758"/>
                    </a:lnTo>
                    <a:lnTo>
                      <a:pt x="365480" y="1278890"/>
                    </a:lnTo>
                    <a:lnTo>
                      <a:pt x="69649" y="2196703"/>
                    </a:lnTo>
                    <a:cubicBezTo>
                      <a:pt x="40360" y="2194639"/>
                      <a:pt x="12499" y="2212499"/>
                      <a:pt x="3133" y="2241471"/>
                    </a:cubicBezTo>
                    <a:close/>
                  </a:path>
                </a:pathLst>
              </a:custGeom>
              <a:solidFill>
                <a:srgbClr val="FFFFFF"/>
              </a:solidFill>
              <a:ln w="7938" cap="flat">
                <a:noFill/>
                <a:prstDash val="solid"/>
                <a:miter/>
              </a:ln>
            </p:spPr>
            <p:txBody>
              <a:bodyPr rtlCol="0" anchor="ctr"/>
              <a:lstStyle/>
              <a:p>
                <a:endParaRPr lang="zh-CN" altLang="en-US"/>
              </a:p>
            </p:txBody>
          </p:sp>
          <p:sp>
            <p:nvSpPr>
              <p:cNvPr id="107" name="任意形状 106">
                <a:extLst>
                  <a:ext uri="{FF2B5EF4-FFF2-40B4-BE49-F238E27FC236}">
                    <a16:creationId xmlns:a16="http://schemas.microsoft.com/office/drawing/2014/main" id="{FADB301E-54ED-AA49-95BE-7318CCDE53E2}"/>
                  </a:ext>
                </a:extLst>
              </p:cNvPr>
              <p:cNvSpPr/>
              <p:nvPr/>
            </p:nvSpPr>
            <p:spPr>
              <a:xfrm>
                <a:off x="6918801" y="3600036"/>
                <a:ext cx="456899" cy="1169528"/>
              </a:xfrm>
              <a:custGeom>
                <a:avLst/>
                <a:gdLst>
                  <a:gd name="connsiteX0" fmla="*/ 386001 w 456899"/>
                  <a:gd name="connsiteY0" fmla="*/ 129239 h 1169528"/>
                  <a:gd name="connsiteX1" fmla="*/ 453787 w 456899"/>
                  <a:gd name="connsiteY1" fmla="*/ 84948 h 1169528"/>
                  <a:gd name="connsiteX2" fmla="*/ 411798 w 456899"/>
                  <a:gd name="connsiteY2" fmla="*/ 3113 h 1169528"/>
                  <a:gd name="connsiteX3" fmla="*/ 329962 w 456899"/>
                  <a:gd name="connsiteY3" fmla="*/ 45102 h 1169528"/>
                  <a:gd name="connsiteX4" fmla="*/ 356632 w 456899"/>
                  <a:gd name="connsiteY4" fmla="*/ 118921 h 1169528"/>
                  <a:gd name="connsiteX5" fmla="*/ 0 w 456899"/>
                  <a:gd name="connsiteY5" fmla="*/ 1169529 h 1169528"/>
                  <a:gd name="connsiteX6" fmla="*/ 34925 w 456899"/>
                  <a:gd name="connsiteY6" fmla="*/ 1162543 h 1169528"/>
                  <a:gd name="connsiteX7" fmla="*/ 386001 w 456899"/>
                  <a:gd name="connsiteY7" fmla="*/ 129239 h 1169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6899" h="1169528">
                    <a:moveTo>
                      <a:pt x="386001" y="129239"/>
                    </a:moveTo>
                    <a:cubicBezTo>
                      <a:pt x="415528" y="132018"/>
                      <a:pt x="444342" y="114238"/>
                      <a:pt x="453787" y="84948"/>
                    </a:cubicBezTo>
                    <a:cubicBezTo>
                      <a:pt x="464741" y="50976"/>
                      <a:pt x="445850" y="14067"/>
                      <a:pt x="411798" y="3113"/>
                    </a:cubicBezTo>
                    <a:cubicBezTo>
                      <a:pt x="377825" y="-7841"/>
                      <a:pt x="340916" y="11050"/>
                      <a:pt x="329962" y="45102"/>
                    </a:cubicBezTo>
                    <a:cubicBezTo>
                      <a:pt x="320834" y="73439"/>
                      <a:pt x="332740" y="103363"/>
                      <a:pt x="356632" y="118921"/>
                    </a:cubicBezTo>
                    <a:cubicBezTo>
                      <a:pt x="266462" y="380541"/>
                      <a:pt x="106522" y="842741"/>
                      <a:pt x="0" y="1169529"/>
                    </a:cubicBezTo>
                    <a:cubicBezTo>
                      <a:pt x="11827" y="1167226"/>
                      <a:pt x="23495" y="1164845"/>
                      <a:pt x="34925" y="1162543"/>
                    </a:cubicBezTo>
                    <a:cubicBezTo>
                      <a:pt x="139938" y="840836"/>
                      <a:pt x="297418" y="386256"/>
                      <a:pt x="386001" y="129239"/>
                    </a:cubicBezTo>
                    <a:close/>
                  </a:path>
                </a:pathLst>
              </a:custGeom>
              <a:solidFill>
                <a:srgbClr val="FFFFFF"/>
              </a:solidFill>
              <a:ln w="7938" cap="flat">
                <a:noFill/>
                <a:prstDash val="solid"/>
                <a:miter/>
              </a:ln>
            </p:spPr>
            <p:txBody>
              <a:bodyPr rtlCol="0" anchor="ctr"/>
              <a:lstStyle/>
              <a:p>
                <a:endParaRPr lang="zh-CN" altLang="en-US"/>
              </a:p>
            </p:txBody>
          </p:sp>
        </p:grpSp>
      </p:grpSp>
      <p:grpSp>
        <p:nvGrpSpPr>
          <p:cNvPr id="121" name="组合 120">
            <a:extLst>
              <a:ext uri="{FF2B5EF4-FFF2-40B4-BE49-F238E27FC236}">
                <a16:creationId xmlns:a16="http://schemas.microsoft.com/office/drawing/2014/main" id="{EC91343C-4DEF-0D4B-A51C-522623B9077A}"/>
              </a:ext>
            </a:extLst>
          </p:cNvPr>
          <p:cNvGrpSpPr/>
          <p:nvPr/>
        </p:nvGrpSpPr>
        <p:grpSpPr>
          <a:xfrm>
            <a:off x="1965196" y="3583971"/>
            <a:ext cx="489243" cy="389507"/>
            <a:chOff x="4171984" y="1517198"/>
            <a:chExt cx="3966173" cy="3157636"/>
          </a:xfrm>
        </p:grpSpPr>
        <p:sp>
          <p:nvSpPr>
            <p:cNvPr id="111" name="任意形状 110">
              <a:extLst>
                <a:ext uri="{FF2B5EF4-FFF2-40B4-BE49-F238E27FC236}">
                  <a16:creationId xmlns:a16="http://schemas.microsoft.com/office/drawing/2014/main" id="{01E7C791-E556-CF48-9CFB-C2EC6CB7B0CF}"/>
                </a:ext>
              </a:extLst>
            </p:cNvPr>
            <p:cNvSpPr/>
            <p:nvPr/>
          </p:nvSpPr>
          <p:spPr>
            <a:xfrm>
              <a:off x="5891012" y="1517198"/>
              <a:ext cx="418305" cy="83037"/>
            </a:xfrm>
            <a:custGeom>
              <a:avLst/>
              <a:gdLst>
                <a:gd name="connsiteX0" fmla="*/ 320165 w 418305"/>
                <a:gd name="connsiteY0" fmla="*/ 0 h 83037"/>
                <a:gd name="connsiteX1" fmla="*/ 98140 w 418305"/>
                <a:gd name="connsiteY1" fmla="*/ 0 h 83037"/>
                <a:gd name="connsiteX2" fmla="*/ 0 w 418305"/>
                <a:gd name="connsiteY2" fmla="*/ 83038 h 83037"/>
                <a:gd name="connsiteX3" fmla="*/ 418306 w 418305"/>
                <a:gd name="connsiteY3" fmla="*/ 83038 h 83037"/>
                <a:gd name="connsiteX4" fmla="*/ 320165 w 418305"/>
                <a:gd name="connsiteY4" fmla="*/ 0 h 83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305" h="83037">
                  <a:moveTo>
                    <a:pt x="320165" y="0"/>
                  </a:moveTo>
                  <a:lnTo>
                    <a:pt x="98140" y="0"/>
                  </a:lnTo>
                  <a:cubicBezTo>
                    <a:pt x="48802" y="0"/>
                    <a:pt x="7955" y="35902"/>
                    <a:pt x="0" y="83038"/>
                  </a:cubicBezTo>
                  <a:lnTo>
                    <a:pt x="418306" y="83038"/>
                  </a:lnTo>
                  <a:cubicBezTo>
                    <a:pt x="410352" y="35902"/>
                    <a:pt x="369504" y="0"/>
                    <a:pt x="320165" y="0"/>
                  </a:cubicBezTo>
                  <a:close/>
                </a:path>
              </a:pathLst>
            </a:custGeom>
            <a:solidFill>
              <a:srgbClr val="FFFFFF"/>
            </a:solidFill>
            <a:ln w="5375" cap="flat">
              <a:noFill/>
              <a:prstDash val="solid"/>
              <a:miter/>
            </a:ln>
          </p:spPr>
          <p:txBody>
            <a:bodyPr rtlCol="0" anchor="ctr"/>
            <a:lstStyle/>
            <a:p>
              <a:endParaRPr lang="zh-CN" altLang="en-US"/>
            </a:p>
          </p:txBody>
        </p:sp>
        <p:sp>
          <p:nvSpPr>
            <p:cNvPr id="112" name="任意形状 111">
              <a:extLst>
                <a:ext uri="{FF2B5EF4-FFF2-40B4-BE49-F238E27FC236}">
                  <a16:creationId xmlns:a16="http://schemas.microsoft.com/office/drawing/2014/main" id="{9A15D546-46EE-7B4D-9E68-D35608950266}"/>
                </a:ext>
              </a:extLst>
            </p:cNvPr>
            <p:cNvSpPr/>
            <p:nvPr/>
          </p:nvSpPr>
          <p:spPr>
            <a:xfrm>
              <a:off x="4432723" y="2243222"/>
              <a:ext cx="871688" cy="1424786"/>
            </a:xfrm>
            <a:custGeom>
              <a:avLst/>
              <a:gdLst>
                <a:gd name="connsiteX0" fmla="*/ 385625 w 871688"/>
                <a:gd name="connsiteY0" fmla="*/ 477781 h 1424786"/>
                <a:gd name="connsiteX1" fmla="*/ 522032 w 871688"/>
                <a:gd name="connsiteY1" fmla="*/ 422315 h 1424786"/>
                <a:gd name="connsiteX2" fmla="*/ 686710 w 871688"/>
                <a:gd name="connsiteY2" fmla="*/ 355347 h 1424786"/>
                <a:gd name="connsiteX3" fmla="*/ 714712 w 871688"/>
                <a:gd name="connsiteY3" fmla="*/ 344007 h 1424786"/>
                <a:gd name="connsiteX4" fmla="*/ 754484 w 871688"/>
                <a:gd name="connsiteY4" fmla="*/ 328152 h 1424786"/>
                <a:gd name="connsiteX5" fmla="*/ 871597 w 871688"/>
                <a:gd name="connsiteY5" fmla="*/ 170246 h 1424786"/>
                <a:gd name="connsiteX6" fmla="*/ 871328 w 871688"/>
                <a:gd name="connsiteY6" fmla="*/ 167397 h 1424786"/>
                <a:gd name="connsiteX7" fmla="*/ 869501 w 871688"/>
                <a:gd name="connsiteY7" fmla="*/ 152563 h 1424786"/>
                <a:gd name="connsiteX8" fmla="*/ 868480 w 871688"/>
                <a:gd name="connsiteY8" fmla="*/ 147404 h 1424786"/>
                <a:gd name="connsiteX9" fmla="*/ 863427 w 871688"/>
                <a:gd name="connsiteY9" fmla="*/ 130796 h 1424786"/>
                <a:gd name="connsiteX10" fmla="*/ 863266 w 871688"/>
                <a:gd name="connsiteY10" fmla="*/ 130151 h 1424786"/>
                <a:gd name="connsiteX11" fmla="*/ 844348 w 871688"/>
                <a:gd name="connsiteY11" fmla="*/ 83016 h 1424786"/>
                <a:gd name="connsiteX12" fmla="*/ 843971 w 871688"/>
                <a:gd name="connsiteY12" fmla="*/ 82425 h 1424786"/>
                <a:gd name="connsiteX13" fmla="*/ 836232 w 871688"/>
                <a:gd name="connsiteY13" fmla="*/ 67000 h 1424786"/>
                <a:gd name="connsiteX14" fmla="*/ 833383 w 871688"/>
                <a:gd name="connsiteY14" fmla="*/ 62539 h 1424786"/>
                <a:gd name="connsiteX15" fmla="*/ 824462 w 871688"/>
                <a:gd name="connsiteY15" fmla="*/ 50499 h 1424786"/>
                <a:gd name="connsiteX16" fmla="*/ 822688 w 871688"/>
                <a:gd name="connsiteY16" fmla="*/ 48296 h 1424786"/>
                <a:gd name="connsiteX17" fmla="*/ 628933 w 871688"/>
                <a:gd name="connsiteY17" fmla="*/ 15081 h 1424786"/>
                <a:gd name="connsiteX18" fmla="*/ 589215 w 871688"/>
                <a:gd name="connsiteY18" fmla="*/ 31097 h 1424786"/>
                <a:gd name="connsiteX19" fmla="*/ 561160 w 871688"/>
                <a:gd name="connsiteY19" fmla="*/ 42276 h 1424786"/>
                <a:gd name="connsiteX20" fmla="*/ 522032 w 871688"/>
                <a:gd name="connsiteY20" fmla="*/ 58185 h 1424786"/>
                <a:gd name="connsiteX21" fmla="*/ 136888 w 871688"/>
                <a:gd name="connsiteY21" fmla="*/ 214747 h 1424786"/>
                <a:gd name="connsiteX22" fmla="*/ 20313 w 871688"/>
                <a:gd name="connsiteY22" fmla="*/ 357228 h 1424786"/>
                <a:gd name="connsiteX23" fmla="*/ 19936 w 871688"/>
                <a:gd name="connsiteY23" fmla="*/ 358465 h 1424786"/>
                <a:gd name="connsiteX24" fmla="*/ 50 w 871688"/>
                <a:gd name="connsiteY24" fmla="*/ 978211 h 1424786"/>
                <a:gd name="connsiteX25" fmla="*/ 44337 w 871688"/>
                <a:gd name="connsiteY25" fmla="*/ 1083016 h 1424786"/>
                <a:gd name="connsiteX26" fmla="*/ 45842 w 871688"/>
                <a:gd name="connsiteY26" fmla="*/ 1084897 h 1424786"/>
                <a:gd name="connsiteX27" fmla="*/ 385732 w 871688"/>
                <a:gd name="connsiteY27" fmla="*/ 1424787 h 1424786"/>
                <a:gd name="connsiteX28" fmla="*/ 385732 w 871688"/>
                <a:gd name="connsiteY28" fmla="*/ 1003686 h 1424786"/>
                <a:gd name="connsiteX29" fmla="*/ 385625 w 871688"/>
                <a:gd name="connsiteY29" fmla="*/ 1001268 h 1424786"/>
                <a:gd name="connsiteX30" fmla="*/ 385625 w 871688"/>
                <a:gd name="connsiteY30" fmla="*/ 477781 h 1424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71688" h="1424786">
                  <a:moveTo>
                    <a:pt x="385625" y="477781"/>
                  </a:moveTo>
                  <a:lnTo>
                    <a:pt x="522032" y="422315"/>
                  </a:lnTo>
                  <a:lnTo>
                    <a:pt x="686710" y="355347"/>
                  </a:lnTo>
                  <a:lnTo>
                    <a:pt x="714712" y="344007"/>
                  </a:lnTo>
                  <a:lnTo>
                    <a:pt x="754484" y="328152"/>
                  </a:lnTo>
                  <a:cubicBezTo>
                    <a:pt x="828331" y="298538"/>
                    <a:pt x="874015" y="233397"/>
                    <a:pt x="871597" y="170246"/>
                  </a:cubicBezTo>
                  <a:cubicBezTo>
                    <a:pt x="871543" y="169278"/>
                    <a:pt x="871436" y="168365"/>
                    <a:pt x="871328" y="167397"/>
                  </a:cubicBezTo>
                  <a:cubicBezTo>
                    <a:pt x="871059" y="162399"/>
                    <a:pt x="870415" y="157454"/>
                    <a:pt x="869501" y="152563"/>
                  </a:cubicBezTo>
                  <a:cubicBezTo>
                    <a:pt x="869178" y="150843"/>
                    <a:pt x="868910" y="149124"/>
                    <a:pt x="868480" y="147404"/>
                  </a:cubicBezTo>
                  <a:cubicBezTo>
                    <a:pt x="867136" y="141868"/>
                    <a:pt x="865631" y="136278"/>
                    <a:pt x="863427" y="130796"/>
                  </a:cubicBezTo>
                  <a:cubicBezTo>
                    <a:pt x="863427" y="130527"/>
                    <a:pt x="863374" y="130366"/>
                    <a:pt x="863266" y="130151"/>
                  </a:cubicBezTo>
                  <a:lnTo>
                    <a:pt x="844348" y="83016"/>
                  </a:lnTo>
                  <a:cubicBezTo>
                    <a:pt x="844240" y="82801"/>
                    <a:pt x="844186" y="82640"/>
                    <a:pt x="843971" y="82425"/>
                  </a:cubicBezTo>
                  <a:cubicBezTo>
                    <a:pt x="841768" y="76996"/>
                    <a:pt x="839134" y="71890"/>
                    <a:pt x="836232" y="67000"/>
                  </a:cubicBezTo>
                  <a:cubicBezTo>
                    <a:pt x="835318" y="65495"/>
                    <a:pt x="834297" y="63990"/>
                    <a:pt x="833383" y="62539"/>
                  </a:cubicBezTo>
                  <a:cubicBezTo>
                    <a:pt x="830696" y="58346"/>
                    <a:pt x="827686" y="54369"/>
                    <a:pt x="824462" y="50499"/>
                  </a:cubicBezTo>
                  <a:cubicBezTo>
                    <a:pt x="823870" y="49801"/>
                    <a:pt x="823279" y="49048"/>
                    <a:pt x="822688" y="48296"/>
                  </a:cubicBezTo>
                  <a:cubicBezTo>
                    <a:pt x="780820" y="892"/>
                    <a:pt x="702727" y="-14480"/>
                    <a:pt x="628933" y="15081"/>
                  </a:cubicBezTo>
                  <a:lnTo>
                    <a:pt x="589215" y="31097"/>
                  </a:lnTo>
                  <a:lnTo>
                    <a:pt x="561160" y="42276"/>
                  </a:lnTo>
                  <a:lnTo>
                    <a:pt x="522032" y="58185"/>
                  </a:lnTo>
                  <a:lnTo>
                    <a:pt x="136888" y="214747"/>
                  </a:lnTo>
                  <a:cubicBezTo>
                    <a:pt x="69222" y="241997"/>
                    <a:pt x="25150" y="299129"/>
                    <a:pt x="20313" y="357228"/>
                  </a:cubicBezTo>
                  <a:cubicBezTo>
                    <a:pt x="20259" y="357605"/>
                    <a:pt x="19990" y="358035"/>
                    <a:pt x="19936" y="358465"/>
                  </a:cubicBezTo>
                  <a:lnTo>
                    <a:pt x="50" y="978211"/>
                  </a:lnTo>
                  <a:cubicBezTo>
                    <a:pt x="-1078" y="1020509"/>
                    <a:pt x="16819" y="1055175"/>
                    <a:pt x="44337" y="1083016"/>
                  </a:cubicBezTo>
                  <a:cubicBezTo>
                    <a:pt x="44875" y="1083607"/>
                    <a:pt x="45251" y="1084359"/>
                    <a:pt x="45842" y="1084897"/>
                  </a:cubicBezTo>
                  <a:lnTo>
                    <a:pt x="385732" y="1424787"/>
                  </a:lnTo>
                  <a:lnTo>
                    <a:pt x="385732" y="1003686"/>
                  </a:lnTo>
                  <a:cubicBezTo>
                    <a:pt x="385732" y="1002880"/>
                    <a:pt x="385625" y="1002074"/>
                    <a:pt x="385625" y="1001268"/>
                  </a:cubicBezTo>
                  <a:lnTo>
                    <a:pt x="385625" y="477781"/>
                  </a:lnTo>
                  <a:close/>
                </a:path>
              </a:pathLst>
            </a:custGeom>
            <a:solidFill>
              <a:srgbClr val="FFFFFF"/>
            </a:solidFill>
            <a:ln w="5375" cap="flat">
              <a:noFill/>
              <a:prstDash val="solid"/>
              <a:miter/>
            </a:ln>
          </p:spPr>
          <p:txBody>
            <a:bodyPr rtlCol="0" anchor="ctr"/>
            <a:lstStyle/>
            <a:p>
              <a:endParaRPr lang="zh-CN" altLang="en-US"/>
            </a:p>
          </p:txBody>
        </p:sp>
        <p:sp>
          <p:nvSpPr>
            <p:cNvPr id="113" name="任意形状 112">
              <a:extLst>
                <a:ext uri="{FF2B5EF4-FFF2-40B4-BE49-F238E27FC236}">
                  <a16:creationId xmlns:a16="http://schemas.microsoft.com/office/drawing/2014/main" id="{DEBBCA0E-A833-664E-A4EC-F47B7E0F3097}"/>
                </a:ext>
              </a:extLst>
            </p:cNvPr>
            <p:cNvSpPr/>
            <p:nvPr/>
          </p:nvSpPr>
          <p:spPr>
            <a:xfrm>
              <a:off x="4171984" y="3346092"/>
              <a:ext cx="646470" cy="885068"/>
            </a:xfrm>
            <a:custGeom>
              <a:avLst/>
              <a:gdLst>
                <a:gd name="connsiteX0" fmla="*/ 57844 w 646470"/>
                <a:gd name="connsiteY0" fmla="*/ 57970 h 885068"/>
                <a:gd name="connsiteX1" fmla="*/ 32744 w 646470"/>
                <a:gd name="connsiteY1" fmla="*/ 271288 h 885068"/>
                <a:gd name="connsiteX2" fmla="*/ 644858 w 646470"/>
                <a:gd name="connsiteY2" fmla="*/ 884746 h 885068"/>
                <a:gd name="connsiteX3" fmla="*/ 646471 w 646470"/>
                <a:gd name="connsiteY3" fmla="*/ 885068 h 885068"/>
                <a:gd name="connsiteX4" fmla="*/ 646471 w 646470"/>
                <a:gd name="connsiteY4" fmla="*/ 407803 h 885068"/>
                <a:gd name="connsiteX5" fmla="*/ 271216 w 646470"/>
                <a:gd name="connsiteY5" fmla="*/ 32655 h 885068"/>
                <a:gd name="connsiteX6" fmla="*/ 57844 w 646470"/>
                <a:gd name="connsiteY6" fmla="*/ 57970 h 885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470" h="885068">
                  <a:moveTo>
                    <a:pt x="57844" y="57970"/>
                  </a:moveTo>
                  <a:cubicBezTo>
                    <a:pt x="-7995" y="123809"/>
                    <a:pt x="-19389" y="219315"/>
                    <a:pt x="32744" y="271288"/>
                  </a:cubicBezTo>
                  <a:lnTo>
                    <a:pt x="644858" y="884746"/>
                  </a:lnTo>
                  <a:cubicBezTo>
                    <a:pt x="645396" y="884800"/>
                    <a:pt x="645880" y="885014"/>
                    <a:pt x="646471" y="885068"/>
                  </a:cubicBezTo>
                  <a:lnTo>
                    <a:pt x="646471" y="407803"/>
                  </a:lnTo>
                  <a:lnTo>
                    <a:pt x="271216" y="32655"/>
                  </a:lnTo>
                  <a:cubicBezTo>
                    <a:pt x="219297" y="-19425"/>
                    <a:pt x="123683" y="-7923"/>
                    <a:pt x="57844" y="57970"/>
                  </a:cubicBezTo>
                  <a:close/>
                </a:path>
              </a:pathLst>
            </a:custGeom>
            <a:solidFill>
              <a:srgbClr val="FFFFFF"/>
            </a:solidFill>
            <a:ln w="5375" cap="flat">
              <a:noFill/>
              <a:prstDash val="solid"/>
              <a:miter/>
            </a:ln>
          </p:spPr>
          <p:txBody>
            <a:bodyPr rtlCol="0" anchor="ctr"/>
            <a:lstStyle/>
            <a:p>
              <a:endParaRPr lang="zh-CN" altLang="en-US"/>
            </a:p>
          </p:txBody>
        </p:sp>
        <p:sp>
          <p:nvSpPr>
            <p:cNvPr id="114" name="任意形状 113">
              <a:extLst>
                <a:ext uri="{FF2B5EF4-FFF2-40B4-BE49-F238E27FC236}">
                  <a16:creationId xmlns:a16="http://schemas.microsoft.com/office/drawing/2014/main" id="{2DC7C6E6-88ED-C443-B37E-A6A34D7A155D}"/>
                </a:ext>
              </a:extLst>
            </p:cNvPr>
            <p:cNvSpPr/>
            <p:nvPr/>
          </p:nvSpPr>
          <p:spPr>
            <a:xfrm>
              <a:off x="5420250" y="2523969"/>
              <a:ext cx="732881" cy="796248"/>
            </a:xfrm>
            <a:custGeom>
              <a:avLst/>
              <a:gdLst>
                <a:gd name="connsiteX0" fmla="*/ 491669 w 732881"/>
                <a:gd name="connsiteY0" fmla="*/ 198054 h 796248"/>
                <a:gd name="connsiteX1" fmla="*/ 463291 w 732881"/>
                <a:gd name="connsiteY1" fmla="*/ 169784 h 796248"/>
                <a:gd name="connsiteX2" fmla="*/ 383693 w 732881"/>
                <a:gd name="connsiteY2" fmla="*/ 0 h 796248"/>
                <a:gd name="connsiteX3" fmla="*/ 122165 w 732881"/>
                <a:gd name="connsiteY3" fmla="*/ 0 h 796248"/>
                <a:gd name="connsiteX4" fmla="*/ 1397 w 732881"/>
                <a:gd name="connsiteY4" fmla="*/ 104751 h 796248"/>
                <a:gd name="connsiteX5" fmla="*/ 0 w 732881"/>
                <a:gd name="connsiteY5" fmla="*/ 104751 h 796248"/>
                <a:gd name="connsiteX6" fmla="*/ 0 w 732881"/>
                <a:gd name="connsiteY6" fmla="*/ 486940 h 796248"/>
                <a:gd name="connsiteX7" fmla="*/ 9244 w 732881"/>
                <a:gd name="connsiteY7" fmla="*/ 506718 h 796248"/>
                <a:gd name="connsiteX8" fmla="*/ 348543 w 732881"/>
                <a:gd name="connsiteY8" fmla="*/ 790229 h 796248"/>
                <a:gd name="connsiteX9" fmla="*/ 365097 w 732881"/>
                <a:gd name="connsiteY9" fmla="*/ 796248 h 796248"/>
                <a:gd name="connsiteX10" fmla="*/ 381651 w 732881"/>
                <a:gd name="connsiteY10" fmla="*/ 790229 h 796248"/>
                <a:gd name="connsiteX11" fmla="*/ 723637 w 732881"/>
                <a:gd name="connsiteY11" fmla="*/ 504353 h 796248"/>
                <a:gd name="connsiteX12" fmla="*/ 732882 w 732881"/>
                <a:gd name="connsiteY12" fmla="*/ 484575 h 796248"/>
                <a:gd name="connsiteX13" fmla="*/ 732882 w 732881"/>
                <a:gd name="connsiteY13" fmla="*/ 439267 h 796248"/>
                <a:gd name="connsiteX14" fmla="*/ 511985 w 732881"/>
                <a:gd name="connsiteY14" fmla="*/ 218370 h 796248"/>
                <a:gd name="connsiteX15" fmla="*/ 491669 w 732881"/>
                <a:gd name="connsiteY15" fmla="*/ 198054 h 796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32881" h="796248">
                  <a:moveTo>
                    <a:pt x="491669" y="198054"/>
                  </a:moveTo>
                  <a:lnTo>
                    <a:pt x="463291" y="169784"/>
                  </a:lnTo>
                  <a:cubicBezTo>
                    <a:pt x="414973" y="121413"/>
                    <a:pt x="387402" y="60142"/>
                    <a:pt x="383693" y="0"/>
                  </a:cubicBezTo>
                  <a:lnTo>
                    <a:pt x="122165" y="0"/>
                  </a:lnTo>
                  <a:cubicBezTo>
                    <a:pt x="60894" y="0"/>
                    <a:pt x="9943" y="45738"/>
                    <a:pt x="1397" y="104751"/>
                  </a:cubicBezTo>
                  <a:lnTo>
                    <a:pt x="0" y="104751"/>
                  </a:lnTo>
                  <a:lnTo>
                    <a:pt x="0" y="486940"/>
                  </a:lnTo>
                  <a:cubicBezTo>
                    <a:pt x="0" y="494625"/>
                    <a:pt x="3440" y="501827"/>
                    <a:pt x="9244" y="506718"/>
                  </a:cubicBezTo>
                  <a:lnTo>
                    <a:pt x="348543" y="790229"/>
                  </a:lnTo>
                  <a:cubicBezTo>
                    <a:pt x="353327" y="794206"/>
                    <a:pt x="359185" y="796248"/>
                    <a:pt x="365097" y="796248"/>
                  </a:cubicBezTo>
                  <a:cubicBezTo>
                    <a:pt x="371009" y="796248"/>
                    <a:pt x="376868" y="794206"/>
                    <a:pt x="381651" y="790229"/>
                  </a:cubicBezTo>
                  <a:lnTo>
                    <a:pt x="723637" y="504353"/>
                  </a:lnTo>
                  <a:cubicBezTo>
                    <a:pt x="729495" y="499462"/>
                    <a:pt x="732882" y="492207"/>
                    <a:pt x="732882" y="484575"/>
                  </a:cubicBezTo>
                  <a:lnTo>
                    <a:pt x="732882" y="439267"/>
                  </a:lnTo>
                  <a:lnTo>
                    <a:pt x="511985" y="218370"/>
                  </a:lnTo>
                  <a:lnTo>
                    <a:pt x="491669" y="198054"/>
                  </a:lnTo>
                  <a:close/>
                </a:path>
              </a:pathLst>
            </a:custGeom>
            <a:solidFill>
              <a:srgbClr val="FFFFFF"/>
            </a:solidFill>
            <a:ln w="5375" cap="flat">
              <a:noFill/>
              <a:prstDash val="solid"/>
              <a:miter/>
            </a:ln>
          </p:spPr>
          <p:txBody>
            <a:bodyPr rtlCol="0" anchor="ctr"/>
            <a:lstStyle/>
            <a:p>
              <a:endParaRPr lang="zh-CN" altLang="en-US"/>
            </a:p>
          </p:txBody>
        </p:sp>
        <p:sp>
          <p:nvSpPr>
            <p:cNvPr id="115" name="任意形状 114">
              <a:extLst>
                <a:ext uri="{FF2B5EF4-FFF2-40B4-BE49-F238E27FC236}">
                  <a16:creationId xmlns:a16="http://schemas.microsoft.com/office/drawing/2014/main" id="{81006C72-5503-494E-8EC7-DA1F6C738467}"/>
                </a:ext>
              </a:extLst>
            </p:cNvPr>
            <p:cNvSpPr/>
            <p:nvPr/>
          </p:nvSpPr>
          <p:spPr>
            <a:xfrm>
              <a:off x="5265031" y="3715305"/>
              <a:ext cx="1039986" cy="99000"/>
            </a:xfrm>
            <a:custGeom>
              <a:avLst/>
              <a:gdLst>
                <a:gd name="connsiteX0" fmla="*/ 0 w 1039986"/>
                <a:gd name="connsiteY0" fmla="*/ 49500 h 99000"/>
                <a:gd name="connsiteX1" fmla="*/ 49500 w 1039986"/>
                <a:gd name="connsiteY1" fmla="*/ 99000 h 99000"/>
                <a:gd name="connsiteX2" fmla="*/ 990486 w 1039986"/>
                <a:gd name="connsiteY2" fmla="*/ 99000 h 99000"/>
                <a:gd name="connsiteX3" fmla="*/ 1039987 w 1039986"/>
                <a:gd name="connsiteY3" fmla="*/ 49500 h 99000"/>
                <a:gd name="connsiteX4" fmla="*/ 990486 w 1039986"/>
                <a:gd name="connsiteY4" fmla="*/ 0 h 99000"/>
                <a:gd name="connsiteX5" fmla="*/ 49500 w 1039986"/>
                <a:gd name="connsiteY5" fmla="*/ 0 h 99000"/>
                <a:gd name="connsiteX6" fmla="*/ 0 w 1039986"/>
                <a:gd name="connsiteY6" fmla="*/ 49500 h 9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9986" h="99000">
                  <a:moveTo>
                    <a:pt x="0" y="49500"/>
                  </a:moveTo>
                  <a:cubicBezTo>
                    <a:pt x="0" y="76857"/>
                    <a:pt x="22197" y="99000"/>
                    <a:pt x="49500" y="99000"/>
                  </a:cubicBezTo>
                  <a:lnTo>
                    <a:pt x="990486" y="99000"/>
                  </a:lnTo>
                  <a:cubicBezTo>
                    <a:pt x="1017843" y="99000"/>
                    <a:pt x="1039987" y="76857"/>
                    <a:pt x="1039987" y="49500"/>
                  </a:cubicBezTo>
                  <a:cubicBezTo>
                    <a:pt x="1039987" y="22143"/>
                    <a:pt x="1017790" y="0"/>
                    <a:pt x="990486" y="0"/>
                  </a:cubicBezTo>
                  <a:lnTo>
                    <a:pt x="49500" y="0"/>
                  </a:lnTo>
                  <a:cubicBezTo>
                    <a:pt x="22197" y="-54"/>
                    <a:pt x="0" y="22143"/>
                    <a:pt x="0" y="49500"/>
                  </a:cubicBezTo>
                  <a:close/>
                </a:path>
              </a:pathLst>
            </a:custGeom>
            <a:solidFill>
              <a:srgbClr val="FFFFFF"/>
            </a:solidFill>
            <a:ln w="5375" cap="flat">
              <a:noFill/>
              <a:prstDash val="solid"/>
              <a:miter/>
            </a:ln>
          </p:spPr>
          <p:txBody>
            <a:bodyPr rtlCol="0" anchor="ctr"/>
            <a:lstStyle/>
            <a:p>
              <a:endParaRPr lang="zh-CN" altLang="en-US"/>
            </a:p>
          </p:txBody>
        </p:sp>
        <p:sp>
          <p:nvSpPr>
            <p:cNvPr id="116" name="任意形状 115">
              <a:extLst>
                <a:ext uri="{FF2B5EF4-FFF2-40B4-BE49-F238E27FC236}">
                  <a16:creationId xmlns:a16="http://schemas.microsoft.com/office/drawing/2014/main" id="{ABE8572E-EECD-B440-B1B5-C7651D70091E}"/>
                </a:ext>
              </a:extLst>
            </p:cNvPr>
            <p:cNvSpPr/>
            <p:nvPr/>
          </p:nvSpPr>
          <p:spPr>
            <a:xfrm>
              <a:off x="5268462" y="3101248"/>
              <a:ext cx="1033219" cy="478079"/>
            </a:xfrm>
            <a:custGeom>
              <a:avLst/>
              <a:gdLst>
                <a:gd name="connsiteX0" fmla="*/ 1023926 w 1033219"/>
                <a:gd name="connsiteY0" fmla="*/ 14305 h 478079"/>
                <a:gd name="connsiteX1" fmla="*/ 968030 w 1033219"/>
                <a:gd name="connsiteY1" fmla="*/ 9306 h 478079"/>
                <a:gd name="connsiteX2" fmla="*/ 516563 w 1033219"/>
                <a:gd name="connsiteY2" fmla="*/ 386604 h 478079"/>
                <a:gd name="connsiteX3" fmla="*/ 65203 w 1033219"/>
                <a:gd name="connsiteY3" fmla="*/ 9306 h 478079"/>
                <a:gd name="connsiteX4" fmla="*/ 9254 w 1033219"/>
                <a:gd name="connsiteY4" fmla="*/ 14305 h 478079"/>
                <a:gd name="connsiteX5" fmla="*/ 14199 w 1033219"/>
                <a:gd name="connsiteY5" fmla="*/ 70255 h 478079"/>
                <a:gd name="connsiteX6" fmla="*/ 491141 w 1033219"/>
                <a:gd name="connsiteY6" fmla="*/ 468835 h 478079"/>
                <a:gd name="connsiteX7" fmla="*/ 516617 w 1033219"/>
                <a:gd name="connsiteY7" fmla="*/ 478080 h 478079"/>
                <a:gd name="connsiteX8" fmla="*/ 542146 w 1033219"/>
                <a:gd name="connsiteY8" fmla="*/ 468835 h 478079"/>
                <a:gd name="connsiteX9" fmla="*/ 1018981 w 1033219"/>
                <a:gd name="connsiteY9" fmla="*/ 70255 h 478079"/>
                <a:gd name="connsiteX10" fmla="*/ 1023926 w 1033219"/>
                <a:gd name="connsiteY10" fmla="*/ 14305 h 478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3219" h="478079">
                  <a:moveTo>
                    <a:pt x="1023926" y="14305"/>
                  </a:moveTo>
                  <a:cubicBezTo>
                    <a:pt x="1009898" y="-2625"/>
                    <a:pt x="984853" y="-4829"/>
                    <a:pt x="968030" y="9306"/>
                  </a:cubicBezTo>
                  <a:lnTo>
                    <a:pt x="516563" y="386604"/>
                  </a:lnTo>
                  <a:lnTo>
                    <a:pt x="65203" y="9306"/>
                  </a:lnTo>
                  <a:cubicBezTo>
                    <a:pt x="48327" y="-4775"/>
                    <a:pt x="23281" y="-2625"/>
                    <a:pt x="9254" y="14305"/>
                  </a:cubicBezTo>
                  <a:cubicBezTo>
                    <a:pt x="-4828" y="31074"/>
                    <a:pt x="-2570" y="56119"/>
                    <a:pt x="14199" y="70255"/>
                  </a:cubicBezTo>
                  <a:lnTo>
                    <a:pt x="491141" y="468835"/>
                  </a:lnTo>
                  <a:cubicBezTo>
                    <a:pt x="498505" y="475070"/>
                    <a:pt x="507534" y="478080"/>
                    <a:pt x="516617" y="478080"/>
                  </a:cubicBezTo>
                  <a:cubicBezTo>
                    <a:pt x="525646" y="478080"/>
                    <a:pt x="534837" y="475070"/>
                    <a:pt x="542146" y="468835"/>
                  </a:cubicBezTo>
                  <a:lnTo>
                    <a:pt x="1018981" y="70255"/>
                  </a:lnTo>
                  <a:cubicBezTo>
                    <a:pt x="1035804" y="56119"/>
                    <a:pt x="1038061" y="31074"/>
                    <a:pt x="1023926" y="14305"/>
                  </a:cubicBezTo>
                  <a:close/>
                </a:path>
              </a:pathLst>
            </a:custGeom>
            <a:solidFill>
              <a:srgbClr val="FFFFFF"/>
            </a:solidFill>
            <a:ln w="5375" cap="flat">
              <a:noFill/>
              <a:prstDash val="solid"/>
              <a:miter/>
            </a:ln>
          </p:spPr>
          <p:txBody>
            <a:bodyPr rtlCol="0" anchor="ctr"/>
            <a:lstStyle/>
            <a:p>
              <a:endParaRPr lang="zh-CN" altLang="en-US"/>
            </a:p>
          </p:txBody>
        </p:sp>
        <p:sp>
          <p:nvSpPr>
            <p:cNvPr id="117" name="任意形状 116">
              <a:extLst>
                <a:ext uri="{FF2B5EF4-FFF2-40B4-BE49-F238E27FC236}">
                  <a16:creationId xmlns:a16="http://schemas.microsoft.com/office/drawing/2014/main" id="{2B847909-E385-6C4B-B461-A8E655A01ED1}"/>
                </a:ext>
              </a:extLst>
            </p:cNvPr>
            <p:cNvSpPr/>
            <p:nvPr/>
          </p:nvSpPr>
          <p:spPr>
            <a:xfrm>
              <a:off x="5885240" y="2151182"/>
              <a:ext cx="1933413" cy="1518806"/>
            </a:xfrm>
            <a:custGeom>
              <a:avLst/>
              <a:gdLst>
                <a:gd name="connsiteX0" fmla="*/ 1872158 w 1933413"/>
                <a:gd name="connsiteY0" fmla="*/ 670863 h 1518806"/>
                <a:gd name="connsiteX1" fmla="*/ 1299924 w 1933413"/>
                <a:gd name="connsiteY1" fmla="*/ 94705 h 1518806"/>
                <a:gd name="connsiteX2" fmla="*/ 1268859 w 1933413"/>
                <a:gd name="connsiteY2" fmla="*/ 63855 h 1518806"/>
                <a:gd name="connsiteX3" fmla="*/ 1118585 w 1933413"/>
                <a:gd name="connsiteY3" fmla="*/ 435 h 1518806"/>
                <a:gd name="connsiteX4" fmla="*/ 1117187 w 1933413"/>
                <a:gd name="connsiteY4" fmla="*/ 542 h 1518806"/>
                <a:gd name="connsiteX5" fmla="*/ 1100741 w 1933413"/>
                <a:gd name="connsiteY5" fmla="*/ 3122 h 1518806"/>
                <a:gd name="connsiteX6" fmla="*/ 1098484 w 1933413"/>
                <a:gd name="connsiteY6" fmla="*/ 3498 h 1518806"/>
                <a:gd name="connsiteX7" fmla="*/ 1082575 w 1933413"/>
                <a:gd name="connsiteY7" fmla="*/ 8819 h 1518806"/>
                <a:gd name="connsiteX8" fmla="*/ 1078866 w 1933413"/>
                <a:gd name="connsiteY8" fmla="*/ 10485 h 1518806"/>
                <a:gd name="connsiteX9" fmla="*/ 1068010 w 1933413"/>
                <a:gd name="connsiteY9" fmla="*/ 16451 h 1518806"/>
                <a:gd name="connsiteX10" fmla="*/ 1063656 w 1933413"/>
                <a:gd name="connsiteY10" fmla="*/ 19300 h 1518806"/>
                <a:gd name="connsiteX11" fmla="*/ 1051563 w 1933413"/>
                <a:gd name="connsiteY11" fmla="*/ 29243 h 1518806"/>
                <a:gd name="connsiteX12" fmla="*/ 1051241 w 1933413"/>
                <a:gd name="connsiteY12" fmla="*/ 29458 h 1518806"/>
                <a:gd name="connsiteX13" fmla="*/ 1018563 w 1933413"/>
                <a:gd name="connsiteY13" fmla="*/ 62135 h 1518806"/>
                <a:gd name="connsiteX14" fmla="*/ 1004858 w 1933413"/>
                <a:gd name="connsiteY14" fmla="*/ 210958 h 1518806"/>
                <a:gd name="connsiteX15" fmla="*/ 856250 w 1933413"/>
                <a:gd name="connsiteY15" fmla="*/ 224502 h 1518806"/>
                <a:gd name="connsiteX16" fmla="*/ 823680 w 1933413"/>
                <a:gd name="connsiteY16" fmla="*/ 257072 h 1518806"/>
                <a:gd name="connsiteX17" fmla="*/ 810136 w 1933413"/>
                <a:gd name="connsiteY17" fmla="*/ 405734 h 1518806"/>
                <a:gd name="connsiteX18" fmla="*/ 661313 w 1933413"/>
                <a:gd name="connsiteY18" fmla="*/ 419385 h 1518806"/>
                <a:gd name="connsiteX19" fmla="*/ 628797 w 1933413"/>
                <a:gd name="connsiteY19" fmla="*/ 451956 h 1518806"/>
                <a:gd name="connsiteX20" fmla="*/ 628421 w 1933413"/>
                <a:gd name="connsiteY20" fmla="*/ 452386 h 1518806"/>
                <a:gd name="connsiteX21" fmla="*/ 618370 w 1933413"/>
                <a:gd name="connsiteY21" fmla="*/ 464532 h 1518806"/>
                <a:gd name="connsiteX22" fmla="*/ 615575 w 1933413"/>
                <a:gd name="connsiteY22" fmla="*/ 468886 h 1518806"/>
                <a:gd name="connsiteX23" fmla="*/ 609663 w 1933413"/>
                <a:gd name="connsiteY23" fmla="*/ 479742 h 1518806"/>
                <a:gd name="connsiteX24" fmla="*/ 607889 w 1933413"/>
                <a:gd name="connsiteY24" fmla="*/ 483451 h 1518806"/>
                <a:gd name="connsiteX25" fmla="*/ 602622 w 1933413"/>
                <a:gd name="connsiteY25" fmla="*/ 499360 h 1518806"/>
                <a:gd name="connsiteX26" fmla="*/ 602139 w 1933413"/>
                <a:gd name="connsiteY26" fmla="*/ 501617 h 1518806"/>
                <a:gd name="connsiteX27" fmla="*/ 599612 w 1933413"/>
                <a:gd name="connsiteY27" fmla="*/ 518063 h 1518806"/>
                <a:gd name="connsiteX28" fmla="*/ 599451 w 1933413"/>
                <a:gd name="connsiteY28" fmla="*/ 519514 h 1518806"/>
                <a:gd name="connsiteX29" fmla="*/ 621004 w 1933413"/>
                <a:gd name="connsiteY29" fmla="*/ 613086 h 1518806"/>
                <a:gd name="connsiteX30" fmla="*/ 322981 w 1933413"/>
                <a:gd name="connsiteY30" fmla="*/ 315010 h 1518806"/>
                <a:gd name="connsiteX31" fmla="*/ 302773 w 1933413"/>
                <a:gd name="connsiteY31" fmla="*/ 295017 h 1518806"/>
                <a:gd name="connsiteX32" fmla="*/ 274234 w 1933413"/>
                <a:gd name="connsiteY32" fmla="*/ 266370 h 1518806"/>
                <a:gd name="connsiteX33" fmla="*/ 96065 w 1933413"/>
                <a:gd name="connsiteY33" fmla="*/ 221439 h 1518806"/>
                <a:gd name="connsiteX34" fmla="*/ 93754 w 1933413"/>
                <a:gd name="connsiteY34" fmla="*/ 222621 h 1518806"/>
                <a:gd name="connsiteX35" fmla="*/ 81823 w 1933413"/>
                <a:gd name="connsiteY35" fmla="*/ 229393 h 1518806"/>
                <a:gd name="connsiteX36" fmla="*/ 77846 w 1933413"/>
                <a:gd name="connsiteY36" fmla="*/ 232188 h 1518806"/>
                <a:gd name="connsiteX37" fmla="*/ 65753 w 1933413"/>
                <a:gd name="connsiteY37" fmla="*/ 242346 h 1518806"/>
                <a:gd name="connsiteX38" fmla="*/ 65269 w 1933413"/>
                <a:gd name="connsiteY38" fmla="*/ 242722 h 1518806"/>
                <a:gd name="connsiteX39" fmla="*/ 32376 w 1933413"/>
                <a:gd name="connsiteY39" fmla="*/ 275561 h 1518806"/>
                <a:gd name="connsiteX40" fmla="*/ 32000 w 1933413"/>
                <a:gd name="connsiteY40" fmla="*/ 276098 h 1518806"/>
                <a:gd name="connsiteX41" fmla="*/ 21788 w 1933413"/>
                <a:gd name="connsiteY41" fmla="*/ 288245 h 1518806"/>
                <a:gd name="connsiteX42" fmla="*/ 19047 w 1933413"/>
                <a:gd name="connsiteY42" fmla="*/ 292222 h 1518806"/>
                <a:gd name="connsiteX43" fmla="*/ 12275 w 1933413"/>
                <a:gd name="connsiteY43" fmla="*/ 304100 h 1518806"/>
                <a:gd name="connsiteX44" fmla="*/ 11039 w 1933413"/>
                <a:gd name="connsiteY44" fmla="*/ 306465 h 1518806"/>
                <a:gd name="connsiteX45" fmla="*/ 55971 w 1933413"/>
                <a:gd name="connsiteY45" fmla="*/ 484687 h 1518806"/>
                <a:gd name="connsiteX46" fmla="*/ 84618 w 1933413"/>
                <a:gd name="connsiteY46" fmla="*/ 513226 h 1518806"/>
                <a:gd name="connsiteX47" fmla="*/ 104665 w 1933413"/>
                <a:gd name="connsiteY47" fmla="*/ 533381 h 1518806"/>
                <a:gd name="connsiteX48" fmla="*/ 731075 w 1933413"/>
                <a:gd name="connsiteY48" fmla="*/ 1159791 h 1518806"/>
                <a:gd name="connsiteX49" fmla="*/ 547103 w 1933413"/>
                <a:gd name="connsiteY49" fmla="*/ 1150279 h 1518806"/>
                <a:gd name="connsiteX50" fmla="*/ 515715 w 1933413"/>
                <a:gd name="connsiteY50" fmla="*/ 1149472 h 1518806"/>
                <a:gd name="connsiteX51" fmla="*/ 471213 w 1933413"/>
                <a:gd name="connsiteY51" fmla="*/ 1148129 h 1518806"/>
                <a:gd name="connsiteX52" fmla="*/ 294227 w 1933413"/>
                <a:gd name="connsiteY52" fmla="*/ 1250085 h 1518806"/>
                <a:gd name="connsiteX53" fmla="*/ 293260 w 1933413"/>
                <a:gd name="connsiteY53" fmla="*/ 1252826 h 1518806"/>
                <a:gd name="connsiteX54" fmla="*/ 288853 w 1933413"/>
                <a:gd name="connsiteY54" fmla="*/ 1267714 h 1518806"/>
                <a:gd name="connsiteX55" fmla="*/ 287724 w 1933413"/>
                <a:gd name="connsiteY55" fmla="*/ 1273088 h 1518806"/>
                <a:gd name="connsiteX56" fmla="*/ 285628 w 1933413"/>
                <a:gd name="connsiteY56" fmla="*/ 1290932 h 1518806"/>
                <a:gd name="connsiteX57" fmla="*/ 285520 w 1933413"/>
                <a:gd name="connsiteY57" fmla="*/ 1291631 h 1518806"/>
                <a:gd name="connsiteX58" fmla="*/ 287616 w 1933413"/>
                <a:gd name="connsiteY58" fmla="*/ 1326673 h 1518806"/>
                <a:gd name="connsiteX59" fmla="*/ 287670 w 1933413"/>
                <a:gd name="connsiteY59" fmla="*/ 1327372 h 1518806"/>
                <a:gd name="connsiteX60" fmla="*/ 288745 w 1933413"/>
                <a:gd name="connsiteY60" fmla="*/ 1345377 h 1518806"/>
                <a:gd name="connsiteX61" fmla="*/ 289551 w 1933413"/>
                <a:gd name="connsiteY61" fmla="*/ 1350805 h 1518806"/>
                <a:gd name="connsiteX62" fmla="*/ 293099 w 1933413"/>
                <a:gd name="connsiteY62" fmla="*/ 1365908 h 1518806"/>
                <a:gd name="connsiteX63" fmla="*/ 293905 w 1933413"/>
                <a:gd name="connsiteY63" fmla="*/ 1368756 h 1518806"/>
                <a:gd name="connsiteX64" fmla="*/ 464817 w 1933413"/>
                <a:gd name="connsiteY64" fmla="*/ 1480709 h 1518806"/>
                <a:gd name="connsiteX65" fmla="*/ 509319 w 1933413"/>
                <a:gd name="connsiteY65" fmla="*/ 1481892 h 1518806"/>
                <a:gd name="connsiteX66" fmla="*/ 540707 w 1933413"/>
                <a:gd name="connsiteY66" fmla="*/ 1482913 h 1518806"/>
                <a:gd name="connsiteX67" fmla="*/ 647877 w 1933413"/>
                <a:gd name="connsiteY67" fmla="*/ 1489900 h 1518806"/>
                <a:gd name="connsiteX68" fmla="*/ 648306 w 1933413"/>
                <a:gd name="connsiteY68" fmla="*/ 1490061 h 1518806"/>
                <a:gd name="connsiteX69" fmla="*/ 719627 w 1933413"/>
                <a:gd name="connsiteY69" fmla="*/ 1492372 h 1518806"/>
                <a:gd name="connsiteX70" fmla="*/ 720111 w 1933413"/>
                <a:gd name="connsiteY70" fmla="*/ 1490706 h 1518806"/>
                <a:gd name="connsiteX71" fmla="*/ 850929 w 1933413"/>
                <a:gd name="connsiteY71" fmla="*/ 1495059 h 1518806"/>
                <a:gd name="connsiteX72" fmla="*/ 854261 w 1933413"/>
                <a:gd name="connsiteY72" fmla="*/ 1495113 h 1518806"/>
                <a:gd name="connsiteX73" fmla="*/ 856519 w 1933413"/>
                <a:gd name="connsiteY73" fmla="*/ 1495113 h 1518806"/>
                <a:gd name="connsiteX74" fmla="*/ 864097 w 1933413"/>
                <a:gd name="connsiteY74" fmla="*/ 1495597 h 1518806"/>
                <a:gd name="connsiteX75" fmla="*/ 864097 w 1933413"/>
                <a:gd name="connsiteY75" fmla="*/ 1497156 h 1518806"/>
                <a:gd name="connsiteX76" fmla="*/ 915371 w 1933413"/>
                <a:gd name="connsiteY76" fmla="*/ 1498876 h 1518806"/>
                <a:gd name="connsiteX77" fmla="*/ 921337 w 1933413"/>
                <a:gd name="connsiteY77" fmla="*/ 1498822 h 1518806"/>
                <a:gd name="connsiteX78" fmla="*/ 1213661 w 1933413"/>
                <a:gd name="connsiteY78" fmla="*/ 1518762 h 1518806"/>
                <a:gd name="connsiteX79" fmla="*/ 1322605 w 1933413"/>
                <a:gd name="connsiteY79" fmla="*/ 1472701 h 1518806"/>
                <a:gd name="connsiteX80" fmla="*/ 1324593 w 1933413"/>
                <a:gd name="connsiteY80" fmla="*/ 1471142 h 1518806"/>
                <a:gd name="connsiteX81" fmla="*/ 1898763 w 1933413"/>
                <a:gd name="connsiteY81" fmla="*/ 896973 h 1518806"/>
                <a:gd name="connsiteX82" fmla="*/ 1872158 w 1933413"/>
                <a:gd name="connsiteY82" fmla="*/ 670863 h 1518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933413" h="1518806">
                  <a:moveTo>
                    <a:pt x="1872158" y="670863"/>
                  </a:moveTo>
                  <a:lnTo>
                    <a:pt x="1299924" y="94705"/>
                  </a:lnTo>
                  <a:lnTo>
                    <a:pt x="1268859" y="63855"/>
                  </a:lnTo>
                  <a:cubicBezTo>
                    <a:pt x="1223658" y="18601"/>
                    <a:pt x="1166903" y="-3435"/>
                    <a:pt x="1118585" y="435"/>
                  </a:cubicBezTo>
                  <a:cubicBezTo>
                    <a:pt x="1118101" y="381"/>
                    <a:pt x="1117671" y="488"/>
                    <a:pt x="1117187" y="542"/>
                  </a:cubicBezTo>
                  <a:cubicBezTo>
                    <a:pt x="1111544" y="1026"/>
                    <a:pt x="1106062" y="1886"/>
                    <a:pt x="1100741" y="3122"/>
                  </a:cubicBezTo>
                  <a:cubicBezTo>
                    <a:pt x="1099989" y="3230"/>
                    <a:pt x="1099236" y="3337"/>
                    <a:pt x="1098484" y="3498"/>
                  </a:cubicBezTo>
                  <a:cubicBezTo>
                    <a:pt x="1093002" y="4896"/>
                    <a:pt x="1087734" y="6616"/>
                    <a:pt x="1082575" y="8819"/>
                  </a:cubicBezTo>
                  <a:cubicBezTo>
                    <a:pt x="1081339" y="9249"/>
                    <a:pt x="1080156" y="9948"/>
                    <a:pt x="1078866" y="10485"/>
                  </a:cubicBezTo>
                  <a:cubicBezTo>
                    <a:pt x="1075104" y="12313"/>
                    <a:pt x="1071503" y="14247"/>
                    <a:pt x="1068010" y="16451"/>
                  </a:cubicBezTo>
                  <a:cubicBezTo>
                    <a:pt x="1066558" y="17311"/>
                    <a:pt x="1065054" y="18278"/>
                    <a:pt x="1063656" y="19300"/>
                  </a:cubicBezTo>
                  <a:cubicBezTo>
                    <a:pt x="1059357" y="22256"/>
                    <a:pt x="1055326" y="25534"/>
                    <a:pt x="1051563" y="29243"/>
                  </a:cubicBezTo>
                  <a:cubicBezTo>
                    <a:pt x="1051456" y="29350"/>
                    <a:pt x="1051241" y="29458"/>
                    <a:pt x="1051241" y="29458"/>
                  </a:cubicBezTo>
                  <a:lnTo>
                    <a:pt x="1018563" y="62135"/>
                  </a:lnTo>
                  <a:cubicBezTo>
                    <a:pt x="983145" y="97608"/>
                    <a:pt x="980404" y="155331"/>
                    <a:pt x="1004858" y="210958"/>
                  </a:cubicBezTo>
                  <a:cubicBezTo>
                    <a:pt x="949446" y="186289"/>
                    <a:pt x="891615" y="189137"/>
                    <a:pt x="856250" y="224502"/>
                  </a:cubicBezTo>
                  <a:lnTo>
                    <a:pt x="823680" y="257072"/>
                  </a:lnTo>
                  <a:cubicBezTo>
                    <a:pt x="788369" y="292383"/>
                    <a:pt x="785520" y="350160"/>
                    <a:pt x="810136" y="405734"/>
                  </a:cubicBezTo>
                  <a:cubicBezTo>
                    <a:pt x="754562" y="381172"/>
                    <a:pt x="696839" y="383913"/>
                    <a:pt x="661313" y="419385"/>
                  </a:cubicBezTo>
                  <a:lnTo>
                    <a:pt x="628797" y="451956"/>
                  </a:lnTo>
                  <a:cubicBezTo>
                    <a:pt x="628635" y="452117"/>
                    <a:pt x="628582" y="452332"/>
                    <a:pt x="628421" y="452386"/>
                  </a:cubicBezTo>
                  <a:cubicBezTo>
                    <a:pt x="624658" y="456148"/>
                    <a:pt x="621433" y="460286"/>
                    <a:pt x="618370" y="464532"/>
                  </a:cubicBezTo>
                  <a:cubicBezTo>
                    <a:pt x="617349" y="465930"/>
                    <a:pt x="616435" y="467434"/>
                    <a:pt x="615575" y="468886"/>
                  </a:cubicBezTo>
                  <a:cubicBezTo>
                    <a:pt x="613371" y="472379"/>
                    <a:pt x="611437" y="476034"/>
                    <a:pt x="609663" y="479742"/>
                  </a:cubicBezTo>
                  <a:cubicBezTo>
                    <a:pt x="609072" y="480978"/>
                    <a:pt x="608427" y="482215"/>
                    <a:pt x="607889" y="483451"/>
                  </a:cubicBezTo>
                  <a:cubicBezTo>
                    <a:pt x="605740" y="488557"/>
                    <a:pt x="604020" y="493878"/>
                    <a:pt x="602622" y="499360"/>
                  </a:cubicBezTo>
                  <a:cubicBezTo>
                    <a:pt x="602461" y="500058"/>
                    <a:pt x="602300" y="500865"/>
                    <a:pt x="602139" y="501617"/>
                  </a:cubicBezTo>
                  <a:cubicBezTo>
                    <a:pt x="600956" y="506938"/>
                    <a:pt x="600096" y="512420"/>
                    <a:pt x="599612" y="518063"/>
                  </a:cubicBezTo>
                  <a:cubicBezTo>
                    <a:pt x="599505" y="518601"/>
                    <a:pt x="599505" y="518977"/>
                    <a:pt x="599451" y="519514"/>
                  </a:cubicBezTo>
                  <a:cubicBezTo>
                    <a:pt x="597086" y="549021"/>
                    <a:pt x="604557" y="581752"/>
                    <a:pt x="621004" y="613086"/>
                  </a:cubicBezTo>
                  <a:lnTo>
                    <a:pt x="322981" y="315010"/>
                  </a:lnTo>
                  <a:lnTo>
                    <a:pt x="302773" y="295017"/>
                  </a:lnTo>
                  <a:lnTo>
                    <a:pt x="274234" y="266370"/>
                  </a:lnTo>
                  <a:cubicBezTo>
                    <a:pt x="221294" y="213430"/>
                    <a:pt x="148737" y="196984"/>
                    <a:pt x="96065" y="221439"/>
                  </a:cubicBezTo>
                  <a:cubicBezTo>
                    <a:pt x="95259" y="221761"/>
                    <a:pt x="94507" y="222191"/>
                    <a:pt x="93754" y="222621"/>
                  </a:cubicBezTo>
                  <a:cubicBezTo>
                    <a:pt x="89669" y="224610"/>
                    <a:pt x="85639" y="226921"/>
                    <a:pt x="81823" y="229393"/>
                  </a:cubicBezTo>
                  <a:cubicBezTo>
                    <a:pt x="80479" y="230307"/>
                    <a:pt x="79135" y="231167"/>
                    <a:pt x="77846" y="232188"/>
                  </a:cubicBezTo>
                  <a:cubicBezTo>
                    <a:pt x="73599" y="235251"/>
                    <a:pt x="69515" y="238584"/>
                    <a:pt x="65753" y="242346"/>
                  </a:cubicBezTo>
                  <a:cubicBezTo>
                    <a:pt x="65538" y="242453"/>
                    <a:pt x="65323" y="242615"/>
                    <a:pt x="65269" y="242722"/>
                  </a:cubicBezTo>
                  <a:lnTo>
                    <a:pt x="32376" y="275561"/>
                  </a:lnTo>
                  <a:cubicBezTo>
                    <a:pt x="32269" y="275722"/>
                    <a:pt x="32108" y="275883"/>
                    <a:pt x="32000" y="276098"/>
                  </a:cubicBezTo>
                  <a:cubicBezTo>
                    <a:pt x="28238" y="279861"/>
                    <a:pt x="24852" y="284053"/>
                    <a:pt x="21788" y="288245"/>
                  </a:cubicBezTo>
                  <a:cubicBezTo>
                    <a:pt x="20821" y="289481"/>
                    <a:pt x="19961" y="290879"/>
                    <a:pt x="19047" y="292222"/>
                  </a:cubicBezTo>
                  <a:cubicBezTo>
                    <a:pt x="16575" y="295984"/>
                    <a:pt x="14318" y="300015"/>
                    <a:pt x="12275" y="304100"/>
                  </a:cubicBezTo>
                  <a:cubicBezTo>
                    <a:pt x="11845" y="304853"/>
                    <a:pt x="11415" y="305605"/>
                    <a:pt x="11039" y="306465"/>
                  </a:cubicBezTo>
                  <a:cubicBezTo>
                    <a:pt x="-13308" y="359136"/>
                    <a:pt x="3031" y="431693"/>
                    <a:pt x="55971" y="484687"/>
                  </a:cubicBezTo>
                  <a:lnTo>
                    <a:pt x="84618" y="513226"/>
                  </a:lnTo>
                  <a:lnTo>
                    <a:pt x="104665" y="533381"/>
                  </a:lnTo>
                  <a:lnTo>
                    <a:pt x="731075" y="1159791"/>
                  </a:lnTo>
                  <a:lnTo>
                    <a:pt x="547103" y="1150279"/>
                  </a:lnTo>
                  <a:lnTo>
                    <a:pt x="515715" y="1149472"/>
                  </a:lnTo>
                  <a:lnTo>
                    <a:pt x="471213" y="1148129"/>
                  </a:lnTo>
                  <a:cubicBezTo>
                    <a:pt x="388659" y="1145710"/>
                    <a:pt x="318037" y="1188761"/>
                    <a:pt x="294227" y="1250085"/>
                  </a:cubicBezTo>
                  <a:cubicBezTo>
                    <a:pt x="293851" y="1250945"/>
                    <a:pt x="293582" y="1251966"/>
                    <a:pt x="293260" y="1252826"/>
                  </a:cubicBezTo>
                  <a:cubicBezTo>
                    <a:pt x="291486" y="1257717"/>
                    <a:pt x="289981" y="1262661"/>
                    <a:pt x="288853" y="1267714"/>
                  </a:cubicBezTo>
                  <a:cubicBezTo>
                    <a:pt x="288477" y="1269487"/>
                    <a:pt x="288046" y="1271315"/>
                    <a:pt x="287724" y="1273088"/>
                  </a:cubicBezTo>
                  <a:cubicBezTo>
                    <a:pt x="286649" y="1278947"/>
                    <a:pt x="285897" y="1284912"/>
                    <a:pt x="285628" y="1290932"/>
                  </a:cubicBezTo>
                  <a:cubicBezTo>
                    <a:pt x="285574" y="1291201"/>
                    <a:pt x="285520" y="1291416"/>
                    <a:pt x="285520" y="1291631"/>
                  </a:cubicBezTo>
                  <a:lnTo>
                    <a:pt x="287616" y="1326673"/>
                  </a:lnTo>
                  <a:cubicBezTo>
                    <a:pt x="287616" y="1326888"/>
                    <a:pt x="287616" y="1327103"/>
                    <a:pt x="287670" y="1327372"/>
                  </a:cubicBezTo>
                  <a:cubicBezTo>
                    <a:pt x="287509" y="1333445"/>
                    <a:pt x="287939" y="1339465"/>
                    <a:pt x="288745" y="1345377"/>
                  </a:cubicBezTo>
                  <a:cubicBezTo>
                    <a:pt x="288906" y="1347204"/>
                    <a:pt x="289283" y="1348924"/>
                    <a:pt x="289551" y="1350805"/>
                  </a:cubicBezTo>
                  <a:cubicBezTo>
                    <a:pt x="290465" y="1355857"/>
                    <a:pt x="291594" y="1360909"/>
                    <a:pt x="293099" y="1365908"/>
                  </a:cubicBezTo>
                  <a:cubicBezTo>
                    <a:pt x="293367" y="1366821"/>
                    <a:pt x="293582" y="1367789"/>
                    <a:pt x="293905" y="1368756"/>
                  </a:cubicBezTo>
                  <a:cubicBezTo>
                    <a:pt x="314221" y="1431263"/>
                    <a:pt x="382210" y="1478398"/>
                    <a:pt x="464817" y="1480709"/>
                  </a:cubicBezTo>
                  <a:lnTo>
                    <a:pt x="509319" y="1481892"/>
                  </a:lnTo>
                  <a:lnTo>
                    <a:pt x="540707" y="1482913"/>
                  </a:lnTo>
                  <a:lnTo>
                    <a:pt x="647877" y="1489900"/>
                  </a:lnTo>
                  <a:cubicBezTo>
                    <a:pt x="647984" y="1489900"/>
                    <a:pt x="648145" y="1490007"/>
                    <a:pt x="648306" y="1490061"/>
                  </a:cubicBezTo>
                  <a:lnTo>
                    <a:pt x="719627" y="1492372"/>
                  </a:lnTo>
                  <a:cubicBezTo>
                    <a:pt x="719789" y="1491835"/>
                    <a:pt x="720004" y="1491297"/>
                    <a:pt x="720111" y="1490706"/>
                  </a:cubicBezTo>
                  <a:lnTo>
                    <a:pt x="850929" y="1495059"/>
                  </a:lnTo>
                  <a:cubicBezTo>
                    <a:pt x="852058" y="1495059"/>
                    <a:pt x="853133" y="1495113"/>
                    <a:pt x="854261" y="1495113"/>
                  </a:cubicBezTo>
                  <a:cubicBezTo>
                    <a:pt x="855014" y="1495113"/>
                    <a:pt x="855766" y="1495113"/>
                    <a:pt x="856519" y="1495113"/>
                  </a:cubicBezTo>
                  <a:lnTo>
                    <a:pt x="864097" y="1495597"/>
                  </a:lnTo>
                  <a:lnTo>
                    <a:pt x="864097" y="1497156"/>
                  </a:lnTo>
                  <a:lnTo>
                    <a:pt x="915371" y="1498876"/>
                  </a:lnTo>
                  <a:cubicBezTo>
                    <a:pt x="917359" y="1498929"/>
                    <a:pt x="919348" y="1498822"/>
                    <a:pt x="921337" y="1498822"/>
                  </a:cubicBezTo>
                  <a:lnTo>
                    <a:pt x="1213661" y="1518762"/>
                  </a:lnTo>
                  <a:cubicBezTo>
                    <a:pt x="1257626" y="1519837"/>
                    <a:pt x="1293636" y="1501348"/>
                    <a:pt x="1322605" y="1472701"/>
                  </a:cubicBezTo>
                  <a:cubicBezTo>
                    <a:pt x="1323250" y="1472056"/>
                    <a:pt x="1324002" y="1471734"/>
                    <a:pt x="1324593" y="1471142"/>
                  </a:cubicBezTo>
                  <a:lnTo>
                    <a:pt x="1898763" y="896973"/>
                  </a:lnTo>
                  <a:cubicBezTo>
                    <a:pt x="1953906" y="841937"/>
                    <a:pt x="1941921" y="740680"/>
                    <a:pt x="1872158" y="670863"/>
                  </a:cubicBezTo>
                  <a:close/>
                </a:path>
              </a:pathLst>
            </a:custGeom>
            <a:solidFill>
              <a:srgbClr val="FFFFFF"/>
            </a:solidFill>
            <a:ln w="5375" cap="flat">
              <a:noFill/>
              <a:prstDash val="solid"/>
              <a:miter/>
            </a:ln>
          </p:spPr>
          <p:txBody>
            <a:bodyPr rtlCol="0" anchor="ctr"/>
            <a:lstStyle/>
            <a:p>
              <a:endParaRPr lang="zh-CN" altLang="en-US"/>
            </a:p>
          </p:txBody>
        </p:sp>
        <p:sp>
          <p:nvSpPr>
            <p:cNvPr id="118" name="任意形状 117">
              <a:extLst>
                <a:ext uri="{FF2B5EF4-FFF2-40B4-BE49-F238E27FC236}">
                  <a16:creationId xmlns:a16="http://schemas.microsoft.com/office/drawing/2014/main" id="{F7F2BEBF-7615-7342-973A-306456723DF3}"/>
                </a:ext>
              </a:extLst>
            </p:cNvPr>
            <p:cNvSpPr/>
            <p:nvPr/>
          </p:nvSpPr>
          <p:spPr>
            <a:xfrm>
              <a:off x="7231625" y="3076206"/>
              <a:ext cx="906532" cy="906490"/>
            </a:xfrm>
            <a:custGeom>
              <a:avLst/>
              <a:gdLst>
                <a:gd name="connsiteX0" fmla="*/ 844380 w 906532"/>
                <a:gd name="connsiteY0" fmla="*/ 62135 h 906490"/>
                <a:gd name="connsiteX1" fmla="*/ 615476 w 906532"/>
                <a:gd name="connsiteY1" fmla="*/ 34939 h 906490"/>
                <a:gd name="connsiteX2" fmla="*/ 35018 w 906532"/>
                <a:gd name="connsiteY2" fmla="*/ 615451 h 906490"/>
                <a:gd name="connsiteX3" fmla="*/ 62214 w 906532"/>
                <a:gd name="connsiteY3" fmla="*/ 844463 h 906490"/>
                <a:gd name="connsiteX4" fmla="*/ 291118 w 906532"/>
                <a:gd name="connsiteY4" fmla="*/ 871336 h 906490"/>
                <a:gd name="connsiteX5" fmla="*/ 871522 w 906532"/>
                <a:gd name="connsiteY5" fmla="*/ 290986 h 906490"/>
                <a:gd name="connsiteX6" fmla="*/ 844380 w 906532"/>
                <a:gd name="connsiteY6" fmla="*/ 62135 h 906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6532" h="906490">
                  <a:moveTo>
                    <a:pt x="844380" y="62135"/>
                  </a:moveTo>
                  <a:cubicBezTo>
                    <a:pt x="773758" y="-8487"/>
                    <a:pt x="671210" y="-20795"/>
                    <a:pt x="615476" y="34939"/>
                  </a:cubicBezTo>
                  <a:lnTo>
                    <a:pt x="35018" y="615451"/>
                  </a:lnTo>
                  <a:cubicBezTo>
                    <a:pt x="-20824" y="671132"/>
                    <a:pt x="-8516" y="773733"/>
                    <a:pt x="62214" y="844463"/>
                  </a:cubicBezTo>
                  <a:cubicBezTo>
                    <a:pt x="132890" y="915085"/>
                    <a:pt x="235330" y="927286"/>
                    <a:pt x="291118" y="871336"/>
                  </a:cubicBezTo>
                  <a:lnTo>
                    <a:pt x="871522" y="290986"/>
                  </a:lnTo>
                  <a:cubicBezTo>
                    <a:pt x="927257" y="235251"/>
                    <a:pt x="915164" y="132811"/>
                    <a:pt x="844380" y="62135"/>
                  </a:cubicBezTo>
                  <a:close/>
                </a:path>
              </a:pathLst>
            </a:custGeom>
            <a:solidFill>
              <a:srgbClr val="FFFFFF"/>
            </a:solidFill>
            <a:ln w="5375" cap="flat">
              <a:noFill/>
              <a:prstDash val="solid"/>
              <a:miter/>
            </a:ln>
          </p:spPr>
          <p:txBody>
            <a:bodyPr rtlCol="0" anchor="ctr"/>
            <a:lstStyle/>
            <a:p>
              <a:endParaRPr lang="zh-CN" altLang="en-US"/>
            </a:p>
          </p:txBody>
        </p:sp>
        <p:sp>
          <p:nvSpPr>
            <p:cNvPr id="119" name="任意形状 118">
              <a:extLst>
                <a:ext uri="{FF2B5EF4-FFF2-40B4-BE49-F238E27FC236}">
                  <a16:creationId xmlns:a16="http://schemas.microsoft.com/office/drawing/2014/main" id="{C812277B-E68A-A747-A438-243D1E20486E}"/>
                </a:ext>
              </a:extLst>
            </p:cNvPr>
            <p:cNvSpPr/>
            <p:nvPr/>
          </p:nvSpPr>
          <p:spPr>
            <a:xfrm>
              <a:off x="4905201" y="1645758"/>
              <a:ext cx="1765397" cy="845479"/>
            </a:xfrm>
            <a:custGeom>
              <a:avLst/>
              <a:gdLst>
                <a:gd name="connsiteX0" fmla="*/ 57884 w 1765397"/>
                <a:gd name="connsiteY0" fmla="*/ 563958 h 845479"/>
                <a:gd name="connsiteX1" fmla="*/ 58422 w 1765397"/>
                <a:gd name="connsiteY1" fmla="*/ 563743 h 845479"/>
                <a:gd name="connsiteX2" fmla="*/ 86477 w 1765397"/>
                <a:gd name="connsiteY2" fmla="*/ 552564 h 845479"/>
                <a:gd name="connsiteX3" fmla="*/ 125873 w 1765397"/>
                <a:gd name="connsiteY3" fmla="*/ 536709 h 845479"/>
                <a:gd name="connsiteX4" fmla="*/ 155649 w 1765397"/>
                <a:gd name="connsiteY4" fmla="*/ 526604 h 845479"/>
                <a:gd name="connsiteX5" fmla="*/ 155649 w 1765397"/>
                <a:gd name="connsiteY5" fmla="*/ 516016 h 845479"/>
                <a:gd name="connsiteX6" fmla="*/ 155649 w 1765397"/>
                <a:gd name="connsiteY6" fmla="*/ 516016 h 845479"/>
                <a:gd name="connsiteX7" fmla="*/ 155649 w 1765397"/>
                <a:gd name="connsiteY7" fmla="*/ 493120 h 845479"/>
                <a:gd name="connsiteX8" fmla="*/ 204934 w 1765397"/>
                <a:gd name="connsiteY8" fmla="*/ 375040 h 845479"/>
                <a:gd name="connsiteX9" fmla="*/ 298291 w 1765397"/>
                <a:gd name="connsiteY9" fmla="*/ 327582 h 845479"/>
                <a:gd name="connsiteX10" fmla="*/ 300011 w 1765397"/>
                <a:gd name="connsiteY10" fmla="*/ 327367 h 845479"/>
                <a:gd name="connsiteX11" fmla="*/ 306406 w 1765397"/>
                <a:gd name="connsiteY11" fmla="*/ 326561 h 845479"/>
                <a:gd name="connsiteX12" fmla="*/ 310222 w 1765397"/>
                <a:gd name="connsiteY12" fmla="*/ 326293 h 845479"/>
                <a:gd name="connsiteX13" fmla="*/ 314683 w 1765397"/>
                <a:gd name="connsiteY13" fmla="*/ 325970 h 845479"/>
                <a:gd name="connsiteX14" fmla="*/ 323121 w 1765397"/>
                <a:gd name="connsiteY14" fmla="*/ 325755 h 845479"/>
                <a:gd name="connsiteX15" fmla="*/ 1442276 w 1765397"/>
                <a:gd name="connsiteY15" fmla="*/ 325755 h 845479"/>
                <a:gd name="connsiteX16" fmla="*/ 1450714 w 1765397"/>
                <a:gd name="connsiteY16" fmla="*/ 325970 h 845479"/>
                <a:gd name="connsiteX17" fmla="*/ 1455175 w 1765397"/>
                <a:gd name="connsiteY17" fmla="*/ 326293 h 845479"/>
                <a:gd name="connsiteX18" fmla="*/ 1458991 w 1765397"/>
                <a:gd name="connsiteY18" fmla="*/ 326561 h 845479"/>
                <a:gd name="connsiteX19" fmla="*/ 1465387 w 1765397"/>
                <a:gd name="connsiteY19" fmla="*/ 327367 h 845479"/>
                <a:gd name="connsiteX20" fmla="*/ 1467107 w 1765397"/>
                <a:gd name="connsiteY20" fmla="*/ 327582 h 845479"/>
                <a:gd name="connsiteX21" fmla="*/ 1560464 w 1765397"/>
                <a:gd name="connsiteY21" fmla="*/ 375040 h 845479"/>
                <a:gd name="connsiteX22" fmla="*/ 1609749 w 1765397"/>
                <a:gd name="connsiteY22" fmla="*/ 493120 h 845479"/>
                <a:gd name="connsiteX23" fmla="*/ 1609749 w 1765397"/>
                <a:gd name="connsiteY23" fmla="*/ 516016 h 845479"/>
                <a:gd name="connsiteX24" fmla="*/ 1609749 w 1765397"/>
                <a:gd name="connsiteY24" fmla="*/ 516016 h 845479"/>
                <a:gd name="connsiteX25" fmla="*/ 1609749 w 1765397"/>
                <a:gd name="connsiteY25" fmla="*/ 845480 h 845479"/>
                <a:gd name="connsiteX26" fmla="*/ 1693647 w 1765397"/>
                <a:gd name="connsiteY26" fmla="*/ 814683 h 845479"/>
                <a:gd name="connsiteX27" fmla="*/ 1745888 w 1765397"/>
                <a:gd name="connsiteY27" fmla="*/ 704611 h 845479"/>
                <a:gd name="connsiteX28" fmla="*/ 1765397 w 1765397"/>
                <a:gd name="connsiteY28" fmla="*/ 685155 h 845479"/>
                <a:gd name="connsiteX29" fmla="*/ 1765397 w 1765397"/>
                <a:gd name="connsiteY29" fmla="*/ 323014 h 845479"/>
                <a:gd name="connsiteX30" fmla="*/ 1722454 w 1765397"/>
                <a:gd name="connsiteY30" fmla="*/ 162797 h 845479"/>
                <a:gd name="connsiteX31" fmla="*/ 1442330 w 1765397"/>
                <a:gd name="connsiteY31" fmla="*/ 0 h 845479"/>
                <a:gd name="connsiteX32" fmla="*/ 323068 w 1765397"/>
                <a:gd name="connsiteY32" fmla="*/ 0 h 845479"/>
                <a:gd name="connsiteX33" fmla="*/ 42943 w 1765397"/>
                <a:gd name="connsiteY33" fmla="*/ 162797 h 845479"/>
                <a:gd name="connsiteX34" fmla="*/ 0 w 1765397"/>
                <a:gd name="connsiteY34" fmla="*/ 323014 h 845479"/>
                <a:gd name="connsiteX35" fmla="*/ 0 w 1765397"/>
                <a:gd name="connsiteY35" fmla="*/ 587498 h 845479"/>
                <a:gd name="connsiteX36" fmla="*/ 18757 w 1765397"/>
                <a:gd name="connsiteY36" fmla="*/ 579867 h 845479"/>
                <a:gd name="connsiteX37" fmla="*/ 57884 w 1765397"/>
                <a:gd name="connsiteY37" fmla="*/ 563958 h 845479"/>
                <a:gd name="connsiteX38" fmla="*/ 624153 w 1765397"/>
                <a:gd name="connsiteY38" fmla="*/ 139417 h 845479"/>
                <a:gd name="connsiteX39" fmla="*/ 1141137 w 1765397"/>
                <a:gd name="connsiteY39" fmla="*/ 139417 h 845479"/>
                <a:gd name="connsiteX40" fmla="*/ 1169891 w 1765397"/>
                <a:gd name="connsiteY40" fmla="*/ 168172 h 845479"/>
                <a:gd name="connsiteX41" fmla="*/ 1141137 w 1765397"/>
                <a:gd name="connsiteY41" fmla="*/ 196926 h 845479"/>
                <a:gd name="connsiteX42" fmla="*/ 624153 w 1765397"/>
                <a:gd name="connsiteY42" fmla="*/ 196926 h 845479"/>
                <a:gd name="connsiteX43" fmla="*/ 595399 w 1765397"/>
                <a:gd name="connsiteY43" fmla="*/ 168172 h 845479"/>
                <a:gd name="connsiteX44" fmla="*/ 624153 w 1765397"/>
                <a:gd name="connsiteY44" fmla="*/ 139417 h 84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765397" h="845479">
                  <a:moveTo>
                    <a:pt x="57884" y="563958"/>
                  </a:moveTo>
                  <a:cubicBezTo>
                    <a:pt x="58100" y="563850"/>
                    <a:pt x="58261" y="563796"/>
                    <a:pt x="58422" y="563743"/>
                  </a:cubicBezTo>
                  <a:lnTo>
                    <a:pt x="86477" y="552564"/>
                  </a:lnTo>
                  <a:lnTo>
                    <a:pt x="125873" y="536709"/>
                  </a:lnTo>
                  <a:cubicBezTo>
                    <a:pt x="135709" y="532785"/>
                    <a:pt x="145652" y="529453"/>
                    <a:pt x="155649" y="526604"/>
                  </a:cubicBezTo>
                  <a:lnTo>
                    <a:pt x="155649" y="516016"/>
                  </a:lnTo>
                  <a:lnTo>
                    <a:pt x="155649" y="516016"/>
                  </a:lnTo>
                  <a:lnTo>
                    <a:pt x="155649" y="493120"/>
                  </a:lnTo>
                  <a:cubicBezTo>
                    <a:pt x="155649" y="448780"/>
                    <a:pt x="173170" y="406858"/>
                    <a:pt x="204934" y="375040"/>
                  </a:cubicBezTo>
                  <a:cubicBezTo>
                    <a:pt x="230732" y="349242"/>
                    <a:pt x="263248" y="332850"/>
                    <a:pt x="298291" y="327582"/>
                  </a:cubicBezTo>
                  <a:cubicBezTo>
                    <a:pt x="298882" y="327475"/>
                    <a:pt x="299419" y="327421"/>
                    <a:pt x="300011" y="327367"/>
                  </a:cubicBezTo>
                  <a:cubicBezTo>
                    <a:pt x="302107" y="327099"/>
                    <a:pt x="304257" y="326776"/>
                    <a:pt x="306406" y="326561"/>
                  </a:cubicBezTo>
                  <a:cubicBezTo>
                    <a:pt x="307643" y="326454"/>
                    <a:pt x="308933" y="326346"/>
                    <a:pt x="310222" y="326293"/>
                  </a:cubicBezTo>
                  <a:cubicBezTo>
                    <a:pt x="311727" y="326185"/>
                    <a:pt x="313178" y="326024"/>
                    <a:pt x="314683" y="325970"/>
                  </a:cubicBezTo>
                  <a:cubicBezTo>
                    <a:pt x="317478" y="325809"/>
                    <a:pt x="320273" y="325755"/>
                    <a:pt x="323121" y="325755"/>
                  </a:cubicBezTo>
                  <a:lnTo>
                    <a:pt x="1442276" y="325755"/>
                  </a:lnTo>
                  <a:cubicBezTo>
                    <a:pt x="1445125" y="325755"/>
                    <a:pt x="1447920" y="325809"/>
                    <a:pt x="1450714" y="325970"/>
                  </a:cubicBezTo>
                  <a:cubicBezTo>
                    <a:pt x="1452219" y="326024"/>
                    <a:pt x="1453670" y="326185"/>
                    <a:pt x="1455175" y="326293"/>
                  </a:cubicBezTo>
                  <a:cubicBezTo>
                    <a:pt x="1456465" y="326400"/>
                    <a:pt x="1457701" y="326454"/>
                    <a:pt x="1458991" y="326561"/>
                  </a:cubicBezTo>
                  <a:cubicBezTo>
                    <a:pt x="1461141" y="326776"/>
                    <a:pt x="1463237" y="327045"/>
                    <a:pt x="1465387" y="327367"/>
                  </a:cubicBezTo>
                  <a:cubicBezTo>
                    <a:pt x="1465924" y="327421"/>
                    <a:pt x="1466516" y="327475"/>
                    <a:pt x="1467107" y="327582"/>
                  </a:cubicBezTo>
                  <a:cubicBezTo>
                    <a:pt x="1502149" y="332850"/>
                    <a:pt x="1534666" y="349188"/>
                    <a:pt x="1560464" y="375040"/>
                  </a:cubicBezTo>
                  <a:cubicBezTo>
                    <a:pt x="1592228" y="406858"/>
                    <a:pt x="1609749" y="448780"/>
                    <a:pt x="1609749" y="493120"/>
                  </a:cubicBezTo>
                  <a:lnTo>
                    <a:pt x="1609749" y="516016"/>
                  </a:lnTo>
                  <a:lnTo>
                    <a:pt x="1609749" y="516016"/>
                  </a:lnTo>
                  <a:lnTo>
                    <a:pt x="1609749" y="845480"/>
                  </a:lnTo>
                  <a:cubicBezTo>
                    <a:pt x="1634257" y="828980"/>
                    <a:pt x="1662850" y="818392"/>
                    <a:pt x="1693647" y="814683"/>
                  </a:cubicBezTo>
                  <a:cubicBezTo>
                    <a:pt x="1698645" y="772493"/>
                    <a:pt x="1716220" y="734225"/>
                    <a:pt x="1745888" y="704611"/>
                  </a:cubicBezTo>
                  <a:lnTo>
                    <a:pt x="1765397" y="685155"/>
                  </a:lnTo>
                  <a:lnTo>
                    <a:pt x="1765397" y="323014"/>
                  </a:lnTo>
                  <a:cubicBezTo>
                    <a:pt x="1765397" y="264807"/>
                    <a:pt x="1749704" y="210093"/>
                    <a:pt x="1722454" y="162797"/>
                  </a:cubicBezTo>
                  <a:cubicBezTo>
                    <a:pt x="1666559" y="65732"/>
                    <a:pt x="1561808" y="-54"/>
                    <a:pt x="1442330" y="0"/>
                  </a:cubicBezTo>
                  <a:lnTo>
                    <a:pt x="323068" y="0"/>
                  </a:lnTo>
                  <a:cubicBezTo>
                    <a:pt x="203644" y="0"/>
                    <a:pt x="98839" y="65732"/>
                    <a:pt x="42943" y="162797"/>
                  </a:cubicBezTo>
                  <a:cubicBezTo>
                    <a:pt x="15694" y="210093"/>
                    <a:pt x="0" y="264807"/>
                    <a:pt x="0" y="323014"/>
                  </a:cubicBezTo>
                  <a:lnTo>
                    <a:pt x="0" y="587498"/>
                  </a:lnTo>
                  <a:lnTo>
                    <a:pt x="18757" y="579867"/>
                  </a:lnTo>
                  <a:lnTo>
                    <a:pt x="57884" y="563958"/>
                  </a:lnTo>
                  <a:close/>
                  <a:moveTo>
                    <a:pt x="624153" y="139417"/>
                  </a:moveTo>
                  <a:lnTo>
                    <a:pt x="1141137" y="139417"/>
                  </a:lnTo>
                  <a:cubicBezTo>
                    <a:pt x="1157046" y="139417"/>
                    <a:pt x="1169891" y="152263"/>
                    <a:pt x="1169891" y="168172"/>
                  </a:cubicBezTo>
                  <a:cubicBezTo>
                    <a:pt x="1169891" y="184080"/>
                    <a:pt x="1157046" y="196926"/>
                    <a:pt x="1141137" y="196926"/>
                  </a:cubicBezTo>
                  <a:lnTo>
                    <a:pt x="624153" y="196926"/>
                  </a:lnTo>
                  <a:cubicBezTo>
                    <a:pt x="608244" y="196926"/>
                    <a:pt x="595399" y="184080"/>
                    <a:pt x="595399" y="168172"/>
                  </a:cubicBezTo>
                  <a:cubicBezTo>
                    <a:pt x="595399" y="152263"/>
                    <a:pt x="608298" y="139417"/>
                    <a:pt x="624153" y="139417"/>
                  </a:cubicBezTo>
                  <a:close/>
                </a:path>
              </a:pathLst>
            </a:custGeom>
            <a:solidFill>
              <a:srgbClr val="FFFFFF"/>
            </a:solidFill>
            <a:ln w="5375" cap="flat">
              <a:noFill/>
              <a:prstDash val="solid"/>
              <a:miter/>
            </a:ln>
          </p:spPr>
          <p:txBody>
            <a:bodyPr rtlCol="0" anchor="ctr"/>
            <a:lstStyle/>
            <a:p>
              <a:endParaRPr lang="zh-CN" altLang="en-US"/>
            </a:p>
          </p:txBody>
        </p:sp>
        <p:sp>
          <p:nvSpPr>
            <p:cNvPr id="120" name="任意形状 119">
              <a:extLst>
                <a:ext uri="{FF2B5EF4-FFF2-40B4-BE49-F238E27FC236}">
                  <a16:creationId xmlns:a16="http://schemas.microsoft.com/office/drawing/2014/main" id="{C5E676D3-99A0-F943-BA8B-DE45886E2EBC}"/>
                </a:ext>
              </a:extLst>
            </p:cNvPr>
            <p:cNvSpPr/>
            <p:nvPr/>
          </p:nvSpPr>
          <p:spPr>
            <a:xfrm>
              <a:off x="4905363" y="2710791"/>
              <a:ext cx="1765236" cy="1964043"/>
            </a:xfrm>
            <a:custGeom>
              <a:avLst/>
              <a:gdLst>
                <a:gd name="connsiteX0" fmla="*/ 1699559 w 1765236"/>
                <a:gd name="connsiteY0" fmla="*/ 1014511 h 1964043"/>
                <a:gd name="connsiteX1" fmla="*/ 1696925 w 1765236"/>
                <a:gd name="connsiteY1" fmla="*/ 1014457 h 1964043"/>
                <a:gd name="connsiteX2" fmla="*/ 1625604 w 1765236"/>
                <a:gd name="connsiteY2" fmla="*/ 1012146 h 1964043"/>
                <a:gd name="connsiteX3" fmla="*/ 1622487 w 1765236"/>
                <a:gd name="connsiteY3" fmla="*/ 1011878 h 1964043"/>
                <a:gd name="connsiteX4" fmla="*/ 1609534 w 1765236"/>
                <a:gd name="connsiteY4" fmla="*/ 1011017 h 1964043"/>
                <a:gd name="connsiteX5" fmla="*/ 1609534 w 1765236"/>
                <a:gd name="connsiteY5" fmla="*/ 1246640 h 1964043"/>
                <a:gd name="connsiteX6" fmla="*/ 1603192 w 1765236"/>
                <a:gd name="connsiteY6" fmla="*/ 1292217 h 1964043"/>
                <a:gd name="connsiteX7" fmla="*/ 1603084 w 1765236"/>
                <a:gd name="connsiteY7" fmla="*/ 1292217 h 1964043"/>
                <a:gd name="connsiteX8" fmla="*/ 1560249 w 1765236"/>
                <a:gd name="connsiteY8" fmla="*/ 1364720 h 1964043"/>
                <a:gd name="connsiteX9" fmla="*/ 1442169 w 1765236"/>
                <a:gd name="connsiteY9" fmla="*/ 1414059 h 1964043"/>
                <a:gd name="connsiteX10" fmla="*/ 882564 w 1765236"/>
                <a:gd name="connsiteY10" fmla="*/ 1414059 h 1964043"/>
                <a:gd name="connsiteX11" fmla="*/ 322960 w 1765236"/>
                <a:gd name="connsiteY11" fmla="*/ 1414059 h 1964043"/>
                <a:gd name="connsiteX12" fmla="*/ 204880 w 1765236"/>
                <a:gd name="connsiteY12" fmla="*/ 1364720 h 1964043"/>
                <a:gd name="connsiteX13" fmla="*/ 162044 w 1765236"/>
                <a:gd name="connsiteY13" fmla="*/ 1292217 h 1964043"/>
                <a:gd name="connsiteX14" fmla="*/ 161937 w 1765236"/>
                <a:gd name="connsiteY14" fmla="*/ 1292217 h 1964043"/>
                <a:gd name="connsiteX15" fmla="*/ 155595 w 1765236"/>
                <a:gd name="connsiteY15" fmla="*/ 1246640 h 1964043"/>
                <a:gd name="connsiteX16" fmla="*/ 155595 w 1765236"/>
                <a:gd name="connsiteY16" fmla="*/ 62829 h 1964043"/>
                <a:gd name="connsiteX17" fmla="*/ 155595 w 1765236"/>
                <a:gd name="connsiteY17" fmla="*/ 62829 h 1964043"/>
                <a:gd name="connsiteX18" fmla="*/ 155595 w 1765236"/>
                <a:gd name="connsiteY18" fmla="*/ 0 h 1964043"/>
                <a:gd name="connsiteX19" fmla="*/ 80350 w 1765236"/>
                <a:gd name="connsiteY19" fmla="*/ 30582 h 1964043"/>
                <a:gd name="connsiteX20" fmla="*/ 0 w 1765236"/>
                <a:gd name="connsiteY20" fmla="*/ 63259 h 1964043"/>
                <a:gd name="connsiteX21" fmla="*/ 0 w 1765236"/>
                <a:gd name="connsiteY21" fmla="*/ 1641029 h 1964043"/>
                <a:gd name="connsiteX22" fmla="*/ 323014 w 1765236"/>
                <a:gd name="connsiteY22" fmla="*/ 1964043 h 1964043"/>
                <a:gd name="connsiteX23" fmla="*/ 1442222 w 1765236"/>
                <a:gd name="connsiteY23" fmla="*/ 1964043 h 1964043"/>
                <a:gd name="connsiteX24" fmla="*/ 1765236 w 1765236"/>
                <a:gd name="connsiteY24" fmla="*/ 1641029 h 1964043"/>
                <a:gd name="connsiteX25" fmla="*/ 1765236 w 1765236"/>
                <a:gd name="connsiteY25" fmla="*/ 1015048 h 1964043"/>
                <a:gd name="connsiteX26" fmla="*/ 1713479 w 1765236"/>
                <a:gd name="connsiteY26" fmla="*/ 1013329 h 1964043"/>
                <a:gd name="connsiteX27" fmla="*/ 1699559 w 1765236"/>
                <a:gd name="connsiteY27" fmla="*/ 1014511 h 1964043"/>
                <a:gd name="connsiteX28" fmla="*/ 882511 w 1765236"/>
                <a:gd name="connsiteY28" fmla="*/ 1856336 h 1964043"/>
                <a:gd name="connsiteX29" fmla="*/ 720627 w 1765236"/>
                <a:gd name="connsiteY29" fmla="*/ 1693969 h 1964043"/>
                <a:gd name="connsiteX30" fmla="*/ 882511 w 1765236"/>
                <a:gd name="connsiteY30" fmla="*/ 1531602 h 1964043"/>
                <a:gd name="connsiteX31" fmla="*/ 1044394 w 1765236"/>
                <a:gd name="connsiteY31" fmla="*/ 1693969 h 1964043"/>
                <a:gd name="connsiteX32" fmla="*/ 882511 w 1765236"/>
                <a:gd name="connsiteY32" fmla="*/ 1856336 h 1964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65236" h="1964043">
                  <a:moveTo>
                    <a:pt x="1699559" y="1014511"/>
                  </a:moveTo>
                  <a:cubicBezTo>
                    <a:pt x="1698645" y="1014511"/>
                    <a:pt x="1697785" y="1014511"/>
                    <a:pt x="1696925" y="1014457"/>
                  </a:cubicBezTo>
                  <a:lnTo>
                    <a:pt x="1625604" y="1012146"/>
                  </a:lnTo>
                  <a:cubicBezTo>
                    <a:pt x="1624690" y="1012092"/>
                    <a:pt x="1623347" y="1011931"/>
                    <a:pt x="1622487" y="1011878"/>
                  </a:cubicBezTo>
                  <a:lnTo>
                    <a:pt x="1609534" y="1011017"/>
                  </a:lnTo>
                  <a:lnTo>
                    <a:pt x="1609534" y="1246640"/>
                  </a:lnTo>
                  <a:cubicBezTo>
                    <a:pt x="1609534" y="1262442"/>
                    <a:pt x="1607277" y="1277706"/>
                    <a:pt x="1603192" y="1292217"/>
                  </a:cubicBezTo>
                  <a:lnTo>
                    <a:pt x="1603084" y="1292217"/>
                  </a:lnTo>
                  <a:cubicBezTo>
                    <a:pt x="1595345" y="1319251"/>
                    <a:pt x="1580833" y="1344136"/>
                    <a:pt x="1560249" y="1364720"/>
                  </a:cubicBezTo>
                  <a:cubicBezTo>
                    <a:pt x="1528431" y="1396538"/>
                    <a:pt x="1486509" y="1414059"/>
                    <a:pt x="1442169" y="1414059"/>
                  </a:cubicBezTo>
                  <a:lnTo>
                    <a:pt x="882564" y="1414059"/>
                  </a:lnTo>
                  <a:lnTo>
                    <a:pt x="322960" y="1414059"/>
                  </a:lnTo>
                  <a:cubicBezTo>
                    <a:pt x="278620" y="1414059"/>
                    <a:pt x="236698" y="1396592"/>
                    <a:pt x="204880" y="1364720"/>
                  </a:cubicBezTo>
                  <a:cubicBezTo>
                    <a:pt x="184295" y="1344136"/>
                    <a:pt x="169784" y="1319251"/>
                    <a:pt x="162044" y="1292217"/>
                  </a:cubicBezTo>
                  <a:lnTo>
                    <a:pt x="161937" y="1292217"/>
                  </a:lnTo>
                  <a:cubicBezTo>
                    <a:pt x="157852" y="1277706"/>
                    <a:pt x="155595" y="1262442"/>
                    <a:pt x="155595" y="1246640"/>
                  </a:cubicBezTo>
                  <a:lnTo>
                    <a:pt x="155595" y="62829"/>
                  </a:lnTo>
                  <a:lnTo>
                    <a:pt x="155595" y="62829"/>
                  </a:lnTo>
                  <a:lnTo>
                    <a:pt x="155595" y="0"/>
                  </a:lnTo>
                  <a:lnTo>
                    <a:pt x="80350" y="30582"/>
                  </a:lnTo>
                  <a:lnTo>
                    <a:pt x="0" y="63259"/>
                  </a:lnTo>
                  <a:lnTo>
                    <a:pt x="0" y="1641029"/>
                  </a:lnTo>
                  <a:cubicBezTo>
                    <a:pt x="0" y="1818660"/>
                    <a:pt x="145383" y="1964043"/>
                    <a:pt x="323014" y="1964043"/>
                  </a:cubicBezTo>
                  <a:lnTo>
                    <a:pt x="1442222" y="1964043"/>
                  </a:lnTo>
                  <a:cubicBezTo>
                    <a:pt x="1619853" y="1964043"/>
                    <a:pt x="1765236" y="1818660"/>
                    <a:pt x="1765236" y="1641029"/>
                  </a:cubicBezTo>
                  <a:lnTo>
                    <a:pt x="1765236" y="1015048"/>
                  </a:lnTo>
                  <a:lnTo>
                    <a:pt x="1713479" y="1013329"/>
                  </a:lnTo>
                  <a:cubicBezTo>
                    <a:pt x="1708910" y="1014135"/>
                    <a:pt x="1704288" y="1014511"/>
                    <a:pt x="1699559" y="1014511"/>
                  </a:cubicBezTo>
                  <a:close/>
                  <a:moveTo>
                    <a:pt x="882511" y="1856336"/>
                  </a:moveTo>
                  <a:cubicBezTo>
                    <a:pt x="793077" y="1856067"/>
                    <a:pt x="720627" y="1783456"/>
                    <a:pt x="720627" y="1693969"/>
                  </a:cubicBezTo>
                  <a:cubicBezTo>
                    <a:pt x="720627" y="1604428"/>
                    <a:pt x="793077" y="1531871"/>
                    <a:pt x="882511" y="1531602"/>
                  </a:cubicBezTo>
                  <a:cubicBezTo>
                    <a:pt x="971944" y="1531871"/>
                    <a:pt x="1044394" y="1604482"/>
                    <a:pt x="1044394" y="1693969"/>
                  </a:cubicBezTo>
                  <a:cubicBezTo>
                    <a:pt x="1044394" y="1783510"/>
                    <a:pt x="971944" y="1856067"/>
                    <a:pt x="882511" y="1856336"/>
                  </a:cubicBezTo>
                  <a:close/>
                </a:path>
              </a:pathLst>
            </a:custGeom>
            <a:solidFill>
              <a:srgbClr val="FFFFFF"/>
            </a:solidFill>
            <a:ln w="5375" cap="flat">
              <a:noFill/>
              <a:prstDash val="solid"/>
              <a:miter/>
            </a:ln>
          </p:spPr>
          <p:txBody>
            <a:bodyPr rtlCol="0" anchor="ctr"/>
            <a:lstStyle/>
            <a:p>
              <a:endParaRPr lang="zh-CN" altLang="en-US"/>
            </a:p>
          </p:txBody>
        </p:sp>
      </p:grpSp>
      <p:grpSp>
        <p:nvGrpSpPr>
          <p:cNvPr id="124" name="图形 122">
            <a:extLst>
              <a:ext uri="{FF2B5EF4-FFF2-40B4-BE49-F238E27FC236}">
                <a16:creationId xmlns:a16="http://schemas.microsoft.com/office/drawing/2014/main" id="{EC6CC815-C910-7D46-8431-2A5169E41AB3}"/>
              </a:ext>
            </a:extLst>
          </p:cNvPr>
          <p:cNvGrpSpPr/>
          <p:nvPr/>
        </p:nvGrpSpPr>
        <p:grpSpPr>
          <a:xfrm>
            <a:off x="6891401" y="3485887"/>
            <a:ext cx="423798" cy="554004"/>
            <a:chOff x="4120565" y="675934"/>
            <a:chExt cx="3929701" cy="5137043"/>
          </a:xfrm>
          <a:solidFill>
            <a:srgbClr val="FFFFFF"/>
          </a:solidFill>
        </p:grpSpPr>
        <p:sp>
          <p:nvSpPr>
            <p:cNvPr id="125" name="任意形状 124">
              <a:extLst>
                <a:ext uri="{FF2B5EF4-FFF2-40B4-BE49-F238E27FC236}">
                  <a16:creationId xmlns:a16="http://schemas.microsoft.com/office/drawing/2014/main" id="{C1D62700-44EA-A04F-9374-838466A01E15}"/>
                </a:ext>
              </a:extLst>
            </p:cNvPr>
            <p:cNvSpPr/>
            <p:nvPr/>
          </p:nvSpPr>
          <p:spPr>
            <a:xfrm>
              <a:off x="5090888" y="3292459"/>
              <a:ext cx="2113667" cy="704104"/>
            </a:xfrm>
            <a:custGeom>
              <a:avLst/>
              <a:gdLst>
                <a:gd name="connsiteX0" fmla="*/ 1569073 w 2113667"/>
                <a:gd name="connsiteY0" fmla="*/ 16778 h 704104"/>
                <a:gd name="connsiteX1" fmla="*/ 1446665 w 2113667"/>
                <a:gd name="connsiteY1" fmla="*/ 200397 h 704104"/>
                <a:gd name="connsiteX2" fmla="*/ 1750403 w 2113667"/>
                <a:gd name="connsiteY2" fmla="*/ 197618 h 704104"/>
                <a:gd name="connsiteX3" fmla="*/ 1004161 w 2113667"/>
                <a:gd name="connsiteY3" fmla="*/ 493900 h 704104"/>
                <a:gd name="connsiteX4" fmla="*/ 462663 w 2113667"/>
                <a:gd name="connsiteY4" fmla="*/ 349842 h 704104"/>
                <a:gd name="connsiteX5" fmla="*/ 162467 w 2113667"/>
                <a:gd name="connsiteY5" fmla="*/ 95482 h 704104"/>
                <a:gd name="connsiteX6" fmla="*/ 0 w 2113667"/>
                <a:gd name="connsiteY6" fmla="*/ 228826 h 704104"/>
                <a:gd name="connsiteX7" fmla="*/ 357908 w 2113667"/>
                <a:gd name="connsiteY7" fmla="*/ 532078 h 704104"/>
                <a:gd name="connsiteX8" fmla="*/ 1004147 w 2113667"/>
                <a:gd name="connsiteY8" fmla="*/ 704105 h 704104"/>
                <a:gd name="connsiteX9" fmla="*/ 1912063 w 2113667"/>
                <a:gd name="connsiteY9" fmla="*/ 333827 h 704104"/>
                <a:gd name="connsiteX10" fmla="*/ 1939263 w 2113667"/>
                <a:gd name="connsiteY10" fmla="*/ 618545 h 704104"/>
                <a:gd name="connsiteX11" fmla="*/ 2113668 w 2113667"/>
                <a:gd name="connsiteY11" fmla="*/ 524763 h 704104"/>
                <a:gd name="connsiteX12" fmla="*/ 2060851 w 2113667"/>
                <a:gd name="connsiteY12" fmla="*/ 0 h 704104"/>
                <a:gd name="connsiteX13" fmla="*/ 1569073 w 2113667"/>
                <a:gd name="connsiteY13" fmla="*/ 16778 h 704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13667" h="704104">
                  <a:moveTo>
                    <a:pt x="1569073" y="16778"/>
                  </a:moveTo>
                  <a:lnTo>
                    <a:pt x="1446665" y="200397"/>
                  </a:lnTo>
                  <a:lnTo>
                    <a:pt x="1750403" y="197618"/>
                  </a:lnTo>
                  <a:cubicBezTo>
                    <a:pt x="1549476" y="387257"/>
                    <a:pt x="1284184" y="493900"/>
                    <a:pt x="1004161" y="493900"/>
                  </a:cubicBezTo>
                  <a:cubicBezTo>
                    <a:pt x="813832" y="493900"/>
                    <a:pt x="626584" y="444071"/>
                    <a:pt x="462663" y="349842"/>
                  </a:cubicBezTo>
                  <a:cubicBezTo>
                    <a:pt x="347757" y="283767"/>
                    <a:pt x="246746" y="198179"/>
                    <a:pt x="162467" y="95482"/>
                  </a:cubicBezTo>
                  <a:lnTo>
                    <a:pt x="0" y="228826"/>
                  </a:lnTo>
                  <a:cubicBezTo>
                    <a:pt x="100464" y="351268"/>
                    <a:pt x="220870" y="453288"/>
                    <a:pt x="357908" y="532078"/>
                  </a:cubicBezTo>
                  <a:cubicBezTo>
                    <a:pt x="553666" y="644626"/>
                    <a:pt x="777128" y="704105"/>
                    <a:pt x="1004147" y="704105"/>
                  </a:cubicBezTo>
                  <a:cubicBezTo>
                    <a:pt x="1346475" y="704105"/>
                    <a:pt x="1670372" y="570602"/>
                    <a:pt x="1912063" y="333827"/>
                  </a:cubicBezTo>
                  <a:lnTo>
                    <a:pt x="1939263" y="618545"/>
                  </a:lnTo>
                  <a:lnTo>
                    <a:pt x="2113668" y="524763"/>
                  </a:lnTo>
                  <a:lnTo>
                    <a:pt x="2060851" y="0"/>
                  </a:lnTo>
                  <a:lnTo>
                    <a:pt x="1569073" y="16778"/>
                  </a:lnTo>
                  <a:close/>
                </a:path>
              </a:pathLst>
            </a:custGeom>
            <a:solidFill>
              <a:srgbClr val="FFFFFF"/>
            </a:solidFill>
            <a:ln w="1437" cap="flat">
              <a:noFill/>
              <a:prstDash val="solid"/>
              <a:miter/>
            </a:ln>
          </p:spPr>
          <p:txBody>
            <a:bodyPr rtlCol="0" anchor="ctr"/>
            <a:lstStyle/>
            <a:p>
              <a:endParaRPr lang="zh-CN" altLang="en-US"/>
            </a:p>
          </p:txBody>
        </p:sp>
        <p:sp>
          <p:nvSpPr>
            <p:cNvPr id="126" name="任意形状 125">
              <a:extLst>
                <a:ext uri="{FF2B5EF4-FFF2-40B4-BE49-F238E27FC236}">
                  <a16:creationId xmlns:a16="http://schemas.microsoft.com/office/drawing/2014/main" id="{9134230D-2963-344F-B91A-B5F1D6B0CDB3}"/>
                </a:ext>
              </a:extLst>
            </p:cNvPr>
            <p:cNvSpPr/>
            <p:nvPr/>
          </p:nvSpPr>
          <p:spPr>
            <a:xfrm>
              <a:off x="6113063" y="1240546"/>
              <a:ext cx="1280367" cy="1929385"/>
            </a:xfrm>
            <a:custGeom>
              <a:avLst/>
              <a:gdLst>
                <a:gd name="connsiteX0" fmla="*/ 372538 w 1280367"/>
                <a:gd name="connsiteY0" fmla="*/ 218543 h 1929385"/>
                <a:gd name="connsiteX1" fmla="*/ 602163 w 1280367"/>
                <a:gd name="connsiteY1" fmla="*/ 64980 h 1929385"/>
                <a:gd name="connsiteX2" fmla="*/ 375547 w 1280367"/>
                <a:gd name="connsiteY2" fmla="*/ 0 h 1929385"/>
                <a:gd name="connsiteX3" fmla="*/ 0 w 1280367"/>
                <a:gd name="connsiteY3" fmla="*/ 251249 h 1929385"/>
                <a:gd name="connsiteX4" fmla="*/ 240929 w 1280367"/>
                <a:gd name="connsiteY4" fmla="*/ 667121 h 1929385"/>
                <a:gd name="connsiteX5" fmla="*/ 491836 w 1280367"/>
                <a:gd name="connsiteY5" fmla="*/ 679363 h 1929385"/>
                <a:gd name="connsiteX6" fmla="*/ 329426 w 1280367"/>
                <a:gd name="connsiteY6" fmla="*/ 425594 h 1929385"/>
                <a:gd name="connsiteX7" fmla="*/ 1070211 w 1280367"/>
                <a:gd name="connsiteY7" fmla="*/ 1457375 h 1929385"/>
                <a:gd name="connsiteX8" fmla="*/ 996126 w 1280367"/>
                <a:gd name="connsiteY8" fmla="*/ 1852942 h 1929385"/>
                <a:gd name="connsiteX9" fmla="*/ 1191928 w 1280367"/>
                <a:gd name="connsiteY9" fmla="*/ 1929385 h 1929385"/>
                <a:gd name="connsiteX10" fmla="*/ 1280368 w 1280367"/>
                <a:gd name="connsiteY10" fmla="*/ 1457375 h 1929385"/>
                <a:gd name="connsiteX11" fmla="*/ 372538 w 1280367"/>
                <a:gd name="connsiteY11" fmla="*/ 218543 h 1929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80367" h="1929385">
                  <a:moveTo>
                    <a:pt x="372538" y="218543"/>
                  </a:moveTo>
                  <a:lnTo>
                    <a:pt x="602163" y="64980"/>
                  </a:lnTo>
                  <a:lnTo>
                    <a:pt x="375547" y="0"/>
                  </a:lnTo>
                  <a:lnTo>
                    <a:pt x="0" y="251249"/>
                  </a:lnTo>
                  <a:lnTo>
                    <a:pt x="240929" y="667121"/>
                  </a:lnTo>
                  <a:lnTo>
                    <a:pt x="491836" y="679363"/>
                  </a:lnTo>
                  <a:lnTo>
                    <a:pt x="329426" y="425594"/>
                  </a:lnTo>
                  <a:cubicBezTo>
                    <a:pt x="765882" y="572460"/>
                    <a:pt x="1070211" y="986374"/>
                    <a:pt x="1070211" y="1457375"/>
                  </a:cubicBezTo>
                  <a:cubicBezTo>
                    <a:pt x="1070211" y="1593902"/>
                    <a:pt x="1045286" y="1727001"/>
                    <a:pt x="996126" y="1852942"/>
                  </a:cubicBezTo>
                  <a:lnTo>
                    <a:pt x="1191928" y="1929385"/>
                  </a:lnTo>
                  <a:cubicBezTo>
                    <a:pt x="1250619" y="1778975"/>
                    <a:pt x="1280368" y="1620170"/>
                    <a:pt x="1280368" y="1457375"/>
                  </a:cubicBezTo>
                  <a:cubicBezTo>
                    <a:pt x="1280397" y="886932"/>
                    <a:pt x="906131" y="386609"/>
                    <a:pt x="372538" y="218543"/>
                  </a:cubicBezTo>
                  <a:close/>
                </a:path>
              </a:pathLst>
            </a:custGeom>
            <a:solidFill>
              <a:srgbClr val="FFFFFF"/>
            </a:solidFill>
            <a:ln w="1437" cap="flat">
              <a:noFill/>
              <a:prstDash val="solid"/>
              <a:miter/>
            </a:ln>
          </p:spPr>
          <p:txBody>
            <a:bodyPr rtlCol="0" anchor="ctr"/>
            <a:lstStyle/>
            <a:p>
              <a:endParaRPr lang="zh-CN" altLang="en-US"/>
            </a:p>
          </p:txBody>
        </p:sp>
        <p:sp>
          <p:nvSpPr>
            <p:cNvPr id="127" name="任意形状 126">
              <a:extLst>
                <a:ext uri="{FF2B5EF4-FFF2-40B4-BE49-F238E27FC236}">
                  <a16:creationId xmlns:a16="http://schemas.microsoft.com/office/drawing/2014/main" id="{3AFC8F0D-F9D0-9C4A-B2FC-A587027C6E04}"/>
                </a:ext>
              </a:extLst>
            </p:cNvPr>
            <p:cNvSpPr/>
            <p:nvPr/>
          </p:nvSpPr>
          <p:spPr>
            <a:xfrm>
              <a:off x="4564926" y="1419470"/>
              <a:ext cx="1337734" cy="1857406"/>
            </a:xfrm>
            <a:custGeom>
              <a:avLst/>
              <a:gdLst>
                <a:gd name="connsiteX0" fmla="*/ 663561 w 1337734"/>
                <a:gd name="connsiteY0" fmla="*/ 1255178 h 1857406"/>
                <a:gd name="connsiteX1" fmla="*/ 469862 w 1337734"/>
                <a:gd name="connsiteY1" fmla="*/ 1524832 h 1857406"/>
                <a:gd name="connsiteX2" fmla="*/ 441856 w 1337734"/>
                <a:gd name="connsiteY2" fmla="*/ 1278437 h 1857406"/>
                <a:gd name="connsiteX3" fmla="*/ 698825 w 1337734"/>
                <a:gd name="connsiteY3" fmla="*/ 575960 h 1857406"/>
                <a:gd name="connsiteX4" fmla="*/ 1337734 w 1337734"/>
                <a:gd name="connsiteY4" fmla="*/ 206950 h 1857406"/>
                <a:gd name="connsiteX5" fmla="*/ 1300829 w 1337734"/>
                <a:gd name="connsiteY5" fmla="*/ 0 h 1857406"/>
                <a:gd name="connsiteX6" fmla="*/ 538331 w 1337734"/>
                <a:gd name="connsiteY6" fmla="*/ 440197 h 1857406"/>
                <a:gd name="connsiteX7" fmla="*/ 231655 w 1337734"/>
                <a:gd name="connsiteY7" fmla="*/ 1278437 h 1857406"/>
                <a:gd name="connsiteX8" fmla="*/ 261361 w 1337734"/>
                <a:gd name="connsiteY8" fmla="*/ 1555536 h 1857406"/>
                <a:gd name="connsiteX9" fmla="*/ 5270 w 1337734"/>
                <a:gd name="connsiteY9" fmla="*/ 1425678 h 1857406"/>
                <a:gd name="connsiteX10" fmla="*/ 0 w 1337734"/>
                <a:gd name="connsiteY10" fmla="*/ 1620991 h 1857406"/>
                <a:gd name="connsiteX11" fmla="*/ 464549 w 1337734"/>
                <a:gd name="connsiteY11" fmla="*/ 1857406 h 1857406"/>
                <a:gd name="connsiteX12" fmla="*/ 743506 w 1337734"/>
                <a:gd name="connsiteY12" fmla="*/ 1469415 h 1857406"/>
                <a:gd name="connsiteX13" fmla="*/ 663561 w 1337734"/>
                <a:gd name="connsiteY13" fmla="*/ 1255178 h 1857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37734" h="1857406">
                  <a:moveTo>
                    <a:pt x="663561" y="1255178"/>
                  </a:moveTo>
                  <a:lnTo>
                    <a:pt x="469862" y="1524832"/>
                  </a:lnTo>
                  <a:cubicBezTo>
                    <a:pt x="451273" y="1444443"/>
                    <a:pt x="441856" y="1361937"/>
                    <a:pt x="441856" y="1278437"/>
                  </a:cubicBezTo>
                  <a:cubicBezTo>
                    <a:pt x="441856" y="1021384"/>
                    <a:pt x="533104" y="771907"/>
                    <a:pt x="698825" y="575960"/>
                  </a:cubicBezTo>
                  <a:cubicBezTo>
                    <a:pt x="862645" y="382231"/>
                    <a:pt x="1089534" y="251191"/>
                    <a:pt x="1337734" y="206950"/>
                  </a:cubicBezTo>
                  <a:lnTo>
                    <a:pt x="1300829" y="0"/>
                  </a:lnTo>
                  <a:cubicBezTo>
                    <a:pt x="1004535" y="52825"/>
                    <a:pt x="733757" y="209153"/>
                    <a:pt x="538331" y="440197"/>
                  </a:cubicBezTo>
                  <a:cubicBezTo>
                    <a:pt x="340586" y="674048"/>
                    <a:pt x="231655" y="971728"/>
                    <a:pt x="231655" y="1278437"/>
                  </a:cubicBezTo>
                  <a:cubicBezTo>
                    <a:pt x="231655" y="1372190"/>
                    <a:pt x="241663" y="1464907"/>
                    <a:pt x="261361" y="1555536"/>
                  </a:cubicBezTo>
                  <a:lnTo>
                    <a:pt x="5270" y="1425678"/>
                  </a:lnTo>
                  <a:lnTo>
                    <a:pt x="0" y="1620991"/>
                  </a:lnTo>
                  <a:lnTo>
                    <a:pt x="464549" y="1857406"/>
                  </a:lnTo>
                  <a:lnTo>
                    <a:pt x="743506" y="1469415"/>
                  </a:lnTo>
                  <a:lnTo>
                    <a:pt x="663561" y="1255178"/>
                  </a:lnTo>
                  <a:close/>
                </a:path>
              </a:pathLst>
            </a:custGeom>
            <a:solidFill>
              <a:srgbClr val="FFFFFF"/>
            </a:solidFill>
            <a:ln w="1437" cap="flat">
              <a:noFill/>
              <a:prstDash val="solid"/>
              <a:miter/>
            </a:ln>
          </p:spPr>
          <p:txBody>
            <a:bodyPr rtlCol="0" anchor="ctr"/>
            <a:lstStyle/>
            <a:p>
              <a:endParaRPr lang="zh-CN" altLang="en-US"/>
            </a:p>
          </p:txBody>
        </p:sp>
        <p:grpSp>
          <p:nvGrpSpPr>
            <p:cNvPr id="128" name="图形 122">
              <a:extLst>
                <a:ext uri="{FF2B5EF4-FFF2-40B4-BE49-F238E27FC236}">
                  <a16:creationId xmlns:a16="http://schemas.microsoft.com/office/drawing/2014/main" id="{431C223A-2827-A04B-9F9A-AB4BB477CD1F}"/>
                </a:ext>
              </a:extLst>
            </p:cNvPr>
            <p:cNvGrpSpPr/>
            <p:nvPr/>
          </p:nvGrpSpPr>
          <p:grpSpPr>
            <a:xfrm>
              <a:off x="5386290" y="2193771"/>
              <a:ext cx="1409397" cy="1143404"/>
              <a:chOff x="5386290" y="2193771"/>
              <a:chExt cx="1409397" cy="1143404"/>
            </a:xfrm>
            <a:solidFill>
              <a:srgbClr val="FFFFFF"/>
            </a:solidFill>
          </p:grpSpPr>
          <p:sp>
            <p:nvSpPr>
              <p:cNvPr id="129" name="任意形状 128">
                <a:extLst>
                  <a:ext uri="{FF2B5EF4-FFF2-40B4-BE49-F238E27FC236}">
                    <a16:creationId xmlns:a16="http://schemas.microsoft.com/office/drawing/2014/main" id="{DF2151F0-B419-DE40-9B12-BC31F2D3C766}"/>
                  </a:ext>
                </a:extLst>
              </p:cNvPr>
              <p:cNvSpPr/>
              <p:nvPr/>
            </p:nvSpPr>
            <p:spPr>
              <a:xfrm>
                <a:off x="5951633" y="2239233"/>
                <a:ext cx="255874" cy="255900"/>
              </a:xfrm>
              <a:custGeom>
                <a:avLst/>
                <a:gdLst>
                  <a:gd name="connsiteX0" fmla="*/ 127923 w 255874"/>
                  <a:gd name="connsiteY0" fmla="*/ 255901 h 255900"/>
                  <a:gd name="connsiteX1" fmla="*/ 255875 w 255874"/>
                  <a:gd name="connsiteY1" fmla="*/ 127943 h 255900"/>
                  <a:gd name="connsiteX2" fmla="*/ 127923 w 255874"/>
                  <a:gd name="connsiteY2" fmla="*/ 0 h 255900"/>
                  <a:gd name="connsiteX3" fmla="*/ 0 w 255874"/>
                  <a:gd name="connsiteY3" fmla="*/ 127943 h 255900"/>
                  <a:gd name="connsiteX4" fmla="*/ 127923 w 255874"/>
                  <a:gd name="connsiteY4" fmla="*/ 255901 h 25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874" h="255900">
                    <a:moveTo>
                      <a:pt x="127923" y="255901"/>
                    </a:moveTo>
                    <a:cubicBezTo>
                      <a:pt x="198580" y="255901"/>
                      <a:pt x="255875" y="198611"/>
                      <a:pt x="255875" y="127943"/>
                    </a:cubicBezTo>
                    <a:cubicBezTo>
                      <a:pt x="255875" y="57275"/>
                      <a:pt x="198595" y="0"/>
                      <a:pt x="127923" y="0"/>
                    </a:cubicBezTo>
                    <a:cubicBezTo>
                      <a:pt x="57266" y="0"/>
                      <a:pt x="0" y="57275"/>
                      <a:pt x="0" y="127943"/>
                    </a:cubicBezTo>
                    <a:cubicBezTo>
                      <a:pt x="0" y="198626"/>
                      <a:pt x="57266" y="255901"/>
                      <a:pt x="127923" y="255901"/>
                    </a:cubicBezTo>
                    <a:close/>
                  </a:path>
                </a:pathLst>
              </a:custGeom>
              <a:solidFill>
                <a:srgbClr val="FFFFFF"/>
              </a:solidFill>
              <a:ln w="1437" cap="flat">
                <a:noFill/>
                <a:prstDash val="solid"/>
                <a:miter/>
              </a:ln>
            </p:spPr>
            <p:txBody>
              <a:bodyPr rtlCol="0" anchor="ctr"/>
              <a:lstStyle/>
              <a:p>
                <a:endParaRPr lang="zh-CN" altLang="en-US"/>
              </a:p>
            </p:txBody>
          </p:sp>
          <p:sp>
            <p:nvSpPr>
              <p:cNvPr id="130" name="任意形状 129">
                <a:extLst>
                  <a:ext uri="{FF2B5EF4-FFF2-40B4-BE49-F238E27FC236}">
                    <a16:creationId xmlns:a16="http://schemas.microsoft.com/office/drawing/2014/main" id="{E4FE7418-0D27-DD4A-A3D1-AC645A174252}"/>
                  </a:ext>
                </a:extLst>
              </p:cNvPr>
              <p:cNvSpPr/>
              <p:nvPr/>
            </p:nvSpPr>
            <p:spPr>
              <a:xfrm>
                <a:off x="6340571" y="2240169"/>
                <a:ext cx="255860" cy="255900"/>
              </a:xfrm>
              <a:custGeom>
                <a:avLst/>
                <a:gdLst>
                  <a:gd name="connsiteX0" fmla="*/ 127937 w 255860"/>
                  <a:gd name="connsiteY0" fmla="*/ 255900 h 255900"/>
                  <a:gd name="connsiteX1" fmla="*/ 255861 w 255860"/>
                  <a:gd name="connsiteY1" fmla="*/ 127943 h 255900"/>
                  <a:gd name="connsiteX2" fmla="*/ 127937 w 255860"/>
                  <a:gd name="connsiteY2" fmla="*/ 0 h 255900"/>
                  <a:gd name="connsiteX3" fmla="*/ 0 w 255860"/>
                  <a:gd name="connsiteY3" fmla="*/ 127943 h 255900"/>
                  <a:gd name="connsiteX4" fmla="*/ 127937 w 255860"/>
                  <a:gd name="connsiteY4" fmla="*/ 255900 h 25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860" h="255900">
                    <a:moveTo>
                      <a:pt x="127937" y="255900"/>
                    </a:moveTo>
                    <a:cubicBezTo>
                      <a:pt x="198595" y="255900"/>
                      <a:pt x="255861" y="198611"/>
                      <a:pt x="255861" y="127943"/>
                    </a:cubicBezTo>
                    <a:cubicBezTo>
                      <a:pt x="255861" y="57275"/>
                      <a:pt x="198595" y="0"/>
                      <a:pt x="127937" y="0"/>
                    </a:cubicBezTo>
                    <a:cubicBezTo>
                      <a:pt x="57280" y="0"/>
                      <a:pt x="0" y="57275"/>
                      <a:pt x="0" y="127943"/>
                    </a:cubicBezTo>
                    <a:cubicBezTo>
                      <a:pt x="0" y="198611"/>
                      <a:pt x="57280" y="255900"/>
                      <a:pt x="127937" y="255900"/>
                    </a:cubicBezTo>
                    <a:close/>
                  </a:path>
                </a:pathLst>
              </a:custGeom>
              <a:solidFill>
                <a:srgbClr val="FFFFFF"/>
              </a:solidFill>
              <a:ln w="1437" cap="flat">
                <a:noFill/>
                <a:prstDash val="solid"/>
                <a:miter/>
              </a:ln>
            </p:spPr>
            <p:txBody>
              <a:bodyPr rtlCol="0" anchor="ctr"/>
              <a:lstStyle/>
              <a:p>
                <a:endParaRPr lang="zh-CN" altLang="en-US"/>
              </a:p>
            </p:txBody>
          </p:sp>
          <p:sp>
            <p:nvSpPr>
              <p:cNvPr id="131" name="任意形状 130">
                <a:extLst>
                  <a:ext uri="{FF2B5EF4-FFF2-40B4-BE49-F238E27FC236}">
                    <a16:creationId xmlns:a16="http://schemas.microsoft.com/office/drawing/2014/main" id="{828D074E-1447-754B-B7FC-3FBC76235752}"/>
                  </a:ext>
                </a:extLst>
              </p:cNvPr>
              <p:cNvSpPr/>
              <p:nvPr/>
            </p:nvSpPr>
            <p:spPr>
              <a:xfrm>
                <a:off x="6290044" y="2519256"/>
                <a:ext cx="505643" cy="791103"/>
              </a:xfrm>
              <a:custGeom>
                <a:avLst/>
                <a:gdLst>
                  <a:gd name="connsiteX0" fmla="*/ 150386 w 505643"/>
                  <a:gd name="connsiteY0" fmla="*/ 552341 h 791103"/>
                  <a:gd name="connsiteX1" fmla="*/ 166182 w 505643"/>
                  <a:gd name="connsiteY1" fmla="*/ 552341 h 791103"/>
                  <a:gd name="connsiteX2" fmla="*/ 190733 w 505643"/>
                  <a:gd name="connsiteY2" fmla="*/ 552341 h 791103"/>
                  <a:gd name="connsiteX3" fmla="*/ 206514 w 505643"/>
                  <a:gd name="connsiteY3" fmla="*/ 552341 h 791103"/>
                  <a:gd name="connsiteX4" fmla="*/ 212360 w 505643"/>
                  <a:gd name="connsiteY4" fmla="*/ 716490 h 791103"/>
                  <a:gd name="connsiteX5" fmla="*/ 364604 w 505643"/>
                  <a:gd name="connsiteY5" fmla="*/ 613864 h 791103"/>
                  <a:gd name="connsiteX6" fmla="*/ 350968 w 505643"/>
                  <a:gd name="connsiteY6" fmla="*/ 419862 h 791103"/>
                  <a:gd name="connsiteX7" fmla="*/ 351457 w 505643"/>
                  <a:gd name="connsiteY7" fmla="*/ 419862 h 791103"/>
                  <a:gd name="connsiteX8" fmla="*/ 335071 w 505643"/>
                  <a:gd name="connsiteY8" fmla="*/ 186528 h 791103"/>
                  <a:gd name="connsiteX9" fmla="*/ 385036 w 505643"/>
                  <a:gd name="connsiteY9" fmla="*/ 258810 h 791103"/>
                  <a:gd name="connsiteX10" fmla="*/ 405267 w 505643"/>
                  <a:gd name="connsiteY10" fmla="*/ 410328 h 791103"/>
                  <a:gd name="connsiteX11" fmla="*/ 504089 w 505643"/>
                  <a:gd name="connsiteY11" fmla="*/ 400578 h 791103"/>
                  <a:gd name="connsiteX12" fmla="*/ 478891 w 505643"/>
                  <a:gd name="connsiteY12" fmla="*/ 207050 h 791103"/>
                  <a:gd name="connsiteX13" fmla="*/ 421077 w 505643"/>
                  <a:gd name="connsiteY13" fmla="*/ 57548 h 791103"/>
                  <a:gd name="connsiteX14" fmla="*/ 299836 w 505643"/>
                  <a:gd name="connsiteY14" fmla="*/ 0 h 791103"/>
                  <a:gd name="connsiteX15" fmla="*/ 203562 w 505643"/>
                  <a:gd name="connsiteY15" fmla="*/ 0 h 791103"/>
                  <a:gd name="connsiteX16" fmla="*/ 153338 w 505643"/>
                  <a:gd name="connsiteY16" fmla="*/ 0 h 791103"/>
                  <a:gd name="connsiteX17" fmla="*/ 57050 w 505643"/>
                  <a:gd name="connsiteY17" fmla="*/ 0 h 791103"/>
                  <a:gd name="connsiteX18" fmla="*/ 10367 w 505643"/>
                  <a:gd name="connsiteY18" fmla="*/ 21761 h 791103"/>
                  <a:gd name="connsiteX19" fmla="*/ 52975 w 505643"/>
                  <a:gd name="connsiteY19" fmla="*/ 42528 h 791103"/>
                  <a:gd name="connsiteX20" fmla="*/ 91147 w 505643"/>
                  <a:gd name="connsiteY20" fmla="*/ 120843 h 791103"/>
                  <a:gd name="connsiteX21" fmla="*/ 121400 w 505643"/>
                  <a:gd name="connsiteY21" fmla="*/ 205207 h 791103"/>
                  <a:gd name="connsiteX22" fmla="*/ 122336 w 505643"/>
                  <a:gd name="connsiteY22" fmla="*/ 208519 h 791103"/>
                  <a:gd name="connsiteX23" fmla="*/ 147290 w 505643"/>
                  <a:gd name="connsiteY23" fmla="*/ 406742 h 791103"/>
                  <a:gd name="connsiteX24" fmla="*/ 92674 w 505643"/>
                  <a:gd name="connsiteY24" fmla="*/ 464391 h 791103"/>
                  <a:gd name="connsiteX25" fmla="*/ 13866 w 505643"/>
                  <a:gd name="connsiteY25" fmla="*/ 431268 h 791103"/>
                  <a:gd name="connsiteX26" fmla="*/ 5745 w 505643"/>
                  <a:gd name="connsiteY26" fmla="*/ 417125 h 791103"/>
                  <a:gd name="connsiteX27" fmla="*/ 5673 w 505643"/>
                  <a:gd name="connsiteY27" fmla="*/ 416535 h 791103"/>
                  <a:gd name="connsiteX28" fmla="*/ 5443 w 505643"/>
                  <a:gd name="connsiteY28" fmla="*/ 419847 h 791103"/>
                  <a:gd name="connsiteX29" fmla="*/ 5918 w 505643"/>
                  <a:gd name="connsiteY29" fmla="*/ 419847 h 791103"/>
                  <a:gd name="connsiteX30" fmla="*/ 0 w 505643"/>
                  <a:gd name="connsiteY30" fmla="*/ 504226 h 791103"/>
                  <a:gd name="connsiteX31" fmla="*/ 20145 w 505643"/>
                  <a:gd name="connsiteY31" fmla="*/ 791104 h 791103"/>
                  <a:gd name="connsiteX32" fmla="*/ 143388 w 505643"/>
                  <a:gd name="connsiteY32" fmla="*/ 749411 h 791103"/>
                  <a:gd name="connsiteX33" fmla="*/ 150386 w 505643"/>
                  <a:gd name="connsiteY33" fmla="*/ 552341 h 791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05643" h="791103">
                    <a:moveTo>
                      <a:pt x="150386" y="552341"/>
                    </a:moveTo>
                    <a:lnTo>
                      <a:pt x="166182" y="552341"/>
                    </a:lnTo>
                    <a:lnTo>
                      <a:pt x="190733" y="552341"/>
                    </a:lnTo>
                    <a:lnTo>
                      <a:pt x="206514" y="552341"/>
                    </a:lnTo>
                    <a:lnTo>
                      <a:pt x="212360" y="716490"/>
                    </a:lnTo>
                    <a:cubicBezTo>
                      <a:pt x="266746" y="687586"/>
                      <a:pt x="317763" y="653137"/>
                      <a:pt x="364604" y="613864"/>
                    </a:cubicBezTo>
                    <a:lnTo>
                      <a:pt x="350968" y="419862"/>
                    </a:lnTo>
                    <a:lnTo>
                      <a:pt x="351457" y="419862"/>
                    </a:lnTo>
                    <a:lnTo>
                      <a:pt x="335071" y="186528"/>
                    </a:lnTo>
                    <a:lnTo>
                      <a:pt x="385036" y="258810"/>
                    </a:lnTo>
                    <a:lnTo>
                      <a:pt x="405267" y="410328"/>
                    </a:lnTo>
                    <a:cubicBezTo>
                      <a:pt x="405267" y="410328"/>
                      <a:pt x="495853" y="480751"/>
                      <a:pt x="504089" y="400578"/>
                    </a:cubicBezTo>
                    <a:cubicBezTo>
                      <a:pt x="512340" y="320362"/>
                      <a:pt x="485356" y="230107"/>
                      <a:pt x="478891" y="207050"/>
                    </a:cubicBezTo>
                    <a:cubicBezTo>
                      <a:pt x="472411" y="184008"/>
                      <a:pt x="425613" y="59968"/>
                      <a:pt x="421077" y="57548"/>
                    </a:cubicBezTo>
                    <a:cubicBezTo>
                      <a:pt x="399219" y="46027"/>
                      <a:pt x="299836" y="0"/>
                      <a:pt x="299836" y="0"/>
                    </a:cubicBezTo>
                    <a:lnTo>
                      <a:pt x="203562" y="0"/>
                    </a:lnTo>
                    <a:lnTo>
                      <a:pt x="153338" y="0"/>
                    </a:lnTo>
                    <a:lnTo>
                      <a:pt x="57050" y="0"/>
                    </a:lnTo>
                    <a:cubicBezTo>
                      <a:pt x="57050" y="0"/>
                      <a:pt x="35552" y="9951"/>
                      <a:pt x="10367" y="21761"/>
                    </a:cubicBezTo>
                    <a:cubicBezTo>
                      <a:pt x="28842" y="30531"/>
                      <a:pt x="45314" y="38495"/>
                      <a:pt x="52975" y="42528"/>
                    </a:cubicBezTo>
                    <a:cubicBezTo>
                      <a:pt x="60895" y="46733"/>
                      <a:pt x="63285" y="48015"/>
                      <a:pt x="91147" y="120843"/>
                    </a:cubicBezTo>
                    <a:cubicBezTo>
                      <a:pt x="103415" y="152915"/>
                      <a:pt x="117743" y="192188"/>
                      <a:pt x="121400" y="205207"/>
                    </a:cubicBezTo>
                    <a:lnTo>
                      <a:pt x="122336" y="208519"/>
                    </a:lnTo>
                    <a:cubicBezTo>
                      <a:pt x="130558" y="237553"/>
                      <a:pt x="155598" y="325892"/>
                      <a:pt x="147290" y="406742"/>
                    </a:cubicBezTo>
                    <a:cubicBezTo>
                      <a:pt x="141948" y="458775"/>
                      <a:pt x="107303" y="464391"/>
                      <a:pt x="92674" y="464391"/>
                    </a:cubicBezTo>
                    <a:cubicBezTo>
                      <a:pt x="57482" y="464391"/>
                      <a:pt x="18215" y="434667"/>
                      <a:pt x="13866" y="431268"/>
                    </a:cubicBezTo>
                    <a:cubicBezTo>
                      <a:pt x="9417" y="427797"/>
                      <a:pt x="6494" y="422727"/>
                      <a:pt x="5745" y="417125"/>
                    </a:cubicBezTo>
                    <a:lnTo>
                      <a:pt x="5673" y="416535"/>
                    </a:lnTo>
                    <a:lnTo>
                      <a:pt x="5443" y="419847"/>
                    </a:lnTo>
                    <a:lnTo>
                      <a:pt x="5918" y="419847"/>
                    </a:lnTo>
                    <a:lnTo>
                      <a:pt x="0" y="504226"/>
                    </a:lnTo>
                    <a:lnTo>
                      <a:pt x="20145" y="791104"/>
                    </a:lnTo>
                    <a:cubicBezTo>
                      <a:pt x="62550" y="780202"/>
                      <a:pt x="103718" y="766218"/>
                      <a:pt x="143388" y="749411"/>
                    </a:cubicBezTo>
                    <a:lnTo>
                      <a:pt x="150386" y="552341"/>
                    </a:lnTo>
                    <a:close/>
                  </a:path>
                </a:pathLst>
              </a:custGeom>
              <a:solidFill>
                <a:srgbClr val="FFFFFF"/>
              </a:solidFill>
              <a:ln w="1437" cap="flat">
                <a:noFill/>
                <a:prstDash val="solid"/>
                <a:miter/>
              </a:ln>
            </p:spPr>
            <p:txBody>
              <a:bodyPr rtlCol="0" anchor="ctr"/>
              <a:lstStyle/>
              <a:p>
                <a:endParaRPr lang="zh-CN" altLang="en-US"/>
              </a:p>
            </p:txBody>
          </p:sp>
          <p:sp>
            <p:nvSpPr>
              <p:cNvPr id="132" name="任意形状 131">
                <a:extLst>
                  <a:ext uri="{FF2B5EF4-FFF2-40B4-BE49-F238E27FC236}">
                    <a16:creationId xmlns:a16="http://schemas.microsoft.com/office/drawing/2014/main" id="{C206DC3C-CE9B-F44A-86D6-BE828002C6E1}"/>
                  </a:ext>
                </a:extLst>
              </p:cNvPr>
              <p:cNvSpPr/>
              <p:nvPr/>
            </p:nvSpPr>
            <p:spPr>
              <a:xfrm>
                <a:off x="5912524" y="2525881"/>
                <a:ext cx="504131" cy="811294"/>
              </a:xfrm>
              <a:custGeom>
                <a:avLst/>
                <a:gdLst>
                  <a:gd name="connsiteX0" fmla="*/ 148860 w 504131"/>
                  <a:gd name="connsiteY0" fmla="*/ 552327 h 811294"/>
                  <a:gd name="connsiteX1" fmla="*/ 164641 w 504131"/>
                  <a:gd name="connsiteY1" fmla="*/ 552327 h 811294"/>
                  <a:gd name="connsiteX2" fmla="*/ 189192 w 504131"/>
                  <a:gd name="connsiteY2" fmla="*/ 552327 h 811294"/>
                  <a:gd name="connsiteX3" fmla="*/ 204974 w 504131"/>
                  <a:gd name="connsiteY3" fmla="*/ 552327 h 811294"/>
                  <a:gd name="connsiteX4" fmla="*/ 214189 w 504131"/>
                  <a:gd name="connsiteY4" fmla="*/ 811295 h 811294"/>
                  <a:gd name="connsiteX5" fmla="*/ 375432 w 504131"/>
                  <a:gd name="connsiteY5" fmla="*/ 789880 h 811294"/>
                  <a:gd name="connsiteX6" fmla="*/ 349441 w 504131"/>
                  <a:gd name="connsiteY6" fmla="*/ 419833 h 811294"/>
                  <a:gd name="connsiteX7" fmla="*/ 349931 w 504131"/>
                  <a:gd name="connsiteY7" fmla="*/ 419833 h 811294"/>
                  <a:gd name="connsiteX8" fmla="*/ 333544 w 504131"/>
                  <a:gd name="connsiteY8" fmla="*/ 186500 h 811294"/>
                  <a:gd name="connsiteX9" fmla="*/ 383510 w 504131"/>
                  <a:gd name="connsiteY9" fmla="*/ 258795 h 811294"/>
                  <a:gd name="connsiteX10" fmla="*/ 403741 w 504131"/>
                  <a:gd name="connsiteY10" fmla="*/ 410328 h 811294"/>
                  <a:gd name="connsiteX11" fmla="*/ 502577 w 504131"/>
                  <a:gd name="connsiteY11" fmla="*/ 400578 h 811294"/>
                  <a:gd name="connsiteX12" fmla="*/ 477379 w 504131"/>
                  <a:gd name="connsiteY12" fmla="*/ 207051 h 811294"/>
                  <a:gd name="connsiteX13" fmla="*/ 419551 w 504131"/>
                  <a:gd name="connsiteY13" fmla="*/ 57563 h 811294"/>
                  <a:gd name="connsiteX14" fmla="*/ 298310 w 504131"/>
                  <a:gd name="connsiteY14" fmla="*/ 0 h 811294"/>
                  <a:gd name="connsiteX15" fmla="*/ 202036 w 504131"/>
                  <a:gd name="connsiteY15" fmla="*/ 0 h 811294"/>
                  <a:gd name="connsiteX16" fmla="*/ 151811 w 504131"/>
                  <a:gd name="connsiteY16" fmla="*/ 0 h 811294"/>
                  <a:gd name="connsiteX17" fmla="*/ 55524 w 504131"/>
                  <a:gd name="connsiteY17" fmla="*/ 0 h 811294"/>
                  <a:gd name="connsiteX18" fmla="*/ 17150 w 504131"/>
                  <a:gd name="connsiteY18" fmla="*/ 17872 h 811294"/>
                  <a:gd name="connsiteX19" fmla="*/ 54040 w 504131"/>
                  <a:gd name="connsiteY19" fmla="*/ 35932 h 811294"/>
                  <a:gd name="connsiteX20" fmla="*/ 92213 w 504131"/>
                  <a:gd name="connsiteY20" fmla="*/ 114247 h 811294"/>
                  <a:gd name="connsiteX21" fmla="*/ 122480 w 504131"/>
                  <a:gd name="connsiteY21" fmla="*/ 198611 h 811294"/>
                  <a:gd name="connsiteX22" fmla="*/ 123416 w 504131"/>
                  <a:gd name="connsiteY22" fmla="*/ 201924 h 811294"/>
                  <a:gd name="connsiteX23" fmla="*/ 148370 w 504131"/>
                  <a:gd name="connsiteY23" fmla="*/ 400146 h 811294"/>
                  <a:gd name="connsiteX24" fmla="*/ 93739 w 504131"/>
                  <a:gd name="connsiteY24" fmla="*/ 457795 h 811294"/>
                  <a:gd name="connsiteX25" fmla="*/ 14932 w 504131"/>
                  <a:gd name="connsiteY25" fmla="*/ 424672 h 811294"/>
                  <a:gd name="connsiteX26" fmla="*/ 6811 w 504131"/>
                  <a:gd name="connsiteY26" fmla="*/ 410529 h 811294"/>
                  <a:gd name="connsiteX27" fmla="*/ 5342 w 504131"/>
                  <a:gd name="connsiteY27" fmla="*/ 399512 h 811294"/>
                  <a:gd name="connsiteX28" fmla="*/ 3917 w 504131"/>
                  <a:gd name="connsiteY28" fmla="*/ 419847 h 811294"/>
                  <a:gd name="connsiteX29" fmla="*/ 4392 w 504131"/>
                  <a:gd name="connsiteY29" fmla="*/ 419847 h 811294"/>
                  <a:gd name="connsiteX30" fmla="*/ 0 w 504131"/>
                  <a:gd name="connsiteY30" fmla="*/ 482523 h 811294"/>
                  <a:gd name="connsiteX31" fmla="*/ 22189 w 504131"/>
                  <a:gd name="connsiteY31" fmla="*/ 798218 h 811294"/>
                  <a:gd name="connsiteX32" fmla="*/ 139673 w 504131"/>
                  <a:gd name="connsiteY32" fmla="*/ 811194 h 811294"/>
                  <a:gd name="connsiteX33" fmla="*/ 148860 w 504131"/>
                  <a:gd name="connsiteY33" fmla="*/ 552327 h 811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04131" h="811294">
                    <a:moveTo>
                      <a:pt x="148860" y="552327"/>
                    </a:moveTo>
                    <a:lnTo>
                      <a:pt x="164641" y="552327"/>
                    </a:lnTo>
                    <a:lnTo>
                      <a:pt x="189192" y="552327"/>
                    </a:lnTo>
                    <a:lnTo>
                      <a:pt x="204974" y="552327"/>
                    </a:lnTo>
                    <a:lnTo>
                      <a:pt x="214189" y="811295"/>
                    </a:lnTo>
                    <a:cubicBezTo>
                      <a:pt x="269396" y="809077"/>
                      <a:pt x="323307" y="801833"/>
                      <a:pt x="375432" y="789880"/>
                    </a:cubicBezTo>
                    <a:lnTo>
                      <a:pt x="349441" y="419833"/>
                    </a:lnTo>
                    <a:lnTo>
                      <a:pt x="349931" y="419833"/>
                    </a:lnTo>
                    <a:lnTo>
                      <a:pt x="333544" y="186500"/>
                    </a:lnTo>
                    <a:lnTo>
                      <a:pt x="383510" y="258795"/>
                    </a:lnTo>
                    <a:lnTo>
                      <a:pt x="403741" y="410328"/>
                    </a:lnTo>
                    <a:cubicBezTo>
                      <a:pt x="403741" y="410328"/>
                      <a:pt x="494327" y="480737"/>
                      <a:pt x="502577" y="400578"/>
                    </a:cubicBezTo>
                    <a:cubicBezTo>
                      <a:pt x="510828" y="320362"/>
                      <a:pt x="483844" y="230122"/>
                      <a:pt x="477379" y="207051"/>
                    </a:cubicBezTo>
                    <a:cubicBezTo>
                      <a:pt x="470885" y="184008"/>
                      <a:pt x="424087" y="59968"/>
                      <a:pt x="419551" y="57563"/>
                    </a:cubicBezTo>
                    <a:cubicBezTo>
                      <a:pt x="397693" y="46027"/>
                      <a:pt x="298310" y="0"/>
                      <a:pt x="298310" y="0"/>
                    </a:cubicBezTo>
                    <a:lnTo>
                      <a:pt x="202036" y="0"/>
                    </a:lnTo>
                    <a:lnTo>
                      <a:pt x="151811" y="0"/>
                    </a:lnTo>
                    <a:lnTo>
                      <a:pt x="55524" y="0"/>
                    </a:lnTo>
                    <a:cubicBezTo>
                      <a:pt x="55524" y="0"/>
                      <a:pt x="38576" y="7849"/>
                      <a:pt x="17150" y="17872"/>
                    </a:cubicBezTo>
                    <a:cubicBezTo>
                      <a:pt x="33248" y="25534"/>
                      <a:pt x="47186" y="32317"/>
                      <a:pt x="54040" y="35932"/>
                    </a:cubicBezTo>
                    <a:cubicBezTo>
                      <a:pt x="61960" y="40137"/>
                      <a:pt x="64350" y="41419"/>
                      <a:pt x="92213" y="114247"/>
                    </a:cubicBezTo>
                    <a:cubicBezTo>
                      <a:pt x="104496" y="146319"/>
                      <a:pt x="118823" y="185592"/>
                      <a:pt x="122480" y="198611"/>
                    </a:cubicBezTo>
                    <a:lnTo>
                      <a:pt x="123416" y="201924"/>
                    </a:lnTo>
                    <a:cubicBezTo>
                      <a:pt x="131638" y="230957"/>
                      <a:pt x="156664" y="319296"/>
                      <a:pt x="148370" y="400146"/>
                    </a:cubicBezTo>
                    <a:cubicBezTo>
                      <a:pt x="143014" y="452178"/>
                      <a:pt x="108383" y="457795"/>
                      <a:pt x="93739" y="457795"/>
                    </a:cubicBezTo>
                    <a:cubicBezTo>
                      <a:pt x="58562" y="457795"/>
                      <a:pt x="19281" y="428070"/>
                      <a:pt x="14932" y="424672"/>
                    </a:cubicBezTo>
                    <a:cubicBezTo>
                      <a:pt x="10468" y="421201"/>
                      <a:pt x="7545" y="416132"/>
                      <a:pt x="6811" y="410529"/>
                    </a:cubicBezTo>
                    <a:lnTo>
                      <a:pt x="5342" y="399512"/>
                    </a:lnTo>
                    <a:lnTo>
                      <a:pt x="3917" y="419847"/>
                    </a:lnTo>
                    <a:lnTo>
                      <a:pt x="4392" y="419847"/>
                    </a:lnTo>
                    <a:lnTo>
                      <a:pt x="0" y="482523"/>
                    </a:lnTo>
                    <a:lnTo>
                      <a:pt x="22189" y="798218"/>
                    </a:lnTo>
                    <a:cubicBezTo>
                      <a:pt x="60535" y="805116"/>
                      <a:pt x="99773" y="809451"/>
                      <a:pt x="139673" y="811194"/>
                    </a:cubicBezTo>
                    <a:lnTo>
                      <a:pt x="148860" y="552327"/>
                    </a:lnTo>
                    <a:close/>
                  </a:path>
                </a:pathLst>
              </a:custGeom>
              <a:solidFill>
                <a:srgbClr val="FFFFFF"/>
              </a:solidFill>
              <a:ln w="1437" cap="flat">
                <a:noFill/>
                <a:prstDash val="solid"/>
                <a:miter/>
              </a:ln>
            </p:spPr>
            <p:txBody>
              <a:bodyPr rtlCol="0" anchor="ctr"/>
              <a:lstStyle/>
              <a:p>
                <a:endParaRPr lang="zh-CN" altLang="en-US"/>
              </a:p>
            </p:txBody>
          </p:sp>
          <p:sp>
            <p:nvSpPr>
              <p:cNvPr id="133" name="任意形状 132">
                <a:extLst>
                  <a:ext uri="{FF2B5EF4-FFF2-40B4-BE49-F238E27FC236}">
                    <a16:creationId xmlns:a16="http://schemas.microsoft.com/office/drawing/2014/main" id="{83A87F69-4BCF-EF46-A4AE-FF2662C667E2}"/>
                  </a:ext>
                </a:extLst>
              </p:cNvPr>
              <p:cNvSpPr/>
              <p:nvPr/>
            </p:nvSpPr>
            <p:spPr>
              <a:xfrm rot="-2700000">
                <a:off x="5585532" y="2246773"/>
                <a:ext cx="255872" cy="255912"/>
              </a:xfrm>
              <a:custGeom>
                <a:avLst/>
                <a:gdLst>
                  <a:gd name="connsiteX0" fmla="*/ 255872 w 255872"/>
                  <a:gd name="connsiteY0" fmla="*/ 127956 h 255912"/>
                  <a:gd name="connsiteX1" fmla="*/ 127936 w 255872"/>
                  <a:gd name="connsiteY1" fmla="*/ 255912 h 255912"/>
                  <a:gd name="connsiteX2" fmla="*/ 0 w 255872"/>
                  <a:gd name="connsiteY2" fmla="*/ 127956 h 255912"/>
                  <a:gd name="connsiteX3" fmla="*/ 127936 w 255872"/>
                  <a:gd name="connsiteY3" fmla="*/ 0 h 255912"/>
                  <a:gd name="connsiteX4" fmla="*/ 255872 w 255872"/>
                  <a:gd name="connsiteY4" fmla="*/ 127956 h 255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872" h="255912">
                    <a:moveTo>
                      <a:pt x="255872" y="127956"/>
                    </a:moveTo>
                    <a:cubicBezTo>
                      <a:pt x="255872" y="198624"/>
                      <a:pt x="198593" y="255912"/>
                      <a:pt x="127936" y="255912"/>
                    </a:cubicBezTo>
                    <a:cubicBezTo>
                      <a:pt x="57279" y="255912"/>
                      <a:pt x="0" y="198624"/>
                      <a:pt x="0" y="127956"/>
                    </a:cubicBezTo>
                    <a:cubicBezTo>
                      <a:pt x="0" y="57288"/>
                      <a:pt x="57279" y="0"/>
                      <a:pt x="127936" y="0"/>
                    </a:cubicBezTo>
                    <a:cubicBezTo>
                      <a:pt x="198593" y="0"/>
                      <a:pt x="255872" y="57288"/>
                      <a:pt x="255872" y="127956"/>
                    </a:cubicBezTo>
                    <a:close/>
                  </a:path>
                </a:pathLst>
              </a:custGeom>
              <a:solidFill>
                <a:srgbClr val="FFFFFF"/>
              </a:solidFill>
              <a:ln w="1437" cap="flat">
                <a:noFill/>
                <a:prstDash val="solid"/>
                <a:miter/>
              </a:ln>
            </p:spPr>
            <p:txBody>
              <a:bodyPr rtlCol="0" anchor="ctr"/>
              <a:lstStyle/>
              <a:p>
                <a:endParaRPr lang="zh-CN" altLang="en-US"/>
              </a:p>
            </p:txBody>
          </p:sp>
          <p:sp>
            <p:nvSpPr>
              <p:cNvPr id="134" name="任意形状 133">
                <a:extLst>
                  <a:ext uri="{FF2B5EF4-FFF2-40B4-BE49-F238E27FC236}">
                    <a16:creationId xmlns:a16="http://schemas.microsoft.com/office/drawing/2014/main" id="{091FD798-8CF8-C64F-8629-3A5F7401C2A9}"/>
                  </a:ext>
                </a:extLst>
              </p:cNvPr>
              <p:cNvSpPr/>
              <p:nvPr/>
            </p:nvSpPr>
            <p:spPr>
              <a:xfrm>
                <a:off x="5386290" y="2525895"/>
                <a:ext cx="654415" cy="793854"/>
              </a:xfrm>
              <a:custGeom>
                <a:avLst/>
                <a:gdLst>
                  <a:gd name="connsiteX0" fmla="*/ 299129 w 654415"/>
                  <a:gd name="connsiteY0" fmla="*/ 552312 h 793854"/>
                  <a:gd name="connsiteX1" fmla="*/ 314925 w 654415"/>
                  <a:gd name="connsiteY1" fmla="*/ 552312 h 793854"/>
                  <a:gd name="connsiteX2" fmla="*/ 339461 w 654415"/>
                  <a:gd name="connsiteY2" fmla="*/ 552312 h 793854"/>
                  <a:gd name="connsiteX3" fmla="*/ 355243 w 654415"/>
                  <a:gd name="connsiteY3" fmla="*/ 552312 h 793854"/>
                  <a:gd name="connsiteX4" fmla="*/ 362025 w 654415"/>
                  <a:gd name="connsiteY4" fmla="*/ 742672 h 793854"/>
                  <a:gd name="connsiteX5" fmla="*/ 526004 w 654415"/>
                  <a:gd name="connsiteY5" fmla="*/ 793854 h 793854"/>
                  <a:gd name="connsiteX6" fmla="*/ 499725 w 654415"/>
                  <a:gd name="connsiteY6" fmla="*/ 419833 h 793854"/>
                  <a:gd name="connsiteX7" fmla="*/ 500215 w 654415"/>
                  <a:gd name="connsiteY7" fmla="*/ 419833 h 793854"/>
                  <a:gd name="connsiteX8" fmla="*/ 483828 w 654415"/>
                  <a:gd name="connsiteY8" fmla="*/ 186500 h 793854"/>
                  <a:gd name="connsiteX9" fmla="*/ 533794 w 654415"/>
                  <a:gd name="connsiteY9" fmla="*/ 258795 h 793854"/>
                  <a:gd name="connsiteX10" fmla="*/ 554025 w 654415"/>
                  <a:gd name="connsiteY10" fmla="*/ 410328 h 793854"/>
                  <a:gd name="connsiteX11" fmla="*/ 652861 w 654415"/>
                  <a:gd name="connsiteY11" fmla="*/ 400578 h 793854"/>
                  <a:gd name="connsiteX12" fmla="*/ 627663 w 654415"/>
                  <a:gd name="connsiteY12" fmla="*/ 207051 h 793854"/>
                  <a:gd name="connsiteX13" fmla="*/ 569835 w 654415"/>
                  <a:gd name="connsiteY13" fmla="*/ 57563 h 793854"/>
                  <a:gd name="connsiteX14" fmla="*/ 448593 w 654415"/>
                  <a:gd name="connsiteY14" fmla="*/ 0 h 793854"/>
                  <a:gd name="connsiteX15" fmla="*/ 352320 w 654415"/>
                  <a:gd name="connsiteY15" fmla="*/ 0 h 793854"/>
                  <a:gd name="connsiteX16" fmla="*/ 302095 w 654415"/>
                  <a:gd name="connsiteY16" fmla="*/ 0 h 793854"/>
                  <a:gd name="connsiteX17" fmla="*/ 205808 w 654415"/>
                  <a:gd name="connsiteY17" fmla="*/ 0 h 793854"/>
                  <a:gd name="connsiteX18" fmla="*/ 84580 w 654415"/>
                  <a:gd name="connsiteY18" fmla="*/ 57563 h 793854"/>
                  <a:gd name="connsiteX19" fmla="*/ 26753 w 654415"/>
                  <a:gd name="connsiteY19" fmla="*/ 207051 h 793854"/>
                  <a:gd name="connsiteX20" fmla="*/ 1554 w 654415"/>
                  <a:gd name="connsiteY20" fmla="*/ 400578 h 793854"/>
                  <a:gd name="connsiteX21" fmla="*/ 100390 w 654415"/>
                  <a:gd name="connsiteY21" fmla="*/ 410328 h 793854"/>
                  <a:gd name="connsiteX22" fmla="*/ 120607 w 654415"/>
                  <a:gd name="connsiteY22" fmla="*/ 258795 h 793854"/>
                  <a:gd name="connsiteX23" fmla="*/ 170587 w 654415"/>
                  <a:gd name="connsiteY23" fmla="*/ 186500 h 793854"/>
                  <a:gd name="connsiteX24" fmla="*/ 154200 w 654415"/>
                  <a:gd name="connsiteY24" fmla="*/ 419833 h 793854"/>
                  <a:gd name="connsiteX25" fmla="*/ 154690 w 654415"/>
                  <a:gd name="connsiteY25" fmla="*/ 419833 h 793854"/>
                  <a:gd name="connsiteX26" fmla="*/ 141500 w 654415"/>
                  <a:gd name="connsiteY26" fmla="*/ 607600 h 793854"/>
                  <a:gd name="connsiteX27" fmla="*/ 293542 w 654415"/>
                  <a:gd name="connsiteY27" fmla="*/ 709980 h 793854"/>
                  <a:gd name="connsiteX28" fmla="*/ 299129 w 654415"/>
                  <a:gd name="connsiteY28" fmla="*/ 552312 h 79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54415" h="793854">
                    <a:moveTo>
                      <a:pt x="299129" y="552312"/>
                    </a:moveTo>
                    <a:lnTo>
                      <a:pt x="314925" y="552312"/>
                    </a:lnTo>
                    <a:lnTo>
                      <a:pt x="339461" y="552312"/>
                    </a:lnTo>
                    <a:lnTo>
                      <a:pt x="355243" y="552312"/>
                    </a:lnTo>
                    <a:lnTo>
                      <a:pt x="362025" y="742672"/>
                    </a:lnTo>
                    <a:cubicBezTo>
                      <a:pt x="414280" y="764850"/>
                      <a:pt x="469141" y="782103"/>
                      <a:pt x="526004" y="793854"/>
                    </a:cubicBezTo>
                    <a:lnTo>
                      <a:pt x="499725" y="419833"/>
                    </a:lnTo>
                    <a:lnTo>
                      <a:pt x="500215" y="419833"/>
                    </a:lnTo>
                    <a:lnTo>
                      <a:pt x="483828" y="186500"/>
                    </a:lnTo>
                    <a:lnTo>
                      <a:pt x="533794" y="258795"/>
                    </a:lnTo>
                    <a:lnTo>
                      <a:pt x="554025" y="410328"/>
                    </a:lnTo>
                    <a:cubicBezTo>
                      <a:pt x="554025" y="410328"/>
                      <a:pt x="644611" y="480737"/>
                      <a:pt x="652861" y="400578"/>
                    </a:cubicBezTo>
                    <a:cubicBezTo>
                      <a:pt x="661112" y="320362"/>
                      <a:pt x="634142" y="230122"/>
                      <a:pt x="627663" y="207051"/>
                    </a:cubicBezTo>
                    <a:cubicBezTo>
                      <a:pt x="621183" y="184008"/>
                      <a:pt x="574371" y="59968"/>
                      <a:pt x="569835" y="57563"/>
                    </a:cubicBezTo>
                    <a:cubicBezTo>
                      <a:pt x="547977" y="46027"/>
                      <a:pt x="448593" y="0"/>
                      <a:pt x="448593" y="0"/>
                    </a:cubicBezTo>
                    <a:lnTo>
                      <a:pt x="352320" y="0"/>
                    </a:lnTo>
                    <a:lnTo>
                      <a:pt x="302095" y="0"/>
                    </a:lnTo>
                    <a:lnTo>
                      <a:pt x="205808" y="0"/>
                    </a:lnTo>
                    <a:cubicBezTo>
                      <a:pt x="205808" y="0"/>
                      <a:pt x="106424" y="46027"/>
                      <a:pt x="84580" y="57563"/>
                    </a:cubicBezTo>
                    <a:cubicBezTo>
                      <a:pt x="80030" y="59982"/>
                      <a:pt x="33232" y="184008"/>
                      <a:pt x="26753" y="207051"/>
                    </a:cubicBezTo>
                    <a:cubicBezTo>
                      <a:pt x="20287" y="230122"/>
                      <a:pt x="-6697" y="320362"/>
                      <a:pt x="1554" y="400578"/>
                    </a:cubicBezTo>
                    <a:cubicBezTo>
                      <a:pt x="9790" y="480737"/>
                      <a:pt x="100390" y="410328"/>
                      <a:pt x="100390" y="410328"/>
                    </a:cubicBezTo>
                    <a:lnTo>
                      <a:pt x="120607" y="258795"/>
                    </a:lnTo>
                    <a:lnTo>
                      <a:pt x="170587" y="186500"/>
                    </a:lnTo>
                    <a:lnTo>
                      <a:pt x="154200" y="419833"/>
                    </a:lnTo>
                    <a:lnTo>
                      <a:pt x="154690" y="419833"/>
                    </a:lnTo>
                    <a:lnTo>
                      <a:pt x="141500" y="607600"/>
                    </a:lnTo>
                    <a:cubicBezTo>
                      <a:pt x="188298" y="646772"/>
                      <a:pt x="239228" y="681134"/>
                      <a:pt x="293542" y="709980"/>
                    </a:cubicBezTo>
                    <a:lnTo>
                      <a:pt x="299129" y="552312"/>
                    </a:lnTo>
                    <a:close/>
                  </a:path>
                </a:pathLst>
              </a:custGeom>
              <a:solidFill>
                <a:srgbClr val="FFFFFF"/>
              </a:solidFill>
              <a:ln w="1437" cap="flat">
                <a:noFill/>
                <a:prstDash val="solid"/>
                <a:miter/>
              </a:ln>
            </p:spPr>
            <p:txBody>
              <a:bodyPr rtlCol="0" anchor="ctr"/>
              <a:lstStyle/>
              <a:p>
                <a:endParaRPr lang="zh-CN" altLang="en-US"/>
              </a:p>
            </p:txBody>
          </p:sp>
        </p:grpSp>
        <p:sp>
          <p:nvSpPr>
            <p:cNvPr id="135" name="任意形状 134">
              <a:extLst>
                <a:ext uri="{FF2B5EF4-FFF2-40B4-BE49-F238E27FC236}">
                  <a16:creationId xmlns:a16="http://schemas.microsoft.com/office/drawing/2014/main" id="{8646EF9E-D1D0-F246-AC58-6F73CBBB3EED}"/>
                </a:ext>
              </a:extLst>
            </p:cNvPr>
            <p:cNvSpPr/>
            <p:nvPr/>
          </p:nvSpPr>
          <p:spPr>
            <a:xfrm>
              <a:off x="5232634" y="3538866"/>
              <a:ext cx="422335" cy="1215504"/>
            </a:xfrm>
            <a:custGeom>
              <a:avLst/>
              <a:gdLst>
                <a:gd name="connsiteX0" fmla="*/ 0 w 422335"/>
                <a:gd name="connsiteY0" fmla="*/ 17 h 1215504"/>
                <a:gd name="connsiteX1" fmla="*/ 420458 w 422335"/>
                <a:gd name="connsiteY1" fmla="*/ 1215504 h 1215504"/>
              </a:gdLst>
              <a:ahLst/>
              <a:cxnLst>
                <a:cxn ang="0">
                  <a:pos x="connsiteX0" y="connsiteY0"/>
                </a:cxn>
                <a:cxn ang="0">
                  <a:pos x="connsiteX1" y="connsiteY1"/>
                </a:cxn>
              </a:cxnLst>
              <a:rect l="l" t="t" r="r" b="b"/>
              <a:pathLst>
                <a:path w="422335" h="1215504">
                  <a:moveTo>
                    <a:pt x="0" y="17"/>
                  </a:moveTo>
                  <a:cubicBezTo>
                    <a:pt x="11922" y="-2331"/>
                    <a:pt x="454599" y="242394"/>
                    <a:pt x="420458" y="1215504"/>
                  </a:cubicBezTo>
                </a:path>
              </a:pathLst>
            </a:custGeom>
            <a:solidFill>
              <a:srgbClr val="FFFFFF"/>
            </a:solidFill>
            <a:ln w="1437" cap="flat">
              <a:noFill/>
              <a:prstDash val="solid"/>
              <a:miter/>
            </a:ln>
          </p:spPr>
          <p:txBody>
            <a:bodyPr rtlCol="0" anchor="ctr"/>
            <a:lstStyle/>
            <a:p>
              <a:endParaRPr lang="zh-CN" altLang="en-US"/>
            </a:p>
          </p:txBody>
        </p:sp>
        <p:sp>
          <p:nvSpPr>
            <p:cNvPr id="136" name="任意形状 135">
              <a:extLst>
                <a:ext uri="{FF2B5EF4-FFF2-40B4-BE49-F238E27FC236}">
                  <a16:creationId xmlns:a16="http://schemas.microsoft.com/office/drawing/2014/main" id="{9FA11D8A-30AD-EF43-A1E9-8A014963636D}"/>
                </a:ext>
              </a:extLst>
            </p:cNvPr>
            <p:cNvSpPr/>
            <p:nvPr/>
          </p:nvSpPr>
          <p:spPr>
            <a:xfrm>
              <a:off x="6552531" y="3538870"/>
              <a:ext cx="422846" cy="1215500"/>
            </a:xfrm>
            <a:custGeom>
              <a:avLst/>
              <a:gdLst>
                <a:gd name="connsiteX0" fmla="*/ 422846 w 422846"/>
                <a:gd name="connsiteY0" fmla="*/ 13 h 1215500"/>
                <a:gd name="connsiteX1" fmla="*/ 2388 w 422846"/>
                <a:gd name="connsiteY1" fmla="*/ 1215501 h 1215500"/>
              </a:gdLst>
              <a:ahLst/>
              <a:cxnLst>
                <a:cxn ang="0">
                  <a:pos x="connsiteX0" y="connsiteY0"/>
                </a:cxn>
                <a:cxn ang="0">
                  <a:pos x="connsiteX1" y="connsiteY1"/>
                </a:cxn>
              </a:cxnLst>
              <a:rect l="l" t="t" r="r" b="b"/>
              <a:pathLst>
                <a:path w="422846" h="1215500">
                  <a:moveTo>
                    <a:pt x="422846" y="13"/>
                  </a:moveTo>
                  <a:cubicBezTo>
                    <a:pt x="415791" y="-1369"/>
                    <a:pt x="-36649" y="103171"/>
                    <a:pt x="2388" y="1215501"/>
                  </a:cubicBezTo>
                </a:path>
              </a:pathLst>
            </a:custGeom>
            <a:solidFill>
              <a:srgbClr val="FFFFFF"/>
            </a:solidFill>
            <a:ln w="1437" cap="flat">
              <a:noFill/>
              <a:prstDash val="solid"/>
              <a:miter/>
            </a:ln>
          </p:spPr>
          <p:txBody>
            <a:bodyPr rtlCol="0" anchor="ctr"/>
            <a:lstStyle/>
            <a:p>
              <a:endParaRPr lang="zh-CN" altLang="en-US"/>
            </a:p>
          </p:txBody>
        </p:sp>
        <p:grpSp>
          <p:nvGrpSpPr>
            <p:cNvPr id="137" name="图形 122">
              <a:extLst>
                <a:ext uri="{FF2B5EF4-FFF2-40B4-BE49-F238E27FC236}">
                  <a16:creationId xmlns:a16="http://schemas.microsoft.com/office/drawing/2014/main" id="{9337B77B-2D3F-3043-9074-1B7D0B463D5D}"/>
                </a:ext>
              </a:extLst>
            </p:cNvPr>
            <p:cNvGrpSpPr/>
            <p:nvPr/>
          </p:nvGrpSpPr>
          <p:grpSpPr>
            <a:xfrm>
              <a:off x="5613925" y="4946386"/>
              <a:ext cx="980156" cy="866592"/>
              <a:chOff x="5613925" y="4946386"/>
              <a:chExt cx="980156" cy="866592"/>
            </a:xfrm>
            <a:solidFill>
              <a:srgbClr val="FFFFFF"/>
            </a:solidFill>
          </p:grpSpPr>
          <p:sp>
            <p:nvSpPr>
              <p:cNvPr id="138" name="任意形状 137">
                <a:extLst>
                  <a:ext uri="{FF2B5EF4-FFF2-40B4-BE49-F238E27FC236}">
                    <a16:creationId xmlns:a16="http://schemas.microsoft.com/office/drawing/2014/main" id="{D7C3812D-6BB9-FD4A-B640-15D5A6932B1C}"/>
                  </a:ext>
                </a:extLst>
              </p:cNvPr>
              <p:cNvSpPr/>
              <p:nvPr/>
            </p:nvSpPr>
            <p:spPr>
              <a:xfrm>
                <a:off x="5613925" y="4946386"/>
                <a:ext cx="980156" cy="866592"/>
              </a:xfrm>
              <a:custGeom>
                <a:avLst/>
                <a:gdLst>
                  <a:gd name="connsiteX0" fmla="*/ 980116 w 980156"/>
                  <a:gd name="connsiteY0" fmla="*/ 603035 h 866592"/>
                  <a:gd name="connsiteX1" fmla="*/ 980116 w 980156"/>
                  <a:gd name="connsiteY1" fmla="*/ 0 h 866592"/>
                  <a:gd name="connsiteX2" fmla="*/ 16 w 980156"/>
                  <a:gd name="connsiteY2" fmla="*/ 14 h 866592"/>
                  <a:gd name="connsiteX3" fmla="*/ 1 w 980156"/>
                  <a:gd name="connsiteY3" fmla="*/ 596784 h 866592"/>
                  <a:gd name="connsiteX4" fmla="*/ 1 w 980156"/>
                  <a:gd name="connsiteY4" fmla="*/ 647507 h 866592"/>
                  <a:gd name="connsiteX5" fmla="*/ 484407 w 980156"/>
                  <a:gd name="connsiteY5" fmla="*/ 866568 h 866592"/>
                  <a:gd name="connsiteX6" fmla="*/ 980101 w 980156"/>
                  <a:gd name="connsiteY6" fmla="*/ 653815 h 866592"/>
                  <a:gd name="connsiteX7" fmla="*/ 980116 w 980156"/>
                  <a:gd name="connsiteY7" fmla="*/ 603035 h 866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80156" h="866592">
                    <a:moveTo>
                      <a:pt x="980116" y="603035"/>
                    </a:moveTo>
                    <a:lnTo>
                      <a:pt x="980116" y="0"/>
                    </a:lnTo>
                    <a:lnTo>
                      <a:pt x="16" y="14"/>
                    </a:lnTo>
                    <a:lnTo>
                      <a:pt x="1" y="596784"/>
                    </a:lnTo>
                    <a:cubicBezTo>
                      <a:pt x="1" y="596784"/>
                      <a:pt x="203" y="629980"/>
                      <a:pt x="1" y="647507"/>
                    </a:cubicBezTo>
                    <a:cubicBezTo>
                      <a:pt x="-589" y="766780"/>
                      <a:pt x="213758" y="864782"/>
                      <a:pt x="484407" y="866568"/>
                    </a:cubicBezTo>
                    <a:cubicBezTo>
                      <a:pt x="755185" y="868339"/>
                      <a:pt x="979252" y="773088"/>
                      <a:pt x="980101" y="653815"/>
                    </a:cubicBezTo>
                    <a:cubicBezTo>
                      <a:pt x="980216" y="636288"/>
                      <a:pt x="980116" y="603035"/>
                      <a:pt x="980116" y="603035"/>
                    </a:cubicBezTo>
                    <a:close/>
                  </a:path>
                </a:pathLst>
              </a:custGeom>
              <a:solidFill>
                <a:srgbClr val="FFFFFF"/>
              </a:solidFill>
              <a:ln w="1437" cap="flat">
                <a:noFill/>
                <a:prstDash val="solid"/>
                <a:miter/>
              </a:ln>
            </p:spPr>
            <p:txBody>
              <a:bodyPr rtlCol="0" anchor="ctr"/>
              <a:lstStyle/>
              <a:p>
                <a:endParaRPr lang="zh-CN" altLang="en-US"/>
              </a:p>
            </p:txBody>
          </p:sp>
          <p:sp>
            <p:nvSpPr>
              <p:cNvPr id="139" name="任意形状 138">
                <a:extLst>
                  <a:ext uri="{FF2B5EF4-FFF2-40B4-BE49-F238E27FC236}">
                    <a16:creationId xmlns:a16="http://schemas.microsoft.com/office/drawing/2014/main" id="{0629F3CD-A1C6-2A44-B2F1-6BA73D3D6EFD}"/>
                  </a:ext>
                </a:extLst>
              </p:cNvPr>
              <p:cNvSpPr/>
              <p:nvPr/>
            </p:nvSpPr>
            <p:spPr>
              <a:xfrm>
                <a:off x="5712403" y="5382277"/>
                <a:ext cx="852421" cy="218902"/>
              </a:xfrm>
              <a:custGeom>
                <a:avLst/>
                <a:gdLst>
                  <a:gd name="connsiteX0" fmla="*/ 0 w 852421"/>
                  <a:gd name="connsiteY0" fmla="*/ 218903 h 218902"/>
                  <a:gd name="connsiteX1" fmla="*/ 852422 w 852421"/>
                  <a:gd name="connsiteY1" fmla="*/ 0 h 218902"/>
                </a:gdLst>
                <a:ahLst/>
                <a:cxnLst>
                  <a:cxn ang="0">
                    <a:pos x="connsiteX0" y="connsiteY0"/>
                  </a:cxn>
                  <a:cxn ang="0">
                    <a:pos x="connsiteX1" y="connsiteY1"/>
                  </a:cxn>
                </a:cxnLst>
                <a:rect l="l" t="t" r="r" b="b"/>
                <a:pathLst>
                  <a:path w="852421" h="218902">
                    <a:moveTo>
                      <a:pt x="0" y="218903"/>
                    </a:moveTo>
                    <a:lnTo>
                      <a:pt x="852422" y="0"/>
                    </a:lnTo>
                  </a:path>
                </a:pathLst>
              </a:custGeom>
              <a:ln w="1437" cap="flat">
                <a:noFill/>
                <a:prstDash val="solid"/>
                <a:miter/>
              </a:ln>
            </p:spPr>
            <p:txBody>
              <a:bodyPr rtlCol="0" anchor="ctr"/>
              <a:lstStyle/>
              <a:p>
                <a:endParaRPr lang="zh-CN" altLang="en-US"/>
              </a:p>
            </p:txBody>
          </p:sp>
          <p:sp>
            <p:nvSpPr>
              <p:cNvPr id="140" name="任意形状 139">
                <a:extLst>
                  <a:ext uri="{FF2B5EF4-FFF2-40B4-BE49-F238E27FC236}">
                    <a16:creationId xmlns:a16="http://schemas.microsoft.com/office/drawing/2014/main" id="{2FE016C0-6558-CB4F-B342-160CA48C59F3}"/>
                  </a:ext>
                </a:extLst>
              </p:cNvPr>
              <p:cNvSpPr/>
              <p:nvPr/>
            </p:nvSpPr>
            <p:spPr>
              <a:xfrm>
                <a:off x="5712403" y="5088486"/>
                <a:ext cx="852421" cy="218902"/>
              </a:xfrm>
              <a:custGeom>
                <a:avLst/>
                <a:gdLst>
                  <a:gd name="connsiteX0" fmla="*/ 0 w 852421"/>
                  <a:gd name="connsiteY0" fmla="*/ 218903 h 218902"/>
                  <a:gd name="connsiteX1" fmla="*/ 852422 w 852421"/>
                  <a:gd name="connsiteY1" fmla="*/ 0 h 218902"/>
                </a:gdLst>
                <a:ahLst/>
                <a:cxnLst>
                  <a:cxn ang="0">
                    <a:pos x="connsiteX0" y="connsiteY0"/>
                  </a:cxn>
                  <a:cxn ang="0">
                    <a:pos x="connsiteX1" y="connsiteY1"/>
                  </a:cxn>
                </a:cxnLst>
                <a:rect l="l" t="t" r="r" b="b"/>
                <a:pathLst>
                  <a:path w="852421" h="218902">
                    <a:moveTo>
                      <a:pt x="0" y="218903"/>
                    </a:moveTo>
                    <a:lnTo>
                      <a:pt x="852422" y="0"/>
                    </a:lnTo>
                  </a:path>
                </a:pathLst>
              </a:custGeom>
              <a:ln w="1437" cap="flat">
                <a:noFill/>
                <a:prstDash val="solid"/>
                <a:miter/>
              </a:ln>
            </p:spPr>
            <p:txBody>
              <a:bodyPr rtlCol="0" anchor="ctr"/>
              <a:lstStyle/>
              <a:p>
                <a:endParaRPr lang="zh-CN" altLang="en-US"/>
              </a:p>
            </p:txBody>
          </p:sp>
        </p:grpSp>
        <p:sp>
          <p:nvSpPr>
            <p:cNvPr id="141" name="任意形状 140">
              <a:extLst>
                <a:ext uri="{FF2B5EF4-FFF2-40B4-BE49-F238E27FC236}">
                  <a16:creationId xmlns:a16="http://schemas.microsoft.com/office/drawing/2014/main" id="{01A10BF3-AFF1-2B4C-9D9A-98FEF2A88977}"/>
                </a:ext>
              </a:extLst>
            </p:cNvPr>
            <p:cNvSpPr/>
            <p:nvPr/>
          </p:nvSpPr>
          <p:spPr>
            <a:xfrm>
              <a:off x="4120565" y="2496545"/>
              <a:ext cx="279604" cy="1440"/>
            </a:xfrm>
            <a:custGeom>
              <a:avLst/>
              <a:gdLst>
                <a:gd name="connsiteX0" fmla="*/ 0 w 279604"/>
                <a:gd name="connsiteY0" fmla="*/ 0 h 1440"/>
                <a:gd name="connsiteX1" fmla="*/ 279605 w 279604"/>
                <a:gd name="connsiteY1" fmla="*/ 0 h 1440"/>
              </a:gdLst>
              <a:ahLst/>
              <a:cxnLst>
                <a:cxn ang="0">
                  <a:pos x="connsiteX0" y="connsiteY0"/>
                </a:cxn>
                <a:cxn ang="0">
                  <a:pos x="connsiteX1" y="connsiteY1"/>
                </a:cxn>
              </a:cxnLst>
              <a:rect l="l" t="t" r="r" b="b"/>
              <a:pathLst>
                <a:path w="279604" h="1440">
                  <a:moveTo>
                    <a:pt x="0" y="0"/>
                  </a:moveTo>
                  <a:lnTo>
                    <a:pt x="279605" y="0"/>
                  </a:lnTo>
                </a:path>
              </a:pathLst>
            </a:custGeom>
            <a:ln w="1437" cap="flat">
              <a:noFill/>
              <a:prstDash val="solid"/>
              <a:miter/>
            </a:ln>
          </p:spPr>
          <p:txBody>
            <a:bodyPr rtlCol="0" anchor="ctr"/>
            <a:lstStyle/>
            <a:p>
              <a:endParaRPr lang="zh-CN" altLang="en-US"/>
            </a:p>
          </p:txBody>
        </p:sp>
        <p:sp>
          <p:nvSpPr>
            <p:cNvPr id="142" name="任意形状 141">
              <a:extLst>
                <a:ext uri="{FF2B5EF4-FFF2-40B4-BE49-F238E27FC236}">
                  <a16:creationId xmlns:a16="http://schemas.microsoft.com/office/drawing/2014/main" id="{F236F079-FD98-E446-AD24-64E24A60AC72}"/>
                </a:ext>
              </a:extLst>
            </p:cNvPr>
            <p:cNvSpPr/>
            <p:nvPr/>
          </p:nvSpPr>
          <p:spPr>
            <a:xfrm>
              <a:off x="7770633" y="2496545"/>
              <a:ext cx="279633" cy="1440"/>
            </a:xfrm>
            <a:custGeom>
              <a:avLst/>
              <a:gdLst>
                <a:gd name="connsiteX0" fmla="*/ 0 w 279633"/>
                <a:gd name="connsiteY0" fmla="*/ 0 h 1440"/>
                <a:gd name="connsiteX1" fmla="*/ 279634 w 279633"/>
                <a:gd name="connsiteY1" fmla="*/ 0 h 1440"/>
              </a:gdLst>
              <a:ahLst/>
              <a:cxnLst>
                <a:cxn ang="0">
                  <a:pos x="connsiteX0" y="connsiteY0"/>
                </a:cxn>
                <a:cxn ang="0">
                  <a:pos x="connsiteX1" y="connsiteY1"/>
                </a:cxn>
              </a:cxnLst>
              <a:rect l="l" t="t" r="r" b="b"/>
              <a:pathLst>
                <a:path w="279633" h="1440">
                  <a:moveTo>
                    <a:pt x="0" y="0"/>
                  </a:moveTo>
                  <a:lnTo>
                    <a:pt x="279634" y="0"/>
                  </a:lnTo>
                </a:path>
              </a:pathLst>
            </a:custGeom>
            <a:ln w="1437" cap="flat">
              <a:noFill/>
              <a:prstDash val="solid"/>
              <a:miter/>
            </a:ln>
          </p:spPr>
          <p:txBody>
            <a:bodyPr rtlCol="0" anchor="ctr"/>
            <a:lstStyle/>
            <a:p>
              <a:endParaRPr lang="zh-CN" altLang="en-US"/>
            </a:p>
          </p:txBody>
        </p:sp>
        <p:sp>
          <p:nvSpPr>
            <p:cNvPr id="143" name="任意形状 142">
              <a:extLst>
                <a:ext uri="{FF2B5EF4-FFF2-40B4-BE49-F238E27FC236}">
                  <a16:creationId xmlns:a16="http://schemas.microsoft.com/office/drawing/2014/main" id="{0C6C5D92-1E11-CD4E-86D0-8A86A28D443E}"/>
                </a:ext>
              </a:extLst>
            </p:cNvPr>
            <p:cNvSpPr/>
            <p:nvPr/>
          </p:nvSpPr>
          <p:spPr>
            <a:xfrm>
              <a:off x="6084207" y="675934"/>
              <a:ext cx="1771" cy="279706"/>
            </a:xfrm>
            <a:custGeom>
              <a:avLst/>
              <a:gdLst>
                <a:gd name="connsiteX0" fmla="*/ 0 w 1771"/>
                <a:gd name="connsiteY0" fmla="*/ 279706 h 279706"/>
                <a:gd name="connsiteX1" fmla="*/ 1771 w 1771"/>
                <a:gd name="connsiteY1" fmla="*/ 0 h 279706"/>
              </a:gdLst>
              <a:ahLst/>
              <a:cxnLst>
                <a:cxn ang="0">
                  <a:pos x="connsiteX0" y="connsiteY0"/>
                </a:cxn>
                <a:cxn ang="0">
                  <a:pos x="connsiteX1" y="connsiteY1"/>
                </a:cxn>
              </a:cxnLst>
              <a:rect l="l" t="t" r="r" b="b"/>
              <a:pathLst>
                <a:path w="1771" h="279706">
                  <a:moveTo>
                    <a:pt x="0" y="279706"/>
                  </a:moveTo>
                  <a:lnTo>
                    <a:pt x="1771" y="0"/>
                  </a:lnTo>
                </a:path>
              </a:pathLst>
            </a:custGeom>
            <a:ln w="1437" cap="flat">
              <a:noFill/>
              <a:prstDash val="solid"/>
              <a:miter/>
            </a:ln>
          </p:spPr>
          <p:txBody>
            <a:bodyPr rtlCol="0" anchor="ctr"/>
            <a:lstStyle/>
            <a:p>
              <a:endParaRPr lang="zh-CN" altLang="en-US"/>
            </a:p>
          </p:txBody>
        </p:sp>
        <p:sp>
          <p:nvSpPr>
            <p:cNvPr id="144" name="任意形状 143">
              <a:extLst>
                <a:ext uri="{FF2B5EF4-FFF2-40B4-BE49-F238E27FC236}">
                  <a16:creationId xmlns:a16="http://schemas.microsoft.com/office/drawing/2014/main" id="{DED0AF23-0A5B-2942-8368-521481C61F43}"/>
                </a:ext>
              </a:extLst>
            </p:cNvPr>
            <p:cNvSpPr/>
            <p:nvPr/>
          </p:nvSpPr>
          <p:spPr>
            <a:xfrm>
              <a:off x="4680941" y="1246911"/>
              <a:ext cx="196521" cy="199043"/>
            </a:xfrm>
            <a:custGeom>
              <a:avLst/>
              <a:gdLst>
                <a:gd name="connsiteX0" fmla="*/ 196521 w 196521"/>
                <a:gd name="connsiteY0" fmla="*/ 199043 h 199043"/>
                <a:gd name="connsiteX1" fmla="*/ 0 w 196521"/>
                <a:gd name="connsiteY1" fmla="*/ 0 h 199043"/>
              </a:gdLst>
              <a:ahLst/>
              <a:cxnLst>
                <a:cxn ang="0">
                  <a:pos x="connsiteX0" y="connsiteY0"/>
                </a:cxn>
                <a:cxn ang="0">
                  <a:pos x="connsiteX1" y="connsiteY1"/>
                </a:cxn>
              </a:cxnLst>
              <a:rect l="l" t="t" r="r" b="b"/>
              <a:pathLst>
                <a:path w="196521" h="199043">
                  <a:moveTo>
                    <a:pt x="196521" y="199043"/>
                  </a:moveTo>
                  <a:lnTo>
                    <a:pt x="0" y="0"/>
                  </a:lnTo>
                </a:path>
              </a:pathLst>
            </a:custGeom>
            <a:ln w="1437" cap="flat">
              <a:noFill/>
              <a:prstDash val="solid"/>
              <a:miter/>
            </a:ln>
          </p:spPr>
          <p:txBody>
            <a:bodyPr rtlCol="0" anchor="ctr"/>
            <a:lstStyle/>
            <a:p>
              <a:endParaRPr lang="zh-CN" altLang="en-US"/>
            </a:p>
          </p:txBody>
        </p:sp>
        <p:sp>
          <p:nvSpPr>
            <p:cNvPr id="145" name="任意形状 144">
              <a:extLst>
                <a:ext uri="{FF2B5EF4-FFF2-40B4-BE49-F238E27FC236}">
                  <a16:creationId xmlns:a16="http://schemas.microsoft.com/office/drawing/2014/main" id="{F64CF799-686E-8F40-A7D6-9ACC03A95216}"/>
                </a:ext>
              </a:extLst>
            </p:cNvPr>
            <p:cNvSpPr/>
            <p:nvPr/>
          </p:nvSpPr>
          <p:spPr>
            <a:xfrm>
              <a:off x="7281634" y="1256603"/>
              <a:ext cx="198983" cy="196436"/>
            </a:xfrm>
            <a:custGeom>
              <a:avLst/>
              <a:gdLst>
                <a:gd name="connsiteX0" fmla="*/ 0 w 198983"/>
                <a:gd name="connsiteY0" fmla="*/ 196437 h 196436"/>
                <a:gd name="connsiteX1" fmla="*/ 198983 w 198983"/>
                <a:gd name="connsiteY1" fmla="*/ 0 h 196436"/>
              </a:gdLst>
              <a:ahLst/>
              <a:cxnLst>
                <a:cxn ang="0">
                  <a:pos x="connsiteX0" y="connsiteY0"/>
                </a:cxn>
                <a:cxn ang="0">
                  <a:pos x="connsiteX1" y="connsiteY1"/>
                </a:cxn>
              </a:cxnLst>
              <a:rect l="l" t="t" r="r" b="b"/>
              <a:pathLst>
                <a:path w="198983" h="196436">
                  <a:moveTo>
                    <a:pt x="0" y="196437"/>
                  </a:moveTo>
                  <a:lnTo>
                    <a:pt x="198983" y="0"/>
                  </a:lnTo>
                </a:path>
              </a:pathLst>
            </a:custGeom>
            <a:ln w="1437" cap="flat">
              <a:noFill/>
              <a:prstDash val="solid"/>
              <a:miter/>
            </a:ln>
          </p:spPr>
          <p:txBody>
            <a:bodyPr rtlCol="0" anchor="ctr"/>
            <a:lstStyle/>
            <a:p>
              <a:endParaRPr lang="zh-CN" altLang="en-US"/>
            </a:p>
          </p:txBody>
        </p:sp>
      </p:grpSp>
      <p:grpSp>
        <p:nvGrpSpPr>
          <p:cNvPr id="153" name="组合 152">
            <a:extLst>
              <a:ext uri="{FF2B5EF4-FFF2-40B4-BE49-F238E27FC236}">
                <a16:creationId xmlns:a16="http://schemas.microsoft.com/office/drawing/2014/main" id="{BEDE2B2D-0E0E-B443-83C9-3A97F1C65E10}"/>
              </a:ext>
            </a:extLst>
          </p:cNvPr>
          <p:cNvGrpSpPr/>
          <p:nvPr/>
        </p:nvGrpSpPr>
        <p:grpSpPr>
          <a:xfrm>
            <a:off x="6907817" y="4623199"/>
            <a:ext cx="390975" cy="407914"/>
            <a:chOff x="6894067" y="4605607"/>
            <a:chExt cx="447373" cy="466756"/>
          </a:xfrm>
        </p:grpSpPr>
        <p:sp>
          <p:nvSpPr>
            <p:cNvPr id="149" name="任意形状 148">
              <a:extLst>
                <a:ext uri="{FF2B5EF4-FFF2-40B4-BE49-F238E27FC236}">
                  <a16:creationId xmlns:a16="http://schemas.microsoft.com/office/drawing/2014/main" id="{A1FB36BE-86CC-2F41-84A5-DAA44FF14BC5}"/>
                </a:ext>
              </a:extLst>
            </p:cNvPr>
            <p:cNvSpPr/>
            <p:nvPr/>
          </p:nvSpPr>
          <p:spPr>
            <a:xfrm>
              <a:off x="6894082" y="5044228"/>
              <a:ext cx="447358" cy="28135"/>
            </a:xfrm>
            <a:custGeom>
              <a:avLst/>
              <a:gdLst>
                <a:gd name="connsiteX0" fmla="*/ 3179159 w 3282505"/>
                <a:gd name="connsiteY0" fmla="*/ 0 h 206442"/>
                <a:gd name="connsiteX1" fmla="*/ 103346 w 3282505"/>
                <a:gd name="connsiteY1" fmla="*/ 0 h 206442"/>
                <a:gd name="connsiteX2" fmla="*/ 0 w 3282505"/>
                <a:gd name="connsiteY2" fmla="*/ 103221 h 206442"/>
                <a:gd name="connsiteX3" fmla="*/ 103346 w 3282505"/>
                <a:gd name="connsiteY3" fmla="*/ 206442 h 206442"/>
                <a:gd name="connsiteX4" fmla="*/ 3179159 w 3282505"/>
                <a:gd name="connsiteY4" fmla="*/ 206442 h 206442"/>
                <a:gd name="connsiteX5" fmla="*/ 3282506 w 3282505"/>
                <a:gd name="connsiteY5" fmla="*/ 103221 h 206442"/>
                <a:gd name="connsiteX6" fmla="*/ 3179159 w 3282505"/>
                <a:gd name="connsiteY6" fmla="*/ 0 h 20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82505" h="206442">
                  <a:moveTo>
                    <a:pt x="3179159" y="0"/>
                  </a:moveTo>
                  <a:lnTo>
                    <a:pt x="103346" y="0"/>
                  </a:lnTo>
                  <a:cubicBezTo>
                    <a:pt x="46292" y="0"/>
                    <a:pt x="0" y="46236"/>
                    <a:pt x="0" y="103221"/>
                  </a:cubicBezTo>
                  <a:cubicBezTo>
                    <a:pt x="0" y="160207"/>
                    <a:pt x="46292" y="206442"/>
                    <a:pt x="103346" y="206442"/>
                  </a:cubicBezTo>
                  <a:lnTo>
                    <a:pt x="3179159" y="206442"/>
                  </a:lnTo>
                  <a:cubicBezTo>
                    <a:pt x="3236214" y="206442"/>
                    <a:pt x="3282506" y="160207"/>
                    <a:pt x="3282506" y="103221"/>
                  </a:cubicBezTo>
                  <a:cubicBezTo>
                    <a:pt x="3282506" y="46236"/>
                    <a:pt x="3236214" y="0"/>
                    <a:pt x="3179159" y="0"/>
                  </a:cubicBezTo>
                  <a:close/>
                </a:path>
              </a:pathLst>
            </a:custGeom>
            <a:solidFill>
              <a:srgbClr val="FFFFFF"/>
            </a:solidFill>
            <a:ln w="9525" cap="flat">
              <a:noFill/>
              <a:prstDash val="solid"/>
              <a:miter/>
            </a:ln>
          </p:spPr>
          <p:txBody>
            <a:bodyPr rtlCol="0" anchor="ctr"/>
            <a:lstStyle/>
            <a:p>
              <a:endParaRPr lang="zh-CN" altLang="en-US"/>
            </a:p>
          </p:txBody>
        </p:sp>
        <p:sp>
          <p:nvSpPr>
            <p:cNvPr id="150" name="任意形状 149">
              <a:extLst>
                <a:ext uri="{FF2B5EF4-FFF2-40B4-BE49-F238E27FC236}">
                  <a16:creationId xmlns:a16="http://schemas.microsoft.com/office/drawing/2014/main" id="{4E26E685-07AB-564A-AF17-ED1ABF28DC85}"/>
                </a:ext>
              </a:extLst>
            </p:cNvPr>
            <p:cNvSpPr/>
            <p:nvPr/>
          </p:nvSpPr>
          <p:spPr>
            <a:xfrm>
              <a:off x="6894083" y="4944698"/>
              <a:ext cx="447357" cy="71680"/>
            </a:xfrm>
            <a:custGeom>
              <a:avLst/>
              <a:gdLst>
                <a:gd name="connsiteX0" fmla="*/ 3135722 w 3282498"/>
                <a:gd name="connsiteY0" fmla="*/ 9661 h 525956"/>
                <a:gd name="connsiteX1" fmla="*/ 146872 w 3282498"/>
                <a:gd name="connsiteY1" fmla="*/ 9661 h 525956"/>
                <a:gd name="connsiteX2" fmla="*/ 9617 w 3282498"/>
                <a:gd name="connsiteY2" fmla="*/ 59798 h 525956"/>
                <a:gd name="connsiteX3" fmla="*/ 59813 w 3282498"/>
                <a:gd name="connsiteY3" fmla="*/ 196886 h 525956"/>
                <a:gd name="connsiteX4" fmla="*/ 1589147 w 3282498"/>
                <a:gd name="connsiteY4" fmla="*/ 525957 h 525956"/>
                <a:gd name="connsiteX5" fmla="*/ 3222685 w 3282498"/>
                <a:gd name="connsiteY5" fmla="*/ 196886 h 525956"/>
                <a:gd name="connsiteX6" fmla="*/ 3272882 w 3282498"/>
                <a:gd name="connsiteY6" fmla="*/ 59892 h 525956"/>
                <a:gd name="connsiteX7" fmla="*/ 3135722 w 3282498"/>
                <a:gd name="connsiteY7" fmla="*/ 9661 h 525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2498" h="525956">
                  <a:moveTo>
                    <a:pt x="3135722" y="9661"/>
                  </a:moveTo>
                  <a:cubicBezTo>
                    <a:pt x="3120767" y="16606"/>
                    <a:pt x="1621342" y="693679"/>
                    <a:pt x="146872" y="9661"/>
                  </a:cubicBezTo>
                  <a:cubicBezTo>
                    <a:pt x="95151" y="-14408"/>
                    <a:pt x="33620" y="8044"/>
                    <a:pt x="9617" y="59798"/>
                  </a:cubicBezTo>
                  <a:cubicBezTo>
                    <a:pt x="-14386" y="111456"/>
                    <a:pt x="8093" y="172817"/>
                    <a:pt x="59813" y="196886"/>
                  </a:cubicBezTo>
                  <a:cubicBezTo>
                    <a:pt x="591880" y="443666"/>
                    <a:pt x="1120517" y="525957"/>
                    <a:pt x="1589147" y="525957"/>
                  </a:cubicBezTo>
                  <a:cubicBezTo>
                    <a:pt x="2497547" y="525957"/>
                    <a:pt x="3180108" y="216674"/>
                    <a:pt x="3222685" y="196886"/>
                  </a:cubicBezTo>
                  <a:cubicBezTo>
                    <a:pt x="3274406" y="172912"/>
                    <a:pt x="3296885" y="111551"/>
                    <a:pt x="3272882" y="59892"/>
                  </a:cubicBezTo>
                  <a:cubicBezTo>
                    <a:pt x="3248879" y="8140"/>
                    <a:pt x="3187442" y="-14312"/>
                    <a:pt x="3135722" y="9661"/>
                  </a:cubicBezTo>
                  <a:close/>
                </a:path>
              </a:pathLst>
            </a:custGeom>
            <a:solidFill>
              <a:srgbClr val="FFFFFF"/>
            </a:solidFill>
            <a:ln w="9525" cap="flat">
              <a:noFill/>
              <a:prstDash val="solid"/>
              <a:miter/>
            </a:ln>
          </p:spPr>
          <p:txBody>
            <a:bodyPr rtlCol="0" anchor="ctr"/>
            <a:lstStyle/>
            <a:p>
              <a:endParaRPr lang="zh-CN" altLang="en-US"/>
            </a:p>
          </p:txBody>
        </p:sp>
        <p:sp>
          <p:nvSpPr>
            <p:cNvPr id="151" name="任意形状 150">
              <a:extLst>
                <a:ext uri="{FF2B5EF4-FFF2-40B4-BE49-F238E27FC236}">
                  <a16:creationId xmlns:a16="http://schemas.microsoft.com/office/drawing/2014/main" id="{4B460DC4-6704-C14D-9A24-E229B53452C5}"/>
                </a:ext>
              </a:extLst>
            </p:cNvPr>
            <p:cNvSpPr/>
            <p:nvPr/>
          </p:nvSpPr>
          <p:spPr>
            <a:xfrm>
              <a:off x="6894067" y="4835694"/>
              <a:ext cx="447362" cy="122754"/>
            </a:xfrm>
            <a:custGeom>
              <a:avLst/>
              <a:gdLst>
                <a:gd name="connsiteX0" fmla="*/ 1584404 w 3282537"/>
                <a:gd name="connsiteY0" fmla="*/ 900714 h 900714"/>
                <a:gd name="connsiteX1" fmla="*/ 3252899 w 3282537"/>
                <a:gd name="connsiteY1" fmla="*/ 175504 h 900714"/>
                <a:gd name="connsiteX2" fmla="*/ 3251660 w 3282537"/>
                <a:gd name="connsiteY2" fmla="*/ 29662 h 900714"/>
                <a:gd name="connsiteX3" fmla="*/ 3105547 w 3282537"/>
                <a:gd name="connsiteY3" fmla="*/ 30709 h 900714"/>
                <a:gd name="connsiteX4" fmla="*/ 1584309 w 3282537"/>
                <a:gd name="connsiteY4" fmla="*/ 694272 h 900714"/>
                <a:gd name="connsiteX5" fmla="*/ 1582594 w 3282537"/>
                <a:gd name="connsiteY5" fmla="*/ 694272 h 900714"/>
                <a:gd name="connsiteX6" fmla="*/ 176990 w 3282537"/>
                <a:gd name="connsiteY6" fmla="*/ 30804 h 900714"/>
                <a:gd name="connsiteX7" fmla="*/ 30877 w 3282537"/>
                <a:gd name="connsiteY7" fmla="*/ 29567 h 900714"/>
                <a:gd name="connsiteX8" fmla="*/ 29638 w 3282537"/>
                <a:gd name="connsiteY8" fmla="*/ 175504 h 900714"/>
                <a:gd name="connsiteX9" fmla="*/ 1584404 w 3282537"/>
                <a:gd name="connsiteY9" fmla="*/ 900714 h 90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82537" h="900714">
                  <a:moveTo>
                    <a:pt x="1584404" y="900714"/>
                  </a:moveTo>
                  <a:cubicBezTo>
                    <a:pt x="2528236" y="900714"/>
                    <a:pt x="3223848" y="205090"/>
                    <a:pt x="3252899" y="175504"/>
                  </a:cubicBezTo>
                  <a:cubicBezTo>
                    <a:pt x="3292904" y="134881"/>
                    <a:pt x="3292332" y="69619"/>
                    <a:pt x="3251660" y="29662"/>
                  </a:cubicBezTo>
                  <a:cubicBezTo>
                    <a:pt x="3211084" y="-10294"/>
                    <a:pt x="3145647" y="-9819"/>
                    <a:pt x="3105547" y="30709"/>
                  </a:cubicBezTo>
                  <a:cubicBezTo>
                    <a:pt x="3098975" y="37368"/>
                    <a:pt x="2439845" y="694272"/>
                    <a:pt x="1584309" y="694272"/>
                  </a:cubicBezTo>
                  <a:cubicBezTo>
                    <a:pt x="1583738" y="694272"/>
                    <a:pt x="1583166" y="694272"/>
                    <a:pt x="1582594" y="694272"/>
                  </a:cubicBezTo>
                  <a:cubicBezTo>
                    <a:pt x="1082818" y="693797"/>
                    <a:pt x="609902" y="470516"/>
                    <a:pt x="176990" y="30804"/>
                  </a:cubicBezTo>
                  <a:cubicBezTo>
                    <a:pt x="136985" y="-9723"/>
                    <a:pt x="71549" y="-10389"/>
                    <a:pt x="30877" y="29567"/>
                  </a:cubicBezTo>
                  <a:cubicBezTo>
                    <a:pt x="-9795" y="69524"/>
                    <a:pt x="-10367" y="134881"/>
                    <a:pt x="29638" y="175504"/>
                  </a:cubicBezTo>
                  <a:cubicBezTo>
                    <a:pt x="503507" y="656694"/>
                    <a:pt x="1026525" y="900714"/>
                    <a:pt x="1584404" y="900714"/>
                  </a:cubicBezTo>
                  <a:close/>
                </a:path>
              </a:pathLst>
            </a:custGeom>
            <a:solidFill>
              <a:srgbClr val="FFFFFF"/>
            </a:solidFill>
            <a:ln w="9525" cap="flat">
              <a:noFill/>
              <a:prstDash val="solid"/>
              <a:miter/>
            </a:ln>
          </p:spPr>
          <p:txBody>
            <a:bodyPr rtlCol="0" anchor="ctr"/>
            <a:lstStyle/>
            <a:p>
              <a:endParaRPr lang="zh-CN" altLang="en-US"/>
            </a:p>
          </p:txBody>
        </p:sp>
        <p:sp>
          <p:nvSpPr>
            <p:cNvPr id="152" name="任意形状 151">
              <a:extLst>
                <a:ext uri="{FF2B5EF4-FFF2-40B4-BE49-F238E27FC236}">
                  <a16:creationId xmlns:a16="http://schemas.microsoft.com/office/drawing/2014/main" id="{F932B2AD-1B08-EE49-94AA-47AE6F33C9E5}"/>
                </a:ext>
              </a:extLst>
            </p:cNvPr>
            <p:cNvSpPr/>
            <p:nvPr/>
          </p:nvSpPr>
          <p:spPr>
            <a:xfrm>
              <a:off x="7032548" y="4605607"/>
              <a:ext cx="170426" cy="278679"/>
            </a:xfrm>
            <a:custGeom>
              <a:avLst/>
              <a:gdLst>
                <a:gd name="connsiteX0" fmla="*/ 104143 w 1250506"/>
                <a:gd name="connsiteY0" fmla="*/ 1327317 h 2044821"/>
                <a:gd name="connsiteX1" fmla="*/ 8321 w 1250506"/>
                <a:gd name="connsiteY1" fmla="*/ 1391057 h 2044821"/>
                <a:gd name="connsiteX2" fmla="*/ 30038 w 1250506"/>
                <a:gd name="connsiteY2" fmla="*/ 1503887 h 2044821"/>
                <a:gd name="connsiteX3" fmla="*/ 519433 w 1250506"/>
                <a:gd name="connsiteY3" fmla="*/ 2000585 h 2044821"/>
                <a:gd name="connsiteX4" fmla="*/ 625160 w 1250506"/>
                <a:gd name="connsiteY4" fmla="*/ 2044822 h 2044821"/>
                <a:gd name="connsiteX5" fmla="*/ 730983 w 1250506"/>
                <a:gd name="connsiteY5" fmla="*/ 2000585 h 2044821"/>
                <a:gd name="connsiteX6" fmla="*/ 1220377 w 1250506"/>
                <a:gd name="connsiteY6" fmla="*/ 1503887 h 2044821"/>
                <a:gd name="connsiteX7" fmla="*/ 1242189 w 1250506"/>
                <a:gd name="connsiteY7" fmla="*/ 1391057 h 2044821"/>
                <a:gd name="connsiteX8" fmla="*/ 1146368 w 1250506"/>
                <a:gd name="connsiteY8" fmla="*/ 1327317 h 2044821"/>
                <a:gd name="connsiteX9" fmla="*/ 887002 w 1250506"/>
                <a:gd name="connsiteY9" fmla="*/ 1327317 h 2044821"/>
                <a:gd name="connsiteX10" fmla="*/ 887002 w 1250506"/>
                <a:gd name="connsiteY10" fmla="*/ 716078 h 2044821"/>
                <a:gd name="connsiteX11" fmla="*/ 1146368 w 1250506"/>
                <a:gd name="connsiteY11" fmla="*/ 716078 h 2044821"/>
                <a:gd name="connsiteX12" fmla="*/ 1242189 w 1250506"/>
                <a:gd name="connsiteY12" fmla="*/ 652338 h 2044821"/>
                <a:gd name="connsiteX13" fmla="*/ 1220377 w 1250506"/>
                <a:gd name="connsiteY13" fmla="*/ 539508 h 2044821"/>
                <a:gd name="connsiteX14" fmla="*/ 731078 w 1250506"/>
                <a:gd name="connsiteY14" fmla="*/ 42811 h 2044821"/>
                <a:gd name="connsiteX15" fmla="*/ 519528 w 1250506"/>
                <a:gd name="connsiteY15" fmla="*/ 42811 h 2044821"/>
                <a:gd name="connsiteX16" fmla="*/ 30133 w 1250506"/>
                <a:gd name="connsiteY16" fmla="*/ 539508 h 2044821"/>
                <a:gd name="connsiteX17" fmla="*/ 8416 w 1250506"/>
                <a:gd name="connsiteY17" fmla="*/ 652338 h 2044821"/>
                <a:gd name="connsiteX18" fmla="*/ 104238 w 1250506"/>
                <a:gd name="connsiteY18" fmla="*/ 716078 h 2044821"/>
                <a:gd name="connsiteX19" fmla="*/ 363604 w 1250506"/>
                <a:gd name="connsiteY19" fmla="*/ 716078 h 2044821"/>
                <a:gd name="connsiteX20" fmla="*/ 363604 w 1250506"/>
                <a:gd name="connsiteY20" fmla="*/ 1327317 h 2044821"/>
                <a:gd name="connsiteX21" fmla="*/ 104143 w 1250506"/>
                <a:gd name="connsiteY21" fmla="*/ 1327317 h 2044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50506" h="2044821">
                  <a:moveTo>
                    <a:pt x="104143" y="1327317"/>
                  </a:moveTo>
                  <a:cubicBezTo>
                    <a:pt x="61471" y="1327317"/>
                    <a:pt x="24799" y="1351672"/>
                    <a:pt x="8321" y="1391057"/>
                  </a:cubicBezTo>
                  <a:cubicBezTo>
                    <a:pt x="-8157" y="1430348"/>
                    <a:pt x="225" y="1473539"/>
                    <a:pt x="30038" y="1503887"/>
                  </a:cubicBezTo>
                  <a:lnTo>
                    <a:pt x="519433" y="2000585"/>
                  </a:lnTo>
                  <a:cubicBezTo>
                    <a:pt x="547531" y="2029125"/>
                    <a:pt x="585155" y="2044822"/>
                    <a:pt x="625160" y="2044822"/>
                  </a:cubicBezTo>
                  <a:cubicBezTo>
                    <a:pt x="665260" y="2044822"/>
                    <a:pt x="702789" y="2029125"/>
                    <a:pt x="730983" y="2000585"/>
                  </a:cubicBezTo>
                  <a:lnTo>
                    <a:pt x="1220377" y="1503887"/>
                  </a:lnTo>
                  <a:cubicBezTo>
                    <a:pt x="1250286" y="1473539"/>
                    <a:pt x="1258668" y="1430348"/>
                    <a:pt x="1242189" y="1391057"/>
                  </a:cubicBezTo>
                  <a:cubicBezTo>
                    <a:pt x="1225711" y="1351767"/>
                    <a:pt x="1189040" y="1327317"/>
                    <a:pt x="1146368" y="1327317"/>
                  </a:cubicBezTo>
                  <a:lnTo>
                    <a:pt x="887002" y="1327317"/>
                  </a:lnTo>
                  <a:lnTo>
                    <a:pt x="887002" y="716078"/>
                  </a:lnTo>
                  <a:lnTo>
                    <a:pt x="1146368" y="716078"/>
                  </a:lnTo>
                  <a:cubicBezTo>
                    <a:pt x="1189040" y="716078"/>
                    <a:pt x="1225711" y="691723"/>
                    <a:pt x="1242189" y="652338"/>
                  </a:cubicBezTo>
                  <a:cubicBezTo>
                    <a:pt x="1258668" y="613047"/>
                    <a:pt x="1250286" y="569856"/>
                    <a:pt x="1220377" y="539508"/>
                  </a:cubicBezTo>
                  <a:lnTo>
                    <a:pt x="731078" y="42811"/>
                  </a:lnTo>
                  <a:cubicBezTo>
                    <a:pt x="674785" y="-14270"/>
                    <a:pt x="575725" y="-14270"/>
                    <a:pt x="519528" y="42811"/>
                  </a:cubicBezTo>
                  <a:lnTo>
                    <a:pt x="30133" y="539508"/>
                  </a:lnTo>
                  <a:cubicBezTo>
                    <a:pt x="225" y="569856"/>
                    <a:pt x="-8062" y="613047"/>
                    <a:pt x="8416" y="652338"/>
                  </a:cubicBezTo>
                  <a:cubicBezTo>
                    <a:pt x="24895" y="691628"/>
                    <a:pt x="61566" y="716078"/>
                    <a:pt x="104238" y="716078"/>
                  </a:cubicBezTo>
                  <a:lnTo>
                    <a:pt x="363604" y="716078"/>
                  </a:lnTo>
                  <a:lnTo>
                    <a:pt x="363604" y="1327317"/>
                  </a:lnTo>
                  <a:lnTo>
                    <a:pt x="104143" y="1327317"/>
                  </a:lnTo>
                  <a:close/>
                </a:path>
              </a:pathLst>
            </a:custGeom>
            <a:solidFill>
              <a:srgbClr val="FFFFFF"/>
            </a:solidFill>
            <a:ln w="9525" cap="flat">
              <a:noFill/>
              <a:prstDash val="solid"/>
              <a:miter/>
            </a:ln>
          </p:spPr>
          <p:txBody>
            <a:bodyPr rtlCol="0" anchor="ctr"/>
            <a:lstStyle/>
            <a:p>
              <a:endParaRPr lang="zh-CN" altLang="en-US"/>
            </a:p>
          </p:txBody>
        </p:sp>
      </p:grpSp>
    </p:spTree>
    <p:extLst>
      <p:ext uri="{BB962C8B-B14F-4D97-AF65-F5344CB8AC3E}">
        <p14:creationId xmlns:p14="http://schemas.microsoft.com/office/powerpoint/2010/main" val="1631515093"/>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25</a:t>
            </a:fld>
            <a:endParaRPr lang="zh-CN" altLang="en-US" dirty="0"/>
          </a:p>
        </p:txBody>
      </p:sp>
      <p:grpSp>
        <p:nvGrpSpPr>
          <p:cNvPr id="8" name="组合 7">
            <a:extLst>
              <a:ext uri="{FF2B5EF4-FFF2-40B4-BE49-F238E27FC236}">
                <a16:creationId xmlns:a16="http://schemas.microsoft.com/office/drawing/2014/main" id="{A45A5A5A-5453-4541-8DE5-65B1CC4A97BB}"/>
              </a:ext>
            </a:extLst>
          </p:cNvPr>
          <p:cNvGrpSpPr/>
          <p:nvPr/>
        </p:nvGrpSpPr>
        <p:grpSpPr>
          <a:xfrm>
            <a:off x="2537464" y="2315029"/>
            <a:ext cx="6263951" cy="1901371"/>
            <a:chOff x="2901044" y="2315029"/>
            <a:chExt cx="6263951" cy="1901371"/>
          </a:xfrm>
        </p:grpSpPr>
        <p:sp>
          <p:nvSpPr>
            <p:cNvPr id="9" name="矩形 8">
              <a:extLst>
                <a:ext uri="{FF2B5EF4-FFF2-40B4-BE49-F238E27FC236}">
                  <a16:creationId xmlns:a16="http://schemas.microsoft.com/office/drawing/2014/main" id="{4FB07E60-A49A-8C41-8200-AEF18131620D}"/>
                </a:ext>
              </a:extLst>
            </p:cNvPr>
            <p:cNvSpPr/>
            <p:nvPr/>
          </p:nvSpPr>
          <p:spPr>
            <a:xfrm>
              <a:off x="2901044" y="2315029"/>
              <a:ext cx="1901371" cy="1901371"/>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00B0F0"/>
                  </a:solidFill>
                  <a:latin typeface="Century Gothic" panose="020B0502020202020204" pitchFamily="34" charset="0"/>
                </a:rPr>
                <a:t>PART</a:t>
              </a:r>
              <a:r>
                <a:rPr lang="zh-CN" altLang="en-US" sz="3600" b="1" dirty="0">
                  <a:solidFill>
                    <a:srgbClr val="00B0F0"/>
                  </a:solidFill>
                  <a:latin typeface="Century Gothic" panose="020B0502020202020204" pitchFamily="34" charset="0"/>
                </a:rPr>
                <a:t> </a:t>
              </a:r>
              <a:r>
                <a:rPr lang="en-US" altLang="zh-CN" sz="3600" b="1" dirty="0">
                  <a:solidFill>
                    <a:srgbClr val="00B0F0"/>
                  </a:solidFill>
                  <a:latin typeface="Century Gothic" panose="020B0502020202020204" pitchFamily="34" charset="0"/>
                </a:rPr>
                <a:t>4 </a:t>
              </a:r>
              <a:endParaRPr lang="zh-CN" altLang="en-US" sz="3600" b="1" dirty="0">
                <a:solidFill>
                  <a:srgbClr val="00B0F0"/>
                </a:solidFill>
                <a:latin typeface="Century Gothic" panose="020B0502020202020204" pitchFamily="34" charset="0"/>
              </a:endParaRPr>
            </a:p>
          </p:txBody>
        </p:sp>
        <p:sp>
          <p:nvSpPr>
            <p:cNvPr id="10" name="矩形 9">
              <a:extLst>
                <a:ext uri="{FF2B5EF4-FFF2-40B4-BE49-F238E27FC236}">
                  <a16:creationId xmlns:a16="http://schemas.microsoft.com/office/drawing/2014/main" id="{6B487DA5-9E8E-3D46-A639-14D428A492A1}"/>
                </a:ext>
              </a:extLst>
            </p:cNvPr>
            <p:cNvSpPr/>
            <p:nvPr/>
          </p:nvSpPr>
          <p:spPr>
            <a:xfrm>
              <a:off x="4985646" y="2845604"/>
              <a:ext cx="4179349" cy="758093"/>
            </a:xfrm>
            <a:prstGeom prst="rect">
              <a:avLst/>
            </a:prstGeom>
          </p:spPr>
          <p:txBody>
            <a:bodyPr wrap="none">
              <a:spAutoFit/>
            </a:bodyPr>
            <a:lstStyle/>
            <a:p>
              <a:pPr>
                <a:lnSpc>
                  <a:spcPct val="120000"/>
                </a:lnSpc>
                <a:defRPr/>
              </a:pPr>
              <a:r>
                <a:rPr lang="en-US" altLang="zh-CN" sz="4000" b="1" dirty="0">
                  <a:solidFill>
                    <a:srgbClr val="06B0EF"/>
                  </a:solidFill>
                  <a:ea typeface="微软雅黑"/>
                </a:rPr>
                <a:t>Case Reference</a:t>
              </a:r>
            </a:p>
          </p:txBody>
        </p:sp>
      </p:grpSp>
    </p:spTree>
    <p:extLst>
      <p:ext uri="{BB962C8B-B14F-4D97-AF65-F5344CB8AC3E}">
        <p14:creationId xmlns:p14="http://schemas.microsoft.com/office/powerpoint/2010/main" val="1717930288"/>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26</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Case Reference: Multi-Site With DR</a:t>
            </a:r>
            <a:endParaRPr lang="en-US" altLang="zh-CN" dirty="0">
              <a:solidFill>
                <a:schemeClr val="bg1"/>
              </a:solidFill>
              <a:latin typeface="Century Gothic" panose="020B0502020202020204" pitchFamily="34" charset="0"/>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37" name="矩形 36">
            <a:extLst>
              <a:ext uri="{FF2B5EF4-FFF2-40B4-BE49-F238E27FC236}">
                <a16:creationId xmlns:a16="http://schemas.microsoft.com/office/drawing/2014/main" id="{FEC120F2-ED8F-A543-9BEB-4D8EF5ECE559}"/>
              </a:ext>
            </a:extLst>
          </p:cNvPr>
          <p:cNvSpPr/>
          <p:nvPr/>
        </p:nvSpPr>
        <p:spPr>
          <a:xfrm>
            <a:off x="1373664" y="3680850"/>
            <a:ext cx="3607410" cy="1307363"/>
          </a:xfrm>
          <a:prstGeom prst="rect">
            <a:avLst/>
          </a:prstGeom>
          <a:solidFill>
            <a:srgbClr val="FFFFFF"/>
          </a:solidFill>
          <a:ln w="2857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38" name="矩形 37">
            <a:extLst>
              <a:ext uri="{FF2B5EF4-FFF2-40B4-BE49-F238E27FC236}">
                <a16:creationId xmlns:a16="http://schemas.microsoft.com/office/drawing/2014/main" id="{C9604080-4DB2-DE44-B9CF-78543F2B7BA1}"/>
              </a:ext>
            </a:extLst>
          </p:cNvPr>
          <p:cNvSpPr/>
          <p:nvPr/>
        </p:nvSpPr>
        <p:spPr>
          <a:xfrm>
            <a:off x="1373664" y="1896360"/>
            <a:ext cx="3607410" cy="1458769"/>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39" name="4">
            <a:extLst>
              <a:ext uri="{FF2B5EF4-FFF2-40B4-BE49-F238E27FC236}">
                <a16:creationId xmlns:a16="http://schemas.microsoft.com/office/drawing/2014/main" id="{D2752A4E-A8EA-8146-A76A-46F1FB641B89}"/>
              </a:ext>
            </a:extLst>
          </p:cNvPr>
          <p:cNvSpPr/>
          <p:nvPr/>
        </p:nvSpPr>
        <p:spPr>
          <a:xfrm>
            <a:off x="1373664" y="1896360"/>
            <a:ext cx="3618000" cy="311839"/>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spcBef>
                <a:spcPct val="0"/>
              </a:spcBef>
              <a:spcAft>
                <a:spcPct val="0"/>
              </a:spcAft>
            </a:pPr>
            <a:r>
              <a:rPr lang="en-US" altLang="zh-CN" sz="1400" b="1" dirty="0">
                <a:solidFill>
                  <a:srgbClr val="FFFFFF"/>
                </a:solidFill>
              </a:rPr>
              <a:t>Global Business Power Corp. (GBP)</a:t>
            </a:r>
            <a:endParaRPr lang="en-US" altLang="zh-CN" sz="1400" dirty="0">
              <a:solidFill>
                <a:srgbClr val="FFFFFF"/>
              </a:solidFill>
            </a:endParaRPr>
          </a:p>
        </p:txBody>
      </p:sp>
      <p:sp>
        <p:nvSpPr>
          <p:cNvPr id="40" name="Rectangle 20">
            <a:extLst>
              <a:ext uri="{FF2B5EF4-FFF2-40B4-BE49-F238E27FC236}">
                <a16:creationId xmlns:a16="http://schemas.microsoft.com/office/drawing/2014/main" id="{293E6022-3B5A-EB4F-80D2-15C2CCB426AE}"/>
              </a:ext>
            </a:extLst>
          </p:cNvPr>
          <p:cNvSpPr>
            <a:spLocks noChangeArrowheads="1"/>
          </p:cNvSpPr>
          <p:nvPr/>
        </p:nvSpPr>
        <p:spPr bwMode="auto">
          <a:xfrm>
            <a:off x="1612230" y="2332176"/>
            <a:ext cx="3499471" cy="795859"/>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defTabSz="685165">
              <a:lnSpc>
                <a:spcPct val="150000"/>
              </a:lnSpc>
              <a:buFont typeface="Arial"/>
              <a:buChar char="•"/>
            </a:pPr>
            <a:r>
              <a:rPr lang="en-US" altLang="en-US" sz="1200" dirty="0">
                <a:solidFill>
                  <a:schemeClr val="bg1"/>
                </a:solidFill>
                <a:ea typeface="+mn-lt"/>
                <a:cs typeface="+mn-lt"/>
              </a:rPr>
              <a:t>Top-3 </a:t>
            </a:r>
            <a:r>
              <a:rPr lang="zh-CN" sz="1200" dirty="0">
                <a:solidFill>
                  <a:schemeClr val="bg1"/>
                </a:solidFill>
                <a:ea typeface="+mn-lt"/>
                <a:cs typeface="+mn-lt"/>
              </a:rPr>
              <a:t>energy company</a:t>
            </a:r>
            <a:r>
              <a:rPr lang="zh-CN" altLang="en-US" sz="1200" dirty="0">
                <a:solidFill>
                  <a:schemeClr val="bg1"/>
                </a:solidFill>
                <a:ea typeface="+mn-lt"/>
                <a:cs typeface="+mn-lt"/>
              </a:rPr>
              <a:t> </a:t>
            </a:r>
            <a:r>
              <a:rPr lang="zh-CN" sz="1200" dirty="0">
                <a:solidFill>
                  <a:schemeClr val="bg1"/>
                </a:solidFill>
                <a:ea typeface="+mn-lt"/>
                <a:cs typeface="+mn-lt"/>
              </a:rPr>
              <a:t>in Philippines</a:t>
            </a:r>
            <a:r>
              <a:rPr lang="en-US" altLang="zh-CN" sz="1200" dirty="0">
                <a:solidFill>
                  <a:schemeClr val="bg1"/>
                </a:solidFill>
                <a:ea typeface="+mn-lt"/>
                <a:cs typeface="+mn-lt"/>
              </a:rPr>
              <a:t>.</a:t>
            </a:r>
            <a:r>
              <a:rPr lang="zh-CN" sz="1200" dirty="0">
                <a:solidFill>
                  <a:schemeClr val="bg1"/>
                </a:solidFill>
                <a:ea typeface="+mn-lt"/>
                <a:cs typeface="+mn-lt"/>
              </a:rPr>
              <a:t> </a:t>
            </a:r>
          </a:p>
          <a:p>
            <a:pPr marL="285750" indent="-285750" defTabSz="685165">
              <a:lnSpc>
                <a:spcPct val="150000"/>
              </a:lnSpc>
              <a:buFont typeface="Arial"/>
              <a:buChar char="•"/>
            </a:pPr>
            <a:r>
              <a:rPr lang="en-US" altLang="en-US" sz="1200" dirty="0">
                <a:solidFill>
                  <a:schemeClr val="bg1"/>
                </a:solidFill>
                <a:ea typeface="+mn-lt"/>
                <a:cs typeface="+mn-lt"/>
              </a:rPr>
              <a:t>5</a:t>
            </a:r>
            <a:r>
              <a:rPr lang="zh-CN" altLang="en-US" sz="1200" dirty="0">
                <a:solidFill>
                  <a:schemeClr val="bg1"/>
                </a:solidFill>
                <a:ea typeface="+mn-lt"/>
                <a:cs typeface="+mn-lt"/>
              </a:rPr>
              <a:t> </a:t>
            </a:r>
            <a:r>
              <a:rPr lang="zh-CN" sz="1200" dirty="0">
                <a:solidFill>
                  <a:schemeClr val="bg1"/>
                </a:solidFill>
                <a:ea typeface="+mn-lt"/>
                <a:cs typeface="+mn-lt"/>
              </a:rPr>
              <a:t>subsidiaries a</a:t>
            </a:r>
            <a:r>
              <a:rPr lang="en-US" altLang="zh-CN" sz="1200" dirty="0" err="1">
                <a:solidFill>
                  <a:schemeClr val="bg1"/>
                </a:solidFill>
                <a:ea typeface="+mn-lt"/>
                <a:cs typeface="+mn-lt"/>
              </a:rPr>
              <a:t>nd</a:t>
            </a:r>
            <a:r>
              <a:rPr lang="en-US" altLang="zh-CN" sz="1200" dirty="0">
                <a:solidFill>
                  <a:schemeClr val="bg1"/>
                </a:solidFill>
                <a:ea typeface="+mn-lt"/>
                <a:cs typeface="+mn-lt"/>
              </a:rPr>
              <a:t> 10</a:t>
            </a:r>
            <a:r>
              <a:rPr lang="zh-CN" sz="1200" dirty="0">
                <a:solidFill>
                  <a:schemeClr val="bg1"/>
                </a:solidFill>
                <a:ea typeface="+mn-lt"/>
                <a:cs typeface="+mn-lt"/>
              </a:rPr>
              <a:t> power</a:t>
            </a:r>
            <a:r>
              <a:rPr lang="en-US" altLang="zh-CN" sz="1200" dirty="0">
                <a:solidFill>
                  <a:schemeClr val="bg1"/>
                </a:solidFill>
                <a:ea typeface="+mn-lt"/>
                <a:cs typeface="+mn-lt"/>
              </a:rPr>
              <a:t> </a:t>
            </a:r>
            <a:r>
              <a:rPr lang="zh-CN" sz="1200" dirty="0">
                <a:solidFill>
                  <a:schemeClr val="bg1"/>
                </a:solidFill>
                <a:ea typeface="+mn-lt"/>
                <a:cs typeface="+mn-lt"/>
              </a:rPr>
              <a:t>generation</a:t>
            </a:r>
            <a:r>
              <a:rPr lang="zh-CN" altLang="en-US" sz="1200" dirty="0">
                <a:solidFill>
                  <a:schemeClr val="bg1"/>
                </a:solidFill>
                <a:ea typeface="+mn-lt"/>
                <a:cs typeface="+mn-lt"/>
              </a:rPr>
              <a:t> </a:t>
            </a:r>
            <a:endParaRPr lang="en-US" altLang="zh-CN" sz="1200" dirty="0">
              <a:solidFill>
                <a:schemeClr val="bg1"/>
              </a:solidFill>
              <a:ea typeface="+mn-lt"/>
              <a:cs typeface="+mn-lt"/>
            </a:endParaRPr>
          </a:p>
          <a:p>
            <a:pPr defTabSz="685165">
              <a:lnSpc>
                <a:spcPct val="150000"/>
              </a:lnSpc>
            </a:pPr>
            <a:r>
              <a:rPr lang="en-US" altLang="zh-CN" sz="1200" dirty="0">
                <a:solidFill>
                  <a:schemeClr val="bg1"/>
                </a:solidFill>
                <a:ea typeface="+mn-lt"/>
                <a:cs typeface="+mn-lt"/>
              </a:rPr>
              <a:t>       </a:t>
            </a:r>
            <a:r>
              <a:rPr lang="zh-CN" sz="1200" dirty="0">
                <a:solidFill>
                  <a:schemeClr val="bg1"/>
                </a:solidFill>
                <a:ea typeface="+mn-lt"/>
                <a:cs typeface="+mn-lt"/>
              </a:rPr>
              <a:t>facilities</a:t>
            </a:r>
            <a:r>
              <a:rPr lang="zh-CN" altLang="en-US" sz="1200" dirty="0">
                <a:solidFill>
                  <a:schemeClr val="bg1"/>
                </a:solidFill>
                <a:ea typeface="+mn-lt"/>
                <a:cs typeface="+mn-lt"/>
              </a:rPr>
              <a:t> </a:t>
            </a:r>
            <a:r>
              <a:rPr lang="zh-CN" sz="1200" dirty="0">
                <a:solidFill>
                  <a:schemeClr val="bg1"/>
                </a:solidFill>
                <a:ea typeface="+mn-lt"/>
                <a:cs typeface="+mn-lt"/>
              </a:rPr>
              <a:t>nation-wide</a:t>
            </a:r>
            <a:r>
              <a:rPr lang="en-US" altLang="zh-CN" sz="1200" dirty="0">
                <a:solidFill>
                  <a:schemeClr val="bg1"/>
                </a:solidFill>
                <a:ea typeface="+mn-lt"/>
                <a:cs typeface="+mn-lt"/>
              </a:rPr>
              <a:t>.</a:t>
            </a:r>
            <a:endParaRPr lang="en-US" sz="1200" dirty="0">
              <a:solidFill>
                <a:schemeClr val="bg1"/>
              </a:solidFill>
            </a:endParaRPr>
          </a:p>
        </p:txBody>
      </p:sp>
      <p:pic>
        <p:nvPicPr>
          <p:cNvPr id="41" name="Picture 22" descr="Diagram&#10;&#10;Description automatically generated">
            <a:extLst>
              <a:ext uri="{FF2B5EF4-FFF2-40B4-BE49-F238E27FC236}">
                <a16:creationId xmlns:a16="http://schemas.microsoft.com/office/drawing/2014/main" id="{3A06FD05-7428-7240-BD85-5FD0A1058154}"/>
              </a:ext>
            </a:extLst>
          </p:cNvPr>
          <p:cNvPicPr>
            <a:picLocks noChangeAspect="1"/>
          </p:cNvPicPr>
          <p:nvPr/>
        </p:nvPicPr>
        <p:blipFill>
          <a:blip r:embed="rId4"/>
          <a:stretch>
            <a:fillRect/>
          </a:stretch>
        </p:blipFill>
        <p:spPr>
          <a:xfrm>
            <a:off x="2418215" y="3775811"/>
            <a:ext cx="1643114" cy="1136080"/>
          </a:xfrm>
          <a:prstGeom prst="rect">
            <a:avLst/>
          </a:prstGeom>
        </p:spPr>
      </p:pic>
      <p:sp>
        <p:nvSpPr>
          <p:cNvPr id="42" name="Rectangle 32">
            <a:extLst>
              <a:ext uri="{FF2B5EF4-FFF2-40B4-BE49-F238E27FC236}">
                <a16:creationId xmlns:a16="http://schemas.microsoft.com/office/drawing/2014/main" id="{3E4D95C5-6804-8843-95ED-F9A8DE997773}"/>
              </a:ext>
            </a:extLst>
          </p:cNvPr>
          <p:cNvSpPr>
            <a:spLocks noChangeArrowheads="1"/>
          </p:cNvSpPr>
          <p:nvPr/>
        </p:nvSpPr>
        <p:spPr bwMode="auto">
          <a:xfrm>
            <a:off x="4021321" y="4318564"/>
            <a:ext cx="580211" cy="184666"/>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r>
              <a:rPr lang="en-US" altLang="en-US" sz="1200" b="1" dirty="0">
                <a:solidFill>
                  <a:srgbClr val="0070C0"/>
                </a:solidFill>
                <a:ea typeface="+mn-lt"/>
                <a:cs typeface="+mn-lt"/>
              </a:rPr>
              <a:t>Cebu</a:t>
            </a:r>
            <a:endParaRPr lang="en-US" sz="1200" b="1" dirty="0">
              <a:solidFill>
                <a:srgbClr val="0070C0"/>
              </a:solidFill>
            </a:endParaRPr>
          </a:p>
        </p:txBody>
      </p:sp>
      <p:sp>
        <p:nvSpPr>
          <p:cNvPr id="43" name="Rectangle 33">
            <a:extLst>
              <a:ext uri="{FF2B5EF4-FFF2-40B4-BE49-F238E27FC236}">
                <a16:creationId xmlns:a16="http://schemas.microsoft.com/office/drawing/2014/main" id="{EB8D6007-2811-2A4D-8789-76433FEE646A}"/>
              </a:ext>
            </a:extLst>
          </p:cNvPr>
          <p:cNvSpPr>
            <a:spLocks noChangeArrowheads="1"/>
          </p:cNvSpPr>
          <p:nvPr/>
        </p:nvSpPr>
        <p:spPr bwMode="auto">
          <a:xfrm>
            <a:off x="1557015" y="3808630"/>
            <a:ext cx="934942" cy="184666"/>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165"/>
            <a:r>
              <a:rPr lang="en-US" altLang="en-US" sz="1200" b="1" dirty="0">
                <a:solidFill>
                  <a:srgbClr val="0070C0"/>
                </a:solidFill>
                <a:ea typeface="+mn-lt"/>
                <a:cs typeface="+mn-lt"/>
              </a:rPr>
              <a:t>Makati</a:t>
            </a:r>
            <a:endParaRPr lang="en-US" sz="1200" dirty="0">
              <a:solidFill>
                <a:srgbClr val="0070C0"/>
              </a:solidFill>
            </a:endParaRPr>
          </a:p>
        </p:txBody>
      </p:sp>
      <p:sp>
        <p:nvSpPr>
          <p:cNvPr id="46" name="Rectangle 34">
            <a:extLst>
              <a:ext uri="{FF2B5EF4-FFF2-40B4-BE49-F238E27FC236}">
                <a16:creationId xmlns:a16="http://schemas.microsoft.com/office/drawing/2014/main" id="{B397E43E-A1E8-E24B-B030-E34204FB8D72}"/>
              </a:ext>
            </a:extLst>
          </p:cNvPr>
          <p:cNvSpPr>
            <a:spLocks noChangeArrowheads="1"/>
          </p:cNvSpPr>
          <p:nvPr/>
        </p:nvSpPr>
        <p:spPr bwMode="auto">
          <a:xfrm>
            <a:off x="1595364" y="4651785"/>
            <a:ext cx="896593" cy="184666"/>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165"/>
            <a:r>
              <a:rPr lang="en-US" altLang="en-US" sz="1200" b="1" dirty="0">
                <a:solidFill>
                  <a:srgbClr val="0070C0"/>
                </a:solidFill>
                <a:ea typeface="+mn-lt"/>
                <a:cs typeface="+mn-lt"/>
              </a:rPr>
              <a:t>Iloilo</a:t>
            </a:r>
            <a:endParaRPr lang="en-US" sz="1200" dirty="0">
              <a:solidFill>
                <a:srgbClr val="0070C0"/>
              </a:solidFill>
            </a:endParaRPr>
          </a:p>
        </p:txBody>
      </p:sp>
      <p:pic>
        <p:nvPicPr>
          <p:cNvPr id="50" name="Picture 8" descr="Chart&#10;&#10;Description automatically generated">
            <a:extLst>
              <a:ext uri="{FF2B5EF4-FFF2-40B4-BE49-F238E27FC236}">
                <a16:creationId xmlns:a16="http://schemas.microsoft.com/office/drawing/2014/main" id="{FA40578B-9520-CC48-8CCD-C9279D5B9934}"/>
              </a:ext>
            </a:extLst>
          </p:cNvPr>
          <p:cNvPicPr>
            <a:picLocks noChangeAspect="1"/>
          </p:cNvPicPr>
          <p:nvPr/>
        </p:nvPicPr>
        <p:blipFill>
          <a:blip r:embed="rId5"/>
          <a:stretch>
            <a:fillRect/>
          </a:stretch>
        </p:blipFill>
        <p:spPr>
          <a:xfrm>
            <a:off x="4545613" y="1926947"/>
            <a:ext cx="405872" cy="247255"/>
          </a:xfrm>
          <a:prstGeom prst="rect">
            <a:avLst/>
          </a:prstGeom>
        </p:spPr>
      </p:pic>
      <p:grpSp>
        <p:nvGrpSpPr>
          <p:cNvPr id="51" name="组合 50">
            <a:extLst>
              <a:ext uri="{FF2B5EF4-FFF2-40B4-BE49-F238E27FC236}">
                <a16:creationId xmlns:a16="http://schemas.microsoft.com/office/drawing/2014/main" id="{5C130121-A15C-BF41-879A-4D92D45DC3CC}"/>
              </a:ext>
            </a:extLst>
          </p:cNvPr>
          <p:cNvGrpSpPr/>
          <p:nvPr/>
        </p:nvGrpSpPr>
        <p:grpSpPr>
          <a:xfrm>
            <a:off x="5360267" y="1909233"/>
            <a:ext cx="5550655" cy="3080478"/>
            <a:chOff x="5189959" y="1899175"/>
            <a:chExt cx="5720963" cy="3174995"/>
          </a:xfrm>
        </p:grpSpPr>
        <p:sp>
          <p:nvSpPr>
            <p:cNvPr id="52" name="矩形 51">
              <a:extLst>
                <a:ext uri="{FF2B5EF4-FFF2-40B4-BE49-F238E27FC236}">
                  <a16:creationId xmlns:a16="http://schemas.microsoft.com/office/drawing/2014/main" id="{4D20840E-C84F-CB41-A10B-3D2B48F248BE}"/>
                </a:ext>
              </a:extLst>
            </p:cNvPr>
            <p:cNvSpPr/>
            <p:nvPr/>
          </p:nvSpPr>
          <p:spPr>
            <a:xfrm>
              <a:off x="5189959" y="1899175"/>
              <a:ext cx="5720963" cy="3174995"/>
            </a:xfrm>
            <a:prstGeom prst="rect">
              <a:avLst/>
            </a:prstGeom>
            <a:solidFill>
              <a:srgbClr val="3F454B"/>
            </a:solidFill>
            <a:ln w="2857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8" name="Picture 32">
              <a:extLst>
                <a:ext uri="{FF2B5EF4-FFF2-40B4-BE49-F238E27FC236}">
                  <a16:creationId xmlns:a16="http://schemas.microsoft.com/office/drawing/2014/main" id="{5F8FA6CA-C015-284A-A05F-0178696C4797}"/>
                </a:ext>
              </a:extLst>
            </p:cNvPr>
            <p:cNvPicPr>
              <a:picLocks noChangeAspect="1"/>
            </p:cNvPicPr>
            <p:nvPr/>
          </p:nvPicPr>
          <p:blipFill rotWithShape="1">
            <a:blip r:embed="rId6"/>
            <a:srcRect t="-47" r="832" b="-1"/>
            <a:stretch/>
          </p:blipFill>
          <p:spPr>
            <a:xfrm>
              <a:off x="5210288" y="2046611"/>
              <a:ext cx="5684604" cy="2757600"/>
            </a:xfrm>
            <a:prstGeom prst="rect">
              <a:avLst/>
            </a:prstGeom>
            <a:ln w="28575">
              <a:noFill/>
            </a:ln>
          </p:spPr>
        </p:pic>
      </p:grpSp>
    </p:spTree>
    <p:extLst>
      <p:ext uri="{BB962C8B-B14F-4D97-AF65-F5344CB8AC3E}">
        <p14:creationId xmlns:p14="http://schemas.microsoft.com/office/powerpoint/2010/main" val="128264034"/>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6" name="矩形 65">
            <a:extLst>
              <a:ext uri="{FF2B5EF4-FFF2-40B4-BE49-F238E27FC236}">
                <a16:creationId xmlns:a16="http://schemas.microsoft.com/office/drawing/2014/main" id="{8F430312-0916-3341-8D53-CE8D48C34CA1}"/>
              </a:ext>
            </a:extLst>
          </p:cNvPr>
          <p:cNvSpPr/>
          <p:nvPr/>
        </p:nvSpPr>
        <p:spPr>
          <a:xfrm>
            <a:off x="887047" y="1152293"/>
            <a:ext cx="10417907" cy="4562944"/>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27</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Case Reference: Multi-Site With DR</a:t>
            </a:r>
            <a:endParaRPr lang="en-US" altLang="zh-CN" dirty="0">
              <a:solidFill>
                <a:schemeClr val="bg1"/>
              </a:solidFill>
              <a:latin typeface="Century Gothic" panose="020B0502020202020204" pitchFamily="34" charset="0"/>
            </a:endParaRPr>
          </a:p>
        </p:txBody>
      </p:sp>
      <p:sp>
        <p:nvSpPr>
          <p:cNvPr id="52" name="矩形 94">
            <a:extLst>
              <a:ext uri="{FF2B5EF4-FFF2-40B4-BE49-F238E27FC236}">
                <a16:creationId xmlns:a16="http://schemas.microsoft.com/office/drawing/2014/main" id="{C989F169-3897-3546-9624-34A5F617AE3F}"/>
              </a:ext>
            </a:extLst>
          </p:cNvPr>
          <p:cNvSpPr/>
          <p:nvPr/>
        </p:nvSpPr>
        <p:spPr>
          <a:xfrm>
            <a:off x="7811677" y="2531260"/>
            <a:ext cx="3060000" cy="329231"/>
          </a:xfrm>
          <a:prstGeom prst="rect">
            <a:avLst/>
          </a:prstGeom>
          <a:solidFill>
            <a:srgbClr val="0A7D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spcAft>
                <a:spcPct val="0"/>
              </a:spcAft>
            </a:pPr>
            <a:r>
              <a:rPr lang="en-US" altLang="zh-CN" sz="1400" b="1" dirty="0">
                <a:solidFill>
                  <a:schemeClr val="bg1"/>
                </a:solidFill>
              </a:rPr>
              <a:t>Value Benefits</a:t>
            </a:r>
            <a:endParaRPr lang="en-US" altLang="zh-CN" sz="1400" dirty="0">
              <a:solidFill>
                <a:schemeClr val="bg1"/>
              </a:solidFill>
            </a:endParaRPr>
          </a:p>
        </p:txBody>
      </p:sp>
      <p:sp>
        <p:nvSpPr>
          <p:cNvPr id="54" name="矩形 96">
            <a:extLst>
              <a:ext uri="{FF2B5EF4-FFF2-40B4-BE49-F238E27FC236}">
                <a16:creationId xmlns:a16="http://schemas.microsoft.com/office/drawing/2014/main" id="{6B4A8335-845F-E44E-BE56-6FB4B76C1626}"/>
              </a:ext>
            </a:extLst>
          </p:cNvPr>
          <p:cNvSpPr/>
          <p:nvPr/>
        </p:nvSpPr>
        <p:spPr>
          <a:xfrm>
            <a:off x="4566000" y="2531260"/>
            <a:ext cx="3060000" cy="329231"/>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spcAft>
                <a:spcPct val="0"/>
              </a:spcAft>
            </a:pPr>
            <a:r>
              <a:rPr lang="en-US" altLang="zh-CN" sz="1400" b="1" dirty="0">
                <a:solidFill>
                  <a:schemeClr val="bg1"/>
                </a:solidFill>
              </a:rPr>
              <a:t>Solution</a:t>
            </a:r>
            <a:endParaRPr lang="en-US" altLang="zh-CN" sz="1400" dirty="0">
              <a:solidFill>
                <a:schemeClr val="bg1"/>
              </a:solidFill>
            </a:endParaRPr>
          </a:p>
        </p:txBody>
      </p:sp>
      <p:sp>
        <p:nvSpPr>
          <p:cNvPr id="56" name="矩形 10">
            <a:extLst>
              <a:ext uri="{FF2B5EF4-FFF2-40B4-BE49-F238E27FC236}">
                <a16:creationId xmlns:a16="http://schemas.microsoft.com/office/drawing/2014/main" id="{072373FF-06EF-434C-920F-42EB2DD7B27D}"/>
              </a:ext>
            </a:extLst>
          </p:cNvPr>
          <p:cNvSpPr/>
          <p:nvPr/>
        </p:nvSpPr>
        <p:spPr>
          <a:xfrm>
            <a:off x="1320323" y="2536202"/>
            <a:ext cx="3060000" cy="320585"/>
          </a:xfrm>
          <a:prstGeom prst="rect">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spcAft>
                <a:spcPct val="0"/>
              </a:spcAft>
            </a:pPr>
            <a:r>
              <a:rPr lang="en-US" altLang="zh-CN" sz="1400" b="1" dirty="0">
                <a:solidFill>
                  <a:schemeClr val="bg1"/>
                </a:solidFill>
              </a:rPr>
              <a:t>Challenges</a:t>
            </a:r>
            <a:endParaRPr lang="en-US" altLang="zh-CN" sz="1400" dirty="0">
              <a:solidFill>
                <a:schemeClr val="bg1"/>
              </a:solidFill>
            </a:endParaRPr>
          </a:p>
        </p:txBody>
      </p:sp>
      <p:grpSp>
        <p:nvGrpSpPr>
          <p:cNvPr id="8" name="组合 7">
            <a:extLst>
              <a:ext uri="{FF2B5EF4-FFF2-40B4-BE49-F238E27FC236}">
                <a16:creationId xmlns:a16="http://schemas.microsoft.com/office/drawing/2014/main" id="{4381A801-76FE-AA4D-918E-C68320BA6D56}"/>
              </a:ext>
            </a:extLst>
          </p:cNvPr>
          <p:cNvGrpSpPr>
            <a:grpSpLocks noChangeAspect="1"/>
          </p:cNvGrpSpPr>
          <p:nvPr/>
        </p:nvGrpSpPr>
        <p:grpSpPr>
          <a:xfrm>
            <a:off x="8927168" y="1506510"/>
            <a:ext cx="828000" cy="828120"/>
            <a:chOff x="8890150" y="1523549"/>
            <a:chExt cx="912868" cy="913000"/>
          </a:xfrm>
        </p:grpSpPr>
        <p:sp>
          <p:nvSpPr>
            <p:cNvPr id="53" name="Oval 94">
              <a:extLst>
                <a:ext uri="{FF2B5EF4-FFF2-40B4-BE49-F238E27FC236}">
                  <a16:creationId xmlns:a16="http://schemas.microsoft.com/office/drawing/2014/main" id="{2637B1A4-3CD0-F645-881E-8BAF01F4688D}"/>
                </a:ext>
              </a:extLst>
            </p:cNvPr>
            <p:cNvSpPr/>
            <p:nvPr/>
          </p:nvSpPr>
          <p:spPr>
            <a:xfrm>
              <a:off x="8890150" y="1523549"/>
              <a:ext cx="912868" cy="913000"/>
            </a:xfrm>
            <a:prstGeom prst="ellipse">
              <a:avLst/>
            </a:prstGeom>
            <a:solidFill>
              <a:srgbClr val="0A7DF1"/>
            </a:solidFill>
            <a:ln w="127000">
              <a:solidFill>
                <a:srgbClr val="0A7DF1">
                  <a:alpha val="53000"/>
                </a:srgb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5">
                <a:solidFill>
                  <a:schemeClr val="accent1"/>
                </a:solidFill>
                <a:latin typeface="Source Han Serif SC" panose="02020400000000000000" pitchFamily="18" charset="-122"/>
                <a:ea typeface="Source Han Serif SC" panose="02020400000000000000" pitchFamily="18" charset="-122"/>
                <a:sym typeface="Source Han Serif SC" panose="02020400000000000000" pitchFamily="18" charset="-122"/>
              </a:endParaRPr>
            </a:p>
          </p:txBody>
        </p:sp>
        <p:pic>
          <p:nvPicPr>
            <p:cNvPr id="58" name="图片 57">
              <a:extLst>
                <a:ext uri="{FF2B5EF4-FFF2-40B4-BE49-F238E27FC236}">
                  <a16:creationId xmlns:a16="http://schemas.microsoft.com/office/drawing/2014/main" id="{F38FBB3B-EE6A-704B-AD0A-701C79ACA050}"/>
                </a:ext>
              </a:extLst>
            </p:cNvPr>
            <p:cNvPicPr>
              <a:picLocks noChangeAspect="1"/>
            </p:cNvPicPr>
            <p:nvPr/>
          </p:nvPicPr>
          <p:blipFill>
            <a:blip r:embed="rId4"/>
            <a:stretch>
              <a:fillRect/>
            </a:stretch>
          </p:blipFill>
          <p:spPr>
            <a:xfrm>
              <a:off x="9047181" y="1729813"/>
              <a:ext cx="642482" cy="498019"/>
            </a:xfrm>
            <a:prstGeom prst="rect">
              <a:avLst/>
            </a:prstGeom>
          </p:spPr>
        </p:pic>
      </p:grpSp>
      <p:grpSp>
        <p:nvGrpSpPr>
          <p:cNvPr id="6" name="组合 5">
            <a:extLst>
              <a:ext uri="{FF2B5EF4-FFF2-40B4-BE49-F238E27FC236}">
                <a16:creationId xmlns:a16="http://schemas.microsoft.com/office/drawing/2014/main" id="{A789E430-E207-EE45-981D-039A3693FEB0}"/>
              </a:ext>
            </a:extLst>
          </p:cNvPr>
          <p:cNvGrpSpPr>
            <a:grpSpLocks noChangeAspect="1"/>
          </p:cNvGrpSpPr>
          <p:nvPr/>
        </p:nvGrpSpPr>
        <p:grpSpPr>
          <a:xfrm>
            <a:off x="5639566" y="1506510"/>
            <a:ext cx="828000" cy="828120"/>
            <a:chOff x="5636661" y="1523549"/>
            <a:chExt cx="912868" cy="913000"/>
          </a:xfrm>
        </p:grpSpPr>
        <p:sp>
          <p:nvSpPr>
            <p:cNvPr id="55" name="Oval 94">
              <a:extLst>
                <a:ext uri="{FF2B5EF4-FFF2-40B4-BE49-F238E27FC236}">
                  <a16:creationId xmlns:a16="http://schemas.microsoft.com/office/drawing/2014/main" id="{01E035A5-69D5-7142-86C5-F35FF62E0727}"/>
                </a:ext>
              </a:extLst>
            </p:cNvPr>
            <p:cNvSpPr/>
            <p:nvPr/>
          </p:nvSpPr>
          <p:spPr>
            <a:xfrm>
              <a:off x="5636661" y="1523549"/>
              <a:ext cx="912868" cy="913000"/>
            </a:xfrm>
            <a:prstGeom prst="ellipse">
              <a:avLst/>
            </a:prstGeom>
            <a:solidFill>
              <a:srgbClr val="92D04F"/>
            </a:solidFill>
            <a:ln w="127000">
              <a:solidFill>
                <a:srgbClr val="92D04F">
                  <a:alpha val="53000"/>
                </a:srgb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5">
                <a:solidFill>
                  <a:schemeClr val="accent1"/>
                </a:solidFill>
                <a:latin typeface="Source Han Serif SC" panose="02020400000000000000" pitchFamily="18" charset="-122"/>
                <a:ea typeface="Source Han Serif SC" panose="02020400000000000000" pitchFamily="18" charset="-122"/>
                <a:sym typeface="Source Han Serif SC" panose="02020400000000000000" pitchFamily="18" charset="-122"/>
              </a:endParaRPr>
            </a:p>
          </p:txBody>
        </p:sp>
        <p:pic>
          <p:nvPicPr>
            <p:cNvPr id="59" name="图片 58">
              <a:extLst>
                <a:ext uri="{FF2B5EF4-FFF2-40B4-BE49-F238E27FC236}">
                  <a16:creationId xmlns:a16="http://schemas.microsoft.com/office/drawing/2014/main" id="{AE28E2E2-0B68-5848-9656-5F95686B8D86}"/>
                </a:ext>
              </a:extLst>
            </p:cNvPr>
            <p:cNvPicPr>
              <a:picLocks noChangeAspect="1"/>
            </p:cNvPicPr>
            <p:nvPr/>
          </p:nvPicPr>
          <p:blipFill>
            <a:blip r:embed="rId5"/>
            <a:stretch>
              <a:fillRect/>
            </a:stretch>
          </p:blipFill>
          <p:spPr>
            <a:xfrm>
              <a:off x="5815470" y="1665958"/>
              <a:ext cx="562346" cy="597181"/>
            </a:xfrm>
            <a:prstGeom prst="rect">
              <a:avLst/>
            </a:prstGeom>
          </p:spPr>
        </p:pic>
      </p:grpSp>
      <p:grpSp>
        <p:nvGrpSpPr>
          <p:cNvPr id="5" name="组合 4">
            <a:extLst>
              <a:ext uri="{FF2B5EF4-FFF2-40B4-BE49-F238E27FC236}">
                <a16:creationId xmlns:a16="http://schemas.microsoft.com/office/drawing/2014/main" id="{0DC1290F-B055-0946-9EFE-4E7D0C170237}"/>
              </a:ext>
            </a:extLst>
          </p:cNvPr>
          <p:cNvGrpSpPr>
            <a:grpSpLocks noChangeAspect="1"/>
          </p:cNvGrpSpPr>
          <p:nvPr/>
        </p:nvGrpSpPr>
        <p:grpSpPr>
          <a:xfrm>
            <a:off x="2433853" y="1506570"/>
            <a:ext cx="827880" cy="828000"/>
            <a:chOff x="2703083" y="1523549"/>
            <a:chExt cx="912868" cy="913000"/>
          </a:xfrm>
        </p:grpSpPr>
        <p:sp>
          <p:nvSpPr>
            <p:cNvPr id="57" name="Oval 79">
              <a:extLst>
                <a:ext uri="{FF2B5EF4-FFF2-40B4-BE49-F238E27FC236}">
                  <a16:creationId xmlns:a16="http://schemas.microsoft.com/office/drawing/2014/main" id="{FBA36C82-9082-134F-B00E-881393B8C686}"/>
                </a:ext>
              </a:extLst>
            </p:cNvPr>
            <p:cNvSpPr/>
            <p:nvPr/>
          </p:nvSpPr>
          <p:spPr>
            <a:xfrm flipH="1">
              <a:off x="2703083" y="1523549"/>
              <a:ext cx="912868" cy="913000"/>
            </a:xfrm>
            <a:prstGeom prst="ellipse">
              <a:avLst/>
            </a:prstGeom>
            <a:solidFill>
              <a:srgbClr val="0AAFF1"/>
            </a:solidFill>
            <a:ln w="127000">
              <a:solidFill>
                <a:srgbClr val="0AAFF1">
                  <a:alpha val="53000"/>
                </a:srgb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5">
                <a:solidFill>
                  <a:schemeClr val="accent1"/>
                </a:solidFill>
                <a:latin typeface="Source Han Serif SC" panose="02020400000000000000" pitchFamily="18" charset="-122"/>
                <a:ea typeface="Source Han Serif SC" panose="02020400000000000000" pitchFamily="18" charset="-122"/>
                <a:sym typeface="Source Han Serif SC" panose="02020400000000000000" pitchFamily="18" charset="-122"/>
              </a:endParaRPr>
            </a:p>
          </p:txBody>
        </p:sp>
        <p:pic>
          <p:nvPicPr>
            <p:cNvPr id="60" name="图片 59">
              <a:extLst>
                <a:ext uri="{FF2B5EF4-FFF2-40B4-BE49-F238E27FC236}">
                  <a16:creationId xmlns:a16="http://schemas.microsoft.com/office/drawing/2014/main" id="{5AB391E0-BD1E-6643-B629-39A38E3D8DD9}"/>
                </a:ext>
              </a:extLst>
            </p:cNvPr>
            <p:cNvPicPr>
              <a:picLocks noChangeAspect="1"/>
            </p:cNvPicPr>
            <p:nvPr/>
          </p:nvPicPr>
          <p:blipFill>
            <a:blip r:embed="rId6"/>
            <a:stretch>
              <a:fillRect/>
            </a:stretch>
          </p:blipFill>
          <p:spPr>
            <a:xfrm>
              <a:off x="2883809" y="1707389"/>
              <a:ext cx="559484" cy="559484"/>
            </a:xfrm>
            <a:prstGeom prst="rect">
              <a:avLst/>
            </a:prstGeom>
          </p:spPr>
        </p:pic>
      </p:grpSp>
      <p:sp>
        <p:nvSpPr>
          <p:cNvPr id="61" name="矩形 60">
            <a:extLst>
              <a:ext uri="{FF2B5EF4-FFF2-40B4-BE49-F238E27FC236}">
                <a16:creationId xmlns:a16="http://schemas.microsoft.com/office/drawing/2014/main" id="{35D25217-4A68-104E-A774-62D01F0A655A}"/>
              </a:ext>
            </a:extLst>
          </p:cNvPr>
          <p:cNvSpPr/>
          <p:nvPr/>
        </p:nvSpPr>
        <p:spPr>
          <a:xfrm>
            <a:off x="1327523" y="2794890"/>
            <a:ext cx="3045600" cy="2549321"/>
          </a:xfrm>
          <a:prstGeom prst="rect">
            <a:avLst/>
          </a:prstGeom>
          <a:noFill/>
          <a:ln>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3" name="Rectangle 60">
            <a:extLst>
              <a:ext uri="{FF2B5EF4-FFF2-40B4-BE49-F238E27FC236}">
                <a16:creationId xmlns:a16="http://schemas.microsoft.com/office/drawing/2014/main" id="{DFF55D4E-D7BF-A04E-ABA0-8259609CF9A1}"/>
              </a:ext>
            </a:extLst>
          </p:cNvPr>
          <p:cNvSpPr>
            <a:spLocks noChangeArrowheads="1"/>
          </p:cNvSpPr>
          <p:nvPr/>
        </p:nvSpPr>
        <p:spPr bwMode="auto">
          <a:xfrm>
            <a:off x="1562200" y="3021176"/>
            <a:ext cx="2571186" cy="1683794"/>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defTabSz="685165">
              <a:lnSpc>
                <a:spcPct val="120000"/>
              </a:lnSpc>
              <a:spcAft>
                <a:spcPts val="600"/>
              </a:spcAft>
              <a:buClr>
                <a:srgbClr val="06B0EF"/>
              </a:buClr>
              <a:buFont typeface="Wingdings" pitchFamily="2" charset="2"/>
              <a:buChar char="Ø"/>
            </a:pPr>
            <a:r>
              <a:rPr lang="en-US" altLang="en-US" sz="1200" dirty="0">
                <a:solidFill>
                  <a:srgbClr val="FFFFFF"/>
                </a:solidFill>
                <a:ea typeface="+mn-lt"/>
                <a:cs typeface="+mn-lt"/>
              </a:rPr>
              <a:t>3-Tier heterogeneous vendor solution of Cisco/ DELL/ VMware. </a:t>
            </a:r>
            <a:endParaRPr lang="en-US" sz="1200" dirty="0">
              <a:solidFill>
                <a:srgbClr val="FFFFFF"/>
              </a:solidFill>
            </a:endParaRPr>
          </a:p>
          <a:p>
            <a:pPr marL="285750" indent="-285750" algn="just" defTabSz="685165">
              <a:lnSpc>
                <a:spcPct val="120000"/>
              </a:lnSpc>
              <a:spcAft>
                <a:spcPts val="600"/>
              </a:spcAft>
              <a:buClr>
                <a:srgbClr val="06B0EF"/>
              </a:buClr>
              <a:buFont typeface="Wingdings" pitchFamily="2" charset="2"/>
              <a:buChar char="Ø"/>
            </a:pPr>
            <a:r>
              <a:rPr lang="en-US" altLang="en-US" sz="1200" spc="-40" dirty="0">
                <a:solidFill>
                  <a:srgbClr val="FFFFFF"/>
                </a:solidFill>
                <a:ea typeface="+mn-lt"/>
                <a:cs typeface="+mn-lt"/>
              </a:rPr>
              <a:t>Complex multi-site management </a:t>
            </a:r>
            <a:r>
              <a:rPr lang="en-US" altLang="en-US" sz="1200" dirty="0">
                <a:solidFill>
                  <a:srgbClr val="FFFFFF"/>
                </a:solidFill>
                <a:ea typeface="+mn-lt"/>
                <a:cs typeface="+mn-lt"/>
              </a:rPr>
              <a:t>in 3 locations.</a:t>
            </a:r>
            <a:r>
              <a:rPr lang="zh-CN" sz="1200" dirty="0">
                <a:solidFill>
                  <a:srgbClr val="FFFFFF"/>
                </a:solidFill>
                <a:ea typeface="+mn-lt"/>
                <a:cs typeface="+mn-lt"/>
              </a:rPr>
              <a:t> </a:t>
            </a:r>
            <a:endParaRPr lang="zh-CN" sz="1200" dirty="0">
              <a:solidFill>
                <a:srgbClr val="FFFFFF"/>
              </a:solidFill>
            </a:endParaRPr>
          </a:p>
          <a:p>
            <a:pPr marL="285750" indent="-285750" algn="just" defTabSz="685165">
              <a:lnSpc>
                <a:spcPct val="120000"/>
              </a:lnSpc>
              <a:spcAft>
                <a:spcPts val="600"/>
              </a:spcAft>
              <a:buClr>
                <a:srgbClr val="06B0EF"/>
              </a:buClr>
              <a:buFont typeface="Wingdings" pitchFamily="2" charset="2"/>
              <a:buChar char="Ø"/>
            </a:pPr>
            <a:r>
              <a:rPr lang="en-US" altLang="en-US" sz="1200" dirty="0">
                <a:solidFill>
                  <a:srgbClr val="FFFFFF"/>
                </a:solidFill>
                <a:ea typeface="+mn-lt"/>
                <a:cs typeface="+mn-lt"/>
              </a:rPr>
              <a:t>Manual tape backup and off-site tape delivery.</a:t>
            </a:r>
          </a:p>
        </p:txBody>
      </p:sp>
      <p:sp>
        <p:nvSpPr>
          <p:cNvPr id="64" name="Rectangle 61">
            <a:extLst>
              <a:ext uri="{FF2B5EF4-FFF2-40B4-BE49-F238E27FC236}">
                <a16:creationId xmlns:a16="http://schemas.microsoft.com/office/drawing/2014/main" id="{2A946309-F51B-2B44-834A-F722B4145F61}"/>
              </a:ext>
            </a:extLst>
          </p:cNvPr>
          <p:cNvSpPr>
            <a:spLocks noChangeArrowheads="1"/>
          </p:cNvSpPr>
          <p:nvPr/>
        </p:nvSpPr>
        <p:spPr bwMode="auto">
          <a:xfrm>
            <a:off x="4797647" y="3021176"/>
            <a:ext cx="2571186" cy="2126993"/>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defTabSz="685165">
              <a:lnSpc>
                <a:spcPct val="120000"/>
              </a:lnSpc>
              <a:spcAft>
                <a:spcPts val="600"/>
              </a:spcAft>
              <a:buClr>
                <a:srgbClr val="92D04F"/>
              </a:buClr>
              <a:buFont typeface="Wingdings" pitchFamily="2" charset="2"/>
              <a:buChar char="Ø"/>
            </a:pPr>
            <a:r>
              <a:rPr lang="en-US" altLang="en-US" sz="1200" dirty="0">
                <a:solidFill>
                  <a:srgbClr val="FFFFFF"/>
                </a:solidFill>
                <a:ea typeface="+mn-lt"/>
                <a:cs typeface="+mn-lt"/>
              </a:rPr>
              <a:t>Migrate from VMware to Sangfor HCI with HA &amp; DRS.</a:t>
            </a:r>
            <a:endParaRPr lang="zh-CN" altLang="en-US" sz="1200" dirty="0">
              <a:solidFill>
                <a:srgbClr val="FFFFFF"/>
              </a:solidFill>
              <a:ea typeface="+mn-lt"/>
              <a:cs typeface="+mn-lt"/>
            </a:endParaRPr>
          </a:p>
          <a:p>
            <a:pPr marL="285750" indent="-285750" algn="just" defTabSz="685165">
              <a:lnSpc>
                <a:spcPct val="120000"/>
              </a:lnSpc>
              <a:spcAft>
                <a:spcPts val="600"/>
              </a:spcAft>
              <a:buClr>
                <a:srgbClr val="92D04F"/>
              </a:buClr>
              <a:buFont typeface="Wingdings" pitchFamily="2" charset="2"/>
              <a:buChar char="Ø"/>
            </a:pPr>
            <a:r>
              <a:rPr lang="en-US" sz="1200" dirty="0">
                <a:solidFill>
                  <a:srgbClr val="FFFFFF"/>
                </a:solidFill>
                <a:ea typeface="+mn-lt"/>
                <a:cs typeface="+mn-lt"/>
              </a:rPr>
              <a:t>Sangfor Cloud Platform (</a:t>
            </a:r>
            <a:r>
              <a:rPr lang="en-US" altLang="en-US" sz="1200" dirty="0">
                <a:solidFill>
                  <a:srgbClr val="FFFFFF"/>
                </a:solidFill>
                <a:ea typeface="+mn-lt"/>
                <a:cs typeface="+mn-lt"/>
              </a:rPr>
              <a:t>SCP) centrally manage m</a:t>
            </a:r>
            <a:r>
              <a:rPr lang="en-US" sz="1200" dirty="0">
                <a:solidFill>
                  <a:srgbClr val="FFFFFF"/>
                </a:solidFill>
                <a:ea typeface="+mn-lt"/>
                <a:cs typeface="+mn-lt"/>
              </a:rPr>
              <a:t>ulti-sites with off-site backup protection</a:t>
            </a:r>
            <a:r>
              <a:rPr lang="en-US" altLang="en-US" sz="1200" dirty="0">
                <a:solidFill>
                  <a:srgbClr val="FFFFFF"/>
                </a:solidFill>
                <a:ea typeface="+mn-lt"/>
                <a:cs typeface="+mn-lt"/>
              </a:rPr>
              <a:t>.</a:t>
            </a:r>
            <a:endParaRPr lang="zh-CN" sz="1200" dirty="0">
              <a:solidFill>
                <a:srgbClr val="FFFFFF"/>
              </a:solidFill>
              <a:ea typeface="+mn-lt"/>
              <a:cs typeface="+mn-lt"/>
            </a:endParaRPr>
          </a:p>
          <a:p>
            <a:pPr marL="285750" indent="-285750" algn="just" defTabSz="685165">
              <a:lnSpc>
                <a:spcPct val="120000"/>
              </a:lnSpc>
              <a:spcAft>
                <a:spcPts val="600"/>
              </a:spcAft>
              <a:buClr>
                <a:srgbClr val="92D04F"/>
              </a:buClr>
              <a:buFont typeface="Wingdings" pitchFamily="2" charset="2"/>
              <a:buChar char="Ø"/>
            </a:pPr>
            <a:r>
              <a:rPr lang="en-US" altLang="en-US" sz="1200" dirty="0">
                <a:solidFill>
                  <a:srgbClr val="FFFFFF"/>
                </a:solidFill>
                <a:ea typeface="+mn-lt"/>
                <a:cs typeface="+mn-lt"/>
              </a:rPr>
              <a:t>WAN optimization for backup replication bandwidth compression rate at 87%.</a:t>
            </a:r>
          </a:p>
        </p:txBody>
      </p:sp>
      <p:sp>
        <p:nvSpPr>
          <p:cNvPr id="65" name="Rectangle 62">
            <a:extLst>
              <a:ext uri="{FF2B5EF4-FFF2-40B4-BE49-F238E27FC236}">
                <a16:creationId xmlns:a16="http://schemas.microsoft.com/office/drawing/2014/main" id="{B45C5E84-6B2F-AE41-8DCB-301A701E033A}"/>
              </a:ext>
            </a:extLst>
          </p:cNvPr>
          <p:cNvSpPr>
            <a:spLocks noChangeArrowheads="1"/>
          </p:cNvSpPr>
          <p:nvPr/>
        </p:nvSpPr>
        <p:spPr bwMode="auto">
          <a:xfrm>
            <a:off x="8048846" y="3021176"/>
            <a:ext cx="2566119" cy="1760738"/>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defTabSz="685165">
              <a:lnSpc>
                <a:spcPct val="120000"/>
              </a:lnSpc>
              <a:spcAft>
                <a:spcPts val="600"/>
              </a:spcAft>
              <a:buClr>
                <a:srgbClr val="087CF0"/>
              </a:buClr>
              <a:buFont typeface="Wingdings" pitchFamily="2" charset="2"/>
              <a:buChar char="Ø"/>
            </a:pPr>
            <a:r>
              <a:rPr lang="en-US" altLang="en-US" sz="1200" dirty="0">
                <a:solidFill>
                  <a:srgbClr val="FFFFFF"/>
                </a:solidFill>
                <a:ea typeface="+mn-lt"/>
                <a:cs typeface="+mn-lt"/>
              </a:rPr>
              <a:t>RTO improves from 1 week to 3 hours.</a:t>
            </a:r>
            <a:endParaRPr lang="zh-CN" altLang="en-US" sz="1200" dirty="0">
              <a:solidFill>
                <a:srgbClr val="FFFFFF"/>
              </a:solidFill>
              <a:ea typeface="+mn-lt"/>
              <a:cs typeface="+mn-lt"/>
            </a:endParaRPr>
          </a:p>
          <a:p>
            <a:pPr marL="285750" indent="-285750" algn="just" defTabSz="685165">
              <a:lnSpc>
                <a:spcPct val="120000"/>
              </a:lnSpc>
              <a:spcAft>
                <a:spcPts val="600"/>
              </a:spcAft>
              <a:buClr>
                <a:srgbClr val="087CF0"/>
              </a:buClr>
              <a:buFont typeface="Wingdings" pitchFamily="2" charset="2"/>
              <a:buChar char="Ø"/>
            </a:pPr>
            <a:r>
              <a:rPr lang="en-US" altLang="en-US" sz="1200" dirty="0">
                <a:solidFill>
                  <a:srgbClr val="FFFFFF"/>
                </a:solidFill>
                <a:ea typeface="+mn-lt"/>
                <a:cs typeface="+mn-lt"/>
              </a:rPr>
              <a:t>RPO improves from 1 month to 4 hours.</a:t>
            </a:r>
            <a:endParaRPr lang="zh-CN" altLang="en-US" sz="1200" dirty="0">
              <a:solidFill>
                <a:srgbClr val="FFFFFF"/>
              </a:solidFill>
              <a:ea typeface="+mn-lt"/>
              <a:cs typeface="+mn-lt"/>
            </a:endParaRPr>
          </a:p>
          <a:p>
            <a:pPr marL="285750" indent="-285750" algn="just" defTabSz="685165">
              <a:lnSpc>
                <a:spcPct val="120000"/>
              </a:lnSpc>
              <a:spcAft>
                <a:spcPts val="600"/>
              </a:spcAft>
              <a:buClr>
                <a:srgbClr val="087CF0"/>
              </a:buClr>
              <a:buFont typeface="Wingdings" pitchFamily="2" charset="2"/>
              <a:buChar char="Ø"/>
            </a:pPr>
            <a:r>
              <a:rPr lang="en-US" altLang="en-US" sz="1200" dirty="0">
                <a:solidFill>
                  <a:srgbClr val="FFFFFF"/>
                </a:solidFill>
                <a:ea typeface="+mn-lt"/>
                <a:cs typeface="+mn-lt"/>
              </a:rPr>
              <a:t>Centralized backup &amp; DR management.</a:t>
            </a:r>
          </a:p>
          <a:p>
            <a:pPr marL="285750" indent="-285750" algn="just" defTabSz="685165">
              <a:lnSpc>
                <a:spcPct val="120000"/>
              </a:lnSpc>
              <a:spcAft>
                <a:spcPts val="600"/>
              </a:spcAft>
              <a:buClr>
                <a:srgbClr val="087CF0"/>
              </a:buClr>
              <a:buFont typeface="Wingdings" pitchFamily="2" charset="2"/>
              <a:buChar char="Ø"/>
            </a:pPr>
            <a:r>
              <a:rPr lang="en-US" altLang="en-US" sz="1200" dirty="0">
                <a:solidFill>
                  <a:srgbClr val="FFFFFF"/>
                </a:solidFill>
                <a:ea typeface="+mn-lt"/>
                <a:cs typeface="+mn-lt"/>
              </a:rPr>
              <a:t>TCO saving of 40%.</a:t>
            </a:r>
          </a:p>
        </p:txBody>
      </p:sp>
      <p:sp>
        <p:nvSpPr>
          <p:cNvPr id="67" name="矩形 66">
            <a:extLst>
              <a:ext uri="{FF2B5EF4-FFF2-40B4-BE49-F238E27FC236}">
                <a16:creationId xmlns:a16="http://schemas.microsoft.com/office/drawing/2014/main" id="{13C119D0-0B9E-5145-8988-91A6F49B3D11}"/>
              </a:ext>
            </a:extLst>
          </p:cNvPr>
          <p:cNvSpPr/>
          <p:nvPr/>
        </p:nvSpPr>
        <p:spPr>
          <a:xfrm>
            <a:off x="4571240" y="2794889"/>
            <a:ext cx="3045600" cy="2549321"/>
          </a:xfrm>
          <a:prstGeom prst="rect">
            <a:avLst/>
          </a:prstGeom>
          <a:noFill/>
          <a:ln>
            <a:solidFill>
              <a:srgbClr val="92D04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8" name="矩形 67">
            <a:extLst>
              <a:ext uri="{FF2B5EF4-FFF2-40B4-BE49-F238E27FC236}">
                <a16:creationId xmlns:a16="http://schemas.microsoft.com/office/drawing/2014/main" id="{4D35D030-F5C7-564E-9245-2658C94FD2C1}"/>
              </a:ext>
            </a:extLst>
          </p:cNvPr>
          <p:cNvSpPr/>
          <p:nvPr/>
        </p:nvSpPr>
        <p:spPr>
          <a:xfrm>
            <a:off x="7818368" y="2799945"/>
            <a:ext cx="3045600" cy="2549321"/>
          </a:xfrm>
          <a:prstGeom prst="rect">
            <a:avLst/>
          </a:prstGeom>
          <a:noFill/>
          <a:ln>
            <a:solidFill>
              <a:srgbClr val="087C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Tree>
    <p:extLst>
      <p:ext uri="{BB962C8B-B14F-4D97-AF65-F5344CB8AC3E}">
        <p14:creationId xmlns:p14="http://schemas.microsoft.com/office/powerpoint/2010/main" val="585445697"/>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28</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Case Reference: </a:t>
            </a:r>
            <a:r>
              <a:rPr lang="en-MY" altLang="zh-CN" dirty="0">
                <a:solidFill>
                  <a:schemeClr val="bg1"/>
                </a:solidFill>
                <a:latin typeface="Century Gothic" panose="020B0502020202020204" pitchFamily="34" charset="0"/>
                <a:ea typeface="+mj-lt"/>
                <a:cs typeface="+mj-lt"/>
              </a:rPr>
              <a:t>Group of Subsidiaries</a:t>
            </a:r>
            <a:endParaRPr lang="en-US" altLang="zh-CN" dirty="0">
              <a:solidFill>
                <a:schemeClr val="bg1"/>
              </a:solidFill>
              <a:latin typeface="Century Gothic" panose="020B0502020202020204" pitchFamily="34" charset="0"/>
              <a:ea typeface="+mj-lt"/>
              <a:cs typeface="+mj-lt"/>
            </a:endParaRPr>
          </a:p>
        </p:txBody>
      </p:sp>
      <p:sp>
        <p:nvSpPr>
          <p:cNvPr id="44" name="矩形 43">
            <a:extLst>
              <a:ext uri="{FF2B5EF4-FFF2-40B4-BE49-F238E27FC236}">
                <a16:creationId xmlns:a16="http://schemas.microsoft.com/office/drawing/2014/main" id="{301944FF-100C-F447-A669-CCBFC6CF76CF}"/>
              </a:ext>
            </a:extLst>
          </p:cNvPr>
          <p:cNvSpPr/>
          <p:nvPr/>
        </p:nvSpPr>
        <p:spPr>
          <a:xfrm>
            <a:off x="887047" y="1152292"/>
            <a:ext cx="10417907" cy="4653775"/>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grpSp>
        <p:nvGrpSpPr>
          <p:cNvPr id="6" name="组合 5">
            <a:extLst>
              <a:ext uri="{FF2B5EF4-FFF2-40B4-BE49-F238E27FC236}">
                <a16:creationId xmlns:a16="http://schemas.microsoft.com/office/drawing/2014/main" id="{BDE7FA47-1CC5-0042-931B-7BF051EEC935}"/>
              </a:ext>
            </a:extLst>
          </p:cNvPr>
          <p:cNvGrpSpPr/>
          <p:nvPr/>
        </p:nvGrpSpPr>
        <p:grpSpPr>
          <a:xfrm>
            <a:off x="1881395" y="1560126"/>
            <a:ext cx="8429210" cy="3804605"/>
            <a:chOff x="1786174" y="1560126"/>
            <a:chExt cx="8429210" cy="3804605"/>
          </a:xfrm>
        </p:grpSpPr>
        <p:sp>
          <p:nvSpPr>
            <p:cNvPr id="38" name="矩形 37">
              <a:extLst>
                <a:ext uri="{FF2B5EF4-FFF2-40B4-BE49-F238E27FC236}">
                  <a16:creationId xmlns:a16="http://schemas.microsoft.com/office/drawing/2014/main" id="{C9604080-4DB2-DE44-B9CF-78543F2B7BA1}"/>
                </a:ext>
              </a:extLst>
            </p:cNvPr>
            <p:cNvSpPr/>
            <p:nvPr/>
          </p:nvSpPr>
          <p:spPr>
            <a:xfrm>
              <a:off x="1786174" y="1560126"/>
              <a:ext cx="4306019" cy="3804605"/>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39" name="4">
              <a:extLst>
                <a:ext uri="{FF2B5EF4-FFF2-40B4-BE49-F238E27FC236}">
                  <a16:creationId xmlns:a16="http://schemas.microsoft.com/office/drawing/2014/main" id="{D2752A4E-A8EA-8146-A76A-46F1FB641B89}"/>
                </a:ext>
              </a:extLst>
            </p:cNvPr>
            <p:cNvSpPr/>
            <p:nvPr/>
          </p:nvSpPr>
          <p:spPr>
            <a:xfrm>
              <a:off x="1786174" y="1560126"/>
              <a:ext cx="4306020" cy="88738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30000"/>
                </a:lnSpc>
                <a:spcBef>
                  <a:spcPct val="0"/>
                </a:spcBef>
                <a:spcAft>
                  <a:spcPct val="0"/>
                </a:spcAft>
              </a:pPr>
              <a:r>
                <a:rPr lang="en-MY" altLang="zh-CN" sz="1400" b="1" dirty="0">
                  <a:solidFill>
                    <a:schemeClr val="bg1"/>
                  </a:solidFill>
                  <a:ea typeface="+mj-lt"/>
                  <a:cs typeface="+mj-lt"/>
                </a:rPr>
                <a:t>PT. </a:t>
              </a:r>
              <a:r>
                <a:rPr lang="en-MY" altLang="zh-CN" sz="1400" b="1" dirty="0" err="1">
                  <a:solidFill>
                    <a:schemeClr val="bg1"/>
                  </a:solidFill>
                  <a:ea typeface="+mj-lt"/>
                  <a:cs typeface="+mj-lt"/>
                </a:rPr>
                <a:t>Tiga</a:t>
              </a:r>
              <a:r>
                <a:rPr lang="en-MY" altLang="zh-CN" sz="1400" b="1" dirty="0">
                  <a:solidFill>
                    <a:schemeClr val="bg1"/>
                  </a:solidFill>
                  <a:ea typeface="+mj-lt"/>
                  <a:cs typeface="+mj-lt"/>
                </a:rPr>
                <a:t> </a:t>
              </a:r>
              <a:r>
                <a:rPr lang="en-MY" altLang="zh-CN" sz="1400" b="1" dirty="0" err="1">
                  <a:solidFill>
                    <a:schemeClr val="bg1"/>
                  </a:solidFill>
                  <a:ea typeface="+mj-lt"/>
                  <a:cs typeface="+mj-lt"/>
                </a:rPr>
                <a:t>Daya</a:t>
              </a:r>
              <a:r>
                <a:rPr lang="en-MY" altLang="zh-CN" sz="1400" b="1" dirty="0">
                  <a:solidFill>
                    <a:schemeClr val="bg1"/>
                  </a:solidFill>
                  <a:ea typeface="+mj-lt"/>
                  <a:cs typeface="+mj-lt"/>
                </a:rPr>
                <a:t> Digital Indonesia (EKSAD)</a:t>
              </a:r>
              <a:endParaRPr lang="en-US" altLang="zh-CN" sz="1400" b="1" dirty="0">
                <a:solidFill>
                  <a:srgbClr val="FFFFFF"/>
                </a:solidFill>
              </a:endParaRPr>
            </a:p>
          </p:txBody>
        </p:sp>
        <p:sp>
          <p:nvSpPr>
            <p:cNvPr id="40" name="Rectangle 20">
              <a:extLst>
                <a:ext uri="{FF2B5EF4-FFF2-40B4-BE49-F238E27FC236}">
                  <a16:creationId xmlns:a16="http://schemas.microsoft.com/office/drawing/2014/main" id="{293E6022-3B5A-EB4F-80D2-15C2CCB426AE}"/>
                </a:ext>
              </a:extLst>
            </p:cNvPr>
            <p:cNvSpPr>
              <a:spLocks noChangeArrowheads="1"/>
            </p:cNvSpPr>
            <p:nvPr/>
          </p:nvSpPr>
          <p:spPr bwMode="auto">
            <a:xfrm>
              <a:off x="2024741" y="2617616"/>
              <a:ext cx="3655164" cy="2180853"/>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defTabSz="685165">
                <a:lnSpc>
                  <a:spcPct val="150000"/>
                </a:lnSpc>
                <a:buFont typeface="Arial"/>
                <a:buChar char="•"/>
              </a:pPr>
              <a:r>
                <a:rPr lang="en-US" altLang="zh-CN" sz="1400" dirty="0">
                  <a:solidFill>
                    <a:schemeClr val="bg1"/>
                  </a:solidFill>
                  <a:latin typeface="Century Gothic" panose="020B0502020202020204" pitchFamily="34" charset="0"/>
                </a:rPr>
                <a:t>PT. </a:t>
              </a:r>
              <a:r>
                <a:rPr lang="en-US" altLang="zh-CN" sz="1400" dirty="0" err="1">
                  <a:solidFill>
                    <a:schemeClr val="bg1"/>
                  </a:solidFill>
                  <a:latin typeface="Century Gothic" panose="020B0502020202020204" pitchFamily="34" charset="0"/>
                </a:rPr>
                <a:t>Tiga</a:t>
              </a:r>
              <a:r>
                <a:rPr lang="en-US" altLang="zh-CN" sz="1400" dirty="0">
                  <a:solidFill>
                    <a:schemeClr val="bg1"/>
                  </a:solidFill>
                  <a:latin typeface="Century Gothic" panose="020B0502020202020204" pitchFamily="34" charset="0"/>
                </a:rPr>
                <a:t> </a:t>
              </a:r>
              <a:r>
                <a:rPr lang="en-US" altLang="zh-CN" sz="1400" dirty="0" err="1">
                  <a:solidFill>
                    <a:schemeClr val="bg1"/>
                  </a:solidFill>
                  <a:latin typeface="Century Gothic" panose="020B0502020202020204" pitchFamily="34" charset="0"/>
                </a:rPr>
                <a:t>Daya</a:t>
              </a:r>
              <a:r>
                <a:rPr lang="en-US" altLang="zh-CN" sz="1400" dirty="0">
                  <a:solidFill>
                    <a:schemeClr val="bg1"/>
                  </a:solidFill>
                  <a:latin typeface="Century Gothic" panose="020B0502020202020204" pitchFamily="34" charset="0"/>
                </a:rPr>
                <a:t> Digital Indonesia is an subsidiary of PT </a:t>
              </a:r>
              <a:r>
                <a:rPr lang="en-US" altLang="zh-CN" sz="1400" dirty="0" err="1">
                  <a:solidFill>
                    <a:schemeClr val="bg1"/>
                  </a:solidFill>
                  <a:latin typeface="Century Gothic" panose="020B0502020202020204" pitchFamily="34" charset="0"/>
                </a:rPr>
                <a:t>Triputra</a:t>
              </a:r>
              <a:r>
                <a:rPr lang="en-US" altLang="zh-CN" sz="1400" dirty="0">
                  <a:solidFill>
                    <a:schemeClr val="bg1"/>
                  </a:solidFill>
                  <a:latin typeface="Century Gothic" panose="020B0502020202020204" pitchFamily="34" charset="0"/>
                </a:rPr>
                <a:t> </a:t>
              </a:r>
              <a:r>
                <a:rPr lang="en-US" altLang="zh-CN" sz="1400" dirty="0" err="1">
                  <a:solidFill>
                    <a:schemeClr val="bg1"/>
                  </a:solidFill>
                  <a:latin typeface="Century Gothic" panose="020B0502020202020204" pitchFamily="34" charset="0"/>
                </a:rPr>
                <a:t>Investindo</a:t>
              </a:r>
              <a:r>
                <a:rPr lang="en-US" altLang="zh-CN" sz="1400" dirty="0">
                  <a:solidFill>
                    <a:schemeClr val="bg1"/>
                  </a:solidFill>
                  <a:latin typeface="Century Gothic" panose="020B0502020202020204" pitchFamily="34" charset="0"/>
                </a:rPr>
                <a:t> Arya, focusing on Information Technology, to deliver the highest level of IT support service to other subsidiaries within </a:t>
              </a:r>
              <a:r>
                <a:rPr lang="en-MY" altLang="zh-CN" sz="1400" dirty="0">
                  <a:solidFill>
                    <a:schemeClr val="bg1"/>
                  </a:solidFill>
                  <a:latin typeface="Century Gothic" panose="020B0502020202020204" pitchFamily="34" charset="0"/>
                </a:rPr>
                <a:t>the group. </a:t>
              </a:r>
              <a:r>
                <a:rPr lang="en-US" altLang="zh-CN" sz="1400" dirty="0">
                  <a:solidFill>
                    <a:schemeClr val="bg1"/>
                  </a:solidFill>
                  <a:latin typeface="Century Gothic" panose="020B0502020202020204" pitchFamily="34" charset="0"/>
                  <a:ea typeface="+mn-lt"/>
                  <a:cs typeface="+mn-lt"/>
                </a:rPr>
                <a:t> </a:t>
              </a:r>
            </a:p>
            <a:p>
              <a:pPr algn="just" defTabSz="685165">
                <a:lnSpc>
                  <a:spcPct val="150000"/>
                </a:lnSpc>
              </a:pPr>
              <a:endParaRPr lang="en-US" sz="1200" dirty="0">
                <a:solidFill>
                  <a:schemeClr val="bg1"/>
                </a:solidFill>
                <a:latin typeface="Century Gothic" panose="020B0502020202020204" pitchFamily="34" charset="0"/>
              </a:endParaRPr>
            </a:p>
          </p:txBody>
        </p:sp>
        <p:pic>
          <p:nvPicPr>
            <p:cNvPr id="21" name="Picture 6">
              <a:extLst>
                <a:ext uri="{FF2B5EF4-FFF2-40B4-BE49-F238E27FC236}">
                  <a16:creationId xmlns:a16="http://schemas.microsoft.com/office/drawing/2014/main" id="{404D1078-ECD7-7449-BCBA-8A5DD4B5E99D}"/>
                </a:ext>
              </a:extLst>
            </p:cNvPr>
            <p:cNvPicPr>
              <a:picLocks noChangeAspect="1"/>
            </p:cNvPicPr>
            <p:nvPr/>
          </p:nvPicPr>
          <p:blipFill>
            <a:blip r:embed="rId4"/>
            <a:stretch>
              <a:fillRect/>
            </a:stretch>
          </p:blipFill>
          <p:spPr>
            <a:xfrm>
              <a:off x="6857819" y="1560127"/>
              <a:ext cx="3357565" cy="1751225"/>
            </a:xfrm>
            <a:prstGeom prst="rect">
              <a:avLst/>
            </a:prstGeom>
            <a:ln w="28575">
              <a:solidFill>
                <a:srgbClr val="06B0EF"/>
              </a:solidFill>
            </a:ln>
          </p:spPr>
        </p:pic>
        <p:pic>
          <p:nvPicPr>
            <p:cNvPr id="22" name="Picture 4">
              <a:extLst>
                <a:ext uri="{FF2B5EF4-FFF2-40B4-BE49-F238E27FC236}">
                  <a16:creationId xmlns:a16="http://schemas.microsoft.com/office/drawing/2014/main" id="{F173E6D4-63AB-4A45-8626-D51834970109}"/>
                </a:ext>
              </a:extLst>
            </p:cNvPr>
            <p:cNvPicPr>
              <a:picLocks noChangeAspect="1"/>
            </p:cNvPicPr>
            <p:nvPr/>
          </p:nvPicPr>
          <p:blipFill rotWithShape="1">
            <a:blip r:embed="rId5"/>
            <a:srcRect t="6732" b="4429"/>
            <a:stretch/>
          </p:blipFill>
          <p:spPr>
            <a:xfrm>
              <a:off x="6857821" y="3614202"/>
              <a:ext cx="3356234" cy="1750529"/>
            </a:xfrm>
            <a:prstGeom prst="rect">
              <a:avLst/>
            </a:prstGeom>
            <a:ln w="28575">
              <a:solidFill>
                <a:srgbClr val="06B0EF"/>
              </a:solidFill>
            </a:ln>
          </p:spPr>
        </p:pic>
        <p:grpSp>
          <p:nvGrpSpPr>
            <p:cNvPr id="5" name="组合 4">
              <a:extLst>
                <a:ext uri="{FF2B5EF4-FFF2-40B4-BE49-F238E27FC236}">
                  <a16:creationId xmlns:a16="http://schemas.microsoft.com/office/drawing/2014/main" id="{86D9A3F6-AF87-F149-B23A-DE011EABB636}"/>
                </a:ext>
              </a:extLst>
            </p:cNvPr>
            <p:cNvGrpSpPr/>
            <p:nvPr/>
          </p:nvGrpSpPr>
          <p:grpSpPr>
            <a:xfrm>
              <a:off x="2709919" y="1946109"/>
              <a:ext cx="2458528" cy="349498"/>
              <a:chOff x="2091265" y="1897983"/>
              <a:chExt cx="2458528" cy="349498"/>
            </a:xfrm>
          </p:grpSpPr>
          <p:sp>
            <p:nvSpPr>
              <p:cNvPr id="4" name="矩形 3">
                <a:extLst>
                  <a:ext uri="{FF2B5EF4-FFF2-40B4-BE49-F238E27FC236}">
                    <a16:creationId xmlns:a16="http://schemas.microsoft.com/office/drawing/2014/main" id="{9AA489DB-E118-3348-BB59-27550B90E453}"/>
                  </a:ext>
                </a:extLst>
              </p:cNvPr>
              <p:cNvSpPr/>
              <p:nvPr/>
            </p:nvSpPr>
            <p:spPr>
              <a:xfrm>
                <a:off x="2091265" y="1897983"/>
                <a:ext cx="2458528" cy="3494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23" name="Picture 2">
                <a:extLst>
                  <a:ext uri="{FF2B5EF4-FFF2-40B4-BE49-F238E27FC236}">
                    <a16:creationId xmlns:a16="http://schemas.microsoft.com/office/drawing/2014/main" id="{81918A68-88E1-7649-9CAF-55EFF8202984}"/>
                  </a:ext>
                </a:extLst>
              </p:cNvPr>
              <p:cNvPicPr>
                <a:picLocks noChangeAspect="1"/>
              </p:cNvPicPr>
              <p:nvPr/>
            </p:nvPicPr>
            <p:blipFill rotWithShape="1">
              <a:blip r:embed="rId6"/>
              <a:srcRect t="10789"/>
              <a:stretch/>
            </p:blipFill>
            <p:spPr>
              <a:xfrm>
                <a:off x="2273044" y="1915131"/>
                <a:ext cx="835628" cy="306471"/>
              </a:xfrm>
              <a:prstGeom prst="rect">
                <a:avLst/>
              </a:prstGeom>
            </p:spPr>
          </p:pic>
          <p:pic>
            <p:nvPicPr>
              <p:cNvPr id="24" name="Picture 27">
                <a:extLst>
                  <a:ext uri="{FF2B5EF4-FFF2-40B4-BE49-F238E27FC236}">
                    <a16:creationId xmlns:a16="http://schemas.microsoft.com/office/drawing/2014/main" id="{56A3CE3C-6FC7-6148-838B-FA84A3B84ED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28149" y="1915131"/>
                <a:ext cx="1225886" cy="306471"/>
              </a:xfrm>
              <a:prstGeom prst="rect">
                <a:avLst/>
              </a:prstGeom>
              <a:solidFill>
                <a:schemeClr val="bg1"/>
              </a:solidFill>
              <a:ln w="9525">
                <a:noFill/>
              </a:ln>
            </p:spPr>
          </p:pic>
        </p:grpSp>
      </p:grpSp>
    </p:spTree>
    <p:extLst>
      <p:ext uri="{BB962C8B-B14F-4D97-AF65-F5344CB8AC3E}">
        <p14:creationId xmlns:p14="http://schemas.microsoft.com/office/powerpoint/2010/main" val="3651160441"/>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6" name="矩形 65">
            <a:extLst>
              <a:ext uri="{FF2B5EF4-FFF2-40B4-BE49-F238E27FC236}">
                <a16:creationId xmlns:a16="http://schemas.microsoft.com/office/drawing/2014/main" id="{8F430312-0916-3341-8D53-CE8D48C34CA1}"/>
              </a:ext>
            </a:extLst>
          </p:cNvPr>
          <p:cNvSpPr/>
          <p:nvPr/>
        </p:nvSpPr>
        <p:spPr>
          <a:xfrm>
            <a:off x="887047" y="1152293"/>
            <a:ext cx="10417907" cy="4562944"/>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29</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Case Reference: Multi-site with DR</a:t>
            </a:r>
            <a:endParaRPr lang="en-US" altLang="zh-CN" dirty="0">
              <a:solidFill>
                <a:schemeClr val="bg1"/>
              </a:solidFill>
              <a:latin typeface="Century Gothic" panose="020B0502020202020204" pitchFamily="34" charset="0"/>
            </a:endParaRPr>
          </a:p>
        </p:txBody>
      </p:sp>
      <p:sp>
        <p:nvSpPr>
          <p:cNvPr id="52" name="矩形 94">
            <a:extLst>
              <a:ext uri="{FF2B5EF4-FFF2-40B4-BE49-F238E27FC236}">
                <a16:creationId xmlns:a16="http://schemas.microsoft.com/office/drawing/2014/main" id="{C989F169-3897-3546-9624-34A5F617AE3F}"/>
              </a:ext>
            </a:extLst>
          </p:cNvPr>
          <p:cNvSpPr/>
          <p:nvPr/>
        </p:nvSpPr>
        <p:spPr>
          <a:xfrm>
            <a:off x="7811677" y="2479380"/>
            <a:ext cx="3060000" cy="329231"/>
          </a:xfrm>
          <a:prstGeom prst="rect">
            <a:avLst/>
          </a:prstGeom>
          <a:solidFill>
            <a:srgbClr val="0A7D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spcAft>
                <a:spcPct val="0"/>
              </a:spcAft>
            </a:pPr>
            <a:r>
              <a:rPr lang="en-US" altLang="zh-CN" sz="1400" b="1" dirty="0">
                <a:solidFill>
                  <a:schemeClr val="bg1"/>
                </a:solidFill>
              </a:rPr>
              <a:t>Value Benefits</a:t>
            </a:r>
            <a:endParaRPr lang="en-US" altLang="zh-CN" sz="1400" dirty="0">
              <a:solidFill>
                <a:schemeClr val="bg1"/>
              </a:solidFill>
            </a:endParaRPr>
          </a:p>
        </p:txBody>
      </p:sp>
      <p:sp>
        <p:nvSpPr>
          <p:cNvPr id="54" name="矩形 96">
            <a:extLst>
              <a:ext uri="{FF2B5EF4-FFF2-40B4-BE49-F238E27FC236}">
                <a16:creationId xmlns:a16="http://schemas.microsoft.com/office/drawing/2014/main" id="{6B4A8335-845F-E44E-BE56-6FB4B76C1626}"/>
              </a:ext>
            </a:extLst>
          </p:cNvPr>
          <p:cNvSpPr/>
          <p:nvPr/>
        </p:nvSpPr>
        <p:spPr>
          <a:xfrm>
            <a:off x="4566000" y="2479380"/>
            <a:ext cx="3060000" cy="329231"/>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spcAft>
                <a:spcPct val="0"/>
              </a:spcAft>
            </a:pPr>
            <a:r>
              <a:rPr lang="en-US" altLang="zh-CN" sz="1400" b="1" dirty="0">
                <a:solidFill>
                  <a:schemeClr val="bg1"/>
                </a:solidFill>
              </a:rPr>
              <a:t>Solution</a:t>
            </a:r>
            <a:endParaRPr lang="en-US" altLang="zh-CN" sz="1400" dirty="0">
              <a:solidFill>
                <a:schemeClr val="bg1"/>
              </a:solidFill>
            </a:endParaRPr>
          </a:p>
        </p:txBody>
      </p:sp>
      <p:sp>
        <p:nvSpPr>
          <p:cNvPr id="56" name="矩形 10">
            <a:extLst>
              <a:ext uri="{FF2B5EF4-FFF2-40B4-BE49-F238E27FC236}">
                <a16:creationId xmlns:a16="http://schemas.microsoft.com/office/drawing/2014/main" id="{072373FF-06EF-434C-920F-42EB2DD7B27D}"/>
              </a:ext>
            </a:extLst>
          </p:cNvPr>
          <p:cNvSpPr/>
          <p:nvPr/>
        </p:nvSpPr>
        <p:spPr>
          <a:xfrm>
            <a:off x="1320323" y="2484322"/>
            <a:ext cx="3060000" cy="320585"/>
          </a:xfrm>
          <a:prstGeom prst="rect">
            <a:avLst/>
          </a:prstGeom>
          <a:solidFill>
            <a:srgbClr val="0AAF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spcAft>
                <a:spcPct val="0"/>
              </a:spcAft>
            </a:pPr>
            <a:r>
              <a:rPr lang="en-US" altLang="zh-CN" sz="1400" b="1" dirty="0">
                <a:solidFill>
                  <a:schemeClr val="bg1"/>
                </a:solidFill>
              </a:rPr>
              <a:t>Challenges</a:t>
            </a:r>
            <a:endParaRPr lang="en-US" altLang="zh-CN" sz="1400" dirty="0">
              <a:solidFill>
                <a:schemeClr val="bg1"/>
              </a:solidFill>
            </a:endParaRPr>
          </a:p>
        </p:txBody>
      </p:sp>
      <p:grpSp>
        <p:nvGrpSpPr>
          <p:cNvPr id="8" name="组合 7">
            <a:extLst>
              <a:ext uri="{FF2B5EF4-FFF2-40B4-BE49-F238E27FC236}">
                <a16:creationId xmlns:a16="http://schemas.microsoft.com/office/drawing/2014/main" id="{4381A801-76FE-AA4D-918E-C68320BA6D56}"/>
              </a:ext>
            </a:extLst>
          </p:cNvPr>
          <p:cNvGrpSpPr>
            <a:grpSpLocks noChangeAspect="1"/>
          </p:cNvGrpSpPr>
          <p:nvPr/>
        </p:nvGrpSpPr>
        <p:grpSpPr>
          <a:xfrm>
            <a:off x="8927168" y="1454630"/>
            <a:ext cx="828000" cy="828120"/>
            <a:chOff x="8890150" y="1523549"/>
            <a:chExt cx="912868" cy="913000"/>
          </a:xfrm>
        </p:grpSpPr>
        <p:sp>
          <p:nvSpPr>
            <p:cNvPr id="53" name="Oval 94">
              <a:extLst>
                <a:ext uri="{FF2B5EF4-FFF2-40B4-BE49-F238E27FC236}">
                  <a16:creationId xmlns:a16="http://schemas.microsoft.com/office/drawing/2014/main" id="{2637B1A4-3CD0-F645-881E-8BAF01F4688D}"/>
                </a:ext>
              </a:extLst>
            </p:cNvPr>
            <p:cNvSpPr/>
            <p:nvPr/>
          </p:nvSpPr>
          <p:spPr>
            <a:xfrm>
              <a:off x="8890150" y="1523549"/>
              <a:ext cx="912868" cy="913000"/>
            </a:xfrm>
            <a:prstGeom prst="ellipse">
              <a:avLst/>
            </a:prstGeom>
            <a:solidFill>
              <a:srgbClr val="0A7DF1"/>
            </a:solidFill>
            <a:ln w="127000">
              <a:solidFill>
                <a:srgbClr val="0A7DF1">
                  <a:alpha val="53000"/>
                </a:srgb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5">
                <a:solidFill>
                  <a:schemeClr val="accent1"/>
                </a:solidFill>
                <a:latin typeface="Source Han Serif SC" panose="02020400000000000000" pitchFamily="18" charset="-122"/>
                <a:ea typeface="Source Han Serif SC" panose="02020400000000000000" pitchFamily="18" charset="-122"/>
                <a:sym typeface="Source Han Serif SC" panose="02020400000000000000" pitchFamily="18" charset="-122"/>
              </a:endParaRPr>
            </a:p>
          </p:txBody>
        </p:sp>
        <p:pic>
          <p:nvPicPr>
            <p:cNvPr id="58" name="图片 57">
              <a:extLst>
                <a:ext uri="{FF2B5EF4-FFF2-40B4-BE49-F238E27FC236}">
                  <a16:creationId xmlns:a16="http://schemas.microsoft.com/office/drawing/2014/main" id="{F38FBB3B-EE6A-704B-AD0A-701C79ACA050}"/>
                </a:ext>
              </a:extLst>
            </p:cNvPr>
            <p:cNvPicPr>
              <a:picLocks noChangeAspect="1"/>
            </p:cNvPicPr>
            <p:nvPr/>
          </p:nvPicPr>
          <p:blipFill>
            <a:blip r:embed="rId4"/>
            <a:stretch>
              <a:fillRect/>
            </a:stretch>
          </p:blipFill>
          <p:spPr>
            <a:xfrm>
              <a:off x="9047181" y="1729813"/>
              <a:ext cx="642482" cy="498019"/>
            </a:xfrm>
            <a:prstGeom prst="rect">
              <a:avLst/>
            </a:prstGeom>
          </p:spPr>
        </p:pic>
      </p:grpSp>
      <p:grpSp>
        <p:nvGrpSpPr>
          <p:cNvPr id="6" name="组合 5">
            <a:extLst>
              <a:ext uri="{FF2B5EF4-FFF2-40B4-BE49-F238E27FC236}">
                <a16:creationId xmlns:a16="http://schemas.microsoft.com/office/drawing/2014/main" id="{A789E430-E207-EE45-981D-039A3693FEB0}"/>
              </a:ext>
            </a:extLst>
          </p:cNvPr>
          <p:cNvGrpSpPr>
            <a:grpSpLocks noChangeAspect="1"/>
          </p:cNvGrpSpPr>
          <p:nvPr/>
        </p:nvGrpSpPr>
        <p:grpSpPr>
          <a:xfrm>
            <a:off x="5639566" y="1454630"/>
            <a:ext cx="828000" cy="828120"/>
            <a:chOff x="5636661" y="1523549"/>
            <a:chExt cx="912868" cy="913000"/>
          </a:xfrm>
        </p:grpSpPr>
        <p:sp>
          <p:nvSpPr>
            <p:cNvPr id="55" name="Oval 94">
              <a:extLst>
                <a:ext uri="{FF2B5EF4-FFF2-40B4-BE49-F238E27FC236}">
                  <a16:creationId xmlns:a16="http://schemas.microsoft.com/office/drawing/2014/main" id="{01E035A5-69D5-7142-86C5-F35FF62E0727}"/>
                </a:ext>
              </a:extLst>
            </p:cNvPr>
            <p:cNvSpPr/>
            <p:nvPr/>
          </p:nvSpPr>
          <p:spPr>
            <a:xfrm>
              <a:off x="5636661" y="1523549"/>
              <a:ext cx="912868" cy="913000"/>
            </a:xfrm>
            <a:prstGeom prst="ellipse">
              <a:avLst/>
            </a:prstGeom>
            <a:solidFill>
              <a:srgbClr val="92D04F"/>
            </a:solidFill>
            <a:ln w="127000">
              <a:solidFill>
                <a:srgbClr val="92D04F">
                  <a:alpha val="53000"/>
                </a:srgb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5">
                <a:solidFill>
                  <a:schemeClr val="accent1"/>
                </a:solidFill>
                <a:latin typeface="Source Han Serif SC" panose="02020400000000000000" pitchFamily="18" charset="-122"/>
                <a:ea typeface="Source Han Serif SC" panose="02020400000000000000" pitchFamily="18" charset="-122"/>
                <a:sym typeface="Source Han Serif SC" panose="02020400000000000000" pitchFamily="18" charset="-122"/>
              </a:endParaRPr>
            </a:p>
          </p:txBody>
        </p:sp>
        <p:pic>
          <p:nvPicPr>
            <p:cNvPr id="59" name="图片 58">
              <a:extLst>
                <a:ext uri="{FF2B5EF4-FFF2-40B4-BE49-F238E27FC236}">
                  <a16:creationId xmlns:a16="http://schemas.microsoft.com/office/drawing/2014/main" id="{AE28E2E2-0B68-5848-9656-5F95686B8D86}"/>
                </a:ext>
              </a:extLst>
            </p:cNvPr>
            <p:cNvPicPr>
              <a:picLocks noChangeAspect="1"/>
            </p:cNvPicPr>
            <p:nvPr/>
          </p:nvPicPr>
          <p:blipFill>
            <a:blip r:embed="rId5"/>
            <a:stretch>
              <a:fillRect/>
            </a:stretch>
          </p:blipFill>
          <p:spPr>
            <a:xfrm>
              <a:off x="5815470" y="1665958"/>
              <a:ext cx="562346" cy="597181"/>
            </a:xfrm>
            <a:prstGeom prst="rect">
              <a:avLst/>
            </a:prstGeom>
          </p:spPr>
        </p:pic>
      </p:grpSp>
      <p:grpSp>
        <p:nvGrpSpPr>
          <p:cNvPr id="5" name="组合 4">
            <a:extLst>
              <a:ext uri="{FF2B5EF4-FFF2-40B4-BE49-F238E27FC236}">
                <a16:creationId xmlns:a16="http://schemas.microsoft.com/office/drawing/2014/main" id="{0DC1290F-B055-0946-9EFE-4E7D0C170237}"/>
              </a:ext>
            </a:extLst>
          </p:cNvPr>
          <p:cNvGrpSpPr>
            <a:grpSpLocks noChangeAspect="1"/>
          </p:cNvGrpSpPr>
          <p:nvPr/>
        </p:nvGrpSpPr>
        <p:grpSpPr>
          <a:xfrm>
            <a:off x="2433853" y="1454690"/>
            <a:ext cx="827880" cy="828000"/>
            <a:chOff x="2703083" y="1523549"/>
            <a:chExt cx="912868" cy="913000"/>
          </a:xfrm>
        </p:grpSpPr>
        <p:sp>
          <p:nvSpPr>
            <p:cNvPr id="57" name="Oval 79">
              <a:extLst>
                <a:ext uri="{FF2B5EF4-FFF2-40B4-BE49-F238E27FC236}">
                  <a16:creationId xmlns:a16="http://schemas.microsoft.com/office/drawing/2014/main" id="{FBA36C82-9082-134F-B00E-881393B8C686}"/>
                </a:ext>
              </a:extLst>
            </p:cNvPr>
            <p:cNvSpPr/>
            <p:nvPr/>
          </p:nvSpPr>
          <p:spPr>
            <a:xfrm flipH="1">
              <a:off x="2703083" y="1523549"/>
              <a:ext cx="912868" cy="913000"/>
            </a:xfrm>
            <a:prstGeom prst="ellipse">
              <a:avLst/>
            </a:prstGeom>
            <a:solidFill>
              <a:srgbClr val="0AAFF1"/>
            </a:solidFill>
            <a:ln w="127000">
              <a:solidFill>
                <a:srgbClr val="0AAFF1">
                  <a:alpha val="53000"/>
                </a:srgb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135">
                <a:solidFill>
                  <a:schemeClr val="accent1"/>
                </a:solidFill>
                <a:latin typeface="Source Han Serif SC" panose="02020400000000000000" pitchFamily="18" charset="-122"/>
                <a:ea typeface="Source Han Serif SC" panose="02020400000000000000" pitchFamily="18" charset="-122"/>
                <a:sym typeface="Source Han Serif SC" panose="02020400000000000000" pitchFamily="18" charset="-122"/>
              </a:endParaRPr>
            </a:p>
          </p:txBody>
        </p:sp>
        <p:pic>
          <p:nvPicPr>
            <p:cNvPr id="60" name="图片 59">
              <a:extLst>
                <a:ext uri="{FF2B5EF4-FFF2-40B4-BE49-F238E27FC236}">
                  <a16:creationId xmlns:a16="http://schemas.microsoft.com/office/drawing/2014/main" id="{5AB391E0-BD1E-6643-B629-39A38E3D8DD9}"/>
                </a:ext>
              </a:extLst>
            </p:cNvPr>
            <p:cNvPicPr>
              <a:picLocks noChangeAspect="1"/>
            </p:cNvPicPr>
            <p:nvPr/>
          </p:nvPicPr>
          <p:blipFill>
            <a:blip r:embed="rId6"/>
            <a:stretch>
              <a:fillRect/>
            </a:stretch>
          </p:blipFill>
          <p:spPr>
            <a:xfrm>
              <a:off x="2883809" y="1707389"/>
              <a:ext cx="559484" cy="559484"/>
            </a:xfrm>
            <a:prstGeom prst="rect">
              <a:avLst/>
            </a:prstGeom>
          </p:spPr>
        </p:pic>
      </p:grpSp>
      <p:sp>
        <p:nvSpPr>
          <p:cNvPr id="61" name="矩形 60">
            <a:extLst>
              <a:ext uri="{FF2B5EF4-FFF2-40B4-BE49-F238E27FC236}">
                <a16:creationId xmlns:a16="http://schemas.microsoft.com/office/drawing/2014/main" id="{35D25217-4A68-104E-A774-62D01F0A655A}"/>
              </a:ext>
            </a:extLst>
          </p:cNvPr>
          <p:cNvSpPr/>
          <p:nvPr/>
        </p:nvSpPr>
        <p:spPr>
          <a:xfrm>
            <a:off x="1327523" y="2743010"/>
            <a:ext cx="3045600" cy="2710966"/>
          </a:xfrm>
          <a:prstGeom prst="rect">
            <a:avLst/>
          </a:prstGeom>
          <a:noFill/>
          <a:ln>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3" name="Rectangle 60">
            <a:extLst>
              <a:ext uri="{FF2B5EF4-FFF2-40B4-BE49-F238E27FC236}">
                <a16:creationId xmlns:a16="http://schemas.microsoft.com/office/drawing/2014/main" id="{DFF55D4E-D7BF-A04E-ABA0-8259609CF9A1}"/>
              </a:ext>
            </a:extLst>
          </p:cNvPr>
          <p:cNvSpPr>
            <a:spLocks noChangeArrowheads="1"/>
          </p:cNvSpPr>
          <p:nvPr/>
        </p:nvSpPr>
        <p:spPr bwMode="auto">
          <a:xfrm>
            <a:off x="1562200" y="2956326"/>
            <a:ext cx="2571186" cy="1982338"/>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defTabSz="685165">
              <a:lnSpc>
                <a:spcPct val="120000"/>
              </a:lnSpc>
              <a:spcAft>
                <a:spcPts val="600"/>
              </a:spcAft>
              <a:buClr>
                <a:srgbClr val="06B0EF"/>
              </a:buClr>
              <a:buFont typeface="Wingdings" pitchFamily="2" charset="2"/>
              <a:buChar char="Ø"/>
            </a:pPr>
            <a:r>
              <a:rPr lang="en-US" altLang="en-US" sz="1200" dirty="0">
                <a:solidFill>
                  <a:srgbClr val="FFFFFF"/>
                </a:solidFill>
                <a:ea typeface="+mn-lt"/>
                <a:cs typeface="+mn-lt"/>
              </a:rPr>
              <a:t>Complex multi subsidiaries IT management &amp; support.</a:t>
            </a:r>
            <a:endParaRPr lang="en-US" altLang="en-US" sz="1200" dirty="0">
              <a:solidFill>
                <a:srgbClr val="FFFFFF"/>
              </a:solidFill>
            </a:endParaRPr>
          </a:p>
          <a:p>
            <a:pPr marL="285750" indent="-285750" algn="just" defTabSz="685165">
              <a:lnSpc>
                <a:spcPct val="120000"/>
              </a:lnSpc>
              <a:spcAft>
                <a:spcPts val="600"/>
              </a:spcAft>
              <a:buClr>
                <a:srgbClr val="06B0EF"/>
              </a:buClr>
              <a:buFont typeface="Wingdings" pitchFamily="2" charset="2"/>
              <a:buChar char="Ø"/>
            </a:pPr>
            <a:r>
              <a:rPr lang="en-US" altLang="zh-CN" sz="1200" dirty="0">
                <a:solidFill>
                  <a:srgbClr val="FFFFFF"/>
                </a:solidFill>
                <a:ea typeface="+mn-lt"/>
                <a:cs typeface="+mn-lt"/>
              </a:rPr>
              <a:t>Siloed and low utilized resources.</a:t>
            </a:r>
          </a:p>
          <a:p>
            <a:pPr marL="285750" indent="-285750" algn="just" defTabSz="685165">
              <a:lnSpc>
                <a:spcPct val="120000"/>
              </a:lnSpc>
              <a:spcAft>
                <a:spcPts val="600"/>
              </a:spcAft>
              <a:buClr>
                <a:srgbClr val="06B0EF"/>
              </a:buClr>
              <a:buFont typeface="Wingdings" pitchFamily="2" charset="2"/>
              <a:buChar char="Ø"/>
            </a:pPr>
            <a:r>
              <a:rPr lang="en-US" altLang="zh-CN" sz="1200" dirty="0">
                <a:solidFill>
                  <a:srgbClr val="FFFFFF"/>
                </a:solidFill>
                <a:ea typeface="+mn-lt"/>
                <a:cs typeface="+mn-lt"/>
              </a:rPr>
              <a:t>Data loss and service downtime.</a:t>
            </a:r>
          </a:p>
          <a:p>
            <a:pPr marL="285750" indent="-285750" algn="just" defTabSz="685165">
              <a:lnSpc>
                <a:spcPct val="120000"/>
              </a:lnSpc>
              <a:spcAft>
                <a:spcPts val="600"/>
              </a:spcAft>
              <a:buClr>
                <a:srgbClr val="06B0EF"/>
              </a:buClr>
              <a:buFont typeface="Wingdings" pitchFamily="2" charset="2"/>
              <a:buChar char="Ø"/>
            </a:pPr>
            <a:r>
              <a:rPr lang="en-US" altLang="zh-CN" sz="1200" dirty="0">
                <a:solidFill>
                  <a:srgbClr val="FFFFFF"/>
                </a:solidFill>
                <a:ea typeface="+mn-lt"/>
                <a:cs typeface="+mn-lt"/>
              </a:rPr>
              <a:t>High vulnerability in large security perimeters.</a:t>
            </a:r>
            <a:endParaRPr lang="zh-CN" altLang="zh-CN" sz="1200" dirty="0">
              <a:solidFill>
                <a:srgbClr val="FFFFFF"/>
              </a:solidFill>
            </a:endParaRPr>
          </a:p>
        </p:txBody>
      </p:sp>
      <p:sp>
        <p:nvSpPr>
          <p:cNvPr id="64" name="Rectangle 61">
            <a:extLst>
              <a:ext uri="{FF2B5EF4-FFF2-40B4-BE49-F238E27FC236}">
                <a16:creationId xmlns:a16="http://schemas.microsoft.com/office/drawing/2014/main" id="{2A946309-F51B-2B44-834A-F722B4145F61}"/>
              </a:ext>
            </a:extLst>
          </p:cNvPr>
          <p:cNvSpPr>
            <a:spLocks noChangeArrowheads="1"/>
          </p:cNvSpPr>
          <p:nvPr/>
        </p:nvSpPr>
        <p:spPr bwMode="auto">
          <a:xfrm>
            <a:off x="4797647" y="2956326"/>
            <a:ext cx="2571186" cy="2348592"/>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defTabSz="685165">
              <a:lnSpc>
                <a:spcPct val="120000"/>
              </a:lnSpc>
              <a:spcAft>
                <a:spcPts val="600"/>
              </a:spcAft>
              <a:buClr>
                <a:srgbClr val="92D04F"/>
              </a:buClr>
              <a:buFont typeface="Wingdings" pitchFamily="2" charset="2"/>
              <a:buChar char="Ø"/>
            </a:pPr>
            <a:r>
              <a:rPr lang="en-US" altLang="en-US" sz="1200" dirty="0" err="1">
                <a:solidFill>
                  <a:srgbClr val="FFFFFF"/>
                </a:solidFill>
                <a:ea typeface="+mn-lt"/>
                <a:cs typeface="+mn-lt"/>
              </a:rPr>
              <a:t>Sangfor</a:t>
            </a:r>
            <a:r>
              <a:rPr lang="en-US" altLang="en-US" sz="1200" dirty="0">
                <a:solidFill>
                  <a:srgbClr val="FFFFFF"/>
                </a:solidFill>
                <a:ea typeface="+mn-lt"/>
                <a:cs typeface="+mn-lt"/>
              </a:rPr>
              <a:t> Private Cloud IaaS for all subsidiaries.</a:t>
            </a:r>
          </a:p>
          <a:p>
            <a:pPr marL="285750" indent="-285750" algn="just" defTabSz="685165">
              <a:lnSpc>
                <a:spcPct val="120000"/>
              </a:lnSpc>
              <a:spcAft>
                <a:spcPts val="600"/>
              </a:spcAft>
              <a:buClr>
                <a:srgbClr val="92D04F"/>
              </a:buClr>
              <a:buFont typeface="Wingdings" pitchFamily="2" charset="2"/>
              <a:buChar char="Ø"/>
            </a:pPr>
            <a:r>
              <a:rPr lang="en-US" altLang="zh-CN" sz="1200" dirty="0">
                <a:solidFill>
                  <a:srgbClr val="FFFFFF"/>
                </a:solidFill>
                <a:ea typeface="+mn-lt"/>
                <a:cs typeface="+mn-lt"/>
              </a:rPr>
              <a:t>Multi-tenant (subsidiaries) self-services, metering &amp; billing for optimized usage and cost control.</a:t>
            </a:r>
          </a:p>
          <a:p>
            <a:pPr marL="285750" indent="-285750" algn="just" defTabSz="685165">
              <a:lnSpc>
                <a:spcPct val="120000"/>
              </a:lnSpc>
              <a:spcAft>
                <a:spcPts val="600"/>
              </a:spcAft>
              <a:buClr>
                <a:srgbClr val="92D04F"/>
              </a:buClr>
              <a:buFont typeface="Wingdings" pitchFamily="2" charset="2"/>
              <a:buChar char="Ø"/>
            </a:pPr>
            <a:r>
              <a:rPr lang="en-US" altLang="en-US" sz="1200" dirty="0">
                <a:solidFill>
                  <a:srgbClr val="FFFFFF"/>
                </a:solidFill>
                <a:ea typeface="+mn-lt"/>
                <a:cs typeface="+mn-lt"/>
              </a:rPr>
              <a:t>Embrace security capability e.g. IPS, antivirus, anti-malware, WAF, vulnerability scanning &amp; etc.</a:t>
            </a:r>
          </a:p>
        </p:txBody>
      </p:sp>
      <p:sp>
        <p:nvSpPr>
          <p:cNvPr id="65" name="Rectangle 62">
            <a:extLst>
              <a:ext uri="{FF2B5EF4-FFF2-40B4-BE49-F238E27FC236}">
                <a16:creationId xmlns:a16="http://schemas.microsoft.com/office/drawing/2014/main" id="{B45C5E84-6B2F-AE41-8DCB-301A701E033A}"/>
              </a:ext>
            </a:extLst>
          </p:cNvPr>
          <p:cNvSpPr>
            <a:spLocks noChangeArrowheads="1"/>
          </p:cNvSpPr>
          <p:nvPr/>
        </p:nvSpPr>
        <p:spPr bwMode="auto">
          <a:xfrm>
            <a:off x="8048846" y="2956326"/>
            <a:ext cx="2566119" cy="1837683"/>
          </a:xfrm>
          <a:prstGeom prst="rect">
            <a:avLst/>
          </a:prstGeom>
          <a:noFill/>
          <a:ln>
            <a:noFill/>
          </a:ln>
        </p:spPr>
        <p:txBody>
          <a:bodyPr vert="horz" wrap="squar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defTabSz="685165">
              <a:lnSpc>
                <a:spcPct val="120000"/>
              </a:lnSpc>
              <a:spcAft>
                <a:spcPts val="600"/>
              </a:spcAft>
              <a:buClr>
                <a:srgbClr val="087CF0"/>
              </a:buClr>
              <a:buFont typeface="Wingdings" pitchFamily="2" charset="2"/>
              <a:buChar char="Ø"/>
            </a:pPr>
            <a:r>
              <a:rPr lang="en-US" altLang="zh-CN" sz="1200" dirty="0">
                <a:solidFill>
                  <a:srgbClr val="FFFFFF"/>
                </a:solidFill>
                <a:ea typeface="+mn-lt"/>
                <a:cs typeface="+mn-lt"/>
              </a:rPr>
              <a:t>TCO saving of 40%.</a:t>
            </a:r>
          </a:p>
          <a:p>
            <a:pPr marL="285750" indent="-285750" algn="just" defTabSz="685165">
              <a:lnSpc>
                <a:spcPct val="120000"/>
              </a:lnSpc>
              <a:spcAft>
                <a:spcPts val="600"/>
              </a:spcAft>
              <a:buClr>
                <a:srgbClr val="087CF0"/>
              </a:buClr>
              <a:buFont typeface="Wingdings" pitchFamily="2" charset="2"/>
              <a:buChar char="Ø"/>
            </a:pPr>
            <a:r>
              <a:rPr lang="en-US" altLang="zh-CN" sz="1200" dirty="0">
                <a:solidFill>
                  <a:srgbClr val="FFFFFF"/>
                </a:solidFill>
                <a:ea typeface="+mn-lt"/>
                <a:cs typeface="+mn-lt"/>
              </a:rPr>
              <a:t>Centralized governance, scalability &amp; cost control.</a:t>
            </a:r>
          </a:p>
          <a:p>
            <a:pPr marL="285750" indent="-285750" algn="just" defTabSz="685165">
              <a:lnSpc>
                <a:spcPct val="120000"/>
              </a:lnSpc>
              <a:spcAft>
                <a:spcPts val="600"/>
              </a:spcAft>
              <a:buClr>
                <a:srgbClr val="087CF0"/>
              </a:buClr>
              <a:buFont typeface="Wingdings" pitchFamily="2" charset="2"/>
              <a:buChar char="Ø"/>
            </a:pPr>
            <a:r>
              <a:rPr lang="en-US" altLang="en-US" sz="1200" dirty="0">
                <a:solidFill>
                  <a:srgbClr val="FFFFFF"/>
                </a:solidFill>
                <a:ea typeface="+mn-lt"/>
                <a:cs typeface="+mn-lt"/>
              </a:rPr>
              <a:t>Increased uptime SLA and user satisfaction.</a:t>
            </a:r>
          </a:p>
          <a:p>
            <a:pPr marL="285750" indent="-285750" algn="just" defTabSz="685165">
              <a:lnSpc>
                <a:spcPct val="120000"/>
              </a:lnSpc>
              <a:spcAft>
                <a:spcPts val="600"/>
              </a:spcAft>
              <a:buClr>
                <a:srgbClr val="087CF0"/>
              </a:buClr>
              <a:buFont typeface="Wingdings" pitchFamily="2" charset="2"/>
              <a:buChar char="Ø"/>
            </a:pPr>
            <a:r>
              <a:rPr lang="en-US" altLang="en-US" sz="1200" dirty="0">
                <a:solidFill>
                  <a:srgbClr val="FFFFFF"/>
                </a:solidFill>
                <a:ea typeface="+mn-lt"/>
                <a:cs typeface="+mn-lt"/>
              </a:rPr>
              <a:t>Enhanced security protection.</a:t>
            </a:r>
          </a:p>
          <a:p>
            <a:pPr algn="just" defTabSz="685165">
              <a:lnSpc>
                <a:spcPct val="120000"/>
              </a:lnSpc>
              <a:spcAft>
                <a:spcPts val="600"/>
              </a:spcAft>
              <a:buClr>
                <a:srgbClr val="087CF0"/>
              </a:buClr>
            </a:pPr>
            <a:endParaRPr lang="en-US" altLang="en-US" sz="1200" dirty="0">
              <a:solidFill>
                <a:srgbClr val="FFFFFF"/>
              </a:solidFill>
              <a:ea typeface="+mn-lt"/>
              <a:cs typeface="+mn-lt"/>
            </a:endParaRPr>
          </a:p>
        </p:txBody>
      </p:sp>
      <p:sp>
        <p:nvSpPr>
          <p:cNvPr id="67" name="矩形 66">
            <a:extLst>
              <a:ext uri="{FF2B5EF4-FFF2-40B4-BE49-F238E27FC236}">
                <a16:creationId xmlns:a16="http://schemas.microsoft.com/office/drawing/2014/main" id="{13C119D0-0B9E-5145-8988-91A6F49B3D11}"/>
              </a:ext>
            </a:extLst>
          </p:cNvPr>
          <p:cNvSpPr/>
          <p:nvPr/>
        </p:nvSpPr>
        <p:spPr>
          <a:xfrm>
            <a:off x="4571240" y="2743009"/>
            <a:ext cx="3045600" cy="2710966"/>
          </a:xfrm>
          <a:prstGeom prst="rect">
            <a:avLst/>
          </a:prstGeom>
          <a:noFill/>
          <a:ln>
            <a:solidFill>
              <a:srgbClr val="92D04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8" name="矩形 67">
            <a:extLst>
              <a:ext uri="{FF2B5EF4-FFF2-40B4-BE49-F238E27FC236}">
                <a16:creationId xmlns:a16="http://schemas.microsoft.com/office/drawing/2014/main" id="{4D35D030-F5C7-564E-9245-2658C94FD2C1}"/>
              </a:ext>
            </a:extLst>
          </p:cNvPr>
          <p:cNvSpPr/>
          <p:nvPr/>
        </p:nvSpPr>
        <p:spPr>
          <a:xfrm>
            <a:off x="7818368" y="2748065"/>
            <a:ext cx="3045600" cy="2710966"/>
          </a:xfrm>
          <a:prstGeom prst="rect">
            <a:avLst/>
          </a:prstGeom>
          <a:noFill/>
          <a:ln>
            <a:solidFill>
              <a:srgbClr val="087C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Tree>
    <p:extLst>
      <p:ext uri="{BB962C8B-B14F-4D97-AF65-F5344CB8AC3E}">
        <p14:creationId xmlns:p14="http://schemas.microsoft.com/office/powerpoint/2010/main" val="4035610210"/>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8" name="矩形 167">
            <a:extLst>
              <a:ext uri="{FF2B5EF4-FFF2-40B4-BE49-F238E27FC236}">
                <a16:creationId xmlns:a16="http://schemas.microsoft.com/office/drawing/2014/main" id="{57E1E4F0-C18D-C54A-9F1A-BF2BB1C3E463}"/>
              </a:ext>
            </a:extLst>
          </p:cNvPr>
          <p:cNvSpPr/>
          <p:nvPr/>
        </p:nvSpPr>
        <p:spPr>
          <a:xfrm>
            <a:off x="887047" y="1152293"/>
            <a:ext cx="10417907" cy="4562944"/>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30</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Why </a:t>
            </a:r>
            <a:r>
              <a:rPr lang="en-US" altLang="zh-CN" dirty="0" err="1">
                <a:solidFill>
                  <a:schemeClr val="bg1"/>
                </a:solidFill>
                <a:latin typeface="Century Gothic" panose="020B0502020202020204" pitchFamily="34" charset="0"/>
                <a:ea typeface="+mj-lt"/>
                <a:cs typeface="+mj-lt"/>
              </a:rPr>
              <a:t>Sangfor</a:t>
            </a:r>
            <a:endParaRPr lang="en-US" altLang="zh-CN" dirty="0">
              <a:solidFill>
                <a:schemeClr val="bg1"/>
              </a:solidFill>
              <a:latin typeface="Century Gothic" panose="020B0502020202020204" pitchFamily="34" charset="0"/>
              <a:ea typeface="+mj-lt"/>
              <a:cs typeface="+mj-lt"/>
            </a:endParaRPr>
          </a:p>
        </p:txBody>
      </p:sp>
      <p:sp>
        <p:nvSpPr>
          <p:cNvPr id="32" name="矩形 31">
            <a:extLst>
              <a:ext uri="{FF2B5EF4-FFF2-40B4-BE49-F238E27FC236}">
                <a16:creationId xmlns:a16="http://schemas.microsoft.com/office/drawing/2014/main" id="{33B5396F-2D12-0E44-B58C-2DF2542919E3}"/>
              </a:ext>
            </a:extLst>
          </p:cNvPr>
          <p:cNvSpPr/>
          <p:nvPr/>
        </p:nvSpPr>
        <p:spPr>
          <a:xfrm>
            <a:off x="1625289" y="2904556"/>
            <a:ext cx="4182512" cy="2313518"/>
          </a:xfrm>
          <a:prstGeom prst="rect">
            <a:avLst/>
          </a:prstGeom>
        </p:spPr>
        <p:txBody>
          <a:bodyPr wrap="square">
            <a:spAutoFit/>
          </a:bodyPr>
          <a:lstStyle/>
          <a:p>
            <a:pPr algn="just">
              <a:lnSpc>
                <a:spcPct val="150000"/>
              </a:lnSpc>
            </a:pPr>
            <a:r>
              <a:rPr lang="en-MY" altLang="zh-CN" sz="1400" b="1" dirty="0">
                <a:solidFill>
                  <a:srgbClr val="06B0EF"/>
                </a:solidFill>
                <a:ea typeface="+mn-lt"/>
                <a:cs typeface="+mn-lt"/>
              </a:rPr>
              <a:t>In both on-prem and off-prem</a:t>
            </a:r>
          </a:p>
          <a:p>
            <a:pPr marL="285750" indent="-285750" algn="just">
              <a:lnSpc>
                <a:spcPct val="150000"/>
              </a:lnSpc>
              <a:buClr>
                <a:srgbClr val="06B0EF"/>
              </a:buClr>
              <a:buFont typeface="Wingdings" pitchFamily="2" charset="2"/>
              <a:buChar char="Ø"/>
            </a:pPr>
            <a:r>
              <a:rPr lang="en-US" altLang="zh-CN" sz="1400" dirty="0">
                <a:solidFill>
                  <a:schemeClr val="bg1"/>
                </a:solidFill>
                <a:ea typeface="+mn-lt"/>
                <a:cs typeface="+mn-lt"/>
              </a:rPr>
              <a:t>Cost effective, to avoid out-of-control cloud spending</a:t>
            </a:r>
          </a:p>
          <a:p>
            <a:pPr marL="285750" indent="-285750" algn="just">
              <a:lnSpc>
                <a:spcPct val="150000"/>
              </a:lnSpc>
              <a:buClr>
                <a:srgbClr val="06B0EF"/>
              </a:buClr>
              <a:buFont typeface="Wingdings" pitchFamily="2" charset="2"/>
              <a:buChar char="Ø"/>
            </a:pPr>
            <a:r>
              <a:rPr lang="en-US" altLang="zh-CN" sz="1400" dirty="0">
                <a:solidFill>
                  <a:schemeClr val="bg1"/>
                </a:solidFill>
                <a:ea typeface="+mn-lt"/>
                <a:cs typeface="+mn-lt"/>
              </a:rPr>
              <a:t>Ease of deployment simplified to minimize transformation impact &amp; risks</a:t>
            </a:r>
          </a:p>
          <a:p>
            <a:pPr marL="285750" indent="-285750" algn="just">
              <a:lnSpc>
                <a:spcPct val="150000"/>
              </a:lnSpc>
              <a:buClr>
                <a:srgbClr val="06B0EF"/>
              </a:buClr>
              <a:buFont typeface="Wingdings" pitchFamily="2" charset="2"/>
              <a:buChar char="Ø"/>
            </a:pPr>
            <a:r>
              <a:rPr lang="en-MY" altLang="zh-CN" sz="1400" dirty="0">
                <a:solidFill>
                  <a:schemeClr val="bg1"/>
                </a:solidFill>
                <a:ea typeface="+mn-lt"/>
                <a:cs typeface="+mn-lt"/>
              </a:rPr>
              <a:t>Ease of use of homogeneous management to reduce talent investment</a:t>
            </a:r>
          </a:p>
        </p:txBody>
      </p:sp>
      <p:sp>
        <p:nvSpPr>
          <p:cNvPr id="33" name="矩形 32">
            <a:extLst>
              <a:ext uri="{FF2B5EF4-FFF2-40B4-BE49-F238E27FC236}">
                <a16:creationId xmlns:a16="http://schemas.microsoft.com/office/drawing/2014/main" id="{BCCF17E5-676E-E64E-B7FA-C35F109E61B6}"/>
              </a:ext>
            </a:extLst>
          </p:cNvPr>
          <p:cNvSpPr/>
          <p:nvPr/>
        </p:nvSpPr>
        <p:spPr>
          <a:xfrm>
            <a:off x="1395283" y="2656657"/>
            <a:ext cx="4591628" cy="2692619"/>
          </a:xfrm>
          <a:prstGeom prst="rect">
            <a:avLst/>
          </a:prstGeom>
          <a:noFill/>
          <a:ln>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grpSp>
        <p:nvGrpSpPr>
          <p:cNvPr id="43" name="组合 11">
            <a:extLst>
              <a:ext uri="{FF2B5EF4-FFF2-40B4-BE49-F238E27FC236}">
                <a16:creationId xmlns:a16="http://schemas.microsoft.com/office/drawing/2014/main" id="{73AAEBB5-9C3F-7B4C-8D0B-B234A0123434}"/>
              </a:ext>
            </a:extLst>
          </p:cNvPr>
          <p:cNvGrpSpPr>
            <a:grpSpLocks noChangeAspect="1"/>
          </p:cNvGrpSpPr>
          <p:nvPr/>
        </p:nvGrpSpPr>
        <p:grpSpPr>
          <a:xfrm>
            <a:off x="3212543" y="1431845"/>
            <a:ext cx="1008003" cy="1008000"/>
            <a:chOff x="1212682" y="1932972"/>
            <a:chExt cx="2586944" cy="2586942"/>
          </a:xfrm>
        </p:grpSpPr>
        <p:sp>
          <p:nvSpPr>
            <p:cNvPr id="45" name="椭圆 13">
              <a:extLst>
                <a:ext uri="{FF2B5EF4-FFF2-40B4-BE49-F238E27FC236}">
                  <a16:creationId xmlns:a16="http://schemas.microsoft.com/office/drawing/2014/main" id="{3865DF34-6096-0E43-BAE0-9B50549B58D4}"/>
                </a:ext>
              </a:extLst>
            </p:cNvPr>
            <p:cNvSpPr/>
            <p:nvPr/>
          </p:nvSpPr>
          <p:spPr>
            <a:xfrm>
              <a:off x="1212682" y="1932972"/>
              <a:ext cx="2586944"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6" name="椭圆 14">
              <a:extLst>
                <a:ext uri="{FF2B5EF4-FFF2-40B4-BE49-F238E27FC236}">
                  <a16:creationId xmlns:a16="http://schemas.microsoft.com/office/drawing/2014/main" id="{319767E0-BF99-EB48-8019-2768808E2084}"/>
                </a:ext>
              </a:extLst>
            </p:cNvPr>
            <p:cNvSpPr>
              <a:spLocks noChangeAspect="1"/>
            </p:cNvSpPr>
            <p:nvPr/>
          </p:nvSpPr>
          <p:spPr>
            <a:xfrm>
              <a:off x="1371835" y="2092117"/>
              <a:ext cx="2272136" cy="227213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Century Gothic" panose="020B0502020202020204" pitchFamily="34" charset="0"/>
              </a:endParaRPr>
            </a:p>
          </p:txBody>
        </p:sp>
      </p:grpSp>
      <p:sp>
        <p:nvSpPr>
          <p:cNvPr id="35" name="矩形 34">
            <a:extLst>
              <a:ext uri="{FF2B5EF4-FFF2-40B4-BE49-F238E27FC236}">
                <a16:creationId xmlns:a16="http://schemas.microsoft.com/office/drawing/2014/main" id="{67DD832C-43E3-5940-B300-B3502FF04371}"/>
              </a:ext>
            </a:extLst>
          </p:cNvPr>
          <p:cNvSpPr/>
          <p:nvPr/>
        </p:nvSpPr>
        <p:spPr>
          <a:xfrm>
            <a:off x="1395283" y="2545963"/>
            <a:ext cx="4591628" cy="306000"/>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altLang="zh-CN" sz="1400" b="1" dirty="0">
                <a:solidFill>
                  <a:schemeClr val="bg1"/>
                </a:solidFill>
                <a:ea typeface="+mn-lt"/>
                <a:cs typeface="+mn-lt"/>
              </a:rPr>
              <a:t>Hybrid Cloud</a:t>
            </a:r>
            <a:endParaRPr lang="en-US" altLang="zh-CN" sz="1400" b="1" dirty="0">
              <a:solidFill>
                <a:schemeClr val="bg1"/>
              </a:solidFill>
              <a:latin typeface="Century Gothic" panose="020B0502020202020204" pitchFamily="34" charset="0"/>
              <a:ea typeface="微软雅黑" panose="020B0503020204020204" pitchFamily="34" charset="-122"/>
              <a:cs typeface="Arial" panose="020B0604020202020204" pitchFamily="34" charset="0"/>
              <a:sym typeface="+mn-lt"/>
            </a:endParaRPr>
          </a:p>
        </p:txBody>
      </p:sp>
      <p:sp>
        <p:nvSpPr>
          <p:cNvPr id="36" name="矩形 35">
            <a:extLst>
              <a:ext uri="{FF2B5EF4-FFF2-40B4-BE49-F238E27FC236}">
                <a16:creationId xmlns:a16="http://schemas.microsoft.com/office/drawing/2014/main" id="{396269E5-9642-2C46-B078-52700ED4F4B0}"/>
              </a:ext>
            </a:extLst>
          </p:cNvPr>
          <p:cNvSpPr/>
          <p:nvPr/>
        </p:nvSpPr>
        <p:spPr>
          <a:xfrm>
            <a:off x="6458647" y="2904556"/>
            <a:ext cx="4182512" cy="1667188"/>
          </a:xfrm>
          <a:prstGeom prst="rect">
            <a:avLst/>
          </a:prstGeom>
        </p:spPr>
        <p:txBody>
          <a:bodyPr wrap="square">
            <a:spAutoFit/>
          </a:bodyPr>
          <a:lstStyle/>
          <a:p>
            <a:pPr algn="just">
              <a:lnSpc>
                <a:spcPct val="150000"/>
              </a:lnSpc>
            </a:pPr>
            <a:r>
              <a:rPr lang="en-MY" altLang="zh-CN" sz="1400" b="1" dirty="0">
                <a:solidFill>
                  <a:srgbClr val="92D04F"/>
                </a:solidFill>
                <a:ea typeface="+mn-lt"/>
                <a:cs typeface="+mn-lt"/>
              </a:rPr>
              <a:t>From End-Point to Cyber-Security</a:t>
            </a:r>
            <a:endParaRPr lang="en-MY" altLang="zh-CN" sz="1400" b="1" dirty="0">
              <a:solidFill>
                <a:srgbClr val="06B0EF"/>
              </a:solidFill>
              <a:ea typeface="+mn-lt"/>
              <a:cs typeface="+mn-lt"/>
            </a:endParaRPr>
          </a:p>
          <a:p>
            <a:pPr marL="285750" indent="-285750" algn="just">
              <a:lnSpc>
                <a:spcPct val="150000"/>
              </a:lnSpc>
              <a:buClr>
                <a:srgbClr val="92D04F"/>
              </a:buClr>
              <a:buFont typeface="Wingdings" pitchFamily="2" charset="2"/>
              <a:buChar char="Ø"/>
            </a:pPr>
            <a:r>
              <a:rPr lang="en-US" altLang="zh-CN" sz="1400" dirty="0">
                <a:solidFill>
                  <a:schemeClr val="bg1"/>
                </a:solidFill>
                <a:latin typeface="Century Gothic" panose="020B0502020202020204" pitchFamily="34" charset="0"/>
                <a:ea typeface="+mn-lt"/>
                <a:cs typeface="+mn-lt"/>
              </a:rPr>
              <a:t>Market leading products with in-house integration</a:t>
            </a:r>
          </a:p>
          <a:p>
            <a:pPr marL="285750" indent="-285750" algn="just">
              <a:lnSpc>
                <a:spcPct val="150000"/>
              </a:lnSpc>
              <a:buClr>
                <a:srgbClr val="92D04F"/>
              </a:buClr>
              <a:buFont typeface="Wingdings" pitchFamily="2" charset="2"/>
              <a:buChar char="Ø"/>
            </a:pPr>
            <a:r>
              <a:rPr lang="en-MY" altLang="zh-CN" sz="1400" dirty="0">
                <a:solidFill>
                  <a:schemeClr val="bg1"/>
                </a:solidFill>
                <a:latin typeface="Century Gothic" panose="020B0502020202020204" pitchFamily="34" charset="0"/>
                <a:ea typeface="+mn-lt"/>
                <a:cs typeface="+mn-lt"/>
              </a:rPr>
              <a:t>Comprehensive security solution portfolio for worry-free cloud strategy </a:t>
            </a:r>
            <a:endParaRPr lang="zh-CN" altLang="zh-CN" sz="1400" dirty="0">
              <a:solidFill>
                <a:schemeClr val="bg1"/>
              </a:solidFill>
              <a:latin typeface="Century Gothic" panose="020B0502020202020204" pitchFamily="34" charset="0"/>
              <a:ea typeface="等线" panose="02010600030101010101" pitchFamily="2" charset="-122"/>
              <a:cs typeface="+mn-lt"/>
            </a:endParaRPr>
          </a:p>
        </p:txBody>
      </p:sp>
      <p:sp>
        <p:nvSpPr>
          <p:cNvPr id="37" name="矩形 36">
            <a:extLst>
              <a:ext uri="{FF2B5EF4-FFF2-40B4-BE49-F238E27FC236}">
                <a16:creationId xmlns:a16="http://schemas.microsoft.com/office/drawing/2014/main" id="{98881418-C6FB-404C-B565-2B269F92E113}"/>
              </a:ext>
            </a:extLst>
          </p:cNvPr>
          <p:cNvSpPr/>
          <p:nvPr/>
        </p:nvSpPr>
        <p:spPr>
          <a:xfrm>
            <a:off x="6228641" y="2656657"/>
            <a:ext cx="4591628" cy="2692615"/>
          </a:xfrm>
          <a:prstGeom prst="rect">
            <a:avLst/>
          </a:prstGeom>
          <a:noFill/>
          <a:ln>
            <a:solidFill>
              <a:srgbClr val="92D04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矩形 37">
            <a:extLst>
              <a:ext uri="{FF2B5EF4-FFF2-40B4-BE49-F238E27FC236}">
                <a16:creationId xmlns:a16="http://schemas.microsoft.com/office/drawing/2014/main" id="{33C98B4A-BC81-DD4A-AA2B-69F6FAF73D41}"/>
              </a:ext>
            </a:extLst>
          </p:cNvPr>
          <p:cNvSpPr/>
          <p:nvPr/>
        </p:nvSpPr>
        <p:spPr>
          <a:xfrm>
            <a:off x="6228641" y="2545963"/>
            <a:ext cx="4591628" cy="306000"/>
          </a:xfrm>
          <a:prstGeom prst="rect">
            <a:avLst/>
          </a:prstGeom>
          <a:solidFill>
            <a:srgbClr val="92D04F"/>
          </a:solidFill>
          <a:ln>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FF8F00"/>
              </a:buClr>
            </a:pPr>
            <a:r>
              <a:rPr lang="en-MY" altLang="zh-CN" sz="1400" b="1" dirty="0">
                <a:solidFill>
                  <a:schemeClr val="bg1"/>
                </a:solidFill>
                <a:ea typeface="+mn-lt"/>
                <a:cs typeface="+mn-lt"/>
              </a:rPr>
              <a:t>All-rounded Security</a:t>
            </a:r>
            <a:endParaRPr lang="en-US" altLang="zh-CN" sz="1400" b="1" dirty="0">
              <a:solidFill>
                <a:schemeClr val="bg1"/>
              </a:solidFill>
              <a:ea typeface="微软雅黑" panose="020B0503020204020204" pitchFamily="34" charset="-122"/>
              <a:cs typeface="Arial" panose="020B0604020202020204" pitchFamily="34" charset="0"/>
              <a:sym typeface="+mn-lt"/>
            </a:endParaRPr>
          </a:p>
        </p:txBody>
      </p:sp>
      <p:grpSp>
        <p:nvGrpSpPr>
          <p:cNvPr id="39" name="组合 38">
            <a:extLst>
              <a:ext uri="{FF2B5EF4-FFF2-40B4-BE49-F238E27FC236}">
                <a16:creationId xmlns:a16="http://schemas.microsoft.com/office/drawing/2014/main" id="{8A57B404-B0A6-A447-8A53-5501F39B2F9A}"/>
              </a:ext>
            </a:extLst>
          </p:cNvPr>
          <p:cNvGrpSpPr>
            <a:grpSpLocks noChangeAspect="1"/>
          </p:cNvGrpSpPr>
          <p:nvPr/>
        </p:nvGrpSpPr>
        <p:grpSpPr>
          <a:xfrm>
            <a:off x="8045903" y="1431845"/>
            <a:ext cx="1008000" cy="1008000"/>
            <a:chOff x="834801" y="4386547"/>
            <a:chExt cx="873132" cy="873130"/>
          </a:xfrm>
        </p:grpSpPr>
        <p:sp>
          <p:nvSpPr>
            <p:cNvPr id="40" name="椭圆 13">
              <a:extLst>
                <a:ext uri="{FF2B5EF4-FFF2-40B4-BE49-F238E27FC236}">
                  <a16:creationId xmlns:a16="http://schemas.microsoft.com/office/drawing/2014/main" id="{F2E4A5DF-0E81-4B46-B717-8FFAFC4A734B}"/>
                </a:ext>
              </a:extLst>
            </p:cNvPr>
            <p:cNvSpPr/>
            <p:nvPr/>
          </p:nvSpPr>
          <p:spPr>
            <a:xfrm>
              <a:off x="834801" y="4386547"/>
              <a:ext cx="873132" cy="873130"/>
            </a:xfrm>
            <a:prstGeom prst="ellipse">
              <a:avLst/>
            </a:prstGeom>
            <a:solidFill>
              <a:srgbClr val="92D04F">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1" name="椭圆 14">
              <a:extLst>
                <a:ext uri="{FF2B5EF4-FFF2-40B4-BE49-F238E27FC236}">
                  <a16:creationId xmlns:a16="http://schemas.microsoft.com/office/drawing/2014/main" id="{EF933814-A057-834E-B82C-BFB0613C1D79}"/>
                </a:ext>
              </a:extLst>
            </p:cNvPr>
            <p:cNvSpPr/>
            <p:nvPr/>
          </p:nvSpPr>
          <p:spPr>
            <a:xfrm>
              <a:off x="888518" y="4440264"/>
              <a:ext cx="765699" cy="765697"/>
            </a:xfrm>
            <a:prstGeom prst="ellipse">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Century Gothic" panose="020B0502020202020204" pitchFamily="34" charset="0"/>
              </a:endParaRPr>
            </a:p>
          </p:txBody>
        </p:sp>
      </p:grpSp>
      <p:pic>
        <p:nvPicPr>
          <p:cNvPr id="50" name="图片 49">
            <a:extLst>
              <a:ext uri="{FF2B5EF4-FFF2-40B4-BE49-F238E27FC236}">
                <a16:creationId xmlns:a16="http://schemas.microsoft.com/office/drawing/2014/main" id="{1EC402C5-E530-8545-BDA0-DFD7D378A572}"/>
              </a:ext>
            </a:extLst>
          </p:cNvPr>
          <p:cNvPicPr>
            <a:picLocks noChangeAspect="1"/>
          </p:cNvPicPr>
          <p:nvPr/>
        </p:nvPicPr>
        <p:blipFill>
          <a:blip r:embed="rId4"/>
          <a:stretch>
            <a:fillRect/>
          </a:stretch>
        </p:blipFill>
        <p:spPr>
          <a:xfrm>
            <a:off x="3380978" y="1659272"/>
            <a:ext cx="700867" cy="518558"/>
          </a:xfrm>
          <a:prstGeom prst="rect">
            <a:avLst/>
          </a:prstGeom>
        </p:spPr>
      </p:pic>
      <p:pic>
        <p:nvPicPr>
          <p:cNvPr id="51" name="图片 50">
            <a:extLst>
              <a:ext uri="{FF2B5EF4-FFF2-40B4-BE49-F238E27FC236}">
                <a16:creationId xmlns:a16="http://schemas.microsoft.com/office/drawing/2014/main" id="{710BA27F-BB3D-0541-B980-445CAA2977FD}"/>
              </a:ext>
            </a:extLst>
          </p:cNvPr>
          <p:cNvPicPr>
            <a:picLocks noChangeAspect="1"/>
          </p:cNvPicPr>
          <p:nvPr/>
        </p:nvPicPr>
        <p:blipFill>
          <a:blip r:embed="rId5"/>
          <a:stretch>
            <a:fillRect/>
          </a:stretch>
        </p:blipFill>
        <p:spPr>
          <a:xfrm>
            <a:off x="8300254" y="1603612"/>
            <a:ext cx="516643" cy="668597"/>
          </a:xfrm>
          <a:prstGeom prst="rect">
            <a:avLst/>
          </a:prstGeom>
        </p:spPr>
      </p:pic>
    </p:spTree>
    <p:extLst>
      <p:ext uri="{BB962C8B-B14F-4D97-AF65-F5344CB8AC3E}">
        <p14:creationId xmlns:p14="http://schemas.microsoft.com/office/powerpoint/2010/main" val="2407147258"/>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8" name="矩形 167">
            <a:extLst>
              <a:ext uri="{FF2B5EF4-FFF2-40B4-BE49-F238E27FC236}">
                <a16:creationId xmlns:a16="http://schemas.microsoft.com/office/drawing/2014/main" id="{57E1E4F0-C18D-C54A-9F1A-BF2BB1C3E463}"/>
              </a:ext>
            </a:extLst>
          </p:cNvPr>
          <p:cNvSpPr/>
          <p:nvPr/>
        </p:nvSpPr>
        <p:spPr>
          <a:xfrm>
            <a:off x="887047" y="1152293"/>
            <a:ext cx="10417907" cy="4562944"/>
          </a:xfrm>
          <a:prstGeom prst="rect">
            <a:avLst/>
          </a:prstGeom>
          <a:solidFill>
            <a:srgbClr val="34569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schemeClr val="bg1"/>
              </a:solidFill>
            </a:endParaRPr>
          </a:p>
        </p:txBody>
      </p:sp>
      <p:sp>
        <p:nvSpPr>
          <p:cNvPr id="2" name="页脚占位符 2">
            <a:extLst>
              <a:ext uri="{FF2B5EF4-FFF2-40B4-BE49-F238E27FC236}">
                <a16:creationId xmlns:a16="http://schemas.microsoft.com/office/drawing/2014/main" id="{5817421F-4DC0-3D47-A858-9BC804EB36E2}"/>
              </a:ext>
            </a:extLst>
          </p:cNvPr>
          <p:cNvSpPr>
            <a:spLocks noGrp="1"/>
          </p:cNvSpPr>
          <p:nvPr>
            <p:ph type="ftr" sz="quarter" idx="11"/>
          </p:nvPr>
        </p:nvSpPr>
        <p:spPr>
          <a:xfrm>
            <a:off x="4038600" y="6415619"/>
            <a:ext cx="4114800" cy="365125"/>
          </a:xfrm>
        </p:spPr>
        <p:txBody>
          <a:body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zh-CN" altLang="en-US" dirty="0">
              <a:ea typeface="微软雅黑" panose="020B0503020204020204" pitchFamily="34" charset="-122"/>
            </a:endParaRPr>
          </a:p>
        </p:txBody>
      </p:sp>
      <p:sp>
        <p:nvSpPr>
          <p:cNvPr id="3" name="日期占位符 1">
            <a:extLst>
              <a:ext uri="{FF2B5EF4-FFF2-40B4-BE49-F238E27FC236}">
                <a16:creationId xmlns:a16="http://schemas.microsoft.com/office/drawing/2014/main" id="{0AD726DC-E2D2-0242-A475-54A747496F46}"/>
              </a:ext>
            </a:extLst>
          </p:cNvPr>
          <p:cNvSpPr>
            <a:spLocks noGrp="1"/>
          </p:cNvSpPr>
          <p:nvPr>
            <p:ph type="dt" sz="half" idx="10"/>
          </p:nvPr>
        </p:nvSpPr>
        <p:spPr>
          <a:xfrm>
            <a:off x="1089660" y="6405459"/>
            <a:ext cx="2743200" cy="365125"/>
          </a:xfrm>
        </p:spPr>
        <p:txBody>
          <a:bodyPr/>
          <a:lstStyle/>
          <a:p>
            <a:r>
              <a:rPr lang="en-US" altLang="zh-CN" dirty="0">
                <a:latin typeface="+mj-lt"/>
              </a:rPr>
              <a:t>www.sangfor.com</a:t>
            </a:r>
          </a:p>
        </p:txBody>
      </p:sp>
      <p:sp>
        <p:nvSpPr>
          <p:cNvPr id="7" name="灯片编号占位符 3">
            <a:extLst>
              <a:ext uri="{FF2B5EF4-FFF2-40B4-BE49-F238E27FC236}">
                <a16:creationId xmlns:a16="http://schemas.microsoft.com/office/drawing/2014/main" id="{E62CC264-DFBA-0946-8E1F-90145147E68D}"/>
              </a:ext>
            </a:extLst>
          </p:cNvPr>
          <p:cNvSpPr>
            <a:spLocks noGrp="1"/>
          </p:cNvSpPr>
          <p:nvPr>
            <p:ph type="sldNum" sz="quarter" idx="12"/>
          </p:nvPr>
        </p:nvSpPr>
        <p:spPr>
          <a:xfrm>
            <a:off x="8432797" y="6415619"/>
            <a:ext cx="2743200" cy="365125"/>
          </a:xfrm>
        </p:spPr>
        <p:txBody>
          <a:bodyPr/>
          <a:lstStyle/>
          <a:p>
            <a:r>
              <a:rPr lang="en-US" altLang="zh-CN" dirty="0"/>
              <a:t>Page  </a:t>
            </a:r>
            <a:fld id="{6F6B6950-8D1A-4668-8374-25B44628E0DF}" type="slidenum">
              <a:rPr lang="zh-CN" altLang="en-US" smtClean="0"/>
              <a:t>31</a:t>
            </a:fld>
            <a:endParaRPr lang="zh-CN" altLang="en-US" dirty="0"/>
          </a:p>
        </p:txBody>
      </p:sp>
      <p:sp>
        <p:nvSpPr>
          <p:cNvPr id="47" name="矩形 46">
            <a:extLst>
              <a:ext uri="{FF2B5EF4-FFF2-40B4-BE49-F238E27FC236}">
                <a16:creationId xmlns:a16="http://schemas.microsoft.com/office/drawing/2014/main" id="{4A777FA1-AF74-7A4A-AC78-E0DA00B74BF9}"/>
              </a:ext>
            </a:extLst>
          </p:cNvPr>
          <p:cNvSpPr/>
          <p:nvPr/>
        </p:nvSpPr>
        <p:spPr>
          <a:xfrm>
            <a:off x="1" y="315326"/>
            <a:ext cx="393700" cy="320676"/>
          </a:xfrm>
          <a:prstGeom prst="rect">
            <a:avLst/>
          </a:prstGeom>
          <a:solidFill>
            <a:srgbClr val="3455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矩形 47">
            <a:extLst>
              <a:ext uri="{FF2B5EF4-FFF2-40B4-BE49-F238E27FC236}">
                <a16:creationId xmlns:a16="http://schemas.microsoft.com/office/drawing/2014/main" id="{3CDC53FC-2178-574D-BC7F-C6733D9E0EFE}"/>
              </a:ext>
            </a:extLst>
          </p:cNvPr>
          <p:cNvSpPr/>
          <p:nvPr/>
        </p:nvSpPr>
        <p:spPr>
          <a:xfrm>
            <a:off x="393701" y="315326"/>
            <a:ext cx="66674" cy="320676"/>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文本占位符 1">
            <a:extLst>
              <a:ext uri="{FF2B5EF4-FFF2-40B4-BE49-F238E27FC236}">
                <a16:creationId xmlns:a16="http://schemas.microsoft.com/office/drawing/2014/main" id="{E89FDAC3-4DFA-794F-BFD9-AF57E807C814}"/>
              </a:ext>
            </a:extLst>
          </p:cNvPr>
          <p:cNvSpPr txBox="1"/>
          <p:nvPr/>
        </p:nvSpPr>
        <p:spPr>
          <a:xfrm>
            <a:off x="526839" y="263524"/>
            <a:ext cx="9883830" cy="432802"/>
          </a:xfrm>
          <a:prstGeom prst="rect">
            <a:avLst/>
          </a:prstGeom>
        </p:spPr>
        <p:txBody>
          <a:bodyPr vert="horz" wrap="square" lIns="90000" tIns="36000" rIns="91440" bIns="36000" rtlCol="0" anchor="t">
            <a:spAutoFit/>
          </a:bodyPr>
          <a:lstStyle>
            <a:lvl1pPr indent="0">
              <a:lnSpc>
                <a:spcPct val="90000"/>
              </a:lnSpc>
              <a:spcBef>
                <a:spcPts val="1000"/>
              </a:spcBef>
              <a:buFontTx/>
              <a:buNone/>
              <a:defRPr kumimoji="1" sz="2600" b="1">
                <a:solidFill>
                  <a:srgbClr val="184199"/>
                </a:solidFill>
                <a:latin typeface="微软雅黑"/>
                <a:ea typeface="微软雅黑"/>
                <a:cs typeface="微软雅黑"/>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90204"/>
              <a:buChar char="•"/>
            </a:lvl6pPr>
            <a:lvl7pPr marL="2971800" indent="-228600">
              <a:lnSpc>
                <a:spcPct val="90000"/>
              </a:lnSpc>
              <a:spcBef>
                <a:spcPts val="500"/>
              </a:spcBef>
              <a:buFont typeface="Arial" panose="020B0604020202090204"/>
              <a:buChar char="•"/>
            </a:lvl7pPr>
            <a:lvl8pPr marL="3429000" indent="-228600">
              <a:lnSpc>
                <a:spcPct val="90000"/>
              </a:lnSpc>
              <a:spcBef>
                <a:spcPts val="500"/>
              </a:spcBef>
              <a:buFont typeface="Arial" panose="020B0604020202090204"/>
              <a:buChar char="•"/>
            </a:lvl8pPr>
            <a:lvl9pPr marL="3886200" indent="-228600">
              <a:lnSpc>
                <a:spcPct val="90000"/>
              </a:lnSpc>
              <a:spcBef>
                <a:spcPts val="500"/>
              </a:spcBef>
              <a:buFont typeface="Arial" panose="020B0604020202090204"/>
              <a:buChar char="•"/>
            </a:lvl9pPr>
          </a:lstStyle>
          <a:p>
            <a:r>
              <a:rPr lang="en-US" altLang="zh-CN" dirty="0">
                <a:solidFill>
                  <a:schemeClr val="bg1"/>
                </a:solidFill>
                <a:latin typeface="Century Gothic" panose="020B0502020202020204" pitchFamily="34" charset="0"/>
                <a:ea typeface="+mj-lt"/>
                <a:cs typeface="+mj-lt"/>
              </a:rPr>
              <a:t>Key Take-Aways</a:t>
            </a:r>
          </a:p>
        </p:txBody>
      </p:sp>
      <p:grpSp>
        <p:nvGrpSpPr>
          <p:cNvPr id="4" name="组合 3">
            <a:extLst>
              <a:ext uri="{FF2B5EF4-FFF2-40B4-BE49-F238E27FC236}">
                <a16:creationId xmlns:a16="http://schemas.microsoft.com/office/drawing/2014/main" id="{ECACC0C5-6E78-EE46-8C6F-9488EA2D9849}"/>
              </a:ext>
            </a:extLst>
          </p:cNvPr>
          <p:cNvGrpSpPr/>
          <p:nvPr/>
        </p:nvGrpSpPr>
        <p:grpSpPr>
          <a:xfrm>
            <a:off x="1500364" y="1386548"/>
            <a:ext cx="9191271" cy="3601764"/>
            <a:chOff x="1632845" y="2660305"/>
            <a:chExt cx="9191271" cy="3601764"/>
          </a:xfrm>
        </p:grpSpPr>
        <p:grpSp>
          <p:nvGrpSpPr>
            <p:cNvPr id="23" name="组合 443">
              <a:extLst>
                <a:ext uri="{FF2B5EF4-FFF2-40B4-BE49-F238E27FC236}">
                  <a16:creationId xmlns:a16="http://schemas.microsoft.com/office/drawing/2014/main" id="{C263D004-6C73-9D4A-A96E-9DDA04BC2896}"/>
                </a:ext>
              </a:extLst>
            </p:cNvPr>
            <p:cNvGrpSpPr/>
            <p:nvPr/>
          </p:nvGrpSpPr>
          <p:grpSpPr>
            <a:xfrm>
              <a:off x="1632845" y="2677617"/>
              <a:ext cx="4426213" cy="3584452"/>
              <a:chOff x="1720435" y="1473020"/>
              <a:chExt cx="3890755" cy="3584452"/>
            </a:xfrm>
          </p:grpSpPr>
          <p:sp>
            <p:nvSpPr>
              <p:cNvPr id="24" name="矩形 11">
                <a:extLst>
                  <a:ext uri="{FF2B5EF4-FFF2-40B4-BE49-F238E27FC236}">
                    <a16:creationId xmlns:a16="http://schemas.microsoft.com/office/drawing/2014/main" id="{35C78941-137A-7546-BFAB-0C19797D7B66}"/>
                  </a:ext>
                </a:extLst>
              </p:cNvPr>
              <p:cNvSpPr/>
              <p:nvPr/>
            </p:nvSpPr>
            <p:spPr>
              <a:xfrm>
                <a:off x="1724871" y="1626132"/>
                <a:ext cx="3870521" cy="3431340"/>
              </a:xfrm>
              <a:prstGeom prst="rect">
                <a:avLst/>
              </a:prstGeom>
              <a:noFill/>
              <a:ln>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25" name="矩形 10">
                <a:extLst>
                  <a:ext uri="{FF2B5EF4-FFF2-40B4-BE49-F238E27FC236}">
                    <a16:creationId xmlns:a16="http://schemas.microsoft.com/office/drawing/2014/main" id="{E0F7F55A-EB82-3E49-9F41-F118060B4153}"/>
                  </a:ext>
                </a:extLst>
              </p:cNvPr>
              <p:cNvSpPr/>
              <p:nvPr/>
            </p:nvSpPr>
            <p:spPr>
              <a:xfrm>
                <a:off x="1720435" y="1473020"/>
                <a:ext cx="3890755" cy="294137"/>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rgbClr val="FFFFFF"/>
                    </a:solidFill>
                    <a:ea typeface="等线"/>
                  </a:rPr>
                  <a:t>Value Proposition</a:t>
                </a:r>
              </a:p>
            </p:txBody>
          </p:sp>
        </p:grpSp>
        <p:grpSp>
          <p:nvGrpSpPr>
            <p:cNvPr id="26" name="组合 446">
              <a:extLst>
                <a:ext uri="{FF2B5EF4-FFF2-40B4-BE49-F238E27FC236}">
                  <a16:creationId xmlns:a16="http://schemas.microsoft.com/office/drawing/2014/main" id="{78DB0E34-EB4F-7D4F-89C1-355527D6881B}"/>
                </a:ext>
              </a:extLst>
            </p:cNvPr>
            <p:cNvGrpSpPr/>
            <p:nvPr/>
          </p:nvGrpSpPr>
          <p:grpSpPr>
            <a:xfrm>
              <a:off x="6397903" y="2660305"/>
              <a:ext cx="4426213" cy="3601764"/>
              <a:chOff x="6464886" y="1467675"/>
              <a:chExt cx="4487337" cy="3601764"/>
            </a:xfrm>
          </p:grpSpPr>
          <p:sp>
            <p:nvSpPr>
              <p:cNvPr id="27" name="矩形 97">
                <a:extLst>
                  <a:ext uri="{FF2B5EF4-FFF2-40B4-BE49-F238E27FC236}">
                    <a16:creationId xmlns:a16="http://schemas.microsoft.com/office/drawing/2014/main" id="{C92CDDBC-F656-6749-B11F-98DCC3DA345E}"/>
                  </a:ext>
                </a:extLst>
              </p:cNvPr>
              <p:cNvSpPr/>
              <p:nvPr/>
            </p:nvSpPr>
            <p:spPr>
              <a:xfrm>
                <a:off x="6475601" y="1609887"/>
                <a:ext cx="4464000" cy="3459552"/>
              </a:xfrm>
              <a:prstGeom prst="rect">
                <a:avLst/>
              </a:prstGeom>
              <a:noFill/>
              <a:ln>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28" name="矩形 96">
                <a:extLst>
                  <a:ext uri="{FF2B5EF4-FFF2-40B4-BE49-F238E27FC236}">
                    <a16:creationId xmlns:a16="http://schemas.microsoft.com/office/drawing/2014/main" id="{261DEC7F-52F0-604F-9052-CB189861F0AC}"/>
                  </a:ext>
                </a:extLst>
              </p:cNvPr>
              <p:cNvSpPr/>
              <p:nvPr/>
            </p:nvSpPr>
            <p:spPr>
              <a:xfrm>
                <a:off x="6464886" y="1467675"/>
                <a:ext cx="4487337" cy="311449"/>
              </a:xfrm>
              <a:prstGeom prst="rect">
                <a:avLst/>
              </a:prstGeom>
              <a:solidFill>
                <a:srgbClr val="92D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rgbClr val="FFFFFF"/>
                    </a:solidFill>
                    <a:ea typeface="等线"/>
                  </a:rPr>
                  <a:t>Cloud Transformation Framework</a:t>
                </a:r>
              </a:p>
            </p:txBody>
          </p:sp>
        </p:grpSp>
      </p:grpSp>
      <p:grpSp>
        <p:nvGrpSpPr>
          <p:cNvPr id="5" name="组合 4">
            <a:extLst>
              <a:ext uri="{FF2B5EF4-FFF2-40B4-BE49-F238E27FC236}">
                <a16:creationId xmlns:a16="http://schemas.microsoft.com/office/drawing/2014/main" id="{5536E605-2E42-A849-A290-5CE2F9E13C46}"/>
              </a:ext>
            </a:extLst>
          </p:cNvPr>
          <p:cNvGrpSpPr/>
          <p:nvPr/>
        </p:nvGrpSpPr>
        <p:grpSpPr>
          <a:xfrm>
            <a:off x="1909912" y="1778197"/>
            <a:ext cx="3743948" cy="3072773"/>
            <a:chOff x="1207784" y="1300538"/>
            <a:chExt cx="5082104" cy="4171040"/>
          </a:xfrm>
        </p:grpSpPr>
        <p:grpSp>
          <p:nvGrpSpPr>
            <p:cNvPr id="73" name="组合 72">
              <a:extLst>
                <a:ext uri="{FF2B5EF4-FFF2-40B4-BE49-F238E27FC236}">
                  <a16:creationId xmlns:a16="http://schemas.microsoft.com/office/drawing/2014/main" id="{BB1E9066-E270-FF4B-96F3-52D83F7EB792}"/>
                </a:ext>
              </a:extLst>
            </p:cNvPr>
            <p:cNvGrpSpPr/>
            <p:nvPr/>
          </p:nvGrpSpPr>
          <p:grpSpPr>
            <a:xfrm>
              <a:off x="1207784" y="2827307"/>
              <a:ext cx="4947573" cy="1122050"/>
              <a:chOff x="947649" y="2827307"/>
              <a:chExt cx="4947573" cy="1122050"/>
            </a:xfrm>
          </p:grpSpPr>
          <p:sp>
            <p:nvSpPr>
              <p:cNvPr id="74" name="矩形 73">
                <a:extLst>
                  <a:ext uri="{FF2B5EF4-FFF2-40B4-BE49-F238E27FC236}">
                    <a16:creationId xmlns:a16="http://schemas.microsoft.com/office/drawing/2014/main" id="{C16093BB-7C6C-C644-9152-499AB12658FF}"/>
                  </a:ext>
                </a:extLst>
              </p:cNvPr>
              <p:cNvSpPr/>
              <p:nvPr/>
            </p:nvSpPr>
            <p:spPr>
              <a:xfrm>
                <a:off x="1997752" y="2827307"/>
                <a:ext cx="3897470" cy="1122050"/>
              </a:xfrm>
              <a:prstGeom prst="rect">
                <a:avLst/>
              </a:prstGeom>
            </p:spPr>
            <p:txBody>
              <a:bodyPr wrap="none" lIns="91409" tIns="45705" rIns="91409" bIns="45705" anchor="t">
                <a:spAutoFit/>
              </a:bodyPr>
              <a:lstStyle/>
              <a:p>
                <a:pPr>
                  <a:lnSpc>
                    <a:spcPct val="130000"/>
                  </a:lnSpc>
                </a:pPr>
                <a:r>
                  <a:rPr lang="en-US" altLang="zh-CN" sz="1400" b="1" dirty="0">
                    <a:solidFill>
                      <a:srgbClr val="92D04F"/>
                    </a:solidFill>
                    <a:ea typeface="微软雅黑"/>
                  </a:rPr>
                  <a:t>Simplified O&amp;M</a:t>
                </a:r>
                <a:endParaRPr lang="en-US" altLang="zh-CN" sz="1400" dirty="0">
                  <a:solidFill>
                    <a:srgbClr val="92D04F"/>
                  </a:solidFill>
                </a:endParaRPr>
              </a:p>
              <a:p>
                <a:pPr marL="285750" indent="-285750" defTabSz="1219170">
                  <a:lnSpc>
                    <a:spcPct val="130000"/>
                  </a:lnSpc>
                  <a:buClr>
                    <a:srgbClr val="91D14F"/>
                  </a:buClr>
                  <a:buFont typeface="Wingdings" pitchFamily="2" charset="2"/>
                  <a:buChar char="Ø"/>
                </a:pPr>
                <a:r>
                  <a:rPr lang="en-US" altLang="zh-CN" sz="1200" dirty="0">
                    <a:solidFill>
                      <a:schemeClr val="bg1"/>
                    </a:solidFill>
                    <a:ea typeface="微软雅黑"/>
                  </a:rPr>
                  <a:t>50% OPEX saving</a:t>
                </a:r>
              </a:p>
              <a:p>
                <a:pPr marL="285750" indent="-285750" defTabSz="1219170">
                  <a:lnSpc>
                    <a:spcPct val="130000"/>
                  </a:lnSpc>
                  <a:buClr>
                    <a:srgbClr val="91D14F"/>
                  </a:buClr>
                  <a:buFont typeface="Wingdings" pitchFamily="2" charset="2"/>
                  <a:buChar char="Ø"/>
                </a:pPr>
                <a:r>
                  <a:rPr lang="en-US" altLang="zh-CN" sz="1200" dirty="0">
                    <a:solidFill>
                      <a:schemeClr val="bg1"/>
                    </a:solidFill>
                    <a:ea typeface="微软雅黑"/>
                  </a:rPr>
                  <a:t>Reduce cloud talent investment</a:t>
                </a:r>
              </a:p>
            </p:txBody>
          </p:sp>
          <p:sp>
            <p:nvSpPr>
              <p:cNvPr id="75" name="椭圆 74">
                <a:extLst>
                  <a:ext uri="{FF2B5EF4-FFF2-40B4-BE49-F238E27FC236}">
                    <a16:creationId xmlns:a16="http://schemas.microsoft.com/office/drawing/2014/main" id="{FB514463-CDEE-CC40-9B33-5D0B24109023}"/>
                  </a:ext>
                </a:extLst>
              </p:cNvPr>
              <p:cNvSpPr>
                <a:spLocks noChangeAspect="1"/>
              </p:cNvSpPr>
              <p:nvPr/>
            </p:nvSpPr>
            <p:spPr>
              <a:xfrm>
                <a:off x="947649" y="2997729"/>
                <a:ext cx="830740" cy="830740"/>
              </a:xfrm>
              <a:prstGeom prst="ellipse">
                <a:avLst/>
              </a:prstGeom>
              <a:solidFill>
                <a:srgbClr val="92D04F"/>
              </a:solidFill>
              <a:ln w="101600">
                <a:solidFill>
                  <a:srgbClr val="92D04F">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grpSp>
          <p:nvGrpSpPr>
            <p:cNvPr id="76" name="组合 75">
              <a:extLst>
                <a:ext uri="{FF2B5EF4-FFF2-40B4-BE49-F238E27FC236}">
                  <a16:creationId xmlns:a16="http://schemas.microsoft.com/office/drawing/2014/main" id="{6BB24F3A-8E44-D94B-87E2-05D6F93BB2E8}"/>
                </a:ext>
              </a:extLst>
            </p:cNvPr>
            <p:cNvGrpSpPr/>
            <p:nvPr/>
          </p:nvGrpSpPr>
          <p:grpSpPr>
            <a:xfrm>
              <a:off x="1207784" y="4349528"/>
              <a:ext cx="5082104" cy="1122050"/>
              <a:chOff x="947649" y="4349528"/>
              <a:chExt cx="5082104" cy="1122050"/>
            </a:xfrm>
          </p:grpSpPr>
          <p:sp>
            <p:nvSpPr>
              <p:cNvPr id="77" name="矩形 76">
                <a:extLst>
                  <a:ext uri="{FF2B5EF4-FFF2-40B4-BE49-F238E27FC236}">
                    <a16:creationId xmlns:a16="http://schemas.microsoft.com/office/drawing/2014/main" id="{1436C122-0D3C-3948-9172-AA4C1F247768}"/>
                  </a:ext>
                </a:extLst>
              </p:cNvPr>
              <p:cNvSpPr/>
              <p:nvPr/>
            </p:nvSpPr>
            <p:spPr>
              <a:xfrm>
                <a:off x="1997752" y="4349528"/>
                <a:ext cx="4032001" cy="1122050"/>
              </a:xfrm>
              <a:prstGeom prst="rect">
                <a:avLst/>
              </a:prstGeom>
            </p:spPr>
            <p:txBody>
              <a:bodyPr wrap="square" lIns="91409" tIns="45705" rIns="91409" bIns="45705">
                <a:spAutoFit/>
              </a:bodyPr>
              <a:lstStyle/>
              <a:p>
                <a:pPr>
                  <a:lnSpc>
                    <a:spcPct val="130000"/>
                  </a:lnSpc>
                </a:pPr>
                <a:r>
                  <a:rPr lang="en-US" altLang="zh-CN" sz="1400" b="1" dirty="0">
                    <a:solidFill>
                      <a:srgbClr val="087CF0"/>
                    </a:solidFill>
                    <a:ea typeface="微软雅黑"/>
                  </a:rPr>
                  <a:t>Resilience and Secured</a:t>
                </a:r>
                <a:endParaRPr lang="en-US" altLang="zh-CN" sz="1400" dirty="0">
                  <a:solidFill>
                    <a:srgbClr val="087CF0"/>
                  </a:solidFill>
                </a:endParaRPr>
              </a:p>
              <a:p>
                <a:pPr marL="285750" indent="-285750" defTabSz="1219170">
                  <a:lnSpc>
                    <a:spcPct val="130000"/>
                  </a:lnSpc>
                  <a:buClr>
                    <a:srgbClr val="0B7DF0"/>
                  </a:buClr>
                  <a:buFont typeface="Wingdings" pitchFamily="2" charset="2"/>
                  <a:buChar char="Ø"/>
                </a:pPr>
                <a:r>
                  <a:rPr lang="en-US" altLang="zh-CN" sz="1200" dirty="0">
                    <a:solidFill>
                      <a:schemeClr val="bg1"/>
                    </a:solidFill>
                    <a:ea typeface="微软雅黑"/>
                  </a:rPr>
                  <a:t>Best RPO &amp; RTO</a:t>
                </a:r>
              </a:p>
              <a:p>
                <a:pPr marL="285750" indent="-285750" defTabSz="1219170">
                  <a:lnSpc>
                    <a:spcPct val="130000"/>
                  </a:lnSpc>
                  <a:buClr>
                    <a:srgbClr val="0B7DF0"/>
                  </a:buClr>
                  <a:buFont typeface="Wingdings" pitchFamily="2" charset="2"/>
                  <a:buChar char="Ø"/>
                </a:pPr>
                <a:r>
                  <a:rPr lang="en-US" altLang="zh-CN" sz="1200" dirty="0">
                    <a:solidFill>
                      <a:schemeClr val="bg1"/>
                    </a:solidFill>
                    <a:ea typeface="微软雅黑"/>
                  </a:rPr>
                  <a:t>All-rounded security</a:t>
                </a:r>
                <a:endParaRPr lang="en-US" altLang="zh-CN" sz="1200" dirty="0">
                  <a:solidFill>
                    <a:schemeClr val="bg1"/>
                  </a:solidFill>
                </a:endParaRPr>
              </a:p>
            </p:txBody>
          </p:sp>
          <p:sp>
            <p:nvSpPr>
              <p:cNvPr id="78" name="椭圆 77">
                <a:extLst>
                  <a:ext uri="{FF2B5EF4-FFF2-40B4-BE49-F238E27FC236}">
                    <a16:creationId xmlns:a16="http://schemas.microsoft.com/office/drawing/2014/main" id="{F6F728BB-8E6E-6649-864D-87C111B51F56}"/>
                  </a:ext>
                </a:extLst>
              </p:cNvPr>
              <p:cNvSpPr>
                <a:spLocks noChangeAspect="1"/>
              </p:cNvSpPr>
              <p:nvPr/>
            </p:nvSpPr>
            <p:spPr>
              <a:xfrm>
                <a:off x="947649" y="4526435"/>
                <a:ext cx="830740" cy="830740"/>
              </a:xfrm>
              <a:prstGeom prst="ellipse">
                <a:avLst/>
              </a:prstGeom>
              <a:solidFill>
                <a:srgbClr val="0066CC"/>
              </a:solidFill>
              <a:ln w="101600">
                <a:solidFill>
                  <a:srgbClr val="0066CC">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grpSp>
          <p:nvGrpSpPr>
            <p:cNvPr id="79" name="组合 78">
              <a:extLst>
                <a:ext uri="{FF2B5EF4-FFF2-40B4-BE49-F238E27FC236}">
                  <a16:creationId xmlns:a16="http://schemas.microsoft.com/office/drawing/2014/main" id="{91265E4D-3114-4644-ADBF-15C44B9FB48B}"/>
                </a:ext>
              </a:extLst>
            </p:cNvPr>
            <p:cNvGrpSpPr/>
            <p:nvPr/>
          </p:nvGrpSpPr>
          <p:grpSpPr>
            <a:xfrm>
              <a:off x="1207784" y="1300538"/>
              <a:ext cx="4316550" cy="1122051"/>
              <a:chOff x="947649" y="1300538"/>
              <a:chExt cx="4316550" cy="1122051"/>
            </a:xfrm>
          </p:grpSpPr>
          <p:sp>
            <p:nvSpPr>
              <p:cNvPr id="80" name="矩形 79">
                <a:extLst>
                  <a:ext uri="{FF2B5EF4-FFF2-40B4-BE49-F238E27FC236}">
                    <a16:creationId xmlns:a16="http://schemas.microsoft.com/office/drawing/2014/main" id="{431A2431-D4FF-6546-9E05-F2C43013FE86}"/>
                  </a:ext>
                </a:extLst>
              </p:cNvPr>
              <p:cNvSpPr/>
              <p:nvPr/>
            </p:nvSpPr>
            <p:spPr>
              <a:xfrm>
                <a:off x="1997752" y="1300538"/>
                <a:ext cx="3266447" cy="1122051"/>
              </a:xfrm>
              <a:prstGeom prst="rect">
                <a:avLst/>
              </a:prstGeom>
            </p:spPr>
            <p:txBody>
              <a:bodyPr wrap="none" lIns="91409" tIns="45705" rIns="91409" bIns="45705">
                <a:spAutoFit/>
              </a:bodyPr>
              <a:lstStyle/>
              <a:p>
                <a:pPr defTabSz="1219170">
                  <a:lnSpc>
                    <a:spcPct val="130000"/>
                  </a:lnSpc>
                </a:pPr>
                <a:r>
                  <a:rPr lang="en-US" altLang="zh-CN" sz="1400" b="1" dirty="0">
                    <a:solidFill>
                      <a:srgbClr val="06B0EF"/>
                    </a:solidFill>
                    <a:ea typeface="微软雅黑"/>
                  </a:rPr>
                  <a:t>E2E Cloud Solution</a:t>
                </a:r>
                <a:endParaRPr lang="en-US" altLang="zh-CN" sz="1400" b="1" dirty="0">
                  <a:solidFill>
                    <a:srgbClr val="06B0EF"/>
                  </a:solidFill>
                  <a:latin typeface="Century Gothic" panose="020B0502020202020204" pitchFamily="34" charset="0"/>
                  <a:ea typeface="微软雅黑" pitchFamily="34" charset="-122"/>
                </a:endParaRPr>
              </a:p>
              <a:p>
                <a:pPr marL="285750" indent="-285750" defTabSz="1219170">
                  <a:lnSpc>
                    <a:spcPct val="130000"/>
                  </a:lnSpc>
                  <a:buClr>
                    <a:srgbClr val="00B0F0"/>
                  </a:buClr>
                  <a:buFont typeface="Wingdings" pitchFamily="2" charset="2"/>
                  <a:buChar char="Ø"/>
                </a:pPr>
                <a:r>
                  <a:rPr lang="en-US" altLang="zh-CN" sz="1200" dirty="0">
                    <a:solidFill>
                      <a:schemeClr val="bg1"/>
                    </a:solidFill>
                    <a:ea typeface="微软雅黑"/>
                  </a:rPr>
                  <a:t>40% CAPEX saving</a:t>
                </a:r>
              </a:p>
              <a:p>
                <a:pPr marL="285750" indent="-285750" defTabSz="1219170">
                  <a:lnSpc>
                    <a:spcPct val="130000"/>
                  </a:lnSpc>
                  <a:buClr>
                    <a:srgbClr val="00B0F0"/>
                  </a:buClr>
                  <a:buFont typeface="Wingdings" pitchFamily="2" charset="2"/>
                  <a:buChar char="Ø"/>
                </a:pPr>
                <a:r>
                  <a:rPr lang="en-US" altLang="zh-CN" sz="1200" dirty="0">
                    <a:solidFill>
                      <a:schemeClr val="bg1"/>
                    </a:solidFill>
                    <a:ea typeface="微软雅黑"/>
                  </a:rPr>
                  <a:t>Innovate for new revenue</a:t>
                </a:r>
              </a:p>
            </p:txBody>
          </p:sp>
          <p:sp>
            <p:nvSpPr>
              <p:cNvPr id="81" name="椭圆 80">
                <a:extLst>
                  <a:ext uri="{FF2B5EF4-FFF2-40B4-BE49-F238E27FC236}">
                    <a16:creationId xmlns:a16="http://schemas.microsoft.com/office/drawing/2014/main" id="{46D60F7F-E78E-8147-A221-08F670F791A9}"/>
                  </a:ext>
                </a:extLst>
              </p:cNvPr>
              <p:cNvSpPr>
                <a:spLocks noChangeAspect="1"/>
              </p:cNvSpPr>
              <p:nvPr/>
            </p:nvSpPr>
            <p:spPr>
              <a:xfrm>
                <a:off x="947649" y="1469267"/>
                <a:ext cx="830740" cy="830499"/>
              </a:xfrm>
              <a:prstGeom prst="ellipse">
                <a:avLst/>
              </a:prstGeom>
              <a:solidFill>
                <a:srgbClr val="00B0F0"/>
              </a:solidFill>
              <a:ln w="101600">
                <a:solidFill>
                  <a:srgbClr val="00B0F0">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kumimoji="1" lang="zh-CN" altLang="en-US" sz="2400" b="1" dirty="0"/>
              </a:p>
            </p:txBody>
          </p:sp>
        </p:grpSp>
        <p:cxnSp>
          <p:nvCxnSpPr>
            <p:cNvPr id="82" name="直接连接符 184">
              <a:extLst>
                <a:ext uri="{FF2B5EF4-FFF2-40B4-BE49-F238E27FC236}">
                  <a16:creationId xmlns:a16="http://schemas.microsoft.com/office/drawing/2014/main" id="{C6E836C6-7D70-0840-AB4A-350D9B192940}"/>
                </a:ext>
              </a:extLst>
            </p:cNvPr>
            <p:cNvCxnSpPr>
              <a:cxnSpLocks/>
            </p:cNvCxnSpPr>
            <p:nvPr/>
          </p:nvCxnSpPr>
          <p:spPr>
            <a:xfrm>
              <a:off x="1224260" y="2666738"/>
              <a:ext cx="4886706" cy="0"/>
            </a:xfrm>
            <a:prstGeom prst="line">
              <a:avLst/>
            </a:prstGeom>
            <a:ln>
              <a:solidFill>
                <a:srgbClr val="00B0F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3" name="直接连接符 187">
              <a:extLst>
                <a:ext uri="{FF2B5EF4-FFF2-40B4-BE49-F238E27FC236}">
                  <a16:creationId xmlns:a16="http://schemas.microsoft.com/office/drawing/2014/main" id="{63F344E0-CEC8-9149-801D-CB403FE62CCE}"/>
                </a:ext>
              </a:extLst>
            </p:cNvPr>
            <p:cNvCxnSpPr>
              <a:cxnSpLocks/>
            </p:cNvCxnSpPr>
            <p:nvPr/>
          </p:nvCxnSpPr>
          <p:spPr>
            <a:xfrm>
              <a:off x="1224260" y="4166228"/>
              <a:ext cx="4886706" cy="0"/>
            </a:xfrm>
            <a:prstGeom prst="line">
              <a:avLst/>
            </a:prstGeom>
            <a:ln>
              <a:solidFill>
                <a:srgbClr val="91D14F"/>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84" name="内容占位符 2">
            <a:extLst>
              <a:ext uri="{FF2B5EF4-FFF2-40B4-BE49-F238E27FC236}">
                <a16:creationId xmlns:a16="http://schemas.microsoft.com/office/drawing/2014/main" id="{59074816-2661-C342-B7BE-B87A78F0FC15}"/>
              </a:ext>
            </a:extLst>
          </p:cNvPr>
          <p:cNvSpPr>
            <a:spLocks noGrp="1"/>
          </p:cNvSpPr>
          <p:nvPr/>
        </p:nvSpPr>
        <p:spPr>
          <a:xfrm>
            <a:off x="887046" y="5032748"/>
            <a:ext cx="10417907" cy="81793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1200" b="1" dirty="0">
                <a:solidFill>
                  <a:srgbClr val="06B0EF"/>
                </a:solidFill>
                <a:ea typeface="+mn-lt"/>
                <a:cs typeface="+mn-lt"/>
              </a:rPr>
              <a:t>Make transformation simple, unleash cloud posibilities. </a:t>
            </a:r>
            <a:endParaRPr lang="zh-CN" sz="1200" dirty="0">
              <a:solidFill>
                <a:srgbClr val="06B0EF"/>
              </a:solidFill>
              <a:ea typeface="等线" panose="02010600030101010101" pitchFamily="2" charset="-122"/>
              <a:cs typeface="+mn-lt"/>
            </a:endParaRPr>
          </a:p>
          <a:p>
            <a:pPr marL="0" indent="0" algn="ctr">
              <a:lnSpc>
                <a:spcPct val="120000"/>
              </a:lnSpc>
              <a:spcBef>
                <a:spcPts val="0"/>
              </a:spcBef>
              <a:buNone/>
            </a:pPr>
            <a:r>
              <a:rPr lang="zh-CN" altLang="en-US" sz="1200" dirty="0">
                <a:ea typeface="+mn-lt"/>
                <a:cs typeface="+mn-lt"/>
              </a:rPr>
              <a:t>Thrive in fast-paced digital world, start your cloud journey today.</a:t>
            </a:r>
            <a:endParaRPr lang="zh-CN" sz="1200" dirty="0">
              <a:ea typeface="等线" panose="02010600030101010101" pitchFamily="2" charset="-122"/>
              <a:cs typeface="+mn-lt"/>
            </a:endParaRPr>
          </a:p>
        </p:txBody>
      </p:sp>
      <p:graphicFrame>
        <p:nvGraphicFramePr>
          <p:cNvPr id="85" name="Diagram 6">
            <a:extLst>
              <a:ext uri="{FF2B5EF4-FFF2-40B4-BE49-F238E27FC236}">
                <a16:creationId xmlns:a16="http://schemas.microsoft.com/office/drawing/2014/main" id="{0B7CA8F1-9306-B44B-B6E9-14E6A407E242}"/>
              </a:ext>
            </a:extLst>
          </p:cNvPr>
          <p:cNvGraphicFramePr/>
          <p:nvPr>
            <p:extLst>
              <p:ext uri="{D42A27DB-BD31-4B8C-83A1-F6EECF244321}">
                <p14:modId xmlns:p14="http://schemas.microsoft.com/office/powerpoint/2010/main" val="655123713"/>
              </p:ext>
            </p:extLst>
          </p:nvPr>
        </p:nvGraphicFramePr>
        <p:xfrm>
          <a:off x="7045500" y="2957768"/>
          <a:ext cx="2862966" cy="17282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6" name="矩形 85">
            <a:extLst>
              <a:ext uri="{FF2B5EF4-FFF2-40B4-BE49-F238E27FC236}">
                <a16:creationId xmlns:a16="http://schemas.microsoft.com/office/drawing/2014/main" id="{AC01F505-469F-2C45-8340-03499FDE9BF7}"/>
              </a:ext>
            </a:extLst>
          </p:cNvPr>
          <p:cNvSpPr/>
          <p:nvPr/>
        </p:nvSpPr>
        <p:spPr>
          <a:xfrm>
            <a:off x="6177774" y="3444759"/>
            <a:ext cx="1367075" cy="461665"/>
          </a:xfrm>
          <a:prstGeom prst="rect">
            <a:avLst/>
          </a:prstGeom>
        </p:spPr>
        <p:txBody>
          <a:bodyPr wrap="square">
            <a:spAutoFit/>
          </a:bodyPr>
          <a:lstStyle/>
          <a:p>
            <a:pPr algn="r"/>
            <a:r>
              <a:rPr lang="en-US" altLang="zh-CN" sz="1200" dirty="0">
                <a:solidFill>
                  <a:schemeClr val="bg1"/>
                </a:solidFill>
                <a:latin typeface="Century Gothic" panose="020B0502020202020204" pitchFamily="34" charset="0"/>
              </a:rPr>
              <a:t>Design </a:t>
            </a:r>
          </a:p>
          <a:p>
            <a:pPr algn="r"/>
            <a:r>
              <a:rPr lang="en-US" altLang="zh-CN" sz="1200" dirty="0">
                <a:solidFill>
                  <a:schemeClr val="bg1"/>
                </a:solidFill>
                <a:latin typeface="Century Gothic" panose="020B0502020202020204" pitchFamily="34" charset="0"/>
              </a:rPr>
              <a:t>&amp; Planning</a:t>
            </a:r>
            <a:endParaRPr lang="zh-CN" altLang="en-US" sz="1200" dirty="0">
              <a:solidFill>
                <a:schemeClr val="bg1"/>
              </a:solidFill>
              <a:latin typeface="Century Gothic" panose="020B0502020202020204" pitchFamily="34" charset="0"/>
            </a:endParaRPr>
          </a:p>
        </p:txBody>
      </p:sp>
      <p:sp>
        <p:nvSpPr>
          <p:cNvPr id="87" name="矩形 86">
            <a:extLst>
              <a:ext uri="{FF2B5EF4-FFF2-40B4-BE49-F238E27FC236}">
                <a16:creationId xmlns:a16="http://schemas.microsoft.com/office/drawing/2014/main" id="{B26B2DCD-CC92-8C44-B86D-F7A97EF9CF80}"/>
              </a:ext>
            </a:extLst>
          </p:cNvPr>
          <p:cNvSpPr/>
          <p:nvPr/>
        </p:nvSpPr>
        <p:spPr>
          <a:xfrm>
            <a:off x="7852077" y="2551490"/>
            <a:ext cx="1243793" cy="375592"/>
          </a:xfrm>
          <a:prstGeom prst="rect">
            <a:avLst/>
          </a:prstGeom>
        </p:spPr>
        <p:txBody>
          <a:bodyPr wrap="none">
            <a:spAutoFit/>
          </a:bodyPr>
          <a:lstStyle/>
          <a:p>
            <a:pPr algn="ctr">
              <a:lnSpc>
                <a:spcPct val="150000"/>
              </a:lnSpc>
            </a:pPr>
            <a:r>
              <a:rPr lang="en-US" altLang="zh-CN" sz="1200" dirty="0">
                <a:solidFill>
                  <a:schemeClr val="bg1"/>
                </a:solidFill>
                <a:latin typeface="Century Gothic" panose="020B0502020202020204" pitchFamily="34" charset="0"/>
              </a:rPr>
              <a:t> Initialization</a:t>
            </a:r>
          </a:p>
        </p:txBody>
      </p:sp>
      <p:sp>
        <p:nvSpPr>
          <p:cNvPr id="88" name="矩形 87">
            <a:extLst>
              <a:ext uri="{FF2B5EF4-FFF2-40B4-BE49-F238E27FC236}">
                <a16:creationId xmlns:a16="http://schemas.microsoft.com/office/drawing/2014/main" id="{44B6A65C-6541-1947-BDDC-C91A122384CB}"/>
              </a:ext>
            </a:extLst>
          </p:cNvPr>
          <p:cNvSpPr/>
          <p:nvPr/>
        </p:nvSpPr>
        <p:spPr>
          <a:xfrm>
            <a:off x="9416501" y="3386191"/>
            <a:ext cx="1227550" cy="578800"/>
          </a:xfrm>
          <a:prstGeom prst="rect">
            <a:avLst/>
          </a:prstGeom>
        </p:spPr>
        <p:txBody>
          <a:bodyPr wrap="none">
            <a:spAutoFit/>
          </a:bodyPr>
          <a:lstStyle/>
          <a:p>
            <a:pPr>
              <a:lnSpc>
                <a:spcPct val="120000"/>
              </a:lnSpc>
            </a:pPr>
            <a:r>
              <a:rPr lang="en-US" altLang="zh-CN" sz="1200" dirty="0">
                <a:solidFill>
                  <a:schemeClr val="bg1"/>
                </a:solidFill>
                <a:latin typeface="Century Gothic" panose="020B0502020202020204" pitchFamily="34" charset="0"/>
              </a:rPr>
              <a:t>Assessment </a:t>
            </a:r>
          </a:p>
          <a:p>
            <a:pPr>
              <a:lnSpc>
                <a:spcPct val="120000"/>
              </a:lnSpc>
            </a:pPr>
            <a:r>
              <a:rPr lang="en-US" altLang="zh-CN" sz="1200" dirty="0">
                <a:solidFill>
                  <a:schemeClr val="bg1"/>
                </a:solidFill>
                <a:latin typeface="Century Gothic" panose="020B0502020202020204" pitchFamily="34" charset="0"/>
              </a:rPr>
              <a:t>&amp; Analysis</a:t>
            </a:r>
            <a:endParaRPr lang="zh-CN" altLang="en-US" sz="1200" dirty="0">
              <a:solidFill>
                <a:schemeClr val="bg1"/>
              </a:solidFill>
              <a:latin typeface="Century Gothic" panose="020B0502020202020204" pitchFamily="34" charset="0"/>
            </a:endParaRPr>
          </a:p>
        </p:txBody>
      </p:sp>
      <p:sp>
        <p:nvSpPr>
          <p:cNvPr id="89" name="矩形 88">
            <a:extLst>
              <a:ext uri="{FF2B5EF4-FFF2-40B4-BE49-F238E27FC236}">
                <a16:creationId xmlns:a16="http://schemas.microsoft.com/office/drawing/2014/main" id="{C920DA26-0471-4F49-9AB7-99335FA69B97}"/>
              </a:ext>
            </a:extLst>
          </p:cNvPr>
          <p:cNvSpPr/>
          <p:nvPr/>
        </p:nvSpPr>
        <p:spPr>
          <a:xfrm>
            <a:off x="6645894" y="4291237"/>
            <a:ext cx="1130438" cy="276999"/>
          </a:xfrm>
          <a:prstGeom prst="rect">
            <a:avLst/>
          </a:prstGeom>
        </p:spPr>
        <p:txBody>
          <a:bodyPr wrap="none">
            <a:spAutoFit/>
          </a:bodyPr>
          <a:lstStyle/>
          <a:p>
            <a:pPr algn="r"/>
            <a:r>
              <a:rPr lang="en-US" altLang="zh-CN" sz="1200" dirty="0">
                <a:solidFill>
                  <a:schemeClr val="bg1"/>
                </a:solidFill>
                <a:latin typeface="Century Gothic" panose="020B0502020202020204" pitchFamily="34" charset="0"/>
              </a:rPr>
              <a:t>Optimization</a:t>
            </a:r>
          </a:p>
        </p:txBody>
      </p:sp>
      <p:sp>
        <p:nvSpPr>
          <p:cNvPr id="90" name="矩形 89">
            <a:extLst>
              <a:ext uri="{FF2B5EF4-FFF2-40B4-BE49-F238E27FC236}">
                <a16:creationId xmlns:a16="http://schemas.microsoft.com/office/drawing/2014/main" id="{15A911A4-06D1-5240-B654-E3C2609F69A6}"/>
              </a:ext>
            </a:extLst>
          </p:cNvPr>
          <p:cNvSpPr/>
          <p:nvPr/>
        </p:nvSpPr>
        <p:spPr>
          <a:xfrm>
            <a:off x="9199461" y="4273811"/>
            <a:ext cx="994182" cy="276999"/>
          </a:xfrm>
          <a:prstGeom prst="rect">
            <a:avLst/>
          </a:prstGeom>
        </p:spPr>
        <p:txBody>
          <a:bodyPr wrap="none">
            <a:spAutoFit/>
          </a:bodyPr>
          <a:lstStyle/>
          <a:p>
            <a:pPr lvl="0"/>
            <a:r>
              <a:rPr lang="en-US" altLang="zh-CN" sz="1200" dirty="0">
                <a:solidFill>
                  <a:schemeClr val="bg1"/>
                </a:solidFill>
                <a:latin typeface="Century Gothic" panose="020B0502020202020204" pitchFamily="34" charset="0"/>
              </a:rPr>
              <a:t>Realization</a:t>
            </a:r>
            <a:endParaRPr lang="zh-CN" altLang="en-US" sz="1200" dirty="0">
              <a:solidFill>
                <a:schemeClr val="bg1"/>
              </a:solidFill>
              <a:latin typeface="Century Gothic" panose="020B0502020202020204" pitchFamily="34" charset="0"/>
            </a:endParaRPr>
          </a:p>
        </p:txBody>
      </p:sp>
      <p:sp>
        <p:nvSpPr>
          <p:cNvPr id="96" name="TextBox 2">
            <a:extLst>
              <a:ext uri="{FF2B5EF4-FFF2-40B4-BE49-F238E27FC236}">
                <a16:creationId xmlns:a16="http://schemas.microsoft.com/office/drawing/2014/main" id="{3D4C0845-CB21-F24F-9167-F819AD6462A0}"/>
              </a:ext>
            </a:extLst>
          </p:cNvPr>
          <p:cNvSpPr txBox="1"/>
          <p:nvPr/>
        </p:nvSpPr>
        <p:spPr>
          <a:xfrm>
            <a:off x="6275991" y="1795401"/>
            <a:ext cx="4403194" cy="73584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200" b="1" dirty="0">
                <a:solidFill>
                  <a:srgbClr val="92D04F"/>
                </a:solidFill>
                <a:ea typeface="等线"/>
              </a:rPr>
              <a:t>Kick start: </a:t>
            </a:r>
          </a:p>
          <a:p>
            <a:pPr algn="ctr">
              <a:lnSpc>
                <a:spcPct val="120000"/>
              </a:lnSpc>
            </a:pPr>
            <a:r>
              <a:rPr lang="en-US" altLang="zh-CN" sz="1200" dirty="0">
                <a:solidFill>
                  <a:srgbClr val="92D04F"/>
                </a:solidFill>
                <a:ea typeface="等线"/>
              </a:rPr>
              <a:t>Technical workshop with your team &amp; establishment </a:t>
            </a:r>
          </a:p>
          <a:p>
            <a:pPr algn="ctr">
              <a:lnSpc>
                <a:spcPct val="120000"/>
              </a:lnSpc>
            </a:pPr>
            <a:r>
              <a:rPr lang="en-US" altLang="zh-CN" sz="1200" dirty="0">
                <a:solidFill>
                  <a:srgbClr val="92D04F"/>
                </a:solidFill>
                <a:ea typeface="等线"/>
              </a:rPr>
              <a:t>joint-team collaboration</a:t>
            </a:r>
          </a:p>
        </p:txBody>
      </p:sp>
      <p:pic>
        <p:nvPicPr>
          <p:cNvPr id="97" name="图片 96">
            <a:extLst>
              <a:ext uri="{FF2B5EF4-FFF2-40B4-BE49-F238E27FC236}">
                <a16:creationId xmlns:a16="http://schemas.microsoft.com/office/drawing/2014/main" id="{56E5D774-1B70-0840-83EE-182E695B81BC}"/>
              </a:ext>
            </a:extLst>
          </p:cNvPr>
          <p:cNvPicPr>
            <a:picLocks noChangeAspect="1"/>
          </p:cNvPicPr>
          <p:nvPr/>
        </p:nvPicPr>
        <p:blipFill>
          <a:blip r:embed="rId9"/>
          <a:stretch>
            <a:fillRect/>
          </a:stretch>
        </p:blipFill>
        <p:spPr>
          <a:xfrm>
            <a:off x="2014506" y="3131922"/>
            <a:ext cx="413589" cy="413589"/>
          </a:xfrm>
          <a:prstGeom prst="rect">
            <a:avLst/>
          </a:prstGeom>
        </p:spPr>
      </p:pic>
      <p:pic>
        <p:nvPicPr>
          <p:cNvPr id="99" name="图片 98">
            <a:extLst>
              <a:ext uri="{FF2B5EF4-FFF2-40B4-BE49-F238E27FC236}">
                <a16:creationId xmlns:a16="http://schemas.microsoft.com/office/drawing/2014/main" id="{FDC8C060-51D7-4B41-A6F8-55DC18EF3662}"/>
              </a:ext>
            </a:extLst>
          </p:cNvPr>
          <p:cNvPicPr>
            <a:picLocks noChangeAspect="1"/>
          </p:cNvPicPr>
          <p:nvPr/>
        </p:nvPicPr>
        <p:blipFill>
          <a:blip r:embed="rId10"/>
          <a:stretch>
            <a:fillRect/>
          </a:stretch>
        </p:blipFill>
        <p:spPr>
          <a:xfrm>
            <a:off x="2045995" y="1997732"/>
            <a:ext cx="361475" cy="394337"/>
          </a:xfrm>
          <a:prstGeom prst="rect">
            <a:avLst/>
          </a:prstGeom>
        </p:spPr>
      </p:pic>
      <p:pic>
        <p:nvPicPr>
          <p:cNvPr id="100" name="图片 99">
            <a:extLst>
              <a:ext uri="{FF2B5EF4-FFF2-40B4-BE49-F238E27FC236}">
                <a16:creationId xmlns:a16="http://schemas.microsoft.com/office/drawing/2014/main" id="{10E593E1-DAB3-3F47-BDAB-EA62DC982D0D}"/>
              </a:ext>
            </a:extLst>
          </p:cNvPr>
          <p:cNvPicPr>
            <a:picLocks noChangeAspect="1"/>
          </p:cNvPicPr>
          <p:nvPr/>
        </p:nvPicPr>
        <p:blipFill>
          <a:blip r:embed="rId11"/>
          <a:stretch>
            <a:fillRect/>
          </a:stretch>
        </p:blipFill>
        <p:spPr>
          <a:xfrm>
            <a:off x="2045995" y="4241817"/>
            <a:ext cx="349265" cy="451990"/>
          </a:xfrm>
          <a:prstGeom prst="rect">
            <a:avLst/>
          </a:prstGeom>
        </p:spPr>
      </p:pic>
    </p:spTree>
    <p:extLst>
      <p:ext uri="{BB962C8B-B14F-4D97-AF65-F5344CB8AC3E}">
        <p14:creationId xmlns:p14="http://schemas.microsoft.com/office/powerpoint/2010/main" val="167269681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panose="020B0503020204020204" pitchFamily="34"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p>
          </p:txBody>
        </p:sp>
      </p:grpSp>
      <p:sp>
        <p:nvSpPr>
          <p:cNvPr id="31" name="矩形 30"/>
          <p:cNvSpPr/>
          <p:nvPr/>
        </p:nvSpPr>
        <p:spPr>
          <a:xfrm>
            <a:off x="0" y="2220687"/>
            <a:ext cx="438150" cy="218858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220687"/>
            <a:ext cx="123825" cy="21885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727257" y="1936437"/>
            <a:ext cx="6651452" cy="1200329"/>
          </a:xfrm>
          <a:prstGeom prst="rect">
            <a:avLst/>
          </a:prstGeom>
        </p:spPr>
        <p:txBody>
          <a:bodyPr wrap="square" lIns="91440" tIns="45720" rIns="91440" bIns="45720" anchor="t">
            <a:spAutoFit/>
          </a:bodyPr>
          <a:lstStyle/>
          <a:p>
            <a:r>
              <a:rPr lang="en-US" altLang="zh-CN" sz="7200" b="1" dirty="0">
                <a:solidFill>
                  <a:schemeClr val="bg1"/>
                </a:solidFill>
                <a:latin typeface="Century Gothic" panose="020B0502020202020204" pitchFamily="34" charset="0"/>
                <a:ea typeface="微软雅黑" panose="020B0503020204020204" pitchFamily="34" charset="-122"/>
              </a:rPr>
              <a:t>THANK YOU!</a:t>
            </a:r>
            <a:endParaRPr lang="zh-CN" altLang="en-US" sz="7200" b="1" dirty="0">
              <a:solidFill>
                <a:schemeClr val="bg1"/>
              </a:solidFill>
              <a:latin typeface="Century Gothic" panose="020B0502020202020204" pitchFamily="34" charset="0"/>
            </a:endParaRPr>
          </a:p>
        </p:txBody>
      </p:sp>
      <p:cxnSp>
        <p:nvCxnSpPr>
          <p:cNvPr id="13" name="直接连接符 26">
            <a:extLst>
              <a:ext uri="{FF2B5EF4-FFF2-40B4-BE49-F238E27FC236}">
                <a16:creationId xmlns:a16="http://schemas.microsoft.com/office/drawing/2014/main" id="{3BB644A2-C87C-A544-8108-52DEE640FB5E}"/>
              </a:ext>
            </a:extLst>
          </p:cNvPr>
          <p:cNvCxnSpPr>
            <a:cxnSpLocks/>
          </p:cNvCxnSpPr>
          <p:nvPr/>
        </p:nvCxnSpPr>
        <p:spPr>
          <a:xfrm>
            <a:off x="843483" y="3211410"/>
            <a:ext cx="5252517"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15" name="矩形 14">
            <a:extLst>
              <a:ext uri="{FF2B5EF4-FFF2-40B4-BE49-F238E27FC236}">
                <a16:creationId xmlns:a16="http://schemas.microsoft.com/office/drawing/2014/main" id="{E5594BC9-BF6E-AD47-B1E0-0E823B38660A}"/>
              </a:ext>
            </a:extLst>
          </p:cNvPr>
          <p:cNvSpPr/>
          <p:nvPr/>
        </p:nvSpPr>
        <p:spPr>
          <a:xfrm>
            <a:off x="742124" y="3334997"/>
            <a:ext cx="5343957" cy="1153457"/>
          </a:xfrm>
          <a:prstGeom prst="rect">
            <a:avLst/>
          </a:prstGeom>
        </p:spPr>
        <p:txBody>
          <a:bodyPr wrap="square">
            <a:spAutoFit/>
          </a:bodyPr>
          <a:lstStyle/>
          <a:p>
            <a:pPr>
              <a:lnSpc>
                <a:spcPct val="150000"/>
              </a:lnSpc>
            </a:pPr>
            <a:r>
              <a:rPr lang="en-US" altLang="zh-CN" sz="1600" dirty="0">
                <a:solidFill>
                  <a:schemeClr val="bg1"/>
                </a:solidFill>
              </a:rPr>
              <a:t>Ying </a:t>
            </a:r>
            <a:r>
              <a:rPr lang="en-US" altLang="zh-CN" sz="1600" dirty="0" err="1">
                <a:solidFill>
                  <a:schemeClr val="bg1"/>
                </a:solidFill>
              </a:rPr>
              <a:t>Keng</a:t>
            </a:r>
            <a:r>
              <a:rPr lang="en-US" altLang="zh-CN" sz="1600" dirty="0">
                <a:solidFill>
                  <a:schemeClr val="bg1"/>
                </a:solidFill>
              </a:rPr>
              <a:t>, Lee</a:t>
            </a: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a:t>
            </a:r>
            <a:r>
              <a:rPr lang="en-US" altLang="en-US" sz="16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t>
            </a:r>
            <a:r>
              <a:rPr lang="en-US" altLang="zh-CN" sz="1600" dirty="0">
                <a:solidFill>
                  <a:schemeClr val="bg1"/>
                </a:solidFill>
              </a:rPr>
              <a:t>Industry Consultant</a:t>
            </a:r>
            <a:endPar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a:p>
            <a:pPr>
              <a:lnSpc>
                <a:spcPct val="150000"/>
              </a:lnSpc>
            </a:pPr>
            <a:r>
              <a:rPr lang="en-US" altLang="zh-CN" sz="1600" dirty="0" err="1">
                <a:solidFill>
                  <a:schemeClr val="bg1"/>
                </a:solidFill>
              </a:rPr>
              <a:t>yk.lee@sangfor.com</a:t>
            </a:r>
            <a:endParaRPr lang="en-US" altLang="en-US" sz="1600" dirty="0">
              <a:solidFill>
                <a:schemeClr val="bg1"/>
              </a:solidFill>
              <a:latin typeface="Century Gothic" panose="020B0502020202020204" pitchFamily="34" charset="0"/>
              <a:ea typeface="微软雅黑" charset="-122"/>
              <a:sym typeface="微软雅黑" panose="020B0503020204020204" pitchFamily="34" charset="-122"/>
            </a:endParaRPr>
          </a:p>
          <a:p>
            <a:pPr>
              <a:lnSpc>
                <a:spcPct val="150000"/>
              </a:lnSpc>
            </a:pPr>
            <a:r>
              <a:rPr lang="en-US" altLang="en-US" sz="16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600" dirty="0">
                <a:solidFill>
                  <a:schemeClr val="bg1"/>
                </a:solidFill>
                <a:latin typeface="Century Gothic" panose="020B0502020202020204" pitchFamily="34" charset="0"/>
                <a:ea typeface="微软雅黑" charset="-122"/>
                <a:sym typeface="微软雅黑" panose="020B0503020204020204" pitchFamily="34" charset="-122"/>
              </a:rPr>
              <a:t> Technologies</a:t>
            </a:r>
          </a:p>
        </p:txBody>
      </p:sp>
    </p:spTree>
    <p:extLst>
      <p:ext uri="{BB962C8B-B14F-4D97-AF65-F5344CB8AC3E}">
        <p14:creationId xmlns:p14="http://schemas.microsoft.com/office/powerpoint/2010/main" val="1466621930"/>
      </p:ext>
    </p:extLst>
  </p:cSld>
  <p:clrMapOvr>
    <a:masterClrMapping/>
  </p:clrMapOvr>
</p:sld>
</file>

<file path=ppt/theme/theme1.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2019 Dark Version.pptx" id="{1958B49F-439C-4251-9998-D351C46F1E64}" vid="{6883D90D-9587-40F0-B863-7E230437FF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文档" ma:contentTypeID="0x01010049BDA20EC7826B4BA0C6DC70B5F72CAF" ma:contentTypeVersion="13" ma:contentTypeDescription="新建文档。" ma:contentTypeScope="" ma:versionID="8e319548c1f401a06b1acbfad90b6dc6">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44d60b7227ffaef5fe84fdfd3a294508"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共享对象:"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共享对象详细信息"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内容类型"/>
        <xsd:element ref="dc:title" minOccurs="0" maxOccurs="1" ma:index="4" ma:displayName="标题"/>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0138E0-563A-4FC9-A4B7-E7092B9F38DE}">
  <ds:schemaRefs>
    <ds:schemaRef ds:uri="850bff13-69ad-46a8-8f17-8666a639db1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7D3C229-65E7-4FB8-9A82-BEDDF6FF7A19}">
  <ds:schemaRefs>
    <ds:schemaRef ds:uri="http://schemas.microsoft.com/sharepoint/v3/contenttype/forms"/>
  </ds:schemaRefs>
</ds:datastoreItem>
</file>

<file path=customXml/itemProps3.xml><?xml version="1.0" encoding="utf-8"?>
<ds:datastoreItem xmlns:ds="http://schemas.openxmlformats.org/officeDocument/2006/customXml" ds:itemID="{5CC7822D-748F-401A-A01B-2BC410331E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eb58f4-9bb1-454f-9bde-61dd78d0bd48"/>
    <ds:schemaRef ds:uri="40bf5473-31f4-403a-9eae-2673c3d700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5400</TotalTime>
  <Words>5546</Words>
  <Application>Microsoft Office PowerPoint</Application>
  <PresentationFormat>Widescreen</PresentationFormat>
  <Paragraphs>778</Paragraphs>
  <Slides>33</Slides>
  <Notes>26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33</vt:i4>
      </vt:variant>
    </vt:vector>
  </HeadingPairs>
  <TitlesOfParts>
    <vt:vector size="43" baseType="lpstr">
      <vt:lpstr>等线</vt:lpstr>
      <vt:lpstr>McKinsey Sans</vt:lpstr>
      <vt:lpstr>Proxima Nova ZD</vt:lpstr>
      <vt:lpstr>Source Han Serif SC</vt:lpstr>
      <vt:lpstr>Arial</vt:lpstr>
      <vt:lpstr>Calibri</vt:lpstr>
      <vt:lpstr>Century Gothic</vt:lpstr>
      <vt:lpstr>Helvetica</vt:lpstr>
      <vt:lpstr>Wingdings</vt:lpstr>
      <vt:lpstr>2_Office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Jeffrey Lee</dc:creator>
  <cp:lastModifiedBy>Lee Ying Keng</cp:lastModifiedBy>
  <cp:revision>744</cp:revision>
  <dcterms:created xsi:type="dcterms:W3CDTF">2020-04-15T02:26:21Z</dcterms:created>
  <dcterms:modified xsi:type="dcterms:W3CDTF">2021-11-02T07:35:25Z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0x01010049BDA20EC7826B4BA0C6DC70B5F72CAF</vt:lpwstr>
  </property>
</Properties>
</file>